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Lst>
  <p:notesMasterIdLst>
    <p:notesMasterId r:id="rId102"/>
  </p:notesMasterIdLst>
  <p:sldIdLst>
    <p:sldId id="256" r:id="rId6"/>
    <p:sldId id="1656" r:id="rId7"/>
    <p:sldId id="1685" r:id="rId8"/>
    <p:sldId id="1667" r:id="rId9"/>
    <p:sldId id="1577" r:id="rId10"/>
    <p:sldId id="1581" r:id="rId11"/>
    <p:sldId id="1657" r:id="rId12"/>
    <p:sldId id="1549" r:id="rId13"/>
    <p:sldId id="1584" r:id="rId14"/>
    <p:sldId id="1684" r:id="rId15"/>
    <p:sldId id="1582" r:id="rId16"/>
    <p:sldId id="1579" r:id="rId17"/>
    <p:sldId id="278" r:id="rId18"/>
    <p:sldId id="1580" r:id="rId19"/>
    <p:sldId id="1587" r:id="rId20"/>
    <p:sldId id="270" r:id="rId21"/>
    <p:sldId id="1569" r:id="rId22"/>
    <p:sldId id="1588" r:id="rId23"/>
    <p:sldId id="1646" r:id="rId24"/>
    <p:sldId id="1545" r:id="rId25"/>
    <p:sldId id="1591" r:id="rId26"/>
    <p:sldId id="1592" r:id="rId27"/>
    <p:sldId id="1593" r:id="rId28"/>
    <p:sldId id="1594" r:id="rId29"/>
    <p:sldId id="1596" r:id="rId30"/>
    <p:sldId id="1597" r:id="rId31"/>
    <p:sldId id="1598" r:id="rId32"/>
    <p:sldId id="1599" r:id="rId33"/>
    <p:sldId id="1600" r:id="rId34"/>
    <p:sldId id="1601" r:id="rId35"/>
    <p:sldId id="1602" r:id="rId36"/>
    <p:sldId id="1659" r:id="rId37"/>
    <p:sldId id="1590" r:id="rId38"/>
    <p:sldId id="1604" r:id="rId39"/>
    <p:sldId id="1605" r:id="rId40"/>
    <p:sldId id="1606" r:id="rId41"/>
    <p:sldId id="1607" r:id="rId42"/>
    <p:sldId id="1669" r:id="rId43"/>
    <p:sldId id="1670" r:id="rId44"/>
    <p:sldId id="1608" r:id="rId45"/>
    <p:sldId id="1609" r:id="rId46"/>
    <p:sldId id="1611" r:id="rId47"/>
    <p:sldId id="1610" r:id="rId48"/>
    <p:sldId id="1613" r:id="rId49"/>
    <p:sldId id="1612" r:id="rId50"/>
    <p:sldId id="1673" r:id="rId51"/>
    <p:sldId id="1674" r:id="rId52"/>
    <p:sldId id="1675" r:id="rId53"/>
    <p:sldId id="1676" r:id="rId54"/>
    <p:sldId id="1677" r:id="rId55"/>
    <p:sldId id="1678" r:id="rId56"/>
    <p:sldId id="1679" r:id="rId57"/>
    <p:sldId id="1680" r:id="rId58"/>
    <p:sldId id="1681" r:id="rId59"/>
    <p:sldId id="1682" r:id="rId60"/>
    <p:sldId id="1662" r:id="rId61"/>
    <p:sldId id="1603" r:id="rId62"/>
    <p:sldId id="1624" r:id="rId63"/>
    <p:sldId id="1614" r:id="rId64"/>
    <p:sldId id="1664" r:id="rId65"/>
    <p:sldId id="1627" r:id="rId66"/>
    <p:sldId id="1665" r:id="rId67"/>
    <p:sldId id="1625" r:id="rId68"/>
    <p:sldId id="1629" r:id="rId69"/>
    <p:sldId id="1647" r:id="rId70"/>
    <p:sldId id="1622" r:id="rId71"/>
    <p:sldId id="1631" r:id="rId72"/>
    <p:sldId id="1472" r:id="rId73"/>
    <p:sldId id="1619" r:id="rId74"/>
    <p:sldId id="1620" r:id="rId75"/>
    <p:sldId id="1621" r:id="rId76"/>
    <p:sldId id="1623" r:id="rId77"/>
    <p:sldId id="1628" r:id="rId78"/>
    <p:sldId id="1632" r:id="rId79"/>
    <p:sldId id="1633" r:id="rId80"/>
    <p:sldId id="1634" r:id="rId81"/>
    <p:sldId id="1635" r:id="rId82"/>
    <p:sldId id="1637" r:id="rId83"/>
    <p:sldId id="1636" r:id="rId84"/>
    <p:sldId id="1618" r:id="rId85"/>
    <p:sldId id="1653" r:id="rId86"/>
    <p:sldId id="1654" r:id="rId87"/>
    <p:sldId id="1652" r:id="rId88"/>
    <p:sldId id="1640" r:id="rId89"/>
    <p:sldId id="1650" r:id="rId90"/>
    <p:sldId id="1651" r:id="rId91"/>
    <p:sldId id="1641" r:id="rId92"/>
    <p:sldId id="1642" r:id="rId93"/>
    <p:sldId id="1639" r:id="rId94"/>
    <p:sldId id="1648" r:id="rId95"/>
    <p:sldId id="1644" r:id="rId96"/>
    <p:sldId id="1643" r:id="rId97"/>
    <p:sldId id="1645" r:id="rId98"/>
    <p:sldId id="1567" r:id="rId99"/>
    <p:sldId id="1663" r:id="rId100"/>
    <p:sldId id="1668" r:id="rId10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42126-D7D8-42D6-4633-4B471D32A2FD}" name="Krisst, Abe" initials="AK" userId="S::Abe.Krisst@ct.gov::38295860-adcb-4891-8b7c-950c0ba9306b" providerId="AD"/>
  <p188:author id="{3BD44039-CB72-DE58-2911-255DC32EAEBC}" name="Adams, Bridget" initials="" userId="S::Bridget.Adams@ct.gov::438d73ce-1341-467d-9a5e-aae125e1d90f" providerId="AD"/>
  <p188:author id="{CBCDB739-6EC1-DE8A-2FBE-92B0A02C6976}" name="Alberino, Cristi" initials="AC" userId="S::Cristi.Alberino@ct.gov::672981b7-3579-4467-a4f8-07fed1688a5f" providerId="AD"/>
  <p188:author id="{D0F4BC43-B75D-4CB9-C440-2F5A7B62B32C}" name="Krisst, Abe" initials="KA" userId="S::abe.krisst@ct.gov::38295860-adcb-4891-8b7c-950c0ba9306b" providerId="AD"/>
  <p188:author id="{6605A66A-17F9-715F-F820-930843BAD7F1}" name="Marie Musumeci" initials="MM" userId="S::marie.musumeci_cambiumassessment.com#ext#@ct.gov::e67ea1da-3aa5-499d-aef1-aec0f7e03177" providerId="AD"/>
  <p188:author id="{3DFC0095-2282-AA22-00F3-E049C29F1948}" name="Ducharme, Deirdre" initials="DD" userId="S::Deirdre.Ducharme@ct.gov::9b1f5df4-d39a-4c88-94a8-b8c4a25e4853" providerId="AD"/>
  <p188:author id="{BB52BAA5-0894-FCAA-9AFE-49EF9AA6F0DE}" name="Ducharme, Deirdre" initials="DD" userId="S::deirdre.ducharme@ct.gov::9b1f5df4-d39a-4c88-94a8-b8c4a25e4853" providerId="AD"/>
  <p188:author id="{E9889CA9-7AB4-6E11-C576-FC66AE1B6854}" name="Johnson, Kimberly" initials="JK" userId="S::Kimberly.Johnson@ct.gov::3a482607-d525-496c-b773-f13397f688cf" providerId="AD"/>
  <p188:author id="{0AD4B5B2-701B-26A3-927F-BC20BAE1EF0A}" name="Papa-Santini, Dorothy" initials="PD" userId="S::dori.papa@ct.gov::f79aa98c-8b65-476f-a9d9-087b985c6e27" providerId="AD"/>
  <p188:author id="{AB1726B6-C687-1511-AAAD-FF9070609E67}" name="Seifert, Katherine" initials="SK" userId="S::katherine.seifert@ct.gov::8d3f7f7e-a9e0-4d01-be36-79db4dde40a5" providerId="AD"/>
  <p188:author id="{3E0BB2CC-FC26-2CC9-7DD1-E64D3E038E34}" name="Seifert, Katherine" initials="SK" userId="S::Katherine.Seifert@ct.gov::8d3f7f7e-a9e0-4d01-be36-79db4dde40a5" providerId="AD"/>
  <p188:author id="{E86E54EA-81E5-5356-B1AB-777F3925AB91}" name="Jennifer Chou" initials="JC" userId="S::jennifer.chou_cambiumassessment.com#ext#@ct.gov::bccd7182-548b-4c8c-a7bc-f27ff42ba4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DC4D9"/>
    <a:srgbClr val="0563C1"/>
    <a:srgbClr val="1E72C7"/>
    <a:srgbClr val="0815B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44B5D-7694-44C0-8124-C2855E7E0654}" v="4" dt="2025-01-28T16:35:48.486"/>
    <p1510:client id="{9BBCC477-276D-4DD3-BC1C-A0A78A9C5C97}" v="3" dt="2025-01-27T19:03:42.596"/>
    <p1510:client id="{9FAAF55C-CB3C-C834-36E9-5A7ADAE16697}" v="9" dt="2025-01-27T19:02:10.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77" autoAdjust="0"/>
  </p:normalViewPr>
  <p:slideViewPr>
    <p:cSldViewPr snapToGrid="0">
      <p:cViewPr varScale="1">
        <p:scale>
          <a:sx n="100" d="100"/>
          <a:sy n="100" d="100"/>
        </p:scale>
        <p:origin x="10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8/10/relationships/authors" Targe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hou" userId="S::jennifer.chou_cambiumassessment.com#ext#@ct.gov::bccd7182-548b-4c8c-a7bc-f27ff42ba490" providerId="AD" clId="Web-{11B25F23-DF98-ACA0-B31E-9764F29BD13D}"/>
    <pc:docChg chg="modSld">
      <pc:chgData name="Jennifer Chou" userId="S::jennifer.chou_cambiumassessment.com#ext#@ct.gov::bccd7182-548b-4c8c-a7bc-f27ff42ba490" providerId="AD" clId="Web-{11B25F23-DF98-ACA0-B31E-9764F29BD13D}" dt="2025-01-21T14:09:09.959" v="2" actId="1076"/>
      <pc:docMkLst>
        <pc:docMk/>
      </pc:docMkLst>
      <pc:sldChg chg="delSp modSp">
        <pc:chgData name="Jennifer Chou" userId="S::jennifer.chou_cambiumassessment.com#ext#@ct.gov::bccd7182-548b-4c8c-a7bc-f27ff42ba490" providerId="AD" clId="Web-{11B25F23-DF98-ACA0-B31E-9764F29BD13D}" dt="2025-01-21T14:09:09.959" v="2" actId="1076"/>
        <pc:sldMkLst>
          <pc:docMk/>
          <pc:sldMk cId="718589910" sldId="1593"/>
        </pc:sldMkLst>
        <pc:picChg chg="mod">
          <ac:chgData name="Jennifer Chou" userId="S::jennifer.chou_cambiumassessment.com#ext#@ct.gov::bccd7182-548b-4c8c-a7bc-f27ff42ba490" providerId="AD" clId="Web-{11B25F23-DF98-ACA0-B31E-9764F29BD13D}" dt="2025-01-21T14:09:09.959" v="2" actId="1076"/>
          <ac:picMkLst>
            <pc:docMk/>
            <pc:sldMk cId="718589910" sldId="1593"/>
            <ac:picMk id="3" creationId="{C5C7E686-15E9-7B4E-F65C-93BB709DB65C}"/>
          </ac:picMkLst>
        </pc:picChg>
      </pc:sldChg>
    </pc:docChg>
  </pc:docChgLst>
  <pc:docChgLst>
    <pc:chgData name="Seifert, Katherine" userId="8d3f7f7e-a9e0-4d01-be36-79db4dde40a5" providerId="ADAL" clId="{9613C890-1DC8-435D-B343-A9B90A5C0BF1}"/>
    <pc:docChg chg="undo custSel modSld sldOrd modNotesMaster">
      <pc:chgData name="Seifert, Katherine" userId="8d3f7f7e-a9e0-4d01-be36-79db4dde40a5" providerId="ADAL" clId="{9613C890-1DC8-435D-B343-A9B90A5C0BF1}" dt="2025-01-27T13:03:37.240" v="7153" actId="20577"/>
      <pc:docMkLst>
        <pc:docMk/>
      </pc:docMkLst>
      <pc:sldChg chg="modSp mod">
        <pc:chgData name="Seifert, Katherine" userId="8d3f7f7e-a9e0-4d01-be36-79db4dde40a5" providerId="ADAL" clId="{9613C890-1DC8-435D-B343-A9B90A5C0BF1}" dt="2024-12-24T15:56:55.970" v="6" actId="403"/>
        <pc:sldMkLst>
          <pc:docMk/>
          <pc:sldMk cId="573310208" sldId="278"/>
        </pc:sldMkLst>
        <pc:spChg chg="mod">
          <ac:chgData name="Seifert, Katherine" userId="8d3f7f7e-a9e0-4d01-be36-79db4dde40a5" providerId="ADAL" clId="{9613C890-1DC8-435D-B343-A9B90A5C0BF1}" dt="2024-12-24T15:56:55.970" v="6" actId="403"/>
          <ac:spMkLst>
            <pc:docMk/>
            <pc:sldMk cId="573310208" sldId="278"/>
            <ac:spMk id="2" creationId="{612E4EDA-66F9-62BB-7FA6-B537F3D4B8CE}"/>
          </ac:spMkLst>
        </pc:spChg>
      </pc:sldChg>
      <pc:sldChg chg="modNotesTx">
        <pc:chgData name="Seifert, Katherine" userId="8d3f7f7e-a9e0-4d01-be36-79db4dde40a5" providerId="ADAL" clId="{9613C890-1DC8-435D-B343-A9B90A5C0BF1}" dt="2025-01-27T12:50:42.671" v="7111" actId="20577"/>
        <pc:sldMkLst>
          <pc:docMk/>
          <pc:sldMk cId="844865077" sldId="1472"/>
        </pc:sldMkLst>
      </pc:sldChg>
      <pc:sldChg chg="modSp mod">
        <pc:chgData name="Seifert, Katherine" userId="8d3f7f7e-a9e0-4d01-be36-79db4dde40a5" providerId="ADAL" clId="{9613C890-1DC8-435D-B343-A9B90A5C0BF1}" dt="2024-12-24T16:14:17.540" v="387" actId="207"/>
        <pc:sldMkLst>
          <pc:docMk/>
          <pc:sldMk cId="351118099" sldId="1545"/>
        </pc:sldMkLst>
        <pc:spChg chg="mod">
          <ac:chgData name="Seifert, Katherine" userId="8d3f7f7e-a9e0-4d01-be36-79db4dde40a5" providerId="ADAL" clId="{9613C890-1DC8-435D-B343-A9B90A5C0BF1}" dt="2024-12-24T16:14:17.540" v="387" actId="207"/>
          <ac:spMkLst>
            <pc:docMk/>
            <pc:sldMk cId="351118099" sldId="1545"/>
            <ac:spMk id="4" creationId="{C718905F-E64E-A1D6-C8DE-A2B1B51F77C1}"/>
          </ac:spMkLst>
        </pc:spChg>
      </pc:sldChg>
      <pc:sldChg chg="modSp mod">
        <pc:chgData name="Seifert, Katherine" userId="8d3f7f7e-a9e0-4d01-be36-79db4dde40a5" providerId="ADAL" clId="{9613C890-1DC8-435D-B343-A9B90A5C0BF1}" dt="2024-12-24T16:56:28.267" v="4627" actId="207"/>
        <pc:sldMkLst>
          <pc:docMk/>
          <pc:sldMk cId="3266132822" sldId="1549"/>
        </pc:sldMkLst>
        <pc:spChg chg="mod">
          <ac:chgData name="Seifert, Katherine" userId="8d3f7f7e-a9e0-4d01-be36-79db4dde40a5" providerId="ADAL" clId="{9613C890-1DC8-435D-B343-A9B90A5C0BF1}" dt="2024-12-24T16:56:28.267" v="4627" actId="207"/>
          <ac:spMkLst>
            <pc:docMk/>
            <pc:sldMk cId="3266132822" sldId="1549"/>
            <ac:spMk id="4" creationId="{C718905F-E64E-A1D6-C8DE-A2B1B51F77C1}"/>
          </ac:spMkLst>
        </pc:spChg>
      </pc:sldChg>
      <pc:sldChg chg="modCm modNotesTx">
        <pc:chgData name="Seifert, Katherine" userId="8d3f7f7e-a9e0-4d01-be36-79db4dde40a5" providerId="ADAL" clId="{9613C890-1DC8-435D-B343-A9B90A5C0BF1}" dt="2024-12-24T16:14:05.921" v="384"/>
        <pc:sldMkLst>
          <pc:docMk/>
          <pc:sldMk cId="1674043722" sldId="1569"/>
        </pc:sldMkLst>
        <pc:extLst>
          <p:ext xmlns:p="http://schemas.openxmlformats.org/presentationml/2006/main" uri="{D6D511B9-2390-475A-947B-AFAB55BFBCF1}">
            <pc226:cmChg xmlns:pc226="http://schemas.microsoft.com/office/powerpoint/2022/06/main/command" chg="">
              <pc226:chgData name="Seifert, Katherine" userId="8d3f7f7e-a9e0-4d01-be36-79db4dde40a5" providerId="ADAL" clId="{9613C890-1DC8-435D-B343-A9B90A5C0BF1}" dt="2024-12-24T16:14:05.921" v="384"/>
              <pc2:cmMkLst xmlns:pc2="http://schemas.microsoft.com/office/powerpoint/2019/9/main/command">
                <pc:docMk/>
                <pc:sldMk cId="1674043722" sldId="1569"/>
                <pc2:cmMk id="{E35909A5-AAD2-447C-8A94-7EDF91CBDC0E}"/>
              </pc2:cmMkLst>
              <pc226:cmRplyChg chg="add">
                <pc226:chgData name="Seifert, Katherine" userId="8d3f7f7e-a9e0-4d01-be36-79db4dde40a5" providerId="ADAL" clId="{9613C890-1DC8-435D-B343-A9B90A5C0BF1}" dt="2024-12-24T16:14:05.921" v="384"/>
                <pc2:cmRplyMkLst xmlns:pc2="http://schemas.microsoft.com/office/powerpoint/2019/9/main/command">
                  <pc:docMk/>
                  <pc:sldMk cId="1674043722" sldId="1569"/>
                  <pc2:cmMk id="{E35909A5-AAD2-447C-8A94-7EDF91CBDC0E}"/>
                  <pc2:cmRplyMk id="{5BF248BA-F494-4034-B695-D4B0A20B5C11}"/>
                </pc2:cmRplyMkLst>
              </pc226:cmRplyChg>
            </pc226:cmChg>
          </p:ext>
        </pc:extLst>
      </pc:sldChg>
      <pc:sldChg chg="modSp mod">
        <pc:chgData name="Seifert, Katherine" userId="8d3f7f7e-a9e0-4d01-be36-79db4dde40a5" providerId="ADAL" clId="{9613C890-1DC8-435D-B343-A9B90A5C0BF1}" dt="2024-12-24T16:56:32.625" v="4628" actId="207"/>
        <pc:sldMkLst>
          <pc:docMk/>
          <pc:sldMk cId="2472482417" sldId="1579"/>
        </pc:sldMkLst>
        <pc:spChg chg="mod">
          <ac:chgData name="Seifert, Katherine" userId="8d3f7f7e-a9e0-4d01-be36-79db4dde40a5" providerId="ADAL" clId="{9613C890-1DC8-435D-B343-A9B90A5C0BF1}" dt="2024-12-24T16:56:32.625" v="4628" actId="207"/>
          <ac:spMkLst>
            <pc:docMk/>
            <pc:sldMk cId="2472482417" sldId="1579"/>
            <ac:spMk id="4" creationId="{C718905F-E64E-A1D6-C8DE-A2B1B51F77C1}"/>
          </ac:spMkLst>
        </pc:spChg>
      </pc:sldChg>
      <pc:sldChg chg="modSp mod">
        <pc:chgData name="Seifert, Katherine" userId="8d3f7f7e-a9e0-4d01-be36-79db4dde40a5" providerId="ADAL" clId="{9613C890-1DC8-435D-B343-A9B90A5C0BF1}" dt="2024-12-24T15:57:03.306" v="7" actId="403"/>
        <pc:sldMkLst>
          <pc:docMk/>
          <pc:sldMk cId="695198146" sldId="1580"/>
        </pc:sldMkLst>
        <pc:spChg chg="mod">
          <ac:chgData name="Seifert, Katherine" userId="8d3f7f7e-a9e0-4d01-be36-79db4dde40a5" providerId="ADAL" clId="{9613C890-1DC8-435D-B343-A9B90A5C0BF1}" dt="2024-12-24T15:57:03.306" v="7" actId="403"/>
          <ac:spMkLst>
            <pc:docMk/>
            <pc:sldMk cId="695198146" sldId="1580"/>
            <ac:spMk id="2" creationId="{612E4EDA-66F9-62BB-7FA6-B537F3D4B8CE}"/>
          </ac:spMkLst>
        </pc:spChg>
      </pc:sldChg>
      <pc:sldChg chg="delSp modSp mod">
        <pc:chgData name="Seifert, Katherine" userId="8d3f7f7e-a9e0-4d01-be36-79db4dde40a5" providerId="ADAL" clId="{9613C890-1DC8-435D-B343-A9B90A5C0BF1}" dt="2024-12-20T17:08:47.659" v="2" actId="14100"/>
        <pc:sldMkLst>
          <pc:docMk/>
          <pc:sldMk cId="2033535378" sldId="1581"/>
        </pc:sldMkLst>
        <pc:spChg chg="mod">
          <ac:chgData name="Seifert, Katherine" userId="8d3f7f7e-a9e0-4d01-be36-79db4dde40a5" providerId="ADAL" clId="{9613C890-1DC8-435D-B343-A9B90A5C0BF1}" dt="2024-12-20T17:08:47.659" v="2" actId="14100"/>
          <ac:spMkLst>
            <pc:docMk/>
            <pc:sldMk cId="2033535378" sldId="1581"/>
            <ac:spMk id="14" creationId="{CF4B67F0-2E79-0F75-C8A1-D41D596EFAC1}"/>
          </ac:spMkLst>
        </pc:spChg>
      </pc:sldChg>
      <pc:sldChg chg="modSp mod">
        <pc:chgData name="Seifert, Katherine" userId="8d3f7f7e-a9e0-4d01-be36-79db4dde40a5" providerId="ADAL" clId="{9613C890-1DC8-435D-B343-A9B90A5C0BF1}" dt="2024-12-20T17:20:07.266" v="5" actId="3626"/>
        <pc:sldMkLst>
          <pc:docMk/>
          <pc:sldMk cId="3484266989" sldId="1582"/>
        </pc:sldMkLst>
        <pc:spChg chg="mod">
          <ac:chgData name="Seifert, Katherine" userId="8d3f7f7e-a9e0-4d01-be36-79db4dde40a5" providerId="ADAL" clId="{9613C890-1DC8-435D-B343-A9B90A5C0BF1}" dt="2024-12-20T17:20:07.266" v="5" actId="3626"/>
          <ac:spMkLst>
            <pc:docMk/>
            <pc:sldMk cId="3484266989" sldId="1582"/>
            <ac:spMk id="7" creationId="{E6D675EE-6608-E814-E684-C83F75517890}"/>
          </ac:spMkLst>
        </pc:spChg>
      </pc:sldChg>
      <pc:sldChg chg="modSp mod">
        <pc:chgData name="Seifert, Katherine" userId="8d3f7f7e-a9e0-4d01-be36-79db4dde40a5" providerId="ADAL" clId="{9613C890-1DC8-435D-B343-A9B90A5C0BF1}" dt="2025-01-02T15:01:52.035" v="5223" actId="962"/>
        <pc:sldMkLst>
          <pc:docMk/>
          <pc:sldMk cId="3034901473" sldId="1585"/>
        </pc:sldMkLst>
      </pc:sldChg>
      <pc:sldChg chg="modSp mod">
        <pc:chgData name="Seifert, Katherine" userId="8d3f7f7e-a9e0-4d01-be36-79db4dde40a5" providerId="ADAL" clId="{9613C890-1DC8-435D-B343-A9B90A5C0BF1}" dt="2024-12-24T16:56:37.327" v="4629" actId="207"/>
        <pc:sldMkLst>
          <pc:docMk/>
          <pc:sldMk cId="4269579860" sldId="1587"/>
        </pc:sldMkLst>
        <pc:spChg chg="mod">
          <ac:chgData name="Seifert, Katherine" userId="8d3f7f7e-a9e0-4d01-be36-79db4dde40a5" providerId="ADAL" clId="{9613C890-1DC8-435D-B343-A9B90A5C0BF1}" dt="2024-12-24T16:56:37.327" v="4629" actId="207"/>
          <ac:spMkLst>
            <pc:docMk/>
            <pc:sldMk cId="4269579860" sldId="1587"/>
            <ac:spMk id="4" creationId="{C718905F-E64E-A1D6-C8DE-A2B1B51F77C1}"/>
          </ac:spMkLst>
        </pc:spChg>
      </pc:sldChg>
      <pc:sldChg chg="modSp mod">
        <pc:chgData name="Seifert, Katherine" userId="8d3f7f7e-a9e0-4d01-be36-79db4dde40a5" providerId="ADAL" clId="{9613C890-1DC8-435D-B343-A9B90A5C0BF1}" dt="2024-12-24T16:01:38.048" v="124" actId="207"/>
        <pc:sldMkLst>
          <pc:docMk/>
          <pc:sldMk cId="3539675850" sldId="1591"/>
        </pc:sldMkLst>
        <pc:spChg chg="mod">
          <ac:chgData name="Seifert, Katherine" userId="8d3f7f7e-a9e0-4d01-be36-79db4dde40a5" providerId="ADAL" clId="{9613C890-1DC8-435D-B343-A9B90A5C0BF1}" dt="2024-12-24T16:01:38.048" v="124" actId="207"/>
          <ac:spMkLst>
            <pc:docMk/>
            <pc:sldMk cId="3539675850" sldId="1591"/>
            <ac:spMk id="2" creationId="{349DF33D-DD9A-E92A-F919-A6AD4628DDF9}"/>
          </ac:spMkLst>
        </pc:spChg>
      </pc:sldChg>
      <pc:sldChg chg="modSp mod">
        <pc:chgData name="Seifert, Katherine" userId="8d3f7f7e-a9e0-4d01-be36-79db4dde40a5" providerId="ADAL" clId="{9613C890-1DC8-435D-B343-A9B90A5C0BF1}" dt="2024-12-24T16:01:44.500" v="125" actId="207"/>
        <pc:sldMkLst>
          <pc:docMk/>
          <pc:sldMk cId="2181703113" sldId="1592"/>
        </pc:sldMkLst>
        <pc:spChg chg="mod">
          <ac:chgData name="Seifert, Katherine" userId="8d3f7f7e-a9e0-4d01-be36-79db4dde40a5" providerId="ADAL" clId="{9613C890-1DC8-435D-B343-A9B90A5C0BF1}" dt="2024-12-24T16:01:44.500" v="125" actId="207"/>
          <ac:spMkLst>
            <pc:docMk/>
            <pc:sldMk cId="2181703113" sldId="1592"/>
            <ac:spMk id="2" creationId="{349DF33D-DD9A-E92A-F919-A6AD4628DDF9}"/>
          </ac:spMkLst>
        </pc:spChg>
      </pc:sldChg>
      <pc:sldChg chg="modSp mod">
        <pc:chgData name="Seifert, Katherine" userId="8d3f7f7e-a9e0-4d01-be36-79db4dde40a5" providerId="ADAL" clId="{9613C890-1DC8-435D-B343-A9B90A5C0BF1}" dt="2024-12-24T16:01:50.454" v="126" actId="207"/>
        <pc:sldMkLst>
          <pc:docMk/>
          <pc:sldMk cId="718589910" sldId="1593"/>
        </pc:sldMkLst>
        <pc:spChg chg="mod">
          <ac:chgData name="Seifert, Katherine" userId="8d3f7f7e-a9e0-4d01-be36-79db4dde40a5" providerId="ADAL" clId="{9613C890-1DC8-435D-B343-A9B90A5C0BF1}" dt="2024-12-24T16:01:50.454" v="126" actId="207"/>
          <ac:spMkLst>
            <pc:docMk/>
            <pc:sldMk cId="718589910" sldId="1593"/>
            <ac:spMk id="2" creationId="{349DF33D-DD9A-E92A-F919-A6AD4628DDF9}"/>
          </ac:spMkLst>
        </pc:spChg>
      </pc:sldChg>
      <pc:sldChg chg="modSp mod">
        <pc:chgData name="Seifert, Katherine" userId="8d3f7f7e-a9e0-4d01-be36-79db4dde40a5" providerId="ADAL" clId="{9613C890-1DC8-435D-B343-A9B90A5C0BF1}" dt="2024-12-24T16:14:11.450" v="385" actId="207"/>
        <pc:sldMkLst>
          <pc:docMk/>
          <pc:sldMk cId="816429661" sldId="1594"/>
        </pc:sldMkLst>
        <pc:spChg chg="mod">
          <ac:chgData name="Seifert, Katherine" userId="8d3f7f7e-a9e0-4d01-be36-79db4dde40a5" providerId="ADAL" clId="{9613C890-1DC8-435D-B343-A9B90A5C0BF1}" dt="2024-12-24T16:14:11.450" v="385" actId="207"/>
          <ac:spMkLst>
            <pc:docMk/>
            <pc:sldMk cId="816429661" sldId="1594"/>
            <ac:spMk id="4" creationId="{C718905F-E64E-A1D6-C8DE-A2B1B51F77C1}"/>
          </ac:spMkLst>
        </pc:spChg>
      </pc:sldChg>
      <pc:sldChg chg="modSp mod">
        <pc:chgData name="Seifert, Katherine" userId="8d3f7f7e-a9e0-4d01-be36-79db4dde40a5" providerId="ADAL" clId="{9613C890-1DC8-435D-B343-A9B90A5C0BF1}" dt="2024-12-24T16:02:01.411" v="127" actId="207"/>
        <pc:sldMkLst>
          <pc:docMk/>
          <pc:sldMk cId="1715006141" sldId="1595"/>
        </pc:sldMkLst>
      </pc:sldChg>
      <pc:sldChg chg="modSp mod">
        <pc:chgData name="Seifert, Katherine" userId="8d3f7f7e-a9e0-4d01-be36-79db4dde40a5" providerId="ADAL" clId="{9613C890-1DC8-435D-B343-A9B90A5C0BF1}" dt="2024-12-24T16:02:06.778" v="128" actId="207"/>
        <pc:sldMkLst>
          <pc:docMk/>
          <pc:sldMk cId="2243670852" sldId="1596"/>
        </pc:sldMkLst>
        <pc:spChg chg="mod">
          <ac:chgData name="Seifert, Katherine" userId="8d3f7f7e-a9e0-4d01-be36-79db4dde40a5" providerId="ADAL" clId="{9613C890-1DC8-435D-B343-A9B90A5C0BF1}" dt="2024-12-24T16:02:06.778" v="128" actId="207"/>
          <ac:spMkLst>
            <pc:docMk/>
            <pc:sldMk cId="2243670852" sldId="1596"/>
            <ac:spMk id="2" creationId="{349DF33D-DD9A-E92A-F919-A6AD4628DDF9}"/>
          </ac:spMkLst>
        </pc:spChg>
      </pc:sldChg>
      <pc:sldChg chg="modSp mod">
        <pc:chgData name="Seifert, Katherine" userId="8d3f7f7e-a9e0-4d01-be36-79db4dde40a5" providerId="ADAL" clId="{9613C890-1DC8-435D-B343-A9B90A5C0BF1}" dt="2024-12-24T16:02:11.685" v="129" actId="207"/>
        <pc:sldMkLst>
          <pc:docMk/>
          <pc:sldMk cId="2834176322" sldId="1597"/>
        </pc:sldMkLst>
        <pc:spChg chg="mod">
          <ac:chgData name="Seifert, Katherine" userId="8d3f7f7e-a9e0-4d01-be36-79db4dde40a5" providerId="ADAL" clId="{9613C890-1DC8-435D-B343-A9B90A5C0BF1}" dt="2024-12-24T16:02:11.685" v="129" actId="207"/>
          <ac:spMkLst>
            <pc:docMk/>
            <pc:sldMk cId="2834176322" sldId="1597"/>
            <ac:spMk id="2" creationId="{349DF33D-DD9A-E92A-F919-A6AD4628DDF9}"/>
          </ac:spMkLst>
        </pc:spChg>
      </pc:sldChg>
      <pc:sldChg chg="modSp mod modNotesTx">
        <pc:chgData name="Seifert, Katherine" userId="8d3f7f7e-a9e0-4d01-be36-79db4dde40a5" providerId="ADAL" clId="{9613C890-1DC8-435D-B343-A9B90A5C0BF1}" dt="2025-01-23T15:42:04.742" v="7098" actId="20577"/>
        <pc:sldMkLst>
          <pc:docMk/>
          <pc:sldMk cId="573351278" sldId="1598"/>
        </pc:sldMkLst>
        <pc:spChg chg="mod">
          <ac:chgData name="Seifert, Katherine" userId="8d3f7f7e-a9e0-4d01-be36-79db4dde40a5" providerId="ADAL" clId="{9613C890-1DC8-435D-B343-A9B90A5C0BF1}" dt="2024-12-24T16:02:16.843" v="130" actId="207"/>
          <ac:spMkLst>
            <pc:docMk/>
            <pc:sldMk cId="573351278" sldId="1598"/>
            <ac:spMk id="2" creationId="{349DF33D-DD9A-E92A-F919-A6AD4628DDF9}"/>
          </ac:spMkLst>
        </pc:spChg>
      </pc:sldChg>
      <pc:sldChg chg="modSp mod">
        <pc:chgData name="Seifert, Katherine" userId="8d3f7f7e-a9e0-4d01-be36-79db4dde40a5" providerId="ADAL" clId="{9613C890-1DC8-435D-B343-A9B90A5C0BF1}" dt="2024-12-24T16:02:23.910" v="131" actId="207"/>
        <pc:sldMkLst>
          <pc:docMk/>
          <pc:sldMk cId="4050983803" sldId="1599"/>
        </pc:sldMkLst>
        <pc:spChg chg="mod">
          <ac:chgData name="Seifert, Katherine" userId="8d3f7f7e-a9e0-4d01-be36-79db4dde40a5" providerId="ADAL" clId="{9613C890-1DC8-435D-B343-A9B90A5C0BF1}" dt="2024-12-24T16:02:23.910" v="131" actId="207"/>
          <ac:spMkLst>
            <pc:docMk/>
            <pc:sldMk cId="4050983803" sldId="1599"/>
            <ac:spMk id="2" creationId="{349DF33D-DD9A-E92A-F919-A6AD4628DDF9}"/>
          </ac:spMkLst>
        </pc:spChg>
      </pc:sldChg>
      <pc:sldChg chg="modSp mod">
        <pc:chgData name="Seifert, Katherine" userId="8d3f7f7e-a9e0-4d01-be36-79db4dde40a5" providerId="ADAL" clId="{9613C890-1DC8-435D-B343-A9B90A5C0BF1}" dt="2024-12-24T16:02:30.609" v="132" actId="207"/>
        <pc:sldMkLst>
          <pc:docMk/>
          <pc:sldMk cId="2253727357" sldId="1601"/>
        </pc:sldMkLst>
        <pc:spChg chg="mod">
          <ac:chgData name="Seifert, Katherine" userId="8d3f7f7e-a9e0-4d01-be36-79db4dde40a5" providerId="ADAL" clId="{9613C890-1DC8-435D-B343-A9B90A5C0BF1}" dt="2024-12-24T16:02:30.609" v="132" actId="207"/>
          <ac:spMkLst>
            <pc:docMk/>
            <pc:sldMk cId="2253727357" sldId="1601"/>
            <ac:spMk id="2" creationId="{349DF33D-DD9A-E92A-F919-A6AD4628DDF9}"/>
          </ac:spMkLst>
        </pc:spChg>
      </pc:sldChg>
      <pc:sldChg chg="modSp mod">
        <pc:chgData name="Seifert, Katherine" userId="8d3f7f7e-a9e0-4d01-be36-79db4dde40a5" providerId="ADAL" clId="{9613C890-1DC8-435D-B343-A9B90A5C0BF1}" dt="2024-12-24T16:02:37.018" v="133" actId="207"/>
        <pc:sldMkLst>
          <pc:docMk/>
          <pc:sldMk cId="3709190537" sldId="1602"/>
        </pc:sldMkLst>
        <pc:spChg chg="mod">
          <ac:chgData name="Seifert, Katherine" userId="8d3f7f7e-a9e0-4d01-be36-79db4dde40a5" providerId="ADAL" clId="{9613C890-1DC8-435D-B343-A9B90A5C0BF1}" dt="2024-12-24T16:02:37.018" v="133" actId="207"/>
          <ac:spMkLst>
            <pc:docMk/>
            <pc:sldMk cId="3709190537" sldId="1602"/>
            <ac:spMk id="2" creationId="{349DF33D-DD9A-E92A-F919-A6AD4628DDF9}"/>
          </ac:spMkLst>
        </pc:spChg>
      </pc:sldChg>
      <pc:sldChg chg="modSp mod">
        <pc:chgData name="Seifert, Katherine" userId="8d3f7f7e-a9e0-4d01-be36-79db4dde40a5" providerId="ADAL" clId="{9613C890-1DC8-435D-B343-A9B90A5C0BF1}" dt="2024-12-24T16:05:05.295" v="146" actId="207"/>
        <pc:sldMkLst>
          <pc:docMk/>
          <pc:sldMk cId="2952097130" sldId="1603"/>
        </pc:sldMkLst>
        <pc:spChg chg="mod">
          <ac:chgData name="Seifert, Katherine" userId="8d3f7f7e-a9e0-4d01-be36-79db4dde40a5" providerId="ADAL" clId="{9613C890-1DC8-435D-B343-A9B90A5C0BF1}" dt="2024-12-24T16:05:05.295" v="146" actId="207"/>
          <ac:spMkLst>
            <pc:docMk/>
            <pc:sldMk cId="2952097130" sldId="1603"/>
            <ac:spMk id="4" creationId="{C718905F-E64E-A1D6-C8DE-A2B1B51F77C1}"/>
          </ac:spMkLst>
        </pc:spChg>
      </pc:sldChg>
      <pc:sldChg chg="modSp mod">
        <pc:chgData name="Seifert, Katherine" userId="8d3f7f7e-a9e0-4d01-be36-79db4dde40a5" providerId="ADAL" clId="{9613C890-1DC8-435D-B343-A9B90A5C0BF1}" dt="2024-12-24T16:02:44.107" v="134" actId="207"/>
        <pc:sldMkLst>
          <pc:docMk/>
          <pc:sldMk cId="1728207242" sldId="1604"/>
        </pc:sldMkLst>
        <pc:spChg chg="mod">
          <ac:chgData name="Seifert, Katherine" userId="8d3f7f7e-a9e0-4d01-be36-79db4dde40a5" providerId="ADAL" clId="{9613C890-1DC8-435D-B343-A9B90A5C0BF1}" dt="2024-12-24T16:02:44.107" v="134" actId="207"/>
          <ac:spMkLst>
            <pc:docMk/>
            <pc:sldMk cId="1728207242" sldId="1604"/>
            <ac:spMk id="2" creationId="{349DF33D-DD9A-E92A-F919-A6AD4628DDF9}"/>
          </ac:spMkLst>
        </pc:spChg>
      </pc:sldChg>
      <pc:sldChg chg="modSp mod">
        <pc:chgData name="Seifert, Katherine" userId="8d3f7f7e-a9e0-4d01-be36-79db4dde40a5" providerId="ADAL" clId="{9613C890-1DC8-435D-B343-A9B90A5C0BF1}" dt="2024-12-24T16:02:52.359" v="135" actId="207"/>
        <pc:sldMkLst>
          <pc:docMk/>
          <pc:sldMk cId="203797669" sldId="1605"/>
        </pc:sldMkLst>
        <pc:spChg chg="mod">
          <ac:chgData name="Seifert, Katherine" userId="8d3f7f7e-a9e0-4d01-be36-79db4dde40a5" providerId="ADAL" clId="{9613C890-1DC8-435D-B343-A9B90A5C0BF1}" dt="2024-12-24T16:02:52.359" v="135" actId="207"/>
          <ac:spMkLst>
            <pc:docMk/>
            <pc:sldMk cId="203797669" sldId="1605"/>
            <ac:spMk id="2" creationId="{349DF33D-DD9A-E92A-F919-A6AD4628DDF9}"/>
          </ac:spMkLst>
        </pc:spChg>
      </pc:sldChg>
      <pc:sldChg chg="modSp mod">
        <pc:chgData name="Seifert, Katherine" userId="8d3f7f7e-a9e0-4d01-be36-79db4dde40a5" providerId="ADAL" clId="{9613C890-1DC8-435D-B343-A9B90A5C0BF1}" dt="2024-12-24T16:02:58.645" v="136" actId="207"/>
        <pc:sldMkLst>
          <pc:docMk/>
          <pc:sldMk cId="70727689" sldId="1606"/>
        </pc:sldMkLst>
        <pc:spChg chg="mod">
          <ac:chgData name="Seifert, Katherine" userId="8d3f7f7e-a9e0-4d01-be36-79db4dde40a5" providerId="ADAL" clId="{9613C890-1DC8-435D-B343-A9B90A5C0BF1}" dt="2024-12-24T16:02:58.645" v="136" actId="207"/>
          <ac:spMkLst>
            <pc:docMk/>
            <pc:sldMk cId="70727689" sldId="1606"/>
            <ac:spMk id="2" creationId="{349DF33D-DD9A-E92A-F919-A6AD4628DDF9}"/>
          </ac:spMkLst>
        </pc:spChg>
      </pc:sldChg>
      <pc:sldChg chg="modSp mod">
        <pc:chgData name="Seifert, Katherine" userId="8d3f7f7e-a9e0-4d01-be36-79db4dde40a5" providerId="ADAL" clId="{9613C890-1DC8-435D-B343-A9B90A5C0BF1}" dt="2024-12-24T16:03:06.606" v="137" actId="207"/>
        <pc:sldMkLst>
          <pc:docMk/>
          <pc:sldMk cId="2199366416" sldId="1607"/>
        </pc:sldMkLst>
        <pc:spChg chg="mod">
          <ac:chgData name="Seifert, Katherine" userId="8d3f7f7e-a9e0-4d01-be36-79db4dde40a5" providerId="ADAL" clId="{9613C890-1DC8-435D-B343-A9B90A5C0BF1}" dt="2024-12-24T16:03:06.606" v="137" actId="207"/>
          <ac:spMkLst>
            <pc:docMk/>
            <pc:sldMk cId="2199366416" sldId="1607"/>
            <ac:spMk id="2" creationId="{349DF33D-DD9A-E92A-F919-A6AD4628DDF9}"/>
          </ac:spMkLst>
        </pc:spChg>
      </pc:sldChg>
      <pc:sldChg chg="modSp mod">
        <pc:chgData name="Seifert, Katherine" userId="8d3f7f7e-a9e0-4d01-be36-79db4dde40a5" providerId="ADAL" clId="{9613C890-1DC8-435D-B343-A9B90A5C0BF1}" dt="2024-12-24T16:03:16.207" v="139" actId="207"/>
        <pc:sldMkLst>
          <pc:docMk/>
          <pc:sldMk cId="2099088026" sldId="1608"/>
        </pc:sldMkLst>
        <pc:spChg chg="mod">
          <ac:chgData name="Seifert, Katherine" userId="8d3f7f7e-a9e0-4d01-be36-79db4dde40a5" providerId="ADAL" clId="{9613C890-1DC8-435D-B343-A9B90A5C0BF1}" dt="2024-12-24T16:03:16.207" v="139" actId="207"/>
          <ac:spMkLst>
            <pc:docMk/>
            <pc:sldMk cId="2099088026" sldId="1608"/>
            <ac:spMk id="2" creationId="{349DF33D-DD9A-E92A-F919-A6AD4628DDF9}"/>
          </ac:spMkLst>
        </pc:spChg>
      </pc:sldChg>
      <pc:sldChg chg="modSp mod">
        <pc:chgData name="Seifert, Katherine" userId="8d3f7f7e-a9e0-4d01-be36-79db4dde40a5" providerId="ADAL" clId="{9613C890-1DC8-435D-B343-A9B90A5C0BF1}" dt="2024-12-24T16:03:24.121" v="140" actId="207"/>
        <pc:sldMkLst>
          <pc:docMk/>
          <pc:sldMk cId="1056120301" sldId="1609"/>
        </pc:sldMkLst>
        <pc:spChg chg="mod">
          <ac:chgData name="Seifert, Katherine" userId="8d3f7f7e-a9e0-4d01-be36-79db4dde40a5" providerId="ADAL" clId="{9613C890-1DC8-435D-B343-A9B90A5C0BF1}" dt="2024-12-24T16:03:24.121" v="140" actId="207"/>
          <ac:spMkLst>
            <pc:docMk/>
            <pc:sldMk cId="1056120301" sldId="1609"/>
            <ac:spMk id="2" creationId="{349DF33D-DD9A-E92A-F919-A6AD4628DDF9}"/>
          </ac:spMkLst>
        </pc:spChg>
      </pc:sldChg>
      <pc:sldChg chg="modSp mod">
        <pc:chgData name="Seifert, Katherine" userId="8d3f7f7e-a9e0-4d01-be36-79db4dde40a5" providerId="ADAL" clId="{9613C890-1DC8-435D-B343-A9B90A5C0BF1}" dt="2024-12-24T16:03:52.574" v="142" actId="207"/>
        <pc:sldMkLst>
          <pc:docMk/>
          <pc:sldMk cId="803896535" sldId="1610"/>
        </pc:sldMkLst>
        <pc:spChg chg="mod">
          <ac:chgData name="Seifert, Katherine" userId="8d3f7f7e-a9e0-4d01-be36-79db4dde40a5" providerId="ADAL" clId="{9613C890-1DC8-435D-B343-A9B90A5C0BF1}" dt="2024-12-24T16:03:52.574" v="142" actId="207"/>
          <ac:spMkLst>
            <pc:docMk/>
            <pc:sldMk cId="803896535" sldId="1610"/>
            <ac:spMk id="2" creationId="{349DF33D-DD9A-E92A-F919-A6AD4628DDF9}"/>
          </ac:spMkLst>
        </pc:spChg>
      </pc:sldChg>
      <pc:sldChg chg="modSp mod">
        <pc:chgData name="Seifert, Katherine" userId="8d3f7f7e-a9e0-4d01-be36-79db4dde40a5" providerId="ADAL" clId="{9613C890-1DC8-435D-B343-A9B90A5C0BF1}" dt="2024-12-24T16:03:43.195" v="141" actId="207"/>
        <pc:sldMkLst>
          <pc:docMk/>
          <pc:sldMk cId="3037188111" sldId="1611"/>
        </pc:sldMkLst>
        <pc:spChg chg="mod">
          <ac:chgData name="Seifert, Katherine" userId="8d3f7f7e-a9e0-4d01-be36-79db4dde40a5" providerId="ADAL" clId="{9613C890-1DC8-435D-B343-A9B90A5C0BF1}" dt="2024-12-24T16:03:43.195" v="141" actId="207"/>
          <ac:spMkLst>
            <pc:docMk/>
            <pc:sldMk cId="3037188111" sldId="1611"/>
            <ac:spMk id="2" creationId="{349DF33D-DD9A-E92A-F919-A6AD4628DDF9}"/>
          </ac:spMkLst>
        </pc:spChg>
      </pc:sldChg>
      <pc:sldChg chg="modSp mod">
        <pc:chgData name="Seifert, Katherine" userId="8d3f7f7e-a9e0-4d01-be36-79db4dde40a5" providerId="ADAL" clId="{9613C890-1DC8-435D-B343-A9B90A5C0BF1}" dt="2024-12-24T16:03:58.773" v="143" actId="207"/>
        <pc:sldMkLst>
          <pc:docMk/>
          <pc:sldMk cId="4248512162" sldId="1612"/>
        </pc:sldMkLst>
        <pc:spChg chg="mod">
          <ac:chgData name="Seifert, Katherine" userId="8d3f7f7e-a9e0-4d01-be36-79db4dde40a5" providerId="ADAL" clId="{9613C890-1DC8-435D-B343-A9B90A5C0BF1}" dt="2024-12-24T16:03:58.773" v="143" actId="207"/>
          <ac:spMkLst>
            <pc:docMk/>
            <pc:sldMk cId="4248512162" sldId="1612"/>
            <ac:spMk id="2" creationId="{349DF33D-DD9A-E92A-F919-A6AD4628DDF9}"/>
          </ac:spMkLst>
        </pc:spChg>
      </pc:sldChg>
      <pc:sldChg chg="modSp mod">
        <pc:chgData name="Seifert, Katherine" userId="8d3f7f7e-a9e0-4d01-be36-79db4dde40a5" providerId="ADAL" clId="{9613C890-1DC8-435D-B343-A9B90A5C0BF1}" dt="2024-12-24T16:04:05.620" v="145" actId="207"/>
        <pc:sldMkLst>
          <pc:docMk/>
          <pc:sldMk cId="2845743645" sldId="1613"/>
        </pc:sldMkLst>
        <pc:spChg chg="mod">
          <ac:chgData name="Seifert, Katherine" userId="8d3f7f7e-a9e0-4d01-be36-79db4dde40a5" providerId="ADAL" clId="{9613C890-1DC8-435D-B343-A9B90A5C0BF1}" dt="2024-12-24T16:04:05.620" v="145" actId="207"/>
          <ac:spMkLst>
            <pc:docMk/>
            <pc:sldMk cId="2845743645" sldId="1613"/>
            <ac:spMk id="2" creationId="{349DF33D-DD9A-E92A-F919-A6AD4628DDF9}"/>
          </ac:spMkLst>
        </pc:spChg>
      </pc:sldChg>
      <pc:sldChg chg="modSp mod">
        <pc:chgData name="Seifert, Katherine" userId="8d3f7f7e-a9e0-4d01-be36-79db4dde40a5" providerId="ADAL" clId="{9613C890-1DC8-435D-B343-A9B90A5C0BF1}" dt="2024-12-24T16:15:19.288" v="389" actId="207"/>
        <pc:sldMkLst>
          <pc:docMk/>
          <pc:sldMk cId="1693594140" sldId="1614"/>
        </pc:sldMkLst>
        <pc:spChg chg="mod">
          <ac:chgData name="Seifert, Katherine" userId="8d3f7f7e-a9e0-4d01-be36-79db4dde40a5" providerId="ADAL" clId="{9613C890-1DC8-435D-B343-A9B90A5C0BF1}" dt="2024-12-24T16:15:19.288" v="389" actId="207"/>
          <ac:spMkLst>
            <pc:docMk/>
            <pc:sldMk cId="1693594140" sldId="1614"/>
            <ac:spMk id="4" creationId="{C718905F-E64E-A1D6-C8DE-A2B1B51F77C1}"/>
          </ac:spMkLst>
        </pc:spChg>
      </pc:sldChg>
      <pc:sldChg chg="modSp mod modNotesTx">
        <pc:chgData name="Seifert, Katherine" userId="8d3f7f7e-a9e0-4d01-be36-79db4dde40a5" providerId="ADAL" clId="{9613C890-1DC8-435D-B343-A9B90A5C0BF1}" dt="2024-12-24T16:07:16.677" v="169" actId="20577"/>
        <pc:sldMkLst>
          <pc:docMk/>
          <pc:sldMk cId="4137429945" sldId="1615"/>
        </pc:sldMkLst>
      </pc:sldChg>
      <pc:sldChg chg="modSp mod addCm modCm modNotesTx">
        <pc:chgData name="Seifert, Katherine" userId="8d3f7f7e-a9e0-4d01-be36-79db4dde40a5" providerId="ADAL" clId="{9613C890-1DC8-435D-B343-A9B90A5C0BF1}" dt="2025-01-02T15:03:47.162" v="5224"/>
        <pc:sldMkLst>
          <pc:docMk/>
          <pc:sldMk cId="2364744003" sldId="1616"/>
        </pc:sldMkLst>
        <pc:extLst>
          <p:ext xmlns:p="http://schemas.openxmlformats.org/presentationml/2006/main" uri="{D6D511B9-2390-475A-947B-AFAB55BFBCF1}">
            <pc226:cmChg xmlns:pc226="http://schemas.microsoft.com/office/powerpoint/2022/06/main/command" chg="add mod">
              <pc226:chgData name="Seifert, Katherine" userId="8d3f7f7e-a9e0-4d01-be36-79db4dde40a5" providerId="ADAL" clId="{9613C890-1DC8-435D-B343-A9B90A5C0BF1}" dt="2025-01-02T15:03:47.162" v="5224"/>
              <pc2:cmMkLst xmlns:pc2="http://schemas.microsoft.com/office/powerpoint/2019/9/main/command">
                <pc:docMk/>
                <pc:sldMk cId="2364744003" sldId="1616"/>
                <pc2:cmMk id="{387116A5-A418-411D-80B2-55642F201D6B}"/>
              </pc2:cmMkLst>
            </pc226:cmChg>
          </p:ext>
        </pc:extLst>
      </pc:sldChg>
      <pc:sldChg chg="modSp mod">
        <pc:chgData name="Seifert, Katherine" userId="8d3f7f7e-a9e0-4d01-be36-79db4dde40a5" providerId="ADAL" clId="{9613C890-1DC8-435D-B343-A9B90A5C0BF1}" dt="2024-12-24T16:10:10.229" v="183" actId="1076"/>
        <pc:sldMkLst>
          <pc:docMk/>
          <pc:sldMk cId="3386927888" sldId="1617"/>
        </pc:sldMkLst>
      </pc:sldChg>
      <pc:sldChg chg="modNotesTx">
        <pc:chgData name="Seifert, Katherine" userId="8d3f7f7e-a9e0-4d01-be36-79db4dde40a5" providerId="ADAL" clId="{9613C890-1DC8-435D-B343-A9B90A5C0BF1}" dt="2025-01-02T12:03:31.301" v="4631" actId="6549"/>
        <pc:sldMkLst>
          <pc:docMk/>
          <pc:sldMk cId="1339571787" sldId="1618"/>
        </pc:sldMkLst>
      </pc:sldChg>
      <pc:sldChg chg="modSp mod">
        <pc:chgData name="Seifert, Katherine" userId="8d3f7f7e-a9e0-4d01-be36-79db4dde40a5" providerId="ADAL" clId="{9613C890-1DC8-435D-B343-A9B90A5C0BF1}" dt="2024-12-24T16:49:30.352" v="4571" actId="207"/>
        <pc:sldMkLst>
          <pc:docMk/>
          <pc:sldMk cId="3260988130" sldId="1619"/>
        </pc:sldMkLst>
        <pc:spChg chg="mod">
          <ac:chgData name="Seifert, Katherine" userId="8d3f7f7e-a9e0-4d01-be36-79db4dde40a5" providerId="ADAL" clId="{9613C890-1DC8-435D-B343-A9B90A5C0BF1}" dt="2024-12-24T16:49:30.352" v="4571" actId="207"/>
          <ac:spMkLst>
            <pc:docMk/>
            <pc:sldMk cId="3260988130" sldId="1619"/>
            <ac:spMk id="2" creationId="{349DF33D-DD9A-E92A-F919-A6AD4628DDF9}"/>
          </ac:spMkLst>
        </pc:spChg>
      </pc:sldChg>
      <pc:sldChg chg="modSp mod">
        <pc:chgData name="Seifert, Katherine" userId="8d3f7f7e-a9e0-4d01-be36-79db4dde40a5" providerId="ADAL" clId="{9613C890-1DC8-435D-B343-A9B90A5C0BF1}" dt="2024-12-24T16:49:35.415" v="4572" actId="207"/>
        <pc:sldMkLst>
          <pc:docMk/>
          <pc:sldMk cId="278840551" sldId="1620"/>
        </pc:sldMkLst>
        <pc:spChg chg="mod">
          <ac:chgData name="Seifert, Katherine" userId="8d3f7f7e-a9e0-4d01-be36-79db4dde40a5" providerId="ADAL" clId="{9613C890-1DC8-435D-B343-A9B90A5C0BF1}" dt="2024-12-24T16:49:35.415" v="4572" actId="207"/>
          <ac:spMkLst>
            <pc:docMk/>
            <pc:sldMk cId="278840551" sldId="1620"/>
            <ac:spMk id="2" creationId="{349DF33D-DD9A-E92A-F919-A6AD4628DDF9}"/>
          </ac:spMkLst>
        </pc:spChg>
      </pc:sldChg>
      <pc:sldChg chg="modSp mod addCm modNotesTx">
        <pc:chgData name="Seifert, Katherine" userId="8d3f7f7e-a9e0-4d01-be36-79db4dde40a5" providerId="ADAL" clId="{9613C890-1DC8-435D-B343-A9B90A5C0BF1}" dt="2025-01-02T19:29:23.723" v="6916" actId="20577"/>
        <pc:sldMkLst>
          <pc:docMk/>
          <pc:sldMk cId="1304497046" sldId="1621"/>
        </pc:sldMkLst>
        <pc:spChg chg="mod">
          <ac:chgData name="Seifert, Katherine" userId="8d3f7f7e-a9e0-4d01-be36-79db4dde40a5" providerId="ADAL" clId="{9613C890-1DC8-435D-B343-A9B90A5C0BF1}" dt="2024-12-24T16:49:40.244" v="4574" actId="403"/>
          <ac:spMkLst>
            <pc:docMk/>
            <pc:sldMk cId="1304497046" sldId="1621"/>
            <ac:spMk id="2" creationId="{349DF33D-DD9A-E92A-F919-A6AD4628DDF9}"/>
          </ac:spMkLst>
        </pc:spChg>
        <pc:spChg chg="mod">
          <ac:chgData name="Seifert, Katherine" userId="8d3f7f7e-a9e0-4d01-be36-79db4dde40a5" providerId="ADAL" clId="{9613C890-1DC8-435D-B343-A9B90A5C0BF1}" dt="2025-01-02T19:26:07.318" v="6593" actId="113"/>
          <ac:spMkLst>
            <pc:docMk/>
            <pc:sldMk cId="1304497046" sldId="1621"/>
            <ac:spMk id="5" creationId="{6DA362D7-5760-9265-5C7F-FA805A626228}"/>
          </ac:spMkLst>
        </pc:spChg>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2T19:28:38.971" v="6880"/>
              <pc2:cmMkLst xmlns:pc2="http://schemas.microsoft.com/office/powerpoint/2019/9/main/command">
                <pc:docMk/>
                <pc:sldMk cId="1304497046" sldId="1621"/>
                <pc2:cmMk id="{120C8A21-8674-4775-BC82-100547D8D5F4}"/>
              </pc2:cmMkLst>
            </pc226:cmChg>
          </p:ext>
        </pc:extLst>
      </pc:sldChg>
      <pc:sldChg chg="modSp mod addCm modNotesTx">
        <pc:chgData name="Seifert, Katherine" userId="8d3f7f7e-a9e0-4d01-be36-79db4dde40a5" providerId="ADAL" clId="{9613C890-1DC8-435D-B343-A9B90A5C0BF1}" dt="2024-12-24T16:49:17.084" v="4570"/>
        <pc:sldMkLst>
          <pc:docMk/>
          <pc:sldMk cId="2030312909" sldId="1622"/>
        </pc:sldMkLst>
        <pc:spChg chg="mod">
          <ac:chgData name="Seifert, Katherine" userId="8d3f7f7e-a9e0-4d01-be36-79db4dde40a5" providerId="ADAL" clId="{9613C890-1DC8-435D-B343-A9B90A5C0BF1}" dt="2024-12-24T16:44:38.833" v="3731" actId="207"/>
          <ac:spMkLst>
            <pc:docMk/>
            <pc:sldMk cId="2030312909" sldId="1622"/>
            <ac:spMk id="2" creationId="{349DF33D-DD9A-E92A-F919-A6AD4628DDF9}"/>
          </ac:spMkLst>
        </pc:spChg>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4-12-24T16:49:17.084" v="4570"/>
              <pc2:cmMkLst xmlns:pc2="http://schemas.microsoft.com/office/powerpoint/2019/9/main/command">
                <pc:docMk/>
                <pc:sldMk cId="2030312909" sldId="1622"/>
                <pc2:cmMk id="{CCB0A9F4-6B26-49C9-A1FC-D6DBEE3E35C1}"/>
              </pc2:cmMkLst>
            </pc226:cmChg>
          </p:ext>
        </pc:extLst>
      </pc:sldChg>
      <pc:sldChg chg="modSp mod modNotesTx">
        <pc:chgData name="Seifert, Katherine" userId="8d3f7f7e-a9e0-4d01-be36-79db4dde40a5" providerId="ADAL" clId="{9613C890-1DC8-435D-B343-A9B90A5C0BF1}" dt="2025-01-02T19:30:09.923" v="7029" actId="20577"/>
        <pc:sldMkLst>
          <pc:docMk/>
          <pc:sldMk cId="4132729088" sldId="1623"/>
        </pc:sldMkLst>
        <pc:spChg chg="mod">
          <ac:chgData name="Seifert, Katherine" userId="8d3f7f7e-a9e0-4d01-be36-79db4dde40a5" providerId="ADAL" clId="{9613C890-1DC8-435D-B343-A9B90A5C0BF1}" dt="2024-12-24T16:49:45.328" v="4575" actId="207"/>
          <ac:spMkLst>
            <pc:docMk/>
            <pc:sldMk cId="4132729088" sldId="1623"/>
            <ac:spMk id="2" creationId="{349DF33D-DD9A-E92A-F919-A6AD4628DDF9}"/>
          </ac:spMkLst>
        </pc:spChg>
      </pc:sldChg>
      <pc:sldChg chg="modSp mod addCm modCm modNotesTx">
        <pc:chgData name="Seifert, Katherine" userId="8d3f7f7e-a9e0-4d01-be36-79db4dde40a5" providerId="ADAL" clId="{9613C890-1DC8-435D-B343-A9B90A5C0BF1}" dt="2025-01-02T15:04:06.884" v="5225"/>
        <pc:sldMkLst>
          <pc:docMk/>
          <pc:sldMk cId="397625085" sldId="1624"/>
        </pc:sldMkLst>
        <pc:spChg chg="mod">
          <ac:chgData name="Seifert, Katherine" userId="8d3f7f7e-a9e0-4d01-be36-79db4dde40a5" providerId="ADAL" clId="{9613C890-1DC8-435D-B343-A9B90A5C0BF1}" dt="2024-12-24T16:15:41.528" v="397" actId="255"/>
          <ac:spMkLst>
            <pc:docMk/>
            <pc:sldMk cId="397625085" sldId="1624"/>
            <ac:spMk id="2" creationId="{349DF33D-DD9A-E92A-F919-A6AD4628DDF9}"/>
          </ac:spMkLst>
        </pc:spChg>
        <pc:extLst>
          <p:ext xmlns:p="http://schemas.openxmlformats.org/presentationml/2006/main" uri="{D6D511B9-2390-475A-947B-AFAB55BFBCF1}">
            <pc226:cmChg xmlns:pc226="http://schemas.microsoft.com/office/powerpoint/2022/06/main/command" chg="add mod">
              <pc226:chgData name="Seifert, Katherine" userId="8d3f7f7e-a9e0-4d01-be36-79db4dde40a5" providerId="ADAL" clId="{9613C890-1DC8-435D-B343-A9B90A5C0BF1}" dt="2025-01-02T15:04:06.884" v="5225"/>
              <pc2:cmMkLst xmlns:pc2="http://schemas.microsoft.com/office/powerpoint/2019/9/main/command">
                <pc:docMk/>
                <pc:sldMk cId="397625085" sldId="1624"/>
                <pc2:cmMk id="{EB3B63FC-6239-4FDC-AB2F-6793EBF373EE}"/>
              </pc2:cmMkLst>
            </pc226:cmChg>
          </p:ext>
        </pc:extLst>
      </pc:sldChg>
      <pc:sldChg chg="modSp mod addCm modNotesTx">
        <pc:chgData name="Seifert, Katherine" userId="8d3f7f7e-a9e0-4d01-be36-79db4dde40a5" providerId="ADAL" clId="{9613C890-1DC8-435D-B343-A9B90A5C0BF1}" dt="2024-12-24T16:39:03.140" v="3109"/>
        <pc:sldMkLst>
          <pc:docMk/>
          <pc:sldMk cId="429439030" sldId="1625"/>
        </pc:sldMkLst>
        <pc:spChg chg="mod">
          <ac:chgData name="Seifert, Katherine" userId="8d3f7f7e-a9e0-4d01-be36-79db4dde40a5" providerId="ADAL" clId="{9613C890-1DC8-435D-B343-A9B90A5C0BF1}" dt="2024-12-24T16:18:03.719" v="401" actId="207"/>
          <ac:spMkLst>
            <pc:docMk/>
            <pc:sldMk cId="429439030" sldId="1625"/>
            <ac:spMk id="2" creationId="{349DF33D-DD9A-E92A-F919-A6AD4628DDF9}"/>
          </ac:spMkLst>
        </pc:spChg>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4-12-24T16:39:03.140" v="3109"/>
              <pc2:cmMkLst xmlns:pc2="http://schemas.microsoft.com/office/powerpoint/2019/9/main/command">
                <pc:docMk/>
                <pc:sldMk cId="429439030" sldId="1625"/>
                <pc2:cmMk id="{1CC24CF5-6C10-4B97-A037-864DE047339D}"/>
              </pc2:cmMkLst>
            </pc226:cmChg>
          </p:ext>
        </pc:extLst>
      </pc:sldChg>
      <pc:sldChg chg="modSp mod addCm modCm modNotesTx">
        <pc:chgData name="Seifert, Katherine" userId="8d3f7f7e-a9e0-4d01-be36-79db4dde40a5" providerId="ADAL" clId="{9613C890-1DC8-435D-B343-A9B90A5C0BF1}" dt="2025-01-02T15:04:16.514" v="5226"/>
        <pc:sldMkLst>
          <pc:docMk/>
          <pc:sldMk cId="4113828700" sldId="1627"/>
        </pc:sldMkLst>
        <pc:spChg chg="mod">
          <ac:chgData name="Seifert, Katherine" userId="8d3f7f7e-a9e0-4d01-be36-79db4dde40a5" providerId="ADAL" clId="{9613C890-1DC8-435D-B343-A9B90A5C0BF1}" dt="2024-12-24T16:17:48.912" v="399" actId="207"/>
          <ac:spMkLst>
            <pc:docMk/>
            <pc:sldMk cId="4113828700" sldId="1627"/>
            <ac:spMk id="2" creationId="{349DF33D-DD9A-E92A-F919-A6AD4628DDF9}"/>
          </ac:spMkLst>
        </pc:spChg>
        <pc:extLst>
          <p:ext xmlns:p="http://schemas.openxmlformats.org/presentationml/2006/main" uri="{D6D511B9-2390-475A-947B-AFAB55BFBCF1}">
            <pc226:cmChg xmlns:pc226="http://schemas.microsoft.com/office/powerpoint/2022/06/main/command" chg="add mod">
              <pc226:chgData name="Seifert, Katherine" userId="8d3f7f7e-a9e0-4d01-be36-79db4dde40a5" providerId="ADAL" clId="{9613C890-1DC8-435D-B343-A9B90A5C0BF1}" dt="2025-01-02T15:04:16.514" v="5226"/>
              <pc2:cmMkLst xmlns:pc2="http://schemas.microsoft.com/office/powerpoint/2019/9/main/command">
                <pc:docMk/>
                <pc:sldMk cId="4113828700" sldId="1627"/>
                <pc2:cmMk id="{E9253A3F-EA45-4486-93A4-1E71C1C07B99}"/>
              </pc2:cmMkLst>
            </pc226:cmChg>
          </p:ext>
        </pc:extLst>
      </pc:sldChg>
      <pc:sldChg chg="modSp mod modNotesTx">
        <pc:chgData name="Seifert, Katherine" userId="8d3f7f7e-a9e0-4d01-be36-79db4dde40a5" providerId="ADAL" clId="{9613C890-1DC8-435D-B343-A9B90A5C0BF1}" dt="2025-01-02T19:30:37.776" v="7030" actId="113"/>
        <pc:sldMkLst>
          <pc:docMk/>
          <pc:sldMk cId="717473459" sldId="1628"/>
        </pc:sldMkLst>
        <pc:spChg chg="mod">
          <ac:chgData name="Seifert, Katherine" userId="8d3f7f7e-a9e0-4d01-be36-79db4dde40a5" providerId="ADAL" clId="{9613C890-1DC8-435D-B343-A9B90A5C0BF1}" dt="2024-12-24T16:49:51.266" v="4577" actId="403"/>
          <ac:spMkLst>
            <pc:docMk/>
            <pc:sldMk cId="717473459" sldId="1628"/>
            <ac:spMk id="2" creationId="{349DF33D-DD9A-E92A-F919-A6AD4628DDF9}"/>
          </ac:spMkLst>
        </pc:spChg>
      </pc:sldChg>
      <pc:sldChg chg="modSp mod addCm modCm modNotesTx">
        <pc:chgData name="Seifert, Katherine" userId="8d3f7f7e-a9e0-4d01-be36-79db4dde40a5" providerId="ADAL" clId="{9613C890-1DC8-435D-B343-A9B90A5C0BF1}" dt="2025-01-02T15:08:54.681" v="5762"/>
        <pc:sldMkLst>
          <pc:docMk/>
          <pc:sldMk cId="3583503715" sldId="1629"/>
        </pc:sldMkLst>
        <pc:spChg chg="mod">
          <ac:chgData name="Seifert, Katherine" userId="8d3f7f7e-a9e0-4d01-be36-79db4dde40a5" providerId="ADAL" clId="{9613C890-1DC8-435D-B343-A9B90A5C0BF1}" dt="2024-12-24T16:23:18.269" v="1106" actId="403"/>
          <ac:spMkLst>
            <pc:docMk/>
            <pc:sldMk cId="3583503715" sldId="1629"/>
            <ac:spMk id="2" creationId="{349DF33D-DD9A-E92A-F919-A6AD4628DDF9}"/>
          </ac:spMkLst>
        </pc:spChg>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2T15:08:54.681" v="5762"/>
              <pc2:cmMkLst xmlns:pc2="http://schemas.microsoft.com/office/powerpoint/2019/9/main/command">
                <pc:docMk/>
                <pc:sldMk cId="3583503715" sldId="1629"/>
                <pc2:cmMk id="{46A92079-480C-413C-986E-9CAB5C93EDEF}"/>
              </pc2:cmMkLst>
              <pc226:cmRplyChg chg="add">
                <pc226:chgData name="Seifert, Katherine" userId="8d3f7f7e-a9e0-4d01-be36-79db4dde40a5" providerId="ADAL" clId="{9613C890-1DC8-435D-B343-A9B90A5C0BF1}" dt="2025-01-02T15:08:54.681" v="5762"/>
                <pc2:cmRplyMkLst xmlns:pc2="http://schemas.microsoft.com/office/powerpoint/2019/9/main/command">
                  <pc:docMk/>
                  <pc:sldMk cId="3583503715" sldId="1629"/>
                  <pc2:cmMk id="{46A92079-480C-413C-986E-9CAB5C93EDEF}"/>
                  <pc2:cmRplyMk id="{A803D85E-38A4-4C07-A4CF-10004DCC0454}"/>
                </pc2:cmRplyMkLst>
              </pc226:cmRplyChg>
            </pc226:cmChg>
          </p:ext>
        </pc:extLst>
      </pc:sldChg>
      <pc:sldChg chg="modSp mod modNotesTx">
        <pc:chgData name="Seifert, Katherine" userId="8d3f7f7e-a9e0-4d01-be36-79db4dde40a5" providerId="ADAL" clId="{9613C890-1DC8-435D-B343-A9B90A5C0BF1}" dt="2024-12-24T16:40:48.516" v="3409" actId="20577"/>
        <pc:sldMkLst>
          <pc:docMk/>
          <pc:sldMk cId="1327520863" sldId="1630"/>
        </pc:sldMkLst>
      </pc:sldChg>
      <pc:sldChg chg="modSp mod">
        <pc:chgData name="Seifert, Katherine" userId="8d3f7f7e-a9e0-4d01-be36-79db4dde40a5" providerId="ADAL" clId="{9613C890-1DC8-435D-B343-A9B90A5C0BF1}" dt="2024-12-24T16:44:43.068" v="3732" actId="207"/>
        <pc:sldMkLst>
          <pc:docMk/>
          <pc:sldMk cId="2406075073" sldId="1631"/>
        </pc:sldMkLst>
        <pc:spChg chg="mod">
          <ac:chgData name="Seifert, Katherine" userId="8d3f7f7e-a9e0-4d01-be36-79db4dde40a5" providerId="ADAL" clId="{9613C890-1DC8-435D-B343-A9B90A5C0BF1}" dt="2024-12-24T16:44:43.068" v="3732" actId="207"/>
          <ac:spMkLst>
            <pc:docMk/>
            <pc:sldMk cId="2406075073" sldId="1631"/>
            <ac:spMk id="4" creationId="{C718905F-E64E-A1D6-C8DE-A2B1B51F77C1}"/>
          </ac:spMkLst>
        </pc:spChg>
      </pc:sldChg>
      <pc:sldChg chg="modSp mod modNotesTx">
        <pc:chgData name="Seifert, Katherine" userId="8d3f7f7e-a9e0-4d01-be36-79db4dde40a5" providerId="ADAL" clId="{9613C890-1DC8-435D-B343-A9B90A5C0BF1}" dt="2024-12-24T16:51:27.905" v="4603"/>
        <pc:sldMkLst>
          <pc:docMk/>
          <pc:sldMk cId="3714220881" sldId="1632"/>
        </pc:sldMkLst>
        <pc:spChg chg="mod">
          <ac:chgData name="Seifert, Katherine" userId="8d3f7f7e-a9e0-4d01-be36-79db4dde40a5" providerId="ADAL" clId="{9613C890-1DC8-435D-B343-A9B90A5C0BF1}" dt="2024-12-24T16:50:54.299" v="4600" actId="403"/>
          <ac:spMkLst>
            <pc:docMk/>
            <pc:sldMk cId="3714220881" sldId="1632"/>
            <ac:spMk id="2" creationId="{349DF33D-DD9A-E92A-F919-A6AD4628DDF9}"/>
          </ac:spMkLst>
        </pc:spChg>
      </pc:sldChg>
      <pc:sldChg chg="modSp mod modNotesTx">
        <pc:chgData name="Seifert, Katherine" userId="8d3f7f7e-a9e0-4d01-be36-79db4dde40a5" providerId="ADAL" clId="{9613C890-1DC8-435D-B343-A9B90A5C0BF1}" dt="2024-12-24T16:52:06.516" v="4608" actId="403"/>
        <pc:sldMkLst>
          <pc:docMk/>
          <pc:sldMk cId="3830305579" sldId="1633"/>
        </pc:sldMkLst>
        <pc:spChg chg="mod">
          <ac:chgData name="Seifert, Katherine" userId="8d3f7f7e-a9e0-4d01-be36-79db4dde40a5" providerId="ADAL" clId="{9613C890-1DC8-435D-B343-A9B90A5C0BF1}" dt="2024-12-24T16:52:06.516" v="4608" actId="403"/>
          <ac:spMkLst>
            <pc:docMk/>
            <pc:sldMk cId="3830305579" sldId="1633"/>
            <ac:spMk id="2" creationId="{349DF33D-DD9A-E92A-F919-A6AD4628DDF9}"/>
          </ac:spMkLst>
        </pc:spChg>
      </pc:sldChg>
      <pc:sldChg chg="modSp mod addCm delCm modCm modNotesTx">
        <pc:chgData name="Seifert, Katherine" userId="8d3f7f7e-a9e0-4d01-be36-79db4dde40a5" providerId="ADAL" clId="{9613C890-1DC8-435D-B343-A9B90A5C0BF1}" dt="2025-01-03T15:00:20.356" v="7082"/>
        <pc:sldMkLst>
          <pc:docMk/>
          <pc:sldMk cId="3551824549" sldId="1634"/>
        </pc:sldMkLst>
        <pc:spChg chg="mod">
          <ac:chgData name="Seifert, Katherine" userId="8d3f7f7e-a9e0-4d01-be36-79db4dde40a5" providerId="ADAL" clId="{9613C890-1DC8-435D-B343-A9B90A5C0BF1}" dt="2024-12-24T16:52:12.444" v="4610" actId="207"/>
          <ac:spMkLst>
            <pc:docMk/>
            <pc:sldMk cId="3551824549" sldId="1634"/>
            <ac:spMk id="2" creationId="{349DF33D-DD9A-E92A-F919-A6AD4628DDF9}"/>
          </ac:spMkLst>
        </pc:spChg>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3T15:00:20.356" v="7082"/>
              <pc2:cmMkLst xmlns:pc2="http://schemas.microsoft.com/office/powerpoint/2019/9/main/command">
                <pc:docMk/>
                <pc:sldMk cId="3551824549" sldId="1634"/>
                <pc2:cmMk id="{A60CE635-2251-44F2-B690-A34612A29547}"/>
              </pc2:cmMkLst>
            </pc226:cmChg>
            <pc226:cmChg xmlns:pc226="http://schemas.microsoft.com/office/powerpoint/2022/06/main/command" chg="add del mod">
              <pc226:chgData name="Seifert, Katherine" userId="8d3f7f7e-a9e0-4d01-be36-79db4dde40a5" providerId="ADAL" clId="{9613C890-1DC8-435D-B343-A9B90A5C0BF1}" dt="2025-01-03T15:00:07.404" v="7081"/>
              <pc2:cmMkLst xmlns:pc2="http://schemas.microsoft.com/office/powerpoint/2019/9/main/command">
                <pc:docMk/>
                <pc:sldMk cId="3551824549" sldId="1634"/>
                <pc2:cmMk id="{D422CC81-E8EC-4D29-9F8E-4C00A5D9E503}"/>
              </pc2:cmMkLst>
            </pc226:cmChg>
          </p:ext>
        </pc:extLst>
      </pc:sldChg>
      <pc:sldChg chg="modSp mod addCm modCm modNotesTx">
        <pc:chgData name="Seifert, Katherine" userId="8d3f7f7e-a9e0-4d01-be36-79db4dde40a5" providerId="ADAL" clId="{9613C890-1DC8-435D-B343-A9B90A5C0BF1}" dt="2025-01-03T14:59:59.743" v="7079"/>
        <pc:sldMkLst>
          <pc:docMk/>
          <pc:sldMk cId="2302639915" sldId="1635"/>
        </pc:sldMkLst>
        <pc:spChg chg="mod">
          <ac:chgData name="Seifert, Katherine" userId="8d3f7f7e-a9e0-4d01-be36-79db4dde40a5" providerId="ADAL" clId="{9613C890-1DC8-435D-B343-A9B90A5C0BF1}" dt="2024-12-24T16:52:18.414" v="4612" actId="403"/>
          <ac:spMkLst>
            <pc:docMk/>
            <pc:sldMk cId="2302639915" sldId="1635"/>
            <ac:spMk id="2" creationId="{349DF33D-DD9A-E92A-F919-A6AD4628DDF9}"/>
          </ac:spMkLst>
        </pc:spChg>
        <pc:extLst>
          <p:ext xmlns:p="http://schemas.openxmlformats.org/presentationml/2006/main" uri="{D6D511B9-2390-475A-947B-AFAB55BFBCF1}">
            <pc226:cmChg xmlns:pc226="http://schemas.microsoft.com/office/powerpoint/2022/06/main/command" chg="add mod">
              <pc226:chgData name="Seifert, Katherine" userId="8d3f7f7e-a9e0-4d01-be36-79db4dde40a5" providerId="ADAL" clId="{9613C890-1DC8-435D-B343-A9B90A5C0BF1}" dt="2025-01-03T14:59:59.743" v="7079"/>
              <pc2:cmMkLst xmlns:pc2="http://schemas.microsoft.com/office/powerpoint/2019/9/main/command">
                <pc:docMk/>
                <pc:sldMk cId="2302639915" sldId="1635"/>
                <pc2:cmMk id="{115B595A-72A9-41DD-B837-7AE8277123F4}"/>
              </pc2:cmMkLst>
            </pc226:cmChg>
          </p:ext>
        </pc:extLst>
      </pc:sldChg>
      <pc:sldChg chg="modSp mod modNotesTx">
        <pc:chgData name="Seifert, Katherine" userId="8d3f7f7e-a9e0-4d01-be36-79db4dde40a5" providerId="ADAL" clId="{9613C890-1DC8-435D-B343-A9B90A5C0BF1}" dt="2025-01-27T13:00:06.650" v="7116" actId="20577"/>
        <pc:sldMkLst>
          <pc:docMk/>
          <pc:sldMk cId="2541203476" sldId="1636"/>
        </pc:sldMkLst>
        <pc:spChg chg="mod">
          <ac:chgData name="Seifert, Katherine" userId="8d3f7f7e-a9e0-4d01-be36-79db4dde40a5" providerId="ADAL" clId="{9613C890-1DC8-435D-B343-A9B90A5C0BF1}" dt="2024-12-24T16:53:40.538" v="4620" actId="255"/>
          <ac:spMkLst>
            <pc:docMk/>
            <pc:sldMk cId="2541203476" sldId="1636"/>
            <ac:spMk id="5" creationId="{3B07200C-E17B-4492-E162-6D9C41ACCBE2}"/>
          </ac:spMkLst>
        </pc:spChg>
      </pc:sldChg>
      <pc:sldChg chg="modSp mod">
        <pc:chgData name="Seifert, Katherine" userId="8d3f7f7e-a9e0-4d01-be36-79db4dde40a5" providerId="ADAL" clId="{9613C890-1DC8-435D-B343-A9B90A5C0BF1}" dt="2024-12-24T16:53:51.262" v="4623" actId="255"/>
        <pc:sldMkLst>
          <pc:docMk/>
          <pc:sldMk cId="811954893" sldId="1637"/>
        </pc:sldMkLst>
        <pc:spChg chg="mod">
          <ac:chgData name="Seifert, Katherine" userId="8d3f7f7e-a9e0-4d01-be36-79db4dde40a5" providerId="ADAL" clId="{9613C890-1DC8-435D-B343-A9B90A5C0BF1}" dt="2024-12-24T16:53:51.262" v="4623" actId="255"/>
          <ac:spMkLst>
            <pc:docMk/>
            <pc:sldMk cId="811954893" sldId="1637"/>
            <ac:spMk id="5" creationId="{3B07200C-E17B-4492-E162-6D9C41ACCBE2}"/>
          </ac:spMkLst>
        </pc:spChg>
      </pc:sldChg>
      <pc:sldChg chg="addCm">
        <pc:chgData name="Seifert, Katherine" userId="8d3f7f7e-a9e0-4d01-be36-79db4dde40a5" providerId="ADAL" clId="{9613C890-1DC8-435D-B343-A9B90A5C0BF1}" dt="2025-01-02T19:16:12.216" v="6421"/>
        <pc:sldMkLst>
          <pc:docMk/>
          <pc:sldMk cId="2314836605" sldId="1638"/>
        </pc:sldMkLst>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2T19:16:12.216" v="6421"/>
              <pc2:cmMkLst xmlns:pc2="http://schemas.microsoft.com/office/powerpoint/2019/9/main/command">
                <pc:docMk/>
                <pc:sldMk cId="2314836605" sldId="1638"/>
                <pc2:cmMk id="{BE4A2F88-D724-4862-8955-123701C8A5FC}"/>
              </pc2:cmMkLst>
            </pc226:cmChg>
          </p:ext>
        </pc:extLst>
      </pc:sldChg>
      <pc:sldChg chg="addCm modNotesTx">
        <pc:chgData name="Seifert, Katherine" userId="8d3f7f7e-a9e0-4d01-be36-79db4dde40a5" providerId="ADAL" clId="{9613C890-1DC8-435D-B343-A9B90A5C0BF1}" dt="2025-01-02T19:19:45.246" v="6554" actId="20577"/>
        <pc:sldMkLst>
          <pc:docMk/>
          <pc:sldMk cId="1085096187" sldId="1639"/>
        </pc:sldMkLst>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2T19:18:29.291" v="6524"/>
              <pc2:cmMkLst xmlns:pc2="http://schemas.microsoft.com/office/powerpoint/2019/9/main/command">
                <pc:docMk/>
                <pc:sldMk cId="1085096187" sldId="1639"/>
                <pc2:cmMk id="{E304DCDA-057D-4F42-B86C-E82C9714B5B2}"/>
              </pc2:cmMkLst>
            </pc226:cmChg>
          </p:ext>
        </pc:extLst>
      </pc:sldChg>
      <pc:sldChg chg="modNotesTx">
        <pc:chgData name="Seifert, Katherine" userId="8d3f7f7e-a9e0-4d01-be36-79db4dde40a5" providerId="ADAL" clId="{9613C890-1DC8-435D-B343-A9B90A5C0BF1}" dt="2025-01-27T13:03:37.240" v="7153" actId="20577"/>
        <pc:sldMkLst>
          <pc:docMk/>
          <pc:sldMk cId="818852120" sldId="1640"/>
        </pc:sldMkLst>
      </pc:sldChg>
      <pc:sldChg chg="addCm modNotesTx">
        <pc:chgData name="Seifert, Katherine" userId="8d3f7f7e-a9e0-4d01-be36-79db4dde40a5" providerId="ADAL" clId="{9613C890-1DC8-435D-B343-A9B90A5C0BF1}" dt="2025-01-27T13:01:07.997" v="7124" actId="20577"/>
        <pc:sldMkLst>
          <pc:docMk/>
          <pc:sldMk cId="316577243" sldId="1641"/>
        </pc:sldMkLst>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2T19:10:34.182" v="6174"/>
              <pc2:cmMkLst xmlns:pc2="http://schemas.microsoft.com/office/powerpoint/2019/9/main/command">
                <pc:docMk/>
                <pc:sldMk cId="316577243" sldId="1641"/>
                <pc2:cmMk id="{8A8487BA-86D3-4382-B134-68386D56C1FA}"/>
              </pc2:cmMkLst>
            </pc226:cmChg>
          </p:ext>
        </pc:extLst>
      </pc:sldChg>
      <pc:sldChg chg="modSp mod addCm delCm modCm modNotesTx">
        <pc:chgData name="Seifert, Katherine" userId="8d3f7f7e-a9e0-4d01-be36-79db4dde40a5" providerId="ADAL" clId="{9613C890-1DC8-435D-B343-A9B90A5C0BF1}" dt="2025-01-27T13:02:25.745" v="7142" actId="313"/>
        <pc:sldMkLst>
          <pc:docMk/>
          <pc:sldMk cId="3499173634" sldId="1642"/>
        </pc:sldMkLst>
        <pc:picChg chg="mod">
          <ac:chgData name="Seifert, Katherine" userId="8d3f7f7e-a9e0-4d01-be36-79db4dde40a5" providerId="ADAL" clId="{9613C890-1DC8-435D-B343-A9B90A5C0BF1}" dt="2025-01-02T19:01:27.810" v="5771" actId="962"/>
          <ac:picMkLst>
            <pc:docMk/>
            <pc:sldMk cId="3499173634" sldId="1642"/>
            <ac:picMk id="3" creationId="{F83B3E19-C589-A2CD-96D7-5CB013C2AB71}"/>
          </ac:picMkLst>
        </pc:picChg>
        <pc:picChg chg="mod">
          <ac:chgData name="Seifert, Katherine" userId="8d3f7f7e-a9e0-4d01-be36-79db4dde40a5" providerId="ADAL" clId="{9613C890-1DC8-435D-B343-A9B90A5C0BF1}" dt="2025-01-02T19:01:00.842" v="5766" actId="1076"/>
          <ac:picMkLst>
            <pc:docMk/>
            <pc:sldMk cId="3499173634" sldId="1642"/>
            <ac:picMk id="4" creationId="{19719874-C571-37D7-EB65-6750359469C7}"/>
          </ac:picMkLst>
        </pc:picChg>
        <pc:picChg chg="mod">
          <ac:chgData name="Seifert, Katherine" userId="8d3f7f7e-a9e0-4d01-be36-79db4dde40a5" providerId="ADAL" clId="{9613C890-1DC8-435D-B343-A9B90A5C0BF1}" dt="2025-01-02T19:02:05.077" v="5835" actId="962"/>
          <ac:picMkLst>
            <pc:docMk/>
            <pc:sldMk cId="3499173634" sldId="1642"/>
            <ac:picMk id="8" creationId="{2FAB938D-509A-ADCD-37EB-A49A7F5DAD65}"/>
          </ac:picMkLst>
        </pc:picChg>
        <pc:picChg chg="mod">
          <ac:chgData name="Seifert, Katherine" userId="8d3f7f7e-a9e0-4d01-be36-79db4dde40a5" providerId="ADAL" clId="{9613C890-1DC8-435D-B343-A9B90A5C0BF1}" dt="2025-01-02T19:01:52.358" v="5825" actId="962"/>
          <ac:picMkLst>
            <pc:docMk/>
            <pc:sldMk cId="3499173634" sldId="1642"/>
            <ac:picMk id="11" creationId="{C6F10CCE-CDAC-137C-CB44-1F318DB440B0}"/>
          </ac:picMkLst>
        </pc:picChg>
        <pc:extLst>
          <p:ext xmlns:p="http://schemas.openxmlformats.org/presentationml/2006/main" uri="{D6D511B9-2390-475A-947B-AFAB55BFBCF1}">
            <pc226:cmChg xmlns:pc226="http://schemas.microsoft.com/office/powerpoint/2022/06/main/command" chg="add del mod">
              <pc226:chgData name="Seifert, Katherine" userId="8d3f7f7e-a9e0-4d01-be36-79db4dde40a5" providerId="ADAL" clId="{9613C890-1DC8-435D-B343-A9B90A5C0BF1}" dt="2025-01-02T19:11:13.647" v="6175"/>
              <pc2:cmMkLst xmlns:pc2="http://schemas.microsoft.com/office/powerpoint/2019/9/main/command">
                <pc:docMk/>
                <pc:sldMk cId="3499173634" sldId="1642"/>
                <pc2:cmMk id="{0EF410B0-9FF6-42BB-A488-55E929018048}"/>
              </pc2:cmMkLst>
            </pc226:cmChg>
            <pc226:cmChg xmlns:pc226="http://schemas.microsoft.com/office/powerpoint/2022/06/main/command" chg="add">
              <pc226:chgData name="Seifert, Katherine" userId="8d3f7f7e-a9e0-4d01-be36-79db4dde40a5" providerId="ADAL" clId="{9613C890-1DC8-435D-B343-A9B90A5C0BF1}" dt="2025-01-02T19:13:29.714" v="6404"/>
              <pc2:cmMkLst xmlns:pc2="http://schemas.microsoft.com/office/powerpoint/2019/9/main/command">
                <pc:docMk/>
                <pc:sldMk cId="3499173634" sldId="1642"/>
                <pc2:cmMk id="{F93294C4-E012-43CF-8275-9AD750DC71D5}"/>
              </pc2:cmMkLst>
            </pc226:cmChg>
          </p:ext>
        </pc:extLst>
      </pc:sldChg>
      <pc:sldChg chg="addCm modNotesTx">
        <pc:chgData name="Seifert, Katherine" userId="8d3f7f7e-a9e0-4d01-be36-79db4dde40a5" providerId="ADAL" clId="{9613C890-1DC8-435D-B343-A9B90A5C0BF1}" dt="2025-01-02T19:24:08.327" v="6590" actId="6549"/>
        <pc:sldMkLst>
          <pc:docMk/>
          <pc:sldMk cId="1252241469" sldId="1644"/>
        </pc:sldMkLst>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5-01-02T19:21:40.150" v="6565"/>
              <pc2:cmMkLst xmlns:pc2="http://schemas.microsoft.com/office/powerpoint/2019/9/main/command">
                <pc:docMk/>
                <pc:sldMk cId="1252241469" sldId="1644"/>
                <pc2:cmMk id="{70903014-4D82-420C-9A38-21A63437772B}"/>
              </pc2:cmMkLst>
            </pc226:cmChg>
          </p:ext>
        </pc:extLst>
      </pc:sldChg>
      <pc:sldChg chg="modSp mod">
        <pc:chgData name="Seifert, Katherine" userId="8d3f7f7e-a9e0-4d01-be36-79db4dde40a5" providerId="ADAL" clId="{9613C890-1DC8-435D-B343-A9B90A5C0BF1}" dt="2024-12-24T15:59:08.613" v="123" actId="20577"/>
        <pc:sldMkLst>
          <pc:docMk/>
          <pc:sldMk cId="3670983098" sldId="1646"/>
        </pc:sldMkLst>
        <pc:spChg chg="mod">
          <ac:chgData name="Seifert, Katherine" userId="8d3f7f7e-a9e0-4d01-be36-79db4dde40a5" providerId="ADAL" clId="{9613C890-1DC8-435D-B343-A9B90A5C0BF1}" dt="2024-12-24T15:58:22.670" v="91" actId="207"/>
          <ac:spMkLst>
            <pc:docMk/>
            <pc:sldMk cId="3670983098" sldId="1646"/>
            <ac:spMk id="2" creationId="{349DF33D-DD9A-E92A-F919-A6AD4628DDF9}"/>
          </ac:spMkLst>
        </pc:spChg>
        <pc:spChg chg="mod">
          <ac:chgData name="Seifert, Katherine" userId="8d3f7f7e-a9e0-4d01-be36-79db4dde40a5" providerId="ADAL" clId="{9613C890-1DC8-435D-B343-A9B90A5C0BF1}" dt="2024-12-24T15:59:08.613" v="123" actId="20577"/>
          <ac:spMkLst>
            <pc:docMk/>
            <pc:sldMk cId="3670983098" sldId="1646"/>
            <ac:spMk id="3" creationId="{B0811A11-C421-D1FD-6627-706BCA7361D8}"/>
          </ac:spMkLst>
        </pc:spChg>
      </pc:sldChg>
      <pc:sldChg chg="modSp mod addCm modNotesTx">
        <pc:chgData name="Seifert, Katherine" userId="8d3f7f7e-a9e0-4d01-be36-79db4dde40a5" providerId="ADAL" clId="{9613C890-1DC8-435D-B343-A9B90A5C0BF1}" dt="2025-01-27T12:50:10.758" v="7103" actId="33524"/>
        <pc:sldMkLst>
          <pc:docMk/>
          <pc:sldMk cId="2870223625" sldId="1647"/>
        </pc:sldMkLst>
        <pc:spChg chg="mod">
          <ac:chgData name="Seifert, Katherine" userId="8d3f7f7e-a9e0-4d01-be36-79db4dde40a5" providerId="ADAL" clId="{9613C890-1DC8-435D-B343-A9B90A5C0BF1}" dt="2024-12-24T16:23:34.747" v="1110" actId="403"/>
          <ac:spMkLst>
            <pc:docMk/>
            <pc:sldMk cId="2870223625" sldId="1647"/>
            <ac:spMk id="2" creationId="{349DF33D-DD9A-E92A-F919-A6AD4628DDF9}"/>
          </ac:spMkLst>
        </pc:spChg>
        <pc:extLst>
          <p:ext xmlns:p="http://schemas.openxmlformats.org/presentationml/2006/main" uri="{D6D511B9-2390-475A-947B-AFAB55BFBCF1}">
            <pc226:cmChg xmlns:pc226="http://schemas.microsoft.com/office/powerpoint/2022/06/main/command" chg="add">
              <pc226:chgData name="Seifert, Katherine" userId="8d3f7f7e-a9e0-4d01-be36-79db4dde40a5" providerId="ADAL" clId="{9613C890-1DC8-435D-B343-A9B90A5C0BF1}" dt="2024-12-24T16:44:31.338" v="3730"/>
              <pc2:cmMkLst xmlns:pc2="http://schemas.microsoft.com/office/powerpoint/2019/9/main/command">
                <pc:docMk/>
                <pc:sldMk cId="2870223625" sldId="1647"/>
                <pc2:cmMk id="{14B7A74E-A61D-4457-8E70-C08A5591713A}"/>
              </pc2:cmMkLst>
            </pc226:cmChg>
          </p:ext>
        </pc:extLst>
      </pc:sldChg>
      <pc:sldChg chg="modNotesTx">
        <pc:chgData name="Seifert, Katherine" userId="8d3f7f7e-a9e0-4d01-be36-79db4dde40a5" providerId="ADAL" clId="{9613C890-1DC8-435D-B343-A9B90A5C0BF1}" dt="2025-01-02T19:20:15.085" v="6556" actId="115"/>
        <pc:sldMkLst>
          <pc:docMk/>
          <pc:sldMk cId="841711679" sldId="1648"/>
        </pc:sldMkLst>
      </pc:sldChg>
      <pc:sldChg chg="ord">
        <pc:chgData name="Seifert, Katherine" userId="8d3f7f7e-a9e0-4d01-be36-79db4dde40a5" providerId="ADAL" clId="{9613C890-1DC8-435D-B343-A9B90A5C0BF1}" dt="2025-01-22T18:53:12.370" v="7096"/>
        <pc:sldMkLst>
          <pc:docMk/>
          <pc:sldMk cId="3235643422" sldId="1678"/>
        </pc:sldMkLst>
      </pc:sldChg>
    </pc:docChg>
  </pc:docChgLst>
  <pc:docChgLst>
    <pc:chgData name="Jennifer Chou" userId="S::jennifer.chou_cambiumassessment.com#ext#@ct.gov::bccd7182-548b-4c8c-a7bc-f27ff42ba490" providerId="AD" clId="Web-{C6729A6A-BCDE-8C84-DD0B-F3C48EC85C70}"/>
    <pc:docChg chg="addSld delSld modSld sldOrd">
      <pc:chgData name="Jennifer Chou" userId="S::jennifer.chou_cambiumassessment.com#ext#@ct.gov::bccd7182-548b-4c8c-a7bc-f27ff42ba490" providerId="AD" clId="Web-{C6729A6A-BCDE-8C84-DD0B-F3C48EC85C70}" dt="2025-01-15T22:32:14.609" v="542" actId="1076"/>
      <pc:docMkLst>
        <pc:docMk/>
      </pc:docMkLst>
      <pc:sldChg chg="addSp modSp">
        <pc:chgData name="Jennifer Chou" userId="S::jennifer.chou_cambiumassessment.com#ext#@ct.gov::bccd7182-548b-4c8c-a7bc-f27ff42ba490" providerId="AD" clId="Web-{C6729A6A-BCDE-8C84-DD0B-F3C48EC85C70}" dt="2025-01-15T21:35:28.463" v="14" actId="1076"/>
        <pc:sldMkLst>
          <pc:docMk/>
          <pc:sldMk cId="70727689" sldId="1606"/>
        </pc:sldMkLst>
        <pc:spChg chg="add mod">
          <ac:chgData name="Jennifer Chou" userId="S::jennifer.chou_cambiumassessment.com#ext#@ct.gov::bccd7182-548b-4c8c-a7bc-f27ff42ba490" providerId="AD" clId="Web-{C6729A6A-BCDE-8C84-DD0B-F3C48EC85C70}" dt="2025-01-15T21:35:28.463" v="14" actId="1076"/>
          <ac:spMkLst>
            <pc:docMk/>
            <pc:sldMk cId="70727689" sldId="1606"/>
            <ac:spMk id="3" creationId="{9E9E693A-09D8-D744-7DBF-230183FAAEC6}"/>
          </ac:spMkLst>
        </pc:spChg>
      </pc:sldChg>
      <pc:sldChg chg="modSp">
        <pc:chgData name="Jennifer Chou" userId="S::jennifer.chou_cambiumassessment.com#ext#@ct.gov::bccd7182-548b-4c8c-a7bc-f27ff42ba490" providerId="AD" clId="Web-{C6729A6A-BCDE-8C84-DD0B-F3C48EC85C70}" dt="2025-01-15T21:41:45.585" v="83" actId="20577"/>
        <pc:sldMkLst>
          <pc:docMk/>
          <pc:sldMk cId="2099088026" sldId="1608"/>
        </pc:sldMkLst>
        <pc:spChg chg="mod">
          <ac:chgData name="Jennifer Chou" userId="S::jennifer.chou_cambiumassessment.com#ext#@ct.gov::bccd7182-548b-4c8c-a7bc-f27ff42ba490" providerId="AD" clId="Web-{C6729A6A-BCDE-8C84-DD0B-F3C48EC85C70}" dt="2025-01-15T21:41:45.585" v="83" actId="20577"/>
          <ac:spMkLst>
            <pc:docMk/>
            <pc:sldMk cId="2099088026" sldId="1608"/>
            <ac:spMk id="2" creationId="{349DF33D-DD9A-E92A-F919-A6AD4628DDF9}"/>
          </ac:spMkLst>
        </pc:spChg>
      </pc:sldChg>
      <pc:sldChg chg="addSp delSp modSp">
        <pc:chgData name="Jennifer Chou" userId="S::jennifer.chou_cambiumassessment.com#ext#@ct.gov::bccd7182-548b-4c8c-a7bc-f27ff42ba490" providerId="AD" clId="Web-{C6729A6A-BCDE-8C84-DD0B-F3C48EC85C70}" dt="2025-01-15T21:45:05.021" v="146" actId="20577"/>
        <pc:sldMkLst>
          <pc:docMk/>
          <pc:sldMk cId="3037188111" sldId="1611"/>
        </pc:sldMkLst>
        <pc:spChg chg="mod">
          <ac:chgData name="Jennifer Chou" userId="S::jennifer.chou_cambiumassessment.com#ext#@ct.gov::bccd7182-548b-4c8c-a7bc-f27ff42ba490" providerId="AD" clId="Web-{C6729A6A-BCDE-8C84-DD0B-F3C48EC85C70}" dt="2025-01-15T21:43:00.085" v="107" actId="20577"/>
          <ac:spMkLst>
            <pc:docMk/>
            <pc:sldMk cId="3037188111" sldId="1611"/>
            <ac:spMk id="2" creationId="{349DF33D-DD9A-E92A-F919-A6AD4628DDF9}"/>
          </ac:spMkLst>
        </pc:spChg>
        <pc:spChg chg="add mod">
          <ac:chgData name="Jennifer Chou" userId="S::jennifer.chou_cambiumassessment.com#ext#@ct.gov::bccd7182-548b-4c8c-a7bc-f27ff42ba490" providerId="AD" clId="Web-{C6729A6A-BCDE-8C84-DD0B-F3C48EC85C70}" dt="2025-01-15T21:45:05.021" v="146" actId="20577"/>
          <ac:spMkLst>
            <pc:docMk/>
            <pc:sldMk cId="3037188111" sldId="1611"/>
            <ac:spMk id="9" creationId="{0A2285EA-4278-12EF-1A34-1C9D0D28186C}"/>
          </ac:spMkLst>
        </pc:spChg>
        <pc:picChg chg="add mod ord">
          <ac:chgData name="Jennifer Chou" userId="S::jennifer.chou_cambiumassessment.com#ext#@ct.gov::bccd7182-548b-4c8c-a7bc-f27ff42ba490" providerId="AD" clId="Web-{C6729A6A-BCDE-8C84-DD0B-F3C48EC85C70}" dt="2025-01-15T21:43:57.116" v="119" actId="1076"/>
          <ac:picMkLst>
            <pc:docMk/>
            <pc:sldMk cId="3037188111" sldId="1611"/>
            <ac:picMk id="7" creationId="{B67AAE82-0FD7-1E99-6D37-A6BFE5BE4882}"/>
          </ac:picMkLst>
        </pc:picChg>
        <pc:picChg chg="add mod ord">
          <ac:chgData name="Jennifer Chou" userId="S::jennifer.chou_cambiumassessment.com#ext#@ct.gov::bccd7182-548b-4c8c-a7bc-f27ff42ba490" providerId="AD" clId="Web-{C6729A6A-BCDE-8C84-DD0B-F3C48EC85C70}" dt="2025-01-15T21:43:53.803" v="117" actId="1076"/>
          <ac:picMkLst>
            <pc:docMk/>
            <pc:sldMk cId="3037188111" sldId="1611"/>
            <ac:picMk id="8" creationId="{C8ABA7C8-E181-A587-8C3F-D81742F81386}"/>
          </ac:picMkLst>
        </pc:picChg>
      </pc:sldChg>
      <pc:sldChg chg="modSp">
        <pc:chgData name="Jennifer Chou" userId="S::jennifer.chou_cambiumassessment.com#ext#@ct.gov::bccd7182-548b-4c8c-a7bc-f27ff42ba490" providerId="AD" clId="Web-{C6729A6A-BCDE-8C84-DD0B-F3C48EC85C70}" dt="2025-01-15T22:14:27.039" v="289" actId="20577"/>
        <pc:sldMkLst>
          <pc:docMk/>
          <pc:sldMk cId="4248512162" sldId="1612"/>
        </pc:sldMkLst>
        <pc:spChg chg="mod">
          <ac:chgData name="Jennifer Chou" userId="S::jennifer.chou_cambiumassessment.com#ext#@ct.gov::bccd7182-548b-4c8c-a7bc-f27ff42ba490" providerId="AD" clId="Web-{C6729A6A-BCDE-8C84-DD0B-F3C48EC85C70}" dt="2025-01-15T22:14:27.039" v="289" actId="20577"/>
          <ac:spMkLst>
            <pc:docMk/>
            <pc:sldMk cId="4248512162" sldId="1612"/>
            <ac:spMk id="2" creationId="{349DF33D-DD9A-E92A-F919-A6AD4628DDF9}"/>
          </ac:spMkLst>
        </pc:spChg>
      </pc:sldChg>
      <pc:sldChg chg="ord">
        <pc:chgData name="Jennifer Chou" userId="S::jennifer.chou_cambiumassessment.com#ext#@ct.gov::bccd7182-548b-4c8c-a7bc-f27ff42ba490" providerId="AD" clId="Web-{C6729A6A-BCDE-8C84-DD0B-F3C48EC85C70}" dt="2025-01-15T22:14:42.070" v="290"/>
        <pc:sldMkLst>
          <pc:docMk/>
          <pc:sldMk cId="2845743645" sldId="1613"/>
        </pc:sldMkLst>
      </pc:sldChg>
      <pc:sldChg chg="addSp delSp modSp add replId">
        <pc:chgData name="Jennifer Chou" userId="S::jennifer.chou_cambiumassessment.com#ext#@ct.gov::bccd7182-548b-4c8c-a7bc-f27ff42ba490" providerId="AD" clId="Web-{C6729A6A-BCDE-8C84-DD0B-F3C48EC85C70}" dt="2025-01-15T21:38:42.306" v="73" actId="20577"/>
        <pc:sldMkLst>
          <pc:docMk/>
          <pc:sldMk cId="2864857235" sldId="1669"/>
        </pc:sldMkLst>
        <pc:spChg chg="mod">
          <ac:chgData name="Jennifer Chou" userId="S::jennifer.chou_cambiumassessment.com#ext#@ct.gov::bccd7182-548b-4c8c-a7bc-f27ff42ba490" providerId="AD" clId="Web-{C6729A6A-BCDE-8C84-DD0B-F3C48EC85C70}" dt="2025-01-15T21:36:50.166" v="29" actId="20577"/>
          <ac:spMkLst>
            <pc:docMk/>
            <pc:sldMk cId="2864857235" sldId="1669"/>
            <ac:spMk id="2" creationId="{349DF33D-DD9A-E92A-F919-A6AD4628DDF9}"/>
          </ac:spMkLst>
        </pc:spChg>
        <pc:spChg chg="add mod">
          <ac:chgData name="Jennifer Chou" userId="S::jennifer.chou_cambiumassessment.com#ext#@ct.gov::bccd7182-548b-4c8c-a7bc-f27ff42ba490" providerId="AD" clId="Web-{C6729A6A-BCDE-8C84-DD0B-F3C48EC85C70}" dt="2025-01-15T21:38:42.306" v="73" actId="20577"/>
          <ac:spMkLst>
            <pc:docMk/>
            <pc:sldMk cId="2864857235" sldId="1669"/>
            <ac:spMk id="6" creationId="{99A7AD75-14F6-B357-6E5E-6B5C5F3B7103}"/>
          </ac:spMkLst>
        </pc:spChg>
      </pc:sldChg>
      <pc:sldChg chg="addSp delSp modSp add replId">
        <pc:chgData name="Jennifer Chou" userId="S::jennifer.chou_cambiumassessment.com#ext#@ct.gov::bccd7182-548b-4c8c-a7bc-f27ff42ba490" providerId="AD" clId="Web-{C6729A6A-BCDE-8C84-DD0B-F3C48EC85C70}" dt="2025-01-15T21:40:35.211" v="82" actId="1076"/>
        <pc:sldMkLst>
          <pc:docMk/>
          <pc:sldMk cId="1330440012" sldId="1670"/>
        </pc:sldMkLst>
        <pc:spChg chg="mod">
          <ac:chgData name="Jennifer Chou" userId="S::jennifer.chou_cambiumassessment.com#ext#@ct.gov::bccd7182-548b-4c8c-a7bc-f27ff42ba490" providerId="AD" clId="Web-{C6729A6A-BCDE-8C84-DD0B-F3C48EC85C70}" dt="2025-01-15T21:40:09.852" v="77" actId="20577"/>
          <ac:spMkLst>
            <pc:docMk/>
            <pc:sldMk cId="1330440012" sldId="1670"/>
            <ac:spMk id="2" creationId="{349DF33D-DD9A-E92A-F919-A6AD4628DDF9}"/>
          </ac:spMkLst>
        </pc:spChg>
        <pc:picChg chg="add mod">
          <ac:chgData name="Jennifer Chou" userId="S::jennifer.chou_cambiumassessment.com#ext#@ct.gov::bccd7182-548b-4c8c-a7bc-f27ff42ba490" providerId="AD" clId="Web-{C6729A6A-BCDE-8C84-DD0B-F3C48EC85C70}" dt="2025-01-15T21:40:35.211" v="82" actId="1076"/>
          <ac:picMkLst>
            <pc:docMk/>
            <pc:sldMk cId="1330440012" sldId="1670"/>
            <ac:picMk id="3" creationId="{DEC13549-256F-66A9-868F-6227AEEA6195}"/>
          </ac:picMkLst>
        </pc:picChg>
      </pc:sldChg>
      <pc:sldChg chg="addSp delSp modSp add del replId">
        <pc:chgData name="Jennifer Chou" userId="S::jennifer.chou_cambiumassessment.com#ext#@ct.gov::bccd7182-548b-4c8c-a7bc-f27ff42ba490" providerId="AD" clId="Web-{C6729A6A-BCDE-8C84-DD0B-F3C48EC85C70}" dt="2025-01-15T22:17:09.116" v="328"/>
        <pc:sldMkLst>
          <pc:docMk/>
          <pc:sldMk cId="2106690017" sldId="1671"/>
        </pc:sldMkLst>
      </pc:sldChg>
      <pc:sldChg chg="addSp delSp modSp add replId">
        <pc:chgData name="Jennifer Chou" userId="S::jennifer.chou_cambiumassessment.com#ext#@ct.gov::bccd7182-548b-4c8c-a7bc-f27ff42ba490" providerId="AD" clId="Web-{C6729A6A-BCDE-8C84-DD0B-F3C48EC85C70}" dt="2025-01-15T22:14:09.039" v="283" actId="1076"/>
        <pc:sldMkLst>
          <pc:docMk/>
          <pc:sldMk cId="1665519758" sldId="1672"/>
        </pc:sldMkLst>
      </pc:sldChg>
      <pc:sldChg chg="addSp modSp add replId">
        <pc:chgData name="Jennifer Chou" userId="S::jennifer.chou_cambiumassessment.com#ext#@ct.gov::bccd7182-548b-4c8c-a7bc-f27ff42ba490" providerId="AD" clId="Web-{C6729A6A-BCDE-8C84-DD0B-F3C48EC85C70}" dt="2025-01-15T22:22:08.738" v="370" actId="20577"/>
        <pc:sldMkLst>
          <pc:docMk/>
          <pc:sldMk cId="2015496595" sldId="1673"/>
        </pc:sldMkLst>
        <pc:spChg chg="mod">
          <ac:chgData name="Jennifer Chou" userId="S::jennifer.chou_cambiumassessment.com#ext#@ct.gov::bccd7182-548b-4c8c-a7bc-f27ff42ba490" providerId="AD" clId="Web-{C6729A6A-BCDE-8C84-DD0B-F3C48EC85C70}" dt="2025-01-15T22:15:19.742" v="299" actId="20577"/>
          <ac:spMkLst>
            <pc:docMk/>
            <pc:sldMk cId="2015496595" sldId="1673"/>
            <ac:spMk id="2" creationId="{349DF33D-DD9A-E92A-F919-A6AD4628DDF9}"/>
          </ac:spMkLst>
        </pc:spChg>
        <pc:spChg chg="mod">
          <ac:chgData name="Jennifer Chou" userId="S::jennifer.chou_cambiumassessment.com#ext#@ct.gov::bccd7182-548b-4c8c-a7bc-f27ff42ba490" providerId="AD" clId="Web-{C6729A6A-BCDE-8C84-DD0B-F3C48EC85C70}" dt="2025-01-15T22:22:08.738" v="370" actId="20577"/>
          <ac:spMkLst>
            <pc:docMk/>
            <pc:sldMk cId="2015496595" sldId="1673"/>
            <ac:spMk id="3" creationId="{C1A94DA3-B299-2502-6E4E-FF760A210C0E}"/>
          </ac:spMkLst>
        </pc:spChg>
        <pc:picChg chg="add mod">
          <ac:chgData name="Jennifer Chou" userId="S::jennifer.chou_cambiumassessment.com#ext#@ct.gov::bccd7182-548b-4c8c-a7bc-f27ff42ba490" providerId="AD" clId="Web-{C6729A6A-BCDE-8C84-DD0B-F3C48EC85C70}" dt="2025-01-15T22:21:29.176" v="352" actId="14100"/>
          <ac:picMkLst>
            <pc:docMk/>
            <pc:sldMk cId="2015496595" sldId="1673"/>
            <ac:picMk id="4" creationId="{6033EC00-F868-EB71-F695-24FE30BD0E84}"/>
          </ac:picMkLst>
        </pc:picChg>
      </pc:sldChg>
      <pc:sldChg chg="addSp delSp modSp add replId">
        <pc:chgData name="Jennifer Chou" userId="S::jennifer.chou_cambiumassessment.com#ext#@ct.gov::bccd7182-548b-4c8c-a7bc-f27ff42ba490" providerId="AD" clId="Web-{C6729A6A-BCDE-8C84-DD0B-F3C48EC85C70}" dt="2025-01-15T22:25:52.893" v="432" actId="1076"/>
        <pc:sldMkLst>
          <pc:docMk/>
          <pc:sldMk cId="4187152748" sldId="1674"/>
        </pc:sldMkLst>
        <pc:spChg chg="mod">
          <ac:chgData name="Jennifer Chou" userId="S::jennifer.chou_cambiumassessment.com#ext#@ct.gov::bccd7182-548b-4c8c-a7bc-f27ff42ba490" providerId="AD" clId="Web-{C6729A6A-BCDE-8C84-DD0B-F3C48EC85C70}" dt="2025-01-15T22:23:58.878" v="424" actId="1076"/>
          <ac:spMkLst>
            <pc:docMk/>
            <pc:sldMk cId="4187152748" sldId="1674"/>
            <ac:spMk id="3" creationId="{C1A94DA3-B299-2502-6E4E-FF760A210C0E}"/>
          </ac:spMkLst>
        </pc:spChg>
        <pc:picChg chg="add mod">
          <ac:chgData name="Jennifer Chou" userId="S::jennifer.chou_cambiumassessment.com#ext#@ct.gov::bccd7182-548b-4c8c-a7bc-f27ff42ba490" providerId="AD" clId="Web-{C6729A6A-BCDE-8C84-DD0B-F3C48EC85C70}" dt="2025-01-15T22:24:08.378" v="425"/>
          <ac:picMkLst>
            <pc:docMk/>
            <pc:sldMk cId="4187152748" sldId="1674"/>
            <ac:picMk id="5" creationId="{02BD9584-CF93-63BF-8552-9197E730B2C2}"/>
          </ac:picMkLst>
        </pc:picChg>
        <pc:picChg chg="add mod">
          <ac:chgData name="Jennifer Chou" userId="S::jennifer.chou_cambiumassessment.com#ext#@ct.gov::bccd7182-548b-4c8c-a7bc-f27ff42ba490" providerId="AD" clId="Web-{C6729A6A-BCDE-8C84-DD0B-F3C48EC85C70}" dt="2025-01-15T22:25:52.893" v="432" actId="1076"/>
          <ac:picMkLst>
            <pc:docMk/>
            <pc:sldMk cId="4187152748" sldId="1674"/>
            <ac:picMk id="6" creationId="{007E5C0E-FC07-BBD0-9107-DD326D87D243}"/>
          </ac:picMkLst>
        </pc:picChg>
      </pc:sldChg>
      <pc:sldChg chg="addSp delSp modSp add replId">
        <pc:chgData name="Jennifer Chou" userId="S::jennifer.chou_cambiumassessment.com#ext#@ct.gov::bccd7182-548b-4c8c-a7bc-f27ff42ba490" providerId="AD" clId="Web-{C6729A6A-BCDE-8C84-DD0B-F3C48EC85C70}" dt="2025-01-15T22:29:45.594" v="534"/>
        <pc:sldMkLst>
          <pc:docMk/>
          <pc:sldMk cId="3525817673" sldId="1675"/>
        </pc:sldMkLst>
        <pc:spChg chg="mod">
          <ac:chgData name="Jennifer Chou" userId="S::jennifer.chou_cambiumassessment.com#ext#@ct.gov::bccd7182-548b-4c8c-a7bc-f27ff42ba490" providerId="AD" clId="Web-{C6729A6A-BCDE-8C84-DD0B-F3C48EC85C70}" dt="2025-01-15T22:29:34.360" v="532" actId="1076"/>
          <ac:spMkLst>
            <pc:docMk/>
            <pc:sldMk cId="3525817673" sldId="1675"/>
            <ac:spMk id="3" creationId="{C1A94DA3-B299-2502-6E4E-FF760A210C0E}"/>
          </ac:spMkLst>
        </pc:spChg>
        <pc:picChg chg="add mod ord">
          <ac:chgData name="Jennifer Chou" userId="S::jennifer.chou_cambiumassessment.com#ext#@ct.gov::bccd7182-548b-4c8c-a7bc-f27ff42ba490" providerId="AD" clId="Web-{C6729A6A-BCDE-8C84-DD0B-F3C48EC85C70}" dt="2025-01-15T22:29:45.594" v="534"/>
          <ac:picMkLst>
            <pc:docMk/>
            <pc:sldMk cId="3525817673" sldId="1675"/>
            <ac:picMk id="4" creationId="{3CEA0105-0C2F-7917-EE75-2408C5B8C2CA}"/>
          </ac:picMkLst>
        </pc:picChg>
        <pc:picChg chg="mod">
          <ac:chgData name="Jennifer Chou" userId="S::jennifer.chou_cambiumassessment.com#ext#@ct.gov::bccd7182-548b-4c8c-a7bc-f27ff42ba490" providerId="AD" clId="Web-{C6729A6A-BCDE-8C84-DD0B-F3C48EC85C70}" dt="2025-01-15T22:28:19.657" v="443" actId="1076"/>
          <ac:picMkLst>
            <pc:docMk/>
            <pc:sldMk cId="3525817673" sldId="1675"/>
            <ac:picMk id="6" creationId="{007E5C0E-FC07-BBD0-9107-DD326D87D243}"/>
          </ac:picMkLst>
        </pc:picChg>
      </pc:sldChg>
      <pc:sldChg chg="addSp delSp modSp add replId">
        <pc:chgData name="Jennifer Chou" userId="S::jennifer.chou_cambiumassessment.com#ext#@ct.gov::bccd7182-548b-4c8c-a7bc-f27ff42ba490" providerId="AD" clId="Web-{C6729A6A-BCDE-8C84-DD0B-F3C48EC85C70}" dt="2025-01-15T22:32:14.609" v="542" actId="1076"/>
        <pc:sldMkLst>
          <pc:docMk/>
          <pc:sldMk cId="3031037197" sldId="1676"/>
        </pc:sldMkLst>
        <pc:picChg chg="add mod">
          <ac:chgData name="Jennifer Chou" userId="S::jennifer.chou_cambiumassessment.com#ext#@ct.gov::bccd7182-548b-4c8c-a7bc-f27ff42ba490" providerId="AD" clId="Web-{C6729A6A-BCDE-8C84-DD0B-F3C48EC85C70}" dt="2025-01-15T22:30:55.078" v="539" actId="1076"/>
          <ac:picMkLst>
            <pc:docMk/>
            <pc:sldMk cId="3031037197" sldId="1676"/>
            <ac:picMk id="5" creationId="{61A5E150-A8DD-6F35-EF9C-970D20D9C2A2}"/>
          </ac:picMkLst>
        </pc:picChg>
        <pc:picChg chg="add mod">
          <ac:chgData name="Jennifer Chou" userId="S::jennifer.chou_cambiumassessment.com#ext#@ct.gov::bccd7182-548b-4c8c-a7bc-f27ff42ba490" providerId="AD" clId="Web-{C6729A6A-BCDE-8C84-DD0B-F3C48EC85C70}" dt="2025-01-15T22:32:14.609" v="542" actId="1076"/>
          <ac:picMkLst>
            <pc:docMk/>
            <pc:sldMk cId="3031037197" sldId="1676"/>
            <ac:picMk id="7" creationId="{AF0C541C-9C30-786F-9C5B-3C03074E6101}"/>
          </ac:picMkLst>
        </pc:picChg>
      </pc:sldChg>
    </pc:docChg>
  </pc:docChgLst>
  <pc:docChgLst>
    <pc:chgData name="Krisst, Abe" userId="S::abe.krisst@ct.gov::38295860-adcb-4891-8b7c-950c0ba9306b" providerId="AD" clId="Web-{F3569E7E-E87C-017F-3225-58BEB9BE2C66}"/>
    <pc:docChg chg="delSld modSld">
      <pc:chgData name="Krisst, Abe" userId="S::abe.krisst@ct.gov::38295860-adcb-4891-8b7c-950c0ba9306b" providerId="AD" clId="Web-{F3569E7E-E87C-017F-3225-58BEB9BE2C66}" dt="2025-01-20T13:18:46.400" v="65"/>
      <pc:docMkLst>
        <pc:docMk/>
      </pc:docMkLst>
      <pc:sldChg chg="modSp">
        <pc:chgData name="Krisst, Abe" userId="S::abe.krisst@ct.gov::38295860-adcb-4891-8b7c-950c0ba9306b" providerId="AD" clId="Web-{F3569E7E-E87C-017F-3225-58BEB9BE2C66}" dt="2025-01-20T13:14:05.354" v="46" actId="1076"/>
        <pc:sldMkLst>
          <pc:docMk/>
          <pc:sldMk cId="844865077" sldId="1472"/>
        </pc:sldMkLst>
        <pc:picChg chg="mod">
          <ac:chgData name="Krisst, Abe" userId="S::abe.krisst@ct.gov::38295860-adcb-4891-8b7c-950c0ba9306b" providerId="AD" clId="Web-{F3569E7E-E87C-017F-3225-58BEB9BE2C66}" dt="2025-01-20T13:14:05.354" v="46" actId="1076"/>
          <ac:picMkLst>
            <pc:docMk/>
            <pc:sldMk cId="844865077" sldId="1472"/>
            <ac:picMk id="10" creationId="{FE37A326-BE62-E257-F5B5-5D0B659A422C}"/>
          </ac:picMkLst>
        </pc:picChg>
      </pc:sldChg>
      <pc:sldChg chg="modNotes">
        <pc:chgData name="Krisst, Abe" userId="S::abe.krisst@ct.gov::38295860-adcb-4891-8b7c-950c0ba9306b" providerId="AD" clId="Web-{F3569E7E-E87C-017F-3225-58BEB9BE2C66}" dt="2025-01-20T13:16:18.979" v="53"/>
        <pc:sldMkLst>
          <pc:docMk/>
          <pc:sldMk cId="4273572135" sldId="1577"/>
        </pc:sldMkLst>
      </pc:sldChg>
      <pc:sldChg chg="modNotes">
        <pc:chgData name="Krisst, Abe" userId="S::abe.krisst@ct.gov::38295860-adcb-4891-8b7c-950c0ba9306b" providerId="AD" clId="Web-{F3569E7E-E87C-017F-3225-58BEB9BE2C66}" dt="2025-01-20T13:17:38.791" v="61"/>
        <pc:sldMkLst>
          <pc:docMk/>
          <pc:sldMk cId="695198146" sldId="1580"/>
        </pc:sldMkLst>
      </pc:sldChg>
      <pc:sldChg chg="modNotes">
        <pc:chgData name="Krisst, Abe" userId="S::abe.krisst@ct.gov::38295860-adcb-4891-8b7c-950c0ba9306b" providerId="AD" clId="Web-{F3569E7E-E87C-017F-3225-58BEB9BE2C66}" dt="2025-01-20T13:16:24.307" v="55"/>
        <pc:sldMkLst>
          <pc:docMk/>
          <pc:sldMk cId="2033535378" sldId="1581"/>
        </pc:sldMkLst>
      </pc:sldChg>
      <pc:sldChg chg="modSp">
        <pc:chgData name="Krisst, Abe" userId="S::abe.krisst@ct.gov::38295860-adcb-4891-8b7c-950c0ba9306b" providerId="AD" clId="Web-{F3569E7E-E87C-017F-3225-58BEB9BE2C66}" dt="2025-01-17T18:55:16.830" v="33" actId="20577"/>
        <pc:sldMkLst>
          <pc:docMk/>
          <pc:sldMk cId="3484266989" sldId="1582"/>
        </pc:sldMkLst>
        <pc:spChg chg="mod">
          <ac:chgData name="Krisst, Abe" userId="S::abe.krisst@ct.gov::38295860-adcb-4891-8b7c-950c0ba9306b" providerId="AD" clId="Web-{F3569E7E-E87C-017F-3225-58BEB9BE2C66}" dt="2025-01-17T18:55:16.830" v="33" actId="20577"/>
          <ac:spMkLst>
            <pc:docMk/>
            <pc:sldMk cId="3484266989" sldId="1582"/>
            <ac:spMk id="7" creationId="{E6D675EE-6608-E814-E684-C83F75517890}"/>
          </ac:spMkLst>
        </pc:spChg>
      </pc:sldChg>
      <pc:sldChg chg="modNotes">
        <pc:chgData name="Krisst, Abe" userId="S::abe.krisst@ct.gov::38295860-adcb-4891-8b7c-950c0ba9306b" providerId="AD" clId="Web-{F3569E7E-E87C-017F-3225-58BEB9BE2C66}" dt="2025-01-20T13:16:57.917" v="57"/>
        <pc:sldMkLst>
          <pc:docMk/>
          <pc:sldMk cId="2609170513" sldId="1584"/>
        </pc:sldMkLst>
      </pc:sldChg>
      <pc:sldChg chg="del">
        <pc:chgData name="Krisst, Abe" userId="S::abe.krisst@ct.gov::38295860-adcb-4891-8b7c-950c0ba9306b" providerId="AD" clId="Web-{F3569E7E-E87C-017F-3225-58BEB9BE2C66}" dt="2025-01-20T13:06:24.637" v="34"/>
        <pc:sldMkLst>
          <pc:docMk/>
          <pc:sldMk cId="3034901473" sldId="1585"/>
        </pc:sldMkLst>
      </pc:sldChg>
      <pc:sldChg chg="modNotes">
        <pc:chgData name="Krisst, Abe" userId="S::abe.krisst@ct.gov::38295860-adcb-4891-8b7c-950c0ba9306b" providerId="AD" clId="Web-{F3569E7E-E87C-017F-3225-58BEB9BE2C66}" dt="2025-01-20T13:18:46.400" v="65"/>
        <pc:sldMkLst>
          <pc:docMk/>
          <pc:sldMk cId="2243670852" sldId="1596"/>
        </pc:sldMkLst>
      </pc:sldChg>
      <pc:sldChg chg="modSp">
        <pc:chgData name="Krisst, Abe" userId="S::abe.krisst@ct.gov::38295860-adcb-4891-8b7c-950c0ba9306b" providerId="AD" clId="Web-{F3569E7E-E87C-017F-3225-58BEB9BE2C66}" dt="2025-01-20T13:12:48.136" v="45"/>
        <pc:sldMkLst>
          <pc:docMk/>
          <pc:sldMk cId="573351278" sldId="1598"/>
        </pc:sldMkLst>
        <pc:graphicFrameChg chg="mod modGraphic">
          <ac:chgData name="Krisst, Abe" userId="S::abe.krisst@ct.gov::38295860-adcb-4891-8b7c-950c0ba9306b" providerId="AD" clId="Web-{F3569E7E-E87C-017F-3225-58BEB9BE2C66}" dt="2025-01-20T13:12:48.136" v="45"/>
          <ac:graphicFrameMkLst>
            <pc:docMk/>
            <pc:sldMk cId="573351278" sldId="1598"/>
            <ac:graphicFrameMk id="6" creationId="{C81E2E17-C40E-367D-1B50-426F1AC74B87}"/>
          </ac:graphicFrameMkLst>
        </pc:graphicFrameChg>
      </pc:sldChg>
      <pc:sldChg chg="modNotes">
        <pc:chgData name="Krisst, Abe" userId="S::abe.krisst@ct.gov::38295860-adcb-4891-8b7c-950c0ba9306b" providerId="AD" clId="Web-{F3569E7E-E87C-017F-3225-58BEB9BE2C66}" dt="2025-01-20T13:18:26.635" v="63"/>
        <pc:sldMkLst>
          <pc:docMk/>
          <pc:sldMk cId="3670983098" sldId="1646"/>
        </pc:sldMkLst>
      </pc:sldChg>
      <pc:sldChg chg="modNotes">
        <pc:chgData name="Krisst, Abe" userId="S::abe.krisst@ct.gov::38295860-adcb-4891-8b7c-950c0ba9306b" providerId="AD" clId="Web-{F3569E7E-E87C-017F-3225-58BEB9BE2C66}" dt="2025-01-20T13:15:58.479" v="48"/>
        <pc:sldMkLst>
          <pc:docMk/>
          <pc:sldMk cId="612900969" sldId="1658"/>
        </pc:sldMkLst>
      </pc:sldChg>
      <pc:sldChg chg="mod modShow">
        <pc:chgData name="Krisst, Abe" userId="S::abe.krisst@ct.gov::38295860-adcb-4891-8b7c-950c0ba9306b" providerId="AD" clId="Web-{F3569E7E-E87C-017F-3225-58BEB9BE2C66}" dt="2025-01-20T13:07:16.168" v="35"/>
        <pc:sldMkLst>
          <pc:docMk/>
          <pc:sldMk cId="4007476545" sldId="1666"/>
        </pc:sldMkLst>
      </pc:sldChg>
      <pc:sldChg chg="modNotes">
        <pc:chgData name="Krisst, Abe" userId="S::abe.krisst@ct.gov::38295860-adcb-4891-8b7c-950c0ba9306b" providerId="AD" clId="Web-{F3569E7E-E87C-017F-3225-58BEB9BE2C66}" dt="2025-01-20T13:16:03.558" v="50"/>
        <pc:sldMkLst>
          <pc:docMk/>
          <pc:sldMk cId="3325246175" sldId="1667"/>
        </pc:sldMkLst>
      </pc:sldChg>
    </pc:docChg>
  </pc:docChgLst>
  <pc:docChgLst>
    <pc:chgData name="Krisst, Abe" userId="38295860-adcb-4891-8b7c-950c0ba9306b" providerId="ADAL" clId="{5E844B5D-7694-44C0-8124-C2855E7E0654}"/>
    <pc:docChg chg="undo custSel addSld delSld modSld">
      <pc:chgData name="Krisst, Abe" userId="38295860-adcb-4891-8b7c-950c0ba9306b" providerId="ADAL" clId="{5E844B5D-7694-44C0-8124-C2855E7E0654}" dt="2025-01-28T16:59:51.860" v="5902" actId="962"/>
      <pc:docMkLst>
        <pc:docMk/>
      </pc:docMkLst>
      <pc:sldChg chg="modNotesTx">
        <pc:chgData name="Krisst, Abe" userId="38295860-adcb-4891-8b7c-950c0ba9306b" providerId="ADAL" clId="{5E844B5D-7694-44C0-8124-C2855E7E0654}" dt="2025-01-24T20:54:17.282" v="5650" actId="20577"/>
        <pc:sldMkLst>
          <pc:docMk/>
          <pc:sldMk cId="109857222" sldId="256"/>
        </pc:sldMkLst>
      </pc:sldChg>
      <pc:sldChg chg="modNotesTx">
        <pc:chgData name="Krisst, Abe" userId="38295860-adcb-4891-8b7c-950c0ba9306b" providerId="ADAL" clId="{5E844B5D-7694-44C0-8124-C2855E7E0654}" dt="2025-01-22T22:05:41.629" v="692" actId="20577"/>
        <pc:sldMkLst>
          <pc:docMk/>
          <pc:sldMk cId="3458434749" sldId="270"/>
        </pc:sldMkLst>
      </pc:sldChg>
      <pc:sldChg chg="modNotesTx">
        <pc:chgData name="Krisst, Abe" userId="38295860-adcb-4891-8b7c-950c0ba9306b" providerId="ADAL" clId="{5E844B5D-7694-44C0-8124-C2855E7E0654}" dt="2025-01-24T20:56:57.745" v="5713" actId="20577"/>
        <pc:sldMkLst>
          <pc:docMk/>
          <pc:sldMk cId="573310208" sldId="278"/>
        </pc:sldMkLst>
      </pc:sldChg>
      <pc:sldChg chg="modSp mod">
        <pc:chgData name="Krisst, Abe" userId="38295860-adcb-4891-8b7c-950c0ba9306b" providerId="ADAL" clId="{5E844B5D-7694-44C0-8124-C2855E7E0654}" dt="2025-01-28T16:35:01.755" v="5780" actId="962"/>
        <pc:sldMkLst>
          <pc:docMk/>
          <pc:sldMk cId="844865077" sldId="1472"/>
        </pc:sldMkLst>
        <pc:picChg chg="mod">
          <ac:chgData name="Krisst, Abe" userId="38295860-adcb-4891-8b7c-950c0ba9306b" providerId="ADAL" clId="{5E844B5D-7694-44C0-8124-C2855E7E0654}" dt="2025-01-28T16:34:51.149" v="5775" actId="962"/>
          <ac:picMkLst>
            <pc:docMk/>
            <pc:sldMk cId="844865077" sldId="1472"/>
            <ac:picMk id="9" creationId="{1CE9732B-08B2-8DD4-780F-91B1A75E1364}"/>
          </ac:picMkLst>
        </pc:picChg>
        <pc:picChg chg="mod">
          <ac:chgData name="Krisst, Abe" userId="38295860-adcb-4891-8b7c-950c0ba9306b" providerId="ADAL" clId="{5E844B5D-7694-44C0-8124-C2855E7E0654}" dt="2025-01-28T16:34:56.144" v="5776" actId="962"/>
          <ac:picMkLst>
            <pc:docMk/>
            <pc:sldMk cId="844865077" sldId="1472"/>
            <ac:picMk id="10" creationId="{FE37A326-BE62-E257-F5B5-5D0B659A422C}"/>
          </ac:picMkLst>
        </pc:picChg>
        <pc:picChg chg="mod">
          <ac:chgData name="Krisst, Abe" userId="38295860-adcb-4891-8b7c-950c0ba9306b" providerId="ADAL" clId="{5E844B5D-7694-44C0-8124-C2855E7E0654}" dt="2025-01-28T16:34:56.991" v="5777" actId="962"/>
          <ac:picMkLst>
            <pc:docMk/>
            <pc:sldMk cId="844865077" sldId="1472"/>
            <ac:picMk id="11" creationId="{3C7374F3-6AB2-8833-3D02-7D19C8694785}"/>
          </ac:picMkLst>
        </pc:picChg>
        <pc:picChg chg="mod">
          <ac:chgData name="Krisst, Abe" userId="38295860-adcb-4891-8b7c-950c0ba9306b" providerId="ADAL" clId="{5E844B5D-7694-44C0-8124-C2855E7E0654}" dt="2025-01-28T16:34:59.524" v="5778" actId="962"/>
          <ac:picMkLst>
            <pc:docMk/>
            <pc:sldMk cId="844865077" sldId="1472"/>
            <ac:picMk id="19" creationId="{286DF871-9648-C4A2-F6B7-CCB573437F90}"/>
          </ac:picMkLst>
        </pc:picChg>
        <pc:picChg chg="mod">
          <ac:chgData name="Krisst, Abe" userId="38295860-adcb-4891-8b7c-950c0ba9306b" providerId="ADAL" clId="{5E844B5D-7694-44C0-8124-C2855E7E0654}" dt="2025-01-28T16:35:00.703" v="5779" actId="962"/>
          <ac:picMkLst>
            <pc:docMk/>
            <pc:sldMk cId="844865077" sldId="1472"/>
            <ac:picMk id="21" creationId="{C1E7F074-44E5-4EE3-3E22-3AF35B675C9C}"/>
          </ac:picMkLst>
        </pc:picChg>
        <pc:picChg chg="mod">
          <ac:chgData name="Krisst, Abe" userId="38295860-adcb-4891-8b7c-950c0ba9306b" providerId="ADAL" clId="{5E844B5D-7694-44C0-8124-C2855E7E0654}" dt="2025-01-28T16:35:01.755" v="5780" actId="962"/>
          <ac:picMkLst>
            <pc:docMk/>
            <pc:sldMk cId="844865077" sldId="1472"/>
            <ac:picMk id="22" creationId="{C178969C-2AA2-3AB8-CB27-78BCCCBF6AB9}"/>
          </ac:picMkLst>
        </pc:picChg>
      </pc:sldChg>
      <pc:sldChg chg="modSp mod">
        <pc:chgData name="Krisst, Abe" userId="38295860-adcb-4891-8b7c-950c0ba9306b" providerId="ADAL" clId="{5E844B5D-7694-44C0-8124-C2855E7E0654}" dt="2025-01-28T16:32:17.764" v="5729" actId="962"/>
        <pc:sldMkLst>
          <pc:docMk/>
          <pc:sldMk cId="351118099" sldId="1545"/>
        </pc:sldMkLst>
        <pc:picChg chg="mod">
          <ac:chgData name="Krisst, Abe" userId="38295860-adcb-4891-8b7c-950c0ba9306b" providerId="ADAL" clId="{5E844B5D-7694-44C0-8124-C2855E7E0654}" dt="2025-01-28T16:32:17.764" v="5729" actId="962"/>
          <ac:picMkLst>
            <pc:docMk/>
            <pc:sldMk cId="351118099" sldId="1545"/>
            <ac:picMk id="3" creationId="{F1EC14EE-ACFF-69C9-452E-49A00F092DBD}"/>
          </ac:picMkLst>
        </pc:picChg>
      </pc:sldChg>
      <pc:sldChg chg="modSp mod modNotesTx">
        <pc:chgData name="Krisst, Abe" userId="38295860-adcb-4891-8b7c-950c0ba9306b" providerId="ADAL" clId="{5E844B5D-7694-44C0-8124-C2855E7E0654}" dt="2025-01-28T16:32:14.158" v="5726" actId="962"/>
        <pc:sldMkLst>
          <pc:docMk/>
          <pc:sldMk cId="3266132822" sldId="1549"/>
        </pc:sldMkLst>
        <pc:picChg chg="mod">
          <ac:chgData name="Krisst, Abe" userId="38295860-adcb-4891-8b7c-950c0ba9306b" providerId="ADAL" clId="{5E844B5D-7694-44C0-8124-C2855E7E0654}" dt="2025-01-28T16:32:14.158" v="5726" actId="962"/>
          <ac:picMkLst>
            <pc:docMk/>
            <pc:sldMk cId="3266132822" sldId="1549"/>
            <ac:picMk id="3" creationId="{F1EC14EE-ACFF-69C9-452E-49A00F092DBD}"/>
          </ac:picMkLst>
        </pc:picChg>
      </pc:sldChg>
      <pc:sldChg chg="modSp mod">
        <pc:chgData name="Krisst, Abe" userId="38295860-adcb-4891-8b7c-950c0ba9306b" providerId="ADAL" clId="{5E844B5D-7694-44C0-8124-C2855E7E0654}" dt="2025-01-28T16:59:51.860" v="5902" actId="962"/>
        <pc:sldMkLst>
          <pc:docMk/>
          <pc:sldMk cId="1154689530" sldId="1567"/>
        </pc:sldMkLst>
        <pc:graphicFrameChg chg="mod">
          <ac:chgData name="Krisst, Abe" userId="38295860-adcb-4891-8b7c-950c0ba9306b" providerId="ADAL" clId="{5E844B5D-7694-44C0-8124-C2855E7E0654}" dt="2025-01-28T16:59:51.860" v="5902" actId="962"/>
          <ac:graphicFrameMkLst>
            <pc:docMk/>
            <pc:sldMk cId="1154689530" sldId="1567"/>
            <ac:graphicFrameMk id="3" creationId="{84F3328F-D25B-F626-4C86-BB305F4AECFA}"/>
          </ac:graphicFrameMkLst>
        </pc:graphicFrameChg>
      </pc:sldChg>
      <pc:sldChg chg="modNotesTx">
        <pc:chgData name="Krisst, Abe" userId="38295860-adcb-4891-8b7c-950c0ba9306b" providerId="ADAL" clId="{5E844B5D-7694-44C0-8124-C2855E7E0654}" dt="2025-01-24T20:57:10.228" v="5714" actId="20577"/>
        <pc:sldMkLst>
          <pc:docMk/>
          <pc:sldMk cId="1674043722" sldId="1569"/>
        </pc:sldMkLst>
      </pc:sldChg>
      <pc:sldChg chg="modNotesTx">
        <pc:chgData name="Krisst, Abe" userId="38295860-adcb-4891-8b7c-950c0ba9306b" providerId="ADAL" clId="{5E844B5D-7694-44C0-8124-C2855E7E0654}" dt="2025-01-24T20:54:33.447" v="5654" actId="20577"/>
        <pc:sldMkLst>
          <pc:docMk/>
          <pc:sldMk cId="4273572135" sldId="1577"/>
        </pc:sldMkLst>
      </pc:sldChg>
      <pc:sldChg chg="modSp mod">
        <pc:chgData name="Krisst, Abe" userId="38295860-adcb-4891-8b7c-950c0ba9306b" providerId="ADAL" clId="{5E844B5D-7694-44C0-8124-C2855E7E0654}" dt="2025-01-28T16:32:15.613" v="5727" actId="962"/>
        <pc:sldMkLst>
          <pc:docMk/>
          <pc:sldMk cId="2472482417" sldId="1579"/>
        </pc:sldMkLst>
        <pc:picChg chg="mod">
          <ac:chgData name="Krisst, Abe" userId="38295860-adcb-4891-8b7c-950c0ba9306b" providerId="ADAL" clId="{5E844B5D-7694-44C0-8124-C2855E7E0654}" dt="2025-01-28T16:32:15.613" v="5727" actId="962"/>
          <ac:picMkLst>
            <pc:docMk/>
            <pc:sldMk cId="2472482417" sldId="1579"/>
            <ac:picMk id="3" creationId="{F1EC14EE-ACFF-69C9-452E-49A00F092DBD}"/>
          </ac:picMkLst>
        </pc:picChg>
      </pc:sldChg>
      <pc:sldChg chg="modNotesTx">
        <pc:chgData name="Krisst, Abe" userId="38295860-adcb-4891-8b7c-950c0ba9306b" providerId="ADAL" clId="{5E844B5D-7694-44C0-8124-C2855E7E0654}" dt="2025-01-23T10:51:51.979" v="5068" actId="20577"/>
        <pc:sldMkLst>
          <pc:docMk/>
          <pc:sldMk cId="695198146" sldId="1580"/>
        </pc:sldMkLst>
      </pc:sldChg>
      <pc:sldChg chg="modSp mod modNotesTx">
        <pc:chgData name="Krisst, Abe" userId="38295860-adcb-4891-8b7c-950c0ba9306b" providerId="ADAL" clId="{5E844B5D-7694-44C0-8124-C2855E7E0654}" dt="2025-01-28T16:45:41.318" v="5807" actId="962"/>
        <pc:sldMkLst>
          <pc:docMk/>
          <pc:sldMk cId="2033535378" sldId="1581"/>
        </pc:sldMkLst>
        <pc:spChg chg="mod">
          <ac:chgData name="Krisst, Abe" userId="38295860-adcb-4891-8b7c-950c0ba9306b" providerId="ADAL" clId="{5E844B5D-7694-44C0-8124-C2855E7E0654}" dt="2025-01-28T16:45:41.318" v="5807" actId="962"/>
          <ac:spMkLst>
            <pc:docMk/>
            <pc:sldMk cId="2033535378" sldId="1581"/>
            <ac:spMk id="14" creationId="{CF4B67F0-2E79-0F75-C8A1-D41D596EFAC1}"/>
          </ac:spMkLst>
        </pc:spChg>
      </pc:sldChg>
      <pc:sldChg chg="modSp mod modNotesTx">
        <pc:chgData name="Krisst, Abe" userId="38295860-adcb-4891-8b7c-950c0ba9306b" providerId="ADAL" clId="{5E844B5D-7694-44C0-8124-C2855E7E0654}" dt="2025-01-28T16:53:42.651" v="5887" actId="962"/>
        <pc:sldMkLst>
          <pc:docMk/>
          <pc:sldMk cId="3484266989" sldId="1582"/>
        </pc:sldMkLst>
        <pc:spChg chg="mod">
          <ac:chgData name="Krisst, Abe" userId="38295860-adcb-4891-8b7c-950c0ba9306b" providerId="ADAL" clId="{5E844B5D-7694-44C0-8124-C2855E7E0654}" dt="2025-01-28T16:53:41.094" v="5886" actId="962"/>
          <ac:spMkLst>
            <pc:docMk/>
            <pc:sldMk cId="3484266989" sldId="1582"/>
            <ac:spMk id="7" creationId="{E6D675EE-6608-E814-E684-C83F75517890}"/>
          </ac:spMkLst>
        </pc:spChg>
        <pc:spChg chg="mod">
          <ac:chgData name="Krisst, Abe" userId="38295860-adcb-4891-8b7c-950c0ba9306b" providerId="ADAL" clId="{5E844B5D-7694-44C0-8124-C2855E7E0654}" dt="2025-01-28T16:53:42.651" v="5887" actId="962"/>
          <ac:spMkLst>
            <pc:docMk/>
            <pc:sldMk cId="3484266989" sldId="1582"/>
            <ac:spMk id="8" creationId="{64D6997A-F81D-596A-D7DD-FB5A12445F57}"/>
          </ac:spMkLst>
        </pc:spChg>
      </pc:sldChg>
      <pc:sldChg chg="modNotesTx">
        <pc:chgData name="Krisst, Abe" userId="38295860-adcb-4891-8b7c-950c0ba9306b" providerId="ADAL" clId="{5E844B5D-7694-44C0-8124-C2855E7E0654}" dt="2025-01-24T20:54:48.710" v="5657" actId="20577"/>
        <pc:sldMkLst>
          <pc:docMk/>
          <pc:sldMk cId="2609170513" sldId="1584"/>
        </pc:sldMkLst>
      </pc:sldChg>
      <pc:sldChg chg="modSp mod">
        <pc:chgData name="Krisst, Abe" userId="38295860-adcb-4891-8b7c-950c0ba9306b" providerId="ADAL" clId="{5E844B5D-7694-44C0-8124-C2855E7E0654}" dt="2025-01-28T16:32:16.657" v="5728" actId="962"/>
        <pc:sldMkLst>
          <pc:docMk/>
          <pc:sldMk cId="4269579860" sldId="1587"/>
        </pc:sldMkLst>
        <pc:picChg chg="mod">
          <ac:chgData name="Krisst, Abe" userId="38295860-adcb-4891-8b7c-950c0ba9306b" providerId="ADAL" clId="{5E844B5D-7694-44C0-8124-C2855E7E0654}" dt="2025-01-28T16:32:16.657" v="5728" actId="962"/>
          <ac:picMkLst>
            <pc:docMk/>
            <pc:sldMk cId="4269579860" sldId="1587"/>
            <ac:picMk id="3" creationId="{F1EC14EE-ACFF-69C9-452E-49A00F092DBD}"/>
          </ac:picMkLst>
        </pc:picChg>
      </pc:sldChg>
      <pc:sldChg chg="modNotesTx">
        <pc:chgData name="Krisst, Abe" userId="38295860-adcb-4891-8b7c-950c0ba9306b" providerId="ADAL" clId="{5E844B5D-7694-44C0-8124-C2855E7E0654}" dt="2025-01-23T14:59:55.837" v="5457" actId="33524"/>
        <pc:sldMkLst>
          <pc:docMk/>
          <pc:sldMk cId="888892269" sldId="1588"/>
        </pc:sldMkLst>
      </pc:sldChg>
      <pc:sldChg chg="modSp mod">
        <pc:chgData name="Krisst, Abe" userId="38295860-adcb-4891-8b7c-950c0ba9306b" providerId="ADAL" clId="{5E844B5D-7694-44C0-8124-C2855E7E0654}" dt="2025-01-28T16:32:22.121" v="5732" actId="962"/>
        <pc:sldMkLst>
          <pc:docMk/>
          <pc:sldMk cId="3913921259" sldId="1590"/>
        </pc:sldMkLst>
        <pc:picChg chg="mod">
          <ac:chgData name="Krisst, Abe" userId="38295860-adcb-4891-8b7c-950c0ba9306b" providerId="ADAL" clId="{5E844B5D-7694-44C0-8124-C2855E7E0654}" dt="2025-01-28T16:32:22.121" v="5732" actId="962"/>
          <ac:picMkLst>
            <pc:docMk/>
            <pc:sldMk cId="3913921259" sldId="1590"/>
            <ac:picMk id="3" creationId="{F1EC14EE-ACFF-69C9-452E-49A00F092DBD}"/>
          </ac:picMkLst>
        </pc:picChg>
      </pc:sldChg>
      <pc:sldChg chg="modNotesTx">
        <pc:chgData name="Krisst, Abe" userId="38295860-adcb-4891-8b7c-950c0ba9306b" providerId="ADAL" clId="{5E844B5D-7694-44C0-8124-C2855E7E0654}" dt="2025-01-23T15:00:18.074" v="5469" actId="20577"/>
        <pc:sldMkLst>
          <pc:docMk/>
          <pc:sldMk cId="2181703113" sldId="1592"/>
        </pc:sldMkLst>
      </pc:sldChg>
      <pc:sldChg chg="modNotesTx">
        <pc:chgData name="Krisst, Abe" userId="38295860-adcb-4891-8b7c-950c0ba9306b" providerId="ADAL" clId="{5E844B5D-7694-44C0-8124-C2855E7E0654}" dt="2025-01-23T10:53:27.717" v="5075" actId="20577"/>
        <pc:sldMkLst>
          <pc:docMk/>
          <pc:sldMk cId="718589910" sldId="1593"/>
        </pc:sldMkLst>
      </pc:sldChg>
      <pc:sldChg chg="modSp mod">
        <pc:chgData name="Krisst, Abe" userId="38295860-adcb-4891-8b7c-950c0ba9306b" providerId="ADAL" clId="{5E844B5D-7694-44C0-8124-C2855E7E0654}" dt="2025-01-28T16:32:19.574" v="5730" actId="962"/>
        <pc:sldMkLst>
          <pc:docMk/>
          <pc:sldMk cId="816429661" sldId="1594"/>
        </pc:sldMkLst>
        <pc:picChg chg="mod">
          <ac:chgData name="Krisst, Abe" userId="38295860-adcb-4891-8b7c-950c0ba9306b" providerId="ADAL" clId="{5E844B5D-7694-44C0-8124-C2855E7E0654}" dt="2025-01-28T16:32:19.574" v="5730" actId="962"/>
          <ac:picMkLst>
            <pc:docMk/>
            <pc:sldMk cId="816429661" sldId="1594"/>
            <ac:picMk id="3" creationId="{F1EC14EE-ACFF-69C9-452E-49A00F092DBD}"/>
          </ac:picMkLst>
        </pc:picChg>
      </pc:sldChg>
      <pc:sldChg chg="modNotesTx">
        <pc:chgData name="Krisst, Abe" userId="38295860-adcb-4891-8b7c-950c0ba9306b" providerId="ADAL" clId="{5E844B5D-7694-44C0-8124-C2855E7E0654}" dt="2025-01-24T20:57:58.449" v="5715" actId="20577"/>
        <pc:sldMkLst>
          <pc:docMk/>
          <pc:sldMk cId="2243670852" sldId="1596"/>
        </pc:sldMkLst>
      </pc:sldChg>
      <pc:sldChg chg="modNotesTx">
        <pc:chgData name="Krisst, Abe" userId="38295860-adcb-4891-8b7c-950c0ba9306b" providerId="ADAL" clId="{5E844B5D-7694-44C0-8124-C2855E7E0654}" dt="2025-01-24T20:58:03.549" v="5716" actId="20577"/>
        <pc:sldMkLst>
          <pc:docMk/>
          <pc:sldMk cId="2834176322" sldId="1597"/>
        </pc:sldMkLst>
      </pc:sldChg>
      <pc:sldChg chg="modNotesTx">
        <pc:chgData name="Krisst, Abe" userId="38295860-adcb-4891-8b7c-950c0ba9306b" providerId="ADAL" clId="{5E844B5D-7694-44C0-8124-C2855E7E0654}" dt="2025-01-24T20:58:06.692" v="5717" actId="20577"/>
        <pc:sldMkLst>
          <pc:docMk/>
          <pc:sldMk cId="573351278" sldId="1598"/>
        </pc:sldMkLst>
      </pc:sldChg>
      <pc:sldChg chg="modNotesTx">
        <pc:chgData name="Krisst, Abe" userId="38295860-adcb-4891-8b7c-950c0ba9306b" providerId="ADAL" clId="{5E844B5D-7694-44C0-8124-C2855E7E0654}" dt="2025-01-24T20:58:09.714" v="5718" actId="20577"/>
        <pc:sldMkLst>
          <pc:docMk/>
          <pc:sldMk cId="4050983803" sldId="1599"/>
        </pc:sldMkLst>
      </pc:sldChg>
      <pc:sldChg chg="modSp mod">
        <pc:chgData name="Krisst, Abe" userId="38295860-adcb-4891-8b7c-950c0ba9306b" providerId="ADAL" clId="{5E844B5D-7694-44C0-8124-C2855E7E0654}" dt="2025-01-28T16:32:20.752" v="5731" actId="962"/>
        <pc:sldMkLst>
          <pc:docMk/>
          <pc:sldMk cId="3330379423" sldId="1600"/>
        </pc:sldMkLst>
        <pc:picChg chg="mod">
          <ac:chgData name="Krisst, Abe" userId="38295860-adcb-4891-8b7c-950c0ba9306b" providerId="ADAL" clId="{5E844B5D-7694-44C0-8124-C2855E7E0654}" dt="2025-01-28T16:32:20.752" v="5731" actId="962"/>
          <ac:picMkLst>
            <pc:docMk/>
            <pc:sldMk cId="3330379423" sldId="1600"/>
            <ac:picMk id="3" creationId="{F1EC14EE-ACFF-69C9-452E-49A00F092DBD}"/>
          </ac:picMkLst>
        </pc:picChg>
      </pc:sldChg>
      <pc:sldChg chg="modNotesTx">
        <pc:chgData name="Krisst, Abe" userId="38295860-adcb-4891-8b7c-950c0ba9306b" providerId="ADAL" clId="{5E844B5D-7694-44C0-8124-C2855E7E0654}" dt="2025-01-23T15:01:55.100" v="5606" actId="20577"/>
        <pc:sldMkLst>
          <pc:docMk/>
          <pc:sldMk cId="2253727357" sldId="1601"/>
        </pc:sldMkLst>
      </pc:sldChg>
      <pc:sldChg chg="modNotesTx">
        <pc:chgData name="Krisst, Abe" userId="38295860-adcb-4891-8b7c-950c0ba9306b" providerId="ADAL" clId="{5E844B5D-7694-44C0-8124-C2855E7E0654}" dt="2025-01-24T20:58:22.827" v="5719" actId="20577"/>
        <pc:sldMkLst>
          <pc:docMk/>
          <pc:sldMk cId="3709190537" sldId="1602"/>
        </pc:sldMkLst>
      </pc:sldChg>
      <pc:sldChg chg="modSp mod">
        <pc:chgData name="Krisst, Abe" userId="38295860-adcb-4891-8b7c-950c0ba9306b" providerId="ADAL" clId="{5E844B5D-7694-44C0-8124-C2855E7E0654}" dt="2025-01-28T16:34:03.725" v="5771" actId="962"/>
        <pc:sldMkLst>
          <pc:docMk/>
          <pc:sldMk cId="2952097130" sldId="1603"/>
        </pc:sldMkLst>
        <pc:picChg chg="mod">
          <ac:chgData name="Krisst, Abe" userId="38295860-adcb-4891-8b7c-950c0ba9306b" providerId="ADAL" clId="{5E844B5D-7694-44C0-8124-C2855E7E0654}" dt="2025-01-28T16:34:03.725" v="5771" actId="962"/>
          <ac:picMkLst>
            <pc:docMk/>
            <pc:sldMk cId="2952097130" sldId="1603"/>
            <ac:picMk id="3" creationId="{F1EC14EE-ACFF-69C9-452E-49A00F092DBD}"/>
          </ac:picMkLst>
        </pc:picChg>
      </pc:sldChg>
      <pc:sldChg chg="modSp mod">
        <pc:chgData name="Krisst, Abe" userId="38295860-adcb-4891-8b7c-950c0ba9306b" providerId="ADAL" clId="{5E844B5D-7694-44C0-8124-C2855E7E0654}" dt="2025-01-28T16:33:00.771" v="5740" actId="962"/>
        <pc:sldMkLst>
          <pc:docMk/>
          <pc:sldMk cId="803896535" sldId="1610"/>
        </pc:sldMkLst>
        <pc:picChg chg="mod">
          <ac:chgData name="Krisst, Abe" userId="38295860-adcb-4891-8b7c-950c0ba9306b" providerId="ADAL" clId="{5E844B5D-7694-44C0-8124-C2855E7E0654}" dt="2025-01-28T16:33:00.771" v="5740" actId="962"/>
          <ac:picMkLst>
            <pc:docMk/>
            <pc:sldMk cId="803896535" sldId="1610"/>
            <ac:picMk id="3" creationId="{AFCD1071-A807-7E92-0A45-4209FA6072E5}"/>
          </ac:picMkLst>
        </pc:picChg>
      </pc:sldChg>
      <pc:sldChg chg="modSp mod">
        <pc:chgData name="Krisst, Abe" userId="38295860-adcb-4891-8b7c-950c0ba9306b" providerId="ADAL" clId="{5E844B5D-7694-44C0-8124-C2855E7E0654}" dt="2025-01-28T16:32:56.745" v="5738" actId="962"/>
        <pc:sldMkLst>
          <pc:docMk/>
          <pc:sldMk cId="3037188111" sldId="1611"/>
        </pc:sldMkLst>
        <pc:picChg chg="mod">
          <ac:chgData name="Krisst, Abe" userId="38295860-adcb-4891-8b7c-950c0ba9306b" providerId="ADAL" clId="{5E844B5D-7694-44C0-8124-C2855E7E0654}" dt="2025-01-28T16:32:56.745" v="5738" actId="962"/>
          <ac:picMkLst>
            <pc:docMk/>
            <pc:sldMk cId="3037188111" sldId="1611"/>
            <ac:picMk id="7" creationId="{B67AAE82-0FD7-1E99-6D37-A6BFE5BE4882}"/>
          </ac:picMkLst>
        </pc:picChg>
        <pc:picChg chg="mod">
          <ac:chgData name="Krisst, Abe" userId="38295860-adcb-4891-8b7c-950c0ba9306b" providerId="ADAL" clId="{5E844B5D-7694-44C0-8124-C2855E7E0654}" dt="2025-01-28T16:32:53.982" v="5736" actId="962"/>
          <ac:picMkLst>
            <pc:docMk/>
            <pc:sldMk cId="3037188111" sldId="1611"/>
            <ac:picMk id="8" creationId="{C8ABA7C8-E181-A587-8C3F-D81742F81386}"/>
          </ac:picMkLst>
        </pc:picChg>
      </pc:sldChg>
      <pc:sldChg chg="modSp mod">
        <pc:chgData name="Krisst, Abe" userId="38295860-adcb-4891-8b7c-950c0ba9306b" providerId="ADAL" clId="{5E844B5D-7694-44C0-8124-C2855E7E0654}" dt="2025-01-28T16:36:48.686" v="5797" actId="962"/>
        <pc:sldMkLst>
          <pc:docMk/>
          <pc:sldMk cId="1339571787" sldId="1618"/>
        </pc:sldMkLst>
        <pc:picChg chg="mod">
          <ac:chgData name="Krisst, Abe" userId="38295860-adcb-4891-8b7c-950c0ba9306b" providerId="ADAL" clId="{5E844B5D-7694-44C0-8124-C2855E7E0654}" dt="2025-01-28T16:36:48.686" v="5797" actId="962"/>
          <ac:picMkLst>
            <pc:docMk/>
            <pc:sldMk cId="1339571787" sldId="1618"/>
            <ac:picMk id="3" creationId="{F1EC14EE-ACFF-69C9-452E-49A00F092DBD}"/>
          </ac:picMkLst>
        </pc:picChg>
      </pc:sldChg>
      <pc:sldChg chg="modSp mod">
        <pc:chgData name="Krisst, Abe" userId="38295860-adcb-4891-8b7c-950c0ba9306b" providerId="ADAL" clId="{5E844B5D-7694-44C0-8124-C2855E7E0654}" dt="2025-01-28T16:58:04.664" v="5889" actId="962"/>
        <pc:sldMkLst>
          <pc:docMk/>
          <pc:sldMk cId="3260988130" sldId="1619"/>
        </pc:sldMkLst>
        <pc:spChg chg="mod">
          <ac:chgData name="Krisst, Abe" userId="38295860-adcb-4891-8b7c-950c0ba9306b" providerId="ADAL" clId="{5E844B5D-7694-44C0-8124-C2855E7E0654}" dt="2025-01-28T16:58:04.664" v="5889" actId="962"/>
          <ac:spMkLst>
            <pc:docMk/>
            <pc:sldMk cId="3260988130" sldId="1619"/>
            <ac:spMk id="5" creationId="{64684F4E-67CD-C0FB-6D6A-6A0B2AC88588}"/>
          </ac:spMkLst>
        </pc:spChg>
        <pc:picChg chg="mod">
          <ac:chgData name="Krisst, Abe" userId="38295860-adcb-4891-8b7c-950c0ba9306b" providerId="ADAL" clId="{5E844B5D-7694-44C0-8124-C2855E7E0654}" dt="2025-01-28T16:49:11.010" v="5883" actId="962"/>
          <ac:picMkLst>
            <pc:docMk/>
            <pc:sldMk cId="3260988130" sldId="1619"/>
            <ac:picMk id="6" creationId="{08A3447A-B820-2DF3-C225-84A2A69C153F}"/>
          </ac:picMkLst>
        </pc:picChg>
      </pc:sldChg>
      <pc:sldChg chg="modSp mod">
        <pc:chgData name="Krisst, Abe" userId="38295860-adcb-4891-8b7c-950c0ba9306b" providerId="ADAL" clId="{5E844B5D-7694-44C0-8124-C2855E7E0654}" dt="2025-01-28T16:49:19.468" v="5885" actId="962"/>
        <pc:sldMkLst>
          <pc:docMk/>
          <pc:sldMk cId="278840551" sldId="1620"/>
        </pc:sldMkLst>
        <pc:picChg chg="mod">
          <ac:chgData name="Krisst, Abe" userId="38295860-adcb-4891-8b7c-950c0ba9306b" providerId="ADAL" clId="{5E844B5D-7694-44C0-8124-C2855E7E0654}" dt="2025-01-28T16:49:19.468" v="5885" actId="962"/>
          <ac:picMkLst>
            <pc:docMk/>
            <pc:sldMk cId="278840551" sldId="1620"/>
            <ac:picMk id="11" creationId="{AEDAF8BD-015E-8427-1268-F78770FFB49C}"/>
          </ac:picMkLst>
        </pc:picChg>
      </pc:sldChg>
      <pc:sldChg chg="modSp">
        <pc:chgData name="Krisst, Abe" userId="38295860-adcb-4891-8b7c-950c0ba9306b" providerId="ADAL" clId="{5E844B5D-7694-44C0-8124-C2855E7E0654}" dt="2025-01-28T16:35:48.486" v="5787" actId="962"/>
        <pc:sldMkLst>
          <pc:docMk/>
          <pc:sldMk cId="1304497046" sldId="1621"/>
        </pc:sldMkLst>
        <pc:picChg chg="mod">
          <ac:chgData name="Krisst, Abe" userId="38295860-adcb-4891-8b7c-950c0ba9306b" providerId="ADAL" clId="{5E844B5D-7694-44C0-8124-C2855E7E0654}" dt="2025-01-28T16:35:48.486" v="5787" actId="962"/>
          <ac:picMkLst>
            <pc:docMk/>
            <pc:sldMk cId="1304497046" sldId="1621"/>
            <ac:picMk id="3074" creationId="{F0398D7D-E5A9-8443-4AE8-14538B5D7509}"/>
          </ac:picMkLst>
        </pc:picChg>
      </pc:sldChg>
      <pc:sldChg chg="modSp mod">
        <pc:chgData name="Krisst, Abe" userId="38295860-adcb-4891-8b7c-950c0ba9306b" providerId="ADAL" clId="{5E844B5D-7694-44C0-8124-C2855E7E0654}" dt="2025-01-28T16:48:11.100" v="5849" actId="962"/>
        <pc:sldMkLst>
          <pc:docMk/>
          <pc:sldMk cId="397625085" sldId="1624"/>
        </pc:sldMkLst>
        <pc:spChg chg="mod">
          <ac:chgData name="Krisst, Abe" userId="38295860-adcb-4891-8b7c-950c0ba9306b" providerId="ADAL" clId="{5E844B5D-7694-44C0-8124-C2855E7E0654}" dt="2025-01-28T16:34:22.242" v="5773" actId="962"/>
          <ac:spMkLst>
            <pc:docMk/>
            <pc:sldMk cId="397625085" sldId="1624"/>
            <ac:spMk id="6" creationId="{89D77708-57A4-F159-FEA5-6A94C2F26CA8}"/>
          </ac:spMkLst>
        </pc:spChg>
        <pc:graphicFrameChg chg="mod">
          <ac:chgData name="Krisst, Abe" userId="38295860-adcb-4891-8b7c-950c0ba9306b" providerId="ADAL" clId="{5E844B5D-7694-44C0-8124-C2855E7E0654}" dt="2025-01-28T16:48:11.100" v="5849" actId="962"/>
          <ac:graphicFrameMkLst>
            <pc:docMk/>
            <pc:sldMk cId="397625085" sldId="1624"/>
            <ac:graphicFrameMk id="5" creationId="{8253FD75-35A6-A623-72B3-297E313CE0D5}"/>
          </ac:graphicFrameMkLst>
        </pc:graphicFrameChg>
      </pc:sldChg>
      <pc:sldChg chg="modSp mod">
        <pc:chgData name="Krisst, Abe" userId="38295860-adcb-4891-8b7c-950c0ba9306b" providerId="ADAL" clId="{5E844B5D-7694-44C0-8124-C2855E7E0654}" dt="2025-01-28T16:58:17.875" v="5890" actId="1076"/>
        <pc:sldMkLst>
          <pc:docMk/>
          <pc:sldMk cId="717473459" sldId="1628"/>
        </pc:sldMkLst>
        <pc:spChg chg="mod">
          <ac:chgData name="Krisst, Abe" userId="38295860-adcb-4891-8b7c-950c0ba9306b" providerId="ADAL" clId="{5E844B5D-7694-44C0-8124-C2855E7E0654}" dt="2025-01-28T16:35:58.563" v="5789" actId="962"/>
          <ac:spMkLst>
            <pc:docMk/>
            <pc:sldMk cId="717473459" sldId="1628"/>
            <ac:spMk id="9" creationId="{3D1D9436-F49F-A1C4-BE1E-D4E05345A8BD}"/>
          </ac:spMkLst>
        </pc:spChg>
        <pc:picChg chg="mod">
          <ac:chgData name="Krisst, Abe" userId="38295860-adcb-4891-8b7c-950c0ba9306b" providerId="ADAL" clId="{5E844B5D-7694-44C0-8124-C2855E7E0654}" dt="2025-01-28T16:58:17.875" v="5890" actId="1076"/>
          <ac:picMkLst>
            <pc:docMk/>
            <pc:sldMk cId="717473459" sldId="1628"/>
            <ac:picMk id="4" creationId="{25B78333-11C5-99ED-BE42-6A754CBCC7FF}"/>
          </ac:picMkLst>
        </pc:picChg>
      </pc:sldChg>
      <pc:sldChg chg="modSp mod">
        <pc:chgData name="Krisst, Abe" userId="38295860-adcb-4891-8b7c-950c0ba9306b" providerId="ADAL" clId="{5E844B5D-7694-44C0-8124-C2855E7E0654}" dt="2025-01-28T16:36:18.143" v="5791" actId="962"/>
        <pc:sldMkLst>
          <pc:docMk/>
          <pc:sldMk cId="3714220881" sldId="1632"/>
        </pc:sldMkLst>
        <pc:spChg chg="mod">
          <ac:chgData name="Krisst, Abe" userId="38295860-adcb-4891-8b7c-950c0ba9306b" providerId="ADAL" clId="{5E844B5D-7694-44C0-8124-C2855E7E0654}" dt="2025-01-28T16:36:18.143" v="5791" actId="962"/>
          <ac:spMkLst>
            <pc:docMk/>
            <pc:sldMk cId="3714220881" sldId="1632"/>
            <ac:spMk id="9" creationId="{3D1D9436-F49F-A1C4-BE1E-D4E05345A8BD}"/>
          </ac:spMkLst>
        </pc:spChg>
      </pc:sldChg>
      <pc:sldChg chg="modSp mod">
        <pc:chgData name="Krisst, Abe" userId="38295860-adcb-4891-8b7c-950c0ba9306b" providerId="ADAL" clId="{5E844B5D-7694-44C0-8124-C2855E7E0654}" dt="2025-01-28T16:36:28.566" v="5792" actId="962"/>
        <pc:sldMkLst>
          <pc:docMk/>
          <pc:sldMk cId="3830305579" sldId="1633"/>
        </pc:sldMkLst>
        <pc:spChg chg="mod">
          <ac:chgData name="Krisst, Abe" userId="38295860-adcb-4891-8b7c-950c0ba9306b" providerId="ADAL" clId="{5E844B5D-7694-44C0-8124-C2855E7E0654}" dt="2025-01-28T16:36:28.566" v="5792" actId="962"/>
          <ac:spMkLst>
            <pc:docMk/>
            <pc:sldMk cId="3830305579" sldId="1633"/>
            <ac:spMk id="9" creationId="{3D1D9436-F49F-A1C4-BE1E-D4E05345A8BD}"/>
          </ac:spMkLst>
        </pc:spChg>
      </pc:sldChg>
      <pc:sldChg chg="modSp mod">
        <pc:chgData name="Krisst, Abe" userId="38295860-adcb-4891-8b7c-950c0ba9306b" providerId="ADAL" clId="{5E844B5D-7694-44C0-8124-C2855E7E0654}" dt="2025-01-28T16:36:36.733" v="5794" actId="962"/>
        <pc:sldMkLst>
          <pc:docMk/>
          <pc:sldMk cId="3551824549" sldId="1634"/>
        </pc:sldMkLst>
        <pc:spChg chg="mod">
          <ac:chgData name="Krisst, Abe" userId="38295860-adcb-4891-8b7c-950c0ba9306b" providerId="ADAL" clId="{5E844B5D-7694-44C0-8124-C2855E7E0654}" dt="2025-01-28T16:36:36.733" v="5794" actId="962"/>
          <ac:spMkLst>
            <pc:docMk/>
            <pc:sldMk cId="3551824549" sldId="1634"/>
            <ac:spMk id="9" creationId="{3D1D9436-F49F-A1C4-BE1E-D4E05345A8BD}"/>
          </ac:spMkLst>
        </pc:spChg>
      </pc:sldChg>
      <pc:sldChg chg="modSp mod">
        <pc:chgData name="Krisst, Abe" userId="38295860-adcb-4891-8b7c-950c0ba9306b" providerId="ADAL" clId="{5E844B5D-7694-44C0-8124-C2855E7E0654}" dt="2025-01-28T16:36:46.500" v="5796" actId="962"/>
        <pc:sldMkLst>
          <pc:docMk/>
          <pc:sldMk cId="2302639915" sldId="1635"/>
        </pc:sldMkLst>
        <pc:spChg chg="mod">
          <ac:chgData name="Krisst, Abe" userId="38295860-adcb-4891-8b7c-950c0ba9306b" providerId="ADAL" clId="{5E844B5D-7694-44C0-8124-C2855E7E0654}" dt="2025-01-28T16:36:46.500" v="5796" actId="962"/>
          <ac:spMkLst>
            <pc:docMk/>
            <pc:sldMk cId="2302639915" sldId="1635"/>
            <ac:spMk id="9" creationId="{3D1D9436-F49F-A1C4-BE1E-D4E05345A8BD}"/>
          </ac:spMkLst>
        </pc:spChg>
      </pc:sldChg>
      <pc:sldChg chg="modSp mod">
        <pc:chgData name="Krisst, Abe" userId="38295860-adcb-4891-8b7c-950c0ba9306b" providerId="ADAL" clId="{5E844B5D-7694-44C0-8124-C2855E7E0654}" dt="2025-01-28T16:59:11.242" v="5892" actId="1076"/>
        <pc:sldMkLst>
          <pc:docMk/>
          <pc:sldMk cId="316577243" sldId="1641"/>
        </pc:sldMkLst>
        <pc:spChg chg="mod">
          <ac:chgData name="Krisst, Abe" userId="38295860-adcb-4891-8b7c-950c0ba9306b" providerId="ADAL" clId="{5E844B5D-7694-44C0-8124-C2855E7E0654}" dt="2025-01-28T16:37:10.323" v="5804" actId="962"/>
          <ac:spMkLst>
            <pc:docMk/>
            <pc:sldMk cId="316577243" sldId="1641"/>
            <ac:spMk id="7" creationId="{DD146DC6-CCBE-EB2A-AF75-1FC7AB678646}"/>
          </ac:spMkLst>
        </pc:spChg>
        <pc:picChg chg="mod">
          <ac:chgData name="Krisst, Abe" userId="38295860-adcb-4891-8b7c-950c0ba9306b" providerId="ADAL" clId="{5E844B5D-7694-44C0-8124-C2855E7E0654}" dt="2025-01-28T16:59:11.242" v="5892" actId="1076"/>
          <ac:picMkLst>
            <pc:docMk/>
            <pc:sldMk cId="316577243" sldId="1641"/>
            <ac:picMk id="9" creationId="{C3CFD599-EAE5-6D17-A330-D47E70C63432}"/>
          </ac:picMkLst>
        </pc:picChg>
      </pc:sldChg>
      <pc:sldChg chg="modNotesTx">
        <pc:chgData name="Krisst, Abe" userId="38295860-adcb-4891-8b7c-950c0ba9306b" providerId="ADAL" clId="{5E844B5D-7694-44C0-8124-C2855E7E0654}" dt="2025-01-23T10:53:03.745" v="5072" actId="20577"/>
        <pc:sldMkLst>
          <pc:docMk/>
          <pc:sldMk cId="3670983098" sldId="1646"/>
        </pc:sldMkLst>
      </pc:sldChg>
      <pc:sldChg chg="modSp mod">
        <pc:chgData name="Krisst, Abe" userId="38295860-adcb-4891-8b7c-950c0ba9306b" providerId="ADAL" clId="{5E844B5D-7694-44C0-8124-C2855E7E0654}" dt="2025-01-28T16:37:05.270" v="5802" actId="962"/>
        <pc:sldMkLst>
          <pc:docMk/>
          <pc:sldMk cId="681394753" sldId="1652"/>
        </pc:sldMkLst>
        <pc:picChg chg="mod">
          <ac:chgData name="Krisst, Abe" userId="38295860-adcb-4891-8b7c-950c0ba9306b" providerId="ADAL" clId="{5E844B5D-7694-44C0-8124-C2855E7E0654}" dt="2025-01-28T16:37:05.270" v="5802" actId="962"/>
          <ac:picMkLst>
            <pc:docMk/>
            <pc:sldMk cId="681394753" sldId="1652"/>
            <ac:picMk id="3" creationId="{F1EC14EE-ACFF-69C9-452E-49A00F092DBD}"/>
          </ac:picMkLst>
        </pc:picChg>
      </pc:sldChg>
      <pc:sldChg chg="modSp mod">
        <pc:chgData name="Krisst, Abe" userId="38295860-adcb-4891-8b7c-950c0ba9306b" providerId="ADAL" clId="{5E844B5D-7694-44C0-8124-C2855E7E0654}" dt="2025-01-28T16:58:57.008" v="5891" actId="1076"/>
        <pc:sldMkLst>
          <pc:docMk/>
          <pc:sldMk cId="2948340896" sldId="1653"/>
        </pc:sldMkLst>
        <pc:spChg chg="mod">
          <ac:chgData name="Krisst, Abe" userId="38295860-adcb-4891-8b7c-950c0ba9306b" providerId="ADAL" clId="{5E844B5D-7694-44C0-8124-C2855E7E0654}" dt="2025-01-28T16:36:56.054" v="5799" actId="962"/>
          <ac:spMkLst>
            <pc:docMk/>
            <pc:sldMk cId="2948340896" sldId="1653"/>
            <ac:spMk id="12" creationId="{C1AFD4D9-C1BD-0B62-FCD0-D822A6FA8101}"/>
          </ac:spMkLst>
        </pc:spChg>
        <pc:spChg chg="mod">
          <ac:chgData name="Krisst, Abe" userId="38295860-adcb-4891-8b7c-950c0ba9306b" providerId="ADAL" clId="{5E844B5D-7694-44C0-8124-C2855E7E0654}" dt="2025-01-28T16:37:03.032" v="5801" actId="962"/>
          <ac:spMkLst>
            <pc:docMk/>
            <pc:sldMk cId="2948340896" sldId="1653"/>
            <ac:spMk id="13" creationId="{0DBD9336-760C-7BDC-DE9A-C1F4E7C75D5E}"/>
          </ac:spMkLst>
        </pc:spChg>
        <pc:picChg chg="mod">
          <ac:chgData name="Krisst, Abe" userId="38295860-adcb-4891-8b7c-950c0ba9306b" providerId="ADAL" clId="{5E844B5D-7694-44C0-8124-C2855E7E0654}" dt="2025-01-28T16:58:57.008" v="5891" actId="1076"/>
          <ac:picMkLst>
            <pc:docMk/>
            <pc:sldMk cId="2948340896" sldId="1653"/>
            <ac:picMk id="11" creationId="{DB3ED877-4FEA-8F29-E49B-EA8BDA8ADA15}"/>
          </ac:picMkLst>
        </pc:picChg>
      </pc:sldChg>
      <pc:sldChg chg="modSp mod modShow modNotesTx">
        <pc:chgData name="Krisst, Abe" userId="38295860-adcb-4891-8b7c-950c0ba9306b" providerId="ADAL" clId="{5E844B5D-7694-44C0-8124-C2855E7E0654}" dt="2025-01-28T16:45:13.035" v="5806" actId="962"/>
        <pc:sldMkLst>
          <pc:docMk/>
          <pc:sldMk cId="2772523349" sldId="1656"/>
        </pc:sldMkLst>
        <pc:spChg chg="mod">
          <ac:chgData name="Krisst, Abe" userId="38295860-adcb-4891-8b7c-950c0ba9306b" providerId="ADAL" clId="{5E844B5D-7694-44C0-8124-C2855E7E0654}" dt="2025-01-28T16:31:32.558" v="5720" actId="962"/>
          <ac:spMkLst>
            <pc:docMk/>
            <pc:sldMk cId="2772523349" sldId="1656"/>
            <ac:spMk id="2" creationId="{70A634AC-E713-AD84-4FDF-4E3A311F6FC9}"/>
          </ac:spMkLst>
        </pc:spChg>
        <pc:spChg chg="mod">
          <ac:chgData name="Krisst, Abe" userId="38295860-adcb-4891-8b7c-950c0ba9306b" providerId="ADAL" clId="{5E844B5D-7694-44C0-8124-C2855E7E0654}" dt="2025-01-28T16:45:13.035" v="5806" actId="962"/>
          <ac:spMkLst>
            <pc:docMk/>
            <pc:sldMk cId="2772523349" sldId="1656"/>
            <ac:spMk id="3" creationId="{39E59691-15EA-4B72-2175-323D0AB9F146}"/>
          </ac:spMkLst>
        </pc:spChg>
      </pc:sldChg>
      <pc:sldChg chg="modSp mod modNotesTx">
        <pc:chgData name="Krisst, Abe" userId="38295860-adcb-4891-8b7c-950c0ba9306b" providerId="ADAL" clId="{5E844B5D-7694-44C0-8124-C2855E7E0654}" dt="2025-01-28T16:45:45.433" v="5808" actId="962"/>
        <pc:sldMkLst>
          <pc:docMk/>
          <pc:sldMk cId="11475953" sldId="1657"/>
        </pc:sldMkLst>
        <pc:spChg chg="mod">
          <ac:chgData name="Krisst, Abe" userId="38295860-adcb-4891-8b7c-950c0ba9306b" providerId="ADAL" clId="{5E844B5D-7694-44C0-8124-C2855E7E0654}" dt="2025-01-28T16:45:45.433" v="5808" actId="962"/>
          <ac:spMkLst>
            <pc:docMk/>
            <pc:sldMk cId="11475953" sldId="1657"/>
            <ac:spMk id="16" creationId="{4100D0EF-99F0-EC0B-2839-2ED128D1A387}"/>
          </ac:spMkLst>
        </pc:spChg>
      </pc:sldChg>
      <pc:sldChg chg="delSp modSp del mod">
        <pc:chgData name="Krisst, Abe" userId="38295860-adcb-4891-8b7c-950c0ba9306b" providerId="ADAL" clId="{5E844B5D-7694-44C0-8124-C2855E7E0654}" dt="2025-01-22T21:55:11.588" v="226" actId="2696"/>
        <pc:sldMkLst>
          <pc:docMk/>
          <pc:sldMk cId="612900969" sldId="1658"/>
        </pc:sldMkLst>
      </pc:sldChg>
      <pc:sldChg chg="mod modShow">
        <pc:chgData name="Krisst, Abe" userId="38295860-adcb-4891-8b7c-950c0ba9306b" providerId="ADAL" clId="{5E844B5D-7694-44C0-8124-C2855E7E0654}" dt="2025-01-22T22:00:08.239" v="522" actId="729"/>
        <pc:sldMkLst>
          <pc:docMk/>
          <pc:sldMk cId="3629381837" sldId="1659"/>
        </pc:sldMkLst>
      </pc:sldChg>
      <pc:sldChg chg="mod modShow">
        <pc:chgData name="Krisst, Abe" userId="38295860-adcb-4891-8b7c-950c0ba9306b" providerId="ADAL" clId="{5E844B5D-7694-44C0-8124-C2855E7E0654}" dt="2025-01-22T22:00:14.895" v="523" actId="729"/>
        <pc:sldMkLst>
          <pc:docMk/>
          <pc:sldMk cId="4189208904" sldId="1662"/>
        </pc:sldMkLst>
      </pc:sldChg>
      <pc:sldChg chg="mod modShow">
        <pc:chgData name="Krisst, Abe" userId="38295860-adcb-4891-8b7c-950c0ba9306b" providerId="ADAL" clId="{5E844B5D-7694-44C0-8124-C2855E7E0654}" dt="2025-01-22T22:00:21.934" v="524" actId="729"/>
        <pc:sldMkLst>
          <pc:docMk/>
          <pc:sldMk cId="2545791756" sldId="1663"/>
        </pc:sldMkLst>
      </pc:sldChg>
      <pc:sldChg chg="del">
        <pc:chgData name="Krisst, Abe" userId="38295860-adcb-4891-8b7c-950c0ba9306b" providerId="ADAL" clId="{5E844B5D-7694-44C0-8124-C2855E7E0654}" dt="2025-01-22T21:59:51.358" v="521" actId="2696"/>
        <pc:sldMkLst>
          <pc:docMk/>
          <pc:sldMk cId="4007476545" sldId="1666"/>
        </pc:sldMkLst>
      </pc:sldChg>
      <pc:sldChg chg="modSp mod modNotesTx">
        <pc:chgData name="Krisst, Abe" userId="38295860-adcb-4891-8b7c-950c0ba9306b" providerId="ADAL" clId="{5E844B5D-7694-44C0-8124-C2855E7E0654}" dt="2025-01-28T16:32:10.050" v="5725" actId="962"/>
        <pc:sldMkLst>
          <pc:docMk/>
          <pc:sldMk cId="3325246175" sldId="1667"/>
        </pc:sldMkLst>
        <pc:grpChg chg="mod">
          <ac:chgData name="Krisst, Abe" userId="38295860-adcb-4891-8b7c-950c0ba9306b" providerId="ADAL" clId="{5E844B5D-7694-44C0-8124-C2855E7E0654}" dt="2025-01-28T16:32:10.050" v="5725" actId="962"/>
          <ac:grpSpMkLst>
            <pc:docMk/>
            <pc:sldMk cId="3325246175" sldId="1667"/>
            <ac:grpSpMk id="4" creationId="{4B399A2E-8F2F-5F73-D80B-08BE643C7C64}"/>
          </ac:grpSpMkLst>
        </pc:grpChg>
        <pc:picChg chg="mod">
          <ac:chgData name="Krisst, Abe" userId="38295860-adcb-4891-8b7c-950c0ba9306b" providerId="ADAL" clId="{5E844B5D-7694-44C0-8124-C2855E7E0654}" dt="2025-01-28T16:31:53.011" v="5723" actId="962"/>
          <ac:picMkLst>
            <pc:docMk/>
            <pc:sldMk cId="3325246175" sldId="1667"/>
            <ac:picMk id="3" creationId="{D3628E17-73D8-090D-DC6D-DBE861D3BF9A}"/>
          </ac:picMkLst>
        </pc:picChg>
      </pc:sldChg>
      <pc:sldChg chg="modSp mod">
        <pc:chgData name="Krisst, Abe" userId="38295860-adcb-4891-8b7c-950c0ba9306b" providerId="ADAL" clId="{5E844B5D-7694-44C0-8124-C2855E7E0654}" dt="2025-01-28T16:37:13.217" v="5805" actId="962"/>
        <pc:sldMkLst>
          <pc:docMk/>
          <pc:sldMk cId="1298642167" sldId="1668"/>
        </pc:sldMkLst>
        <pc:picChg chg="mod">
          <ac:chgData name="Krisst, Abe" userId="38295860-adcb-4891-8b7c-950c0ba9306b" providerId="ADAL" clId="{5E844B5D-7694-44C0-8124-C2855E7E0654}" dt="2025-01-28T16:37:13.217" v="5805" actId="962"/>
          <ac:picMkLst>
            <pc:docMk/>
            <pc:sldMk cId="1298642167" sldId="1668"/>
            <ac:picMk id="3" creationId="{B6F5BCB3-7A69-F0F8-FE20-BD6E2F5E2630}"/>
          </ac:picMkLst>
        </pc:picChg>
      </pc:sldChg>
      <pc:sldChg chg="modSp mod">
        <pc:chgData name="Krisst, Abe" userId="38295860-adcb-4891-8b7c-950c0ba9306b" providerId="ADAL" clId="{5E844B5D-7694-44C0-8124-C2855E7E0654}" dt="2025-01-28T16:32:40.855" v="5734" actId="962"/>
        <pc:sldMkLst>
          <pc:docMk/>
          <pc:sldMk cId="1330440012" sldId="1670"/>
        </pc:sldMkLst>
        <pc:picChg chg="mod">
          <ac:chgData name="Krisst, Abe" userId="38295860-adcb-4891-8b7c-950c0ba9306b" providerId="ADAL" clId="{5E844B5D-7694-44C0-8124-C2855E7E0654}" dt="2025-01-28T16:32:40.855" v="5734" actId="962"/>
          <ac:picMkLst>
            <pc:docMk/>
            <pc:sldMk cId="1330440012" sldId="1670"/>
            <ac:picMk id="3" creationId="{DEC13549-256F-66A9-868F-6227AEEA6195}"/>
          </ac:picMkLst>
        </pc:picChg>
      </pc:sldChg>
      <pc:sldChg chg="modSp mod">
        <pc:chgData name="Krisst, Abe" userId="38295860-adcb-4891-8b7c-950c0ba9306b" providerId="ADAL" clId="{5E844B5D-7694-44C0-8124-C2855E7E0654}" dt="2025-01-28T16:33:04.634" v="5742" actId="962"/>
        <pc:sldMkLst>
          <pc:docMk/>
          <pc:sldMk cId="2015496595" sldId="1673"/>
        </pc:sldMkLst>
        <pc:picChg chg="mod">
          <ac:chgData name="Krisst, Abe" userId="38295860-adcb-4891-8b7c-950c0ba9306b" providerId="ADAL" clId="{5E844B5D-7694-44C0-8124-C2855E7E0654}" dt="2025-01-28T16:33:04.634" v="5742" actId="962"/>
          <ac:picMkLst>
            <pc:docMk/>
            <pc:sldMk cId="2015496595" sldId="1673"/>
            <ac:picMk id="4" creationId="{6033EC00-F868-EB71-F695-24FE30BD0E84}"/>
          </ac:picMkLst>
        </pc:picChg>
      </pc:sldChg>
      <pc:sldChg chg="modSp mod">
        <pc:chgData name="Krisst, Abe" userId="38295860-adcb-4891-8b7c-950c0ba9306b" providerId="ADAL" clId="{5E844B5D-7694-44C0-8124-C2855E7E0654}" dt="2025-01-28T16:33:09.522" v="5746" actId="962"/>
        <pc:sldMkLst>
          <pc:docMk/>
          <pc:sldMk cId="4187152748" sldId="1674"/>
        </pc:sldMkLst>
        <pc:picChg chg="mod">
          <ac:chgData name="Krisst, Abe" userId="38295860-adcb-4891-8b7c-950c0ba9306b" providerId="ADAL" clId="{5E844B5D-7694-44C0-8124-C2855E7E0654}" dt="2025-01-28T16:33:07.389" v="5744" actId="962"/>
          <ac:picMkLst>
            <pc:docMk/>
            <pc:sldMk cId="4187152748" sldId="1674"/>
            <ac:picMk id="5" creationId="{02BD9584-CF93-63BF-8552-9197E730B2C2}"/>
          </ac:picMkLst>
        </pc:picChg>
        <pc:picChg chg="mod">
          <ac:chgData name="Krisst, Abe" userId="38295860-adcb-4891-8b7c-950c0ba9306b" providerId="ADAL" clId="{5E844B5D-7694-44C0-8124-C2855E7E0654}" dt="2025-01-28T16:33:09.522" v="5746" actId="962"/>
          <ac:picMkLst>
            <pc:docMk/>
            <pc:sldMk cId="4187152748" sldId="1674"/>
            <ac:picMk id="6" creationId="{007E5C0E-FC07-BBD0-9107-DD326D87D243}"/>
          </ac:picMkLst>
        </pc:picChg>
      </pc:sldChg>
      <pc:sldChg chg="modSp mod">
        <pc:chgData name="Krisst, Abe" userId="38295860-adcb-4891-8b7c-950c0ba9306b" providerId="ADAL" clId="{5E844B5D-7694-44C0-8124-C2855E7E0654}" dt="2025-01-28T16:33:14.614" v="5750" actId="962"/>
        <pc:sldMkLst>
          <pc:docMk/>
          <pc:sldMk cId="3525817673" sldId="1675"/>
        </pc:sldMkLst>
        <pc:picChg chg="mod">
          <ac:chgData name="Krisst, Abe" userId="38295860-adcb-4891-8b7c-950c0ba9306b" providerId="ADAL" clId="{5E844B5D-7694-44C0-8124-C2855E7E0654}" dt="2025-01-28T16:33:12.301" v="5748" actId="962"/>
          <ac:picMkLst>
            <pc:docMk/>
            <pc:sldMk cId="3525817673" sldId="1675"/>
            <ac:picMk id="4" creationId="{3CEA0105-0C2F-7917-EE75-2408C5B8C2CA}"/>
          </ac:picMkLst>
        </pc:picChg>
        <pc:picChg chg="mod">
          <ac:chgData name="Krisst, Abe" userId="38295860-adcb-4891-8b7c-950c0ba9306b" providerId="ADAL" clId="{5E844B5D-7694-44C0-8124-C2855E7E0654}" dt="2025-01-28T16:33:14.614" v="5750" actId="962"/>
          <ac:picMkLst>
            <pc:docMk/>
            <pc:sldMk cId="3525817673" sldId="1675"/>
            <ac:picMk id="6" creationId="{007E5C0E-FC07-BBD0-9107-DD326D87D243}"/>
          </ac:picMkLst>
        </pc:picChg>
      </pc:sldChg>
      <pc:sldChg chg="modSp mod">
        <pc:chgData name="Krisst, Abe" userId="38295860-adcb-4891-8b7c-950c0ba9306b" providerId="ADAL" clId="{5E844B5D-7694-44C0-8124-C2855E7E0654}" dt="2025-01-28T16:33:23.838" v="5760" actId="962"/>
        <pc:sldMkLst>
          <pc:docMk/>
          <pc:sldMk cId="3031037197" sldId="1676"/>
        </pc:sldMkLst>
        <pc:picChg chg="mod">
          <ac:chgData name="Krisst, Abe" userId="38295860-adcb-4891-8b7c-950c0ba9306b" providerId="ADAL" clId="{5E844B5D-7694-44C0-8124-C2855E7E0654}" dt="2025-01-28T16:33:20.624" v="5756" actId="962"/>
          <ac:picMkLst>
            <pc:docMk/>
            <pc:sldMk cId="3031037197" sldId="1676"/>
            <ac:picMk id="4" creationId="{53436703-1FF0-D7F9-F781-E6DCC01A7BBE}"/>
          </ac:picMkLst>
        </pc:picChg>
        <pc:picChg chg="mod">
          <ac:chgData name="Krisst, Abe" userId="38295860-adcb-4891-8b7c-950c0ba9306b" providerId="ADAL" clId="{5E844B5D-7694-44C0-8124-C2855E7E0654}" dt="2025-01-28T16:33:17.114" v="5752" actId="962"/>
          <ac:picMkLst>
            <pc:docMk/>
            <pc:sldMk cId="3031037197" sldId="1676"/>
            <ac:picMk id="5" creationId="{61A5E150-A8DD-6F35-EF9C-970D20D9C2A2}"/>
          </ac:picMkLst>
        </pc:picChg>
        <pc:picChg chg="mod">
          <ac:chgData name="Krisst, Abe" userId="38295860-adcb-4891-8b7c-950c0ba9306b" providerId="ADAL" clId="{5E844B5D-7694-44C0-8124-C2855E7E0654}" dt="2025-01-28T16:33:18.792" v="5754" actId="962"/>
          <ac:picMkLst>
            <pc:docMk/>
            <pc:sldMk cId="3031037197" sldId="1676"/>
            <ac:picMk id="7" creationId="{AF0C541C-9C30-786F-9C5B-3C03074E6101}"/>
          </ac:picMkLst>
        </pc:picChg>
        <pc:picChg chg="mod">
          <ac:chgData name="Krisst, Abe" userId="38295860-adcb-4891-8b7c-950c0ba9306b" providerId="ADAL" clId="{5E844B5D-7694-44C0-8124-C2855E7E0654}" dt="2025-01-28T16:33:23.838" v="5760" actId="962"/>
          <ac:picMkLst>
            <pc:docMk/>
            <pc:sldMk cId="3031037197" sldId="1676"/>
            <ac:picMk id="8" creationId="{A8AEF34E-6F9D-D82F-AD05-D0463E923476}"/>
          </ac:picMkLst>
        </pc:picChg>
        <pc:picChg chg="mod">
          <ac:chgData name="Krisst, Abe" userId="38295860-adcb-4891-8b7c-950c0ba9306b" providerId="ADAL" clId="{5E844B5D-7694-44C0-8124-C2855E7E0654}" dt="2025-01-28T16:33:22.014" v="5758" actId="962"/>
          <ac:picMkLst>
            <pc:docMk/>
            <pc:sldMk cId="3031037197" sldId="1676"/>
            <ac:picMk id="10" creationId="{9119BC05-6273-387F-5307-632877C37696}"/>
          </ac:picMkLst>
        </pc:picChg>
      </pc:sldChg>
      <pc:sldChg chg="modSp mod">
        <pc:chgData name="Krisst, Abe" userId="38295860-adcb-4891-8b7c-950c0ba9306b" providerId="ADAL" clId="{5E844B5D-7694-44C0-8124-C2855E7E0654}" dt="2025-01-28T16:33:27.549" v="5764" actId="962"/>
        <pc:sldMkLst>
          <pc:docMk/>
          <pc:sldMk cId="3235643422" sldId="1678"/>
        </pc:sldMkLst>
        <pc:picChg chg="mod">
          <ac:chgData name="Krisst, Abe" userId="38295860-adcb-4891-8b7c-950c0ba9306b" providerId="ADAL" clId="{5E844B5D-7694-44C0-8124-C2855E7E0654}" dt="2025-01-28T16:33:25.946" v="5762" actId="962"/>
          <ac:picMkLst>
            <pc:docMk/>
            <pc:sldMk cId="3235643422" sldId="1678"/>
            <ac:picMk id="4" creationId="{BEB59A7C-6F93-6F60-E868-7D65073033C3}"/>
          </ac:picMkLst>
        </pc:picChg>
        <pc:picChg chg="mod">
          <ac:chgData name="Krisst, Abe" userId="38295860-adcb-4891-8b7c-950c0ba9306b" providerId="ADAL" clId="{5E844B5D-7694-44C0-8124-C2855E7E0654}" dt="2025-01-28T16:33:27.549" v="5764" actId="962"/>
          <ac:picMkLst>
            <pc:docMk/>
            <pc:sldMk cId="3235643422" sldId="1678"/>
            <ac:picMk id="9" creationId="{9E28F64F-F6B5-1B61-6521-D23CF8BB783D}"/>
          </ac:picMkLst>
        </pc:picChg>
      </pc:sldChg>
      <pc:sldChg chg="modSp mod">
        <pc:chgData name="Krisst, Abe" userId="38295860-adcb-4891-8b7c-950c0ba9306b" providerId="ADAL" clId="{5E844B5D-7694-44C0-8124-C2855E7E0654}" dt="2025-01-28T16:33:30.661" v="5766" actId="962"/>
        <pc:sldMkLst>
          <pc:docMk/>
          <pc:sldMk cId="1118327996" sldId="1679"/>
        </pc:sldMkLst>
        <pc:picChg chg="mod">
          <ac:chgData name="Krisst, Abe" userId="38295860-adcb-4891-8b7c-950c0ba9306b" providerId="ADAL" clId="{5E844B5D-7694-44C0-8124-C2855E7E0654}" dt="2025-01-28T16:33:30.661" v="5766" actId="962"/>
          <ac:picMkLst>
            <pc:docMk/>
            <pc:sldMk cId="1118327996" sldId="1679"/>
            <ac:picMk id="3" creationId="{6A2CEB47-3A42-C742-B35D-3B3F8DEDE564}"/>
          </ac:picMkLst>
        </pc:picChg>
      </pc:sldChg>
      <pc:sldChg chg="modSp mod">
        <pc:chgData name="Krisst, Abe" userId="38295860-adcb-4891-8b7c-950c0ba9306b" providerId="ADAL" clId="{5E844B5D-7694-44C0-8124-C2855E7E0654}" dt="2025-01-28T16:33:32.360" v="5768" actId="962"/>
        <pc:sldMkLst>
          <pc:docMk/>
          <pc:sldMk cId="1001918468" sldId="1681"/>
        </pc:sldMkLst>
        <pc:picChg chg="mod">
          <ac:chgData name="Krisst, Abe" userId="38295860-adcb-4891-8b7c-950c0ba9306b" providerId="ADAL" clId="{5E844B5D-7694-44C0-8124-C2855E7E0654}" dt="2025-01-28T16:33:32.360" v="5768" actId="962"/>
          <ac:picMkLst>
            <pc:docMk/>
            <pc:sldMk cId="1001918468" sldId="1681"/>
            <ac:picMk id="3" creationId="{666C39F3-9073-21A1-6F46-91CF7F423F38}"/>
          </ac:picMkLst>
        </pc:picChg>
      </pc:sldChg>
      <pc:sldChg chg="modSp mod">
        <pc:chgData name="Krisst, Abe" userId="38295860-adcb-4891-8b7c-950c0ba9306b" providerId="ADAL" clId="{5E844B5D-7694-44C0-8124-C2855E7E0654}" dt="2025-01-28T16:33:46.711" v="5770" actId="962"/>
        <pc:sldMkLst>
          <pc:docMk/>
          <pc:sldMk cId="2374285960" sldId="1682"/>
        </pc:sldMkLst>
        <pc:picChg chg="mod">
          <ac:chgData name="Krisst, Abe" userId="38295860-adcb-4891-8b7c-950c0ba9306b" providerId="ADAL" clId="{5E844B5D-7694-44C0-8124-C2855E7E0654}" dt="2025-01-28T16:33:46.711" v="5770" actId="962"/>
          <ac:picMkLst>
            <pc:docMk/>
            <pc:sldMk cId="2374285960" sldId="1682"/>
            <ac:picMk id="5" creationId="{A241F424-BCE0-5E01-081A-887B924D45CA}"/>
          </ac:picMkLst>
        </pc:picChg>
      </pc:sldChg>
      <pc:sldChg chg="modSp add del mod">
        <pc:chgData name="Krisst, Abe" userId="38295860-adcb-4891-8b7c-950c0ba9306b" providerId="ADAL" clId="{5E844B5D-7694-44C0-8124-C2855E7E0654}" dt="2025-01-22T22:05:22.626" v="690" actId="2696"/>
        <pc:sldMkLst>
          <pc:docMk/>
          <pc:sldMk cId="3586379493" sldId="1683"/>
        </pc:sldMkLst>
      </pc:sldChg>
      <pc:sldChg chg="modSp add mod modNotesTx">
        <pc:chgData name="Krisst, Abe" userId="38295860-adcb-4891-8b7c-950c0ba9306b" providerId="ADAL" clId="{5E844B5D-7694-44C0-8124-C2855E7E0654}" dt="2025-01-24T20:54:52.526" v="5658" actId="20577"/>
        <pc:sldMkLst>
          <pc:docMk/>
          <pc:sldMk cId="233376815" sldId="1684"/>
        </pc:sldMkLst>
        <pc:spChg chg="mod">
          <ac:chgData name="Krisst, Abe" userId="38295860-adcb-4891-8b7c-950c0ba9306b" providerId="ADAL" clId="{5E844B5D-7694-44C0-8124-C2855E7E0654}" dt="2025-01-23T10:41:47.010" v="5028" actId="20577"/>
          <ac:spMkLst>
            <pc:docMk/>
            <pc:sldMk cId="233376815" sldId="1684"/>
            <ac:spMk id="4" creationId="{D726BA82-0758-0D33-CEC9-365D46DE2275}"/>
          </ac:spMkLst>
        </pc:spChg>
      </pc:sldChg>
      <pc:sldChg chg="modSp add mod modNotesTx">
        <pc:chgData name="Krisst, Abe" userId="38295860-adcb-4891-8b7c-950c0ba9306b" providerId="ADAL" clId="{5E844B5D-7694-44C0-8124-C2855E7E0654}" dt="2025-01-28T16:55:03.427" v="5888" actId="962"/>
        <pc:sldMkLst>
          <pc:docMk/>
          <pc:sldMk cId="3299571178" sldId="1685"/>
        </pc:sldMkLst>
        <pc:spChg chg="mod">
          <ac:chgData name="Krisst, Abe" userId="38295860-adcb-4891-8b7c-950c0ba9306b" providerId="ADAL" clId="{5E844B5D-7694-44C0-8124-C2855E7E0654}" dt="2025-01-28T16:55:03.427" v="5888" actId="962"/>
          <ac:spMkLst>
            <pc:docMk/>
            <pc:sldMk cId="3299571178" sldId="1685"/>
            <ac:spMk id="12" creationId="{D7B26D24-FB0A-DECC-5ED3-D650361803F7}"/>
          </ac:spMkLst>
        </pc:spChg>
        <pc:cxnChg chg="mod">
          <ac:chgData name="Krisst, Abe" userId="38295860-adcb-4891-8b7c-950c0ba9306b" providerId="ADAL" clId="{5E844B5D-7694-44C0-8124-C2855E7E0654}" dt="2025-01-28T16:31:36.473" v="5721" actId="962"/>
          <ac:cxnSpMkLst>
            <pc:docMk/>
            <pc:sldMk cId="3299571178" sldId="1685"/>
            <ac:cxnSpMk id="14" creationId="{9A9B63AC-BE19-8DF7-F631-D18D8A538ECB}"/>
          </ac:cxnSpMkLst>
        </pc:cxnChg>
      </pc:sldChg>
    </pc:docChg>
  </pc:docChgLst>
  <pc:docChgLst>
    <pc:chgData name="Jennifer Chou" userId="S::jennifer.chou_cambiumassessment.com#ext#@ct.gov::bccd7182-548b-4c8c-a7bc-f27ff42ba490" providerId="AD" clId="Web-{3924A6B3-5CDE-A16C-A803-3AD03767833F}"/>
    <pc:docChg chg="addSld modSld">
      <pc:chgData name="Jennifer Chou" userId="S::jennifer.chou_cambiumassessment.com#ext#@ct.gov::bccd7182-548b-4c8c-a7bc-f27ff42ba490" providerId="AD" clId="Web-{3924A6B3-5CDE-A16C-A803-3AD03767833F}" dt="2025-01-16T16:16:58.833" v="589"/>
      <pc:docMkLst>
        <pc:docMk/>
      </pc:docMkLst>
      <pc:sldChg chg="modSp">
        <pc:chgData name="Jennifer Chou" userId="S::jennifer.chou_cambiumassessment.com#ext#@ct.gov::bccd7182-548b-4c8c-a7bc-f27ff42ba490" providerId="AD" clId="Web-{3924A6B3-5CDE-A16C-A803-3AD03767833F}" dt="2025-01-16T16:14:57.021" v="580"/>
        <pc:sldMkLst>
          <pc:docMk/>
          <pc:sldMk cId="4248512162" sldId="1612"/>
        </pc:sldMkLst>
        <pc:spChg chg="mod">
          <ac:chgData name="Jennifer Chou" userId="S::jennifer.chou_cambiumassessment.com#ext#@ct.gov::bccd7182-548b-4c8c-a7bc-f27ff42ba490" providerId="AD" clId="Web-{3924A6B3-5CDE-A16C-A803-3AD03767833F}" dt="2025-01-16T16:14:57.021" v="580"/>
          <ac:spMkLst>
            <pc:docMk/>
            <pc:sldMk cId="4248512162" sldId="1612"/>
            <ac:spMk id="3" creationId="{C1A94DA3-B299-2502-6E4E-FF760A210C0E}"/>
          </ac:spMkLst>
        </pc:spChg>
      </pc:sldChg>
      <pc:sldChg chg="modSp">
        <pc:chgData name="Jennifer Chou" userId="S::jennifer.chou_cambiumassessment.com#ext#@ct.gov::bccd7182-548b-4c8c-a7bc-f27ff42ba490" providerId="AD" clId="Web-{3924A6B3-5CDE-A16C-A803-3AD03767833F}" dt="2025-01-16T16:14:55.865" v="579" actId="20577"/>
        <pc:sldMkLst>
          <pc:docMk/>
          <pc:sldMk cId="2845743645" sldId="1613"/>
        </pc:sldMkLst>
        <pc:spChg chg="mod">
          <ac:chgData name="Jennifer Chou" userId="S::jennifer.chou_cambiumassessment.com#ext#@ct.gov::bccd7182-548b-4c8c-a7bc-f27ff42ba490" providerId="AD" clId="Web-{3924A6B3-5CDE-A16C-A803-3AD03767833F}" dt="2025-01-16T16:14:55.865" v="579" actId="20577"/>
          <ac:spMkLst>
            <pc:docMk/>
            <pc:sldMk cId="2845743645" sldId="1613"/>
            <ac:spMk id="4" creationId="{AB6144E3-9969-75BB-82CA-5D3FE2E1BFB6}"/>
          </ac:spMkLst>
        </pc:spChg>
      </pc:sldChg>
      <pc:sldChg chg="modSp">
        <pc:chgData name="Jennifer Chou" userId="S::jennifer.chou_cambiumassessment.com#ext#@ct.gov::bccd7182-548b-4c8c-a7bc-f27ff42ba490" providerId="AD" clId="Web-{3924A6B3-5CDE-A16C-A803-3AD03767833F}" dt="2025-01-16T16:13:13.927" v="570" actId="20577"/>
        <pc:sldMkLst>
          <pc:docMk/>
          <pc:sldMk cId="1665519758" sldId="1672"/>
        </pc:sldMkLst>
      </pc:sldChg>
      <pc:sldChg chg="modSp">
        <pc:chgData name="Jennifer Chou" userId="S::jennifer.chou_cambiumassessment.com#ext#@ct.gov::bccd7182-548b-4c8c-a7bc-f27ff42ba490" providerId="AD" clId="Web-{3924A6B3-5CDE-A16C-A803-3AD03767833F}" dt="2025-01-16T13:57:49.336" v="0" actId="1076"/>
        <pc:sldMkLst>
          <pc:docMk/>
          <pc:sldMk cId="3525817673" sldId="1675"/>
        </pc:sldMkLst>
        <pc:spChg chg="mod">
          <ac:chgData name="Jennifer Chou" userId="S::jennifer.chou_cambiumassessment.com#ext#@ct.gov::bccd7182-548b-4c8c-a7bc-f27ff42ba490" providerId="AD" clId="Web-{3924A6B3-5CDE-A16C-A803-3AD03767833F}" dt="2025-01-16T13:57:49.336" v="0" actId="1076"/>
          <ac:spMkLst>
            <pc:docMk/>
            <pc:sldMk cId="3525817673" sldId="1675"/>
            <ac:spMk id="3" creationId="{C1A94DA3-B299-2502-6E4E-FF760A210C0E}"/>
          </ac:spMkLst>
        </pc:spChg>
      </pc:sldChg>
      <pc:sldChg chg="addSp delSp modSp">
        <pc:chgData name="Jennifer Chou" userId="S::jennifer.chou_cambiumassessment.com#ext#@ct.gov::bccd7182-548b-4c8c-a7bc-f27ff42ba490" providerId="AD" clId="Web-{3924A6B3-5CDE-A16C-A803-3AD03767833F}" dt="2025-01-16T16:15:33.318" v="582" actId="1076"/>
        <pc:sldMkLst>
          <pc:docMk/>
          <pc:sldMk cId="3031037197" sldId="1676"/>
        </pc:sldMkLst>
        <pc:spChg chg="mod">
          <ac:chgData name="Jennifer Chou" userId="S::jennifer.chou_cambiumassessment.com#ext#@ct.gov::bccd7182-548b-4c8c-a7bc-f27ff42ba490" providerId="AD" clId="Web-{3924A6B3-5CDE-A16C-A803-3AD03767833F}" dt="2025-01-16T14:03:01.365" v="212" actId="1076"/>
          <ac:spMkLst>
            <pc:docMk/>
            <pc:sldMk cId="3031037197" sldId="1676"/>
            <ac:spMk id="3" creationId="{C1A94DA3-B299-2502-6E4E-FF760A210C0E}"/>
          </ac:spMkLst>
        </pc:spChg>
        <pc:picChg chg="add mod">
          <ac:chgData name="Jennifer Chou" userId="S::jennifer.chou_cambiumassessment.com#ext#@ct.gov::bccd7182-548b-4c8c-a7bc-f27ff42ba490" providerId="AD" clId="Web-{3924A6B3-5CDE-A16C-A803-3AD03767833F}" dt="2025-01-16T14:00:26.726" v="27" actId="14100"/>
          <ac:picMkLst>
            <pc:docMk/>
            <pc:sldMk cId="3031037197" sldId="1676"/>
            <ac:picMk id="4" creationId="{53436703-1FF0-D7F9-F781-E6DCC01A7BBE}"/>
          </ac:picMkLst>
        </pc:picChg>
        <pc:picChg chg="mod">
          <ac:chgData name="Jennifer Chou" userId="S::jennifer.chou_cambiumassessment.com#ext#@ct.gov::bccd7182-548b-4c8c-a7bc-f27ff42ba490" providerId="AD" clId="Web-{3924A6B3-5CDE-A16C-A803-3AD03767833F}" dt="2025-01-16T14:00:40.194" v="28"/>
          <ac:picMkLst>
            <pc:docMk/>
            <pc:sldMk cId="3031037197" sldId="1676"/>
            <ac:picMk id="5" creationId="{61A5E150-A8DD-6F35-EF9C-970D20D9C2A2}"/>
          </ac:picMkLst>
        </pc:picChg>
        <pc:picChg chg="mod">
          <ac:chgData name="Jennifer Chou" userId="S::jennifer.chou_cambiumassessment.com#ext#@ct.gov::bccd7182-548b-4c8c-a7bc-f27ff42ba490" providerId="AD" clId="Web-{3924A6B3-5CDE-A16C-A803-3AD03767833F}" dt="2025-01-16T14:00:48.288" v="30"/>
          <ac:picMkLst>
            <pc:docMk/>
            <pc:sldMk cId="3031037197" sldId="1676"/>
            <ac:picMk id="7" creationId="{AF0C541C-9C30-786F-9C5B-3C03074E6101}"/>
          </ac:picMkLst>
        </pc:picChg>
        <pc:picChg chg="add mod">
          <ac:chgData name="Jennifer Chou" userId="S::jennifer.chou_cambiumassessment.com#ext#@ct.gov::bccd7182-548b-4c8c-a7bc-f27ff42ba490" providerId="AD" clId="Web-{3924A6B3-5CDE-A16C-A803-3AD03767833F}" dt="2025-01-16T16:15:33.318" v="582" actId="1076"/>
          <ac:picMkLst>
            <pc:docMk/>
            <pc:sldMk cId="3031037197" sldId="1676"/>
            <ac:picMk id="8" creationId="{A8AEF34E-6F9D-D82F-AD05-D0463E923476}"/>
          </ac:picMkLst>
        </pc:picChg>
        <pc:picChg chg="add mod">
          <ac:chgData name="Jennifer Chou" userId="S::jennifer.chou_cambiumassessment.com#ext#@ct.gov::bccd7182-548b-4c8c-a7bc-f27ff42ba490" providerId="AD" clId="Web-{3924A6B3-5CDE-A16C-A803-3AD03767833F}" dt="2025-01-16T14:12:57.627" v="241" actId="1076"/>
          <ac:picMkLst>
            <pc:docMk/>
            <pc:sldMk cId="3031037197" sldId="1676"/>
            <ac:picMk id="10" creationId="{9119BC05-6273-387F-5307-632877C37696}"/>
          </ac:picMkLst>
        </pc:picChg>
      </pc:sldChg>
      <pc:sldChg chg="delSp modSp add replId">
        <pc:chgData name="Jennifer Chou" userId="S::jennifer.chou_cambiumassessment.com#ext#@ct.gov::bccd7182-548b-4c8c-a7bc-f27ff42ba490" providerId="AD" clId="Web-{3924A6B3-5CDE-A16C-A803-3AD03767833F}" dt="2025-01-16T14:16:57.454" v="271" actId="1076"/>
        <pc:sldMkLst>
          <pc:docMk/>
          <pc:sldMk cId="3728145188" sldId="1677"/>
        </pc:sldMkLst>
        <pc:spChg chg="mod">
          <ac:chgData name="Jennifer Chou" userId="S::jennifer.chou_cambiumassessment.com#ext#@ct.gov::bccd7182-548b-4c8c-a7bc-f27ff42ba490" providerId="AD" clId="Web-{3924A6B3-5CDE-A16C-A803-3AD03767833F}" dt="2025-01-16T14:11:15.893" v="215" actId="20577"/>
          <ac:spMkLst>
            <pc:docMk/>
            <pc:sldMk cId="3728145188" sldId="1677"/>
            <ac:spMk id="2" creationId="{349DF33D-DD9A-E92A-F919-A6AD4628DDF9}"/>
          </ac:spMkLst>
        </pc:spChg>
        <pc:spChg chg="mod">
          <ac:chgData name="Jennifer Chou" userId="S::jennifer.chou_cambiumassessment.com#ext#@ct.gov::bccd7182-548b-4c8c-a7bc-f27ff42ba490" providerId="AD" clId="Web-{3924A6B3-5CDE-A16C-A803-3AD03767833F}" dt="2025-01-16T14:16:57.454" v="271" actId="1076"/>
          <ac:spMkLst>
            <pc:docMk/>
            <pc:sldMk cId="3728145188" sldId="1677"/>
            <ac:spMk id="3" creationId="{C1A94DA3-B299-2502-6E4E-FF760A210C0E}"/>
          </ac:spMkLst>
        </pc:spChg>
      </pc:sldChg>
      <pc:sldChg chg="addSp delSp modSp add replId">
        <pc:chgData name="Jennifer Chou" userId="S::jennifer.chou_cambiumassessment.com#ext#@ct.gov::bccd7182-548b-4c8c-a7bc-f27ff42ba490" providerId="AD" clId="Web-{3924A6B3-5CDE-A16C-A803-3AD03767833F}" dt="2025-01-16T16:16:58.833" v="589"/>
        <pc:sldMkLst>
          <pc:docMk/>
          <pc:sldMk cId="3235643422" sldId="1678"/>
        </pc:sldMkLst>
        <pc:picChg chg="add del mod">
          <ac:chgData name="Jennifer Chou" userId="S::jennifer.chou_cambiumassessment.com#ext#@ct.gov::bccd7182-548b-4c8c-a7bc-f27ff42ba490" providerId="AD" clId="Web-{3924A6B3-5CDE-A16C-A803-3AD03767833F}" dt="2025-01-16T16:16:58.833" v="589"/>
          <ac:picMkLst>
            <pc:docMk/>
            <pc:sldMk cId="3235643422" sldId="1678"/>
            <ac:picMk id="4" creationId="{BEB59A7C-6F93-6F60-E868-7D65073033C3}"/>
          </ac:picMkLst>
        </pc:picChg>
        <pc:picChg chg="add mod">
          <ac:chgData name="Jennifer Chou" userId="S::jennifer.chou_cambiumassessment.com#ext#@ct.gov::bccd7182-548b-4c8c-a7bc-f27ff42ba490" providerId="AD" clId="Web-{3924A6B3-5CDE-A16C-A803-3AD03767833F}" dt="2025-01-16T14:21:08.234" v="280" actId="1076"/>
          <ac:picMkLst>
            <pc:docMk/>
            <pc:sldMk cId="3235643422" sldId="1678"/>
            <ac:picMk id="9" creationId="{9E28F64F-F6B5-1B61-6521-D23CF8BB783D}"/>
          </ac:picMkLst>
        </pc:picChg>
      </pc:sldChg>
      <pc:sldChg chg="addSp delSp modSp add replId">
        <pc:chgData name="Jennifer Chou" userId="S::jennifer.chou_cambiumassessment.com#ext#@ct.gov::bccd7182-548b-4c8c-a7bc-f27ff42ba490" providerId="AD" clId="Web-{3924A6B3-5CDE-A16C-A803-3AD03767833F}" dt="2025-01-16T14:21:17.515" v="283"/>
        <pc:sldMkLst>
          <pc:docMk/>
          <pc:sldMk cId="1118327996" sldId="1679"/>
        </pc:sldMkLst>
        <pc:picChg chg="add mod">
          <ac:chgData name="Jennifer Chou" userId="S::jennifer.chou_cambiumassessment.com#ext#@ct.gov::bccd7182-548b-4c8c-a7bc-f27ff42ba490" providerId="AD" clId="Web-{3924A6B3-5CDE-A16C-A803-3AD03767833F}" dt="2025-01-16T14:21:17.515" v="283"/>
          <ac:picMkLst>
            <pc:docMk/>
            <pc:sldMk cId="1118327996" sldId="1679"/>
            <ac:picMk id="3" creationId="{6A2CEB47-3A42-C742-B35D-3B3F8DEDE564}"/>
          </ac:picMkLst>
        </pc:picChg>
      </pc:sldChg>
      <pc:sldChg chg="addSp delSp modSp add replId">
        <pc:chgData name="Jennifer Chou" userId="S::jennifer.chou_cambiumassessment.com#ext#@ct.gov::bccd7182-548b-4c8c-a7bc-f27ff42ba490" providerId="AD" clId="Web-{3924A6B3-5CDE-A16C-A803-3AD03767833F}" dt="2025-01-16T14:28:17.059" v="441" actId="1076"/>
        <pc:sldMkLst>
          <pc:docMk/>
          <pc:sldMk cId="762886117" sldId="1680"/>
        </pc:sldMkLst>
        <pc:spChg chg="mod">
          <ac:chgData name="Jennifer Chou" userId="S::jennifer.chou_cambiumassessment.com#ext#@ct.gov::bccd7182-548b-4c8c-a7bc-f27ff42ba490" providerId="AD" clId="Web-{3924A6B3-5CDE-A16C-A803-3AD03767833F}" dt="2025-01-16T14:25:26.482" v="321" actId="20577"/>
          <ac:spMkLst>
            <pc:docMk/>
            <pc:sldMk cId="762886117" sldId="1680"/>
            <ac:spMk id="2" creationId="{349DF33D-DD9A-E92A-F919-A6AD4628DDF9}"/>
          </ac:spMkLst>
        </pc:spChg>
        <pc:spChg chg="add mod">
          <ac:chgData name="Jennifer Chou" userId="S::jennifer.chou_cambiumassessment.com#ext#@ct.gov::bccd7182-548b-4c8c-a7bc-f27ff42ba490" providerId="AD" clId="Web-{3924A6B3-5CDE-A16C-A803-3AD03767833F}" dt="2025-01-16T14:28:17.059" v="441" actId="1076"/>
          <ac:spMkLst>
            <pc:docMk/>
            <pc:sldMk cId="762886117" sldId="1680"/>
            <ac:spMk id="4" creationId="{E91474BE-9FF2-2566-FAC4-F5697F12F051}"/>
          </ac:spMkLst>
        </pc:spChg>
      </pc:sldChg>
      <pc:sldChg chg="addSp delSp modSp add replId">
        <pc:chgData name="Jennifer Chou" userId="S::jennifer.chou_cambiumassessment.com#ext#@ct.gov::bccd7182-548b-4c8c-a7bc-f27ff42ba490" providerId="AD" clId="Web-{3924A6B3-5CDE-A16C-A803-3AD03767833F}" dt="2025-01-16T14:29:08.621" v="456" actId="1076"/>
        <pc:sldMkLst>
          <pc:docMk/>
          <pc:sldMk cId="1001918468" sldId="1681"/>
        </pc:sldMkLst>
        <pc:spChg chg="add mod">
          <ac:chgData name="Jennifer Chou" userId="S::jennifer.chou_cambiumassessment.com#ext#@ct.gov::bccd7182-548b-4c8c-a7bc-f27ff42ba490" providerId="AD" clId="Web-{3924A6B3-5CDE-A16C-A803-3AD03767833F}" dt="2025-01-16T14:29:07.246" v="455" actId="1076"/>
          <ac:spMkLst>
            <pc:docMk/>
            <pc:sldMk cId="1001918468" sldId="1681"/>
            <ac:spMk id="6" creationId="{8F09490D-A1B1-BC85-B4FF-524F34A52E99}"/>
          </ac:spMkLst>
        </pc:spChg>
        <pc:picChg chg="add mod">
          <ac:chgData name="Jennifer Chou" userId="S::jennifer.chou_cambiumassessment.com#ext#@ct.gov::bccd7182-548b-4c8c-a7bc-f27ff42ba490" providerId="AD" clId="Web-{3924A6B3-5CDE-A16C-A803-3AD03767833F}" dt="2025-01-16T14:29:08.621" v="456" actId="1076"/>
          <ac:picMkLst>
            <pc:docMk/>
            <pc:sldMk cId="1001918468" sldId="1681"/>
            <ac:picMk id="3" creationId="{666C39F3-9073-21A1-6F46-91CF7F423F38}"/>
          </ac:picMkLst>
        </pc:picChg>
      </pc:sldChg>
      <pc:sldChg chg="addSp delSp modSp add replId">
        <pc:chgData name="Jennifer Chou" userId="S::jennifer.chou_cambiumassessment.com#ext#@ct.gov::bccd7182-548b-4c8c-a7bc-f27ff42ba490" providerId="AD" clId="Web-{3924A6B3-5CDE-A16C-A803-3AD03767833F}" dt="2025-01-16T16:06:59.268" v="555" actId="1076"/>
        <pc:sldMkLst>
          <pc:docMk/>
          <pc:sldMk cId="2374285960" sldId="1682"/>
        </pc:sldMkLst>
        <pc:spChg chg="mod">
          <ac:chgData name="Jennifer Chou" userId="S::jennifer.chou_cambiumassessment.com#ext#@ct.gov::bccd7182-548b-4c8c-a7bc-f27ff42ba490" providerId="AD" clId="Web-{3924A6B3-5CDE-A16C-A803-3AD03767833F}" dt="2025-01-16T16:03:45.099" v="496" actId="20577"/>
          <ac:spMkLst>
            <pc:docMk/>
            <pc:sldMk cId="2374285960" sldId="1682"/>
            <ac:spMk id="2" creationId="{349DF33D-DD9A-E92A-F919-A6AD4628DDF9}"/>
          </ac:spMkLst>
        </pc:spChg>
        <pc:spChg chg="mod">
          <ac:chgData name="Jennifer Chou" userId="S::jennifer.chou_cambiumassessment.com#ext#@ct.gov::bccd7182-548b-4c8c-a7bc-f27ff42ba490" providerId="AD" clId="Web-{3924A6B3-5CDE-A16C-A803-3AD03767833F}" dt="2025-01-16T16:06:27.894" v="544" actId="20577"/>
          <ac:spMkLst>
            <pc:docMk/>
            <pc:sldMk cId="2374285960" sldId="1682"/>
            <ac:spMk id="6" creationId="{8F09490D-A1B1-BC85-B4FF-524F34A52E99}"/>
          </ac:spMkLst>
        </pc:spChg>
        <pc:picChg chg="add mod">
          <ac:chgData name="Jennifer Chou" userId="S::jennifer.chou_cambiumassessment.com#ext#@ct.gov::bccd7182-548b-4c8c-a7bc-f27ff42ba490" providerId="AD" clId="Web-{3924A6B3-5CDE-A16C-A803-3AD03767833F}" dt="2025-01-16T16:06:59.268" v="555" actId="1076"/>
          <ac:picMkLst>
            <pc:docMk/>
            <pc:sldMk cId="2374285960" sldId="1682"/>
            <ac:picMk id="5" creationId="{A241F424-BCE0-5E01-081A-887B924D45CA}"/>
          </ac:picMkLst>
        </pc:picChg>
      </pc:sldChg>
    </pc:docChg>
  </pc:docChgLst>
  <pc:docChgLst>
    <pc:chgData name="Seifert, Katherine" userId="S::katherine.seifert@ct.gov::8d3f7f7e-a9e0-4d01-be36-79db4dde40a5" providerId="AD" clId="Web-{25BC7FED-6C22-013C-D78C-501506B90F49}"/>
    <pc:docChg chg="modSld">
      <pc:chgData name="Seifert, Katherine" userId="S::katherine.seifert@ct.gov::8d3f7f7e-a9e0-4d01-be36-79db4dde40a5" providerId="AD" clId="Web-{25BC7FED-6C22-013C-D78C-501506B90F49}" dt="2024-12-20T17:08:23.636" v="0" actId="1076"/>
      <pc:docMkLst>
        <pc:docMk/>
      </pc:docMkLst>
      <pc:sldChg chg="modSp">
        <pc:chgData name="Seifert, Katherine" userId="S::katherine.seifert@ct.gov::8d3f7f7e-a9e0-4d01-be36-79db4dde40a5" providerId="AD" clId="Web-{25BC7FED-6C22-013C-D78C-501506B90F49}" dt="2024-12-20T17:08:23.636" v="0" actId="1076"/>
        <pc:sldMkLst>
          <pc:docMk/>
          <pc:sldMk cId="2033535378" sldId="1581"/>
        </pc:sldMkLst>
      </pc:sldChg>
    </pc:docChg>
  </pc:docChgLst>
  <pc:docChgLst>
    <pc:chgData name="Seifert, Katherine" userId="S::katherine.seifert@ct.gov::8d3f7f7e-a9e0-4d01-be36-79db4dde40a5" providerId="AD" clId="Web-{52F7A241-CF46-1572-0383-33A4CF8D7EB8}"/>
    <pc:docChg chg="modSld">
      <pc:chgData name="Seifert, Katherine" userId="S::katherine.seifert@ct.gov::8d3f7f7e-a9e0-4d01-be36-79db4dde40a5" providerId="AD" clId="Web-{52F7A241-CF46-1572-0383-33A4CF8D7EB8}" dt="2024-12-24T15:56:27.905" v="11"/>
      <pc:docMkLst>
        <pc:docMk/>
      </pc:docMkLst>
      <pc:sldChg chg="modSp">
        <pc:chgData name="Seifert, Katherine" userId="S::katherine.seifert@ct.gov::8d3f7f7e-a9e0-4d01-be36-79db4dde40a5" providerId="AD" clId="Web-{52F7A241-CF46-1572-0383-33A4CF8D7EB8}" dt="2024-12-24T15:54:29.390" v="3" actId="20577"/>
        <pc:sldMkLst>
          <pc:docMk/>
          <pc:sldMk cId="3458434749" sldId="270"/>
        </pc:sldMkLst>
        <pc:spChg chg="mod">
          <ac:chgData name="Seifert, Katherine" userId="S::katherine.seifert@ct.gov::8d3f7f7e-a9e0-4d01-be36-79db4dde40a5" providerId="AD" clId="Web-{52F7A241-CF46-1572-0383-33A4CF8D7EB8}" dt="2024-12-24T15:54:29.390" v="3" actId="20577"/>
          <ac:spMkLst>
            <pc:docMk/>
            <pc:sldMk cId="3458434749" sldId="270"/>
            <ac:spMk id="2" creationId="{BE87B640-6CBD-B2AF-AA0B-8A17EF8988F2}"/>
          </ac:spMkLst>
        </pc:spChg>
      </pc:sldChg>
      <pc:sldChg chg="modSp modNotes">
        <pc:chgData name="Seifert, Katherine" userId="S::katherine.seifert@ct.gov::8d3f7f7e-a9e0-4d01-be36-79db4dde40a5" providerId="AD" clId="Web-{52F7A241-CF46-1572-0383-33A4CF8D7EB8}" dt="2024-12-24T15:56:27.905" v="11"/>
        <pc:sldMkLst>
          <pc:docMk/>
          <pc:sldMk cId="1674043722" sldId="1569"/>
        </pc:sldMkLst>
        <pc:spChg chg="mod">
          <ac:chgData name="Seifert, Katherine" userId="S::katherine.seifert@ct.gov::8d3f7f7e-a9e0-4d01-be36-79db4dde40a5" providerId="AD" clId="Web-{52F7A241-CF46-1572-0383-33A4CF8D7EB8}" dt="2024-12-24T15:54:46.905" v="4" actId="20577"/>
          <ac:spMkLst>
            <pc:docMk/>
            <pc:sldMk cId="1674043722" sldId="1569"/>
            <ac:spMk id="2" creationId="{349DF33D-DD9A-E92A-F919-A6AD4628DDF9}"/>
          </ac:spMkLst>
        </pc:spChg>
      </pc:sldChg>
      <pc:sldChg chg="modSp">
        <pc:chgData name="Seifert, Katherine" userId="S::katherine.seifert@ct.gov::8d3f7f7e-a9e0-4d01-be36-79db4dde40a5" providerId="AD" clId="Web-{52F7A241-CF46-1572-0383-33A4CF8D7EB8}" dt="2024-12-24T15:53:35.405" v="2"/>
        <pc:sldMkLst>
          <pc:docMk/>
          <pc:sldMk cId="2609170513" sldId="1584"/>
        </pc:sldMkLst>
        <pc:graphicFrameChg chg="mod modGraphic">
          <ac:chgData name="Seifert, Katherine" userId="S::katherine.seifert@ct.gov::8d3f7f7e-a9e0-4d01-be36-79db4dde40a5" providerId="AD" clId="Web-{52F7A241-CF46-1572-0383-33A4CF8D7EB8}" dt="2024-12-24T15:53:35.405" v="2"/>
          <ac:graphicFrameMkLst>
            <pc:docMk/>
            <pc:sldMk cId="2609170513" sldId="1584"/>
            <ac:graphicFrameMk id="11" creationId="{02EFAC59-5F77-F797-4B63-286C0D3592E0}"/>
          </ac:graphicFrameMkLst>
        </pc:graphicFrameChg>
      </pc:sldChg>
      <pc:sldChg chg="modSp">
        <pc:chgData name="Seifert, Katherine" userId="S::katherine.seifert@ct.gov::8d3f7f7e-a9e0-4d01-be36-79db4dde40a5" providerId="AD" clId="Web-{52F7A241-CF46-1572-0383-33A4CF8D7EB8}" dt="2024-12-24T15:54:51.186" v="5" actId="20577"/>
        <pc:sldMkLst>
          <pc:docMk/>
          <pc:sldMk cId="888892269" sldId="1588"/>
        </pc:sldMkLst>
        <pc:spChg chg="mod">
          <ac:chgData name="Seifert, Katherine" userId="S::katherine.seifert@ct.gov::8d3f7f7e-a9e0-4d01-be36-79db4dde40a5" providerId="AD" clId="Web-{52F7A241-CF46-1572-0383-33A4CF8D7EB8}" dt="2024-12-24T15:54:51.186" v="5" actId="20577"/>
          <ac:spMkLst>
            <pc:docMk/>
            <pc:sldMk cId="888892269" sldId="1588"/>
            <ac:spMk id="2" creationId="{349DF33D-DD9A-E92A-F919-A6AD4628DDF9}"/>
          </ac:spMkLst>
        </pc:spChg>
      </pc:sldChg>
    </pc:docChg>
  </pc:docChgLst>
  <pc:docChgLst>
    <pc:chgData name="Seifert, Katherine" userId="S::katherine.seifert@ct.gov::8d3f7f7e-a9e0-4d01-be36-79db4dde40a5" providerId="AD" clId="Web-{9FAAF55C-CB3C-C834-36E9-5A7ADAE16697}"/>
    <pc:docChg chg="modSld">
      <pc:chgData name="Seifert, Katherine" userId="S::katherine.seifert@ct.gov::8d3f7f7e-a9e0-4d01-be36-79db4dde40a5" providerId="AD" clId="Web-{9FAAF55C-CB3C-C834-36E9-5A7ADAE16697}" dt="2025-01-27T19:02:10.409" v="8"/>
      <pc:docMkLst>
        <pc:docMk/>
      </pc:docMkLst>
      <pc:sldChg chg="modSp">
        <pc:chgData name="Seifert, Katherine" userId="S::katherine.seifert@ct.gov::8d3f7f7e-a9e0-4d01-be36-79db4dde40a5" providerId="AD" clId="Web-{9FAAF55C-CB3C-C834-36E9-5A7ADAE16697}" dt="2025-01-27T19:02:10.409" v="8"/>
        <pc:sldMkLst>
          <pc:docMk/>
          <pc:sldMk cId="718589910" sldId="1593"/>
        </pc:sldMkLst>
        <pc:picChg chg="mod">
          <ac:chgData name="Seifert, Katherine" userId="S::katherine.seifert@ct.gov::8d3f7f7e-a9e0-4d01-be36-79db4dde40a5" providerId="AD" clId="Web-{9FAAF55C-CB3C-C834-36E9-5A7ADAE16697}" dt="2025-01-27T19:02:10.409" v="8"/>
          <ac:picMkLst>
            <pc:docMk/>
            <pc:sldMk cId="718589910" sldId="1593"/>
            <ac:picMk id="3" creationId="{C5C7E686-15E9-7B4E-F65C-93BB709DB65C}"/>
          </ac:picMkLst>
        </pc:picChg>
      </pc:sldChg>
    </pc:docChg>
  </pc:docChgLst>
  <pc:docChgLst>
    <pc:chgData name="Seifert, Katherine" userId="S::katherine.seifert@ct.gov::8d3f7f7e-a9e0-4d01-be36-79db4dde40a5" providerId="AD" clId="Web-{127EA828-FDDE-1A5D-E4F7-1D67102D1A5C}"/>
    <pc:docChg chg="modSld">
      <pc:chgData name="Seifert, Katherine" userId="S::katherine.seifert@ct.gov::8d3f7f7e-a9e0-4d01-be36-79db4dde40a5" providerId="AD" clId="Web-{127EA828-FDDE-1A5D-E4F7-1D67102D1A5C}" dt="2025-01-27T12:48:00.073" v="18"/>
      <pc:docMkLst>
        <pc:docMk/>
      </pc:docMkLst>
      <pc:sldChg chg="modNotes">
        <pc:chgData name="Seifert, Katherine" userId="S::katherine.seifert@ct.gov::8d3f7f7e-a9e0-4d01-be36-79db4dde40a5" providerId="AD" clId="Web-{127EA828-FDDE-1A5D-E4F7-1D67102D1A5C}" dt="2025-01-27T12:46:57.386" v="16"/>
        <pc:sldMkLst>
          <pc:docMk/>
          <pc:sldMk cId="4113828700" sldId="1627"/>
        </pc:sldMkLst>
      </pc:sldChg>
      <pc:sldChg chg="modNotes">
        <pc:chgData name="Seifert, Katherine" userId="S::katherine.seifert@ct.gov::8d3f7f7e-a9e0-4d01-be36-79db4dde40a5" providerId="AD" clId="Web-{127EA828-FDDE-1A5D-E4F7-1D67102D1A5C}" dt="2025-01-27T12:48:00.073" v="18"/>
        <pc:sldMkLst>
          <pc:docMk/>
          <pc:sldMk cId="2870223625" sldId="1647"/>
        </pc:sldMkLst>
      </pc:sldChg>
      <pc:sldChg chg="modNotes">
        <pc:chgData name="Seifert, Katherine" userId="S::katherine.seifert@ct.gov::8d3f7f7e-a9e0-4d01-be36-79db4dde40a5" providerId="AD" clId="Web-{127EA828-FDDE-1A5D-E4F7-1D67102D1A5C}" dt="2025-01-27T12:46:27.074" v="13"/>
        <pc:sldMkLst>
          <pc:docMk/>
          <pc:sldMk cId="3411345425" sldId="1664"/>
        </pc:sldMkLst>
      </pc:sldChg>
    </pc:docChg>
  </pc:docChgLst>
  <pc:docChgLst>
    <pc:chgData name="Ducharme, Deirdre" userId="S::deirdre.ducharme@ct.gov::9b1f5df4-d39a-4c88-94a8-b8c4a25e4853" providerId="AD" clId="Web-{874FE6CC-C905-2A6F-50F3-425849342D01}"/>
    <pc:docChg chg="modSld">
      <pc:chgData name="Ducharme, Deirdre" userId="S::deirdre.ducharme@ct.gov::9b1f5df4-d39a-4c88-94a8-b8c4a25e4853" providerId="AD" clId="Web-{874FE6CC-C905-2A6F-50F3-425849342D01}" dt="2024-12-31T18:38:57.633" v="76" actId="20577"/>
      <pc:docMkLst>
        <pc:docMk/>
      </pc:docMkLst>
      <pc:sldChg chg="modSp">
        <pc:chgData name="Ducharme, Deirdre" userId="S::deirdre.ducharme@ct.gov::9b1f5df4-d39a-4c88-94a8-b8c4a25e4853" providerId="AD" clId="Web-{874FE6CC-C905-2A6F-50F3-425849342D01}" dt="2024-12-31T18:38:57.633" v="76" actId="20577"/>
        <pc:sldMkLst>
          <pc:docMk/>
          <pc:sldMk cId="3670983098" sldId="1646"/>
        </pc:sldMkLst>
        <pc:spChg chg="mod">
          <ac:chgData name="Ducharme, Deirdre" userId="S::deirdre.ducharme@ct.gov::9b1f5df4-d39a-4c88-94a8-b8c4a25e4853" providerId="AD" clId="Web-{874FE6CC-C905-2A6F-50F3-425849342D01}" dt="2024-12-31T18:38:57.633" v="76" actId="20577"/>
          <ac:spMkLst>
            <pc:docMk/>
            <pc:sldMk cId="3670983098" sldId="1646"/>
            <ac:spMk id="3" creationId="{B0811A11-C421-D1FD-6627-706BCA7361D8}"/>
          </ac:spMkLst>
        </pc:spChg>
      </pc:sldChg>
    </pc:docChg>
  </pc:docChgLst>
  <pc:docChgLst>
    <pc:chgData name="Jennifer Chou" userId="S::jennifer.chou_cambiumassessment.com#ext#@ct.gov::bccd7182-548b-4c8c-a7bc-f27ff42ba490" providerId="AD" clId="Web-{0D8120A1-F2DD-DAC3-6525-F9E437421FFC}"/>
    <pc:docChg chg="modSld">
      <pc:chgData name="Jennifer Chou" userId="S::jennifer.chou_cambiumassessment.com#ext#@ct.gov::bccd7182-548b-4c8c-a7bc-f27ff42ba490" providerId="AD" clId="Web-{0D8120A1-F2DD-DAC3-6525-F9E437421FFC}" dt="2025-01-14T21:45:15.680" v="22" actId="20577"/>
      <pc:docMkLst>
        <pc:docMk/>
      </pc:docMkLst>
      <pc:sldChg chg="modSp">
        <pc:chgData name="Jennifer Chou" userId="S::jennifer.chou_cambiumassessment.com#ext#@ct.gov::bccd7182-548b-4c8c-a7bc-f27ff42ba490" providerId="AD" clId="Web-{0D8120A1-F2DD-DAC3-6525-F9E437421FFC}" dt="2025-01-14T21:45:15.680" v="22" actId="20577"/>
        <pc:sldMkLst>
          <pc:docMk/>
          <pc:sldMk cId="4273572135" sldId="1577"/>
        </pc:sldMkLst>
        <pc:spChg chg="mod">
          <ac:chgData name="Jennifer Chou" userId="S::jennifer.chou_cambiumassessment.com#ext#@ct.gov::bccd7182-548b-4c8c-a7bc-f27ff42ba490" providerId="AD" clId="Web-{0D8120A1-F2DD-DAC3-6525-F9E437421FFC}" dt="2025-01-14T21:45:15.680" v="22" actId="20577"/>
          <ac:spMkLst>
            <pc:docMk/>
            <pc:sldMk cId="4273572135" sldId="1577"/>
            <ac:spMk id="2" creationId="{2B792EBE-92EA-9367-9D42-6F7BBA66F9DA}"/>
          </ac:spMkLst>
        </pc:spChg>
      </pc:sldChg>
    </pc:docChg>
  </pc:docChgLst>
  <pc:docChgLst>
    <pc:chgData name="Seifert, Katherine" userId="S::katherine.seifert@ct.gov::8d3f7f7e-a9e0-4d01-be36-79db4dde40a5" providerId="AD" clId="Web-{88584AC0-CCCD-6A97-C44C-5D60A0E3D856}"/>
    <pc:docChg chg="modSld">
      <pc:chgData name="Seifert, Katherine" userId="S::katherine.seifert@ct.gov::8d3f7f7e-a9e0-4d01-be36-79db4dde40a5" providerId="AD" clId="Web-{88584AC0-CCCD-6A97-C44C-5D60A0E3D856}" dt="2025-01-02T11:19:15.722" v="3"/>
      <pc:docMkLst>
        <pc:docMk/>
      </pc:docMkLst>
      <pc:sldChg chg="modSp">
        <pc:chgData name="Seifert, Katherine" userId="S::katherine.seifert@ct.gov::8d3f7f7e-a9e0-4d01-be36-79db4dde40a5" providerId="AD" clId="Web-{88584AC0-CCCD-6A97-C44C-5D60A0E3D856}" dt="2025-01-02T11:18:30.735" v="0" actId="20577"/>
        <pc:sldMkLst>
          <pc:docMk/>
          <pc:sldMk cId="1339571787" sldId="1618"/>
        </pc:sldMkLst>
        <pc:spChg chg="mod">
          <ac:chgData name="Seifert, Katherine" userId="S::katherine.seifert@ct.gov::8d3f7f7e-a9e0-4d01-be36-79db4dde40a5" providerId="AD" clId="Web-{88584AC0-CCCD-6A97-C44C-5D60A0E3D856}" dt="2025-01-02T11:18:30.735" v="0" actId="20577"/>
          <ac:spMkLst>
            <pc:docMk/>
            <pc:sldMk cId="1339571787" sldId="1618"/>
            <ac:spMk id="4" creationId="{C718905F-E64E-A1D6-C8DE-A2B1B51F77C1}"/>
          </ac:spMkLst>
        </pc:spChg>
      </pc:sldChg>
      <pc:sldChg chg="modNotes">
        <pc:chgData name="Seifert, Katherine" userId="S::katherine.seifert@ct.gov::8d3f7f7e-a9e0-4d01-be36-79db4dde40a5" providerId="AD" clId="Web-{88584AC0-CCCD-6A97-C44C-5D60A0E3D856}" dt="2025-01-02T11:19:15.722" v="3"/>
        <pc:sldMkLst>
          <pc:docMk/>
          <pc:sldMk cId="818852120" sldId="1640"/>
        </pc:sldMkLst>
      </pc:sldChg>
      <pc:sldChg chg="modSp">
        <pc:chgData name="Seifert, Katherine" userId="S::katherine.seifert@ct.gov::8d3f7f7e-a9e0-4d01-be36-79db4dde40a5" providerId="AD" clId="Web-{88584AC0-CCCD-6A97-C44C-5D60A0E3D856}" dt="2025-01-02T11:18:39.016" v="1" actId="20577"/>
        <pc:sldMkLst>
          <pc:docMk/>
          <pc:sldMk cId="681394753" sldId="1652"/>
        </pc:sldMkLst>
        <pc:spChg chg="mod">
          <ac:chgData name="Seifert, Katherine" userId="S::katherine.seifert@ct.gov::8d3f7f7e-a9e0-4d01-be36-79db4dde40a5" providerId="AD" clId="Web-{88584AC0-CCCD-6A97-C44C-5D60A0E3D856}" dt="2025-01-02T11:18:39.016" v="1" actId="20577"/>
          <ac:spMkLst>
            <pc:docMk/>
            <pc:sldMk cId="681394753" sldId="1652"/>
            <ac:spMk id="4" creationId="{C718905F-E64E-A1D6-C8DE-A2B1B51F77C1}"/>
          </ac:spMkLst>
        </pc:spChg>
      </pc:sldChg>
    </pc:docChg>
  </pc:docChgLst>
  <pc:docChgLst>
    <pc:chgData name="Ducharme, Deirdre" userId="S::deirdre.ducharme@ct.gov::9b1f5df4-d39a-4c88-94a8-b8c4a25e4853" providerId="AD" clId="Web-{D6178B88-B141-5EE9-AF40-157C2ED5C728}"/>
    <pc:docChg chg="modSld">
      <pc:chgData name="Ducharme, Deirdre" userId="S::deirdre.ducharme@ct.gov::9b1f5df4-d39a-4c88-94a8-b8c4a25e4853" providerId="AD" clId="Web-{D6178B88-B141-5EE9-AF40-157C2ED5C728}" dt="2024-12-31T13:48:08.974" v="15"/>
      <pc:docMkLst>
        <pc:docMk/>
      </pc:docMkLst>
      <pc:sldChg chg="modNotes">
        <pc:chgData name="Ducharme, Deirdre" userId="S::deirdre.ducharme@ct.gov::9b1f5df4-d39a-4c88-94a8-b8c4a25e4853" providerId="AD" clId="Web-{D6178B88-B141-5EE9-AF40-157C2ED5C728}" dt="2024-12-31T13:48:08.974" v="15"/>
        <pc:sldMkLst>
          <pc:docMk/>
          <pc:sldMk cId="397625085" sldId="1624"/>
        </pc:sldMkLst>
      </pc:sldChg>
    </pc:docChg>
  </pc:docChgLst>
  <pc:docChgLst>
    <pc:chgData name="Seifert, Katherine" userId="S::katherine.seifert@ct.gov::8d3f7f7e-a9e0-4d01-be36-79db4dde40a5" providerId="AD" clId="Web-{487F6D3E-BBB2-8C1B-4EA6-D4391AC00766}"/>
    <pc:docChg chg="modSld">
      <pc:chgData name="Seifert, Katherine" userId="S::katherine.seifert@ct.gov::8d3f7f7e-a9e0-4d01-be36-79db4dde40a5" providerId="AD" clId="Web-{487F6D3E-BBB2-8C1B-4EA6-D4391AC00766}" dt="2025-01-28T11:13:27.189" v="25"/>
      <pc:docMkLst>
        <pc:docMk/>
      </pc:docMkLst>
      <pc:sldChg chg="modNotes">
        <pc:chgData name="Seifert, Katherine" userId="S::katherine.seifert@ct.gov::8d3f7f7e-a9e0-4d01-be36-79db4dde40a5" providerId="AD" clId="Web-{487F6D3E-BBB2-8C1B-4EA6-D4391AC00766}" dt="2025-01-28T11:13:27.189" v="25"/>
        <pc:sldMkLst>
          <pc:docMk/>
          <pc:sldMk cId="4132729088" sldId="1623"/>
        </pc:sldMkLst>
      </pc:sldChg>
    </pc:docChg>
  </pc:docChgLst>
  <pc:docChgLst>
    <pc:chgData name="Cristi Alberino" userId="672981b7-3579-4467-a4f8-07fed1688a5f" providerId="ADAL" clId="{2807510F-9EC7-4E2B-9BA0-3BD1BBE914E1}"/>
    <pc:docChg chg="undo custSel addSld modSld">
      <pc:chgData name="Cristi Alberino" userId="672981b7-3579-4467-a4f8-07fed1688a5f" providerId="ADAL" clId="{2807510F-9EC7-4E2B-9BA0-3BD1BBE914E1}" dt="2024-12-31T18:12:46.068" v="327" actId="13926"/>
      <pc:docMkLst>
        <pc:docMk/>
      </pc:docMkLst>
      <pc:sldChg chg="modSp mod">
        <pc:chgData name="Cristi Alberino" userId="672981b7-3579-4467-a4f8-07fed1688a5f" providerId="ADAL" clId="{2807510F-9EC7-4E2B-9BA0-3BD1BBE914E1}" dt="2024-12-31T17:20:31.109" v="181" actId="1076"/>
        <pc:sldMkLst>
          <pc:docMk/>
          <pc:sldMk cId="351118099" sldId="1545"/>
        </pc:sldMkLst>
        <pc:spChg chg="mod">
          <ac:chgData name="Cristi Alberino" userId="672981b7-3579-4467-a4f8-07fed1688a5f" providerId="ADAL" clId="{2807510F-9EC7-4E2B-9BA0-3BD1BBE914E1}" dt="2024-12-31T17:20:31.109" v="181" actId="1076"/>
          <ac:spMkLst>
            <pc:docMk/>
            <pc:sldMk cId="351118099" sldId="1545"/>
            <ac:spMk id="4" creationId="{C718905F-E64E-A1D6-C8DE-A2B1B51F77C1}"/>
          </ac:spMkLst>
        </pc:spChg>
      </pc:sldChg>
      <pc:sldChg chg="modSp mod">
        <pc:chgData name="Cristi Alberino" userId="672981b7-3579-4467-a4f8-07fed1688a5f" providerId="ADAL" clId="{2807510F-9EC7-4E2B-9BA0-3BD1BBE914E1}" dt="2024-12-31T17:15:13.840" v="153" actId="14100"/>
        <pc:sldMkLst>
          <pc:docMk/>
          <pc:sldMk cId="3266132822" sldId="1549"/>
        </pc:sldMkLst>
        <pc:spChg chg="mod">
          <ac:chgData name="Cristi Alberino" userId="672981b7-3579-4467-a4f8-07fed1688a5f" providerId="ADAL" clId="{2807510F-9EC7-4E2B-9BA0-3BD1BBE914E1}" dt="2024-12-31T17:15:13.840" v="153" actId="14100"/>
          <ac:spMkLst>
            <pc:docMk/>
            <pc:sldMk cId="3266132822" sldId="1549"/>
            <ac:spMk id="4" creationId="{C718905F-E64E-A1D6-C8DE-A2B1B51F77C1}"/>
          </ac:spMkLst>
        </pc:spChg>
      </pc:sldChg>
      <pc:sldChg chg="modSp mod">
        <pc:chgData name="Cristi Alberino" userId="672981b7-3579-4467-a4f8-07fed1688a5f" providerId="ADAL" clId="{2807510F-9EC7-4E2B-9BA0-3BD1BBE914E1}" dt="2024-12-31T17:06:15.511" v="45" actId="20577"/>
        <pc:sldMkLst>
          <pc:docMk/>
          <pc:sldMk cId="305683384" sldId="1574"/>
        </pc:sldMkLst>
      </pc:sldChg>
      <pc:sldChg chg="modSp mod">
        <pc:chgData name="Cristi Alberino" userId="672981b7-3579-4467-a4f8-07fed1688a5f" providerId="ADAL" clId="{2807510F-9EC7-4E2B-9BA0-3BD1BBE914E1}" dt="2024-12-31T17:13:09.365" v="135" actId="113"/>
        <pc:sldMkLst>
          <pc:docMk/>
          <pc:sldMk cId="4273572135" sldId="1577"/>
        </pc:sldMkLst>
        <pc:spChg chg="mod">
          <ac:chgData name="Cristi Alberino" userId="672981b7-3579-4467-a4f8-07fed1688a5f" providerId="ADAL" clId="{2807510F-9EC7-4E2B-9BA0-3BD1BBE914E1}" dt="2024-12-31T17:13:09.365" v="135" actId="113"/>
          <ac:spMkLst>
            <pc:docMk/>
            <pc:sldMk cId="4273572135" sldId="1577"/>
            <ac:spMk id="2" creationId="{2B792EBE-92EA-9367-9D42-6F7BBA66F9DA}"/>
          </ac:spMkLst>
        </pc:spChg>
      </pc:sldChg>
      <pc:sldChg chg="modSp mod">
        <pc:chgData name="Cristi Alberino" userId="672981b7-3579-4467-a4f8-07fed1688a5f" providerId="ADAL" clId="{2807510F-9EC7-4E2B-9BA0-3BD1BBE914E1}" dt="2024-12-31T17:14:38.227" v="151" actId="948"/>
        <pc:sldMkLst>
          <pc:docMk/>
          <pc:sldMk cId="2033535378" sldId="1581"/>
        </pc:sldMkLst>
        <pc:spChg chg="mod">
          <ac:chgData name="Cristi Alberino" userId="672981b7-3579-4467-a4f8-07fed1688a5f" providerId="ADAL" clId="{2807510F-9EC7-4E2B-9BA0-3BD1BBE914E1}" dt="2024-12-31T17:14:38.227" v="151" actId="948"/>
          <ac:spMkLst>
            <pc:docMk/>
            <pc:sldMk cId="2033535378" sldId="1581"/>
            <ac:spMk id="14" creationId="{CF4B67F0-2E79-0F75-C8A1-D41D596EFAC1}"/>
          </ac:spMkLst>
        </pc:spChg>
      </pc:sldChg>
      <pc:sldChg chg="addSp delSp modSp mod">
        <pc:chgData name="Cristi Alberino" userId="672981b7-3579-4467-a4f8-07fed1688a5f" providerId="ADAL" clId="{2807510F-9EC7-4E2B-9BA0-3BD1BBE914E1}" dt="2024-12-31T17:12:57.195" v="134" actId="1036"/>
        <pc:sldMkLst>
          <pc:docMk/>
          <pc:sldMk cId="3034901473" sldId="1585"/>
        </pc:sldMkLst>
      </pc:sldChg>
      <pc:sldChg chg="modSp mod">
        <pc:chgData name="Cristi Alberino" userId="672981b7-3579-4467-a4f8-07fed1688a5f" providerId="ADAL" clId="{2807510F-9EC7-4E2B-9BA0-3BD1BBE914E1}" dt="2024-12-31T17:32:12.285" v="309" actId="1076"/>
        <pc:sldMkLst>
          <pc:docMk/>
          <pc:sldMk cId="3913921259" sldId="1590"/>
        </pc:sldMkLst>
        <pc:spChg chg="mod">
          <ac:chgData name="Cristi Alberino" userId="672981b7-3579-4467-a4f8-07fed1688a5f" providerId="ADAL" clId="{2807510F-9EC7-4E2B-9BA0-3BD1BBE914E1}" dt="2024-12-31T17:32:12.285" v="309" actId="1076"/>
          <ac:spMkLst>
            <pc:docMk/>
            <pc:sldMk cId="3913921259" sldId="1590"/>
            <ac:spMk id="4" creationId="{C718905F-E64E-A1D6-C8DE-A2B1B51F77C1}"/>
          </ac:spMkLst>
        </pc:spChg>
      </pc:sldChg>
      <pc:sldChg chg="modSp mod">
        <pc:chgData name="Cristi Alberino" userId="672981b7-3579-4467-a4f8-07fed1688a5f" providerId="ADAL" clId="{2807510F-9EC7-4E2B-9BA0-3BD1BBE914E1}" dt="2024-12-31T17:21:00.221" v="184" actId="1076"/>
        <pc:sldMkLst>
          <pc:docMk/>
          <pc:sldMk cId="3539675850" sldId="1591"/>
        </pc:sldMkLst>
        <pc:spChg chg="mod">
          <ac:chgData name="Cristi Alberino" userId="672981b7-3579-4467-a4f8-07fed1688a5f" providerId="ADAL" clId="{2807510F-9EC7-4E2B-9BA0-3BD1BBE914E1}" dt="2024-12-31T17:20:55.349" v="183" actId="948"/>
          <ac:spMkLst>
            <pc:docMk/>
            <pc:sldMk cId="3539675850" sldId="1591"/>
            <ac:spMk id="6" creationId="{3AF71DFF-CED6-0CAF-7604-E16513307C83}"/>
          </ac:spMkLst>
        </pc:spChg>
        <pc:spChg chg="mod">
          <ac:chgData name="Cristi Alberino" userId="672981b7-3579-4467-a4f8-07fed1688a5f" providerId="ADAL" clId="{2807510F-9EC7-4E2B-9BA0-3BD1BBE914E1}" dt="2024-12-31T17:21:00.221" v="184" actId="1076"/>
          <ac:spMkLst>
            <pc:docMk/>
            <pc:sldMk cId="3539675850" sldId="1591"/>
            <ac:spMk id="7" creationId="{7220B385-5A61-F993-6561-E72A2B4DCB44}"/>
          </ac:spMkLst>
        </pc:spChg>
      </pc:sldChg>
      <pc:sldChg chg="modSp mod">
        <pc:chgData name="Cristi Alberino" userId="672981b7-3579-4467-a4f8-07fed1688a5f" providerId="ADAL" clId="{2807510F-9EC7-4E2B-9BA0-3BD1BBE914E1}" dt="2024-12-31T17:24:05.648" v="238" actId="255"/>
        <pc:sldMkLst>
          <pc:docMk/>
          <pc:sldMk cId="1715006141" sldId="1595"/>
        </pc:sldMkLst>
      </pc:sldChg>
      <pc:sldChg chg="modSp mod">
        <pc:chgData name="Cristi Alberino" userId="672981b7-3579-4467-a4f8-07fed1688a5f" providerId="ADAL" clId="{2807510F-9EC7-4E2B-9BA0-3BD1BBE914E1}" dt="2024-12-31T17:28:59.832" v="271" actId="255"/>
        <pc:sldMkLst>
          <pc:docMk/>
          <pc:sldMk cId="2834176322" sldId="1597"/>
        </pc:sldMkLst>
        <pc:graphicFrameChg chg="mod modGraphic">
          <ac:chgData name="Cristi Alberino" userId="672981b7-3579-4467-a4f8-07fed1688a5f" providerId="ADAL" clId="{2807510F-9EC7-4E2B-9BA0-3BD1BBE914E1}" dt="2024-12-31T17:28:59.832" v="271" actId="255"/>
          <ac:graphicFrameMkLst>
            <pc:docMk/>
            <pc:sldMk cId="2834176322" sldId="1597"/>
            <ac:graphicFrameMk id="3" creationId="{C1DA084D-B9E5-89FE-2160-D870B0E39461}"/>
          </ac:graphicFrameMkLst>
        </pc:graphicFrameChg>
      </pc:sldChg>
      <pc:sldChg chg="modSp mod">
        <pc:chgData name="Cristi Alberino" userId="672981b7-3579-4467-a4f8-07fed1688a5f" providerId="ADAL" clId="{2807510F-9EC7-4E2B-9BA0-3BD1BBE914E1}" dt="2024-12-31T17:29:57.878" v="291" actId="20577"/>
        <pc:sldMkLst>
          <pc:docMk/>
          <pc:sldMk cId="573351278" sldId="1598"/>
        </pc:sldMkLst>
        <pc:graphicFrameChg chg="modGraphic">
          <ac:chgData name="Cristi Alberino" userId="672981b7-3579-4467-a4f8-07fed1688a5f" providerId="ADAL" clId="{2807510F-9EC7-4E2B-9BA0-3BD1BBE914E1}" dt="2024-12-31T17:29:57.878" v="291" actId="20577"/>
          <ac:graphicFrameMkLst>
            <pc:docMk/>
            <pc:sldMk cId="573351278" sldId="1598"/>
            <ac:graphicFrameMk id="6" creationId="{C81E2E17-C40E-367D-1B50-426F1AC74B87}"/>
          </ac:graphicFrameMkLst>
        </pc:graphicFrameChg>
      </pc:sldChg>
      <pc:sldChg chg="modSp mod">
        <pc:chgData name="Cristi Alberino" userId="672981b7-3579-4467-a4f8-07fed1688a5f" providerId="ADAL" clId="{2807510F-9EC7-4E2B-9BA0-3BD1BBE914E1}" dt="2024-12-31T16:54:00.060" v="0" actId="113"/>
        <pc:sldMkLst>
          <pc:docMk/>
          <pc:sldMk cId="4050983803" sldId="1599"/>
        </pc:sldMkLst>
        <pc:spChg chg="mod">
          <ac:chgData name="Cristi Alberino" userId="672981b7-3579-4467-a4f8-07fed1688a5f" providerId="ADAL" clId="{2807510F-9EC7-4E2B-9BA0-3BD1BBE914E1}" dt="2024-12-31T16:54:00.060" v="0" actId="113"/>
          <ac:spMkLst>
            <pc:docMk/>
            <pc:sldMk cId="4050983803" sldId="1599"/>
            <ac:spMk id="3" creationId="{FB3D57B1-23D3-7F65-735C-225CC4F7F764}"/>
          </ac:spMkLst>
        </pc:spChg>
      </pc:sldChg>
      <pc:sldChg chg="modSp mod">
        <pc:chgData name="Cristi Alberino" userId="672981b7-3579-4467-a4f8-07fed1688a5f" providerId="ADAL" clId="{2807510F-9EC7-4E2B-9BA0-3BD1BBE914E1}" dt="2024-12-31T17:30:58.279" v="294" actId="1076"/>
        <pc:sldMkLst>
          <pc:docMk/>
          <pc:sldMk cId="3330379423" sldId="1600"/>
        </pc:sldMkLst>
        <pc:spChg chg="mod">
          <ac:chgData name="Cristi Alberino" userId="672981b7-3579-4467-a4f8-07fed1688a5f" providerId="ADAL" clId="{2807510F-9EC7-4E2B-9BA0-3BD1BBE914E1}" dt="2024-12-31T17:30:58.279" v="294" actId="1076"/>
          <ac:spMkLst>
            <pc:docMk/>
            <pc:sldMk cId="3330379423" sldId="1600"/>
            <ac:spMk id="4" creationId="{C718905F-E64E-A1D6-C8DE-A2B1B51F77C1}"/>
          </ac:spMkLst>
        </pc:spChg>
      </pc:sldChg>
      <pc:sldChg chg="modSp mod">
        <pc:chgData name="Cristi Alberino" userId="672981b7-3579-4467-a4f8-07fed1688a5f" providerId="ADAL" clId="{2807510F-9EC7-4E2B-9BA0-3BD1BBE914E1}" dt="2024-12-31T17:31:47.816" v="303" actId="113"/>
        <pc:sldMkLst>
          <pc:docMk/>
          <pc:sldMk cId="2253727357" sldId="1601"/>
        </pc:sldMkLst>
        <pc:spChg chg="mod">
          <ac:chgData name="Cristi Alberino" userId="672981b7-3579-4467-a4f8-07fed1688a5f" providerId="ADAL" clId="{2807510F-9EC7-4E2B-9BA0-3BD1BBE914E1}" dt="2024-12-31T17:31:47.816" v="303" actId="113"/>
          <ac:spMkLst>
            <pc:docMk/>
            <pc:sldMk cId="2253727357" sldId="1601"/>
            <ac:spMk id="6" creationId="{A1622747-D02D-C982-2077-362A1666695A}"/>
          </ac:spMkLst>
        </pc:spChg>
        <pc:picChg chg="mod">
          <ac:chgData name="Cristi Alberino" userId="672981b7-3579-4467-a4f8-07fed1688a5f" providerId="ADAL" clId="{2807510F-9EC7-4E2B-9BA0-3BD1BBE914E1}" dt="2024-12-31T17:31:07.820" v="296" actId="14100"/>
          <ac:picMkLst>
            <pc:docMk/>
            <pc:sldMk cId="2253727357" sldId="1601"/>
            <ac:picMk id="8" creationId="{69A27BE1-2943-0408-0F31-08F90D1C5732}"/>
          </ac:picMkLst>
        </pc:picChg>
      </pc:sldChg>
      <pc:sldChg chg="modSp mod">
        <pc:chgData name="Cristi Alberino" userId="672981b7-3579-4467-a4f8-07fed1688a5f" providerId="ADAL" clId="{2807510F-9EC7-4E2B-9BA0-3BD1BBE914E1}" dt="2024-12-31T17:32:01.814" v="306" actId="14100"/>
        <pc:sldMkLst>
          <pc:docMk/>
          <pc:sldMk cId="3709190537" sldId="1602"/>
        </pc:sldMkLst>
        <pc:spChg chg="mod">
          <ac:chgData name="Cristi Alberino" userId="672981b7-3579-4467-a4f8-07fed1688a5f" providerId="ADAL" clId="{2807510F-9EC7-4E2B-9BA0-3BD1BBE914E1}" dt="2024-12-31T17:32:01.814" v="306" actId="14100"/>
          <ac:spMkLst>
            <pc:docMk/>
            <pc:sldMk cId="3709190537" sldId="1602"/>
            <ac:spMk id="2" creationId="{349DF33D-DD9A-E92A-F919-A6AD4628DDF9}"/>
          </ac:spMkLst>
        </pc:spChg>
        <pc:spChg chg="mod">
          <ac:chgData name="Cristi Alberino" userId="672981b7-3579-4467-a4f8-07fed1688a5f" providerId="ADAL" clId="{2807510F-9EC7-4E2B-9BA0-3BD1BBE914E1}" dt="2024-12-31T17:31:56.904" v="305" actId="14100"/>
          <ac:spMkLst>
            <pc:docMk/>
            <pc:sldMk cId="3709190537" sldId="1602"/>
            <ac:spMk id="3" creationId="{3011BFBD-DDA8-1741-6BC9-632207069F2B}"/>
          </ac:spMkLst>
        </pc:spChg>
      </pc:sldChg>
      <pc:sldChg chg="modSp mod">
        <pc:chgData name="Cristi Alberino" userId="672981b7-3579-4467-a4f8-07fed1688a5f" providerId="ADAL" clId="{2807510F-9EC7-4E2B-9BA0-3BD1BBE914E1}" dt="2024-12-31T17:44:56.677" v="311" actId="14100"/>
        <pc:sldMkLst>
          <pc:docMk/>
          <pc:sldMk cId="1056120301" sldId="1609"/>
        </pc:sldMkLst>
        <pc:spChg chg="mod">
          <ac:chgData name="Cristi Alberino" userId="672981b7-3579-4467-a4f8-07fed1688a5f" providerId="ADAL" clId="{2807510F-9EC7-4E2B-9BA0-3BD1BBE914E1}" dt="2024-12-31T17:44:56.677" v="311" actId="14100"/>
          <ac:spMkLst>
            <pc:docMk/>
            <pc:sldMk cId="1056120301" sldId="1609"/>
            <ac:spMk id="3" creationId="{D9D0F1F7-1359-D88E-19C7-0C4A98BD526D}"/>
          </ac:spMkLst>
        </pc:spChg>
      </pc:sldChg>
      <pc:sldChg chg="modSp mod">
        <pc:chgData name="Cristi Alberino" userId="672981b7-3579-4467-a4f8-07fed1688a5f" providerId="ADAL" clId="{2807510F-9EC7-4E2B-9BA0-3BD1BBE914E1}" dt="2024-12-31T16:54:34.224" v="2" actId="139"/>
        <pc:sldMkLst>
          <pc:docMk/>
          <pc:sldMk cId="2030312909" sldId="1622"/>
        </pc:sldMkLst>
        <pc:spChg chg="mod">
          <ac:chgData name="Cristi Alberino" userId="672981b7-3579-4467-a4f8-07fed1688a5f" providerId="ADAL" clId="{2807510F-9EC7-4E2B-9BA0-3BD1BBE914E1}" dt="2024-12-31T16:54:34.224" v="2" actId="139"/>
          <ac:spMkLst>
            <pc:docMk/>
            <pc:sldMk cId="2030312909" sldId="1622"/>
            <ac:spMk id="2" creationId="{349DF33D-DD9A-E92A-F919-A6AD4628DDF9}"/>
          </ac:spMkLst>
        </pc:spChg>
      </pc:sldChg>
      <pc:sldChg chg="modNotesTx">
        <pc:chgData name="Cristi Alberino" userId="672981b7-3579-4467-a4f8-07fed1688a5f" providerId="ADAL" clId="{2807510F-9EC7-4E2B-9BA0-3BD1BBE914E1}" dt="2024-12-31T18:11:59.807" v="315" actId="207"/>
        <pc:sldMkLst>
          <pc:docMk/>
          <pc:sldMk cId="717473459" sldId="1628"/>
        </pc:sldMkLst>
      </pc:sldChg>
      <pc:sldChg chg="modNotesTx">
        <pc:chgData name="Cristi Alberino" userId="672981b7-3579-4467-a4f8-07fed1688a5f" providerId="ADAL" clId="{2807510F-9EC7-4E2B-9BA0-3BD1BBE914E1}" dt="2024-12-31T18:12:09.699" v="317" actId="13926"/>
        <pc:sldMkLst>
          <pc:docMk/>
          <pc:sldMk cId="3551824549" sldId="1634"/>
        </pc:sldMkLst>
      </pc:sldChg>
      <pc:sldChg chg="modNotesTx">
        <pc:chgData name="Cristi Alberino" userId="672981b7-3579-4467-a4f8-07fed1688a5f" providerId="ADAL" clId="{2807510F-9EC7-4E2B-9BA0-3BD1BBE914E1}" dt="2024-12-31T18:12:34.301" v="324" actId="255"/>
        <pc:sldMkLst>
          <pc:docMk/>
          <pc:sldMk cId="2302639915" sldId="1635"/>
        </pc:sldMkLst>
      </pc:sldChg>
      <pc:sldChg chg="modNotesTx">
        <pc:chgData name="Cristi Alberino" userId="672981b7-3579-4467-a4f8-07fed1688a5f" providerId="ADAL" clId="{2807510F-9EC7-4E2B-9BA0-3BD1BBE914E1}" dt="2024-12-31T18:12:46.068" v="327" actId="13926"/>
        <pc:sldMkLst>
          <pc:docMk/>
          <pc:sldMk cId="2541203476" sldId="1636"/>
        </pc:sldMkLst>
      </pc:sldChg>
      <pc:sldChg chg="modSp mod">
        <pc:chgData name="Cristi Alberino" userId="672981b7-3579-4467-a4f8-07fed1688a5f" providerId="ADAL" clId="{2807510F-9EC7-4E2B-9BA0-3BD1BBE914E1}" dt="2024-12-31T16:57:47.613" v="37" actId="207"/>
        <pc:sldMkLst>
          <pc:docMk/>
          <pc:sldMk cId="2314836605" sldId="1638"/>
        </pc:sldMkLst>
      </pc:sldChg>
      <pc:sldChg chg="modSp mod">
        <pc:chgData name="Cristi Alberino" userId="672981b7-3579-4467-a4f8-07fed1688a5f" providerId="ADAL" clId="{2807510F-9EC7-4E2B-9BA0-3BD1BBE914E1}" dt="2024-12-31T16:57:40.906" v="35" actId="207"/>
        <pc:sldMkLst>
          <pc:docMk/>
          <pc:sldMk cId="1085096187" sldId="1639"/>
        </pc:sldMkLst>
        <pc:spChg chg="mod">
          <ac:chgData name="Cristi Alberino" userId="672981b7-3579-4467-a4f8-07fed1688a5f" providerId="ADAL" clId="{2807510F-9EC7-4E2B-9BA0-3BD1BBE914E1}" dt="2024-12-31T16:57:40.906" v="35" actId="207"/>
          <ac:spMkLst>
            <pc:docMk/>
            <pc:sldMk cId="1085096187" sldId="1639"/>
            <ac:spMk id="5" creationId="{3B07200C-E17B-4492-E162-6D9C41ACCBE2}"/>
          </ac:spMkLst>
        </pc:spChg>
      </pc:sldChg>
      <pc:sldChg chg="modSp mod">
        <pc:chgData name="Cristi Alberino" userId="672981b7-3579-4467-a4f8-07fed1688a5f" providerId="ADAL" clId="{2807510F-9EC7-4E2B-9BA0-3BD1BBE914E1}" dt="2024-12-31T16:56:46.138" v="23" actId="1076"/>
        <pc:sldMkLst>
          <pc:docMk/>
          <pc:sldMk cId="818852120" sldId="1640"/>
        </pc:sldMkLst>
        <pc:spChg chg="mod">
          <ac:chgData name="Cristi Alberino" userId="672981b7-3579-4467-a4f8-07fed1688a5f" providerId="ADAL" clId="{2807510F-9EC7-4E2B-9BA0-3BD1BBE914E1}" dt="2024-12-31T16:56:46.138" v="23" actId="1076"/>
          <ac:spMkLst>
            <pc:docMk/>
            <pc:sldMk cId="818852120" sldId="1640"/>
            <ac:spMk id="5" creationId="{3B07200C-E17B-4492-E162-6D9C41ACCBE2}"/>
          </ac:spMkLst>
        </pc:spChg>
      </pc:sldChg>
      <pc:sldChg chg="modSp mod">
        <pc:chgData name="Cristi Alberino" userId="672981b7-3579-4467-a4f8-07fed1688a5f" providerId="ADAL" clId="{2807510F-9EC7-4E2B-9BA0-3BD1BBE914E1}" dt="2024-12-31T16:58:04.589" v="42" actId="255"/>
        <pc:sldMkLst>
          <pc:docMk/>
          <pc:sldMk cId="316577243" sldId="1641"/>
        </pc:sldMkLst>
        <pc:spChg chg="mod">
          <ac:chgData name="Cristi Alberino" userId="672981b7-3579-4467-a4f8-07fed1688a5f" providerId="ADAL" clId="{2807510F-9EC7-4E2B-9BA0-3BD1BBE914E1}" dt="2024-12-31T16:58:04.589" v="42" actId="255"/>
          <ac:spMkLst>
            <pc:docMk/>
            <pc:sldMk cId="316577243" sldId="1641"/>
            <ac:spMk id="5" creationId="{3B07200C-E17B-4492-E162-6D9C41ACCBE2}"/>
          </ac:spMkLst>
        </pc:spChg>
      </pc:sldChg>
      <pc:sldChg chg="modSp mod">
        <pc:chgData name="Cristi Alberino" userId="672981b7-3579-4467-a4f8-07fed1688a5f" providerId="ADAL" clId="{2807510F-9EC7-4E2B-9BA0-3BD1BBE914E1}" dt="2024-12-31T16:57:54.703" v="39" actId="207"/>
        <pc:sldMkLst>
          <pc:docMk/>
          <pc:sldMk cId="3499173634" sldId="1642"/>
        </pc:sldMkLst>
        <pc:spChg chg="mod">
          <ac:chgData name="Cristi Alberino" userId="672981b7-3579-4467-a4f8-07fed1688a5f" providerId="ADAL" clId="{2807510F-9EC7-4E2B-9BA0-3BD1BBE914E1}" dt="2024-12-31T16:57:54.703" v="39" actId="207"/>
          <ac:spMkLst>
            <pc:docMk/>
            <pc:sldMk cId="3499173634" sldId="1642"/>
            <ac:spMk id="5" creationId="{3B07200C-E17B-4492-E162-6D9C41ACCBE2}"/>
          </ac:spMkLst>
        </pc:spChg>
      </pc:sldChg>
      <pc:sldChg chg="modSp mod">
        <pc:chgData name="Cristi Alberino" userId="672981b7-3579-4467-a4f8-07fed1688a5f" providerId="ADAL" clId="{2807510F-9EC7-4E2B-9BA0-3BD1BBE914E1}" dt="2024-12-31T16:57:12.504" v="29" actId="207"/>
        <pc:sldMkLst>
          <pc:docMk/>
          <pc:sldMk cId="678300780" sldId="1643"/>
        </pc:sldMkLst>
        <pc:spChg chg="mod">
          <ac:chgData name="Cristi Alberino" userId="672981b7-3579-4467-a4f8-07fed1688a5f" providerId="ADAL" clId="{2807510F-9EC7-4E2B-9BA0-3BD1BBE914E1}" dt="2024-12-31T16:57:12.504" v="29" actId="207"/>
          <ac:spMkLst>
            <pc:docMk/>
            <pc:sldMk cId="678300780" sldId="1643"/>
            <ac:spMk id="5" creationId="{3B07200C-E17B-4492-E162-6D9C41ACCBE2}"/>
          </ac:spMkLst>
        </pc:spChg>
      </pc:sldChg>
      <pc:sldChg chg="modSp mod">
        <pc:chgData name="Cristi Alberino" userId="672981b7-3579-4467-a4f8-07fed1688a5f" providerId="ADAL" clId="{2807510F-9EC7-4E2B-9BA0-3BD1BBE914E1}" dt="2024-12-31T16:57:20.660" v="31" actId="255"/>
        <pc:sldMkLst>
          <pc:docMk/>
          <pc:sldMk cId="1252241469" sldId="1644"/>
        </pc:sldMkLst>
        <pc:spChg chg="mod">
          <ac:chgData name="Cristi Alberino" userId="672981b7-3579-4467-a4f8-07fed1688a5f" providerId="ADAL" clId="{2807510F-9EC7-4E2B-9BA0-3BD1BBE914E1}" dt="2024-12-31T16:57:20.660" v="31" actId="255"/>
          <ac:spMkLst>
            <pc:docMk/>
            <pc:sldMk cId="1252241469" sldId="1644"/>
            <ac:spMk id="5" creationId="{3B07200C-E17B-4492-E162-6D9C41ACCBE2}"/>
          </ac:spMkLst>
        </pc:spChg>
      </pc:sldChg>
      <pc:sldChg chg="modSp mod">
        <pc:chgData name="Cristi Alberino" userId="672981b7-3579-4467-a4f8-07fed1688a5f" providerId="ADAL" clId="{2807510F-9EC7-4E2B-9BA0-3BD1BBE914E1}" dt="2024-12-31T16:57:05.218" v="27" actId="255"/>
        <pc:sldMkLst>
          <pc:docMk/>
          <pc:sldMk cId="1571905279" sldId="1645"/>
        </pc:sldMkLst>
        <pc:spChg chg="mod">
          <ac:chgData name="Cristi Alberino" userId="672981b7-3579-4467-a4f8-07fed1688a5f" providerId="ADAL" clId="{2807510F-9EC7-4E2B-9BA0-3BD1BBE914E1}" dt="2024-12-31T16:57:05.218" v="27" actId="255"/>
          <ac:spMkLst>
            <pc:docMk/>
            <pc:sldMk cId="1571905279" sldId="1645"/>
            <ac:spMk id="5" creationId="{3B07200C-E17B-4492-E162-6D9C41ACCBE2}"/>
          </ac:spMkLst>
        </pc:spChg>
      </pc:sldChg>
      <pc:sldChg chg="modSp mod addCm modNotesTx">
        <pc:chgData name="Cristi Alberino" userId="672981b7-3579-4467-a4f8-07fed1688a5f" providerId="ADAL" clId="{2807510F-9EC7-4E2B-9BA0-3BD1BBE914E1}" dt="2024-12-31T17:19:34.722" v="179" actId="255"/>
        <pc:sldMkLst>
          <pc:docMk/>
          <pc:sldMk cId="3670983098" sldId="1646"/>
        </pc:sldMkLst>
        <pc:spChg chg="mod">
          <ac:chgData name="Cristi Alberino" userId="672981b7-3579-4467-a4f8-07fed1688a5f" providerId="ADAL" clId="{2807510F-9EC7-4E2B-9BA0-3BD1BBE914E1}" dt="2024-12-31T17:19:34.722" v="179" actId="255"/>
          <ac:spMkLst>
            <pc:docMk/>
            <pc:sldMk cId="3670983098" sldId="1646"/>
            <ac:spMk id="3" creationId="{B0811A11-C421-D1FD-6627-706BCA7361D8}"/>
          </ac:spMkLst>
        </pc:spChg>
        <pc:extLst>
          <p:ext xmlns:p="http://schemas.openxmlformats.org/presentationml/2006/main" uri="{D6D511B9-2390-475A-947B-AFAB55BFBCF1}">
            <pc226:cmChg xmlns:pc226="http://schemas.microsoft.com/office/powerpoint/2022/06/main/command" chg="add">
              <pc226:chgData name="Cristi Alberino" userId="672981b7-3579-4467-a4f8-07fed1688a5f" providerId="ADAL" clId="{2807510F-9EC7-4E2B-9BA0-3BD1BBE914E1}" dt="2024-12-31T17:17:04.138" v="159"/>
              <pc2:cmMkLst xmlns:pc2="http://schemas.microsoft.com/office/powerpoint/2019/9/main/command">
                <pc:docMk/>
                <pc:sldMk cId="3670983098" sldId="1646"/>
                <pc2:cmMk id="{F07D462E-EAC6-4AAE-AE67-28ACE2FCD02C}"/>
              </pc2:cmMkLst>
            </pc226:cmChg>
          </p:ext>
        </pc:extLst>
      </pc:sldChg>
      <pc:sldChg chg="modSp mod">
        <pc:chgData name="Cristi Alberino" userId="672981b7-3579-4467-a4f8-07fed1688a5f" providerId="ADAL" clId="{2807510F-9EC7-4E2B-9BA0-3BD1BBE914E1}" dt="2024-12-31T16:57:30.650" v="33" actId="207"/>
        <pc:sldMkLst>
          <pc:docMk/>
          <pc:sldMk cId="841711679" sldId="1648"/>
        </pc:sldMkLst>
        <pc:spChg chg="mod">
          <ac:chgData name="Cristi Alberino" userId="672981b7-3579-4467-a4f8-07fed1688a5f" providerId="ADAL" clId="{2807510F-9EC7-4E2B-9BA0-3BD1BBE914E1}" dt="2024-12-31T16:57:30.650" v="33" actId="207"/>
          <ac:spMkLst>
            <pc:docMk/>
            <pc:sldMk cId="841711679" sldId="1648"/>
            <ac:spMk id="5" creationId="{3B07200C-E17B-4492-E162-6D9C41ACCBE2}"/>
          </ac:spMkLst>
        </pc:spChg>
      </pc:sldChg>
      <pc:sldChg chg="modSp mod">
        <pc:chgData name="Cristi Alberino" userId="672981b7-3579-4467-a4f8-07fed1688a5f" providerId="ADAL" clId="{2807510F-9EC7-4E2B-9BA0-3BD1BBE914E1}" dt="2024-12-31T16:56:53.019" v="25" actId="255"/>
        <pc:sldMkLst>
          <pc:docMk/>
          <pc:sldMk cId="4279347510" sldId="1650"/>
        </pc:sldMkLst>
        <pc:spChg chg="mod">
          <ac:chgData name="Cristi Alberino" userId="672981b7-3579-4467-a4f8-07fed1688a5f" providerId="ADAL" clId="{2807510F-9EC7-4E2B-9BA0-3BD1BBE914E1}" dt="2024-12-31T16:56:53.019" v="25" actId="255"/>
          <ac:spMkLst>
            <pc:docMk/>
            <pc:sldMk cId="4279347510" sldId="1650"/>
            <ac:spMk id="5" creationId="{3B07200C-E17B-4492-E162-6D9C41ACCBE2}"/>
          </ac:spMkLst>
        </pc:spChg>
      </pc:sldChg>
      <pc:sldChg chg="modSp mod">
        <pc:chgData name="Cristi Alberino" userId="672981b7-3579-4467-a4f8-07fed1688a5f" providerId="ADAL" clId="{2807510F-9EC7-4E2B-9BA0-3BD1BBE914E1}" dt="2024-12-31T16:58:10.667" v="44" actId="255"/>
        <pc:sldMkLst>
          <pc:docMk/>
          <pc:sldMk cId="3204332859" sldId="1651"/>
        </pc:sldMkLst>
        <pc:spChg chg="mod">
          <ac:chgData name="Cristi Alberino" userId="672981b7-3579-4467-a4f8-07fed1688a5f" providerId="ADAL" clId="{2807510F-9EC7-4E2B-9BA0-3BD1BBE914E1}" dt="2024-12-31T16:58:10.667" v="44" actId="255"/>
          <ac:spMkLst>
            <pc:docMk/>
            <pc:sldMk cId="3204332859" sldId="1651"/>
            <ac:spMk id="5" creationId="{3B07200C-E17B-4492-E162-6D9C41ACCBE2}"/>
          </ac:spMkLst>
        </pc:spChg>
      </pc:sldChg>
      <pc:sldChg chg="modSp mod">
        <pc:chgData name="Cristi Alberino" userId="672981b7-3579-4467-a4f8-07fed1688a5f" providerId="ADAL" clId="{2807510F-9EC7-4E2B-9BA0-3BD1BBE914E1}" dt="2024-12-31T16:56:17.052" v="16" actId="14100"/>
        <pc:sldMkLst>
          <pc:docMk/>
          <pc:sldMk cId="2948340896" sldId="1653"/>
        </pc:sldMkLst>
        <pc:spChg chg="mod">
          <ac:chgData name="Cristi Alberino" userId="672981b7-3579-4467-a4f8-07fed1688a5f" providerId="ADAL" clId="{2807510F-9EC7-4E2B-9BA0-3BD1BBE914E1}" dt="2024-12-31T16:56:17.052" v="16" actId="14100"/>
          <ac:spMkLst>
            <pc:docMk/>
            <pc:sldMk cId="2948340896" sldId="1653"/>
            <ac:spMk id="5" creationId="{3B07200C-E17B-4492-E162-6D9C41ACCBE2}"/>
          </ac:spMkLst>
        </pc:spChg>
      </pc:sldChg>
      <pc:sldChg chg="modSp mod">
        <pc:chgData name="Cristi Alberino" userId="672981b7-3579-4467-a4f8-07fed1688a5f" providerId="ADAL" clId="{2807510F-9EC7-4E2B-9BA0-3BD1BBE914E1}" dt="2024-12-31T16:55:56.193" v="14" actId="255"/>
        <pc:sldMkLst>
          <pc:docMk/>
          <pc:sldMk cId="991101544" sldId="1654"/>
        </pc:sldMkLst>
        <pc:spChg chg="mod">
          <ac:chgData name="Cristi Alberino" userId="672981b7-3579-4467-a4f8-07fed1688a5f" providerId="ADAL" clId="{2807510F-9EC7-4E2B-9BA0-3BD1BBE914E1}" dt="2024-12-31T16:55:56.193" v="14" actId="255"/>
          <ac:spMkLst>
            <pc:docMk/>
            <pc:sldMk cId="991101544" sldId="1654"/>
            <ac:spMk id="5" creationId="{3B07200C-E17B-4492-E162-6D9C41ACCBE2}"/>
          </ac:spMkLst>
        </pc:spChg>
      </pc:sldChg>
      <pc:sldChg chg="add addCm">
        <pc:chgData name="Cristi Alberino" userId="672981b7-3579-4467-a4f8-07fed1688a5f" providerId="ADAL" clId="{2807510F-9EC7-4E2B-9BA0-3BD1BBE914E1}" dt="2024-12-31T17:20:25.258" v="180"/>
        <pc:sldMkLst>
          <pc:docMk/>
          <pc:sldMk cId="371035582" sldId="1655"/>
        </pc:sldMkLst>
        <pc:extLst>
          <p:ext xmlns:p="http://schemas.openxmlformats.org/presentationml/2006/main" uri="{D6D511B9-2390-475A-947B-AFAB55BFBCF1}">
            <pc226:cmChg xmlns:pc226="http://schemas.microsoft.com/office/powerpoint/2022/06/main/command" chg="add">
              <pc226:chgData name="Cristi Alberino" userId="672981b7-3579-4467-a4f8-07fed1688a5f" providerId="ADAL" clId="{2807510F-9EC7-4E2B-9BA0-3BD1BBE914E1}" dt="2024-12-31T17:20:25.258" v="180"/>
              <pc2:cmMkLst xmlns:pc2="http://schemas.microsoft.com/office/powerpoint/2019/9/main/command">
                <pc:docMk/>
                <pc:sldMk cId="371035582" sldId="1655"/>
                <pc2:cmMk id="{737DEBDB-0CD0-4972-A00F-8CAA19E1E9F0}"/>
              </pc2:cmMkLst>
            </pc226:cmChg>
          </p:ext>
        </pc:extLst>
      </pc:sldChg>
    </pc:docChg>
  </pc:docChgLst>
  <pc:docChgLst>
    <pc:chgData name="Ducharme, Deirdre" userId="9b1f5df4-d39a-4c88-94a8-b8c4a25e4853" providerId="ADAL" clId="{46C9F793-CDFE-4E66-8827-18096402E031}"/>
    <pc:docChg chg="undo redo custSel addSld delSld modSld sldOrd">
      <pc:chgData name="Ducharme, Deirdre" userId="9b1f5df4-d39a-4c88-94a8-b8c4a25e4853" providerId="ADAL" clId="{46C9F793-CDFE-4E66-8827-18096402E031}" dt="2024-12-19T18:43:26.073" v="40692" actId="6549"/>
      <pc:docMkLst>
        <pc:docMk/>
      </pc:docMkLst>
      <pc:sldChg chg="addSp delSp modSp mod modNotesTx">
        <pc:chgData name="Ducharme, Deirdre" userId="9b1f5df4-d39a-4c88-94a8-b8c4a25e4853" providerId="ADAL" clId="{46C9F793-CDFE-4E66-8827-18096402E031}" dt="2024-12-13T17:23:04.558" v="2932" actId="207"/>
        <pc:sldMkLst>
          <pc:docMk/>
          <pc:sldMk cId="109857222" sldId="256"/>
        </pc:sldMkLst>
        <pc:spChg chg="mod">
          <ac:chgData name="Ducharme, Deirdre" userId="9b1f5df4-d39a-4c88-94a8-b8c4a25e4853" providerId="ADAL" clId="{46C9F793-CDFE-4E66-8827-18096402E031}" dt="2024-12-13T17:23:04.558" v="2932" actId="207"/>
          <ac:spMkLst>
            <pc:docMk/>
            <pc:sldMk cId="109857222" sldId="256"/>
            <ac:spMk id="2" creationId="{00000000-0000-0000-0000-000000000000}"/>
          </ac:spMkLst>
        </pc:spChg>
        <pc:spChg chg="mod">
          <ac:chgData name="Ducharme, Deirdre" userId="9b1f5df4-d39a-4c88-94a8-b8c4a25e4853" providerId="ADAL" clId="{46C9F793-CDFE-4E66-8827-18096402E031}" dt="2024-12-10T21:51:13.129" v="95" actId="20577"/>
          <ac:spMkLst>
            <pc:docMk/>
            <pc:sldMk cId="109857222" sldId="256"/>
            <ac:spMk id="3" creationId="{00000000-0000-0000-0000-000000000000}"/>
          </ac:spMkLst>
        </pc:spChg>
      </pc:sldChg>
      <pc:sldChg chg="addSp delSp modSp del mod">
        <pc:chgData name="Ducharme, Deirdre" userId="9b1f5df4-d39a-4c88-94a8-b8c4a25e4853" providerId="ADAL" clId="{46C9F793-CDFE-4E66-8827-18096402E031}" dt="2024-12-18T17:41:15.550" v="16192" actId="47"/>
        <pc:sldMkLst>
          <pc:docMk/>
          <pc:sldMk cId="2826196220" sldId="261"/>
        </pc:sldMkLst>
      </pc:sldChg>
      <pc:sldChg chg="addSp delSp modSp del mod">
        <pc:chgData name="Ducharme, Deirdre" userId="9b1f5df4-d39a-4c88-94a8-b8c4a25e4853" providerId="ADAL" clId="{46C9F793-CDFE-4E66-8827-18096402E031}" dt="2024-12-18T17:31:26.165" v="15873" actId="47"/>
        <pc:sldMkLst>
          <pc:docMk/>
          <pc:sldMk cId="1812503867" sldId="262"/>
        </pc:sldMkLst>
      </pc:sldChg>
      <pc:sldChg chg="addSp delSp modSp del mod">
        <pc:chgData name="Ducharme, Deirdre" userId="9b1f5df4-d39a-4c88-94a8-b8c4a25e4853" providerId="ADAL" clId="{46C9F793-CDFE-4E66-8827-18096402E031}" dt="2024-12-18T17:41:15.550" v="16192" actId="47"/>
        <pc:sldMkLst>
          <pc:docMk/>
          <pc:sldMk cId="4023771969" sldId="263"/>
        </pc:sldMkLst>
      </pc:sldChg>
      <pc:sldChg chg="addSp delSp modSp del mod">
        <pc:chgData name="Ducharme, Deirdre" userId="9b1f5df4-d39a-4c88-94a8-b8c4a25e4853" providerId="ADAL" clId="{46C9F793-CDFE-4E66-8827-18096402E031}" dt="2024-12-18T17:41:15.550" v="16192" actId="47"/>
        <pc:sldMkLst>
          <pc:docMk/>
          <pc:sldMk cId="3239336552" sldId="264"/>
        </pc:sldMkLst>
      </pc:sldChg>
      <pc:sldChg chg="addSp delSp modSp del mod">
        <pc:chgData name="Ducharme, Deirdre" userId="9b1f5df4-d39a-4c88-94a8-b8c4a25e4853" providerId="ADAL" clId="{46C9F793-CDFE-4E66-8827-18096402E031}" dt="2024-12-18T17:41:15.550" v="16192" actId="47"/>
        <pc:sldMkLst>
          <pc:docMk/>
          <pc:sldMk cId="1940256040" sldId="265"/>
        </pc:sldMkLst>
      </pc:sldChg>
      <pc:sldChg chg="addSp delSp modSp del mod">
        <pc:chgData name="Ducharme, Deirdre" userId="9b1f5df4-d39a-4c88-94a8-b8c4a25e4853" providerId="ADAL" clId="{46C9F793-CDFE-4E66-8827-18096402E031}" dt="2024-12-18T17:41:15.550" v="16192" actId="47"/>
        <pc:sldMkLst>
          <pc:docMk/>
          <pc:sldMk cId="3220529873" sldId="266"/>
        </pc:sldMkLst>
      </pc:sldChg>
      <pc:sldChg chg="addSp delSp modSp del mod">
        <pc:chgData name="Ducharme, Deirdre" userId="9b1f5df4-d39a-4c88-94a8-b8c4a25e4853" providerId="ADAL" clId="{46C9F793-CDFE-4E66-8827-18096402E031}" dt="2024-12-18T17:41:15.550" v="16192" actId="47"/>
        <pc:sldMkLst>
          <pc:docMk/>
          <pc:sldMk cId="3924586010" sldId="267"/>
        </pc:sldMkLst>
      </pc:sldChg>
      <pc:sldChg chg="addSp delSp modSp mod modNotesTx">
        <pc:chgData name="Ducharme, Deirdre" userId="9b1f5df4-d39a-4c88-94a8-b8c4a25e4853" providerId="ADAL" clId="{46C9F793-CDFE-4E66-8827-18096402E031}" dt="2024-12-19T13:56:45.839" v="24820" actId="962"/>
        <pc:sldMkLst>
          <pc:docMk/>
          <pc:sldMk cId="3458434749" sldId="270"/>
        </pc:sldMkLst>
        <pc:spChg chg="mod">
          <ac:chgData name="Ducharme, Deirdre" userId="9b1f5df4-d39a-4c88-94a8-b8c4a25e4853" providerId="ADAL" clId="{46C9F793-CDFE-4E66-8827-18096402E031}" dt="2024-12-16T17:19:05.891" v="4886" actId="207"/>
          <ac:spMkLst>
            <pc:docMk/>
            <pc:sldMk cId="3458434749" sldId="270"/>
            <ac:spMk id="2" creationId="{BE87B640-6CBD-B2AF-AA0B-8A17EF8988F2}"/>
          </ac:spMkLst>
        </pc:spChg>
        <pc:graphicFrameChg chg="add mod">
          <ac:chgData name="Ducharme, Deirdre" userId="9b1f5df4-d39a-4c88-94a8-b8c4a25e4853" providerId="ADAL" clId="{46C9F793-CDFE-4E66-8827-18096402E031}" dt="2024-12-19T13:56:45.839" v="24820" actId="962"/>
          <ac:graphicFrameMkLst>
            <pc:docMk/>
            <pc:sldMk cId="3458434749" sldId="270"/>
            <ac:graphicFrameMk id="3" creationId="{8CA21FE8-ACD3-2F7C-CA8C-BC701303AF2B}"/>
          </ac:graphicFrameMkLst>
        </pc:graphicFrameChg>
      </pc:sldChg>
      <pc:sldChg chg="addSp delSp modSp del mod">
        <pc:chgData name="Ducharme, Deirdre" userId="9b1f5df4-d39a-4c88-94a8-b8c4a25e4853" providerId="ADAL" clId="{46C9F793-CDFE-4E66-8827-18096402E031}" dt="2024-12-18T17:41:15.550" v="16192" actId="47"/>
        <pc:sldMkLst>
          <pc:docMk/>
          <pc:sldMk cId="4271710265" sldId="271"/>
        </pc:sldMkLst>
      </pc:sldChg>
      <pc:sldChg chg="addSp delSp modSp del mod">
        <pc:chgData name="Ducharme, Deirdre" userId="9b1f5df4-d39a-4c88-94a8-b8c4a25e4853" providerId="ADAL" clId="{46C9F793-CDFE-4E66-8827-18096402E031}" dt="2024-12-18T17:41:15.550" v="16192" actId="47"/>
        <pc:sldMkLst>
          <pc:docMk/>
          <pc:sldMk cId="3050475255" sldId="272"/>
        </pc:sldMkLst>
      </pc:sldChg>
      <pc:sldChg chg="addSp delSp modSp del mod">
        <pc:chgData name="Ducharme, Deirdre" userId="9b1f5df4-d39a-4c88-94a8-b8c4a25e4853" providerId="ADAL" clId="{46C9F793-CDFE-4E66-8827-18096402E031}" dt="2024-12-13T17:38:30.329" v="3300" actId="2696"/>
        <pc:sldMkLst>
          <pc:docMk/>
          <pc:sldMk cId="3669840388" sldId="273"/>
        </pc:sldMkLst>
      </pc:sldChg>
      <pc:sldChg chg="addSp delSp modSp del mod">
        <pc:chgData name="Ducharme, Deirdre" userId="9b1f5df4-d39a-4c88-94a8-b8c4a25e4853" providerId="ADAL" clId="{46C9F793-CDFE-4E66-8827-18096402E031}" dt="2024-12-18T17:41:15.550" v="16192" actId="47"/>
        <pc:sldMkLst>
          <pc:docMk/>
          <pc:sldMk cId="2639105678" sldId="276"/>
        </pc:sldMkLst>
      </pc:sldChg>
      <pc:sldChg chg="addSp delSp modSp del mod">
        <pc:chgData name="Ducharme, Deirdre" userId="9b1f5df4-d39a-4c88-94a8-b8c4a25e4853" providerId="ADAL" clId="{46C9F793-CDFE-4E66-8827-18096402E031}" dt="2024-12-18T17:41:15.550" v="16192" actId="47"/>
        <pc:sldMkLst>
          <pc:docMk/>
          <pc:sldMk cId="4169695152" sldId="277"/>
        </pc:sldMkLst>
      </pc:sldChg>
      <pc:sldChg chg="addSp delSp modSp mod modNotesTx">
        <pc:chgData name="Ducharme, Deirdre" userId="9b1f5df4-d39a-4c88-94a8-b8c4a25e4853" providerId="ADAL" clId="{46C9F793-CDFE-4E66-8827-18096402E031}" dt="2024-12-16T17:17:20.299" v="4854"/>
        <pc:sldMkLst>
          <pc:docMk/>
          <pc:sldMk cId="573310208" sldId="278"/>
        </pc:sldMkLst>
        <pc:spChg chg="mod">
          <ac:chgData name="Ducharme, Deirdre" userId="9b1f5df4-d39a-4c88-94a8-b8c4a25e4853" providerId="ADAL" clId="{46C9F793-CDFE-4E66-8827-18096402E031}" dt="2024-12-16T14:24:59.395" v="3742" actId="2711"/>
          <ac:spMkLst>
            <pc:docMk/>
            <pc:sldMk cId="573310208" sldId="278"/>
            <ac:spMk id="2" creationId="{612E4EDA-66F9-62BB-7FA6-B537F3D4B8CE}"/>
          </ac:spMkLst>
        </pc:spChg>
        <pc:spChg chg="add mod">
          <ac:chgData name="Ducharme, Deirdre" userId="9b1f5df4-d39a-4c88-94a8-b8c4a25e4853" providerId="ADAL" clId="{46C9F793-CDFE-4E66-8827-18096402E031}" dt="2024-12-13T17:39:12.243" v="3306"/>
          <ac:spMkLst>
            <pc:docMk/>
            <pc:sldMk cId="573310208" sldId="278"/>
            <ac:spMk id="4" creationId="{D726BA82-0758-0D33-CEC9-365D46DE2275}"/>
          </ac:spMkLst>
        </pc:spChg>
      </pc:sldChg>
      <pc:sldChg chg="addSp delSp modSp del mod">
        <pc:chgData name="Ducharme, Deirdre" userId="9b1f5df4-d39a-4c88-94a8-b8c4a25e4853" providerId="ADAL" clId="{46C9F793-CDFE-4E66-8827-18096402E031}" dt="2024-12-18T17:41:15.550" v="16192" actId="47"/>
        <pc:sldMkLst>
          <pc:docMk/>
          <pc:sldMk cId="564249152" sldId="280"/>
        </pc:sldMkLst>
      </pc:sldChg>
      <pc:sldChg chg="addSp delSp modSp del mod">
        <pc:chgData name="Ducharme, Deirdre" userId="9b1f5df4-d39a-4c88-94a8-b8c4a25e4853" providerId="ADAL" clId="{46C9F793-CDFE-4E66-8827-18096402E031}" dt="2024-12-18T17:41:15.550" v="16192" actId="47"/>
        <pc:sldMkLst>
          <pc:docMk/>
          <pc:sldMk cId="2795852388" sldId="310"/>
        </pc:sldMkLst>
      </pc:sldChg>
      <pc:sldChg chg="modSp add del mod ord setBg modNotesTx">
        <pc:chgData name="Ducharme, Deirdre" userId="9b1f5df4-d39a-4c88-94a8-b8c4a25e4853" providerId="ADAL" clId="{46C9F793-CDFE-4E66-8827-18096402E031}" dt="2024-12-18T21:36:25.357" v="24280" actId="962"/>
        <pc:sldMkLst>
          <pc:docMk/>
          <pc:sldMk cId="844865077" sldId="1472"/>
        </pc:sldMkLst>
        <pc:spChg chg="mod">
          <ac:chgData name="Ducharme, Deirdre" userId="9b1f5df4-d39a-4c88-94a8-b8c4a25e4853" providerId="ADAL" clId="{46C9F793-CDFE-4E66-8827-18096402E031}" dt="2024-12-18T21:36:25.357" v="24280" actId="962"/>
          <ac:spMkLst>
            <pc:docMk/>
            <pc:sldMk cId="844865077" sldId="1472"/>
            <ac:spMk id="4" creationId="{FC9943BB-B9ED-4BD2-B562-D860973A753C}"/>
          </ac:spMkLst>
        </pc:spChg>
      </pc:sldChg>
      <pc:sldChg chg="addSp delSp modSp del mod">
        <pc:chgData name="Ducharme, Deirdre" userId="9b1f5df4-d39a-4c88-94a8-b8c4a25e4853" providerId="ADAL" clId="{46C9F793-CDFE-4E66-8827-18096402E031}" dt="2024-12-18T17:41:15.550" v="16192" actId="47"/>
        <pc:sldMkLst>
          <pc:docMk/>
          <pc:sldMk cId="2641221122" sldId="1516"/>
        </pc:sldMkLst>
      </pc:sldChg>
      <pc:sldChg chg="addSp delSp modSp del mod">
        <pc:chgData name="Ducharme, Deirdre" userId="9b1f5df4-d39a-4c88-94a8-b8c4a25e4853" providerId="ADAL" clId="{46C9F793-CDFE-4E66-8827-18096402E031}" dt="2024-12-18T17:41:15.550" v="16192" actId="47"/>
        <pc:sldMkLst>
          <pc:docMk/>
          <pc:sldMk cId="980474603" sldId="1519"/>
        </pc:sldMkLst>
      </pc:sldChg>
      <pc:sldChg chg="addSp delSp modSp del mod modNotesTx">
        <pc:chgData name="Ducharme, Deirdre" userId="9b1f5df4-d39a-4c88-94a8-b8c4a25e4853" providerId="ADAL" clId="{46C9F793-CDFE-4E66-8827-18096402E031}" dt="2024-12-19T15:32:08.812" v="33849" actId="2696"/>
        <pc:sldMkLst>
          <pc:docMk/>
          <pc:sldMk cId="4034216924" sldId="1521"/>
        </pc:sldMkLst>
      </pc:sldChg>
      <pc:sldChg chg="addSp delSp modSp del mod">
        <pc:chgData name="Ducharme, Deirdre" userId="9b1f5df4-d39a-4c88-94a8-b8c4a25e4853" providerId="ADAL" clId="{46C9F793-CDFE-4E66-8827-18096402E031}" dt="2024-12-18T17:41:23.245" v="16193" actId="47"/>
        <pc:sldMkLst>
          <pc:docMk/>
          <pc:sldMk cId="2674475039" sldId="1522"/>
        </pc:sldMkLst>
      </pc:sldChg>
      <pc:sldChg chg="addSp delSp modSp del mod">
        <pc:chgData name="Ducharme, Deirdre" userId="9b1f5df4-d39a-4c88-94a8-b8c4a25e4853" providerId="ADAL" clId="{46C9F793-CDFE-4E66-8827-18096402E031}" dt="2024-12-18T17:31:26.165" v="15873" actId="47"/>
        <pc:sldMkLst>
          <pc:docMk/>
          <pc:sldMk cId="2747109430" sldId="1525"/>
        </pc:sldMkLst>
      </pc:sldChg>
      <pc:sldChg chg="addSp delSp modSp del mod">
        <pc:chgData name="Ducharme, Deirdre" userId="9b1f5df4-d39a-4c88-94a8-b8c4a25e4853" providerId="ADAL" clId="{46C9F793-CDFE-4E66-8827-18096402E031}" dt="2024-12-18T17:31:26.165" v="15873" actId="47"/>
        <pc:sldMkLst>
          <pc:docMk/>
          <pc:sldMk cId="881255562" sldId="1526"/>
        </pc:sldMkLst>
      </pc:sldChg>
      <pc:sldChg chg="addSp delSp modSp del mod">
        <pc:chgData name="Ducharme, Deirdre" userId="9b1f5df4-d39a-4c88-94a8-b8c4a25e4853" providerId="ADAL" clId="{46C9F793-CDFE-4E66-8827-18096402E031}" dt="2024-12-18T17:41:15.550" v="16192" actId="47"/>
        <pc:sldMkLst>
          <pc:docMk/>
          <pc:sldMk cId="3716042247" sldId="1527"/>
        </pc:sldMkLst>
      </pc:sldChg>
      <pc:sldChg chg="addSp delSp modSp del mod">
        <pc:chgData name="Ducharme, Deirdre" userId="9b1f5df4-d39a-4c88-94a8-b8c4a25e4853" providerId="ADAL" clId="{46C9F793-CDFE-4E66-8827-18096402E031}" dt="2024-12-18T17:41:15.550" v="16192" actId="47"/>
        <pc:sldMkLst>
          <pc:docMk/>
          <pc:sldMk cId="1958751684" sldId="1530"/>
        </pc:sldMkLst>
      </pc:sldChg>
      <pc:sldChg chg="addSp delSp modSp del mod">
        <pc:chgData name="Ducharme, Deirdre" userId="9b1f5df4-d39a-4c88-94a8-b8c4a25e4853" providerId="ADAL" clId="{46C9F793-CDFE-4E66-8827-18096402E031}" dt="2024-12-18T17:41:15.550" v="16192" actId="47"/>
        <pc:sldMkLst>
          <pc:docMk/>
          <pc:sldMk cId="1103274565" sldId="1531"/>
        </pc:sldMkLst>
      </pc:sldChg>
      <pc:sldChg chg="addSp delSp modSp del mod">
        <pc:chgData name="Ducharme, Deirdre" userId="9b1f5df4-d39a-4c88-94a8-b8c4a25e4853" providerId="ADAL" clId="{46C9F793-CDFE-4E66-8827-18096402E031}" dt="2024-12-18T17:41:15.550" v="16192" actId="47"/>
        <pc:sldMkLst>
          <pc:docMk/>
          <pc:sldMk cId="2165352083" sldId="1532"/>
        </pc:sldMkLst>
      </pc:sldChg>
      <pc:sldChg chg="addSp delSp modSp del mod">
        <pc:chgData name="Ducharme, Deirdre" userId="9b1f5df4-d39a-4c88-94a8-b8c4a25e4853" providerId="ADAL" clId="{46C9F793-CDFE-4E66-8827-18096402E031}" dt="2024-12-18T17:41:15.550" v="16192" actId="47"/>
        <pc:sldMkLst>
          <pc:docMk/>
          <pc:sldMk cId="4286008974" sldId="1534"/>
        </pc:sldMkLst>
      </pc:sldChg>
      <pc:sldChg chg="addSp delSp modSp del mod">
        <pc:chgData name="Ducharme, Deirdre" userId="9b1f5df4-d39a-4c88-94a8-b8c4a25e4853" providerId="ADAL" clId="{46C9F793-CDFE-4E66-8827-18096402E031}" dt="2024-12-18T17:41:15.550" v="16192" actId="47"/>
        <pc:sldMkLst>
          <pc:docMk/>
          <pc:sldMk cId="3685621163" sldId="1536"/>
        </pc:sldMkLst>
      </pc:sldChg>
      <pc:sldChg chg="addSp delSp modSp del mod">
        <pc:chgData name="Ducharme, Deirdre" userId="9b1f5df4-d39a-4c88-94a8-b8c4a25e4853" providerId="ADAL" clId="{46C9F793-CDFE-4E66-8827-18096402E031}" dt="2024-12-18T17:41:15.550" v="16192" actId="47"/>
        <pc:sldMkLst>
          <pc:docMk/>
          <pc:sldMk cId="763587942" sldId="1537"/>
        </pc:sldMkLst>
      </pc:sldChg>
      <pc:sldChg chg="addSp delSp modSp del mod">
        <pc:chgData name="Ducharme, Deirdre" userId="9b1f5df4-d39a-4c88-94a8-b8c4a25e4853" providerId="ADAL" clId="{46C9F793-CDFE-4E66-8827-18096402E031}" dt="2024-12-18T17:41:15.550" v="16192" actId="47"/>
        <pc:sldMkLst>
          <pc:docMk/>
          <pc:sldMk cId="3547836748" sldId="1538"/>
        </pc:sldMkLst>
      </pc:sldChg>
      <pc:sldChg chg="addSp delSp modSp del mod modNotesTx">
        <pc:chgData name="Ducharme, Deirdre" userId="9b1f5df4-d39a-4c88-94a8-b8c4a25e4853" providerId="ADAL" clId="{46C9F793-CDFE-4E66-8827-18096402E031}" dt="2024-12-19T15:38:56.484" v="34033" actId="2696"/>
        <pc:sldMkLst>
          <pc:docMk/>
          <pc:sldMk cId="1297998237" sldId="1539"/>
        </pc:sldMkLst>
      </pc:sldChg>
      <pc:sldChg chg="addSp delSp modSp del mod">
        <pc:chgData name="Ducharme, Deirdre" userId="9b1f5df4-d39a-4c88-94a8-b8c4a25e4853" providerId="ADAL" clId="{46C9F793-CDFE-4E66-8827-18096402E031}" dt="2024-12-18T17:31:26.165" v="15873" actId="47"/>
        <pc:sldMkLst>
          <pc:docMk/>
          <pc:sldMk cId="67517720" sldId="1543"/>
        </pc:sldMkLst>
      </pc:sldChg>
      <pc:sldChg chg="addSp delSp modSp mod modNotesTx">
        <pc:chgData name="Ducharme, Deirdre" userId="9b1f5df4-d39a-4c88-94a8-b8c4a25e4853" providerId="ADAL" clId="{46C9F793-CDFE-4E66-8827-18096402E031}" dt="2024-12-19T14:04:46.274" v="25318" actId="1076"/>
        <pc:sldMkLst>
          <pc:docMk/>
          <pc:sldMk cId="351118099" sldId="1545"/>
        </pc:sldMkLst>
        <pc:spChg chg="mod">
          <ac:chgData name="Ducharme, Deirdre" userId="9b1f5df4-d39a-4c88-94a8-b8c4a25e4853" providerId="ADAL" clId="{46C9F793-CDFE-4E66-8827-18096402E031}" dt="2024-12-19T14:04:46.274" v="25318" actId="1076"/>
          <ac:spMkLst>
            <pc:docMk/>
            <pc:sldMk cId="351118099" sldId="1545"/>
            <ac:spMk id="4" creationId="{C718905F-E64E-A1D6-C8DE-A2B1B51F77C1}"/>
          </ac:spMkLst>
        </pc:spChg>
      </pc:sldChg>
      <pc:sldChg chg="addSp delSp modSp del mod modNotesTx">
        <pc:chgData name="Ducharme, Deirdre" userId="9b1f5df4-d39a-4c88-94a8-b8c4a25e4853" providerId="ADAL" clId="{46C9F793-CDFE-4E66-8827-18096402E031}" dt="2024-12-19T16:58:05.573" v="37343" actId="2696"/>
        <pc:sldMkLst>
          <pc:docMk/>
          <pc:sldMk cId="2765144059" sldId="1546"/>
        </pc:sldMkLst>
      </pc:sldChg>
      <pc:sldChg chg="addSp delSp modSp del mod">
        <pc:chgData name="Ducharme, Deirdre" userId="9b1f5df4-d39a-4c88-94a8-b8c4a25e4853" providerId="ADAL" clId="{46C9F793-CDFE-4E66-8827-18096402E031}" dt="2024-12-18T17:31:26.165" v="15873" actId="47"/>
        <pc:sldMkLst>
          <pc:docMk/>
          <pc:sldMk cId="3537134632" sldId="1547"/>
        </pc:sldMkLst>
      </pc:sldChg>
      <pc:sldChg chg="addSp delSp modSp del mod">
        <pc:chgData name="Ducharme, Deirdre" userId="9b1f5df4-d39a-4c88-94a8-b8c4a25e4853" providerId="ADAL" clId="{46C9F793-CDFE-4E66-8827-18096402E031}" dt="2024-12-18T17:41:15.550" v="16192" actId="47"/>
        <pc:sldMkLst>
          <pc:docMk/>
          <pc:sldMk cId="3805113448" sldId="1548"/>
        </pc:sldMkLst>
      </pc:sldChg>
      <pc:sldChg chg="addSp delSp modSp mod ord modTransition setBg modClrScheme chgLayout modNotesTx">
        <pc:chgData name="Ducharme, Deirdre" userId="9b1f5df4-d39a-4c88-94a8-b8c4a25e4853" providerId="ADAL" clId="{46C9F793-CDFE-4E66-8827-18096402E031}" dt="2024-12-19T13:49:10.634" v="24554" actId="20577"/>
        <pc:sldMkLst>
          <pc:docMk/>
          <pc:sldMk cId="3266132822" sldId="1549"/>
        </pc:sldMkLst>
        <pc:spChg chg="mod">
          <ac:chgData name="Ducharme, Deirdre" userId="9b1f5df4-d39a-4c88-94a8-b8c4a25e4853" providerId="ADAL" clId="{46C9F793-CDFE-4E66-8827-18096402E031}" dt="2024-12-19T13:49:10.634" v="24554" actId="20577"/>
          <ac:spMkLst>
            <pc:docMk/>
            <pc:sldMk cId="3266132822" sldId="1549"/>
            <ac:spMk id="4" creationId="{C718905F-E64E-A1D6-C8DE-A2B1B51F77C1}"/>
          </ac:spMkLst>
        </pc:spChg>
        <pc:picChg chg="mod ord">
          <ac:chgData name="Ducharme, Deirdre" userId="9b1f5df4-d39a-4c88-94a8-b8c4a25e4853" providerId="ADAL" clId="{46C9F793-CDFE-4E66-8827-18096402E031}" dt="2024-12-16T13:53:36.280" v="3584" actId="1076"/>
          <ac:picMkLst>
            <pc:docMk/>
            <pc:sldMk cId="3266132822" sldId="1549"/>
            <ac:picMk id="3" creationId="{F1EC14EE-ACFF-69C9-452E-49A00F092DBD}"/>
          </ac:picMkLst>
        </pc:picChg>
      </pc:sldChg>
      <pc:sldChg chg="addSp delSp modSp del mod">
        <pc:chgData name="Ducharme, Deirdre" userId="9b1f5df4-d39a-4c88-94a8-b8c4a25e4853" providerId="ADAL" clId="{46C9F793-CDFE-4E66-8827-18096402E031}" dt="2024-12-18T17:41:15.550" v="16192" actId="47"/>
        <pc:sldMkLst>
          <pc:docMk/>
          <pc:sldMk cId="868426148" sldId="1550"/>
        </pc:sldMkLst>
      </pc:sldChg>
      <pc:sldChg chg="addSp delSp modSp del mod">
        <pc:chgData name="Ducharme, Deirdre" userId="9b1f5df4-d39a-4c88-94a8-b8c4a25e4853" providerId="ADAL" clId="{46C9F793-CDFE-4E66-8827-18096402E031}" dt="2024-12-18T17:41:15.550" v="16192" actId="47"/>
        <pc:sldMkLst>
          <pc:docMk/>
          <pc:sldMk cId="1284112065" sldId="1551"/>
        </pc:sldMkLst>
      </pc:sldChg>
      <pc:sldChg chg="addSp delSp modSp del mod">
        <pc:chgData name="Ducharme, Deirdre" userId="9b1f5df4-d39a-4c88-94a8-b8c4a25e4853" providerId="ADAL" clId="{46C9F793-CDFE-4E66-8827-18096402E031}" dt="2024-12-18T17:41:15.550" v="16192" actId="47"/>
        <pc:sldMkLst>
          <pc:docMk/>
          <pc:sldMk cId="2354863405" sldId="1552"/>
        </pc:sldMkLst>
      </pc:sldChg>
      <pc:sldChg chg="addSp delSp modSp del mod">
        <pc:chgData name="Ducharme, Deirdre" userId="9b1f5df4-d39a-4c88-94a8-b8c4a25e4853" providerId="ADAL" clId="{46C9F793-CDFE-4E66-8827-18096402E031}" dt="2024-12-18T17:41:15.550" v="16192" actId="47"/>
        <pc:sldMkLst>
          <pc:docMk/>
          <pc:sldMk cId="2229849173" sldId="1553"/>
        </pc:sldMkLst>
      </pc:sldChg>
      <pc:sldChg chg="addSp delSp modSp del mod">
        <pc:chgData name="Ducharme, Deirdre" userId="9b1f5df4-d39a-4c88-94a8-b8c4a25e4853" providerId="ADAL" clId="{46C9F793-CDFE-4E66-8827-18096402E031}" dt="2024-12-18T17:41:15.550" v="16192" actId="47"/>
        <pc:sldMkLst>
          <pc:docMk/>
          <pc:sldMk cId="4106634894" sldId="1554"/>
        </pc:sldMkLst>
      </pc:sldChg>
      <pc:sldChg chg="addSp delSp modSp del mod">
        <pc:chgData name="Ducharme, Deirdre" userId="9b1f5df4-d39a-4c88-94a8-b8c4a25e4853" providerId="ADAL" clId="{46C9F793-CDFE-4E66-8827-18096402E031}" dt="2024-12-18T17:41:15.550" v="16192" actId="47"/>
        <pc:sldMkLst>
          <pc:docMk/>
          <pc:sldMk cId="1261580646" sldId="1555"/>
        </pc:sldMkLst>
      </pc:sldChg>
      <pc:sldChg chg="addSp delSp modSp del mod">
        <pc:chgData name="Ducharme, Deirdre" userId="9b1f5df4-d39a-4c88-94a8-b8c4a25e4853" providerId="ADAL" clId="{46C9F793-CDFE-4E66-8827-18096402E031}" dt="2024-12-13T18:50:02.487" v="3521" actId="47"/>
        <pc:sldMkLst>
          <pc:docMk/>
          <pc:sldMk cId="150840892" sldId="1556"/>
        </pc:sldMkLst>
      </pc:sldChg>
      <pc:sldChg chg="addSp delSp modSp del mod">
        <pc:chgData name="Ducharme, Deirdre" userId="9b1f5df4-d39a-4c88-94a8-b8c4a25e4853" providerId="ADAL" clId="{46C9F793-CDFE-4E66-8827-18096402E031}" dt="2024-12-13T15:21:08.677" v="2260" actId="2696"/>
        <pc:sldMkLst>
          <pc:docMk/>
          <pc:sldMk cId="3722376165" sldId="1557"/>
        </pc:sldMkLst>
      </pc:sldChg>
      <pc:sldChg chg="addSp delSp modSp del mod">
        <pc:chgData name="Ducharme, Deirdre" userId="9b1f5df4-d39a-4c88-94a8-b8c4a25e4853" providerId="ADAL" clId="{46C9F793-CDFE-4E66-8827-18096402E031}" dt="2024-12-18T17:41:15.550" v="16192" actId="47"/>
        <pc:sldMkLst>
          <pc:docMk/>
          <pc:sldMk cId="921038309" sldId="1559"/>
        </pc:sldMkLst>
      </pc:sldChg>
      <pc:sldChg chg="addSp delSp modSp del mod">
        <pc:chgData name="Ducharme, Deirdre" userId="9b1f5df4-d39a-4c88-94a8-b8c4a25e4853" providerId="ADAL" clId="{46C9F793-CDFE-4E66-8827-18096402E031}" dt="2024-12-18T17:41:15.550" v="16192" actId="47"/>
        <pc:sldMkLst>
          <pc:docMk/>
          <pc:sldMk cId="207288321" sldId="1560"/>
        </pc:sldMkLst>
      </pc:sldChg>
      <pc:sldChg chg="addSp delSp modSp del mod ord modNotesTx">
        <pc:chgData name="Ducharme, Deirdre" userId="9b1f5df4-d39a-4c88-94a8-b8c4a25e4853" providerId="ADAL" clId="{46C9F793-CDFE-4E66-8827-18096402E031}" dt="2024-12-13T15:31:01.669" v="2924" actId="2696"/>
        <pc:sldMkLst>
          <pc:docMk/>
          <pc:sldMk cId="1002761744" sldId="1561"/>
        </pc:sldMkLst>
      </pc:sldChg>
      <pc:sldChg chg="del">
        <pc:chgData name="Ducharme, Deirdre" userId="9b1f5df4-d39a-4c88-94a8-b8c4a25e4853" providerId="ADAL" clId="{46C9F793-CDFE-4E66-8827-18096402E031}" dt="2024-12-12T16:30:53.124" v="97" actId="2696"/>
        <pc:sldMkLst>
          <pc:docMk/>
          <pc:sldMk cId="1692998075" sldId="1562"/>
        </pc:sldMkLst>
      </pc:sldChg>
      <pc:sldChg chg="addSp delSp modSp del mod modNotesTx">
        <pc:chgData name="Ducharme, Deirdre" userId="9b1f5df4-d39a-4c88-94a8-b8c4a25e4853" providerId="ADAL" clId="{46C9F793-CDFE-4E66-8827-18096402E031}" dt="2024-12-19T15:35:46.988" v="33933" actId="2696"/>
        <pc:sldMkLst>
          <pc:docMk/>
          <pc:sldMk cId="2102770835" sldId="1563"/>
        </pc:sldMkLst>
      </pc:sldChg>
      <pc:sldChg chg="addSp delSp modSp del mod">
        <pc:chgData name="Ducharme, Deirdre" userId="9b1f5df4-d39a-4c88-94a8-b8c4a25e4853" providerId="ADAL" clId="{46C9F793-CDFE-4E66-8827-18096402E031}" dt="2024-12-18T17:41:15.550" v="16192" actId="47"/>
        <pc:sldMkLst>
          <pc:docMk/>
          <pc:sldMk cId="3289278045" sldId="1564"/>
        </pc:sldMkLst>
      </pc:sldChg>
      <pc:sldChg chg="addSp delSp modSp del mod">
        <pc:chgData name="Ducharme, Deirdre" userId="9b1f5df4-d39a-4c88-94a8-b8c4a25e4853" providerId="ADAL" clId="{46C9F793-CDFE-4E66-8827-18096402E031}" dt="2024-12-19T16:57:41.892" v="37342" actId="2696"/>
        <pc:sldMkLst>
          <pc:docMk/>
          <pc:sldMk cId="3404852454" sldId="1565"/>
        </pc:sldMkLst>
      </pc:sldChg>
      <pc:sldChg chg="addSp delSp modSp del mod">
        <pc:chgData name="Ducharme, Deirdre" userId="9b1f5df4-d39a-4c88-94a8-b8c4a25e4853" providerId="ADAL" clId="{46C9F793-CDFE-4E66-8827-18096402E031}" dt="2024-12-18T17:41:15.550" v="16192" actId="47"/>
        <pc:sldMkLst>
          <pc:docMk/>
          <pc:sldMk cId="2815059170" sldId="1566"/>
        </pc:sldMkLst>
      </pc:sldChg>
      <pc:sldChg chg="addSp delSp modSp mod modNotesTx">
        <pc:chgData name="Ducharme, Deirdre" userId="9b1f5df4-d39a-4c88-94a8-b8c4a25e4853" providerId="ADAL" clId="{46C9F793-CDFE-4E66-8827-18096402E031}" dt="2024-12-19T18:43:21.248" v="40691" actId="6549"/>
        <pc:sldMkLst>
          <pc:docMk/>
          <pc:sldMk cId="1154689530" sldId="1567"/>
        </pc:sldMkLst>
        <pc:spChg chg="mod">
          <ac:chgData name="Ducharme, Deirdre" userId="9b1f5df4-d39a-4c88-94a8-b8c4a25e4853" providerId="ADAL" clId="{46C9F793-CDFE-4E66-8827-18096402E031}" dt="2024-12-19T18:42:13.125" v="40674" actId="20577"/>
          <ac:spMkLst>
            <pc:docMk/>
            <pc:sldMk cId="1154689530" sldId="1567"/>
            <ac:spMk id="2" creationId="{82F8130B-B075-BD52-3169-892C28D8ECD6}"/>
          </ac:spMkLst>
        </pc:spChg>
        <pc:graphicFrameChg chg="add mod modGraphic">
          <ac:chgData name="Ducharme, Deirdre" userId="9b1f5df4-d39a-4c88-94a8-b8c4a25e4853" providerId="ADAL" clId="{46C9F793-CDFE-4E66-8827-18096402E031}" dt="2024-12-19T18:42:42.291" v="40677"/>
          <ac:graphicFrameMkLst>
            <pc:docMk/>
            <pc:sldMk cId="1154689530" sldId="1567"/>
            <ac:graphicFrameMk id="3" creationId="{84F3328F-D25B-F626-4C86-BB305F4AECFA}"/>
          </ac:graphicFrameMkLst>
        </pc:graphicFrameChg>
        <pc:graphicFrameChg chg="mod modGraphic">
          <ac:chgData name="Ducharme, Deirdre" userId="9b1f5df4-d39a-4c88-94a8-b8c4a25e4853" providerId="ADAL" clId="{46C9F793-CDFE-4E66-8827-18096402E031}" dt="2024-12-19T18:42:53.017" v="40690" actId="20577"/>
          <ac:graphicFrameMkLst>
            <pc:docMk/>
            <pc:sldMk cId="1154689530" sldId="1567"/>
            <ac:graphicFrameMk id="4" creationId="{327EA20B-369B-EFFA-7C24-F07DD5D1175C}"/>
          </ac:graphicFrameMkLst>
        </pc:graphicFrameChg>
      </pc:sldChg>
      <pc:sldChg chg="addSp delSp modSp mod modNotesTx">
        <pc:chgData name="Ducharme, Deirdre" userId="9b1f5df4-d39a-4c88-94a8-b8c4a25e4853" providerId="ADAL" clId="{46C9F793-CDFE-4E66-8827-18096402E031}" dt="2024-12-19T18:43:26.073" v="40692" actId="6549"/>
        <pc:sldMkLst>
          <pc:docMk/>
          <pc:sldMk cId="2070016785" sldId="1568"/>
        </pc:sldMkLst>
      </pc:sldChg>
      <pc:sldChg chg="addSp delSp modSp mod modNotesTx">
        <pc:chgData name="Ducharme, Deirdre" userId="9b1f5df4-d39a-4c88-94a8-b8c4a25e4853" providerId="ADAL" clId="{46C9F793-CDFE-4E66-8827-18096402E031}" dt="2024-12-19T13:58:33.154" v="24823" actId="1076"/>
        <pc:sldMkLst>
          <pc:docMk/>
          <pc:sldMk cId="1674043722" sldId="1569"/>
        </pc:sldMkLst>
        <pc:spChg chg="mod">
          <ac:chgData name="Ducharme, Deirdre" userId="9b1f5df4-d39a-4c88-94a8-b8c4a25e4853" providerId="ADAL" clId="{46C9F793-CDFE-4E66-8827-18096402E031}" dt="2024-12-16T17:19:45.712" v="4915" actId="207"/>
          <ac:spMkLst>
            <pc:docMk/>
            <pc:sldMk cId="1674043722" sldId="1569"/>
            <ac:spMk id="2" creationId="{349DF33D-DD9A-E92A-F919-A6AD4628DDF9}"/>
          </ac:spMkLst>
        </pc:spChg>
        <pc:spChg chg="add mod">
          <ac:chgData name="Ducharme, Deirdre" userId="9b1f5df4-d39a-4c88-94a8-b8c4a25e4853" providerId="ADAL" clId="{46C9F793-CDFE-4E66-8827-18096402E031}" dt="2024-12-19T13:58:33.154" v="24823" actId="1076"/>
          <ac:spMkLst>
            <pc:docMk/>
            <pc:sldMk cId="1674043722" sldId="1569"/>
            <ac:spMk id="7" creationId="{6ADA3BC2-2DC7-503C-33AA-C50FF55CD538}"/>
          </ac:spMkLst>
        </pc:spChg>
        <pc:graphicFrameChg chg="add mod">
          <ac:chgData name="Ducharme, Deirdre" userId="9b1f5df4-d39a-4c88-94a8-b8c4a25e4853" providerId="ADAL" clId="{46C9F793-CDFE-4E66-8827-18096402E031}" dt="2024-12-18T21:10:53.170" v="17587" actId="962"/>
          <ac:graphicFrameMkLst>
            <pc:docMk/>
            <pc:sldMk cId="1674043722" sldId="1569"/>
            <ac:graphicFrameMk id="6" creationId="{67D6E813-2680-37BF-F63F-4A5432418791}"/>
          </ac:graphicFrameMkLst>
        </pc:graphicFrameChg>
      </pc:sldChg>
      <pc:sldChg chg="addSp delSp modSp add del mod addCm modCm">
        <pc:chgData name="Ducharme, Deirdre" userId="9b1f5df4-d39a-4c88-94a8-b8c4a25e4853" providerId="ADAL" clId="{46C9F793-CDFE-4E66-8827-18096402E031}" dt="2024-12-13T18:00:03.611" v="3489" actId="2696"/>
        <pc:sldMkLst>
          <pc:docMk/>
          <pc:sldMk cId="3420771454" sldId="1570"/>
        </pc:sldMkLst>
        <pc:extLst>
          <p:ext xmlns:p="http://schemas.openxmlformats.org/presentationml/2006/main" uri="{D6D511B9-2390-475A-947B-AFAB55BFBCF1}">
            <pc226:cmChg xmlns:pc226="http://schemas.microsoft.com/office/powerpoint/2022/06/main/command" chg="add mod">
              <pc226:chgData name="Ducharme, Deirdre" userId="9b1f5df4-d39a-4c88-94a8-b8c4a25e4853" providerId="ADAL" clId="{46C9F793-CDFE-4E66-8827-18096402E031}" dt="2024-12-12T20:10:32.649" v="1571" actId="2056"/>
              <pc2:cmMkLst xmlns:pc2="http://schemas.microsoft.com/office/powerpoint/2019/9/main/command">
                <pc:docMk/>
                <pc:sldMk cId="3420771454" sldId="1570"/>
                <pc2:cmMk id="{7E4E62AD-BB80-485B-9B1A-09A7474676F6}"/>
              </pc2:cmMkLst>
            </pc226:cmChg>
          </p:ext>
        </pc:extLst>
      </pc:sldChg>
      <pc:sldChg chg="addSp modSp del mod">
        <pc:chgData name="Ducharme, Deirdre" userId="9b1f5df4-d39a-4c88-94a8-b8c4a25e4853" providerId="ADAL" clId="{46C9F793-CDFE-4E66-8827-18096402E031}" dt="2024-12-12T16:34:33.728" v="141" actId="2696"/>
        <pc:sldMkLst>
          <pc:docMk/>
          <pc:sldMk cId="506797521" sldId="1571"/>
        </pc:sldMkLst>
      </pc:sldChg>
      <pc:sldChg chg="addSp delSp modSp add del mod">
        <pc:chgData name="Ducharme, Deirdre" userId="9b1f5df4-d39a-4c88-94a8-b8c4a25e4853" providerId="ADAL" clId="{46C9F793-CDFE-4E66-8827-18096402E031}" dt="2024-12-13T17:25:23.437" v="2952" actId="2696"/>
        <pc:sldMkLst>
          <pc:docMk/>
          <pc:sldMk cId="1603853610" sldId="1571"/>
        </pc:sldMkLst>
      </pc:sldChg>
      <pc:sldChg chg="addSp delSp modSp add del mod ord">
        <pc:chgData name="Ducharme, Deirdre" userId="9b1f5df4-d39a-4c88-94a8-b8c4a25e4853" providerId="ADAL" clId="{46C9F793-CDFE-4E66-8827-18096402E031}" dt="2024-12-13T17:31:51.869" v="3175" actId="2696"/>
        <pc:sldMkLst>
          <pc:docMk/>
          <pc:sldMk cId="3273422953" sldId="1572"/>
        </pc:sldMkLst>
      </pc:sldChg>
      <pc:sldChg chg="addSp delSp modSp add del mod ord">
        <pc:chgData name="Ducharme, Deirdre" userId="9b1f5df4-d39a-4c88-94a8-b8c4a25e4853" providerId="ADAL" clId="{46C9F793-CDFE-4E66-8827-18096402E031}" dt="2024-12-13T17:42:13.902" v="3383" actId="2696"/>
        <pc:sldMkLst>
          <pc:docMk/>
          <pc:sldMk cId="4054572037" sldId="1573"/>
        </pc:sldMkLst>
      </pc:sldChg>
      <pc:sldChg chg="addSp delSp modSp add mod ord modClrScheme chgLayout modNotesTx">
        <pc:chgData name="Ducharme, Deirdre" userId="9b1f5df4-d39a-4c88-94a8-b8c4a25e4853" providerId="ADAL" clId="{46C9F793-CDFE-4E66-8827-18096402E031}" dt="2024-12-19T13:44:14.233" v="24310" actId="20577"/>
        <pc:sldMkLst>
          <pc:docMk/>
          <pc:sldMk cId="305683384" sldId="1574"/>
        </pc:sldMkLst>
      </pc:sldChg>
      <pc:sldChg chg="modSp add del mod addCm">
        <pc:chgData name="Ducharme, Deirdre" userId="9b1f5df4-d39a-4c88-94a8-b8c4a25e4853" providerId="ADAL" clId="{46C9F793-CDFE-4E66-8827-18096402E031}" dt="2024-12-13T17:41:28.733" v="3350" actId="2696"/>
        <pc:sldMkLst>
          <pc:docMk/>
          <pc:sldMk cId="1249134892" sldId="1575"/>
        </pc:sldMkLst>
        <pc:extLst>
          <p:ext xmlns:p="http://schemas.openxmlformats.org/presentationml/2006/main" uri="{D6D511B9-2390-475A-947B-AFAB55BFBCF1}">
            <pc226:cmChg xmlns:pc226="http://schemas.microsoft.com/office/powerpoint/2022/06/main/command" chg="add">
              <pc226:chgData name="Ducharme, Deirdre" userId="9b1f5df4-d39a-4c88-94a8-b8c4a25e4853" providerId="ADAL" clId="{46C9F793-CDFE-4E66-8827-18096402E031}" dt="2024-12-13T17:37:04.391" v="3258"/>
              <pc2:cmMkLst xmlns:pc2="http://schemas.microsoft.com/office/powerpoint/2019/9/main/command">
                <pc:docMk/>
                <pc:sldMk cId="1249134892" sldId="1575"/>
                <pc2:cmMk id="{3778E8DB-9F55-413D-BC4F-7019CB875FAF}"/>
              </pc2:cmMkLst>
            </pc226:cmChg>
          </p:ext>
        </pc:extLst>
      </pc:sldChg>
      <pc:sldChg chg="addSp delSp modSp add del mod">
        <pc:chgData name="Ducharme, Deirdre" userId="9b1f5df4-d39a-4c88-94a8-b8c4a25e4853" providerId="ADAL" clId="{46C9F793-CDFE-4E66-8827-18096402E031}" dt="2024-12-13T17:25:18.695" v="2951" actId="2696"/>
        <pc:sldMkLst>
          <pc:docMk/>
          <pc:sldMk cId="2463010654" sldId="1576"/>
        </pc:sldMkLst>
      </pc:sldChg>
      <pc:sldChg chg="addSp delSp modSp add mod ord modNotesTx">
        <pc:chgData name="Ducharme, Deirdre" userId="9b1f5df4-d39a-4c88-94a8-b8c4a25e4853" providerId="ADAL" clId="{46C9F793-CDFE-4E66-8827-18096402E031}" dt="2024-12-16T14:26:12.042" v="3750"/>
        <pc:sldMkLst>
          <pc:docMk/>
          <pc:sldMk cId="4273572135" sldId="1577"/>
        </pc:sldMkLst>
        <pc:spChg chg="add mod">
          <ac:chgData name="Ducharme, Deirdre" userId="9b1f5df4-d39a-4c88-94a8-b8c4a25e4853" providerId="ADAL" clId="{46C9F793-CDFE-4E66-8827-18096402E031}" dt="2024-12-13T17:25:10.035" v="2950" actId="2711"/>
          <ac:spMkLst>
            <pc:docMk/>
            <pc:sldMk cId="4273572135" sldId="1577"/>
            <ac:spMk id="2" creationId="{2B792EBE-92EA-9367-9D42-6F7BBA66F9DA}"/>
          </ac:spMkLst>
        </pc:spChg>
        <pc:spChg chg="mod">
          <ac:chgData name="Ducharme, Deirdre" userId="9b1f5df4-d39a-4c88-94a8-b8c4a25e4853" providerId="ADAL" clId="{46C9F793-CDFE-4E66-8827-18096402E031}" dt="2024-12-13T17:24:54.995" v="2947" actId="27636"/>
          <ac:spMkLst>
            <pc:docMk/>
            <pc:sldMk cId="4273572135" sldId="1577"/>
            <ac:spMk id="5" creationId="{F19898D4-8FB2-E119-3990-ECA1F96C90CA}"/>
          </ac:spMkLst>
        </pc:spChg>
      </pc:sldChg>
      <pc:sldChg chg="addSp delSp modSp add del mod modClrScheme chgLayout modNotesTx">
        <pc:chgData name="Ducharme, Deirdre" userId="9b1f5df4-d39a-4c88-94a8-b8c4a25e4853" providerId="ADAL" clId="{46C9F793-CDFE-4E66-8827-18096402E031}" dt="2024-12-16T14:28:03.363" v="3777" actId="2696"/>
        <pc:sldMkLst>
          <pc:docMk/>
          <pc:sldMk cId="109975673" sldId="1578"/>
        </pc:sldMkLst>
      </pc:sldChg>
      <pc:sldChg chg="modSp add mod ord">
        <pc:chgData name="Ducharme, Deirdre" userId="9b1f5df4-d39a-4c88-94a8-b8c4a25e4853" providerId="ADAL" clId="{46C9F793-CDFE-4E66-8827-18096402E031}" dt="2024-12-13T19:14:45.874" v="3574" actId="1076"/>
        <pc:sldMkLst>
          <pc:docMk/>
          <pc:sldMk cId="2472482417" sldId="1579"/>
        </pc:sldMkLst>
        <pc:spChg chg="mod">
          <ac:chgData name="Ducharme, Deirdre" userId="9b1f5df4-d39a-4c88-94a8-b8c4a25e4853" providerId="ADAL" clId="{46C9F793-CDFE-4E66-8827-18096402E031}" dt="2024-12-13T19:14:45.874" v="3574" actId="1076"/>
          <ac:spMkLst>
            <pc:docMk/>
            <pc:sldMk cId="2472482417" sldId="1579"/>
            <ac:spMk id="4" creationId="{C718905F-E64E-A1D6-C8DE-A2B1B51F77C1}"/>
          </ac:spMkLst>
        </pc:spChg>
      </pc:sldChg>
      <pc:sldChg chg="modSp add mod modNotesTx">
        <pc:chgData name="Ducharme, Deirdre" userId="9b1f5df4-d39a-4c88-94a8-b8c4a25e4853" providerId="ADAL" clId="{46C9F793-CDFE-4E66-8827-18096402E031}" dt="2024-12-19T13:55:44.678" v="24810" actId="6549"/>
        <pc:sldMkLst>
          <pc:docMk/>
          <pc:sldMk cId="695198146" sldId="1580"/>
        </pc:sldMkLst>
        <pc:spChg chg="mod">
          <ac:chgData name="Ducharme, Deirdre" userId="9b1f5df4-d39a-4c88-94a8-b8c4a25e4853" providerId="ADAL" clId="{46C9F793-CDFE-4E66-8827-18096402E031}" dt="2024-12-13T17:39:35.835" v="3334" actId="20577"/>
          <ac:spMkLst>
            <pc:docMk/>
            <pc:sldMk cId="695198146" sldId="1580"/>
            <ac:spMk id="2" creationId="{612E4EDA-66F9-62BB-7FA6-B537F3D4B8CE}"/>
          </ac:spMkLst>
        </pc:spChg>
      </pc:sldChg>
      <pc:sldChg chg="addSp delSp modSp add mod ord modClrScheme chgLayout modNotesTx">
        <pc:chgData name="Ducharme, Deirdre" userId="9b1f5df4-d39a-4c88-94a8-b8c4a25e4853" providerId="ADAL" clId="{46C9F793-CDFE-4E66-8827-18096402E031}" dt="2024-12-19T13:48:47.010" v="24516" actId="20577"/>
        <pc:sldMkLst>
          <pc:docMk/>
          <pc:sldMk cId="2033535378" sldId="1581"/>
        </pc:sldMkLst>
        <pc:spChg chg="mod ord">
          <ac:chgData name="Ducharme, Deirdre" userId="9b1f5df4-d39a-4c88-94a8-b8c4a25e4853" providerId="ADAL" clId="{46C9F793-CDFE-4E66-8827-18096402E031}" dt="2024-12-13T17:44:41.539" v="3407" actId="700"/>
          <ac:spMkLst>
            <pc:docMk/>
            <pc:sldMk cId="2033535378" sldId="1581"/>
            <ac:spMk id="2" creationId="{9D81C57C-38A3-8C3E-CECE-E25CED985C94}"/>
          </ac:spMkLst>
        </pc:spChg>
        <pc:spChg chg="add mod">
          <ac:chgData name="Ducharme, Deirdre" userId="9b1f5df4-d39a-4c88-94a8-b8c4a25e4853" providerId="ADAL" clId="{46C9F793-CDFE-4E66-8827-18096402E031}" dt="2024-12-19T13:47:03.694" v="24445" actId="255"/>
          <ac:spMkLst>
            <pc:docMk/>
            <pc:sldMk cId="2033535378" sldId="1581"/>
            <ac:spMk id="14" creationId="{CF4B67F0-2E79-0F75-C8A1-D41D596EFAC1}"/>
          </ac:spMkLst>
        </pc:spChg>
      </pc:sldChg>
      <pc:sldChg chg="modSp add mod addCm modNotesTx">
        <pc:chgData name="Ducharme, Deirdre" userId="9b1f5df4-d39a-4c88-94a8-b8c4a25e4853" providerId="ADAL" clId="{46C9F793-CDFE-4E66-8827-18096402E031}" dt="2024-12-19T13:55:12.194" v="24809" actId="255"/>
        <pc:sldMkLst>
          <pc:docMk/>
          <pc:sldMk cId="3484266989" sldId="1582"/>
        </pc:sldMkLst>
        <pc:spChg chg="mod">
          <ac:chgData name="Ducharme, Deirdre" userId="9b1f5df4-d39a-4c88-94a8-b8c4a25e4853" providerId="ADAL" clId="{46C9F793-CDFE-4E66-8827-18096402E031}" dt="2024-12-19T13:55:05.090" v="24808" actId="255"/>
          <ac:spMkLst>
            <pc:docMk/>
            <pc:sldMk cId="3484266989" sldId="1582"/>
            <ac:spMk id="7" creationId="{E6D675EE-6608-E814-E684-C83F75517890}"/>
          </ac:spMkLst>
        </pc:spChg>
        <pc:spChg chg="mod">
          <ac:chgData name="Ducharme, Deirdre" userId="9b1f5df4-d39a-4c88-94a8-b8c4a25e4853" providerId="ADAL" clId="{46C9F793-CDFE-4E66-8827-18096402E031}" dt="2024-12-19T13:55:12.194" v="24809" actId="255"/>
          <ac:spMkLst>
            <pc:docMk/>
            <pc:sldMk cId="3484266989" sldId="1582"/>
            <ac:spMk id="8" creationId="{64D6997A-F81D-596A-D7DD-FB5A12445F57}"/>
          </ac:spMkLst>
        </pc:spChg>
        <pc:extLst>
          <p:ext xmlns:p="http://schemas.openxmlformats.org/presentationml/2006/main" uri="{D6D511B9-2390-475A-947B-AFAB55BFBCF1}">
            <pc226:cmChg xmlns:pc226="http://schemas.microsoft.com/office/powerpoint/2022/06/main/command" chg="add">
              <pc226:chgData name="Ducharme, Deirdre" userId="9b1f5df4-d39a-4c88-94a8-b8c4a25e4853" providerId="ADAL" clId="{46C9F793-CDFE-4E66-8827-18096402E031}" dt="2024-12-16T14:31:09.231" v="3905"/>
              <pc2:cmMkLst xmlns:pc2="http://schemas.microsoft.com/office/powerpoint/2019/9/main/command">
                <pc:docMk/>
                <pc:sldMk cId="3484266989" sldId="1582"/>
                <pc2:cmMk id="{C3F503D7-7AEB-4DC7-9C5F-AEC520A2EB7F}"/>
              </pc2:cmMkLst>
            </pc226:cmChg>
          </p:ext>
        </pc:extLst>
      </pc:sldChg>
      <pc:sldChg chg="add del">
        <pc:chgData name="Ducharme, Deirdre" userId="9b1f5df4-d39a-4c88-94a8-b8c4a25e4853" providerId="ADAL" clId="{46C9F793-CDFE-4E66-8827-18096402E031}" dt="2024-12-16T13:54:23.775" v="3585" actId="2696"/>
        <pc:sldMkLst>
          <pc:docMk/>
          <pc:sldMk cId="3326780067" sldId="1583"/>
        </pc:sldMkLst>
      </pc:sldChg>
      <pc:sldChg chg="modSp add mod modNotesTx">
        <pc:chgData name="Ducharme, Deirdre" userId="9b1f5df4-d39a-4c88-94a8-b8c4a25e4853" providerId="ADAL" clId="{46C9F793-CDFE-4E66-8827-18096402E031}" dt="2024-12-19T18:25:09.587" v="40185"/>
        <pc:sldMkLst>
          <pc:docMk/>
          <pc:sldMk cId="2609170513" sldId="1584"/>
        </pc:sldMkLst>
        <pc:graphicFrameChg chg="mod modGraphic">
          <ac:chgData name="Ducharme, Deirdre" userId="9b1f5df4-d39a-4c88-94a8-b8c4a25e4853" providerId="ADAL" clId="{46C9F793-CDFE-4E66-8827-18096402E031}" dt="2024-12-18T21:07:48.882" v="16589" actId="962"/>
          <ac:graphicFrameMkLst>
            <pc:docMk/>
            <pc:sldMk cId="2609170513" sldId="1584"/>
            <ac:graphicFrameMk id="11" creationId="{02EFAC59-5F77-F797-4B63-286C0D3592E0}"/>
          </ac:graphicFrameMkLst>
        </pc:graphicFrameChg>
      </pc:sldChg>
      <pc:sldChg chg="addSp delSp modSp add mod modNotesTx">
        <pc:chgData name="Ducharme, Deirdre" userId="9b1f5df4-d39a-4c88-94a8-b8c4a25e4853" providerId="ADAL" clId="{46C9F793-CDFE-4E66-8827-18096402E031}" dt="2024-12-19T18:24:12.354" v="40182"/>
        <pc:sldMkLst>
          <pc:docMk/>
          <pc:sldMk cId="3034901473" sldId="1585"/>
        </pc:sldMkLst>
      </pc:sldChg>
      <pc:sldChg chg="delSp modSp add del mod ord">
        <pc:chgData name="Ducharme, Deirdre" userId="9b1f5df4-d39a-4c88-94a8-b8c4a25e4853" providerId="ADAL" clId="{46C9F793-CDFE-4E66-8827-18096402E031}" dt="2024-12-16T20:46:18.150" v="10279" actId="2696"/>
        <pc:sldMkLst>
          <pc:docMk/>
          <pc:sldMk cId="3208292795" sldId="1586"/>
        </pc:sldMkLst>
      </pc:sldChg>
      <pc:sldChg chg="addSp modSp add mod ord">
        <pc:chgData name="Ducharme, Deirdre" userId="9b1f5df4-d39a-4c88-94a8-b8c4a25e4853" providerId="ADAL" clId="{46C9F793-CDFE-4E66-8827-18096402E031}" dt="2024-12-13T19:14:39.172" v="3573" actId="1076"/>
        <pc:sldMkLst>
          <pc:docMk/>
          <pc:sldMk cId="4269579860" sldId="1587"/>
        </pc:sldMkLst>
        <pc:spChg chg="mod">
          <ac:chgData name="Ducharme, Deirdre" userId="9b1f5df4-d39a-4c88-94a8-b8c4a25e4853" providerId="ADAL" clId="{46C9F793-CDFE-4E66-8827-18096402E031}" dt="2024-12-13T19:14:39.172" v="3573" actId="1076"/>
          <ac:spMkLst>
            <pc:docMk/>
            <pc:sldMk cId="4269579860" sldId="1587"/>
            <ac:spMk id="4" creationId="{C718905F-E64E-A1D6-C8DE-A2B1B51F77C1}"/>
          </ac:spMkLst>
        </pc:spChg>
      </pc:sldChg>
      <pc:sldChg chg="addSp delSp modSp add mod modNotesTx">
        <pc:chgData name="Ducharme, Deirdre" userId="9b1f5df4-d39a-4c88-94a8-b8c4a25e4853" providerId="ADAL" clId="{46C9F793-CDFE-4E66-8827-18096402E031}" dt="2024-12-19T18:25:42.049" v="40188" actId="20577"/>
        <pc:sldMkLst>
          <pc:docMk/>
          <pc:sldMk cId="888892269" sldId="1588"/>
        </pc:sldMkLst>
        <pc:spChg chg="mod">
          <ac:chgData name="Ducharme, Deirdre" userId="9b1f5df4-d39a-4c88-94a8-b8c4a25e4853" providerId="ADAL" clId="{46C9F793-CDFE-4E66-8827-18096402E031}" dt="2024-12-16T17:24:59.001" v="4983" actId="20577"/>
          <ac:spMkLst>
            <pc:docMk/>
            <pc:sldMk cId="888892269" sldId="1588"/>
            <ac:spMk id="2" creationId="{349DF33D-DD9A-E92A-F919-A6AD4628DDF9}"/>
          </ac:spMkLst>
        </pc:spChg>
        <pc:spChg chg="add mod">
          <ac:chgData name="Ducharme, Deirdre" userId="9b1f5df4-d39a-4c88-94a8-b8c4a25e4853" providerId="ADAL" clId="{46C9F793-CDFE-4E66-8827-18096402E031}" dt="2024-12-16T17:28:17.280" v="5000" actId="20577"/>
          <ac:spMkLst>
            <pc:docMk/>
            <pc:sldMk cId="888892269" sldId="1588"/>
            <ac:spMk id="8" creationId="{04E39AAF-69DC-4C04-6818-1EDBEF48E466}"/>
          </ac:spMkLst>
        </pc:spChg>
        <pc:graphicFrameChg chg="add mod">
          <ac:chgData name="Ducharme, Deirdre" userId="9b1f5df4-d39a-4c88-94a8-b8c4a25e4853" providerId="ADAL" clId="{46C9F793-CDFE-4E66-8827-18096402E031}" dt="2024-12-18T21:12:06.430" v="18093" actId="962"/>
          <ac:graphicFrameMkLst>
            <pc:docMk/>
            <pc:sldMk cId="888892269" sldId="1588"/>
            <ac:graphicFrameMk id="5" creationId="{FA06617E-72A7-3D77-B7A8-E447F1935389}"/>
          </ac:graphicFrameMkLst>
        </pc:graphicFrameChg>
      </pc:sldChg>
      <pc:sldChg chg="addSp delSp modSp add del mod modNotesTx">
        <pc:chgData name="Ducharme, Deirdre" userId="9b1f5df4-d39a-4c88-94a8-b8c4a25e4853" providerId="ADAL" clId="{46C9F793-CDFE-4E66-8827-18096402E031}" dt="2024-12-19T14:04:12.524" v="25315" actId="2696"/>
        <pc:sldMkLst>
          <pc:docMk/>
          <pc:sldMk cId="2906730646" sldId="1589"/>
        </pc:sldMkLst>
      </pc:sldChg>
      <pc:sldChg chg="modSp add mod">
        <pc:chgData name="Ducharme, Deirdre" userId="9b1f5df4-d39a-4c88-94a8-b8c4a25e4853" providerId="ADAL" clId="{46C9F793-CDFE-4E66-8827-18096402E031}" dt="2024-12-16T17:57:24.856" v="6602" actId="207"/>
        <pc:sldMkLst>
          <pc:docMk/>
          <pc:sldMk cId="3913921259" sldId="1590"/>
        </pc:sldMkLst>
        <pc:spChg chg="mod">
          <ac:chgData name="Ducharme, Deirdre" userId="9b1f5df4-d39a-4c88-94a8-b8c4a25e4853" providerId="ADAL" clId="{46C9F793-CDFE-4E66-8827-18096402E031}" dt="2024-12-16T17:57:24.856" v="6602" actId="207"/>
          <ac:spMkLst>
            <pc:docMk/>
            <pc:sldMk cId="3913921259" sldId="1590"/>
            <ac:spMk id="4" creationId="{C718905F-E64E-A1D6-C8DE-A2B1B51F77C1}"/>
          </ac:spMkLst>
        </pc:spChg>
      </pc:sldChg>
      <pc:sldChg chg="addSp delSp modSp add mod ord modNotesTx">
        <pc:chgData name="Ducharme, Deirdre" userId="9b1f5df4-d39a-4c88-94a8-b8c4a25e4853" providerId="ADAL" clId="{46C9F793-CDFE-4E66-8827-18096402E031}" dt="2024-12-19T14:04:32.288" v="25317" actId="1076"/>
        <pc:sldMkLst>
          <pc:docMk/>
          <pc:sldMk cId="3539675850" sldId="1591"/>
        </pc:sldMkLst>
        <pc:spChg chg="mod">
          <ac:chgData name="Ducharme, Deirdre" userId="9b1f5df4-d39a-4c88-94a8-b8c4a25e4853" providerId="ADAL" clId="{46C9F793-CDFE-4E66-8827-18096402E031}" dt="2024-12-16T17:43:31.118" v="6140" actId="20577"/>
          <ac:spMkLst>
            <pc:docMk/>
            <pc:sldMk cId="3539675850" sldId="1591"/>
            <ac:spMk id="2" creationId="{349DF33D-DD9A-E92A-F919-A6AD4628DDF9}"/>
          </ac:spMkLst>
        </pc:spChg>
        <pc:spChg chg="add mod">
          <ac:chgData name="Ducharme, Deirdre" userId="9b1f5df4-d39a-4c88-94a8-b8c4a25e4853" providerId="ADAL" clId="{46C9F793-CDFE-4E66-8827-18096402E031}" dt="2024-12-19T14:04:29.219" v="25316" actId="1076"/>
          <ac:spMkLst>
            <pc:docMk/>
            <pc:sldMk cId="3539675850" sldId="1591"/>
            <ac:spMk id="6" creationId="{3AF71DFF-CED6-0CAF-7604-E16513307C83}"/>
          </ac:spMkLst>
        </pc:spChg>
        <pc:spChg chg="add mod">
          <ac:chgData name="Ducharme, Deirdre" userId="9b1f5df4-d39a-4c88-94a8-b8c4a25e4853" providerId="ADAL" clId="{46C9F793-CDFE-4E66-8827-18096402E031}" dt="2024-12-19T14:04:32.288" v="25317" actId="1076"/>
          <ac:spMkLst>
            <pc:docMk/>
            <pc:sldMk cId="3539675850" sldId="1591"/>
            <ac:spMk id="7" creationId="{7220B385-5A61-F993-6561-E72A2B4DCB44}"/>
          </ac:spMkLst>
        </pc:spChg>
      </pc:sldChg>
      <pc:sldChg chg="addSp delSp modSp add mod modNotesTx">
        <pc:chgData name="Ducharme, Deirdre" userId="9b1f5df4-d39a-4c88-94a8-b8c4a25e4853" providerId="ADAL" clId="{46C9F793-CDFE-4E66-8827-18096402E031}" dt="2024-12-16T17:44:39.175" v="6173" actId="6549"/>
        <pc:sldMkLst>
          <pc:docMk/>
          <pc:sldMk cId="2181703113" sldId="1592"/>
        </pc:sldMkLst>
        <pc:spChg chg="mod">
          <ac:chgData name="Ducharme, Deirdre" userId="9b1f5df4-d39a-4c88-94a8-b8c4a25e4853" providerId="ADAL" clId="{46C9F793-CDFE-4E66-8827-18096402E031}" dt="2024-12-16T17:44:15.610" v="6168" actId="20577"/>
          <ac:spMkLst>
            <pc:docMk/>
            <pc:sldMk cId="2181703113" sldId="1592"/>
            <ac:spMk id="2" creationId="{349DF33D-DD9A-E92A-F919-A6AD4628DDF9}"/>
          </ac:spMkLst>
        </pc:spChg>
        <pc:spChg chg="add mod">
          <ac:chgData name="Ducharme, Deirdre" userId="9b1f5df4-d39a-4c88-94a8-b8c4a25e4853" providerId="ADAL" clId="{46C9F793-CDFE-4E66-8827-18096402E031}" dt="2024-12-16T17:44:31.224" v="6172"/>
          <ac:spMkLst>
            <pc:docMk/>
            <pc:sldMk cId="2181703113" sldId="1592"/>
            <ac:spMk id="5" creationId="{26A488A7-0A3A-3270-E084-160EDC68BA61}"/>
          </ac:spMkLst>
        </pc:spChg>
      </pc:sldChg>
      <pc:sldChg chg="addSp delSp modSp add mod addCm modCm modNotesTx">
        <pc:chgData name="Ducharme, Deirdre" userId="9b1f5df4-d39a-4c88-94a8-b8c4a25e4853" providerId="ADAL" clId="{46C9F793-CDFE-4E66-8827-18096402E031}" dt="2024-12-18T21:12:53.682" v="18094"/>
        <pc:sldMkLst>
          <pc:docMk/>
          <pc:sldMk cId="718589910" sldId="1593"/>
        </pc:sldMkLst>
        <pc:spChg chg="mod">
          <ac:chgData name="Ducharme, Deirdre" userId="9b1f5df4-d39a-4c88-94a8-b8c4a25e4853" providerId="ADAL" clId="{46C9F793-CDFE-4E66-8827-18096402E031}" dt="2024-12-16T17:45:03.462" v="6236" actId="20577"/>
          <ac:spMkLst>
            <pc:docMk/>
            <pc:sldMk cId="718589910" sldId="1593"/>
            <ac:spMk id="2" creationId="{349DF33D-DD9A-E92A-F919-A6AD4628DDF9}"/>
          </ac:spMkLst>
        </pc:spChg>
        <pc:extLst>
          <p:ext xmlns:p="http://schemas.openxmlformats.org/presentationml/2006/main" uri="{D6D511B9-2390-475A-947B-AFAB55BFBCF1}">
            <pc226:cmChg xmlns:pc226="http://schemas.microsoft.com/office/powerpoint/2022/06/main/command" chg="add">
              <pc226:chgData name="Ducharme, Deirdre" userId="9b1f5df4-d39a-4c88-94a8-b8c4a25e4853" providerId="ADAL" clId="{46C9F793-CDFE-4E66-8827-18096402E031}" dt="2024-12-18T21:12:53.682" v="18094"/>
              <pc2:cmMkLst xmlns:pc2="http://schemas.microsoft.com/office/powerpoint/2019/9/main/command">
                <pc:docMk/>
                <pc:sldMk cId="718589910" sldId="1593"/>
                <pc2:cmMk id="{48891536-42C6-4042-9AE6-3DB2B85228E2}"/>
              </pc2:cmMkLst>
              <pc226:cmRplyChg chg="add">
                <pc226:chgData name="Ducharme, Deirdre" userId="9b1f5df4-d39a-4c88-94a8-b8c4a25e4853" providerId="ADAL" clId="{46C9F793-CDFE-4E66-8827-18096402E031}" dt="2024-12-18T21:12:53.682" v="18094"/>
                <pc2:cmRplyMkLst xmlns:pc2="http://schemas.microsoft.com/office/powerpoint/2019/9/main/command">
                  <pc:docMk/>
                  <pc:sldMk cId="718589910" sldId="1593"/>
                  <pc2:cmMk id="{48891536-42C6-4042-9AE6-3DB2B85228E2}"/>
                  <pc2:cmRplyMk id="{F56445EE-40FF-4562-92E9-764C9B2F50ED}"/>
                </pc2:cmRplyMkLst>
              </pc226:cmRplyChg>
            </pc226:cmChg>
          </p:ext>
        </pc:extLst>
      </pc:sldChg>
      <pc:sldChg chg="modSp add mod ord modNotesTx">
        <pc:chgData name="Ducharme, Deirdre" userId="9b1f5df4-d39a-4c88-94a8-b8c4a25e4853" providerId="ADAL" clId="{46C9F793-CDFE-4E66-8827-18096402E031}" dt="2024-12-16T17:47:10.794" v="6296" actId="6549"/>
        <pc:sldMkLst>
          <pc:docMk/>
          <pc:sldMk cId="816429661" sldId="1594"/>
        </pc:sldMkLst>
        <pc:spChg chg="mod">
          <ac:chgData name="Ducharme, Deirdre" userId="9b1f5df4-d39a-4c88-94a8-b8c4a25e4853" providerId="ADAL" clId="{46C9F793-CDFE-4E66-8827-18096402E031}" dt="2024-12-16T17:46:43.231" v="6294" actId="122"/>
          <ac:spMkLst>
            <pc:docMk/>
            <pc:sldMk cId="816429661" sldId="1594"/>
            <ac:spMk id="4" creationId="{C718905F-E64E-A1D6-C8DE-A2B1B51F77C1}"/>
          </ac:spMkLst>
        </pc:spChg>
      </pc:sldChg>
      <pc:sldChg chg="addSp delSp modSp add mod ord modNotesTx">
        <pc:chgData name="Ducharme, Deirdre" userId="9b1f5df4-d39a-4c88-94a8-b8c4a25e4853" providerId="ADAL" clId="{46C9F793-CDFE-4E66-8827-18096402E031}" dt="2024-12-18T21:13:27.343" v="18286" actId="962"/>
        <pc:sldMkLst>
          <pc:docMk/>
          <pc:sldMk cId="1715006141" sldId="1595"/>
        </pc:sldMkLst>
      </pc:sldChg>
      <pc:sldChg chg="addSp delSp modSp add mod modNotesTx">
        <pc:chgData name="Ducharme, Deirdre" userId="9b1f5df4-d39a-4c88-94a8-b8c4a25e4853" providerId="ADAL" clId="{46C9F793-CDFE-4E66-8827-18096402E031}" dt="2024-12-19T14:08:05.876" v="26324" actId="962"/>
        <pc:sldMkLst>
          <pc:docMk/>
          <pc:sldMk cId="2243670852" sldId="1596"/>
        </pc:sldMkLst>
        <pc:spChg chg="mod">
          <ac:chgData name="Ducharme, Deirdre" userId="9b1f5df4-d39a-4c88-94a8-b8c4a25e4853" providerId="ADAL" clId="{46C9F793-CDFE-4E66-8827-18096402E031}" dt="2024-12-16T17:49:09.147" v="6393" actId="20577"/>
          <ac:spMkLst>
            <pc:docMk/>
            <pc:sldMk cId="2243670852" sldId="1596"/>
            <ac:spMk id="2" creationId="{349DF33D-DD9A-E92A-F919-A6AD4628DDF9}"/>
          </ac:spMkLst>
        </pc:spChg>
        <pc:spChg chg="add mod">
          <ac:chgData name="Ducharme, Deirdre" userId="9b1f5df4-d39a-4c88-94a8-b8c4a25e4853" providerId="ADAL" clId="{46C9F793-CDFE-4E66-8827-18096402E031}" dt="2024-12-16T17:49:36.582" v="6397" actId="2711"/>
          <ac:spMkLst>
            <pc:docMk/>
            <pc:sldMk cId="2243670852" sldId="1596"/>
            <ac:spMk id="5" creationId="{457EB51B-241E-4177-8D8A-2E8DD0841326}"/>
          </ac:spMkLst>
        </pc:spChg>
        <pc:graphicFrameChg chg="add mod">
          <ac:chgData name="Ducharme, Deirdre" userId="9b1f5df4-d39a-4c88-94a8-b8c4a25e4853" providerId="ADAL" clId="{46C9F793-CDFE-4E66-8827-18096402E031}" dt="2024-12-19T14:08:05.876" v="26324" actId="962"/>
          <ac:graphicFrameMkLst>
            <pc:docMk/>
            <pc:sldMk cId="2243670852" sldId="1596"/>
            <ac:graphicFrameMk id="4" creationId="{7888E3E6-532E-59AA-76BD-0A785F8B7EEA}"/>
          </ac:graphicFrameMkLst>
        </pc:graphicFrameChg>
      </pc:sldChg>
      <pc:sldChg chg="addSp delSp modSp add mod">
        <pc:chgData name="Ducharme, Deirdre" userId="9b1f5df4-d39a-4c88-94a8-b8c4a25e4853" providerId="ADAL" clId="{46C9F793-CDFE-4E66-8827-18096402E031}" dt="2024-12-19T14:09:03.308" v="26411" actId="962"/>
        <pc:sldMkLst>
          <pc:docMk/>
          <pc:sldMk cId="2834176322" sldId="1597"/>
        </pc:sldMkLst>
        <pc:spChg chg="mod">
          <ac:chgData name="Ducharme, Deirdre" userId="9b1f5df4-d39a-4c88-94a8-b8c4a25e4853" providerId="ADAL" clId="{46C9F793-CDFE-4E66-8827-18096402E031}" dt="2024-12-16T17:50:46.537" v="6417" actId="20577"/>
          <ac:spMkLst>
            <pc:docMk/>
            <pc:sldMk cId="2834176322" sldId="1597"/>
            <ac:spMk id="2" creationId="{349DF33D-DD9A-E92A-F919-A6AD4628DDF9}"/>
          </ac:spMkLst>
        </pc:spChg>
        <pc:graphicFrameChg chg="add mod modGraphic">
          <ac:chgData name="Ducharme, Deirdre" userId="9b1f5df4-d39a-4c88-94a8-b8c4a25e4853" providerId="ADAL" clId="{46C9F793-CDFE-4E66-8827-18096402E031}" dt="2024-12-19T14:09:03.308" v="26411" actId="962"/>
          <ac:graphicFrameMkLst>
            <pc:docMk/>
            <pc:sldMk cId="2834176322" sldId="1597"/>
            <ac:graphicFrameMk id="3" creationId="{C1DA084D-B9E5-89FE-2160-D870B0E39461}"/>
          </ac:graphicFrameMkLst>
        </pc:graphicFrameChg>
      </pc:sldChg>
      <pc:sldChg chg="addSp delSp modSp add mod">
        <pc:chgData name="Ducharme, Deirdre" userId="9b1f5df4-d39a-4c88-94a8-b8c4a25e4853" providerId="ADAL" clId="{46C9F793-CDFE-4E66-8827-18096402E031}" dt="2024-12-19T14:10:03.815" v="26507" actId="962"/>
        <pc:sldMkLst>
          <pc:docMk/>
          <pc:sldMk cId="573351278" sldId="1598"/>
        </pc:sldMkLst>
        <pc:spChg chg="mod">
          <ac:chgData name="Ducharme, Deirdre" userId="9b1f5df4-d39a-4c88-94a8-b8c4a25e4853" providerId="ADAL" clId="{46C9F793-CDFE-4E66-8827-18096402E031}" dt="2024-12-16T17:51:32.551" v="6447" actId="20577"/>
          <ac:spMkLst>
            <pc:docMk/>
            <pc:sldMk cId="573351278" sldId="1598"/>
            <ac:spMk id="2" creationId="{349DF33D-DD9A-E92A-F919-A6AD4628DDF9}"/>
          </ac:spMkLst>
        </pc:spChg>
        <pc:graphicFrameChg chg="add mod modGraphic">
          <ac:chgData name="Ducharme, Deirdre" userId="9b1f5df4-d39a-4c88-94a8-b8c4a25e4853" providerId="ADAL" clId="{46C9F793-CDFE-4E66-8827-18096402E031}" dt="2024-12-19T14:10:03.815" v="26507" actId="962"/>
          <ac:graphicFrameMkLst>
            <pc:docMk/>
            <pc:sldMk cId="573351278" sldId="1598"/>
            <ac:graphicFrameMk id="6" creationId="{C81E2E17-C40E-367D-1B50-426F1AC74B87}"/>
          </ac:graphicFrameMkLst>
        </pc:graphicFrameChg>
      </pc:sldChg>
      <pc:sldChg chg="addSp delSp modSp add mod">
        <pc:chgData name="Ducharme, Deirdre" userId="9b1f5df4-d39a-4c88-94a8-b8c4a25e4853" providerId="ADAL" clId="{46C9F793-CDFE-4E66-8827-18096402E031}" dt="2024-12-16T17:52:49.130" v="6497" actId="2711"/>
        <pc:sldMkLst>
          <pc:docMk/>
          <pc:sldMk cId="4050983803" sldId="1599"/>
        </pc:sldMkLst>
        <pc:spChg chg="mod">
          <ac:chgData name="Ducharme, Deirdre" userId="9b1f5df4-d39a-4c88-94a8-b8c4a25e4853" providerId="ADAL" clId="{46C9F793-CDFE-4E66-8827-18096402E031}" dt="2024-12-16T17:52:33.594" v="6494" actId="20577"/>
          <ac:spMkLst>
            <pc:docMk/>
            <pc:sldMk cId="4050983803" sldId="1599"/>
            <ac:spMk id="2" creationId="{349DF33D-DD9A-E92A-F919-A6AD4628DDF9}"/>
          </ac:spMkLst>
        </pc:spChg>
        <pc:spChg chg="add mod">
          <ac:chgData name="Ducharme, Deirdre" userId="9b1f5df4-d39a-4c88-94a8-b8c4a25e4853" providerId="ADAL" clId="{46C9F793-CDFE-4E66-8827-18096402E031}" dt="2024-12-16T17:52:49.130" v="6497" actId="2711"/>
          <ac:spMkLst>
            <pc:docMk/>
            <pc:sldMk cId="4050983803" sldId="1599"/>
            <ac:spMk id="3" creationId="{FB3D57B1-23D3-7F65-735C-225CC4F7F764}"/>
          </ac:spMkLst>
        </pc:spChg>
      </pc:sldChg>
      <pc:sldChg chg="modSp add mod ord">
        <pc:chgData name="Ducharme, Deirdre" userId="9b1f5df4-d39a-4c88-94a8-b8c4a25e4853" providerId="ADAL" clId="{46C9F793-CDFE-4E66-8827-18096402E031}" dt="2024-12-16T17:53:18.677" v="6522" actId="20577"/>
        <pc:sldMkLst>
          <pc:docMk/>
          <pc:sldMk cId="3330379423" sldId="1600"/>
        </pc:sldMkLst>
        <pc:spChg chg="mod">
          <ac:chgData name="Ducharme, Deirdre" userId="9b1f5df4-d39a-4c88-94a8-b8c4a25e4853" providerId="ADAL" clId="{46C9F793-CDFE-4E66-8827-18096402E031}" dt="2024-12-16T17:53:18.677" v="6522" actId="20577"/>
          <ac:spMkLst>
            <pc:docMk/>
            <pc:sldMk cId="3330379423" sldId="1600"/>
            <ac:spMk id="4" creationId="{C718905F-E64E-A1D6-C8DE-A2B1B51F77C1}"/>
          </ac:spMkLst>
        </pc:spChg>
      </pc:sldChg>
      <pc:sldChg chg="addSp delSp modSp add mod ord">
        <pc:chgData name="Ducharme, Deirdre" userId="9b1f5df4-d39a-4c88-94a8-b8c4a25e4853" providerId="ADAL" clId="{46C9F793-CDFE-4E66-8827-18096402E031}" dt="2024-12-19T14:10:47.925" v="26543" actId="962"/>
        <pc:sldMkLst>
          <pc:docMk/>
          <pc:sldMk cId="2253727357" sldId="1601"/>
        </pc:sldMkLst>
        <pc:spChg chg="mod">
          <ac:chgData name="Ducharme, Deirdre" userId="9b1f5df4-d39a-4c88-94a8-b8c4a25e4853" providerId="ADAL" clId="{46C9F793-CDFE-4E66-8827-18096402E031}" dt="2024-12-16T17:53:38.775" v="6548" actId="5793"/>
          <ac:spMkLst>
            <pc:docMk/>
            <pc:sldMk cId="2253727357" sldId="1601"/>
            <ac:spMk id="2" creationId="{349DF33D-DD9A-E92A-F919-A6AD4628DDF9}"/>
          </ac:spMkLst>
        </pc:spChg>
        <pc:spChg chg="add mod">
          <ac:chgData name="Ducharme, Deirdre" userId="9b1f5df4-d39a-4c88-94a8-b8c4a25e4853" providerId="ADAL" clId="{46C9F793-CDFE-4E66-8827-18096402E031}" dt="2024-12-16T17:56:09.351" v="6585" actId="1076"/>
          <ac:spMkLst>
            <pc:docMk/>
            <pc:sldMk cId="2253727357" sldId="1601"/>
            <ac:spMk id="6" creationId="{A1622747-D02D-C982-2077-362A1666695A}"/>
          </ac:spMkLst>
        </pc:spChg>
        <pc:picChg chg="add mod">
          <ac:chgData name="Ducharme, Deirdre" userId="9b1f5df4-d39a-4c88-94a8-b8c4a25e4853" providerId="ADAL" clId="{46C9F793-CDFE-4E66-8827-18096402E031}" dt="2024-12-19T14:10:47.925" v="26543" actId="962"/>
          <ac:picMkLst>
            <pc:docMk/>
            <pc:sldMk cId="2253727357" sldId="1601"/>
            <ac:picMk id="8" creationId="{69A27BE1-2943-0408-0F31-08F90D1C5732}"/>
          </ac:picMkLst>
        </pc:picChg>
      </pc:sldChg>
      <pc:sldChg chg="addSp delSp modSp add mod">
        <pc:chgData name="Ducharme, Deirdre" userId="9b1f5df4-d39a-4c88-94a8-b8c4a25e4853" providerId="ADAL" clId="{46C9F793-CDFE-4E66-8827-18096402E031}" dt="2024-12-19T14:11:00.812" v="26544" actId="14100"/>
        <pc:sldMkLst>
          <pc:docMk/>
          <pc:sldMk cId="3709190537" sldId="1602"/>
        </pc:sldMkLst>
        <pc:spChg chg="add mod">
          <ac:chgData name="Ducharme, Deirdre" userId="9b1f5df4-d39a-4c88-94a8-b8c4a25e4853" providerId="ADAL" clId="{46C9F793-CDFE-4E66-8827-18096402E031}" dt="2024-12-19T14:11:00.812" v="26544" actId="14100"/>
          <ac:spMkLst>
            <pc:docMk/>
            <pc:sldMk cId="3709190537" sldId="1602"/>
            <ac:spMk id="3" creationId="{3011BFBD-DDA8-1741-6BC9-632207069F2B}"/>
          </ac:spMkLst>
        </pc:spChg>
      </pc:sldChg>
      <pc:sldChg chg="modSp add mod">
        <pc:chgData name="Ducharme, Deirdre" userId="9b1f5df4-d39a-4c88-94a8-b8c4a25e4853" providerId="ADAL" clId="{46C9F793-CDFE-4E66-8827-18096402E031}" dt="2024-12-16T18:36:21.589" v="6996" actId="122"/>
        <pc:sldMkLst>
          <pc:docMk/>
          <pc:sldMk cId="2952097130" sldId="1603"/>
        </pc:sldMkLst>
        <pc:spChg chg="mod">
          <ac:chgData name="Ducharme, Deirdre" userId="9b1f5df4-d39a-4c88-94a8-b8c4a25e4853" providerId="ADAL" clId="{46C9F793-CDFE-4E66-8827-18096402E031}" dt="2024-12-16T18:36:21.589" v="6996" actId="122"/>
          <ac:spMkLst>
            <pc:docMk/>
            <pc:sldMk cId="2952097130" sldId="1603"/>
            <ac:spMk id="4" creationId="{C718905F-E64E-A1D6-C8DE-A2B1B51F77C1}"/>
          </ac:spMkLst>
        </pc:spChg>
      </pc:sldChg>
      <pc:sldChg chg="addSp delSp modSp add mod ord">
        <pc:chgData name="Ducharme, Deirdre" userId="9b1f5df4-d39a-4c88-94a8-b8c4a25e4853" providerId="ADAL" clId="{46C9F793-CDFE-4E66-8827-18096402E031}" dt="2024-12-18T21:22:45.818" v="19802" actId="962"/>
        <pc:sldMkLst>
          <pc:docMk/>
          <pc:sldMk cId="1728207242" sldId="1604"/>
        </pc:sldMkLst>
        <pc:spChg chg="mod">
          <ac:chgData name="Ducharme, Deirdre" userId="9b1f5df4-d39a-4c88-94a8-b8c4a25e4853" providerId="ADAL" clId="{46C9F793-CDFE-4E66-8827-18096402E031}" dt="2024-12-16T17:57:50.280" v="6647" actId="20577"/>
          <ac:spMkLst>
            <pc:docMk/>
            <pc:sldMk cId="1728207242" sldId="1604"/>
            <ac:spMk id="2" creationId="{349DF33D-DD9A-E92A-F919-A6AD4628DDF9}"/>
          </ac:spMkLst>
        </pc:spChg>
        <pc:spChg chg="add mod">
          <ac:chgData name="Ducharme, Deirdre" userId="9b1f5df4-d39a-4c88-94a8-b8c4a25e4853" providerId="ADAL" clId="{46C9F793-CDFE-4E66-8827-18096402E031}" dt="2024-12-18T21:22:45.818" v="19802" actId="962"/>
          <ac:spMkLst>
            <pc:docMk/>
            <pc:sldMk cId="1728207242" sldId="1604"/>
            <ac:spMk id="4" creationId="{0D2129D0-04B2-5ADF-89B5-0E7501D71D9C}"/>
          </ac:spMkLst>
        </pc:spChg>
      </pc:sldChg>
      <pc:sldChg chg="addSp delSp modSp add mod">
        <pc:chgData name="Ducharme, Deirdre" userId="9b1f5df4-d39a-4c88-94a8-b8c4a25e4853" providerId="ADAL" clId="{46C9F793-CDFE-4E66-8827-18096402E031}" dt="2024-12-16T18:00:51.671" v="6682" actId="20577"/>
        <pc:sldMkLst>
          <pc:docMk/>
          <pc:sldMk cId="203797669" sldId="1605"/>
        </pc:sldMkLst>
        <pc:spChg chg="mod">
          <ac:chgData name="Ducharme, Deirdre" userId="9b1f5df4-d39a-4c88-94a8-b8c4a25e4853" providerId="ADAL" clId="{46C9F793-CDFE-4E66-8827-18096402E031}" dt="2024-12-16T18:00:21.007" v="6672" actId="20577"/>
          <ac:spMkLst>
            <pc:docMk/>
            <pc:sldMk cId="203797669" sldId="1605"/>
            <ac:spMk id="2" creationId="{349DF33D-DD9A-E92A-F919-A6AD4628DDF9}"/>
          </ac:spMkLst>
        </pc:spChg>
        <pc:spChg chg="add mod">
          <ac:chgData name="Ducharme, Deirdre" userId="9b1f5df4-d39a-4c88-94a8-b8c4a25e4853" providerId="ADAL" clId="{46C9F793-CDFE-4E66-8827-18096402E031}" dt="2024-12-16T18:00:51.671" v="6682" actId="20577"/>
          <ac:spMkLst>
            <pc:docMk/>
            <pc:sldMk cId="203797669" sldId="1605"/>
            <ac:spMk id="6" creationId="{E05591C8-E2F2-72E7-79F7-D6A985466919}"/>
          </ac:spMkLst>
        </pc:spChg>
      </pc:sldChg>
      <pc:sldChg chg="delSp modSp add mod">
        <pc:chgData name="Ducharme, Deirdre" userId="9b1f5df4-d39a-4c88-94a8-b8c4a25e4853" providerId="ADAL" clId="{46C9F793-CDFE-4E66-8827-18096402E031}" dt="2024-12-16T18:01:20.245" v="6691" actId="478"/>
        <pc:sldMkLst>
          <pc:docMk/>
          <pc:sldMk cId="70727689" sldId="1606"/>
        </pc:sldMkLst>
        <pc:spChg chg="mod">
          <ac:chgData name="Ducharme, Deirdre" userId="9b1f5df4-d39a-4c88-94a8-b8c4a25e4853" providerId="ADAL" clId="{46C9F793-CDFE-4E66-8827-18096402E031}" dt="2024-12-16T18:01:16.037" v="6690" actId="20577"/>
          <ac:spMkLst>
            <pc:docMk/>
            <pc:sldMk cId="70727689" sldId="1606"/>
            <ac:spMk id="2" creationId="{349DF33D-DD9A-E92A-F919-A6AD4628DDF9}"/>
          </ac:spMkLst>
        </pc:spChg>
      </pc:sldChg>
      <pc:sldChg chg="addSp modSp add mod modClrScheme chgLayout">
        <pc:chgData name="Ducharme, Deirdre" userId="9b1f5df4-d39a-4c88-94a8-b8c4a25e4853" providerId="ADAL" clId="{46C9F793-CDFE-4E66-8827-18096402E031}" dt="2024-12-19T14:11:36.258" v="26590" actId="962"/>
        <pc:sldMkLst>
          <pc:docMk/>
          <pc:sldMk cId="2199366416" sldId="1607"/>
        </pc:sldMkLst>
        <pc:spChg chg="mod ord">
          <ac:chgData name="Ducharme, Deirdre" userId="9b1f5df4-d39a-4c88-94a8-b8c4a25e4853" providerId="ADAL" clId="{46C9F793-CDFE-4E66-8827-18096402E031}" dt="2024-12-16T18:23:42.486" v="6719" actId="207"/>
          <ac:spMkLst>
            <pc:docMk/>
            <pc:sldMk cId="2199366416" sldId="1607"/>
            <ac:spMk id="2" creationId="{349DF33D-DD9A-E92A-F919-A6AD4628DDF9}"/>
          </ac:spMkLst>
        </pc:spChg>
        <pc:spChg chg="add mod">
          <ac:chgData name="Ducharme, Deirdre" userId="9b1f5df4-d39a-4c88-94a8-b8c4a25e4853" providerId="ADAL" clId="{46C9F793-CDFE-4E66-8827-18096402E031}" dt="2024-12-16T18:22:59.693" v="6716" actId="26606"/>
          <ac:spMkLst>
            <pc:docMk/>
            <pc:sldMk cId="2199366416" sldId="1607"/>
            <ac:spMk id="3" creationId="{A8330FEC-0531-97F7-2747-A09C3905A8B3}"/>
          </ac:spMkLst>
        </pc:spChg>
        <pc:picChg chg="add mod">
          <ac:chgData name="Ducharme, Deirdre" userId="9b1f5df4-d39a-4c88-94a8-b8c4a25e4853" providerId="ADAL" clId="{46C9F793-CDFE-4E66-8827-18096402E031}" dt="2024-12-19T14:11:36.258" v="26590" actId="962"/>
          <ac:picMkLst>
            <pc:docMk/>
            <pc:sldMk cId="2199366416" sldId="1607"/>
            <ac:picMk id="4" creationId="{33C95C88-E8CB-4A9C-EF6E-565513083F17}"/>
          </ac:picMkLst>
        </pc:picChg>
      </pc:sldChg>
      <pc:sldChg chg="addSp delSp modSp add mod modNotesTx">
        <pc:chgData name="Ducharme, Deirdre" userId="9b1f5df4-d39a-4c88-94a8-b8c4a25e4853" providerId="ADAL" clId="{46C9F793-CDFE-4E66-8827-18096402E031}" dt="2024-12-19T18:26:32.661" v="40189" actId="6549"/>
        <pc:sldMkLst>
          <pc:docMk/>
          <pc:sldMk cId="2099088026" sldId="1608"/>
        </pc:sldMkLst>
        <pc:spChg chg="mod">
          <ac:chgData name="Ducharme, Deirdre" userId="9b1f5df4-d39a-4c88-94a8-b8c4a25e4853" providerId="ADAL" clId="{46C9F793-CDFE-4E66-8827-18096402E031}" dt="2024-12-16T18:23:56.802" v="6775" actId="20577"/>
          <ac:spMkLst>
            <pc:docMk/>
            <pc:sldMk cId="2099088026" sldId="1608"/>
            <ac:spMk id="2" creationId="{349DF33D-DD9A-E92A-F919-A6AD4628DDF9}"/>
          </ac:spMkLst>
        </pc:spChg>
        <pc:spChg chg="add mod">
          <ac:chgData name="Ducharme, Deirdre" userId="9b1f5df4-d39a-4c88-94a8-b8c4a25e4853" providerId="ADAL" clId="{46C9F793-CDFE-4E66-8827-18096402E031}" dt="2024-12-16T18:24:17.447" v="6779" actId="2711"/>
          <ac:spMkLst>
            <pc:docMk/>
            <pc:sldMk cId="2099088026" sldId="1608"/>
            <ac:spMk id="5" creationId="{3670B3D1-8CF7-63BC-6C6F-D6D0681C6297}"/>
          </ac:spMkLst>
        </pc:spChg>
        <pc:spChg chg="add mod">
          <ac:chgData name="Ducharme, Deirdre" userId="9b1f5df4-d39a-4c88-94a8-b8c4a25e4853" providerId="ADAL" clId="{46C9F793-CDFE-4E66-8827-18096402E031}" dt="2024-12-19T14:14:12.779" v="26676" actId="20577"/>
          <ac:spMkLst>
            <pc:docMk/>
            <pc:sldMk cId="2099088026" sldId="1608"/>
            <ac:spMk id="6" creationId="{7F42327C-5EF1-2EF3-DAB5-E5C24EAE331D}"/>
          </ac:spMkLst>
        </pc:spChg>
      </pc:sldChg>
      <pc:sldChg chg="addSp delSp modSp add mod">
        <pc:chgData name="Ducharme, Deirdre" userId="9b1f5df4-d39a-4c88-94a8-b8c4a25e4853" providerId="ADAL" clId="{46C9F793-CDFE-4E66-8827-18096402E031}" dt="2024-12-19T14:19:27.442" v="27668" actId="962"/>
        <pc:sldMkLst>
          <pc:docMk/>
          <pc:sldMk cId="1056120301" sldId="1609"/>
        </pc:sldMkLst>
        <pc:spChg chg="mod">
          <ac:chgData name="Ducharme, Deirdre" userId="9b1f5df4-d39a-4c88-94a8-b8c4a25e4853" providerId="ADAL" clId="{46C9F793-CDFE-4E66-8827-18096402E031}" dt="2024-12-16T18:25:46.344" v="6804" actId="6549"/>
          <ac:spMkLst>
            <pc:docMk/>
            <pc:sldMk cId="1056120301" sldId="1609"/>
            <ac:spMk id="2" creationId="{349DF33D-DD9A-E92A-F919-A6AD4628DDF9}"/>
          </ac:spMkLst>
        </pc:spChg>
        <pc:spChg chg="add mod">
          <ac:chgData name="Ducharme, Deirdre" userId="9b1f5df4-d39a-4c88-94a8-b8c4a25e4853" providerId="ADAL" clId="{46C9F793-CDFE-4E66-8827-18096402E031}" dt="2024-12-19T14:15:20.651" v="26685" actId="14100"/>
          <ac:spMkLst>
            <pc:docMk/>
            <pc:sldMk cId="1056120301" sldId="1609"/>
            <ac:spMk id="3" creationId="{D9D0F1F7-1359-D88E-19C7-0C4A98BD526D}"/>
          </ac:spMkLst>
        </pc:spChg>
        <pc:picChg chg="add mod">
          <ac:chgData name="Ducharme, Deirdre" userId="9b1f5df4-d39a-4c88-94a8-b8c4a25e4853" providerId="ADAL" clId="{46C9F793-CDFE-4E66-8827-18096402E031}" dt="2024-12-19T14:18:02.367" v="27010" actId="962"/>
          <ac:picMkLst>
            <pc:docMk/>
            <pc:sldMk cId="1056120301" sldId="1609"/>
            <ac:picMk id="5" creationId="{8666198A-5458-BC58-EFAD-7AC951D51391}"/>
          </ac:picMkLst>
        </pc:picChg>
        <pc:picChg chg="add mod">
          <ac:chgData name="Ducharme, Deirdre" userId="9b1f5df4-d39a-4c88-94a8-b8c4a25e4853" providerId="ADAL" clId="{46C9F793-CDFE-4E66-8827-18096402E031}" dt="2024-12-19T14:19:27.442" v="27668" actId="962"/>
          <ac:picMkLst>
            <pc:docMk/>
            <pc:sldMk cId="1056120301" sldId="1609"/>
            <ac:picMk id="11" creationId="{72BCBF4A-1280-3738-406B-81EC84D00AB6}"/>
          </ac:picMkLst>
        </pc:picChg>
      </pc:sldChg>
      <pc:sldChg chg="addSp delSp modSp add mod ord">
        <pc:chgData name="Ducharme, Deirdre" userId="9b1f5df4-d39a-4c88-94a8-b8c4a25e4853" providerId="ADAL" clId="{46C9F793-CDFE-4E66-8827-18096402E031}" dt="2024-12-19T14:21:26.904" v="28039" actId="962"/>
        <pc:sldMkLst>
          <pc:docMk/>
          <pc:sldMk cId="803896535" sldId="1610"/>
        </pc:sldMkLst>
        <pc:spChg chg="mod ord">
          <ac:chgData name="Ducharme, Deirdre" userId="9b1f5df4-d39a-4c88-94a8-b8c4a25e4853" providerId="ADAL" clId="{46C9F793-CDFE-4E66-8827-18096402E031}" dt="2024-12-16T18:34:27.548" v="6921" actId="207"/>
          <ac:spMkLst>
            <pc:docMk/>
            <pc:sldMk cId="803896535" sldId="1610"/>
            <ac:spMk id="2" creationId="{349DF33D-DD9A-E92A-F919-A6AD4628DDF9}"/>
          </ac:spMkLst>
        </pc:spChg>
        <pc:spChg chg="add mod">
          <ac:chgData name="Ducharme, Deirdre" userId="9b1f5df4-d39a-4c88-94a8-b8c4a25e4853" providerId="ADAL" clId="{46C9F793-CDFE-4E66-8827-18096402E031}" dt="2024-12-19T14:20:55.775" v="27889" actId="14100"/>
          <ac:spMkLst>
            <pc:docMk/>
            <pc:sldMk cId="803896535" sldId="1610"/>
            <ac:spMk id="9" creationId="{E7485ABF-3304-D6C7-44D5-87226D050AEA}"/>
          </ac:spMkLst>
        </pc:spChg>
      </pc:sldChg>
      <pc:sldChg chg="modSp add mod modNotesTx">
        <pc:chgData name="Ducharme, Deirdre" userId="9b1f5df4-d39a-4c88-94a8-b8c4a25e4853" providerId="ADAL" clId="{46C9F793-CDFE-4E66-8827-18096402E031}" dt="2024-12-19T14:20:48.638" v="27888" actId="20577"/>
        <pc:sldMkLst>
          <pc:docMk/>
          <pc:sldMk cId="3037188111" sldId="1611"/>
        </pc:sldMkLst>
      </pc:sldChg>
      <pc:sldChg chg="addSp delSp modSp add mod">
        <pc:chgData name="Ducharme, Deirdre" userId="9b1f5df4-d39a-4c88-94a8-b8c4a25e4853" providerId="ADAL" clId="{46C9F793-CDFE-4E66-8827-18096402E031}" dt="2024-12-16T18:35:34.651" v="6955" actId="2711"/>
        <pc:sldMkLst>
          <pc:docMk/>
          <pc:sldMk cId="4248512162" sldId="1612"/>
        </pc:sldMkLst>
        <pc:spChg chg="mod">
          <ac:chgData name="Ducharme, Deirdre" userId="9b1f5df4-d39a-4c88-94a8-b8c4a25e4853" providerId="ADAL" clId="{46C9F793-CDFE-4E66-8827-18096402E031}" dt="2024-12-16T18:34:38.338" v="6922" actId="207"/>
          <ac:spMkLst>
            <pc:docMk/>
            <pc:sldMk cId="4248512162" sldId="1612"/>
            <ac:spMk id="2" creationId="{349DF33D-DD9A-E92A-F919-A6AD4628DDF9}"/>
          </ac:spMkLst>
        </pc:spChg>
        <pc:spChg chg="add mod">
          <ac:chgData name="Ducharme, Deirdre" userId="9b1f5df4-d39a-4c88-94a8-b8c4a25e4853" providerId="ADAL" clId="{46C9F793-CDFE-4E66-8827-18096402E031}" dt="2024-12-16T18:35:34.651" v="6955" actId="2711"/>
          <ac:spMkLst>
            <pc:docMk/>
            <pc:sldMk cId="4248512162" sldId="1612"/>
            <ac:spMk id="3" creationId="{C1A94DA3-B299-2502-6E4E-FF760A210C0E}"/>
          </ac:spMkLst>
        </pc:spChg>
      </pc:sldChg>
      <pc:sldChg chg="addSp delSp modSp add mod">
        <pc:chgData name="Ducharme, Deirdre" userId="9b1f5df4-d39a-4c88-94a8-b8c4a25e4853" providerId="ADAL" clId="{46C9F793-CDFE-4E66-8827-18096402E031}" dt="2024-12-16T18:35:29.026" v="6954" actId="2711"/>
        <pc:sldMkLst>
          <pc:docMk/>
          <pc:sldMk cId="2845743645" sldId="1613"/>
        </pc:sldMkLst>
        <pc:spChg chg="mod">
          <ac:chgData name="Ducharme, Deirdre" userId="9b1f5df4-d39a-4c88-94a8-b8c4a25e4853" providerId="ADAL" clId="{46C9F793-CDFE-4E66-8827-18096402E031}" dt="2024-12-16T18:35:17.667" v="6952" actId="20577"/>
          <ac:spMkLst>
            <pc:docMk/>
            <pc:sldMk cId="2845743645" sldId="1613"/>
            <ac:spMk id="2" creationId="{349DF33D-DD9A-E92A-F919-A6AD4628DDF9}"/>
          </ac:spMkLst>
        </pc:spChg>
        <pc:spChg chg="add mod">
          <ac:chgData name="Ducharme, Deirdre" userId="9b1f5df4-d39a-4c88-94a8-b8c4a25e4853" providerId="ADAL" clId="{46C9F793-CDFE-4E66-8827-18096402E031}" dt="2024-12-16T18:35:29.026" v="6954" actId="2711"/>
          <ac:spMkLst>
            <pc:docMk/>
            <pc:sldMk cId="2845743645" sldId="1613"/>
            <ac:spMk id="4" creationId="{AB6144E3-9969-75BB-82CA-5D3FE2E1BFB6}"/>
          </ac:spMkLst>
        </pc:spChg>
      </pc:sldChg>
      <pc:sldChg chg="addSp delSp modSp add mod modNotesTx">
        <pc:chgData name="Ducharme, Deirdre" userId="9b1f5df4-d39a-4c88-94a8-b8c4a25e4853" providerId="ADAL" clId="{46C9F793-CDFE-4E66-8827-18096402E031}" dt="2024-12-18T21:32:17.229" v="22942" actId="962"/>
        <pc:sldMkLst>
          <pc:docMk/>
          <pc:sldMk cId="1693594140" sldId="1614"/>
        </pc:sldMkLst>
        <pc:spChg chg="mod">
          <ac:chgData name="Ducharme, Deirdre" userId="9b1f5df4-d39a-4c88-94a8-b8c4a25e4853" providerId="ADAL" clId="{46C9F793-CDFE-4E66-8827-18096402E031}" dt="2024-12-16T21:03:09.692" v="10469" actId="1076"/>
          <ac:spMkLst>
            <pc:docMk/>
            <pc:sldMk cId="1693594140" sldId="1614"/>
            <ac:spMk id="4" creationId="{C718905F-E64E-A1D6-C8DE-A2B1B51F77C1}"/>
          </ac:spMkLst>
        </pc:spChg>
        <pc:picChg chg="add mod">
          <ac:chgData name="Ducharme, Deirdre" userId="9b1f5df4-d39a-4c88-94a8-b8c4a25e4853" providerId="ADAL" clId="{46C9F793-CDFE-4E66-8827-18096402E031}" dt="2024-12-18T21:32:17.229" v="22942" actId="962"/>
          <ac:picMkLst>
            <pc:docMk/>
            <pc:sldMk cId="1693594140" sldId="1614"/>
            <ac:picMk id="2" creationId="{D5066144-639C-AA7D-CFCC-A11EF00E8AEE}"/>
          </ac:picMkLst>
        </pc:picChg>
      </pc:sldChg>
      <pc:sldChg chg="addSp delSp modSp add mod modNotesTx">
        <pc:chgData name="Ducharme, Deirdre" userId="9b1f5df4-d39a-4c88-94a8-b8c4a25e4853" providerId="ADAL" clId="{46C9F793-CDFE-4E66-8827-18096402E031}" dt="2024-12-19T18:27:02.568" v="40190" actId="6549"/>
        <pc:sldMkLst>
          <pc:docMk/>
          <pc:sldMk cId="4137429945" sldId="1615"/>
        </pc:sldMkLst>
      </pc:sldChg>
      <pc:sldChg chg="modSp add mod modNotesTx">
        <pc:chgData name="Ducharme, Deirdre" userId="9b1f5df4-d39a-4c88-94a8-b8c4a25e4853" providerId="ADAL" clId="{46C9F793-CDFE-4E66-8827-18096402E031}" dt="2024-12-19T18:28:07.855" v="40217"/>
        <pc:sldMkLst>
          <pc:docMk/>
          <pc:sldMk cId="2364744003" sldId="1616"/>
        </pc:sldMkLst>
      </pc:sldChg>
      <pc:sldChg chg="modSp add mod modNotesTx">
        <pc:chgData name="Ducharme, Deirdre" userId="9b1f5df4-d39a-4c88-94a8-b8c4a25e4853" providerId="ADAL" clId="{46C9F793-CDFE-4E66-8827-18096402E031}" dt="2024-12-19T18:27:22.191" v="40211" actId="20577"/>
        <pc:sldMkLst>
          <pc:docMk/>
          <pc:sldMk cId="3386927888" sldId="1617"/>
        </pc:sldMkLst>
      </pc:sldChg>
      <pc:sldChg chg="modSp add mod">
        <pc:chgData name="Ducharme, Deirdre" userId="9b1f5df4-d39a-4c88-94a8-b8c4a25e4853" providerId="ADAL" clId="{46C9F793-CDFE-4E66-8827-18096402E031}" dt="2024-12-19T16:58:58.839" v="37403" actId="20577"/>
        <pc:sldMkLst>
          <pc:docMk/>
          <pc:sldMk cId="1339571787" sldId="1618"/>
        </pc:sldMkLst>
        <pc:spChg chg="mod">
          <ac:chgData name="Ducharme, Deirdre" userId="9b1f5df4-d39a-4c88-94a8-b8c4a25e4853" providerId="ADAL" clId="{46C9F793-CDFE-4E66-8827-18096402E031}" dt="2024-12-19T16:58:58.839" v="37403" actId="20577"/>
          <ac:spMkLst>
            <pc:docMk/>
            <pc:sldMk cId="1339571787" sldId="1618"/>
            <ac:spMk id="4" creationId="{C718905F-E64E-A1D6-C8DE-A2B1B51F77C1}"/>
          </ac:spMkLst>
        </pc:spChg>
      </pc:sldChg>
      <pc:sldChg chg="addSp delSp modSp add mod ord modNotesTx">
        <pc:chgData name="Ducharme, Deirdre" userId="9b1f5df4-d39a-4c88-94a8-b8c4a25e4853" providerId="ADAL" clId="{46C9F793-CDFE-4E66-8827-18096402E031}" dt="2024-12-18T21:37:09.787" v="24283" actId="962"/>
        <pc:sldMkLst>
          <pc:docMk/>
          <pc:sldMk cId="3260988130" sldId="1619"/>
        </pc:sldMkLst>
        <pc:spChg chg="mod">
          <ac:chgData name="Ducharme, Deirdre" userId="9b1f5df4-d39a-4c88-94a8-b8c4a25e4853" providerId="ADAL" clId="{46C9F793-CDFE-4E66-8827-18096402E031}" dt="2024-12-16T21:03:28.626" v="10498" actId="20577"/>
          <ac:spMkLst>
            <pc:docMk/>
            <pc:sldMk cId="3260988130" sldId="1619"/>
            <ac:spMk id="2" creationId="{349DF33D-DD9A-E92A-F919-A6AD4628DDF9}"/>
          </ac:spMkLst>
        </pc:spChg>
        <pc:spChg chg="add mod">
          <ac:chgData name="Ducharme, Deirdre" userId="9b1f5df4-d39a-4c88-94a8-b8c4a25e4853" providerId="ADAL" clId="{46C9F793-CDFE-4E66-8827-18096402E031}" dt="2024-12-16T21:03:38.267" v="10500"/>
          <ac:spMkLst>
            <pc:docMk/>
            <pc:sldMk cId="3260988130" sldId="1619"/>
            <ac:spMk id="4" creationId="{4B854A42-6FE7-334D-4BAC-7C221C870AB2}"/>
          </ac:spMkLst>
        </pc:spChg>
        <pc:spChg chg="add mod">
          <ac:chgData name="Ducharme, Deirdre" userId="9b1f5df4-d39a-4c88-94a8-b8c4a25e4853" providerId="ADAL" clId="{46C9F793-CDFE-4E66-8827-18096402E031}" dt="2024-12-16T21:45:27.566" v="11376" actId="2711"/>
          <ac:spMkLst>
            <pc:docMk/>
            <pc:sldMk cId="3260988130" sldId="1619"/>
            <ac:spMk id="5" creationId="{64684F4E-67CD-C0FB-6D6A-6A0B2AC88588}"/>
          </ac:spMkLst>
        </pc:spChg>
        <pc:picChg chg="add mod">
          <ac:chgData name="Ducharme, Deirdre" userId="9b1f5df4-d39a-4c88-94a8-b8c4a25e4853" providerId="ADAL" clId="{46C9F793-CDFE-4E66-8827-18096402E031}" dt="2024-12-18T21:37:09.787" v="24283" actId="962"/>
          <ac:picMkLst>
            <pc:docMk/>
            <pc:sldMk cId="3260988130" sldId="1619"/>
            <ac:picMk id="6" creationId="{08A3447A-B820-2DF3-C225-84A2A69C153F}"/>
          </ac:picMkLst>
        </pc:picChg>
      </pc:sldChg>
      <pc:sldChg chg="addSp delSp modSp add mod modNotesTx">
        <pc:chgData name="Ducharme, Deirdre" userId="9b1f5df4-d39a-4c88-94a8-b8c4a25e4853" providerId="ADAL" clId="{46C9F793-CDFE-4E66-8827-18096402E031}" dt="2024-12-18T21:37:13.123" v="24284" actId="962"/>
        <pc:sldMkLst>
          <pc:docMk/>
          <pc:sldMk cId="278840551" sldId="1620"/>
        </pc:sldMkLst>
        <pc:spChg chg="mod">
          <ac:chgData name="Ducharme, Deirdre" userId="9b1f5df4-d39a-4c88-94a8-b8c4a25e4853" providerId="ADAL" clId="{46C9F793-CDFE-4E66-8827-18096402E031}" dt="2024-12-16T21:05:36.627" v="10529" actId="20577"/>
          <ac:spMkLst>
            <pc:docMk/>
            <pc:sldMk cId="278840551" sldId="1620"/>
            <ac:spMk id="2" creationId="{349DF33D-DD9A-E92A-F919-A6AD4628DDF9}"/>
          </ac:spMkLst>
        </pc:spChg>
        <pc:spChg chg="add mod">
          <ac:chgData name="Ducharme, Deirdre" userId="9b1f5df4-d39a-4c88-94a8-b8c4a25e4853" providerId="ADAL" clId="{46C9F793-CDFE-4E66-8827-18096402E031}" dt="2024-12-16T21:14:42.263" v="10953" actId="255"/>
          <ac:spMkLst>
            <pc:docMk/>
            <pc:sldMk cId="278840551" sldId="1620"/>
            <ac:spMk id="8" creationId="{FA4321F6-8A83-5529-1B28-7CEDB0619422}"/>
          </ac:spMkLst>
        </pc:spChg>
        <pc:picChg chg="add mod">
          <ac:chgData name="Ducharme, Deirdre" userId="9b1f5df4-d39a-4c88-94a8-b8c4a25e4853" providerId="ADAL" clId="{46C9F793-CDFE-4E66-8827-18096402E031}" dt="2024-12-18T21:37:13.123" v="24284" actId="962"/>
          <ac:picMkLst>
            <pc:docMk/>
            <pc:sldMk cId="278840551" sldId="1620"/>
            <ac:picMk id="11" creationId="{AEDAF8BD-015E-8427-1268-F78770FFB49C}"/>
          </ac:picMkLst>
        </pc:picChg>
      </pc:sldChg>
      <pc:sldChg chg="addSp delSp modSp add mod modNotesTx">
        <pc:chgData name="Ducharme, Deirdre" userId="9b1f5df4-d39a-4c88-94a8-b8c4a25e4853" providerId="ADAL" clId="{46C9F793-CDFE-4E66-8827-18096402E031}" dt="2024-12-19T14:47:00.072" v="29490" actId="962"/>
        <pc:sldMkLst>
          <pc:docMk/>
          <pc:sldMk cId="1304497046" sldId="1621"/>
        </pc:sldMkLst>
        <pc:spChg chg="mod">
          <ac:chgData name="Ducharme, Deirdre" userId="9b1f5df4-d39a-4c88-94a8-b8c4a25e4853" providerId="ADAL" clId="{46C9F793-CDFE-4E66-8827-18096402E031}" dt="2024-12-19T14:44:34.209" v="29037" actId="6549"/>
          <ac:spMkLst>
            <pc:docMk/>
            <pc:sldMk cId="1304497046" sldId="1621"/>
            <ac:spMk id="2" creationId="{349DF33D-DD9A-E92A-F919-A6AD4628DDF9}"/>
          </ac:spMkLst>
        </pc:spChg>
        <pc:spChg chg="add mod">
          <ac:chgData name="Ducharme, Deirdre" userId="9b1f5df4-d39a-4c88-94a8-b8c4a25e4853" providerId="ADAL" clId="{46C9F793-CDFE-4E66-8827-18096402E031}" dt="2024-12-19T14:46:19.062" v="29216" actId="20577"/>
          <ac:spMkLst>
            <pc:docMk/>
            <pc:sldMk cId="1304497046" sldId="1621"/>
            <ac:spMk id="5" creationId="{6DA362D7-5760-9265-5C7F-FA805A626228}"/>
          </ac:spMkLst>
        </pc:spChg>
      </pc:sldChg>
      <pc:sldChg chg="addSp delSp modSp add mod ord modNotesTx">
        <pc:chgData name="Ducharme, Deirdre" userId="9b1f5df4-d39a-4c88-94a8-b8c4a25e4853" providerId="ADAL" clId="{46C9F793-CDFE-4E66-8827-18096402E031}" dt="2024-12-19T14:42:22.014" v="29033" actId="1076"/>
        <pc:sldMkLst>
          <pc:docMk/>
          <pc:sldMk cId="2030312909" sldId="1622"/>
        </pc:sldMkLst>
        <pc:spChg chg="mod">
          <ac:chgData name="Ducharme, Deirdre" userId="9b1f5df4-d39a-4c88-94a8-b8c4a25e4853" providerId="ADAL" clId="{46C9F793-CDFE-4E66-8827-18096402E031}" dt="2024-12-16T22:17:09.951" v="12375" actId="313"/>
          <ac:spMkLst>
            <pc:docMk/>
            <pc:sldMk cId="2030312909" sldId="1622"/>
            <ac:spMk id="2" creationId="{349DF33D-DD9A-E92A-F919-A6AD4628DDF9}"/>
          </ac:spMkLst>
        </pc:spChg>
        <pc:spChg chg="add mod">
          <ac:chgData name="Ducharme, Deirdre" userId="9b1f5df4-d39a-4c88-94a8-b8c4a25e4853" providerId="ADAL" clId="{46C9F793-CDFE-4E66-8827-18096402E031}" dt="2024-12-19T14:42:15.153" v="29031" actId="1076"/>
          <ac:spMkLst>
            <pc:docMk/>
            <pc:sldMk cId="2030312909" sldId="1622"/>
            <ac:spMk id="11" creationId="{9BC54346-64B7-970F-8881-55A1027688DD}"/>
          </ac:spMkLst>
        </pc:spChg>
        <pc:spChg chg="add mod">
          <ac:chgData name="Ducharme, Deirdre" userId="9b1f5df4-d39a-4c88-94a8-b8c4a25e4853" providerId="ADAL" clId="{46C9F793-CDFE-4E66-8827-18096402E031}" dt="2024-12-19T14:42:20.118" v="29032" actId="1076"/>
          <ac:spMkLst>
            <pc:docMk/>
            <pc:sldMk cId="2030312909" sldId="1622"/>
            <ac:spMk id="17" creationId="{039377BD-DC69-A749-6BAE-B7E8C8545CC3}"/>
          </ac:spMkLst>
        </pc:spChg>
        <pc:picChg chg="add mod">
          <ac:chgData name="Ducharme, Deirdre" userId="9b1f5df4-d39a-4c88-94a8-b8c4a25e4853" providerId="ADAL" clId="{46C9F793-CDFE-4E66-8827-18096402E031}" dt="2024-12-19T14:42:22.014" v="29033" actId="1076"/>
          <ac:picMkLst>
            <pc:docMk/>
            <pc:sldMk cId="2030312909" sldId="1622"/>
            <ac:picMk id="15" creationId="{1B539CD3-EF37-4245-E76B-0C9406A72AD1}"/>
          </ac:picMkLst>
        </pc:picChg>
      </pc:sldChg>
      <pc:sldChg chg="add modNotesTx">
        <pc:chgData name="Ducharme, Deirdre" userId="9b1f5df4-d39a-4c88-94a8-b8c4a25e4853" providerId="ADAL" clId="{46C9F793-CDFE-4E66-8827-18096402E031}" dt="2024-12-19T18:29:13.766" v="40219"/>
        <pc:sldMkLst>
          <pc:docMk/>
          <pc:sldMk cId="4132729088" sldId="1623"/>
        </pc:sldMkLst>
      </pc:sldChg>
      <pc:sldChg chg="addSp delSp modSp add mod ord modClrScheme chgLayout modNotesTx">
        <pc:chgData name="Ducharme, Deirdre" userId="9b1f5df4-d39a-4c88-94a8-b8c4a25e4853" providerId="ADAL" clId="{46C9F793-CDFE-4E66-8827-18096402E031}" dt="2024-12-18T21:32:00.820" v="22941" actId="962"/>
        <pc:sldMkLst>
          <pc:docMk/>
          <pc:sldMk cId="397625085" sldId="1624"/>
        </pc:sldMkLst>
        <pc:spChg chg="mod ord">
          <ac:chgData name="Ducharme, Deirdre" userId="9b1f5df4-d39a-4c88-94a8-b8c4a25e4853" providerId="ADAL" clId="{46C9F793-CDFE-4E66-8827-18096402E031}" dt="2024-12-16T22:10:43.867" v="12192" actId="207"/>
          <ac:spMkLst>
            <pc:docMk/>
            <pc:sldMk cId="397625085" sldId="1624"/>
            <ac:spMk id="2" creationId="{349DF33D-DD9A-E92A-F919-A6AD4628DDF9}"/>
          </ac:spMkLst>
        </pc:spChg>
      </pc:sldChg>
      <pc:sldChg chg="addSp delSp modSp add mod chgLayout">
        <pc:chgData name="Ducharme, Deirdre" userId="9b1f5df4-d39a-4c88-94a8-b8c4a25e4853" providerId="ADAL" clId="{46C9F793-CDFE-4E66-8827-18096402E031}" dt="2024-12-19T14:29:41.406" v="28278" actId="12"/>
        <pc:sldMkLst>
          <pc:docMk/>
          <pc:sldMk cId="429439030" sldId="1625"/>
        </pc:sldMkLst>
        <pc:spChg chg="mod ord">
          <ac:chgData name="Ducharme, Deirdre" userId="9b1f5df4-d39a-4c88-94a8-b8c4a25e4853" providerId="ADAL" clId="{46C9F793-CDFE-4E66-8827-18096402E031}" dt="2024-12-16T22:20:46.009" v="12432" actId="20577"/>
          <ac:spMkLst>
            <pc:docMk/>
            <pc:sldMk cId="429439030" sldId="1625"/>
            <ac:spMk id="2" creationId="{349DF33D-DD9A-E92A-F919-A6AD4628DDF9}"/>
          </ac:spMkLst>
        </pc:spChg>
        <pc:spChg chg="add mod ord">
          <ac:chgData name="Ducharme, Deirdre" userId="9b1f5df4-d39a-4c88-94a8-b8c4a25e4853" providerId="ADAL" clId="{46C9F793-CDFE-4E66-8827-18096402E031}" dt="2024-12-19T14:29:41.406" v="28278" actId="12"/>
          <ac:spMkLst>
            <pc:docMk/>
            <pc:sldMk cId="429439030" sldId="1625"/>
            <ac:spMk id="8" creationId="{625AAD26-17F3-0B57-59D4-753ACB2DFCDE}"/>
          </ac:spMkLst>
        </pc:spChg>
      </pc:sldChg>
      <pc:sldChg chg="addSp delSp modSp add del mod setBg">
        <pc:chgData name="Ducharme, Deirdre" userId="9b1f5df4-d39a-4c88-94a8-b8c4a25e4853" providerId="ADAL" clId="{46C9F793-CDFE-4E66-8827-18096402E031}" dt="2024-12-16T22:10:34.661" v="12190" actId="47"/>
        <pc:sldMkLst>
          <pc:docMk/>
          <pc:sldMk cId="3358079485" sldId="1626"/>
        </pc:sldMkLst>
      </pc:sldChg>
      <pc:sldChg chg="modSp add mod">
        <pc:chgData name="Ducharme, Deirdre" userId="9b1f5df4-d39a-4c88-94a8-b8c4a25e4853" providerId="ADAL" clId="{46C9F793-CDFE-4E66-8827-18096402E031}" dt="2024-12-19T14:29:27.226" v="28277" actId="962"/>
        <pc:sldMkLst>
          <pc:docMk/>
          <pc:sldMk cId="4113828700" sldId="1627"/>
        </pc:sldMkLst>
        <pc:spChg chg="mod">
          <ac:chgData name="Ducharme, Deirdre" userId="9b1f5df4-d39a-4c88-94a8-b8c4a25e4853" providerId="ADAL" clId="{46C9F793-CDFE-4E66-8827-18096402E031}" dt="2024-12-19T14:29:27.226" v="28277" actId="962"/>
          <ac:spMkLst>
            <pc:docMk/>
            <pc:sldMk cId="4113828700" sldId="1627"/>
            <ac:spMk id="7" creationId="{8AD809BC-1581-6E8A-6E83-67C5125C6F3D}"/>
          </ac:spMkLst>
        </pc:spChg>
      </pc:sldChg>
      <pc:sldChg chg="delSp add del mod">
        <pc:chgData name="Ducharme, Deirdre" userId="9b1f5df4-d39a-4c88-94a8-b8c4a25e4853" providerId="ADAL" clId="{46C9F793-CDFE-4E66-8827-18096402E031}" dt="2024-12-16T22:15:34.596" v="12252" actId="2696"/>
        <pc:sldMkLst>
          <pc:docMk/>
          <pc:sldMk cId="338543429" sldId="1628"/>
        </pc:sldMkLst>
      </pc:sldChg>
      <pc:sldChg chg="addSp delSp modSp add mod ord modNotesTx">
        <pc:chgData name="Ducharme, Deirdre" userId="9b1f5df4-d39a-4c88-94a8-b8c4a25e4853" providerId="ADAL" clId="{46C9F793-CDFE-4E66-8827-18096402E031}" dt="2024-12-19T14:50:09.853" v="29921" actId="1076"/>
        <pc:sldMkLst>
          <pc:docMk/>
          <pc:sldMk cId="717473459" sldId="1628"/>
        </pc:sldMkLst>
        <pc:spChg chg="mod">
          <ac:chgData name="Ducharme, Deirdre" userId="9b1f5df4-d39a-4c88-94a8-b8c4a25e4853" providerId="ADAL" clId="{46C9F793-CDFE-4E66-8827-18096402E031}" dt="2024-12-17T17:01:01.976" v="13924" actId="20577"/>
          <ac:spMkLst>
            <pc:docMk/>
            <pc:sldMk cId="717473459" sldId="1628"/>
            <ac:spMk id="2" creationId="{349DF33D-DD9A-E92A-F919-A6AD4628DDF9}"/>
          </ac:spMkLst>
        </pc:spChg>
        <pc:spChg chg="add mod">
          <ac:chgData name="Ducharme, Deirdre" userId="9b1f5df4-d39a-4c88-94a8-b8c4a25e4853" providerId="ADAL" clId="{46C9F793-CDFE-4E66-8827-18096402E031}" dt="2024-12-19T14:50:09.853" v="29921" actId="1076"/>
          <ac:spMkLst>
            <pc:docMk/>
            <pc:sldMk cId="717473459" sldId="1628"/>
            <ac:spMk id="3" creationId="{FEA122B3-A24D-CFEC-10E6-2743AC39F766}"/>
          </ac:spMkLst>
        </pc:spChg>
        <pc:spChg chg="mod">
          <ac:chgData name="Ducharme, Deirdre" userId="9b1f5df4-d39a-4c88-94a8-b8c4a25e4853" providerId="ADAL" clId="{46C9F793-CDFE-4E66-8827-18096402E031}" dt="2024-12-16T22:16:10.303" v="12291" actId="6549"/>
          <ac:spMkLst>
            <pc:docMk/>
            <pc:sldMk cId="717473459" sldId="1628"/>
            <ac:spMk id="9" creationId="{3D1D9436-F49F-A1C4-BE1E-D4E05345A8BD}"/>
          </ac:spMkLst>
        </pc:spChg>
        <pc:picChg chg="add mod">
          <ac:chgData name="Ducharme, Deirdre" userId="9b1f5df4-d39a-4c88-94a8-b8c4a25e4853" providerId="ADAL" clId="{46C9F793-CDFE-4E66-8827-18096402E031}" dt="2024-12-19T14:48:10.223" v="29744" actId="962"/>
          <ac:picMkLst>
            <pc:docMk/>
            <pc:sldMk cId="717473459" sldId="1628"/>
            <ac:picMk id="4" creationId="{25B78333-11C5-99ED-BE42-6A754CBCC7FF}"/>
          </ac:picMkLst>
        </pc:picChg>
        <pc:picChg chg="add mod">
          <ac:chgData name="Ducharme, Deirdre" userId="9b1f5df4-d39a-4c88-94a8-b8c4a25e4853" providerId="ADAL" clId="{46C9F793-CDFE-4E66-8827-18096402E031}" dt="2024-12-19T14:48:45.806" v="29908" actId="962"/>
          <ac:picMkLst>
            <pc:docMk/>
            <pc:sldMk cId="717473459" sldId="1628"/>
            <ac:picMk id="6" creationId="{175D05A8-F536-8284-A64A-E81EB14203A1}"/>
          </ac:picMkLst>
        </pc:picChg>
        <pc:picChg chg="add mod">
          <ac:chgData name="Ducharme, Deirdre" userId="9b1f5df4-d39a-4c88-94a8-b8c4a25e4853" providerId="ADAL" clId="{46C9F793-CDFE-4E66-8827-18096402E031}" dt="2024-12-19T14:49:50.313" v="29920" actId="962"/>
          <ac:picMkLst>
            <pc:docMk/>
            <pc:sldMk cId="717473459" sldId="1628"/>
            <ac:picMk id="7" creationId="{9BDBEF51-9A2D-8131-56EC-B4D7362C8970}"/>
          </ac:picMkLst>
        </pc:picChg>
      </pc:sldChg>
      <pc:sldChg chg="addSp delSp modSp add del mod modNotesTx">
        <pc:chgData name="Ducharme, Deirdre" userId="9b1f5df4-d39a-4c88-94a8-b8c4a25e4853" providerId="ADAL" clId="{46C9F793-CDFE-4E66-8827-18096402E031}" dt="2024-12-16T22:14:17.684" v="12238" actId="2696"/>
        <pc:sldMkLst>
          <pc:docMk/>
          <pc:sldMk cId="4005565641" sldId="1628"/>
        </pc:sldMkLst>
      </pc:sldChg>
      <pc:sldChg chg="addSp delSp modSp add del mod">
        <pc:chgData name="Ducharme, Deirdre" userId="9b1f5df4-d39a-4c88-94a8-b8c4a25e4853" providerId="ADAL" clId="{46C9F793-CDFE-4E66-8827-18096402E031}" dt="2024-12-16T22:10:35.951" v="12191" actId="47"/>
        <pc:sldMkLst>
          <pc:docMk/>
          <pc:sldMk cId="4227402888" sldId="1628"/>
        </pc:sldMkLst>
      </pc:sldChg>
      <pc:sldChg chg="add del">
        <pc:chgData name="Ducharme, Deirdre" userId="9b1f5df4-d39a-4c88-94a8-b8c4a25e4853" providerId="ADAL" clId="{46C9F793-CDFE-4E66-8827-18096402E031}" dt="2024-12-16T22:15:31.373" v="12251" actId="2696"/>
        <pc:sldMkLst>
          <pc:docMk/>
          <pc:sldMk cId="876884170" sldId="1629"/>
        </pc:sldMkLst>
      </pc:sldChg>
      <pc:sldChg chg="addSp delSp modSp add mod">
        <pc:chgData name="Ducharme, Deirdre" userId="9b1f5df4-d39a-4c88-94a8-b8c4a25e4853" providerId="ADAL" clId="{46C9F793-CDFE-4E66-8827-18096402E031}" dt="2024-12-19T14:30:01.843" v="28280" actId="12"/>
        <pc:sldMkLst>
          <pc:docMk/>
          <pc:sldMk cId="3583503715" sldId="1629"/>
        </pc:sldMkLst>
        <pc:spChg chg="mod">
          <ac:chgData name="Ducharme, Deirdre" userId="9b1f5df4-d39a-4c88-94a8-b8c4a25e4853" providerId="ADAL" clId="{46C9F793-CDFE-4E66-8827-18096402E031}" dt="2024-12-17T16:48:09.793" v="13183"/>
          <ac:spMkLst>
            <pc:docMk/>
            <pc:sldMk cId="3583503715" sldId="1629"/>
            <ac:spMk id="2" creationId="{349DF33D-DD9A-E92A-F919-A6AD4628DDF9}"/>
          </ac:spMkLst>
        </pc:spChg>
        <pc:spChg chg="mod">
          <ac:chgData name="Ducharme, Deirdre" userId="9b1f5df4-d39a-4c88-94a8-b8c4a25e4853" providerId="ADAL" clId="{46C9F793-CDFE-4E66-8827-18096402E031}" dt="2024-12-19T14:30:01.843" v="28280" actId="12"/>
          <ac:spMkLst>
            <pc:docMk/>
            <pc:sldMk cId="3583503715" sldId="1629"/>
            <ac:spMk id="11" creationId="{6EE3A311-72C9-709B-B9C1-BAD43C846E21}"/>
          </ac:spMkLst>
        </pc:spChg>
      </pc:sldChg>
      <pc:sldChg chg="addSp delSp modSp add mod modNotesTx">
        <pc:chgData name="Ducharme, Deirdre" userId="9b1f5df4-d39a-4c88-94a8-b8c4a25e4853" providerId="ADAL" clId="{46C9F793-CDFE-4E66-8827-18096402E031}" dt="2024-12-19T14:31:40.537" v="28290" actId="478"/>
        <pc:sldMkLst>
          <pc:docMk/>
          <pc:sldMk cId="1327520863" sldId="1630"/>
        </pc:sldMkLst>
      </pc:sldChg>
      <pc:sldChg chg="addSp delSp modSp add mod ord modNotesTx">
        <pc:chgData name="Ducharme, Deirdre" userId="9b1f5df4-d39a-4c88-94a8-b8c4a25e4853" providerId="ADAL" clId="{46C9F793-CDFE-4E66-8827-18096402E031}" dt="2024-12-19T14:42:39.832" v="29034" actId="1076"/>
        <pc:sldMkLst>
          <pc:docMk/>
          <pc:sldMk cId="2406075073" sldId="1631"/>
        </pc:sldMkLst>
        <pc:spChg chg="mod">
          <ac:chgData name="Ducharme, Deirdre" userId="9b1f5df4-d39a-4c88-94a8-b8c4a25e4853" providerId="ADAL" clId="{46C9F793-CDFE-4E66-8827-18096402E031}" dt="2024-12-17T16:54:27.374" v="13445" actId="1076"/>
          <ac:spMkLst>
            <pc:docMk/>
            <pc:sldMk cId="2406075073" sldId="1631"/>
            <ac:spMk id="4" creationId="{C718905F-E64E-A1D6-C8DE-A2B1B51F77C1}"/>
          </ac:spMkLst>
        </pc:spChg>
        <pc:picChg chg="add mod">
          <ac:chgData name="Ducharme, Deirdre" userId="9b1f5df4-d39a-4c88-94a8-b8c4a25e4853" providerId="ADAL" clId="{46C9F793-CDFE-4E66-8827-18096402E031}" dt="2024-12-19T14:42:39.832" v="29034" actId="1076"/>
          <ac:picMkLst>
            <pc:docMk/>
            <pc:sldMk cId="2406075073" sldId="1631"/>
            <ac:picMk id="8" creationId="{3F7D1C3B-F10F-D11C-A340-CF00F6777F6F}"/>
          </ac:picMkLst>
        </pc:picChg>
      </pc:sldChg>
      <pc:sldChg chg="addSp delSp modSp add mod modNotesTx">
        <pc:chgData name="Ducharme, Deirdre" userId="9b1f5df4-d39a-4c88-94a8-b8c4a25e4853" providerId="ADAL" clId="{46C9F793-CDFE-4E66-8827-18096402E031}" dt="2024-12-19T14:55:16.563" v="30940" actId="6549"/>
        <pc:sldMkLst>
          <pc:docMk/>
          <pc:sldMk cId="3714220881" sldId="1632"/>
        </pc:sldMkLst>
        <pc:spChg chg="mod">
          <ac:chgData name="Ducharme, Deirdre" userId="9b1f5df4-d39a-4c88-94a8-b8c4a25e4853" providerId="ADAL" clId="{46C9F793-CDFE-4E66-8827-18096402E031}" dt="2024-12-17T17:02:34.821" v="13996" actId="20577"/>
          <ac:spMkLst>
            <pc:docMk/>
            <pc:sldMk cId="3714220881" sldId="1632"/>
            <ac:spMk id="2" creationId="{349DF33D-DD9A-E92A-F919-A6AD4628DDF9}"/>
          </ac:spMkLst>
        </pc:spChg>
        <pc:spChg chg="add mod">
          <ac:chgData name="Ducharme, Deirdre" userId="9b1f5df4-d39a-4c88-94a8-b8c4a25e4853" providerId="ADAL" clId="{46C9F793-CDFE-4E66-8827-18096402E031}" dt="2024-12-19T14:55:16.563" v="30940" actId="6549"/>
          <ac:spMkLst>
            <pc:docMk/>
            <pc:sldMk cId="3714220881" sldId="1632"/>
            <ac:spMk id="8" creationId="{F91F61D7-57FA-DA89-8ED7-9D32E2129872}"/>
          </ac:spMkLst>
        </pc:spChg>
        <pc:picChg chg="add mod">
          <ac:chgData name="Ducharme, Deirdre" userId="9b1f5df4-d39a-4c88-94a8-b8c4a25e4853" providerId="ADAL" clId="{46C9F793-CDFE-4E66-8827-18096402E031}" dt="2024-12-19T14:51:31.157" v="30505" actId="962"/>
          <ac:picMkLst>
            <pc:docMk/>
            <pc:sldMk cId="3714220881" sldId="1632"/>
            <ac:picMk id="11" creationId="{302B408B-1B52-88BC-39DE-2FACFB8CCF15}"/>
          </ac:picMkLst>
        </pc:picChg>
      </pc:sldChg>
      <pc:sldChg chg="addSp delSp modSp add mod modNotesTx">
        <pc:chgData name="Ducharme, Deirdre" userId="9b1f5df4-d39a-4c88-94a8-b8c4a25e4853" providerId="ADAL" clId="{46C9F793-CDFE-4E66-8827-18096402E031}" dt="2024-12-19T14:58:28.931" v="31243" actId="947"/>
        <pc:sldMkLst>
          <pc:docMk/>
          <pc:sldMk cId="3830305579" sldId="1633"/>
        </pc:sldMkLst>
        <pc:spChg chg="mod">
          <ac:chgData name="Ducharme, Deirdre" userId="9b1f5df4-d39a-4c88-94a8-b8c4a25e4853" providerId="ADAL" clId="{46C9F793-CDFE-4E66-8827-18096402E031}" dt="2024-12-17T17:06:31.051" v="14082" actId="20577"/>
          <ac:spMkLst>
            <pc:docMk/>
            <pc:sldMk cId="3830305579" sldId="1633"/>
            <ac:spMk id="2" creationId="{349DF33D-DD9A-E92A-F919-A6AD4628DDF9}"/>
          </ac:spMkLst>
        </pc:spChg>
        <pc:spChg chg="add mod">
          <ac:chgData name="Ducharme, Deirdre" userId="9b1f5df4-d39a-4c88-94a8-b8c4a25e4853" providerId="ADAL" clId="{46C9F793-CDFE-4E66-8827-18096402E031}" dt="2024-12-19T14:58:28.931" v="31243" actId="947"/>
          <ac:spMkLst>
            <pc:docMk/>
            <pc:sldMk cId="3830305579" sldId="1633"/>
            <ac:spMk id="3" creationId="{41479ABB-3027-D06F-9356-121B9488486E}"/>
          </ac:spMkLst>
        </pc:spChg>
        <pc:picChg chg="add mod">
          <ac:chgData name="Ducharme, Deirdre" userId="9b1f5df4-d39a-4c88-94a8-b8c4a25e4853" providerId="ADAL" clId="{46C9F793-CDFE-4E66-8827-18096402E031}" dt="2024-12-19T14:56:07.846" v="30942" actId="1076"/>
          <ac:picMkLst>
            <pc:docMk/>
            <pc:sldMk cId="3830305579" sldId="1633"/>
            <ac:picMk id="5" creationId="{24C7E331-6A69-E32C-3418-C7C5E53034C9}"/>
          </ac:picMkLst>
        </pc:picChg>
      </pc:sldChg>
      <pc:sldChg chg="addSp delSp modSp add mod modNotesTx">
        <pc:chgData name="Ducharme, Deirdre" userId="9b1f5df4-d39a-4c88-94a8-b8c4a25e4853" providerId="ADAL" clId="{46C9F793-CDFE-4E66-8827-18096402E031}" dt="2024-12-19T14:57:44.347" v="31241" actId="962"/>
        <pc:sldMkLst>
          <pc:docMk/>
          <pc:sldMk cId="3551824549" sldId="1634"/>
        </pc:sldMkLst>
        <pc:spChg chg="mod">
          <ac:chgData name="Ducharme, Deirdre" userId="9b1f5df4-d39a-4c88-94a8-b8c4a25e4853" providerId="ADAL" clId="{46C9F793-CDFE-4E66-8827-18096402E031}" dt="2024-12-17T17:38:24.117" v="14196" actId="20577"/>
          <ac:spMkLst>
            <pc:docMk/>
            <pc:sldMk cId="3551824549" sldId="1634"/>
            <ac:spMk id="2" creationId="{349DF33D-DD9A-E92A-F919-A6AD4628DDF9}"/>
          </ac:spMkLst>
        </pc:spChg>
        <pc:spChg chg="mod">
          <ac:chgData name="Ducharme, Deirdre" userId="9b1f5df4-d39a-4c88-94a8-b8c4a25e4853" providerId="ADAL" clId="{46C9F793-CDFE-4E66-8827-18096402E031}" dt="2024-12-19T14:56:59.771" v="30943" actId="6549"/>
          <ac:spMkLst>
            <pc:docMk/>
            <pc:sldMk cId="3551824549" sldId="1634"/>
            <ac:spMk id="3" creationId="{41479ABB-3027-D06F-9356-121B9488486E}"/>
          </ac:spMkLst>
        </pc:spChg>
        <pc:picChg chg="add mod">
          <ac:chgData name="Ducharme, Deirdre" userId="9b1f5df4-d39a-4c88-94a8-b8c4a25e4853" providerId="ADAL" clId="{46C9F793-CDFE-4E66-8827-18096402E031}" dt="2024-12-19T14:57:44.347" v="31241" actId="962"/>
          <ac:picMkLst>
            <pc:docMk/>
            <pc:sldMk cId="3551824549" sldId="1634"/>
            <ac:picMk id="6" creationId="{30547A17-F4AA-202C-FBBF-C479644476EC}"/>
          </ac:picMkLst>
        </pc:picChg>
      </pc:sldChg>
      <pc:sldChg chg="addSp delSp modSp add mod modNotesTx">
        <pc:chgData name="Ducharme, Deirdre" userId="9b1f5df4-d39a-4c88-94a8-b8c4a25e4853" providerId="ADAL" clId="{46C9F793-CDFE-4E66-8827-18096402E031}" dt="2024-12-19T15:03:22.019" v="32103" actId="962"/>
        <pc:sldMkLst>
          <pc:docMk/>
          <pc:sldMk cId="2302639915" sldId="1635"/>
        </pc:sldMkLst>
        <pc:spChg chg="mod">
          <ac:chgData name="Ducharme, Deirdre" userId="9b1f5df4-d39a-4c88-94a8-b8c4a25e4853" providerId="ADAL" clId="{46C9F793-CDFE-4E66-8827-18096402E031}" dt="2024-12-17T17:50:47.853" v="14656" actId="20577"/>
          <ac:spMkLst>
            <pc:docMk/>
            <pc:sldMk cId="2302639915" sldId="1635"/>
            <ac:spMk id="2" creationId="{349DF33D-DD9A-E92A-F919-A6AD4628DDF9}"/>
          </ac:spMkLst>
        </pc:spChg>
        <pc:spChg chg="mod">
          <ac:chgData name="Ducharme, Deirdre" userId="9b1f5df4-d39a-4c88-94a8-b8c4a25e4853" providerId="ADAL" clId="{46C9F793-CDFE-4E66-8827-18096402E031}" dt="2024-12-19T15:00:38.348" v="31285" actId="255"/>
          <ac:spMkLst>
            <pc:docMk/>
            <pc:sldMk cId="2302639915" sldId="1635"/>
            <ac:spMk id="3" creationId="{41479ABB-3027-D06F-9356-121B9488486E}"/>
          </ac:spMkLst>
        </pc:spChg>
        <pc:picChg chg="add mod">
          <ac:chgData name="Ducharme, Deirdre" userId="9b1f5df4-d39a-4c88-94a8-b8c4a25e4853" providerId="ADAL" clId="{46C9F793-CDFE-4E66-8827-18096402E031}" dt="2024-12-19T15:02:13.559" v="31609" actId="962"/>
          <ac:picMkLst>
            <pc:docMk/>
            <pc:sldMk cId="2302639915" sldId="1635"/>
            <ac:picMk id="8" creationId="{C8959186-39F7-41AC-0335-86359612E359}"/>
          </ac:picMkLst>
        </pc:picChg>
        <pc:picChg chg="add mod">
          <ac:chgData name="Ducharme, Deirdre" userId="9b1f5df4-d39a-4c88-94a8-b8c4a25e4853" providerId="ADAL" clId="{46C9F793-CDFE-4E66-8827-18096402E031}" dt="2024-12-19T15:03:22.019" v="32103" actId="962"/>
          <ac:picMkLst>
            <pc:docMk/>
            <pc:sldMk cId="2302639915" sldId="1635"/>
            <ac:picMk id="13" creationId="{79371C07-7D14-4C43-675C-A3F949317114}"/>
          </ac:picMkLst>
        </pc:picChg>
      </pc:sldChg>
      <pc:sldChg chg="addSp delSp modSp new mod modNotesTx">
        <pc:chgData name="Ducharme, Deirdre" userId="9b1f5df4-d39a-4c88-94a8-b8c4a25e4853" providerId="ADAL" clId="{46C9F793-CDFE-4E66-8827-18096402E031}" dt="2024-12-19T15:15:16.206" v="33703" actId="962"/>
        <pc:sldMkLst>
          <pc:docMk/>
          <pc:sldMk cId="2541203476" sldId="1636"/>
        </pc:sldMkLst>
        <pc:spChg chg="mod">
          <ac:chgData name="Ducharme, Deirdre" userId="9b1f5df4-d39a-4c88-94a8-b8c4a25e4853" providerId="ADAL" clId="{46C9F793-CDFE-4E66-8827-18096402E031}" dt="2024-12-19T15:14:09.090" v="33053" actId="1076"/>
          <ac:spMkLst>
            <pc:docMk/>
            <pc:sldMk cId="2541203476" sldId="1636"/>
            <ac:spMk id="2" creationId="{53EED5D1-7D9B-04DE-AA99-5C58E45F30C6}"/>
          </ac:spMkLst>
        </pc:spChg>
        <pc:spChg chg="add mod">
          <ac:chgData name="Ducharme, Deirdre" userId="9b1f5df4-d39a-4c88-94a8-b8c4a25e4853" providerId="ADAL" clId="{46C9F793-CDFE-4E66-8827-18096402E031}" dt="2024-12-18T17:25:13.392" v="15721" actId="207"/>
          <ac:spMkLst>
            <pc:docMk/>
            <pc:sldMk cId="2541203476" sldId="1636"/>
            <ac:spMk id="5" creationId="{3B07200C-E17B-4492-E162-6D9C41ACCBE2}"/>
          </ac:spMkLst>
        </pc:spChg>
        <pc:picChg chg="add mod ord">
          <ac:chgData name="Ducharme, Deirdre" userId="9b1f5df4-d39a-4c88-94a8-b8c4a25e4853" providerId="ADAL" clId="{46C9F793-CDFE-4E66-8827-18096402E031}" dt="2024-12-19T15:15:16.206" v="33703" actId="962"/>
          <ac:picMkLst>
            <pc:docMk/>
            <pc:sldMk cId="2541203476" sldId="1636"/>
            <ac:picMk id="9" creationId="{3BA4104B-1EF6-89BA-F856-63697F44B44B}"/>
          </ac:picMkLst>
        </pc:picChg>
      </pc:sldChg>
      <pc:sldChg chg="addSp delSp modSp add mod ord modNotesTx">
        <pc:chgData name="Ducharme, Deirdre" userId="9b1f5df4-d39a-4c88-94a8-b8c4a25e4853" providerId="ADAL" clId="{46C9F793-CDFE-4E66-8827-18096402E031}" dt="2024-12-19T18:30:08.926" v="40224" actId="20577"/>
        <pc:sldMkLst>
          <pc:docMk/>
          <pc:sldMk cId="811954893" sldId="1637"/>
        </pc:sldMkLst>
        <pc:spChg chg="add mod">
          <ac:chgData name="Ducharme, Deirdre" userId="9b1f5df4-d39a-4c88-94a8-b8c4a25e4853" providerId="ADAL" clId="{46C9F793-CDFE-4E66-8827-18096402E031}" dt="2024-12-19T15:08:01.920" v="32516" actId="20577"/>
          <ac:spMkLst>
            <pc:docMk/>
            <pc:sldMk cId="811954893" sldId="1637"/>
            <ac:spMk id="4" creationId="{6FFE76AA-362E-6C0C-D2F3-E4827A34E3A7}"/>
          </ac:spMkLst>
        </pc:spChg>
        <pc:spChg chg="mod">
          <ac:chgData name="Ducharme, Deirdre" userId="9b1f5df4-d39a-4c88-94a8-b8c4a25e4853" providerId="ADAL" clId="{46C9F793-CDFE-4E66-8827-18096402E031}" dt="2024-12-18T17:15:33.150" v="15645" actId="207"/>
          <ac:spMkLst>
            <pc:docMk/>
            <pc:sldMk cId="811954893" sldId="1637"/>
            <ac:spMk id="5" creationId="{3B07200C-E17B-4492-E162-6D9C41ACCBE2}"/>
          </ac:spMkLst>
        </pc:spChg>
        <pc:spChg chg="add mod">
          <ac:chgData name="Ducharme, Deirdre" userId="9b1f5df4-d39a-4c88-94a8-b8c4a25e4853" providerId="ADAL" clId="{46C9F793-CDFE-4E66-8827-18096402E031}" dt="2024-12-19T15:07:00.527" v="32509" actId="962"/>
          <ac:spMkLst>
            <pc:docMk/>
            <pc:sldMk cId="811954893" sldId="1637"/>
            <ac:spMk id="7" creationId="{CB297E8D-A0FE-E4FC-D704-C8DE912534A0}"/>
          </ac:spMkLst>
        </pc:spChg>
      </pc:sldChg>
      <pc:sldChg chg="addSp delSp modSp add mod ord modNotesTx">
        <pc:chgData name="Ducharme, Deirdre" userId="9b1f5df4-d39a-4c88-94a8-b8c4a25e4853" providerId="ADAL" clId="{46C9F793-CDFE-4E66-8827-18096402E031}" dt="2024-12-19T15:40:16.907" v="34341" actId="962"/>
        <pc:sldMkLst>
          <pc:docMk/>
          <pc:sldMk cId="2314836605" sldId="1638"/>
        </pc:sldMkLst>
      </pc:sldChg>
      <pc:sldChg chg="addSp delSp modSp add mod modNotesTx">
        <pc:chgData name="Ducharme, Deirdre" userId="9b1f5df4-d39a-4c88-94a8-b8c4a25e4853" providerId="ADAL" clId="{46C9F793-CDFE-4E66-8827-18096402E031}" dt="2024-12-19T18:32:16.619" v="40242"/>
        <pc:sldMkLst>
          <pc:docMk/>
          <pc:sldMk cId="1085096187" sldId="1639"/>
        </pc:sldMkLst>
        <pc:graphicFrameChg chg="add mod modGraphic">
          <ac:chgData name="Ducharme, Deirdre" userId="9b1f5df4-d39a-4c88-94a8-b8c4a25e4853" providerId="ADAL" clId="{46C9F793-CDFE-4E66-8827-18096402E031}" dt="2024-12-19T17:31:22.021" v="39728" actId="20577"/>
          <ac:graphicFrameMkLst>
            <pc:docMk/>
            <pc:sldMk cId="1085096187" sldId="1639"/>
            <ac:graphicFrameMk id="2" creationId="{6641A236-E244-75B0-9A1E-CCB4E6D07390}"/>
          </ac:graphicFrameMkLst>
        </pc:graphicFrameChg>
      </pc:sldChg>
      <pc:sldChg chg="addSp delSp modSp add mod ord modNotesTx">
        <pc:chgData name="Ducharme, Deirdre" userId="9b1f5df4-d39a-4c88-94a8-b8c4a25e4853" providerId="ADAL" clId="{46C9F793-CDFE-4E66-8827-18096402E031}" dt="2024-12-19T17:29:37.574" v="39619" actId="6549"/>
        <pc:sldMkLst>
          <pc:docMk/>
          <pc:sldMk cId="818852120" sldId="1640"/>
        </pc:sldMkLst>
        <pc:spChg chg="add mod">
          <ac:chgData name="Ducharme, Deirdre" userId="9b1f5df4-d39a-4c88-94a8-b8c4a25e4853" providerId="ADAL" clId="{46C9F793-CDFE-4E66-8827-18096402E031}" dt="2024-12-19T15:33:46.421" v="33923" actId="20577"/>
          <ac:spMkLst>
            <pc:docMk/>
            <pc:sldMk cId="818852120" sldId="1640"/>
            <ac:spMk id="2" creationId="{FEA07D49-700C-4ECD-67AE-5C4C79D4A189}"/>
          </ac:spMkLst>
        </pc:spChg>
        <pc:spChg chg="mod">
          <ac:chgData name="Ducharme, Deirdre" userId="9b1f5df4-d39a-4c88-94a8-b8c4a25e4853" providerId="ADAL" clId="{46C9F793-CDFE-4E66-8827-18096402E031}" dt="2024-12-19T15:27:14.542" v="33818" actId="6549"/>
          <ac:spMkLst>
            <pc:docMk/>
            <pc:sldMk cId="818852120" sldId="1640"/>
            <ac:spMk id="5" creationId="{3B07200C-E17B-4492-E162-6D9C41ACCBE2}"/>
          </ac:spMkLst>
        </pc:spChg>
      </pc:sldChg>
      <pc:sldChg chg="addSp delSp modSp add mod ord addCm delCm modNotesTx">
        <pc:chgData name="Ducharme, Deirdre" userId="9b1f5df4-d39a-4c88-94a8-b8c4a25e4853" providerId="ADAL" clId="{46C9F793-CDFE-4E66-8827-18096402E031}" dt="2024-12-19T18:31:11.153" v="40230"/>
        <pc:sldMkLst>
          <pc:docMk/>
          <pc:sldMk cId="316577243" sldId="1641"/>
        </pc:sldMkLst>
        <pc:spChg chg="add mod">
          <ac:chgData name="Ducharme, Deirdre" userId="9b1f5df4-d39a-4c88-94a8-b8c4a25e4853" providerId="ADAL" clId="{46C9F793-CDFE-4E66-8827-18096402E031}" dt="2024-12-19T17:30:23.562" v="39625" actId="962"/>
          <ac:spMkLst>
            <pc:docMk/>
            <pc:sldMk cId="316577243" sldId="1641"/>
            <ac:spMk id="2" creationId="{09AE478C-B5CB-224B-4AC2-764102753F72}"/>
          </ac:spMkLst>
        </pc:spChg>
        <pc:spChg chg="mod">
          <ac:chgData name="Ducharme, Deirdre" userId="9b1f5df4-d39a-4c88-94a8-b8c4a25e4853" providerId="ADAL" clId="{46C9F793-CDFE-4E66-8827-18096402E031}" dt="2024-12-18T17:32:10.139" v="15876" actId="207"/>
          <ac:spMkLst>
            <pc:docMk/>
            <pc:sldMk cId="316577243" sldId="1641"/>
            <ac:spMk id="5" creationId="{3B07200C-E17B-4492-E162-6D9C41ACCBE2}"/>
          </ac:spMkLst>
        </pc:spChg>
        <pc:spChg chg="add mod">
          <ac:chgData name="Ducharme, Deirdre" userId="9b1f5df4-d39a-4c88-94a8-b8c4a25e4853" providerId="ADAL" clId="{46C9F793-CDFE-4E66-8827-18096402E031}" dt="2024-12-18T17:32:27.070" v="15882"/>
          <ac:spMkLst>
            <pc:docMk/>
            <pc:sldMk cId="316577243" sldId="1641"/>
            <ac:spMk id="7" creationId="{DD146DC6-CCBE-EB2A-AF75-1FC7AB678646}"/>
          </ac:spMkLst>
        </pc:spChg>
        <pc:picChg chg="add mod">
          <ac:chgData name="Ducharme, Deirdre" userId="9b1f5df4-d39a-4c88-94a8-b8c4a25e4853" providerId="ADAL" clId="{46C9F793-CDFE-4E66-8827-18096402E031}" dt="2024-12-19T17:30:17.647" v="39621" actId="962"/>
          <ac:picMkLst>
            <pc:docMk/>
            <pc:sldMk cId="316577243" sldId="1641"/>
            <ac:picMk id="9" creationId="{C3CFD599-EAE5-6D17-A330-D47E70C63432}"/>
          </ac:picMkLst>
        </pc:picChg>
        <pc:extLst>
          <p:ext xmlns:p="http://schemas.openxmlformats.org/presentationml/2006/main" uri="{D6D511B9-2390-475A-947B-AFAB55BFBCF1}">
            <pc226:cmChg xmlns:pc226="http://schemas.microsoft.com/office/powerpoint/2022/06/main/command" chg="add del">
              <pc226:chgData name="Ducharme, Deirdre" userId="9b1f5df4-d39a-4c88-94a8-b8c4a25e4853" providerId="ADAL" clId="{46C9F793-CDFE-4E66-8827-18096402E031}" dt="2024-12-19T16:07:21.878" v="35123"/>
              <pc2:cmMkLst xmlns:pc2="http://schemas.microsoft.com/office/powerpoint/2019/9/main/command">
                <pc:docMk/>
                <pc:sldMk cId="316577243" sldId="1641"/>
                <pc2:cmMk id="{5817BFEA-05F7-44C5-BD6F-528CBA3B3466}"/>
              </pc2:cmMkLst>
            </pc226:cmChg>
          </p:ext>
        </pc:extLst>
      </pc:sldChg>
      <pc:sldChg chg="addSp delSp modSp add mod ord modNotesTx">
        <pc:chgData name="Ducharme, Deirdre" userId="9b1f5df4-d39a-4c88-94a8-b8c4a25e4853" providerId="ADAL" clId="{46C9F793-CDFE-4E66-8827-18096402E031}" dt="2024-12-19T17:30:51.403" v="39727" actId="962"/>
        <pc:sldMkLst>
          <pc:docMk/>
          <pc:sldMk cId="3499173634" sldId="1642"/>
        </pc:sldMkLst>
        <pc:spChg chg="mod">
          <ac:chgData name="Ducharme, Deirdre" userId="9b1f5df4-d39a-4c88-94a8-b8c4a25e4853" providerId="ADAL" clId="{46C9F793-CDFE-4E66-8827-18096402E031}" dt="2024-12-18T17:34:37.829" v="15984" actId="27636"/>
          <ac:spMkLst>
            <pc:docMk/>
            <pc:sldMk cId="3499173634" sldId="1642"/>
            <ac:spMk id="5" creationId="{3B07200C-E17B-4492-E162-6D9C41ACCBE2}"/>
          </ac:spMkLst>
        </pc:spChg>
        <pc:spChg chg="add mod">
          <ac:chgData name="Ducharme, Deirdre" userId="9b1f5df4-d39a-4c88-94a8-b8c4a25e4853" providerId="ADAL" clId="{46C9F793-CDFE-4E66-8827-18096402E031}" dt="2024-12-18T17:34:14.588" v="15935" actId="2711"/>
          <ac:spMkLst>
            <pc:docMk/>
            <pc:sldMk cId="3499173634" sldId="1642"/>
            <ac:spMk id="6" creationId="{135E5E6F-411E-F3F2-82A8-93FD0F31D690}"/>
          </ac:spMkLst>
        </pc:spChg>
        <pc:spChg chg="add mod">
          <ac:chgData name="Ducharme, Deirdre" userId="9b1f5df4-d39a-4c88-94a8-b8c4a25e4853" providerId="ADAL" clId="{46C9F793-CDFE-4E66-8827-18096402E031}" dt="2024-12-18T17:34:07.611" v="15934" actId="2711"/>
          <ac:spMkLst>
            <pc:docMk/>
            <pc:sldMk cId="3499173634" sldId="1642"/>
            <ac:spMk id="12" creationId="{E1A39DB7-FE0E-50A5-16F6-5BD8BA448A35}"/>
          </ac:spMkLst>
        </pc:spChg>
        <pc:picChg chg="add mod">
          <ac:chgData name="Ducharme, Deirdre" userId="9b1f5df4-d39a-4c88-94a8-b8c4a25e4853" providerId="ADAL" clId="{46C9F793-CDFE-4E66-8827-18096402E031}" dt="2024-12-19T16:48:12.506" v="37055" actId="962"/>
          <ac:picMkLst>
            <pc:docMk/>
            <pc:sldMk cId="3499173634" sldId="1642"/>
            <ac:picMk id="3" creationId="{F83B3E19-C589-A2CD-96D7-5CB013C2AB71}"/>
          </ac:picMkLst>
        </pc:picChg>
        <pc:picChg chg="add mod">
          <ac:chgData name="Ducharme, Deirdre" userId="9b1f5df4-d39a-4c88-94a8-b8c4a25e4853" providerId="ADAL" clId="{46C9F793-CDFE-4E66-8827-18096402E031}" dt="2024-12-19T16:48:40.461" v="37315" actId="962"/>
          <ac:picMkLst>
            <pc:docMk/>
            <pc:sldMk cId="3499173634" sldId="1642"/>
            <ac:picMk id="4" creationId="{19719874-C571-37D7-EB65-6750359469C7}"/>
          </ac:picMkLst>
        </pc:picChg>
        <pc:picChg chg="add mod">
          <ac:chgData name="Ducharme, Deirdre" userId="9b1f5df4-d39a-4c88-94a8-b8c4a25e4853" providerId="ADAL" clId="{46C9F793-CDFE-4E66-8827-18096402E031}" dt="2024-12-18T17:33:49.734" v="15930"/>
          <ac:picMkLst>
            <pc:docMk/>
            <pc:sldMk cId="3499173634" sldId="1642"/>
            <ac:picMk id="8" creationId="{2FAB938D-509A-ADCD-37EB-A49A7F5DAD65}"/>
          </ac:picMkLst>
        </pc:picChg>
        <pc:picChg chg="add mod">
          <ac:chgData name="Ducharme, Deirdre" userId="9b1f5df4-d39a-4c88-94a8-b8c4a25e4853" providerId="ADAL" clId="{46C9F793-CDFE-4E66-8827-18096402E031}" dt="2024-12-19T17:30:51.403" v="39727" actId="962"/>
          <ac:picMkLst>
            <pc:docMk/>
            <pc:sldMk cId="3499173634" sldId="1642"/>
            <ac:picMk id="10" creationId="{98C4A24C-3DD9-B646-8882-6A71DF7ADF86}"/>
          </ac:picMkLst>
        </pc:picChg>
        <pc:picChg chg="add mod">
          <ac:chgData name="Ducharme, Deirdre" userId="9b1f5df4-d39a-4c88-94a8-b8c4a25e4853" providerId="ADAL" clId="{46C9F793-CDFE-4E66-8827-18096402E031}" dt="2024-12-18T17:33:57.869" v="15932"/>
          <ac:picMkLst>
            <pc:docMk/>
            <pc:sldMk cId="3499173634" sldId="1642"/>
            <ac:picMk id="11" creationId="{C6F10CCE-CDAC-137C-CB44-1F318DB440B0}"/>
          </ac:picMkLst>
        </pc:picChg>
      </pc:sldChg>
      <pc:sldChg chg="addSp delSp modSp add mod ord modNotesTx">
        <pc:chgData name="Ducharme, Deirdre" userId="9b1f5df4-d39a-4c88-94a8-b8c4a25e4853" providerId="ADAL" clId="{46C9F793-CDFE-4E66-8827-18096402E031}" dt="2024-12-19T17:41:55.571" v="39962"/>
        <pc:sldMkLst>
          <pc:docMk/>
          <pc:sldMk cId="678300780" sldId="1643"/>
        </pc:sldMkLst>
        <pc:spChg chg="add mod">
          <ac:chgData name="Ducharme, Deirdre" userId="9b1f5df4-d39a-4c88-94a8-b8c4a25e4853" providerId="ADAL" clId="{46C9F793-CDFE-4E66-8827-18096402E031}" dt="2024-12-18T17:36:03.031" v="16033" actId="2711"/>
          <ac:spMkLst>
            <pc:docMk/>
            <pc:sldMk cId="678300780" sldId="1643"/>
            <ac:spMk id="2" creationId="{8F316761-2D97-1827-5C5A-2825EBC3817B}"/>
          </ac:spMkLst>
        </pc:spChg>
        <pc:spChg chg="mod">
          <ac:chgData name="Ducharme, Deirdre" userId="9b1f5df4-d39a-4c88-94a8-b8c4a25e4853" providerId="ADAL" clId="{46C9F793-CDFE-4E66-8827-18096402E031}" dt="2024-12-18T17:35:31.856" v="16022" actId="20577"/>
          <ac:spMkLst>
            <pc:docMk/>
            <pc:sldMk cId="678300780" sldId="1643"/>
            <ac:spMk id="5" creationId="{3B07200C-E17B-4492-E162-6D9C41ACCBE2}"/>
          </ac:spMkLst>
        </pc:spChg>
      </pc:sldChg>
      <pc:sldChg chg="addSp delSp modSp add mod modClrScheme chgLayout modNotesTx">
        <pc:chgData name="Ducharme, Deirdre" userId="9b1f5df4-d39a-4c88-94a8-b8c4a25e4853" providerId="ADAL" clId="{46C9F793-CDFE-4E66-8827-18096402E031}" dt="2024-12-19T17:36:38.649" v="39822" actId="12"/>
        <pc:sldMkLst>
          <pc:docMk/>
          <pc:sldMk cId="1252241469" sldId="1644"/>
        </pc:sldMkLst>
        <pc:spChg chg="mod">
          <ac:chgData name="Ducharme, Deirdre" userId="9b1f5df4-d39a-4c88-94a8-b8c4a25e4853" providerId="ADAL" clId="{46C9F793-CDFE-4E66-8827-18096402E031}" dt="2024-12-18T17:36:34.283" v="16078" actId="27636"/>
          <ac:spMkLst>
            <pc:docMk/>
            <pc:sldMk cId="1252241469" sldId="1644"/>
            <ac:spMk id="5" creationId="{3B07200C-E17B-4492-E162-6D9C41ACCBE2}"/>
          </ac:spMkLst>
        </pc:spChg>
        <pc:spChg chg="add mod">
          <ac:chgData name="Ducharme, Deirdre" userId="9b1f5df4-d39a-4c88-94a8-b8c4a25e4853" providerId="ADAL" clId="{46C9F793-CDFE-4E66-8827-18096402E031}" dt="2024-12-19T16:52:19.258" v="37323" actId="255"/>
          <ac:spMkLst>
            <pc:docMk/>
            <pc:sldMk cId="1252241469" sldId="1644"/>
            <ac:spMk id="7" creationId="{AD199116-617A-BED8-17E1-DBAFD292C3C2}"/>
          </ac:spMkLst>
        </pc:spChg>
        <pc:spChg chg="add mod">
          <ac:chgData name="Ducharme, Deirdre" userId="9b1f5df4-d39a-4c88-94a8-b8c4a25e4853" providerId="ADAL" clId="{46C9F793-CDFE-4E66-8827-18096402E031}" dt="2024-12-19T17:36:38.649" v="39822" actId="12"/>
          <ac:spMkLst>
            <pc:docMk/>
            <pc:sldMk cId="1252241469" sldId="1644"/>
            <ac:spMk id="8" creationId="{83AAC908-964C-8C19-B8B6-CFB6C740614A}"/>
          </ac:spMkLst>
        </pc:spChg>
      </pc:sldChg>
      <pc:sldChg chg="modSp add mod modNotesTx">
        <pc:chgData name="Ducharme, Deirdre" userId="9b1f5df4-d39a-4c88-94a8-b8c4a25e4853" providerId="ADAL" clId="{46C9F793-CDFE-4E66-8827-18096402E031}" dt="2024-12-19T17:47:04.160" v="40080"/>
        <pc:sldMkLst>
          <pc:docMk/>
          <pc:sldMk cId="1571905279" sldId="1645"/>
        </pc:sldMkLst>
        <pc:spChg chg="mod">
          <ac:chgData name="Ducharme, Deirdre" userId="9b1f5df4-d39a-4c88-94a8-b8c4a25e4853" providerId="ADAL" clId="{46C9F793-CDFE-4E66-8827-18096402E031}" dt="2024-12-18T17:39:13.860" v="16137" actId="20577"/>
          <ac:spMkLst>
            <pc:docMk/>
            <pc:sldMk cId="1571905279" sldId="1645"/>
            <ac:spMk id="5" creationId="{3B07200C-E17B-4492-E162-6D9C41ACCBE2}"/>
          </ac:spMkLst>
        </pc:spChg>
        <pc:spChg chg="mod">
          <ac:chgData name="Ducharme, Deirdre" userId="9b1f5df4-d39a-4c88-94a8-b8c4a25e4853" providerId="ADAL" clId="{46C9F793-CDFE-4E66-8827-18096402E031}" dt="2024-12-19T16:53:46.398" v="37329" actId="1076"/>
          <ac:spMkLst>
            <pc:docMk/>
            <pc:sldMk cId="1571905279" sldId="1645"/>
            <ac:spMk id="7" creationId="{AD199116-617A-BED8-17E1-DBAFD292C3C2}"/>
          </ac:spMkLst>
        </pc:spChg>
        <pc:spChg chg="mod">
          <ac:chgData name="Ducharme, Deirdre" userId="9b1f5df4-d39a-4c88-94a8-b8c4a25e4853" providerId="ADAL" clId="{46C9F793-CDFE-4E66-8827-18096402E031}" dt="2024-12-19T17:43:46.830" v="40035" actId="20577"/>
          <ac:spMkLst>
            <pc:docMk/>
            <pc:sldMk cId="1571905279" sldId="1645"/>
            <ac:spMk id="8" creationId="{83AAC908-964C-8C19-B8B6-CFB6C740614A}"/>
          </ac:spMkLst>
        </pc:spChg>
      </pc:sldChg>
      <pc:sldChg chg="modSp add mod">
        <pc:chgData name="Ducharme, Deirdre" userId="9b1f5df4-d39a-4c88-94a8-b8c4a25e4853" providerId="ADAL" clId="{46C9F793-CDFE-4E66-8827-18096402E031}" dt="2024-12-19T14:02:21.346" v="25049" actId="20577"/>
        <pc:sldMkLst>
          <pc:docMk/>
          <pc:sldMk cId="3670983098" sldId="1646"/>
        </pc:sldMkLst>
        <pc:spChg chg="mod">
          <ac:chgData name="Ducharme, Deirdre" userId="9b1f5df4-d39a-4c88-94a8-b8c4a25e4853" providerId="ADAL" clId="{46C9F793-CDFE-4E66-8827-18096402E031}" dt="2024-12-19T14:02:21.346" v="25049" actId="20577"/>
          <ac:spMkLst>
            <pc:docMk/>
            <pc:sldMk cId="3670983098" sldId="1646"/>
            <ac:spMk id="3" creationId="{B0811A11-C421-D1FD-6627-706BCA7361D8}"/>
          </ac:spMkLst>
        </pc:spChg>
      </pc:sldChg>
      <pc:sldChg chg="addSp delSp modSp add mod">
        <pc:chgData name="Ducharme, Deirdre" userId="9b1f5df4-d39a-4c88-94a8-b8c4a25e4853" providerId="ADAL" clId="{46C9F793-CDFE-4E66-8827-18096402E031}" dt="2024-12-19T14:41:12.516" v="29023" actId="962"/>
        <pc:sldMkLst>
          <pc:docMk/>
          <pc:sldMk cId="2870223625" sldId="1647"/>
        </pc:sldMkLst>
        <pc:spChg chg="mod">
          <ac:chgData name="Ducharme, Deirdre" userId="9b1f5df4-d39a-4c88-94a8-b8c4a25e4853" providerId="ADAL" clId="{46C9F793-CDFE-4E66-8827-18096402E031}" dt="2024-12-19T14:38:38.634" v="28373" actId="20577"/>
          <ac:spMkLst>
            <pc:docMk/>
            <pc:sldMk cId="2870223625" sldId="1647"/>
            <ac:spMk id="11" creationId="{6EE3A311-72C9-709B-B9C1-BAD43C846E21}"/>
          </ac:spMkLst>
        </pc:spChg>
        <pc:picChg chg="add mod">
          <ac:chgData name="Ducharme, Deirdre" userId="9b1f5df4-d39a-4c88-94a8-b8c4a25e4853" providerId="ADAL" clId="{46C9F793-CDFE-4E66-8827-18096402E031}" dt="2024-12-19T14:41:12.516" v="29023" actId="962"/>
          <ac:picMkLst>
            <pc:docMk/>
            <pc:sldMk cId="2870223625" sldId="1647"/>
            <ac:picMk id="4" creationId="{83FFB3EB-5D27-A516-4C4C-5D0317AAA943}"/>
          </ac:picMkLst>
        </pc:picChg>
        <pc:picChg chg="add mod">
          <ac:chgData name="Ducharme, Deirdre" userId="9b1f5df4-d39a-4c88-94a8-b8c4a25e4853" providerId="ADAL" clId="{46C9F793-CDFE-4E66-8827-18096402E031}" dt="2024-12-19T14:40:29.741" v="28867" actId="962"/>
          <ac:picMkLst>
            <pc:docMk/>
            <pc:sldMk cId="2870223625" sldId="1647"/>
            <ac:picMk id="7" creationId="{2F36C784-B7F8-D496-A940-9500C0D98E2C}"/>
          </ac:picMkLst>
        </pc:picChg>
      </pc:sldChg>
      <pc:sldChg chg="modSp add mod modNotesTx">
        <pc:chgData name="Ducharme, Deirdre" userId="9b1f5df4-d39a-4c88-94a8-b8c4a25e4853" providerId="ADAL" clId="{46C9F793-CDFE-4E66-8827-18096402E031}" dt="2024-12-19T15:42:51.567" v="35121"/>
        <pc:sldMkLst>
          <pc:docMk/>
          <pc:sldMk cId="841711679" sldId="1648"/>
        </pc:sldMkLst>
        <pc:picChg chg="mod">
          <ac:chgData name="Ducharme, Deirdre" userId="9b1f5df4-d39a-4c88-94a8-b8c4a25e4853" providerId="ADAL" clId="{46C9F793-CDFE-4E66-8827-18096402E031}" dt="2024-12-19T15:42:14.920" v="35117" actId="962"/>
          <ac:picMkLst>
            <pc:docMk/>
            <pc:sldMk cId="841711679" sldId="1648"/>
            <ac:picMk id="4" creationId="{9F016BD2-5CB3-041E-42FB-49B7EEE3641E}"/>
          </ac:picMkLst>
        </pc:picChg>
      </pc:sldChg>
      <pc:sldChg chg="add del">
        <pc:chgData name="Ducharme, Deirdre" userId="9b1f5df4-d39a-4c88-94a8-b8c4a25e4853" providerId="ADAL" clId="{46C9F793-CDFE-4E66-8827-18096402E031}" dt="2024-12-19T15:37:16.869" v="33958" actId="2696"/>
        <pc:sldMkLst>
          <pc:docMk/>
          <pc:sldMk cId="3989825805" sldId="1649"/>
        </pc:sldMkLst>
      </pc:sldChg>
      <pc:sldChg chg="addSp delSp modSp add mod modNotesTx">
        <pc:chgData name="Ducharme, Deirdre" userId="9b1f5df4-d39a-4c88-94a8-b8c4a25e4853" providerId="ADAL" clId="{46C9F793-CDFE-4E66-8827-18096402E031}" dt="2024-12-19T15:37:58.886" v="33986" actId="20577"/>
        <pc:sldMkLst>
          <pc:docMk/>
          <pc:sldMk cId="4279347510" sldId="1650"/>
        </pc:sldMkLst>
        <pc:spChg chg="mod">
          <ac:chgData name="Ducharme, Deirdre" userId="9b1f5df4-d39a-4c88-94a8-b8c4a25e4853" providerId="ADAL" clId="{46C9F793-CDFE-4E66-8827-18096402E031}" dt="2024-12-19T15:37:58.886" v="33986" actId="20577"/>
          <ac:spMkLst>
            <pc:docMk/>
            <pc:sldMk cId="4279347510" sldId="1650"/>
            <ac:spMk id="5" creationId="{3B07200C-E17B-4492-E162-6D9C41ACCBE2}"/>
          </ac:spMkLst>
        </pc:spChg>
        <pc:spChg chg="add mod">
          <ac:chgData name="Ducharme, Deirdre" userId="9b1f5df4-d39a-4c88-94a8-b8c4a25e4853" providerId="ADAL" clId="{46C9F793-CDFE-4E66-8827-18096402E031}" dt="2024-12-19T15:36:52.494" v="33954" actId="20577"/>
          <ac:spMkLst>
            <pc:docMk/>
            <pc:sldMk cId="4279347510" sldId="1650"/>
            <ac:spMk id="7" creationId="{A662A13F-BF78-0A9B-6A1C-FA2D27FDCDC6}"/>
          </ac:spMkLst>
        </pc:spChg>
      </pc:sldChg>
      <pc:sldChg chg="modSp add mod modNotesTx">
        <pc:chgData name="Ducharme, Deirdre" userId="9b1f5df4-d39a-4c88-94a8-b8c4a25e4853" providerId="ADAL" clId="{46C9F793-CDFE-4E66-8827-18096402E031}" dt="2024-12-19T15:38:52.539" v="34032"/>
        <pc:sldMkLst>
          <pc:docMk/>
          <pc:sldMk cId="3204332859" sldId="1651"/>
        </pc:sldMkLst>
        <pc:spChg chg="mod">
          <ac:chgData name="Ducharme, Deirdre" userId="9b1f5df4-d39a-4c88-94a8-b8c4a25e4853" providerId="ADAL" clId="{46C9F793-CDFE-4E66-8827-18096402E031}" dt="2024-12-19T15:38:37.625" v="34030" actId="5793"/>
          <ac:spMkLst>
            <pc:docMk/>
            <pc:sldMk cId="3204332859" sldId="1651"/>
            <ac:spMk id="7" creationId="{A662A13F-BF78-0A9B-6A1C-FA2D27FDCDC6}"/>
          </ac:spMkLst>
        </pc:spChg>
      </pc:sldChg>
      <pc:sldChg chg="add modNotesTx">
        <pc:chgData name="Ducharme, Deirdre" userId="9b1f5df4-d39a-4c88-94a8-b8c4a25e4853" providerId="ADAL" clId="{46C9F793-CDFE-4E66-8827-18096402E031}" dt="2024-12-19T17:29:23.609" v="39617" actId="6549"/>
        <pc:sldMkLst>
          <pc:docMk/>
          <pc:sldMk cId="681394753" sldId="1652"/>
        </pc:sldMkLst>
      </pc:sldChg>
      <pc:sldChg chg="addSp delSp modSp add mod ord modNotesTx">
        <pc:chgData name="Ducharme, Deirdre" userId="9b1f5df4-d39a-4c88-94a8-b8c4a25e4853" providerId="ADAL" clId="{46C9F793-CDFE-4E66-8827-18096402E031}" dt="2024-12-19T17:27:19.739" v="38632" actId="962"/>
        <pc:sldMkLst>
          <pc:docMk/>
          <pc:sldMk cId="2948340896" sldId="1653"/>
        </pc:sldMkLst>
        <pc:spChg chg="mod">
          <ac:chgData name="Ducharme, Deirdre" userId="9b1f5df4-d39a-4c88-94a8-b8c4a25e4853" providerId="ADAL" clId="{46C9F793-CDFE-4E66-8827-18096402E031}" dt="2024-12-19T16:59:16.781" v="37444" actId="20577"/>
          <ac:spMkLst>
            <pc:docMk/>
            <pc:sldMk cId="2948340896" sldId="1653"/>
            <ac:spMk id="5" creationId="{3B07200C-E17B-4492-E162-6D9C41ACCBE2}"/>
          </ac:spMkLst>
        </pc:spChg>
        <pc:spChg chg="add mod">
          <ac:chgData name="Ducharme, Deirdre" userId="9b1f5df4-d39a-4c88-94a8-b8c4a25e4853" providerId="ADAL" clId="{46C9F793-CDFE-4E66-8827-18096402E031}" dt="2024-12-19T17:23:11.711" v="37509" actId="2711"/>
          <ac:spMkLst>
            <pc:docMk/>
            <pc:sldMk cId="2948340896" sldId="1653"/>
            <ac:spMk id="8" creationId="{4C269906-4AA4-E657-18CA-0607F6485A7F}"/>
          </ac:spMkLst>
        </pc:spChg>
        <pc:spChg chg="add mod">
          <ac:chgData name="Ducharme, Deirdre" userId="9b1f5df4-d39a-4c88-94a8-b8c4a25e4853" providerId="ADAL" clId="{46C9F793-CDFE-4E66-8827-18096402E031}" dt="2024-12-19T17:02:53.469" v="37459" actId="1076"/>
          <ac:spMkLst>
            <pc:docMk/>
            <pc:sldMk cId="2948340896" sldId="1653"/>
            <ac:spMk id="12" creationId="{C1AFD4D9-C1BD-0B62-FCD0-D822A6FA8101}"/>
          </ac:spMkLst>
        </pc:spChg>
        <pc:spChg chg="add mod">
          <ac:chgData name="Ducharme, Deirdre" userId="9b1f5df4-d39a-4c88-94a8-b8c4a25e4853" providerId="ADAL" clId="{46C9F793-CDFE-4E66-8827-18096402E031}" dt="2024-12-19T17:02:24.246" v="37458" actId="1076"/>
          <ac:spMkLst>
            <pc:docMk/>
            <pc:sldMk cId="2948340896" sldId="1653"/>
            <ac:spMk id="13" creationId="{0DBD9336-760C-7BDC-DE9A-C1F4E7C75D5E}"/>
          </ac:spMkLst>
        </pc:spChg>
        <pc:picChg chg="add mod">
          <ac:chgData name="Ducharme, Deirdre" userId="9b1f5df4-d39a-4c88-94a8-b8c4a25e4853" providerId="ADAL" clId="{46C9F793-CDFE-4E66-8827-18096402E031}" dt="2024-12-19T17:25:44.934" v="38254" actId="962"/>
          <ac:picMkLst>
            <pc:docMk/>
            <pc:sldMk cId="2948340896" sldId="1653"/>
            <ac:picMk id="10" creationId="{D7D82EF2-36A9-C64C-CEE0-5138B58C38EA}"/>
          </ac:picMkLst>
        </pc:picChg>
        <pc:picChg chg="add mod">
          <ac:chgData name="Ducharme, Deirdre" userId="9b1f5df4-d39a-4c88-94a8-b8c4a25e4853" providerId="ADAL" clId="{46C9F793-CDFE-4E66-8827-18096402E031}" dt="2024-12-19T17:27:19.739" v="38632" actId="962"/>
          <ac:picMkLst>
            <pc:docMk/>
            <pc:sldMk cId="2948340896" sldId="1653"/>
            <ac:picMk id="11" creationId="{DB3ED877-4FEA-8F29-E49B-EA8BDA8ADA15}"/>
          </ac:picMkLst>
        </pc:picChg>
      </pc:sldChg>
      <pc:sldChg chg="addSp delSp modSp add mod modNotesTx">
        <pc:chgData name="Ducharme, Deirdre" userId="9b1f5df4-d39a-4c88-94a8-b8c4a25e4853" providerId="ADAL" clId="{46C9F793-CDFE-4E66-8827-18096402E031}" dt="2024-12-19T17:29:12.620" v="39616" actId="962"/>
        <pc:sldMkLst>
          <pc:docMk/>
          <pc:sldMk cId="991101544" sldId="1654"/>
        </pc:sldMkLst>
        <pc:spChg chg="add mod">
          <ac:chgData name="Ducharme, Deirdre" userId="9b1f5df4-d39a-4c88-94a8-b8c4a25e4853" providerId="ADAL" clId="{46C9F793-CDFE-4E66-8827-18096402E031}" dt="2024-12-19T17:23:26.067" v="37510" actId="2711"/>
          <ac:spMkLst>
            <pc:docMk/>
            <pc:sldMk cId="991101544" sldId="1654"/>
            <ac:spMk id="4" creationId="{375314B3-7F32-1F01-B1AE-E513475C6E6C}"/>
          </ac:spMkLst>
        </pc:spChg>
        <pc:spChg chg="mod">
          <ac:chgData name="Ducharme, Deirdre" userId="9b1f5df4-d39a-4c88-94a8-b8c4a25e4853" providerId="ADAL" clId="{46C9F793-CDFE-4E66-8827-18096402E031}" dt="2024-12-19T17:08:34.373" v="37508" actId="20577"/>
          <ac:spMkLst>
            <pc:docMk/>
            <pc:sldMk cId="991101544" sldId="1654"/>
            <ac:spMk id="5" creationId="{3B07200C-E17B-4492-E162-6D9C41ACCBE2}"/>
          </ac:spMkLst>
        </pc:spChg>
        <pc:picChg chg="add mod">
          <ac:chgData name="Ducharme, Deirdre" userId="9b1f5df4-d39a-4c88-94a8-b8c4a25e4853" providerId="ADAL" clId="{46C9F793-CDFE-4E66-8827-18096402E031}" dt="2024-12-19T17:28:29.941" v="39190" actId="962"/>
          <ac:picMkLst>
            <pc:docMk/>
            <pc:sldMk cId="991101544" sldId="1654"/>
            <ac:picMk id="2" creationId="{CAC029D5-84E0-2F7D-AA8A-DEC488D358E6}"/>
          </ac:picMkLst>
        </pc:picChg>
        <pc:picChg chg="add mod">
          <ac:chgData name="Ducharme, Deirdre" userId="9b1f5df4-d39a-4c88-94a8-b8c4a25e4853" providerId="ADAL" clId="{46C9F793-CDFE-4E66-8827-18096402E031}" dt="2024-12-19T17:29:12.620" v="39616" actId="962"/>
          <ac:picMkLst>
            <pc:docMk/>
            <pc:sldMk cId="991101544" sldId="1654"/>
            <ac:picMk id="3" creationId="{25C4BE7D-190B-0E9D-9BA9-3C88C8B3C752}"/>
          </ac:picMkLst>
        </pc:picChg>
      </pc:sldChg>
    </pc:docChg>
  </pc:docChgLst>
  <pc:docChgLst>
    <pc:chgData name="Alberino, Cristi" userId="S::cristi.alberino@ct.gov::672981b7-3579-4467-a4f8-07fed1688a5f" providerId="AD" clId="Web-{B90624FB-5D0A-3349-06E9-1E7D83485E53}"/>
    <pc:docChg chg="delSld">
      <pc:chgData name="Alberino, Cristi" userId="S::cristi.alberino@ct.gov::672981b7-3579-4467-a4f8-07fed1688a5f" providerId="AD" clId="Web-{B90624FB-5D0A-3349-06E9-1E7D83485E53}" dt="2025-01-15T15:13:49.914" v="0"/>
      <pc:docMkLst>
        <pc:docMk/>
      </pc:docMkLst>
      <pc:sldChg chg="del">
        <pc:chgData name="Alberino, Cristi" userId="S::cristi.alberino@ct.gov::672981b7-3579-4467-a4f8-07fed1688a5f" providerId="AD" clId="Web-{B90624FB-5D0A-3349-06E9-1E7D83485E53}" dt="2025-01-15T15:13:49.914" v="0"/>
        <pc:sldMkLst>
          <pc:docMk/>
          <pc:sldMk cId="2070016785" sldId="1568"/>
        </pc:sldMkLst>
      </pc:sldChg>
    </pc:docChg>
  </pc:docChgLst>
  <pc:docChgLst>
    <pc:chgData name="Seifert, Katherine" userId="S::katherine.seifert@ct.gov::8d3f7f7e-a9e0-4d01-be36-79db4dde40a5" providerId="AD" clId="Web-{B67AE969-6E24-AB53-4B0F-604A33611AF8}"/>
    <pc:docChg chg="modSld">
      <pc:chgData name="Seifert, Katherine" userId="S::katherine.seifert@ct.gov::8d3f7f7e-a9e0-4d01-be36-79db4dde40a5" providerId="AD" clId="Web-{B67AE969-6E24-AB53-4B0F-604A33611AF8}" dt="2024-12-20T17:05:19.550" v="24" actId="14100"/>
      <pc:docMkLst>
        <pc:docMk/>
      </pc:docMkLst>
      <pc:sldChg chg="modSp">
        <pc:chgData name="Seifert, Katherine" userId="S::katherine.seifert@ct.gov::8d3f7f7e-a9e0-4d01-be36-79db4dde40a5" providerId="AD" clId="Web-{B67AE969-6E24-AB53-4B0F-604A33611AF8}" dt="2024-12-20T17:05:19.550" v="24" actId="14100"/>
        <pc:sldMkLst>
          <pc:docMk/>
          <pc:sldMk cId="2033535378" sldId="1581"/>
        </pc:sldMkLst>
        <pc:spChg chg="mod">
          <ac:chgData name="Seifert, Katherine" userId="S::katherine.seifert@ct.gov::8d3f7f7e-a9e0-4d01-be36-79db4dde40a5" providerId="AD" clId="Web-{B67AE969-6E24-AB53-4B0F-604A33611AF8}" dt="2024-12-20T17:05:09.597" v="22" actId="14100"/>
          <ac:spMkLst>
            <pc:docMk/>
            <pc:sldMk cId="2033535378" sldId="1581"/>
            <ac:spMk id="14" creationId="{CF4B67F0-2E79-0F75-C8A1-D41D596EFAC1}"/>
          </ac:spMkLst>
        </pc:spChg>
      </pc:sldChg>
      <pc:sldChg chg="addSp delSp modSp">
        <pc:chgData name="Seifert, Katherine" userId="S::katherine.seifert@ct.gov::8d3f7f7e-a9e0-4d01-be36-79db4dde40a5" providerId="AD" clId="Web-{B67AE969-6E24-AB53-4B0F-604A33611AF8}" dt="2024-12-20T17:01:16.772" v="8" actId="1076"/>
        <pc:sldMkLst>
          <pc:docMk/>
          <pc:sldMk cId="3034901473" sldId="1585"/>
        </pc:sldMkLst>
      </pc:sldChg>
    </pc:docChg>
  </pc:docChgLst>
  <pc:docChgLst>
    <pc:chgData name="Jennifer Chou" userId="S::jennifer.chou_cambiumassessment.com#ext#@ct.gov::bccd7182-548b-4c8c-a7bc-f27ff42ba490" providerId="AD" clId="Web-{F57C2692-7597-B5B1-5A4B-7878F01A1177}"/>
    <pc:docChg chg="mod modSld">
      <pc:chgData name="Jennifer Chou" userId="S::jennifer.chou_cambiumassessment.com#ext#@ct.gov::bccd7182-548b-4c8c-a7bc-f27ff42ba490" providerId="AD" clId="Web-{F57C2692-7597-B5B1-5A4B-7878F01A1177}" dt="2025-01-15T21:33:30.540" v="16"/>
      <pc:docMkLst>
        <pc:docMk/>
      </pc:docMkLst>
      <pc:sldChg chg="addSp delSp modSp">
        <pc:chgData name="Jennifer Chou" userId="S::jennifer.chou_cambiumassessment.com#ext#@ct.gov::bccd7182-548b-4c8c-a7bc-f27ff42ba490" providerId="AD" clId="Web-{F57C2692-7597-B5B1-5A4B-7878F01A1177}" dt="2025-01-15T21:31:03.572" v="3" actId="1076"/>
        <pc:sldMkLst>
          <pc:docMk/>
          <pc:sldMk cId="718589910" sldId="1593"/>
        </pc:sldMkLst>
        <pc:picChg chg="add mod">
          <ac:chgData name="Jennifer Chou" userId="S::jennifer.chou_cambiumassessment.com#ext#@ct.gov::bccd7182-548b-4c8c-a7bc-f27ff42ba490" providerId="AD" clId="Web-{F57C2692-7597-B5B1-5A4B-7878F01A1177}" dt="2025-01-15T21:31:03.572" v="3" actId="1076"/>
          <ac:picMkLst>
            <pc:docMk/>
            <pc:sldMk cId="718589910" sldId="1593"/>
            <ac:picMk id="3" creationId="{C5C7E686-15E9-7B4E-F65C-93BB709DB65C}"/>
          </ac:picMkLst>
        </pc:picChg>
      </pc:sldChg>
      <pc:sldChg chg="addSp delSp modSp">
        <pc:chgData name="Jennifer Chou" userId="S::jennifer.chou_cambiumassessment.com#ext#@ct.gov::bccd7182-548b-4c8c-a7bc-f27ff42ba490" providerId="AD" clId="Web-{F57C2692-7597-B5B1-5A4B-7878F01A1177}" dt="2025-01-15T21:33:30.540" v="16"/>
        <pc:sldMkLst>
          <pc:docMk/>
          <pc:sldMk cId="70727689" sldId="1606"/>
        </pc:sldMkLst>
      </pc:sldChg>
    </pc:docChg>
  </pc:docChgLst>
  <pc:docChgLst>
    <pc:chgData name="Seifert, Katherine" userId="S::katherine.seifert@ct.gov::8d3f7f7e-a9e0-4d01-be36-79db4dde40a5" providerId="AD" clId="Web-{5D7F0DA6-9111-7F16-4533-08B043A36C3E}"/>
    <pc:docChg chg="modSld">
      <pc:chgData name="Seifert, Katherine" userId="S::katherine.seifert@ct.gov::8d3f7f7e-a9e0-4d01-be36-79db4dde40a5" providerId="AD" clId="Web-{5D7F0DA6-9111-7F16-4533-08B043A36C3E}" dt="2025-01-14T16:33:01.814" v="27"/>
      <pc:docMkLst>
        <pc:docMk/>
      </pc:docMkLst>
      <pc:sldChg chg="modNotes">
        <pc:chgData name="Seifert, Katherine" userId="S::katherine.seifert@ct.gov::8d3f7f7e-a9e0-4d01-be36-79db4dde40a5" providerId="AD" clId="Web-{5D7F0DA6-9111-7F16-4533-08B043A36C3E}" dt="2025-01-14T16:31:29.190" v="21"/>
        <pc:sldMkLst>
          <pc:docMk/>
          <pc:sldMk cId="844865077" sldId="1472"/>
        </pc:sldMkLst>
      </pc:sldChg>
      <pc:sldChg chg="modNotes">
        <pc:chgData name="Seifert, Katherine" userId="S::katherine.seifert@ct.gov::8d3f7f7e-a9e0-4d01-be36-79db4dde40a5" providerId="AD" clId="Web-{5D7F0DA6-9111-7F16-4533-08B043A36C3E}" dt="2025-01-14T16:32:20.424" v="26"/>
        <pc:sldMkLst>
          <pc:docMk/>
          <pc:sldMk cId="717473459" sldId="1628"/>
        </pc:sldMkLst>
      </pc:sldChg>
      <pc:sldChg chg="modNotes">
        <pc:chgData name="Seifert, Katherine" userId="S::katherine.seifert@ct.gov::8d3f7f7e-a9e0-4d01-be36-79db4dde40a5" providerId="AD" clId="Web-{5D7F0DA6-9111-7F16-4533-08B043A36C3E}" dt="2025-01-14T16:33:01.814" v="27"/>
        <pc:sldMkLst>
          <pc:docMk/>
          <pc:sldMk cId="3551824549" sldId="1634"/>
        </pc:sldMkLst>
      </pc:sldChg>
    </pc:docChg>
  </pc:docChgLst>
  <pc:docChgLst>
    <pc:chgData name="Krisst, Abe" userId="38295860-adcb-4891-8b7c-950c0ba9306b" providerId="ADAL" clId="{11BB1DFF-97FE-4883-85D6-8475D94C72AA}"/>
    <pc:docChg chg="undo custSel addSld delSld modSld">
      <pc:chgData name="Krisst, Abe" userId="38295860-adcb-4891-8b7c-950c0ba9306b" providerId="ADAL" clId="{11BB1DFF-97FE-4883-85D6-8475D94C72AA}" dt="2025-01-08T21:06:01.254" v="1855"/>
      <pc:docMkLst>
        <pc:docMk/>
      </pc:docMkLst>
      <pc:sldChg chg="modSp mod modNotesTx">
        <pc:chgData name="Krisst, Abe" userId="38295860-adcb-4891-8b7c-950c0ba9306b" providerId="ADAL" clId="{11BB1DFF-97FE-4883-85D6-8475D94C72AA}" dt="2025-01-06T21:30:45.841" v="378" actId="20577"/>
        <pc:sldMkLst>
          <pc:docMk/>
          <pc:sldMk cId="109857222" sldId="256"/>
        </pc:sldMkLst>
        <pc:spChg chg="mod">
          <ac:chgData name="Krisst, Abe" userId="38295860-adcb-4891-8b7c-950c0ba9306b" providerId="ADAL" clId="{11BB1DFF-97FE-4883-85D6-8475D94C72AA}" dt="2025-01-06T14:07:34.986" v="5" actId="14100"/>
          <ac:spMkLst>
            <pc:docMk/>
            <pc:sldMk cId="109857222" sldId="256"/>
            <ac:spMk id="3" creationId="{00000000-0000-0000-0000-000000000000}"/>
          </ac:spMkLst>
        </pc:spChg>
      </pc:sldChg>
      <pc:sldChg chg="modSp">
        <pc:chgData name="Krisst, Abe" userId="38295860-adcb-4891-8b7c-950c0ba9306b" providerId="ADAL" clId="{11BB1DFF-97FE-4883-85D6-8475D94C72AA}" dt="2025-01-06T21:26:56.186" v="359" actId="20577"/>
        <pc:sldMkLst>
          <pc:docMk/>
          <pc:sldMk cId="3458434749" sldId="270"/>
        </pc:sldMkLst>
        <pc:graphicFrameChg chg="mod">
          <ac:chgData name="Krisst, Abe" userId="38295860-adcb-4891-8b7c-950c0ba9306b" providerId="ADAL" clId="{11BB1DFF-97FE-4883-85D6-8475D94C72AA}" dt="2025-01-06T21:26:56.186" v="359" actId="20577"/>
          <ac:graphicFrameMkLst>
            <pc:docMk/>
            <pc:sldMk cId="3458434749" sldId="270"/>
            <ac:graphicFrameMk id="3" creationId="{8CA21FE8-ACD3-2F7C-CA8C-BC701303AF2B}"/>
          </ac:graphicFrameMkLst>
        </pc:graphicFrameChg>
      </pc:sldChg>
      <pc:sldChg chg="modNotesTx">
        <pc:chgData name="Krisst, Abe" userId="38295860-adcb-4891-8b7c-950c0ba9306b" providerId="ADAL" clId="{11BB1DFF-97FE-4883-85D6-8475D94C72AA}" dt="2025-01-06T14:09:12.069" v="47" actId="20577"/>
        <pc:sldMkLst>
          <pc:docMk/>
          <pc:sldMk cId="573310208" sldId="278"/>
        </pc:sldMkLst>
      </pc:sldChg>
      <pc:sldChg chg="addCm">
        <pc:chgData name="Krisst, Abe" userId="38295860-adcb-4891-8b7c-950c0ba9306b" providerId="ADAL" clId="{11BB1DFF-97FE-4883-85D6-8475D94C72AA}" dt="2025-01-08T14:23:21.619" v="1616"/>
        <pc:sldMkLst>
          <pc:docMk/>
          <pc:sldMk cId="844865077" sldId="1472"/>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4:23:21.619" v="1616"/>
              <pc2:cmMkLst xmlns:pc2="http://schemas.microsoft.com/office/powerpoint/2019/9/main/command">
                <pc:docMk/>
                <pc:sldMk cId="844865077" sldId="1472"/>
                <pc2:cmMk id="{305F578B-D351-4F5E-948D-8375492C7208}"/>
              </pc2:cmMkLst>
            </pc226:cmChg>
          </p:ext>
        </pc:extLst>
      </pc:sldChg>
      <pc:sldChg chg="modSp mod">
        <pc:chgData name="Krisst, Abe" userId="38295860-adcb-4891-8b7c-950c0ba9306b" providerId="ADAL" clId="{11BB1DFF-97FE-4883-85D6-8475D94C72AA}" dt="2025-01-07T14:10:29.537" v="1374" actId="20577"/>
        <pc:sldMkLst>
          <pc:docMk/>
          <pc:sldMk cId="3266132822" sldId="1549"/>
        </pc:sldMkLst>
        <pc:spChg chg="mod">
          <ac:chgData name="Krisst, Abe" userId="38295860-adcb-4891-8b7c-950c0ba9306b" providerId="ADAL" clId="{11BB1DFF-97FE-4883-85D6-8475D94C72AA}" dt="2025-01-07T14:10:29.537" v="1374" actId="20577"/>
          <ac:spMkLst>
            <pc:docMk/>
            <pc:sldMk cId="3266132822" sldId="1549"/>
            <ac:spMk id="4" creationId="{C718905F-E64E-A1D6-C8DE-A2B1B51F77C1}"/>
          </ac:spMkLst>
        </pc:spChg>
      </pc:sldChg>
      <pc:sldChg chg="modSp mod">
        <pc:chgData name="Krisst, Abe" userId="38295860-adcb-4891-8b7c-950c0ba9306b" providerId="ADAL" clId="{11BB1DFF-97FE-4883-85D6-8475D94C72AA}" dt="2025-01-06T20:27:37.361" v="319" actId="27636"/>
        <pc:sldMkLst>
          <pc:docMk/>
          <pc:sldMk cId="4273572135" sldId="1577"/>
        </pc:sldMkLst>
        <pc:spChg chg="mod">
          <ac:chgData name="Krisst, Abe" userId="38295860-adcb-4891-8b7c-950c0ba9306b" providerId="ADAL" clId="{11BB1DFF-97FE-4883-85D6-8475D94C72AA}" dt="2025-01-06T20:27:37.361" v="319" actId="27636"/>
          <ac:spMkLst>
            <pc:docMk/>
            <pc:sldMk cId="4273572135" sldId="1577"/>
            <ac:spMk id="5" creationId="{F19898D4-8FB2-E119-3990-ECA1F96C90CA}"/>
          </ac:spMkLst>
        </pc:spChg>
      </pc:sldChg>
      <pc:sldChg chg="modSp mod">
        <pc:chgData name="Krisst, Abe" userId="38295860-adcb-4891-8b7c-950c0ba9306b" providerId="ADAL" clId="{11BB1DFF-97FE-4883-85D6-8475D94C72AA}" dt="2025-01-06T14:09:06.366" v="46" actId="20577"/>
        <pc:sldMkLst>
          <pc:docMk/>
          <pc:sldMk cId="2472482417" sldId="1579"/>
        </pc:sldMkLst>
        <pc:spChg chg="mod">
          <ac:chgData name="Krisst, Abe" userId="38295860-adcb-4891-8b7c-950c0ba9306b" providerId="ADAL" clId="{11BB1DFF-97FE-4883-85D6-8475D94C72AA}" dt="2025-01-06T14:09:06.366" v="46" actId="20577"/>
          <ac:spMkLst>
            <pc:docMk/>
            <pc:sldMk cId="2472482417" sldId="1579"/>
            <ac:spMk id="4" creationId="{C718905F-E64E-A1D6-C8DE-A2B1B51F77C1}"/>
          </ac:spMkLst>
        </pc:spChg>
      </pc:sldChg>
      <pc:sldChg chg="modSp mod">
        <pc:chgData name="Krisst, Abe" userId="38295860-adcb-4891-8b7c-950c0ba9306b" providerId="ADAL" clId="{11BB1DFF-97FE-4883-85D6-8475D94C72AA}" dt="2025-01-06T21:18:01.352" v="349" actId="20577"/>
        <pc:sldMkLst>
          <pc:docMk/>
          <pc:sldMk cId="695198146" sldId="1580"/>
        </pc:sldMkLst>
        <pc:spChg chg="mod">
          <ac:chgData name="Krisst, Abe" userId="38295860-adcb-4891-8b7c-950c0ba9306b" providerId="ADAL" clId="{11BB1DFF-97FE-4883-85D6-8475D94C72AA}" dt="2025-01-06T21:18:01.352" v="349" actId="20577"/>
          <ac:spMkLst>
            <pc:docMk/>
            <pc:sldMk cId="695198146" sldId="1580"/>
            <ac:spMk id="3" creationId="{FFE37D88-EFC1-0CB5-D6C6-9EA510B00318}"/>
          </ac:spMkLst>
        </pc:spChg>
      </pc:sldChg>
      <pc:sldChg chg="modSp mod delCm">
        <pc:chgData name="Krisst, Abe" userId="38295860-adcb-4891-8b7c-950c0ba9306b" providerId="ADAL" clId="{11BB1DFF-97FE-4883-85D6-8475D94C72AA}" dt="2025-01-07T14:14:57.853" v="1578" actId="20577"/>
        <pc:sldMkLst>
          <pc:docMk/>
          <pc:sldMk cId="3484266989" sldId="1582"/>
        </pc:sldMkLst>
        <pc:spChg chg="mod">
          <ac:chgData name="Krisst, Abe" userId="38295860-adcb-4891-8b7c-950c0ba9306b" providerId="ADAL" clId="{11BB1DFF-97FE-4883-85D6-8475D94C72AA}" dt="2025-01-07T14:14:57.853" v="1578" actId="20577"/>
          <ac:spMkLst>
            <pc:docMk/>
            <pc:sldMk cId="3484266989" sldId="1582"/>
            <ac:spMk id="7" creationId="{E6D675EE-6608-E814-E684-C83F75517890}"/>
          </ac:spMkLst>
        </pc:spChg>
        <pc:spChg chg="mod">
          <ac:chgData name="Krisst, Abe" userId="38295860-adcb-4891-8b7c-950c0ba9306b" providerId="ADAL" clId="{11BB1DFF-97FE-4883-85D6-8475D94C72AA}" dt="2025-01-06T21:39:25.564" v="1125" actId="20577"/>
          <ac:spMkLst>
            <pc:docMk/>
            <pc:sldMk cId="3484266989" sldId="1582"/>
            <ac:spMk id="8" creationId="{64D6997A-F81D-596A-D7DD-FB5A12445F57}"/>
          </ac:spMkLst>
        </pc:spChg>
        <pc:extLst>
          <p:ext xmlns:p="http://schemas.openxmlformats.org/presentationml/2006/main" uri="{D6D511B9-2390-475A-947B-AFAB55BFBCF1}">
            <pc226:cmChg xmlns:pc226="http://schemas.microsoft.com/office/powerpoint/2022/06/main/command" chg="del">
              <pc226:chgData name="Krisst, Abe" userId="38295860-adcb-4891-8b7c-950c0ba9306b" providerId="ADAL" clId="{11BB1DFF-97FE-4883-85D6-8475D94C72AA}" dt="2025-01-07T14:12:56.711" v="1458"/>
              <pc2:cmMkLst xmlns:pc2="http://schemas.microsoft.com/office/powerpoint/2019/9/main/command">
                <pc:docMk/>
                <pc:sldMk cId="3484266989" sldId="1582"/>
                <pc2:cmMk id="{C3F503D7-7AEB-4DC7-9C5F-AEC520A2EB7F}"/>
              </pc2:cmMkLst>
            </pc226:cmChg>
          </p:ext>
        </pc:extLst>
      </pc:sldChg>
      <pc:sldChg chg="modSp mod">
        <pc:chgData name="Krisst, Abe" userId="38295860-adcb-4891-8b7c-950c0ba9306b" providerId="ADAL" clId="{11BB1DFF-97FE-4883-85D6-8475D94C72AA}" dt="2025-01-06T21:16:27.096" v="330" actId="20577"/>
        <pc:sldMkLst>
          <pc:docMk/>
          <pc:sldMk cId="3034901473" sldId="1585"/>
        </pc:sldMkLst>
      </pc:sldChg>
      <pc:sldChg chg="modSp mod">
        <pc:chgData name="Krisst, Abe" userId="38295860-adcb-4891-8b7c-950c0ba9306b" providerId="ADAL" clId="{11BB1DFF-97FE-4883-85D6-8475D94C72AA}" dt="2025-01-06T21:27:52.467" v="363" actId="207"/>
        <pc:sldMkLst>
          <pc:docMk/>
          <pc:sldMk cId="888892269" sldId="1588"/>
        </pc:sldMkLst>
        <pc:graphicFrameChg chg="modGraphic">
          <ac:chgData name="Krisst, Abe" userId="38295860-adcb-4891-8b7c-950c0ba9306b" providerId="ADAL" clId="{11BB1DFF-97FE-4883-85D6-8475D94C72AA}" dt="2025-01-06T21:27:52.467" v="363" actId="207"/>
          <ac:graphicFrameMkLst>
            <pc:docMk/>
            <pc:sldMk cId="888892269" sldId="1588"/>
            <ac:graphicFrameMk id="5" creationId="{FA06617E-72A7-3D77-B7A8-E447F1935389}"/>
          </ac:graphicFrameMkLst>
        </pc:graphicFrameChg>
      </pc:sldChg>
      <pc:sldChg chg="modSp mod">
        <pc:chgData name="Krisst, Abe" userId="38295860-adcb-4891-8b7c-950c0ba9306b" providerId="ADAL" clId="{11BB1DFF-97FE-4883-85D6-8475D94C72AA}" dt="2025-01-06T21:30:20.275" v="377" actId="20577"/>
        <pc:sldMkLst>
          <pc:docMk/>
          <pc:sldMk cId="573351278" sldId="1598"/>
        </pc:sldMkLst>
        <pc:graphicFrameChg chg="modGraphic">
          <ac:chgData name="Krisst, Abe" userId="38295860-adcb-4891-8b7c-950c0ba9306b" providerId="ADAL" clId="{11BB1DFF-97FE-4883-85D6-8475D94C72AA}" dt="2025-01-06T21:30:20.275" v="377" actId="20577"/>
          <ac:graphicFrameMkLst>
            <pc:docMk/>
            <pc:sldMk cId="573351278" sldId="1598"/>
            <ac:graphicFrameMk id="6" creationId="{C81E2E17-C40E-367D-1B50-426F1AC74B87}"/>
          </ac:graphicFrameMkLst>
        </pc:graphicFrameChg>
      </pc:sldChg>
      <pc:sldChg chg="modSp mod">
        <pc:chgData name="Krisst, Abe" userId="38295860-adcb-4891-8b7c-950c0ba9306b" providerId="ADAL" clId="{11BB1DFF-97FE-4883-85D6-8475D94C72AA}" dt="2025-01-06T21:41:18.349" v="1266" actId="1035"/>
        <pc:sldMkLst>
          <pc:docMk/>
          <pc:sldMk cId="2253727357" sldId="1601"/>
        </pc:sldMkLst>
        <pc:spChg chg="mod">
          <ac:chgData name="Krisst, Abe" userId="38295860-adcb-4891-8b7c-950c0ba9306b" providerId="ADAL" clId="{11BB1DFF-97FE-4883-85D6-8475D94C72AA}" dt="2025-01-06T21:41:18.349" v="1266" actId="1035"/>
          <ac:spMkLst>
            <pc:docMk/>
            <pc:sldMk cId="2253727357" sldId="1601"/>
            <ac:spMk id="6" creationId="{A1622747-D02D-C982-2077-362A1666695A}"/>
          </ac:spMkLst>
        </pc:spChg>
      </pc:sldChg>
      <pc:sldChg chg="addSp modSp mod modClrScheme chgLayout">
        <pc:chgData name="Krisst, Abe" userId="38295860-adcb-4891-8b7c-950c0ba9306b" providerId="ADAL" clId="{11BB1DFF-97FE-4883-85D6-8475D94C72AA}" dt="2025-01-08T19:55:30.898" v="1638" actId="26606"/>
        <pc:sldMkLst>
          <pc:docMk/>
          <pc:sldMk cId="3709190537" sldId="1602"/>
        </pc:sldMkLst>
        <pc:spChg chg="mod ord">
          <ac:chgData name="Krisst, Abe" userId="38295860-adcb-4891-8b7c-950c0ba9306b" providerId="ADAL" clId="{11BB1DFF-97FE-4883-85D6-8475D94C72AA}" dt="2025-01-08T19:55:30.898" v="1638" actId="26606"/>
          <ac:spMkLst>
            <pc:docMk/>
            <pc:sldMk cId="3709190537" sldId="1602"/>
            <ac:spMk id="2" creationId="{349DF33D-DD9A-E92A-F919-A6AD4628DDF9}"/>
          </ac:spMkLst>
        </pc:spChg>
        <pc:spChg chg="mod">
          <ac:chgData name="Krisst, Abe" userId="38295860-adcb-4891-8b7c-950c0ba9306b" providerId="ADAL" clId="{11BB1DFF-97FE-4883-85D6-8475D94C72AA}" dt="2025-01-08T19:55:30.898" v="1638" actId="26606"/>
          <ac:spMkLst>
            <pc:docMk/>
            <pc:sldMk cId="3709190537" sldId="1602"/>
            <ac:spMk id="3" creationId="{3011BFBD-DDA8-1741-6BC9-632207069F2B}"/>
          </ac:spMkLst>
        </pc:spChg>
      </pc:sldChg>
      <pc:sldChg chg="addCm">
        <pc:chgData name="Krisst, Abe" userId="38295860-adcb-4891-8b7c-950c0ba9306b" providerId="ADAL" clId="{11BB1DFF-97FE-4883-85D6-8475D94C72AA}" dt="2025-01-08T14:24:41.894" v="1617"/>
        <pc:sldMkLst>
          <pc:docMk/>
          <pc:sldMk cId="2952097130" sldId="1603"/>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4:24:41.894" v="1617"/>
              <pc2:cmMkLst xmlns:pc2="http://schemas.microsoft.com/office/powerpoint/2019/9/main/command">
                <pc:docMk/>
                <pc:sldMk cId="2952097130" sldId="1603"/>
                <pc2:cmMk id="{C9A2F1C6-2437-4F6D-9385-962F288CC013}"/>
              </pc2:cmMkLst>
            </pc226:cmChg>
          </p:ext>
        </pc:extLst>
      </pc:sldChg>
      <pc:sldChg chg="addCm">
        <pc:chgData name="Krisst, Abe" userId="38295860-adcb-4891-8b7c-950c0ba9306b" providerId="ADAL" clId="{11BB1DFF-97FE-4883-85D6-8475D94C72AA}" dt="2025-01-08T14:19:05.728" v="1613"/>
        <pc:sldMkLst>
          <pc:docMk/>
          <pc:sldMk cId="4137429945" sldId="1615"/>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4:18:32.968" v="1612"/>
              <pc2:cmMkLst xmlns:pc2="http://schemas.microsoft.com/office/powerpoint/2019/9/main/command">
                <pc:docMk/>
                <pc:sldMk cId="4137429945" sldId="1615"/>
                <pc2:cmMk id="{6F519012-9F34-472E-847F-23C1D925E306}"/>
              </pc2:cmMkLst>
            </pc226:cmChg>
            <pc226:cmChg xmlns:pc226="http://schemas.microsoft.com/office/powerpoint/2022/06/main/command" chg="add">
              <pc226:chgData name="Krisst, Abe" userId="38295860-adcb-4891-8b7c-950c0ba9306b" providerId="ADAL" clId="{11BB1DFF-97FE-4883-85D6-8475D94C72AA}" dt="2025-01-08T14:19:05.728" v="1613"/>
              <pc2:cmMkLst xmlns:pc2="http://schemas.microsoft.com/office/powerpoint/2019/9/main/command">
                <pc:docMk/>
                <pc:sldMk cId="4137429945" sldId="1615"/>
                <pc2:cmMk id="{32F02790-D191-482F-AA85-C4D468079D2C}"/>
              </pc2:cmMkLst>
            </pc226:cmChg>
          </p:ext>
        </pc:extLst>
      </pc:sldChg>
      <pc:sldChg chg="addCm">
        <pc:chgData name="Krisst, Abe" userId="38295860-adcb-4891-8b7c-950c0ba9306b" providerId="ADAL" clId="{11BB1DFF-97FE-4883-85D6-8475D94C72AA}" dt="2025-01-08T14:20:03.837" v="1614"/>
        <pc:sldMkLst>
          <pc:docMk/>
          <pc:sldMk cId="3386927888" sldId="1617"/>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4:20:03.837" v="1614"/>
              <pc2:cmMkLst xmlns:pc2="http://schemas.microsoft.com/office/powerpoint/2019/9/main/command">
                <pc:docMk/>
                <pc:sldMk cId="3386927888" sldId="1617"/>
                <pc2:cmMk id="{9C9FC6AA-7882-41F6-A907-C278AC8B9508}"/>
              </pc2:cmMkLst>
            </pc226:cmChg>
          </p:ext>
        </pc:extLst>
      </pc:sldChg>
      <pc:sldChg chg="addCm">
        <pc:chgData name="Krisst, Abe" userId="38295860-adcb-4891-8b7c-950c0ba9306b" providerId="ADAL" clId="{11BB1DFF-97FE-4883-85D6-8475D94C72AA}" dt="2025-01-08T21:00:24.078" v="1852"/>
        <pc:sldMkLst>
          <pc:docMk/>
          <pc:sldMk cId="3260988130" sldId="1619"/>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21:00:24.078" v="1852"/>
              <pc2:cmMkLst xmlns:pc2="http://schemas.microsoft.com/office/powerpoint/2019/9/main/command">
                <pc:docMk/>
                <pc:sldMk cId="3260988130" sldId="1619"/>
                <pc2:cmMk id="{FE717628-4AC4-428F-9767-EE794DC6CD1A}"/>
              </pc2:cmMkLst>
            </pc226:cmChg>
          </p:ext>
        </pc:extLst>
      </pc:sldChg>
      <pc:sldChg chg="addCm">
        <pc:chgData name="Krisst, Abe" userId="38295860-adcb-4891-8b7c-950c0ba9306b" providerId="ADAL" clId="{11BB1DFF-97FE-4883-85D6-8475D94C72AA}" dt="2025-01-08T14:22:25.212" v="1615"/>
        <pc:sldMkLst>
          <pc:docMk/>
          <pc:sldMk cId="2030312909" sldId="1622"/>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4:22:25.212" v="1615"/>
              <pc2:cmMkLst xmlns:pc2="http://schemas.microsoft.com/office/powerpoint/2019/9/main/command">
                <pc:docMk/>
                <pc:sldMk cId="2030312909" sldId="1622"/>
                <pc2:cmMk id="{DC1ED313-40AC-4C8A-86A0-FD107E418471}"/>
              </pc2:cmMkLst>
            </pc226:cmChg>
          </p:ext>
        </pc:extLst>
      </pc:sldChg>
      <pc:sldChg chg="addCm">
        <pc:chgData name="Krisst, Abe" userId="38295860-adcb-4891-8b7c-950c0ba9306b" providerId="ADAL" clId="{11BB1DFF-97FE-4883-85D6-8475D94C72AA}" dt="2025-01-08T19:46:04.962" v="1618"/>
        <pc:sldMkLst>
          <pc:docMk/>
          <pc:sldMk cId="4132729088" sldId="1623"/>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9:46:04.962" v="1618"/>
              <pc2:cmMkLst xmlns:pc2="http://schemas.microsoft.com/office/powerpoint/2019/9/main/command">
                <pc:docMk/>
                <pc:sldMk cId="4132729088" sldId="1623"/>
                <pc2:cmMk id="{450DD697-6C00-43AD-8B66-B7032E9D0A3E}"/>
              </pc2:cmMkLst>
            </pc226:cmChg>
          </p:ext>
        </pc:extLst>
      </pc:sldChg>
      <pc:sldChg chg="modSp mod">
        <pc:chgData name="Krisst, Abe" userId="38295860-adcb-4891-8b7c-950c0ba9306b" providerId="ADAL" clId="{11BB1DFF-97FE-4883-85D6-8475D94C72AA}" dt="2025-01-08T19:47:23.523" v="1620" actId="113"/>
        <pc:sldMkLst>
          <pc:docMk/>
          <pc:sldMk cId="717473459" sldId="1628"/>
        </pc:sldMkLst>
        <pc:spChg chg="mod">
          <ac:chgData name="Krisst, Abe" userId="38295860-adcb-4891-8b7c-950c0ba9306b" providerId="ADAL" clId="{11BB1DFF-97FE-4883-85D6-8475D94C72AA}" dt="2025-01-08T19:47:23.523" v="1620" actId="113"/>
          <ac:spMkLst>
            <pc:docMk/>
            <pc:sldMk cId="717473459" sldId="1628"/>
            <ac:spMk id="3" creationId="{FEA122B3-A24D-CFEC-10E6-2743AC39F766}"/>
          </ac:spMkLst>
        </pc:spChg>
      </pc:sldChg>
      <pc:sldChg chg="addCm">
        <pc:chgData name="Krisst, Abe" userId="38295860-adcb-4891-8b7c-950c0ba9306b" providerId="ADAL" clId="{11BB1DFF-97FE-4883-85D6-8475D94C72AA}" dt="2025-01-08T19:46:35.198" v="1619"/>
        <pc:sldMkLst>
          <pc:docMk/>
          <pc:sldMk cId="2302639915" sldId="1635"/>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19:46:35.198" v="1619"/>
              <pc2:cmMkLst xmlns:pc2="http://schemas.microsoft.com/office/powerpoint/2019/9/main/command">
                <pc:docMk/>
                <pc:sldMk cId="2302639915" sldId="1635"/>
                <pc2:cmMk id="{58EE5CD4-835E-46C8-95E7-5FC7D2CF3AF4}"/>
              </pc2:cmMkLst>
            </pc226:cmChg>
          </p:ext>
        </pc:extLst>
      </pc:sldChg>
      <pc:sldChg chg="addCm">
        <pc:chgData name="Krisst, Abe" userId="38295860-adcb-4891-8b7c-950c0ba9306b" providerId="ADAL" clId="{11BB1DFF-97FE-4883-85D6-8475D94C72AA}" dt="2025-01-08T21:05:08.830" v="1854"/>
        <pc:sldMkLst>
          <pc:docMk/>
          <pc:sldMk cId="2314836605" sldId="1638"/>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21:05:08.830" v="1854"/>
              <pc2:cmMkLst xmlns:pc2="http://schemas.microsoft.com/office/powerpoint/2019/9/main/command">
                <pc:docMk/>
                <pc:sldMk cId="2314836605" sldId="1638"/>
                <pc2:cmMk id="{9ECFAAE3-FEE9-4794-B465-014AE5A25EDA}"/>
              </pc2:cmMkLst>
            </pc226:cmChg>
          </p:ext>
        </pc:extLst>
      </pc:sldChg>
      <pc:sldChg chg="addCm">
        <pc:chgData name="Krisst, Abe" userId="38295860-adcb-4891-8b7c-950c0ba9306b" providerId="ADAL" clId="{11BB1DFF-97FE-4883-85D6-8475D94C72AA}" dt="2025-01-08T21:06:01.254" v="1855"/>
        <pc:sldMkLst>
          <pc:docMk/>
          <pc:sldMk cId="1085096187" sldId="1639"/>
        </pc:sldMkLst>
        <pc:extLst>
          <p:ext xmlns:p="http://schemas.openxmlformats.org/presentationml/2006/main" uri="{D6D511B9-2390-475A-947B-AFAB55BFBCF1}">
            <pc226:cmChg xmlns:pc226="http://schemas.microsoft.com/office/powerpoint/2022/06/main/command" chg="add">
              <pc226:chgData name="Krisst, Abe" userId="38295860-adcb-4891-8b7c-950c0ba9306b" providerId="ADAL" clId="{11BB1DFF-97FE-4883-85D6-8475D94C72AA}" dt="2025-01-08T21:06:01.254" v="1855"/>
              <pc2:cmMkLst xmlns:pc2="http://schemas.microsoft.com/office/powerpoint/2019/9/main/command">
                <pc:docMk/>
                <pc:sldMk cId="1085096187" sldId="1639"/>
                <pc2:cmMk id="{753FD167-8E21-4F72-B325-8E73CBB4F324}"/>
              </pc2:cmMkLst>
            </pc226:cmChg>
          </p:ext>
        </pc:extLst>
      </pc:sldChg>
      <pc:sldChg chg="modSp mod">
        <pc:chgData name="Krisst, Abe" userId="38295860-adcb-4891-8b7c-950c0ba9306b" providerId="ADAL" clId="{11BB1DFF-97FE-4883-85D6-8475D94C72AA}" dt="2025-01-08T21:03:32.272" v="1853" actId="12"/>
        <pc:sldMkLst>
          <pc:docMk/>
          <pc:sldMk cId="4279347510" sldId="1650"/>
        </pc:sldMkLst>
        <pc:spChg chg="mod">
          <ac:chgData name="Krisst, Abe" userId="38295860-adcb-4891-8b7c-950c0ba9306b" providerId="ADAL" clId="{11BB1DFF-97FE-4883-85D6-8475D94C72AA}" dt="2025-01-08T21:03:32.272" v="1853" actId="12"/>
          <ac:spMkLst>
            <pc:docMk/>
            <pc:sldMk cId="4279347510" sldId="1650"/>
            <ac:spMk id="7" creationId="{A662A13F-BF78-0A9B-6A1C-FA2D27FDCDC6}"/>
          </ac:spMkLst>
        </pc:spChg>
      </pc:sldChg>
      <pc:sldChg chg="del">
        <pc:chgData name="Krisst, Abe" userId="38295860-adcb-4891-8b7c-950c0ba9306b" providerId="ADAL" clId="{11BB1DFF-97FE-4883-85D6-8475D94C72AA}" dt="2025-01-06T21:29:11.593" v="366" actId="2696"/>
        <pc:sldMkLst>
          <pc:docMk/>
          <pc:sldMk cId="371035582" sldId="1655"/>
        </pc:sldMkLst>
      </pc:sldChg>
      <pc:sldChg chg="addSp delSp modSp mod modClrScheme chgLayout modNotesTx">
        <pc:chgData name="Krisst, Abe" userId="38295860-adcb-4891-8b7c-950c0ba9306b" providerId="ADAL" clId="{11BB1DFF-97FE-4883-85D6-8475D94C72AA}" dt="2025-01-07T14:28:24.651" v="1611" actId="20577"/>
        <pc:sldMkLst>
          <pc:docMk/>
          <pc:sldMk cId="2772523349" sldId="1656"/>
        </pc:sldMkLst>
        <pc:spChg chg="add mod">
          <ac:chgData name="Krisst, Abe" userId="38295860-adcb-4891-8b7c-950c0ba9306b" providerId="ADAL" clId="{11BB1DFF-97FE-4883-85D6-8475D94C72AA}" dt="2025-01-06T21:35:24.651" v="846" actId="1037"/>
          <ac:spMkLst>
            <pc:docMk/>
            <pc:sldMk cId="2772523349" sldId="1656"/>
            <ac:spMk id="2" creationId="{70A634AC-E713-AD84-4FDF-4E3A311F6FC9}"/>
          </ac:spMkLst>
        </pc:spChg>
        <pc:spChg chg="add mod ord">
          <ac:chgData name="Krisst, Abe" userId="38295860-adcb-4891-8b7c-950c0ba9306b" providerId="ADAL" clId="{11BB1DFF-97FE-4883-85D6-8475D94C72AA}" dt="2025-01-07T14:28:24.651" v="1611" actId="20577"/>
          <ac:spMkLst>
            <pc:docMk/>
            <pc:sldMk cId="2772523349" sldId="1656"/>
            <ac:spMk id="3" creationId="{39E59691-15EA-4B72-2175-323D0AB9F146}"/>
          </ac:spMkLst>
        </pc:spChg>
        <pc:spChg chg="mod ord">
          <ac:chgData name="Krisst, Abe" userId="38295860-adcb-4891-8b7c-950c0ba9306b" providerId="ADAL" clId="{11BB1DFF-97FE-4883-85D6-8475D94C72AA}" dt="2025-01-06T21:41:34.816" v="1271" actId="27636"/>
          <ac:spMkLst>
            <pc:docMk/>
            <pc:sldMk cId="2772523349" sldId="1656"/>
            <ac:spMk id="5" creationId="{F19898D4-8FB2-E119-3990-ECA1F96C90CA}"/>
          </ac:spMkLst>
        </pc:spChg>
      </pc:sldChg>
      <pc:sldChg chg="modSp mod">
        <pc:chgData name="Krisst, Abe" userId="38295860-adcb-4891-8b7c-950c0ba9306b" providerId="ADAL" clId="{11BB1DFF-97FE-4883-85D6-8475D94C72AA}" dt="2025-01-06T14:08:50.360" v="34"/>
        <pc:sldMkLst>
          <pc:docMk/>
          <pc:sldMk cId="11475953" sldId="1657"/>
        </pc:sldMkLst>
        <pc:spChg chg="mod">
          <ac:chgData name="Krisst, Abe" userId="38295860-adcb-4891-8b7c-950c0ba9306b" providerId="ADAL" clId="{11BB1DFF-97FE-4883-85D6-8475D94C72AA}" dt="2025-01-06T14:08:50.360" v="34"/>
          <ac:spMkLst>
            <pc:docMk/>
            <pc:sldMk cId="11475953" sldId="1657"/>
            <ac:spMk id="2" creationId="{9D81C57C-38A3-8C3E-CECE-E25CED985C94}"/>
          </ac:spMkLst>
        </pc:spChg>
      </pc:sldChg>
      <pc:sldChg chg="add">
        <pc:chgData name="Krisst, Abe" userId="38295860-adcb-4891-8b7c-950c0ba9306b" providerId="ADAL" clId="{11BB1DFF-97FE-4883-85D6-8475D94C72AA}" dt="2025-01-06T21:31:33.991" v="379" actId="2890"/>
        <pc:sldMkLst>
          <pc:docMk/>
          <pc:sldMk cId="612900969" sldId="1658"/>
        </pc:sldMkLst>
      </pc:sldChg>
      <pc:sldChg chg="addSp delSp modSp add mod modClrScheme chgLayout">
        <pc:chgData name="Krisst, Abe" userId="38295860-adcb-4891-8b7c-950c0ba9306b" providerId="ADAL" clId="{11BB1DFF-97FE-4883-85D6-8475D94C72AA}" dt="2025-01-08T20:52:13.574" v="1847" actId="20577"/>
        <pc:sldMkLst>
          <pc:docMk/>
          <pc:sldMk cId="3629381837" sldId="1659"/>
        </pc:sldMkLst>
        <pc:spChg chg="mod ord">
          <ac:chgData name="Krisst, Abe" userId="38295860-adcb-4891-8b7c-950c0ba9306b" providerId="ADAL" clId="{11BB1DFF-97FE-4883-85D6-8475D94C72AA}" dt="2025-01-08T19:56:02.468" v="1640" actId="26606"/>
          <ac:spMkLst>
            <pc:docMk/>
            <pc:sldMk cId="3629381837" sldId="1659"/>
            <ac:spMk id="2" creationId="{349DF33D-DD9A-E92A-F919-A6AD4628DDF9}"/>
          </ac:spMkLst>
        </pc:spChg>
        <pc:spChg chg="mod">
          <ac:chgData name="Krisst, Abe" userId="38295860-adcb-4891-8b7c-950c0ba9306b" providerId="ADAL" clId="{11BB1DFF-97FE-4883-85D6-8475D94C72AA}" dt="2025-01-08T20:52:13.574" v="1847" actId="20577"/>
          <ac:spMkLst>
            <pc:docMk/>
            <pc:sldMk cId="3629381837" sldId="1659"/>
            <ac:spMk id="3" creationId="{3011BFBD-DDA8-1741-6BC9-632207069F2B}"/>
          </ac:spMkLst>
        </pc:spChg>
        <pc:picChg chg="add mod">
          <ac:chgData name="Krisst, Abe" userId="38295860-adcb-4891-8b7c-950c0ba9306b" providerId="ADAL" clId="{11BB1DFF-97FE-4883-85D6-8475D94C72AA}" dt="2025-01-08T19:56:02.468" v="1640" actId="26606"/>
          <ac:picMkLst>
            <pc:docMk/>
            <pc:sldMk cId="3629381837" sldId="1659"/>
            <ac:picMk id="9" creationId="{177EECD5-5425-E597-06B4-92CCF3C72A00}"/>
          </ac:picMkLst>
        </pc:picChg>
      </pc:sldChg>
      <pc:sldChg chg="add del">
        <pc:chgData name="Krisst, Abe" userId="38295860-adcb-4891-8b7c-950c0ba9306b" providerId="ADAL" clId="{11BB1DFF-97FE-4883-85D6-8475D94C72AA}" dt="2025-01-08T20:52:25.551" v="1849" actId="2696"/>
        <pc:sldMkLst>
          <pc:docMk/>
          <pc:sldMk cId="4211139366" sldId="1660"/>
        </pc:sldMkLst>
      </pc:sldChg>
      <pc:sldChg chg="add del">
        <pc:chgData name="Krisst, Abe" userId="38295860-adcb-4891-8b7c-950c0ba9306b" providerId="ADAL" clId="{11BB1DFF-97FE-4883-85D6-8475D94C72AA}" dt="2025-01-08T20:52:31.817" v="1850" actId="2696"/>
        <pc:sldMkLst>
          <pc:docMk/>
          <pc:sldMk cId="2182015503" sldId="1661"/>
        </pc:sldMkLst>
      </pc:sldChg>
      <pc:sldChg chg="add">
        <pc:chgData name="Krisst, Abe" userId="38295860-adcb-4891-8b7c-950c0ba9306b" providerId="ADAL" clId="{11BB1DFF-97FE-4883-85D6-8475D94C72AA}" dt="2025-01-08T20:52:21.641" v="1848"/>
        <pc:sldMkLst>
          <pc:docMk/>
          <pc:sldMk cId="4189208904" sldId="1662"/>
        </pc:sldMkLst>
      </pc:sldChg>
      <pc:sldChg chg="add">
        <pc:chgData name="Krisst, Abe" userId="38295860-adcb-4891-8b7c-950c0ba9306b" providerId="ADAL" clId="{11BB1DFF-97FE-4883-85D6-8475D94C72AA}" dt="2025-01-08T20:52:35.166" v="1851"/>
        <pc:sldMkLst>
          <pc:docMk/>
          <pc:sldMk cId="2545791756" sldId="1663"/>
        </pc:sldMkLst>
      </pc:sldChg>
    </pc:docChg>
  </pc:docChgLst>
  <pc:docChgLst>
    <pc:chgData name="Ducharme, Deirdre" userId="S::deirdre.ducharme@ct.gov::9b1f5df4-d39a-4c88-94a8-b8c4a25e4853" providerId="AD" clId="Web-{74695E72-3177-09DF-72EA-3EE0AFE1FAFC}"/>
    <pc:docChg chg="modSld">
      <pc:chgData name="Ducharme, Deirdre" userId="S::deirdre.ducharme@ct.gov::9b1f5df4-d39a-4c88-94a8-b8c4a25e4853" providerId="AD" clId="Web-{74695E72-3177-09DF-72EA-3EE0AFE1FAFC}" dt="2024-12-31T13:40:49.649" v="14" actId="20577"/>
      <pc:docMkLst>
        <pc:docMk/>
      </pc:docMkLst>
      <pc:sldChg chg="modSp">
        <pc:chgData name="Ducharme, Deirdre" userId="S::deirdre.ducharme@ct.gov::9b1f5df4-d39a-4c88-94a8-b8c4a25e4853" providerId="AD" clId="Web-{74695E72-3177-09DF-72EA-3EE0AFE1FAFC}" dt="2024-12-31T13:40:49.649" v="14" actId="20577"/>
        <pc:sldMkLst>
          <pc:docMk/>
          <pc:sldMk cId="2302639915" sldId="1635"/>
        </pc:sldMkLst>
        <pc:spChg chg="mod">
          <ac:chgData name="Ducharme, Deirdre" userId="S::deirdre.ducharme@ct.gov::9b1f5df4-d39a-4c88-94a8-b8c4a25e4853" providerId="AD" clId="Web-{74695E72-3177-09DF-72EA-3EE0AFE1FAFC}" dt="2024-12-31T13:40:49.649" v="14" actId="20577"/>
          <ac:spMkLst>
            <pc:docMk/>
            <pc:sldMk cId="2302639915" sldId="1635"/>
            <ac:spMk id="3" creationId="{41479ABB-3027-D06F-9356-121B9488486E}"/>
          </ac:spMkLst>
        </pc:spChg>
      </pc:sldChg>
    </pc:docChg>
  </pc:docChgLst>
  <pc:docChgLst>
    <pc:chgData name="Seifert, Katherine" userId="S::katherine.seifert@ct.gov::8d3f7f7e-a9e0-4d01-be36-79db4dde40a5" providerId="AD" clId="Web-{940A92D1-6857-4027-2589-FC1757D9EE31}"/>
    <pc:docChg chg="modSld">
      <pc:chgData name="Seifert, Katherine" userId="S::katherine.seifert@ct.gov::8d3f7f7e-a9e0-4d01-be36-79db4dde40a5" providerId="AD" clId="Web-{940A92D1-6857-4027-2589-FC1757D9EE31}" dt="2025-01-09T17:53:03.157" v="13" actId="20577"/>
      <pc:docMkLst>
        <pc:docMk/>
      </pc:docMkLst>
      <pc:sldChg chg="modSp">
        <pc:chgData name="Seifert, Katherine" userId="S::katherine.seifert@ct.gov::8d3f7f7e-a9e0-4d01-be36-79db4dde40a5" providerId="AD" clId="Web-{940A92D1-6857-4027-2589-FC1757D9EE31}" dt="2025-01-09T17:53:03.157" v="13" actId="20577"/>
        <pc:sldMkLst>
          <pc:docMk/>
          <pc:sldMk cId="3260988130" sldId="1619"/>
        </pc:sldMkLst>
        <pc:spChg chg="mod">
          <ac:chgData name="Seifert, Katherine" userId="S::katherine.seifert@ct.gov::8d3f7f7e-a9e0-4d01-be36-79db4dde40a5" providerId="AD" clId="Web-{940A92D1-6857-4027-2589-FC1757D9EE31}" dt="2025-01-09T17:53:03.157" v="13" actId="20577"/>
          <ac:spMkLst>
            <pc:docMk/>
            <pc:sldMk cId="3260988130" sldId="1619"/>
            <ac:spMk id="5" creationId="{64684F4E-67CD-C0FB-6D6A-6A0B2AC88588}"/>
          </ac:spMkLst>
        </pc:spChg>
      </pc:sldChg>
      <pc:sldChg chg="modSp">
        <pc:chgData name="Seifert, Katherine" userId="S::katherine.seifert@ct.gov::8d3f7f7e-a9e0-4d01-be36-79db4dde40a5" providerId="AD" clId="Web-{940A92D1-6857-4027-2589-FC1757D9EE31}" dt="2025-01-09T17:48:28.783" v="9" actId="20577"/>
        <pc:sldMkLst>
          <pc:docMk/>
          <pc:sldMk cId="4132729088" sldId="1623"/>
        </pc:sldMkLst>
        <pc:spChg chg="mod">
          <ac:chgData name="Seifert, Katherine" userId="S::katherine.seifert@ct.gov::8d3f7f7e-a9e0-4d01-be36-79db4dde40a5" providerId="AD" clId="Web-{940A92D1-6857-4027-2589-FC1757D9EE31}" dt="2025-01-09T17:48:11.487" v="1" actId="20577"/>
          <ac:spMkLst>
            <pc:docMk/>
            <pc:sldMk cId="4132729088" sldId="1623"/>
            <ac:spMk id="8" creationId="{F98A5FD4-7136-BE04-F3E2-F3BEFBDF6F5D}"/>
          </ac:spMkLst>
        </pc:spChg>
        <pc:spChg chg="mod">
          <ac:chgData name="Seifert, Katherine" userId="S::katherine.seifert@ct.gov::8d3f7f7e-a9e0-4d01-be36-79db4dde40a5" providerId="AD" clId="Web-{940A92D1-6857-4027-2589-FC1757D9EE31}" dt="2025-01-09T17:48:28.783" v="9" actId="20577"/>
          <ac:spMkLst>
            <pc:docMk/>
            <pc:sldMk cId="4132729088" sldId="1623"/>
            <ac:spMk id="9" creationId="{3D1D9436-F49F-A1C4-BE1E-D4E05345A8BD}"/>
          </ac:spMkLst>
        </pc:spChg>
      </pc:sldChg>
    </pc:docChg>
  </pc:docChgLst>
  <pc:docChgLst>
    <pc:chgData name="Ducharme, Deirdre" userId="S::deirdre.ducharme@ct.gov::9b1f5df4-d39a-4c88-94a8-b8c4a25e4853" providerId="AD" clId="Web-{202A5ED4-8AC0-E41A-1EE7-6505B2807F20}"/>
    <pc:docChg chg="modSld">
      <pc:chgData name="Ducharme, Deirdre" userId="S::deirdre.ducharme@ct.gov::9b1f5df4-d39a-4c88-94a8-b8c4a25e4853" providerId="AD" clId="Web-{202A5ED4-8AC0-E41A-1EE7-6505B2807F20}" dt="2025-01-15T15:10:25.244" v="25" actId="20577"/>
      <pc:docMkLst>
        <pc:docMk/>
      </pc:docMkLst>
      <pc:sldChg chg="modSp">
        <pc:chgData name="Ducharme, Deirdre" userId="S::deirdre.ducharme@ct.gov::9b1f5df4-d39a-4c88-94a8-b8c4a25e4853" providerId="AD" clId="Web-{202A5ED4-8AC0-E41A-1EE7-6505B2807F20}" dt="2025-01-15T15:10:25.244" v="25" actId="20577"/>
        <pc:sldMkLst>
          <pc:docMk/>
          <pc:sldMk cId="3484266989" sldId="1582"/>
        </pc:sldMkLst>
        <pc:spChg chg="mod">
          <ac:chgData name="Ducharme, Deirdre" userId="S::deirdre.ducharme@ct.gov::9b1f5df4-d39a-4c88-94a8-b8c4a25e4853" providerId="AD" clId="Web-{202A5ED4-8AC0-E41A-1EE7-6505B2807F20}" dt="2025-01-15T15:09:58.134" v="19" actId="14100"/>
          <ac:spMkLst>
            <pc:docMk/>
            <pc:sldMk cId="3484266989" sldId="1582"/>
            <ac:spMk id="7" creationId="{E6D675EE-6608-E814-E684-C83F75517890}"/>
          </ac:spMkLst>
        </pc:spChg>
        <pc:spChg chg="mod">
          <ac:chgData name="Ducharme, Deirdre" userId="S::deirdre.ducharme@ct.gov::9b1f5df4-d39a-4c88-94a8-b8c4a25e4853" providerId="AD" clId="Web-{202A5ED4-8AC0-E41A-1EE7-6505B2807F20}" dt="2025-01-15T15:10:25.244" v="25" actId="20577"/>
          <ac:spMkLst>
            <pc:docMk/>
            <pc:sldMk cId="3484266989" sldId="1582"/>
            <ac:spMk id="8" creationId="{64D6997A-F81D-596A-D7DD-FB5A12445F57}"/>
          </ac:spMkLst>
        </pc:spChg>
      </pc:sldChg>
    </pc:docChg>
  </pc:docChgLst>
  <pc:docChgLst>
    <pc:chgData name="Johnson, Kimberly" userId="3a482607-d525-496c-b773-f13397f688cf" providerId="ADAL" clId="{1C177432-E0CA-4C4F-A1ED-3DAAC4A11F40}"/>
    <pc:docChg chg="undo custSel addSld modSld">
      <pc:chgData name="Johnson, Kimberly" userId="3a482607-d525-496c-b773-f13397f688cf" providerId="ADAL" clId="{1C177432-E0CA-4C4F-A1ED-3DAAC4A11F40}" dt="2025-01-17T18:08:50.594" v="1095" actId="6549"/>
      <pc:docMkLst>
        <pc:docMk/>
      </pc:docMkLst>
      <pc:sldChg chg="modNotesTx">
        <pc:chgData name="Johnson, Kimberly" userId="3a482607-d525-496c-b773-f13397f688cf" providerId="ADAL" clId="{1C177432-E0CA-4C4F-A1ED-3DAAC4A11F40}" dt="2025-01-15T12:51:29.340" v="286" actId="20577"/>
        <pc:sldMkLst>
          <pc:docMk/>
          <pc:sldMk cId="3458434749" sldId="270"/>
        </pc:sldMkLst>
      </pc:sldChg>
      <pc:sldChg chg="modNotesTx">
        <pc:chgData name="Johnson, Kimberly" userId="3a482607-d525-496c-b773-f13397f688cf" providerId="ADAL" clId="{1C177432-E0CA-4C4F-A1ED-3DAAC4A11F40}" dt="2025-01-15T16:27:00.286" v="900" actId="6549"/>
        <pc:sldMkLst>
          <pc:docMk/>
          <pc:sldMk cId="844865077" sldId="1472"/>
        </pc:sldMkLst>
      </pc:sldChg>
      <pc:sldChg chg="modSp mod">
        <pc:chgData name="Johnson, Kimberly" userId="3a482607-d525-496c-b773-f13397f688cf" providerId="ADAL" clId="{1C177432-E0CA-4C4F-A1ED-3DAAC4A11F40}" dt="2025-01-15T19:02:04.765" v="1069" actId="20577"/>
        <pc:sldMkLst>
          <pc:docMk/>
          <pc:sldMk cId="1154689530" sldId="1567"/>
        </pc:sldMkLst>
        <pc:graphicFrameChg chg="modGraphic">
          <ac:chgData name="Johnson, Kimberly" userId="3a482607-d525-496c-b773-f13397f688cf" providerId="ADAL" clId="{1C177432-E0CA-4C4F-A1ED-3DAAC4A11F40}" dt="2025-01-15T19:02:04.765" v="1069" actId="20577"/>
          <ac:graphicFrameMkLst>
            <pc:docMk/>
            <pc:sldMk cId="1154689530" sldId="1567"/>
            <ac:graphicFrameMk id="3" creationId="{84F3328F-D25B-F626-4C86-BB305F4AECFA}"/>
          </ac:graphicFrameMkLst>
        </pc:graphicFrameChg>
      </pc:sldChg>
      <pc:sldChg chg="modSp mod">
        <pc:chgData name="Johnson, Kimberly" userId="3a482607-d525-496c-b773-f13397f688cf" providerId="ADAL" clId="{1C177432-E0CA-4C4F-A1ED-3DAAC4A11F40}" dt="2025-01-15T13:00:48.638" v="438" actId="6549"/>
        <pc:sldMkLst>
          <pc:docMk/>
          <pc:sldMk cId="1674043722" sldId="1569"/>
        </pc:sldMkLst>
        <pc:spChg chg="mod">
          <ac:chgData name="Johnson, Kimberly" userId="3a482607-d525-496c-b773-f13397f688cf" providerId="ADAL" clId="{1C177432-E0CA-4C4F-A1ED-3DAAC4A11F40}" dt="2025-01-15T13:00:48.638" v="438" actId="6549"/>
          <ac:spMkLst>
            <pc:docMk/>
            <pc:sldMk cId="1674043722" sldId="1569"/>
            <ac:spMk id="7" creationId="{6ADA3BC2-2DC7-503C-33AA-C50FF55CD538}"/>
          </ac:spMkLst>
        </pc:spChg>
      </pc:sldChg>
      <pc:sldChg chg="modSp mod modNotesTx">
        <pc:chgData name="Johnson, Kimberly" userId="3a482607-d525-496c-b773-f13397f688cf" providerId="ADAL" clId="{1C177432-E0CA-4C4F-A1ED-3DAAC4A11F40}" dt="2025-01-16T15:41:58.517" v="1076" actId="948"/>
        <pc:sldMkLst>
          <pc:docMk/>
          <pc:sldMk cId="3484266989" sldId="1582"/>
        </pc:sldMkLst>
        <pc:spChg chg="mod">
          <ac:chgData name="Johnson, Kimberly" userId="3a482607-d525-496c-b773-f13397f688cf" providerId="ADAL" clId="{1C177432-E0CA-4C4F-A1ED-3DAAC4A11F40}" dt="2025-01-16T15:41:58.517" v="1076" actId="948"/>
          <ac:spMkLst>
            <pc:docMk/>
            <pc:sldMk cId="3484266989" sldId="1582"/>
            <ac:spMk id="7" creationId="{E6D675EE-6608-E814-E684-C83F75517890}"/>
          </ac:spMkLst>
        </pc:spChg>
        <pc:spChg chg="mod">
          <ac:chgData name="Johnson, Kimberly" userId="3a482607-d525-496c-b773-f13397f688cf" providerId="ADAL" clId="{1C177432-E0CA-4C4F-A1ED-3DAAC4A11F40}" dt="2025-01-16T15:41:36.305" v="1074" actId="948"/>
          <ac:spMkLst>
            <pc:docMk/>
            <pc:sldMk cId="3484266989" sldId="1582"/>
            <ac:spMk id="8" creationId="{64D6997A-F81D-596A-D7DD-FB5A12445F57}"/>
          </ac:spMkLst>
        </pc:spChg>
      </pc:sldChg>
      <pc:sldChg chg="addCm">
        <pc:chgData name="Johnson, Kimberly" userId="3a482607-d525-496c-b773-f13397f688cf" providerId="ADAL" clId="{1C177432-E0CA-4C4F-A1ED-3DAAC4A11F40}" dt="2025-01-15T12:18:41.904" v="29"/>
        <pc:sldMkLst>
          <pc:docMk/>
          <pc:sldMk cId="3034901473" sldId="1585"/>
        </pc:sldMkLst>
        <pc:extLst>
          <p:ext xmlns:p="http://schemas.openxmlformats.org/presentationml/2006/main" uri="{D6D511B9-2390-475A-947B-AFAB55BFBCF1}">
            <pc226:cmChg xmlns:pc226="http://schemas.microsoft.com/office/powerpoint/2022/06/main/command" chg="add">
              <pc226:chgData name="Johnson, Kimberly" userId="3a482607-d525-496c-b773-f13397f688cf" providerId="ADAL" clId="{1C177432-E0CA-4C4F-A1ED-3DAAC4A11F40}" dt="2025-01-15T12:18:41.904" v="29"/>
              <pc2:cmMkLst xmlns:pc2="http://schemas.microsoft.com/office/powerpoint/2019/9/main/command">
                <pc:docMk/>
                <pc:sldMk cId="3034901473" sldId="1585"/>
                <pc2:cmMk id="{1CE8327F-0A32-44C8-8F0C-5E07D0E9A802}"/>
              </pc2:cmMkLst>
            </pc226:cmChg>
          </p:ext>
        </pc:extLst>
      </pc:sldChg>
      <pc:sldChg chg="modNotesTx">
        <pc:chgData name="Johnson, Kimberly" userId="3a482607-d525-496c-b773-f13397f688cf" providerId="ADAL" clId="{1C177432-E0CA-4C4F-A1ED-3DAAC4A11F40}" dt="2025-01-15T13:00:01.082" v="435" actId="6549"/>
        <pc:sldMkLst>
          <pc:docMk/>
          <pc:sldMk cId="888892269" sldId="1588"/>
        </pc:sldMkLst>
      </pc:sldChg>
      <pc:sldChg chg="modNotesTx">
        <pc:chgData name="Johnson, Kimberly" userId="3a482607-d525-496c-b773-f13397f688cf" providerId="ADAL" clId="{1C177432-E0CA-4C4F-A1ED-3DAAC4A11F40}" dt="2025-01-15T13:37:52.829" v="444" actId="6549"/>
        <pc:sldMkLst>
          <pc:docMk/>
          <pc:sldMk cId="3539675850" sldId="1591"/>
        </pc:sldMkLst>
      </pc:sldChg>
      <pc:sldChg chg="modNotesTx">
        <pc:chgData name="Johnson, Kimberly" userId="3a482607-d525-496c-b773-f13397f688cf" providerId="ADAL" clId="{1C177432-E0CA-4C4F-A1ED-3DAAC4A11F40}" dt="2025-01-15T13:39:02.214" v="445" actId="6549"/>
        <pc:sldMkLst>
          <pc:docMk/>
          <pc:sldMk cId="2181703113" sldId="1592"/>
        </pc:sldMkLst>
      </pc:sldChg>
      <pc:sldChg chg="modCm">
        <pc:chgData name="Johnson, Kimberly" userId="3a482607-d525-496c-b773-f13397f688cf" providerId="ADAL" clId="{1C177432-E0CA-4C4F-A1ED-3DAAC4A11F40}" dt="2025-01-16T11:39:34.350" v="1070" actId="2056"/>
        <pc:sldMkLst>
          <pc:docMk/>
          <pc:sldMk cId="718589910" sldId="1593"/>
        </pc:sldMkLst>
        <pc:extLst>
          <p:ext xmlns:p="http://schemas.openxmlformats.org/presentationml/2006/main" uri="{D6D511B9-2390-475A-947B-AFAB55BFBCF1}">
            <pc226:cmChg xmlns:pc226="http://schemas.microsoft.com/office/powerpoint/2022/06/main/command" chg="mod">
              <pc226:chgData name="Johnson, Kimberly" userId="3a482607-d525-496c-b773-f13397f688cf" providerId="ADAL" clId="{1C177432-E0CA-4C4F-A1ED-3DAAC4A11F40}" dt="2025-01-16T11:39:34.350" v="1070" actId="2056"/>
              <pc2:cmMkLst xmlns:pc2="http://schemas.microsoft.com/office/powerpoint/2019/9/main/command">
                <pc:docMk/>
                <pc:sldMk cId="718589910" sldId="1593"/>
                <pc2:cmMk id="{48891536-42C6-4042-9AE6-3DB2B85228E2}"/>
              </pc2:cmMkLst>
            </pc226:cmChg>
          </p:ext>
        </pc:extLst>
      </pc:sldChg>
      <pc:sldChg chg="modNotesTx">
        <pc:chgData name="Johnson, Kimberly" userId="3a482607-d525-496c-b773-f13397f688cf" providerId="ADAL" clId="{1C177432-E0CA-4C4F-A1ED-3DAAC4A11F40}" dt="2025-01-15T13:42:42.613" v="462" actId="6549"/>
        <pc:sldMkLst>
          <pc:docMk/>
          <pc:sldMk cId="2243670852" sldId="1596"/>
        </pc:sldMkLst>
      </pc:sldChg>
      <pc:sldChg chg="modSp mod modNotesTx">
        <pc:chgData name="Johnson, Kimberly" userId="3a482607-d525-496c-b773-f13397f688cf" providerId="ADAL" clId="{1C177432-E0CA-4C4F-A1ED-3DAAC4A11F40}" dt="2025-01-15T13:46:57.325" v="475" actId="6549"/>
        <pc:sldMkLst>
          <pc:docMk/>
          <pc:sldMk cId="573351278" sldId="1598"/>
        </pc:sldMkLst>
        <pc:spChg chg="mod">
          <ac:chgData name="Johnson, Kimberly" userId="3a482607-d525-496c-b773-f13397f688cf" providerId="ADAL" clId="{1C177432-E0CA-4C4F-A1ED-3DAAC4A11F40}" dt="2025-01-15T13:44:50.731" v="463" actId="6549"/>
          <ac:spMkLst>
            <pc:docMk/>
            <pc:sldMk cId="573351278" sldId="1598"/>
            <ac:spMk id="2" creationId="{349DF33D-DD9A-E92A-F919-A6AD4628DDF9}"/>
          </ac:spMkLst>
        </pc:spChg>
      </pc:sldChg>
      <pc:sldChg chg="modSp mod modNotesTx">
        <pc:chgData name="Johnson, Kimberly" userId="3a482607-d525-496c-b773-f13397f688cf" providerId="ADAL" clId="{1C177432-E0CA-4C4F-A1ED-3DAAC4A11F40}" dt="2025-01-15T13:50:20.936" v="533" actId="20577"/>
        <pc:sldMkLst>
          <pc:docMk/>
          <pc:sldMk cId="4050983803" sldId="1599"/>
        </pc:sldMkLst>
        <pc:spChg chg="mod">
          <ac:chgData name="Johnson, Kimberly" userId="3a482607-d525-496c-b773-f13397f688cf" providerId="ADAL" clId="{1C177432-E0CA-4C4F-A1ED-3DAAC4A11F40}" dt="2025-01-15T13:50:20.936" v="533" actId="20577"/>
          <ac:spMkLst>
            <pc:docMk/>
            <pc:sldMk cId="4050983803" sldId="1599"/>
            <ac:spMk id="3" creationId="{FB3D57B1-23D3-7F65-735C-225CC4F7F764}"/>
          </ac:spMkLst>
        </pc:spChg>
      </pc:sldChg>
      <pc:sldChg chg="modNotesTx">
        <pc:chgData name="Johnson, Kimberly" userId="3a482607-d525-496c-b773-f13397f688cf" providerId="ADAL" clId="{1C177432-E0CA-4C4F-A1ED-3DAAC4A11F40}" dt="2025-01-15T13:52:34.673" v="537" actId="6549"/>
        <pc:sldMkLst>
          <pc:docMk/>
          <pc:sldMk cId="3709190537" sldId="1602"/>
        </pc:sldMkLst>
      </pc:sldChg>
      <pc:sldChg chg="modSp mod modNotesTx">
        <pc:chgData name="Johnson, Kimberly" userId="3a482607-d525-496c-b773-f13397f688cf" providerId="ADAL" clId="{1C177432-E0CA-4C4F-A1ED-3DAAC4A11F40}" dt="2025-01-15T14:09:12.574" v="581" actId="20577"/>
        <pc:sldMkLst>
          <pc:docMk/>
          <pc:sldMk cId="3037188111" sldId="1611"/>
        </pc:sldMkLst>
      </pc:sldChg>
      <pc:sldChg chg="modNotesTx">
        <pc:chgData name="Johnson, Kimberly" userId="3a482607-d525-496c-b773-f13397f688cf" providerId="ADAL" clId="{1C177432-E0CA-4C4F-A1ED-3DAAC4A11F40}" dt="2025-01-15T17:47:11.430" v="936" actId="6549"/>
        <pc:sldMkLst>
          <pc:docMk/>
          <pc:sldMk cId="1339571787" sldId="1618"/>
        </pc:sldMkLst>
      </pc:sldChg>
      <pc:sldChg chg="modNotesTx">
        <pc:chgData name="Johnson, Kimberly" userId="3a482607-d525-496c-b773-f13397f688cf" providerId="ADAL" clId="{1C177432-E0CA-4C4F-A1ED-3DAAC4A11F40}" dt="2025-01-15T16:29:05.062" v="901" actId="6549"/>
        <pc:sldMkLst>
          <pc:docMk/>
          <pc:sldMk cId="278840551" sldId="1620"/>
        </pc:sldMkLst>
      </pc:sldChg>
      <pc:sldChg chg="modNotesTx">
        <pc:chgData name="Johnson, Kimberly" userId="3a482607-d525-496c-b773-f13397f688cf" providerId="ADAL" clId="{1C177432-E0CA-4C4F-A1ED-3DAAC4A11F40}" dt="2025-01-15T16:31:01.545" v="903" actId="20577"/>
        <pc:sldMkLst>
          <pc:docMk/>
          <pc:sldMk cId="1304497046" sldId="1621"/>
        </pc:sldMkLst>
      </pc:sldChg>
      <pc:sldChg chg="modSp mod modNotesTx">
        <pc:chgData name="Johnson, Kimberly" userId="3a482607-d525-496c-b773-f13397f688cf" providerId="ADAL" clId="{1C177432-E0CA-4C4F-A1ED-3DAAC4A11F40}" dt="2025-01-16T16:25:27.554" v="1084" actId="20577"/>
        <pc:sldMkLst>
          <pc:docMk/>
          <pc:sldMk cId="2030312909" sldId="1622"/>
        </pc:sldMkLst>
        <pc:spChg chg="mod">
          <ac:chgData name="Johnson, Kimberly" userId="3a482607-d525-496c-b773-f13397f688cf" providerId="ADAL" clId="{1C177432-E0CA-4C4F-A1ED-3DAAC4A11F40}" dt="2025-01-15T15:20:12.760" v="885" actId="14100"/>
          <ac:spMkLst>
            <pc:docMk/>
            <pc:sldMk cId="2030312909" sldId="1622"/>
            <ac:spMk id="11" creationId="{9BC54346-64B7-970F-8881-55A1027688DD}"/>
          </ac:spMkLst>
        </pc:spChg>
      </pc:sldChg>
      <pc:sldChg chg="modSp mod">
        <pc:chgData name="Johnson, Kimberly" userId="3a482607-d525-496c-b773-f13397f688cf" providerId="ADAL" clId="{1C177432-E0CA-4C4F-A1ED-3DAAC4A11F40}" dt="2025-01-15T17:22:53.298" v="921" actId="20577"/>
        <pc:sldMkLst>
          <pc:docMk/>
          <pc:sldMk cId="4132729088" sldId="1623"/>
        </pc:sldMkLst>
        <pc:spChg chg="mod">
          <ac:chgData name="Johnson, Kimberly" userId="3a482607-d525-496c-b773-f13397f688cf" providerId="ADAL" clId="{1C177432-E0CA-4C4F-A1ED-3DAAC4A11F40}" dt="2025-01-15T17:22:34.623" v="920" actId="20577"/>
          <ac:spMkLst>
            <pc:docMk/>
            <pc:sldMk cId="4132729088" sldId="1623"/>
            <ac:spMk id="8" creationId="{F98A5FD4-7136-BE04-F3E2-F3BEFBDF6F5D}"/>
          </ac:spMkLst>
        </pc:spChg>
        <pc:spChg chg="mod">
          <ac:chgData name="Johnson, Kimberly" userId="3a482607-d525-496c-b773-f13397f688cf" providerId="ADAL" clId="{1C177432-E0CA-4C4F-A1ED-3DAAC4A11F40}" dt="2025-01-15T17:22:53.298" v="921" actId="20577"/>
          <ac:spMkLst>
            <pc:docMk/>
            <pc:sldMk cId="4132729088" sldId="1623"/>
            <ac:spMk id="9" creationId="{3D1D9436-F49F-A1C4-BE1E-D4E05345A8BD}"/>
          </ac:spMkLst>
        </pc:spChg>
      </pc:sldChg>
      <pc:sldChg chg="modSp mod modNotesTx">
        <pc:chgData name="Johnson, Kimberly" userId="3a482607-d525-496c-b773-f13397f688cf" providerId="ADAL" clId="{1C177432-E0CA-4C4F-A1ED-3DAAC4A11F40}" dt="2025-01-16T16:22:51.412" v="1083"/>
        <pc:sldMkLst>
          <pc:docMk/>
          <pc:sldMk cId="397625085" sldId="1624"/>
        </pc:sldMkLst>
        <pc:graphicFrameChg chg="mod modGraphic">
          <ac:chgData name="Johnson, Kimberly" userId="3a482607-d525-496c-b773-f13397f688cf" providerId="ADAL" clId="{1C177432-E0CA-4C4F-A1ED-3DAAC4A11F40}" dt="2025-01-15T14:13:46.213" v="590" actId="14734"/>
          <ac:graphicFrameMkLst>
            <pc:docMk/>
            <pc:sldMk cId="397625085" sldId="1624"/>
            <ac:graphicFrameMk id="5" creationId="{8253FD75-35A6-A623-72B3-297E313CE0D5}"/>
          </ac:graphicFrameMkLst>
        </pc:graphicFrameChg>
      </pc:sldChg>
      <pc:sldChg chg="modSp mod modNotesTx">
        <pc:chgData name="Johnson, Kimberly" userId="3a482607-d525-496c-b773-f13397f688cf" providerId="ADAL" clId="{1C177432-E0CA-4C4F-A1ED-3DAAC4A11F40}" dt="2025-01-15T14:26:13.135" v="633" actId="20577"/>
        <pc:sldMkLst>
          <pc:docMk/>
          <pc:sldMk cId="4113828700" sldId="1627"/>
        </pc:sldMkLst>
        <pc:spChg chg="mod">
          <ac:chgData name="Johnson, Kimberly" userId="3a482607-d525-496c-b773-f13397f688cf" providerId="ADAL" clId="{1C177432-E0CA-4C4F-A1ED-3DAAC4A11F40}" dt="2025-01-15T14:24:12.050" v="609" actId="20577"/>
          <ac:spMkLst>
            <pc:docMk/>
            <pc:sldMk cId="4113828700" sldId="1627"/>
            <ac:spMk id="7" creationId="{8AD809BC-1581-6E8A-6E83-67C5125C6F3D}"/>
          </ac:spMkLst>
        </pc:spChg>
      </pc:sldChg>
      <pc:sldChg chg="delSp modSp mod">
        <pc:chgData name="Johnson, Kimberly" userId="3a482607-d525-496c-b773-f13397f688cf" providerId="ADAL" clId="{1C177432-E0CA-4C4F-A1ED-3DAAC4A11F40}" dt="2025-01-15T17:06:50.082" v="910" actId="1076"/>
        <pc:sldMkLst>
          <pc:docMk/>
          <pc:sldMk cId="717473459" sldId="1628"/>
        </pc:sldMkLst>
        <pc:spChg chg="mod">
          <ac:chgData name="Johnson, Kimberly" userId="3a482607-d525-496c-b773-f13397f688cf" providerId="ADAL" clId="{1C177432-E0CA-4C4F-A1ED-3DAAC4A11F40}" dt="2025-01-15T17:06:18.441" v="905" actId="1076"/>
          <ac:spMkLst>
            <pc:docMk/>
            <pc:sldMk cId="717473459" sldId="1628"/>
            <ac:spMk id="3" creationId="{FEA122B3-A24D-CFEC-10E6-2743AC39F766}"/>
          </ac:spMkLst>
        </pc:spChg>
        <pc:picChg chg="mod">
          <ac:chgData name="Johnson, Kimberly" userId="3a482607-d525-496c-b773-f13397f688cf" providerId="ADAL" clId="{1C177432-E0CA-4C4F-A1ED-3DAAC4A11F40}" dt="2025-01-15T17:06:21.627" v="906" actId="1076"/>
          <ac:picMkLst>
            <pc:docMk/>
            <pc:sldMk cId="717473459" sldId="1628"/>
            <ac:picMk id="4" creationId="{25B78333-11C5-99ED-BE42-6A754CBCC7FF}"/>
          </ac:picMkLst>
        </pc:picChg>
        <pc:picChg chg="mod">
          <ac:chgData name="Johnson, Kimberly" userId="3a482607-d525-496c-b773-f13397f688cf" providerId="ADAL" clId="{1C177432-E0CA-4C4F-A1ED-3DAAC4A11F40}" dt="2025-01-15T17:06:24.689" v="907" actId="1076"/>
          <ac:picMkLst>
            <pc:docMk/>
            <pc:sldMk cId="717473459" sldId="1628"/>
            <ac:picMk id="6" creationId="{175D05A8-F536-8284-A64A-E81EB14203A1}"/>
          </ac:picMkLst>
        </pc:picChg>
        <pc:picChg chg="mod">
          <ac:chgData name="Johnson, Kimberly" userId="3a482607-d525-496c-b773-f13397f688cf" providerId="ADAL" clId="{1C177432-E0CA-4C4F-A1ED-3DAAC4A11F40}" dt="2025-01-15T17:06:50.082" v="910" actId="1076"/>
          <ac:picMkLst>
            <pc:docMk/>
            <pc:sldMk cId="717473459" sldId="1628"/>
            <ac:picMk id="7" creationId="{9BDBEF51-9A2D-8131-56EC-B4D7362C8970}"/>
          </ac:picMkLst>
        </pc:picChg>
      </pc:sldChg>
      <pc:sldChg chg="modSp mod modNotesTx">
        <pc:chgData name="Johnson, Kimberly" userId="3a482607-d525-496c-b773-f13397f688cf" providerId="ADAL" clId="{1C177432-E0CA-4C4F-A1ED-3DAAC4A11F40}" dt="2025-01-15T14:30:45.016" v="672" actId="20577"/>
        <pc:sldMkLst>
          <pc:docMk/>
          <pc:sldMk cId="3583503715" sldId="1629"/>
        </pc:sldMkLst>
        <pc:spChg chg="mod">
          <ac:chgData name="Johnson, Kimberly" userId="3a482607-d525-496c-b773-f13397f688cf" providerId="ADAL" clId="{1C177432-E0CA-4C4F-A1ED-3DAAC4A11F40}" dt="2025-01-15T14:29:01.840" v="636" actId="14100"/>
          <ac:spMkLst>
            <pc:docMk/>
            <pc:sldMk cId="3583503715" sldId="1629"/>
            <ac:spMk id="11" creationId="{6EE3A311-72C9-709B-B9C1-BAD43C846E21}"/>
          </ac:spMkLst>
        </pc:spChg>
      </pc:sldChg>
      <pc:sldChg chg="modNotesTx">
        <pc:chgData name="Johnson, Kimberly" userId="3a482607-d525-496c-b773-f13397f688cf" providerId="ADAL" clId="{1C177432-E0CA-4C4F-A1ED-3DAAC4A11F40}" dt="2025-01-16T16:26:15.276" v="1086" actId="6549"/>
        <pc:sldMkLst>
          <pc:docMk/>
          <pc:sldMk cId="2406075073" sldId="1631"/>
        </pc:sldMkLst>
      </pc:sldChg>
      <pc:sldChg chg="modSp mod modNotesTx">
        <pc:chgData name="Johnson, Kimberly" userId="3a482607-d525-496c-b773-f13397f688cf" providerId="ADAL" clId="{1C177432-E0CA-4C4F-A1ED-3DAAC4A11F40}" dt="2025-01-15T17:26:18.188" v="922" actId="20577"/>
        <pc:sldMkLst>
          <pc:docMk/>
          <pc:sldMk cId="3551824549" sldId="1634"/>
        </pc:sldMkLst>
        <pc:spChg chg="mod">
          <ac:chgData name="Johnson, Kimberly" userId="3a482607-d525-496c-b773-f13397f688cf" providerId="ADAL" clId="{1C177432-E0CA-4C4F-A1ED-3DAAC4A11F40}" dt="2025-01-15T17:26:18.188" v="922" actId="20577"/>
          <ac:spMkLst>
            <pc:docMk/>
            <pc:sldMk cId="3551824549" sldId="1634"/>
            <ac:spMk id="3" creationId="{41479ABB-3027-D06F-9356-121B9488486E}"/>
          </ac:spMkLst>
        </pc:spChg>
      </pc:sldChg>
      <pc:sldChg chg="modNotesTx">
        <pc:chgData name="Johnson, Kimberly" userId="3a482607-d525-496c-b773-f13397f688cf" providerId="ADAL" clId="{1C177432-E0CA-4C4F-A1ED-3DAAC4A11F40}" dt="2025-01-15T17:40:14.903" v="924" actId="20577"/>
        <pc:sldMkLst>
          <pc:docMk/>
          <pc:sldMk cId="2302639915" sldId="1635"/>
        </pc:sldMkLst>
      </pc:sldChg>
      <pc:sldChg chg="modSp mod modNotesTx">
        <pc:chgData name="Johnson, Kimberly" userId="3a482607-d525-496c-b773-f13397f688cf" providerId="ADAL" clId="{1C177432-E0CA-4C4F-A1ED-3DAAC4A11F40}" dt="2025-01-15T17:46:05.160" v="935" actId="20577"/>
        <pc:sldMkLst>
          <pc:docMk/>
          <pc:sldMk cId="2541203476" sldId="1636"/>
        </pc:sldMkLst>
        <pc:spChg chg="mod">
          <ac:chgData name="Johnson, Kimberly" userId="3a482607-d525-496c-b773-f13397f688cf" providerId="ADAL" clId="{1C177432-E0CA-4C4F-A1ED-3DAAC4A11F40}" dt="2025-01-15T17:46:05.160" v="935" actId="20577"/>
          <ac:spMkLst>
            <pc:docMk/>
            <pc:sldMk cId="2541203476" sldId="1636"/>
            <ac:spMk id="2" creationId="{53EED5D1-7D9B-04DE-AA99-5C58E45F30C6}"/>
          </ac:spMkLst>
        </pc:spChg>
      </pc:sldChg>
      <pc:sldChg chg="modSp mod modNotesTx">
        <pc:chgData name="Johnson, Kimberly" userId="3a482607-d525-496c-b773-f13397f688cf" providerId="ADAL" clId="{1C177432-E0CA-4C4F-A1ED-3DAAC4A11F40}" dt="2025-01-15T18:28:05.501" v="1045" actId="6549"/>
        <pc:sldMkLst>
          <pc:docMk/>
          <pc:sldMk cId="1085096187" sldId="1639"/>
        </pc:sldMkLst>
        <pc:graphicFrameChg chg="modGraphic">
          <ac:chgData name="Johnson, Kimberly" userId="3a482607-d525-496c-b773-f13397f688cf" providerId="ADAL" clId="{1C177432-E0CA-4C4F-A1ED-3DAAC4A11F40}" dt="2025-01-15T18:27:08.384" v="1044" actId="20577"/>
          <ac:graphicFrameMkLst>
            <pc:docMk/>
            <pc:sldMk cId="1085096187" sldId="1639"/>
            <ac:graphicFrameMk id="2" creationId="{6641A236-E244-75B0-9A1E-CCB4E6D07390}"/>
          </ac:graphicFrameMkLst>
        </pc:graphicFrameChg>
      </pc:sldChg>
      <pc:sldChg chg="modNotesTx">
        <pc:chgData name="Johnson, Kimberly" userId="3a482607-d525-496c-b773-f13397f688cf" providerId="ADAL" clId="{1C177432-E0CA-4C4F-A1ED-3DAAC4A11F40}" dt="2025-01-15T17:53:07.767" v="1016" actId="6549"/>
        <pc:sldMkLst>
          <pc:docMk/>
          <pc:sldMk cId="818852120" sldId="1640"/>
        </pc:sldMkLst>
      </pc:sldChg>
      <pc:sldChg chg="modNotesTx">
        <pc:chgData name="Johnson, Kimberly" userId="3a482607-d525-496c-b773-f13397f688cf" providerId="ADAL" clId="{1C177432-E0CA-4C4F-A1ED-3DAAC4A11F40}" dt="2025-01-15T18:19:08.228" v="1025" actId="20577"/>
        <pc:sldMkLst>
          <pc:docMk/>
          <pc:sldMk cId="316577243" sldId="1641"/>
        </pc:sldMkLst>
      </pc:sldChg>
      <pc:sldChg chg="addCm modNotesTx">
        <pc:chgData name="Johnson, Kimberly" userId="3a482607-d525-496c-b773-f13397f688cf" providerId="ADAL" clId="{1C177432-E0CA-4C4F-A1ED-3DAAC4A11F40}" dt="2025-01-15T18:25:22.837" v="1042"/>
        <pc:sldMkLst>
          <pc:docMk/>
          <pc:sldMk cId="3499173634" sldId="1642"/>
        </pc:sldMkLst>
        <pc:extLst>
          <p:ext xmlns:p="http://schemas.openxmlformats.org/presentationml/2006/main" uri="{D6D511B9-2390-475A-947B-AFAB55BFBCF1}">
            <pc226:cmChg xmlns:pc226="http://schemas.microsoft.com/office/powerpoint/2022/06/main/command" chg="add">
              <pc226:chgData name="Johnson, Kimberly" userId="3a482607-d525-496c-b773-f13397f688cf" providerId="ADAL" clId="{1C177432-E0CA-4C4F-A1ED-3DAAC4A11F40}" dt="2025-01-15T18:25:22.837" v="1042"/>
              <pc2:cmMkLst xmlns:pc2="http://schemas.microsoft.com/office/powerpoint/2019/9/main/command">
                <pc:docMk/>
                <pc:sldMk cId="3499173634" sldId="1642"/>
                <pc2:cmMk id="{DAAF8A78-86A2-41E2-BD38-88C9A574EBF8}"/>
              </pc2:cmMkLst>
            </pc226:cmChg>
          </p:ext>
        </pc:extLst>
      </pc:sldChg>
      <pc:sldChg chg="modNotesTx">
        <pc:chgData name="Johnson, Kimberly" userId="3a482607-d525-496c-b773-f13397f688cf" providerId="ADAL" clId="{1C177432-E0CA-4C4F-A1ED-3DAAC4A11F40}" dt="2025-01-15T18:48:44" v="1051" actId="20577"/>
        <pc:sldMkLst>
          <pc:docMk/>
          <pc:sldMk cId="678300780" sldId="1643"/>
        </pc:sldMkLst>
      </pc:sldChg>
      <pc:sldChg chg="modSp mod">
        <pc:chgData name="Johnson, Kimberly" userId="3a482607-d525-496c-b773-f13397f688cf" providerId="ADAL" clId="{1C177432-E0CA-4C4F-A1ED-3DAAC4A11F40}" dt="2025-01-15T18:49:15.218" v="1052" actId="15"/>
        <pc:sldMkLst>
          <pc:docMk/>
          <pc:sldMk cId="1571905279" sldId="1645"/>
        </pc:sldMkLst>
        <pc:spChg chg="mod">
          <ac:chgData name="Johnson, Kimberly" userId="3a482607-d525-496c-b773-f13397f688cf" providerId="ADAL" clId="{1C177432-E0CA-4C4F-A1ED-3DAAC4A11F40}" dt="2025-01-15T18:49:15.218" v="1052" actId="15"/>
          <ac:spMkLst>
            <pc:docMk/>
            <pc:sldMk cId="1571905279" sldId="1645"/>
            <ac:spMk id="7" creationId="{AD199116-617A-BED8-17E1-DBAFD292C3C2}"/>
          </ac:spMkLst>
        </pc:spChg>
      </pc:sldChg>
      <pc:sldChg chg="modNotesTx">
        <pc:chgData name="Johnson, Kimberly" userId="3a482607-d525-496c-b773-f13397f688cf" providerId="ADAL" clId="{1C177432-E0CA-4C4F-A1ED-3DAAC4A11F40}" dt="2025-01-15T13:36:00.892" v="441" actId="6549"/>
        <pc:sldMkLst>
          <pc:docMk/>
          <pc:sldMk cId="3670983098" sldId="1646"/>
        </pc:sldMkLst>
      </pc:sldChg>
      <pc:sldChg chg="modNotesTx">
        <pc:chgData name="Johnson, Kimberly" userId="3a482607-d525-496c-b773-f13397f688cf" providerId="ADAL" clId="{1C177432-E0CA-4C4F-A1ED-3DAAC4A11F40}" dt="2025-01-15T15:17:56.659" v="872" actId="20577"/>
        <pc:sldMkLst>
          <pc:docMk/>
          <pc:sldMk cId="2870223625" sldId="1647"/>
        </pc:sldMkLst>
      </pc:sldChg>
      <pc:sldChg chg="modSp mod">
        <pc:chgData name="Johnson, Kimberly" userId="3a482607-d525-496c-b773-f13397f688cf" providerId="ADAL" clId="{1C177432-E0CA-4C4F-A1ED-3DAAC4A11F40}" dt="2025-01-15T18:30:45.182" v="1050" actId="948"/>
        <pc:sldMkLst>
          <pc:docMk/>
          <pc:sldMk cId="841711679" sldId="1648"/>
        </pc:sldMkLst>
        <pc:spChg chg="mod">
          <ac:chgData name="Johnson, Kimberly" userId="3a482607-d525-496c-b773-f13397f688cf" providerId="ADAL" clId="{1C177432-E0CA-4C4F-A1ED-3DAAC4A11F40}" dt="2025-01-15T18:30:45.182" v="1050" actId="948"/>
          <ac:spMkLst>
            <pc:docMk/>
            <pc:sldMk cId="841711679" sldId="1648"/>
            <ac:spMk id="3" creationId="{94735F60-3C12-D626-3E20-277D90F3A582}"/>
          </ac:spMkLst>
        </pc:spChg>
      </pc:sldChg>
      <pc:sldChg chg="modNotesTx">
        <pc:chgData name="Johnson, Kimberly" userId="3a482607-d525-496c-b773-f13397f688cf" providerId="ADAL" clId="{1C177432-E0CA-4C4F-A1ED-3DAAC4A11F40}" dt="2025-01-15T17:56:02.891" v="1021" actId="20577"/>
        <pc:sldMkLst>
          <pc:docMk/>
          <pc:sldMk cId="4279347510" sldId="1650"/>
        </pc:sldMkLst>
      </pc:sldChg>
      <pc:sldChg chg="modSp mod">
        <pc:chgData name="Johnson, Kimberly" userId="3a482607-d525-496c-b773-f13397f688cf" providerId="ADAL" clId="{1C177432-E0CA-4C4F-A1ED-3DAAC4A11F40}" dt="2025-01-15T17:47:53.860" v="937" actId="1076"/>
        <pc:sldMkLst>
          <pc:docMk/>
          <pc:sldMk cId="2948340896" sldId="1653"/>
        </pc:sldMkLst>
        <pc:spChg chg="mod">
          <ac:chgData name="Johnson, Kimberly" userId="3a482607-d525-496c-b773-f13397f688cf" providerId="ADAL" clId="{1C177432-E0CA-4C4F-A1ED-3DAAC4A11F40}" dt="2025-01-15T17:47:53.860" v="937" actId="1076"/>
          <ac:spMkLst>
            <pc:docMk/>
            <pc:sldMk cId="2948340896" sldId="1653"/>
            <ac:spMk id="12" creationId="{C1AFD4D9-C1BD-0B62-FCD0-D822A6FA8101}"/>
          </ac:spMkLst>
        </pc:spChg>
      </pc:sldChg>
      <pc:sldChg chg="modNotesTx">
        <pc:chgData name="Johnson, Kimberly" userId="3a482607-d525-496c-b773-f13397f688cf" providerId="ADAL" clId="{1C177432-E0CA-4C4F-A1ED-3DAAC4A11F40}" dt="2025-01-15T17:50:12.659" v="938" actId="33524"/>
        <pc:sldMkLst>
          <pc:docMk/>
          <pc:sldMk cId="991101544" sldId="1654"/>
        </pc:sldMkLst>
      </pc:sldChg>
      <pc:sldChg chg="modNotesTx">
        <pc:chgData name="Johnson, Kimberly" userId="3a482607-d525-496c-b773-f13397f688cf" providerId="ADAL" clId="{1C177432-E0CA-4C4F-A1ED-3DAAC4A11F40}" dt="2025-01-15T12:19:57.466" v="269" actId="20577"/>
        <pc:sldMkLst>
          <pc:docMk/>
          <pc:sldMk cId="612900969" sldId="1658"/>
        </pc:sldMkLst>
      </pc:sldChg>
      <pc:sldChg chg="modSp mod">
        <pc:chgData name="Johnson, Kimberly" userId="3a482607-d525-496c-b773-f13397f688cf" providerId="ADAL" clId="{1C177432-E0CA-4C4F-A1ED-3DAAC4A11F40}" dt="2025-01-15T13:55:30.069" v="545" actId="20577"/>
        <pc:sldMkLst>
          <pc:docMk/>
          <pc:sldMk cId="3629381837" sldId="1659"/>
        </pc:sldMkLst>
        <pc:spChg chg="mod">
          <ac:chgData name="Johnson, Kimberly" userId="3a482607-d525-496c-b773-f13397f688cf" providerId="ADAL" clId="{1C177432-E0CA-4C4F-A1ED-3DAAC4A11F40}" dt="2025-01-15T13:55:30.069" v="545" actId="20577"/>
          <ac:spMkLst>
            <pc:docMk/>
            <pc:sldMk cId="3629381837" sldId="1659"/>
            <ac:spMk id="3" creationId="{3011BFBD-DDA8-1741-6BC9-632207069F2B}"/>
          </ac:spMkLst>
        </pc:spChg>
      </pc:sldChg>
      <pc:sldChg chg="addCm modNotesTx">
        <pc:chgData name="Johnson, Kimberly" userId="3a482607-d525-496c-b773-f13397f688cf" providerId="ADAL" clId="{1C177432-E0CA-4C4F-A1ED-3DAAC4A11F40}" dt="2025-01-15T15:16:01.965" v="871" actId="6549"/>
        <pc:sldMkLst>
          <pc:docMk/>
          <pc:sldMk cId="3411345425" sldId="1664"/>
        </pc:sldMkLst>
        <pc:extLst>
          <p:ext xmlns:p="http://schemas.openxmlformats.org/presentationml/2006/main" uri="{D6D511B9-2390-475A-947B-AFAB55BFBCF1}">
            <pc226:cmChg xmlns:pc226="http://schemas.microsoft.com/office/powerpoint/2022/06/main/command" chg="add">
              <pc226:chgData name="Johnson, Kimberly" userId="3a482607-d525-496c-b773-f13397f688cf" providerId="ADAL" clId="{1C177432-E0CA-4C4F-A1ED-3DAAC4A11F40}" dt="2025-01-15T14:22:22.067" v="598"/>
              <pc2:cmMkLst xmlns:pc2="http://schemas.microsoft.com/office/powerpoint/2019/9/main/command">
                <pc:docMk/>
                <pc:sldMk cId="3411345425" sldId="1664"/>
                <pc2:cmMk id="{AC567642-A42E-4A4A-AD2F-5525C8BFC41E}"/>
              </pc2:cmMkLst>
            </pc226:cmChg>
          </p:ext>
        </pc:extLst>
      </pc:sldChg>
      <pc:sldChg chg="modNotesTx">
        <pc:chgData name="Johnson, Kimberly" userId="3a482607-d525-496c-b773-f13397f688cf" providerId="ADAL" clId="{1C177432-E0CA-4C4F-A1ED-3DAAC4A11F40}" dt="2025-01-15T12:22:35.748" v="276" actId="20577"/>
        <pc:sldMkLst>
          <pc:docMk/>
          <pc:sldMk cId="4007476545" sldId="1666"/>
        </pc:sldMkLst>
      </pc:sldChg>
      <pc:sldChg chg="addSp modSp new mod modNotesTx">
        <pc:chgData name="Johnson, Kimberly" userId="3a482607-d525-496c-b773-f13397f688cf" providerId="ADAL" clId="{1C177432-E0CA-4C4F-A1ED-3DAAC4A11F40}" dt="2025-01-15T12:17:24.590" v="28"/>
        <pc:sldMkLst>
          <pc:docMk/>
          <pc:sldMk cId="3325246175" sldId="1667"/>
        </pc:sldMkLst>
        <pc:spChg chg="mod">
          <ac:chgData name="Johnson, Kimberly" userId="3a482607-d525-496c-b773-f13397f688cf" providerId="ADAL" clId="{1C177432-E0CA-4C4F-A1ED-3DAAC4A11F40}" dt="2025-01-15T12:16:37.063" v="25" actId="207"/>
          <ac:spMkLst>
            <pc:docMk/>
            <pc:sldMk cId="3325246175" sldId="1667"/>
            <ac:spMk id="2" creationId="{A20AD313-FE75-CFAF-FA0D-7073D10C6025}"/>
          </ac:spMkLst>
        </pc:spChg>
        <pc:spChg chg="mod">
          <ac:chgData name="Johnson, Kimberly" userId="3a482607-d525-496c-b773-f13397f688cf" providerId="ADAL" clId="{1C177432-E0CA-4C4F-A1ED-3DAAC4A11F40}" dt="2025-01-15T12:17:12.928" v="27"/>
          <ac:spMkLst>
            <pc:docMk/>
            <pc:sldMk cId="3325246175" sldId="1667"/>
            <ac:spMk id="10" creationId="{307F7332-D04D-4523-ADE3-642CFDD95CC5}"/>
          </ac:spMkLst>
        </pc:spChg>
        <pc:spChg chg="mod">
          <ac:chgData name="Johnson, Kimberly" userId="3a482607-d525-496c-b773-f13397f688cf" providerId="ADAL" clId="{1C177432-E0CA-4C4F-A1ED-3DAAC4A11F40}" dt="2025-01-15T12:17:12.928" v="27"/>
          <ac:spMkLst>
            <pc:docMk/>
            <pc:sldMk cId="3325246175" sldId="1667"/>
            <ac:spMk id="11" creationId="{867E20F3-E3CF-DF61-98D4-01856FD94988}"/>
          </ac:spMkLst>
        </pc:spChg>
        <pc:spChg chg="mod">
          <ac:chgData name="Johnson, Kimberly" userId="3a482607-d525-496c-b773-f13397f688cf" providerId="ADAL" clId="{1C177432-E0CA-4C4F-A1ED-3DAAC4A11F40}" dt="2025-01-15T12:17:12.928" v="27"/>
          <ac:spMkLst>
            <pc:docMk/>
            <pc:sldMk cId="3325246175" sldId="1667"/>
            <ac:spMk id="12" creationId="{8033F8C3-A61F-B08B-9015-27010AABE245}"/>
          </ac:spMkLst>
        </pc:spChg>
        <pc:spChg chg="mod">
          <ac:chgData name="Johnson, Kimberly" userId="3a482607-d525-496c-b773-f13397f688cf" providerId="ADAL" clId="{1C177432-E0CA-4C4F-A1ED-3DAAC4A11F40}" dt="2025-01-15T12:17:12.928" v="27"/>
          <ac:spMkLst>
            <pc:docMk/>
            <pc:sldMk cId="3325246175" sldId="1667"/>
            <ac:spMk id="13" creationId="{56A3B520-D864-8994-0022-7DB9C525AD73}"/>
          </ac:spMkLst>
        </pc:spChg>
        <pc:spChg chg="mod">
          <ac:chgData name="Johnson, Kimberly" userId="3a482607-d525-496c-b773-f13397f688cf" providerId="ADAL" clId="{1C177432-E0CA-4C4F-A1ED-3DAAC4A11F40}" dt="2025-01-15T12:17:12.928" v="27"/>
          <ac:spMkLst>
            <pc:docMk/>
            <pc:sldMk cId="3325246175" sldId="1667"/>
            <ac:spMk id="14" creationId="{909589CC-C542-0A18-A943-D424007FF556}"/>
          </ac:spMkLst>
        </pc:spChg>
        <pc:grpChg chg="add mod">
          <ac:chgData name="Johnson, Kimberly" userId="3a482607-d525-496c-b773-f13397f688cf" providerId="ADAL" clId="{1C177432-E0CA-4C4F-A1ED-3DAAC4A11F40}" dt="2025-01-15T12:17:12.928" v="27"/>
          <ac:grpSpMkLst>
            <pc:docMk/>
            <pc:sldMk cId="3325246175" sldId="1667"/>
            <ac:grpSpMk id="4" creationId="{4B399A2E-8F2F-5F73-D80B-08BE643C7C64}"/>
          </ac:grpSpMkLst>
        </pc:grpChg>
        <pc:picChg chg="add mod">
          <ac:chgData name="Johnson, Kimberly" userId="3a482607-d525-496c-b773-f13397f688cf" providerId="ADAL" clId="{1C177432-E0CA-4C4F-A1ED-3DAAC4A11F40}" dt="2025-01-15T12:17:05.173" v="26"/>
          <ac:picMkLst>
            <pc:docMk/>
            <pc:sldMk cId="3325246175" sldId="1667"/>
            <ac:picMk id="3" creationId="{D3628E17-73D8-090D-DC6D-DBE861D3BF9A}"/>
          </ac:picMkLst>
        </pc:picChg>
        <pc:picChg chg="mod">
          <ac:chgData name="Johnson, Kimberly" userId="3a482607-d525-496c-b773-f13397f688cf" providerId="ADAL" clId="{1C177432-E0CA-4C4F-A1ED-3DAAC4A11F40}" dt="2025-01-15T12:17:12.928" v="27"/>
          <ac:picMkLst>
            <pc:docMk/>
            <pc:sldMk cId="3325246175" sldId="1667"/>
            <ac:picMk id="5" creationId="{04001622-23E7-29E8-BC11-8C350827CC2D}"/>
          </ac:picMkLst>
        </pc:picChg>
        <pc:picChg chg="mod">
          <ac:chgData name="Johnson, Kimberly" userId="3a482607-d525-496c-b773-f13397f688cf" providerId="ADAL" clId="{1C177432-E0CA-4C4F-A1ED-3DAAC4A11F40}" dt="2025-01-15T12:17:12.928" v="27"/>
          <ac:picMkLst>
            <pc:docMk/>
            <pc:sldMk cId="3325246175" sldId="1667"/>
            <ac:picMk id="6" creationId="{A2CB0CC7-544F-EA20-DD63-1EEDE26DA8E9}"/>
          </ac:picMkLst>
        </pc:picChg>
        <pc:picChg chg="mod">
          <ac:chgData name="Johnson, Kimberly" userId="3a482607-d525-496c-b773-f13397f688cf" providerId="ADAL" clId="{1C177432-E0CA-4C4F-A1ED-3DAAC4A11F40}" dt="2025-01-15T12:17:12.928" v="27"/>
          <ac:picMkLst>
            <pc:docMk/>
            <pc:sldMk cId="3325246175" sldId="1667"/>
            <ac:picMk id="7" creationId="{83FE87AF-6192-1CEF-8D5E-706FA9DBB650}"/>
          </ac:picMkLst>
        </pc:picChg>
        <pc:picChg chg="mod">
          <ac:chgData name="Johnson, Kimberly" userId="3a482607-d525-496c-b773-f13397f688cf" providerId="ADAL" clId="{1C177432-E0CA-4C4F-A1ED-3DAAC4A11F40}" dt="2025-01-15T12:17:12.928" v="27"/>
          <ac:picMkLst>
            <pc:docMk/>
            <pc:sldMk cId="3325246175" sldId="1667"/>
            <ac:picMk id="8" creationId="{6ED87678-4AE8-5545-AC64-E8925F990756}"/>
          </ac:picMkLst>
        </pc:picChg>
        <pc:picChg chg="mod">
          <ac:chgData name="Johnson, Kimberly" userId="3a482607-d525-496c-b773-f13397f688cf" providerId="ADAL" clId="{1C177432-E0CA-4C4F-A1ED-3DAAC4A11F40}" dt="2025-01-15T12:17:12.928" v="27"/>
          <ac:picMkLst>
            <pc:docMk/>
            <pc:sldMk cId="3325246175" sldId="1667"/>
            <ac:picMk id="9" creationId="{439DE355-6960-7F22-B924-9C53D8C16252}"/>
          </ac:picMkLst>
        </pc:picChg>
      </pc:sldChg>
      <pc:sldChg chg="modSp mod">
        <pc:chgData name="Johnson, Kimberly" userId="3a482607-d525-496c-b773-f13397f688cf" providerId="ADAL" clId="{1C177432-E0CA-4C4F-A1ED-3DAAC4A11F40}" dt="2025-01-17T18:05:28.583" v="1091" actId="20577"/>
        <pc:sldMkLst>
          <pc:docMk/>
          <pc:sldMk cId="2015496595" sldId="1673"/>
        </pc:sldMkLst>
        <pc:spChg chg="mod">
          <ac:chgData name="Johnson, Kimberly" userId="3a482607-d525-496c-b773-f13397f688cf" providerId="ADAL" clId="{1C177432-E0CA-4C4F-A1ED-3DAAC4A11F40}" dt="2025-01-17T18:05:28.583" v="1091" actId="20577"/>
          <ac:spMkLst>
            <pc:docMk/>
            <pc:sldMk cId="2015496595" sldId="1673"/>
            <ac:spMk id="3" creationId="{C1A94DA3-B299-2502-6E4E-FF760A210C0E}"/>
          </ac:spMkLst>
        </pc:spChg>
        <pc:picChg chg="mod">
          <ac:chgData name="Johnson, Kimberly" userId="3a482607-d525-496c-b773-f13397f688cf" providerId="ADAL" clId="{1C177432-E0CA-4C4F-A1ED-3DAAC4A11F40}" dt="2025-01-17T18:02:17.670" v="1089" actId="1076"/>
          <ac:picMkLst>
            <pc:docMk/>
            <pc:sldMk cId="2015496595" sldId="1673"/>
            <ac:picMk id="4" creationId="{6033EC00-F868-EB71-F695-24FE30BD0E84}"/>
          </ac:picMkLst>
        </pc:picChg>
      </pc:sldChg>
      <pc:sldChg chg="modSp mod">
        <pc:chgData name="Johnson, Kimberly" userId="3a482607-d525-496c-b773-f13397f688cf" providerId="ADAL" clId="{1C177432-E0CA-4C4F-A1ED-3DAAC4A11F40}" dt="2025-01-17T18:05:36.469" v="1092" actId="6549"/>
        <pc:sldMkLst>
          <pc:docMk/>
          <pc:sldMk cId="4187152748" sldId="1674"/>
        </pc:sldMkLst>
        <pc:spChg chg="mod">
          <ac:chgData name="Johnson, Kimberly" userId="3a482607-d525-496c-b773-f13397f688cf" providerId="ADAL" clId="{1C177432-E0CA-4C4F-A1ED-3DAAC4A11F40}" dt="2025-01-17T18:05:36.469" v="1092" actId="6549"/>
          <ac:spMkLst>
            <pc:docMk/>
            <pc:sldMk cId="4187152748" sldId="1674"/>
            <ac:spMk id="3" creationId="{C1A94DA3-B299-2502-6E4E-FF760A210C0E}"/>
          </ac:spMkLst>
        </pc:spChg>
      </pc:sldChg>
      <pc:sldChg chg="modSp mod">
        <pc:chgData name="Johnson, Kimberly" userId="3a482607-d525-496c-b773-f13397f688cf" providerId="ADAL" clId="{1C177432-E0CA-4C4F-A1ED-3DAAC4A11F40}" dt="2025-01-16T16:02:42.902" v="1077" actId="313"/>
        <pc:sldMkLst>
          <pc:docMk/>
          <pc:sldMk cId="3525817673" sldId="1675"/>
        </pc:sldMkLst>
        <pc:spChg chg="mod">
          <ac:chgData name="Johnson, Kimberly" userId="3a482607-d525-496c-b773-f13397f688cf" providerId="ADAL" clId="{1C177432-E0CA-4C4F-A1ED-3DAAC4A11F40}" dt="2025-01-16T16:02:42.902" v="1077" actId="313"/>
          <ac:spMkLst>
            <pc:docMk/>
            <pc:sldMk cId="3525817673" sldId="1675"/>
            <ac:spMk id="3" creationId="{C1A94DA3-B299-2502-6E4E-FF760A210C0E}"/>
          </ac:spMkLst>
        </pc:spChg>
      </pc:sldChg>
      <pc:sldChg chg="modSp mod">
        <pc:chgData name="Johnson, Kimberly" userId="3a482607-d525-496c-b773-f13397f688cf" providerId="ADAL" clId="{1C177432-E0CA-4C4F-A1ED-3DAAC4A11F40}" dt="2025-01-16T16:03:33.378" v="1078" actId="6549"/>
        <pc:sldMkLst>
          <pc:docMk/>
          <pc:sldMk cId="3728145188" sldId="1677"/>
        </pc:sldMkLst>
        <pc:spChg chg="mod">
          <ac:chgData name="Johnson, Kimberly" userId="3a482607-d525-496c-b773-f13397f688cf" providerId="ADAL" clId="{1C177432-E0CA-4C4F-A1ED-3DAAC4A11F40}" dt="2025-01-16T16:03:33.378" v="1078" actId="6549"/>
          <ac:spMkLst>
            <pc:docMk/>
            <pc:sldMk cId="3728145188" sldId="1677"/>
            <ac:spMk id="3" creationId="{C1A94DA3-B299-2502-6E4E-FF760A210C0E}"/>
          </ac:spMkLst>
        </pc:spChg>
      </pc:sldChg>
      <pc:sldChg chg="modSp mod">
        <pc:chgData name="Johnson, Kimberly" userId="3a482607-d525-496c-b773-f13397f688cf" providerId="ADAL" clId="{1C177432-E0CA-4C4F-A1ED-3DAAC4A11F40}" dt="2025-01-17T18:07:53.745" v="1094" actId="6549"/>
        <pc:sldMkLst>
          <pc:docMk/>
          <pc:sldMk cId="762886117" sldId="1680"/>
        </pc:sldMkLst>
        <pc:spChg chg="mod">
          <ac:chgData name="Johnson, Kimberly" userId="3a482607-d525-496c-b773-f13397f688cf" providerId="ADAL" clId="{1C177432-E0CA-4C4F-A1ED-3DAAC4A11F40}" dt="2025-01-17T18:07:53.745" v="1094" actId="6549"/>
          <ac:spMkLst>
            <pc:docMk/>
            <pc:sldMk cId="762886117" sldId="1680"/>
            <ac:spMk id="4" creationId="{E91474BE-9FF2-2566-FAC4-F5697F12F051}"/>
          </ac:spMkLst>
        </pc:spChg>
      </pc:sldChg>
      <pc:sldChg chg="modSp mod">
        <pc:chgData name="Johnson, Kimberly" userId="3a482607-d525-496c-b773-f13397f688cf" providerId="ADAL" clId="{1C177432-E0CA-4C4F-A1ED-3DAAC4A11F40}" dt="2025-01-17T18:08:50.594" v="1095" actId="6549"/>
        <pc:sldMkLst>
          <pc:docMk/>
          <pc:sldMk cId="2374285960" sldId="1682"/>
        </pc:sldMkLst>
        <pc:spChg chg="mod">
          <ac:chgData name="Johnson, Kimberly" userId="3a482607-d525-496c-b773-f13397f688cf" providerId="ADAL" clId="{1C177432-E0CA-4C4F-A1ED-3DAAC4A11F40}" dt="2025-01-17T18:08:50.594" v="1095" actId="6549"/>
          <ac:spMkLst>
            <pc:docMk/>
            <pc:sldMk cId="2374285960" sldId="1682"/>
            <ac:spMk id="6" creationId="{8F09490D-A1B1-BC85-B4FF-524F34A52E99}"/>
          </ac:spMkLst>
        </pc:spChg>
      </pc:sldChg>
    </pc:docChg>
  </pc:docChgLst>
  <pc:docChgLst>
    <pc:chgData name="Ducharme, Deirdre" userId="9b1f5df4-d39a-4c88-94a8-b8c4a25e4853" providerId="ADAL" clId="{9BBCC477-276D-4DD3-BC1C-A0A78A9C5C97}"/>
    <pc:docChg chg="undo custSel addSld delSld modSld sldOrd">
      <pc:chgData name="Ducharme, Deirdre" userId="9b1f5df4-d39a-4c88-94a8-b8c4a25e4853" providerId="ADAL" clId="{9BBCC477-276D-4DD3-BC1C-A0A78A9C5C97}" dt="2025-01-27T19:03:42.596" v="12722" actId="1076"/>
      <pc:docMkLst>
        <pc:docMk/>
      </pc:docMkLst>
      <pc:sldChg chg="modNotesTx">
        <pc:chgData name="Ducharme, Deirdre" userId="9b1f5df4-d39a-4c88-94a8-b8c4a25e4853" providerId="ADAL" clId="{9BBCC477-276D-4DD3-BC1C-A0A78A9C5C97}" dt="2025-01-23T14:02:01.904" v="12529" actId="2711"/>
        <pc:sldMkLst>
          <pc:docMk/>
          <pc:sldMk cId="3458434749" sldId="270"/>
        </pc:sldMkLst>
      </pc:sldChg>
      <pc:sldChg chg="modNotesTx">
        <pc:chgData name="Ducharme, Deirdre" userId="9b1f5df4-d39a-4c88-94a8-b8c4a25e4853" providerId="ADAL" clId="{9BBCC477-276D-4DD3-BC1C-A0A78A9C5C97}" dt="2025-01-23T14:01:46.979" v="12527" actId="2711"/>
        <pc:sldMkLst>
          <pc:docMk/>
          <pc:sldMk cId="573310208" sldId="278"/>
        </pc:sldMkLst>
      </pc:sldChg>
      <pc:sldChg chg="modNotesTx">
        <pc:chgData name="Ducharme, Deirdre" userId="9b1f5df4-d39a-4c88-94a8-b8c4a25e4853" providerId="ADAL" clId="{9BBCC477-276D-4DD3-BC1C-A0A78A9C5C97}" dt="2025-01-23T14:23:00.974" v="12583" actId="2711"/>
        <pc:sldMkLst>
          <pc:docMk/>
          <pc:sldMk cId="844865077" sldId="1472"/>
        </pc:sldMkLst>
      </pc:sldChg>
      <pc:sldChg chg="modNotesTx">
        <pc:chgData name="Ducharme, Deirdre" userId="9b1f5df4-d39a-4c88-94a8-b8c4a25e4853" providerId="ADAL" clId="{9BBCC477-276D-4DD3-BC1C-A0A78A9C5C97}" dt="2025-01-23T13:58:45.692" v="12205" actId="2711"/>
        <pc:sldMkLst>
          <pc:docMk/>
          <pc:sldMk cId="3266132822" sldId="1549"/>
        </pc:sldMkLst>
      </pc:sldChg>
      <pc:sldChg chg="modNotesTx">
        <pc:chgData name="Ducharme, Deirdre" userId="9b1f5df4-d39a-4c88-94a8-b8c4a25e4853" providerId="ADAL" clId="{9BBCC477-276D-4DD3-BC1C-A0A78A9C5C97}" dt="2025-01-27T13:26:03.901" v="12605" actId="2711"/>
        <pc:sldMkLst>
          <pc:docMk/>
          <pc:sldMk cId="1154689530" sldId="1567"/>
        </pc:sldMkLst>
      </pc:sldChg>
      <pc:sldChg chg="modNotesTx">
        <pc:chgData name="Ducharme, Deirdre" userId="9b1f5df4-d39a-4c88-94a8-b8c4a25e4853" providerId="ADAL" clId="{9BBCC477-276D-4DD3-BC1C-A0A78A9C5C97}" dt="2025-01-23T14:02:07.700" v="12530" actId="2711"/>
        <pc:sldMkLst>
          <pc:docMk/>
          <pc:sldMk cId="1674043722" sldId="1569"/>
        </pc:sldMkLst>
      </pc:sldChg>
      <pc:sldChg chg="modNotesTx">
        <pc:chgData name="Ducharme, Deirdre" userId="9b1f5df4-d39a-4c88-94a8-b8c4a25e4853" providerId="ADAL" clId="{9BBCC477-276D-4DD3-BC1C-A0A78A9C5C97}" dt="2025-01-23T13:58:22.015" v="12202" actId="20577"/>
        <pc:sldMkLst>
          <pc:docMk/>
          <pc:sldMk cId="4273572135" sldId="1577"/>
        </pc:sldMkLst>
      </pc:sldChg>
      <pc:sldChg chg="modNotesTx">
        <pc:chgData name="Ducharme, Deirdre" userId="9b1f5df4-d39a-4c88-94a8-b8c4a25e4853" providerId="ADAL" clId="{9BBCC477-276D-4DD3-BC1C-A0A78A9C5C97}" dt="2025-01-23T14:01:53.209" v="12528" actId="2711"/>
        <pc:sldMkLst>
          <pc:docMk/>
          <pc:sldMk cId="695198146" sldId="1580"/>
        </pc:sldMkLst>
      </pc:sldChg>
      <pc:sldChg chg="modNotesTx">
        <pc:chgData name="Ducharme, Deirdre" userId="9b1f5df4-d39a-4c88-94a8-b8c4a25e4853" providerId="ADAL" clId="{9BBCC477-276D-4DD3-BC1C-A0A78A9C5C97}" dt="2025-01-23T13:58:29.615" v="12203" actId="2711"/>
        <pc:sldMkLst>
          <pc:docMk/>
          <pc:sldMk cId="2033535378" sldId="1581"/>
        </pc:sldMkLst>
      </pc:sldChg>
      <pc:sldChg chg="modNotesTx">
        <pc:chgData name="Ducharme, Deirdre" userId="9b1f5df4-d39a-4c88-94a8-b8c4a25e4853" providerId="ADAL" clId="{9BBCC477-276D-4DD3-BC1C-A0A78A9C5C97}" dt="2025-01-23T14:01:38.116" v="12526" actId="2711"/>
        <pc:sldMkLst>
          <pc:docMk/>
          <pc:sldMk cId="3484266989" sldId="1582"/>
        </pc:sldMkLst>
      </pc:sldChg>
      <pc:sldChg chg="modSp mod modNotesTx">
        <pc:chgData name="Ducharme, Deirdre" userId="9b1f5df4-d39a-4c88-94a8-b8c4a25e4853" providerId="ADAL" clId="{9BBCC477-276D-4DD3-BC1C-A0A78A9C5C97}" dt="2025-01-23T13:58:52.042" v="12206" actId="2711"/>
        <pc:sldMkLst>
          <pc:docMk/>
          <pc:sldMk cId="2609170513" sldId="1584"/>
        </pc:sldMkLst>
        <pc:spChg chg="mod">
          <ac:chgData name="Ducharme, Deirdre" userId="9b1f5df4-d39a-4c88-94a8-b8c4a25e4853" providerId="ADAL" clId="{9BBCC477-276D-4DD3-BC1C-A0A78A9C5C97}" dt="2025-01-10T18:38:19.128" v="3882" actId="207"/>
          <ac:spMkLst>
            <pc:docMk/>
            <pc:sldMk cId="2609170513" sldId="1584"/>
            <ac:spMk id="2" creationId="{9D81C57C-38A3-8C3E-CECE-E25CED985C94}"/>
          </ac:spMkLst>
        </pc:spChg>
      </pc:sldChg>
      <pc:sldChg chg="modNotesTx">
        <pc:chgData name="Ducharme, Deirdre" userId="9b1f5df4-d39a-4c88-94a8-b8c4a25e4853" providerId="ADAL" clId="{9BBCC477-276D-4DD3-BC1C-A0A78A9C5C97}" dt="2025-01-10T18:37:27.356" v="3881" actId="20577"/>
        <pc:sldMkLst>
          <pc:docMk/>
          <pc:sldMk cId="3034901473" sldId="1585"/>
        </pc:sldMkLst>
      </pc:sldChg>
      <pc:sldChg chg="modNotesTx">
        <pc:chgData name="Ducharme, Deirdre" userId="9b1f5df4-d39a-4c88-94a8-b8c4a25e4853" providerId="ADAL" clId="{9BBCC477-276D-4DD3-BC1C-A0A78A9C5C97}" dt="2025-01-23T14:02:13.656" v="12531" actId="2711"/>
        <pc:sldMkLst>
          <pc:docMk/>
          <pc:sldMk cId="888892269" sldId="1588"/>
        </pc:sldMkLst>
      </pc:sldChg>
      <pc:sldChg chg="modNotesTx">
        <pc:chgData name="Ducharme, Deirdre" userId="9b1f5df4-d39a-4c88-94a8-b8c4a25e4853" providerId="ADAL" clId="{9BBCC477-276D-4DD3-BC1C-A0A78A9C5C97}" dt="2025-01-23T14:03:27.800" v="12542" actId="6549"/>
        <pc:sldMkLst>
          <pc:docMk/>
          <pc:sldMk cId="3913921259" sldId="1590"/>
        </pc:sldMkLst>
      </pc:sldChg>
      <pc:sldChg chg="modNotesTx">
        <pc:chgData name="Ducharme, Deirdre" userId="9b1f5df4-d39a-4c88-94a8-b8c4a25e4853" providerId="ADAL" clId="{9BBCC477-276D-4DD3-BC1C-A0A78A9C5C97}" dt="2025-01-23T14:02:26.967" v="12533" actId="2711"/>
        <pc:sldMkLst>
          <pc:docMk/>
          <pc:sldMk cId="3539675850" sldId="1591"/>
        </pc:sldMkLst>
      </pc:sldChg>
      <pc:sldChg chg="modSp mod modNotesTx">
        <pc:chgData name="Ducharme, Deirdre" userId="9b1f5df4-d39a-4c88-94a8-b8c4a25e4853" providerId="ADAL" clId="{9BBCC477-276D-4DD3-BC1C-A0A78A9C5C97}" dt="2025-01-23T14:02:32.759" v="12534" actId="2711"/>
        <pc:sldMkLst>
          <pc:docMk/>
          <pc:sldMk cId="2181703113" sldId="1592"/>
        </pc:sldMkLst>
        <pc:spChg chg="mod">
          <ac:chgData name="Ducharme, Deirdre" userId="9b1f5df4-d39a-4c88-94a8-b8c4a25e4853" providerId="ADAL" clId="{9BBCC477-276D-4DD3-BC1C-A0A78A9C5C97}" dt="2025-01-13T21:49:37.918" v="12187" actId="2"/>
          <ac:spMkLst>
            <pc:docMk/>
            <pc:sldMk cId="2181703113" sldId="1592"/>
            <ac:spMk id="5" creationId="{26A488A7-0A3A-3270-E084-160EDC68BA61}"/>
          </ac:spMkLst>
        </pc:spChg>
      </pc:sldChg>
      <pc:sldChg chg="modCm modNotesTx">
        <pc:chgData name="Ducharme, Deirdre" userId="9b1f5df4-d39a-4c88-94a8-b8c4a25e4853" providerId="ADAL" clId="{9BBCC477-276D-4DD3-BC1C-A0A78A9C5C97}" dt="2025-01-23T14:02:39.379" v="12535" actId="2711"/>
        <pc:sldMkLst>
          <pc:docMk/>
          <pc:sldMk cId="718589910" sldId="1593"/>
        </pc:sldMkLst>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17T19:25:20.008" v="12198" actId="2056"/>
              <pc2:cmMkLst xmlns:pc2="http://schemas.microsoft.com/office/powerpoint/2019/9/main/command">
                <pc:docMk/>
                <pc:sldMk cId="718589910" sldId="1593"/>
                <pc2:cmMk id="{48891536-42C6-4042-9AE6-3DB2B85228E2}"/>
              </pc2:cmMkLst>
            </pc226:cmChg>
          </p:ext>
        </pc:extLst>
      </pc:sldChg>
      <pc:sldChg chg="modNotesTx">
        <pc:chgData name="Ducharme, Deirdre" userId="9b1f5df4-d39a-4c88-94a8-b8c4a25e4853" providerId="ADAL" clId="{9BBCC477-276D-4DD3-BC1C-A0A78A9C5C97}" dt="2025-01-23T14:02:46.555" v="12536" actId="2711"/>
        <pc:sldMkLst>
          <pc:docMk/>
          <pc:sldMk cId="2243670852" sldId="1596"/>
        </pc:sldMkLst>
      </pc:sldChg>
      <pc:sldChg chg="modNotesTx">
        <pc:chgData name="Ducharme, Deirdre" userId="9b1f5df4-d39a-4c88-94a8-b8c4a25e4853" providerId="ADAL" clId="{9BBCC477-276D-4DD3-BC1C-A0A78A9C5C97}" dt="2025-01-23T14:02:51.836" v="12537" actId="2711"/>
        <pc:sldMkLst>
          <pc:docMk/>
          <pc:sldMk cId="2834176322" sldId="1597"/>
        </pc:sldMkLst>
      </pc:sldChg>
      <pc:sldChg chg="modNotesTx">
        <pc:chgData name="Ducharme, Deirdre" userId="9b1f5df4-d39a-4c88-94a8-b8c4a25e4853" providerId="ADAL" clId="{9BBCC477-276D-4DD3-BC1C-A0A78A9C5C97}" dt="2025-01-23T14:02:58.530" v="12538" actId="2711"/>
        <pc:sldMkLst>
          <pc:docMk/>
          <pc:sldMk cId="573351278" sldId="1598"/>
        </pc:sldMkLst>
      </pc:sldChg>
      <pc:sldChg chg="modNotesTx">
        <pc:chgData name="Ducharme, Deirdre" userId="9b1f5df4-d39a-4c88-94a8-b8c4a25e4853" providerId="ADAL" clId="{9BBCC477-276D-4DD3-BC1C-A0A78A9C5C97}" dt="2025-01-23T14:03:04.031" v="12539" actId="2711"/>
        <pc:sldMkLst>
          <pc:docMk/>
          <pc:sldMk cId="4050983803" sldId="1599"/>
        </pc:sldMkLst>
      </pc:sldChg>
      <pc:sldChg chg="modNotesTx">
        <pc:chgData name="Ducharme, Deirdre" userId="9b1f5df4-d39a-4c88-94a8-b8c4a25e4853" providerId="ADAL" clId="{9BBCC477-276D-4DD3-BC1C-A0A78A9C5C97}" dt="2025-01-23T14:03:09.771" v="12540" actId="2711"/>
        <pc:sldMkLst>
          <pc:docMk/>
          <pc:sldMk cId="2253727357" sldId="1601"/>
        </pc:sldMkLst>
      </pc:sldChg>
      <pc:sldChg chg="modNotesTx">
        <pc:chgData name="Ducharme, Deirdre" userId="9b1f5df4-d39a-4c88-94a8-b8c4a25e4853" providerId="ADAL" clId="{9BBCC477-276D-4DD3-BC1C-A0A78A9C5C97}" dt="2025-01-23T14:03:19.782" v="12541" actId="2711"/>
        <pc:sldMkLst>
          <pc:docMk/>
          <pc:sldMk cId="3709190537" sldId="1602"/>
        </pc:sldMkLst>
      </pc:sldChg>
      <pc:sldChg chg="modCm modNotesTx">
        <pc:chgData name="Ducharme, Deirdre" userId="9b1f5df4-d39a-4c88-94a8-b8c4a25e4853" providerId="ADAL" clId="{9BBCC477-276D-4DD3-BC1C-A0A78A9C5C97}" dt="2025-01-23T14:18:29.394" v="12572" actId="2711"/>
        <pc:sldMkLst>
          <pc:docMk/>
          <pc:sldMk cId="2952097130" sldId="1603"/>
        </pc:sldMkLst>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13T18:21:59.732" v="5207"/>
              <pc2:cmMkLst xmlns:pc2="http://schemas.microsoft.com/office/powerpoint/2019/9/main/command">
                <pc:docMk/>
                <pc:sldMk cId="2952097130" sldId="1603"/>
                <pc2:cmMk id="{C9A2F1C6-2437-4F6D-9385-962F288CC013}"/>
              </pc2:cmMkLst>
            </pc226:cmChg>
          </p:ext>
        </pc:extLst>
      </pc:sldChg>
      <pc:sldChg chg="modNotesTx">
        <pc:chgData name="Ducharme, Deirdre" userId="9b1f5df4-d39a-4c88-94a8-b8c4a25e4853" providerId="ADAL" clId="{9BBCC477-276D-4DD3-BC1C-A0A78A9C5C97}" dt="2025-01-23T14:03:35.904" v="12543" actId="2711"/>
        <pc:sldMkLst>
          <pc:docMk/>
          <pc:sldMk cId="1728207242" sldId="1604"/>
        </pc:sldMkLst>
      </pc:sldChg>
      <pc:sldChg chg="modNotesTx">
        <pc:chgData name="Ducharme, Deirdre" userId="9b1f5df4-d39a-4c88-94a8-b8c4a25e4853" providerId="ADAL" clId="{9BBCC477-276D-4DD3-BC1C-A0A78A9C5C97}" dt="2025-01-23T14:03:44.273" v="12544" actId="2711"/>
        <pc:sldMkLst>
          <pc:docMk/>
          <pc:sldMk cId="203797669" sldId="1605"/>
        </pc:sldMkLst>
      </pc:sldChg>
      <pc:sldChg chg="modNotesTx">
        <pc:chgData name="Ducharme, Deirdre" userId="9b1f5df4-d39a-4c88-94a8-b8c4a25e4853" providerId="ADAL" clId="{9BBCC477-276D-4DD3-BC1C-A0A78A9C5C97}" dt="2025-01-27T13:33:21.176" v="12718" actId="6549"/>
        <pc:sldMkLst>
          <pc:docMk/>
          <pc:sldMk cId="2199366416" sldId="1607"/>
        </pc:sldMkLst>
      </pc:sldChg>
      <pc:sldChg chg="modNotesTx">
        <pc:chgData name="Ducharme, Deirdre" userId="9b1f5df4-d39a-4c88-94a8-b8c4a25e4853" providerId="ADAL" clId="{9BBCC477-276D-4DD3-BC1C-A0A78A9C5C97}" dt="2025-01-23T14:04:04.614" v="12547" actId="2711"/>
        <pc:sldMkLst>
          <pc:docMk/>
          <pc:sldMk cId="2099088026" sldId="1608"/>
        </pc:sldMkLst>
      </pc:sldChg>
      <pc:sldChg chg="modNotesTx">
        <pc:chgData name="Ducharme, Deirdre" userId="9b1f5df4-d39a-4c88-94a8-b8c4a25e4853" providerId="ADAL" clId="{9BBCC477-276D-4DD3-BC1C-A0A78A9C5C97}" dt="2025-01-23T14:04:11.278" v="12548" actId="2711"/>
        <pc:sldMkLst>
          <pc:docMk/>
          <pc:sldMk cId="1056120301" sldId="1609"/>
        </pc:sldMkLst>
      </pc:sldChg>
      <pc:sldChg chg="modNotesTx">
        <pc:chgData name="Ducharme, Deirdre" userId="9b1f5df4-d39a-4c88-94a8-b8c4a25e4853" providerId="ADAL" clId="{9BBCC477-276D-4DD3-BC1C-A0A78A9C5C97}" dt="2025-01-23T14:04:25.219" v="12550" actId="2711"/>
        <pc:sldMkLst>
          <pc:docMk/>
          <pc:sldMk cId="803896535" sldId="1610"/>
        </pc:sldMkLst>
      </pc:sldChg>
      <pc:sldChg chg="modNotesTx">
        <pc:chgData name="Ducharme, Deirdre" userId="9b1f5df4-d39a-4c88-94a8-b8c4a25e4853" providerId="ADAL" clId="{9BBCC477-276D-4DD3-BC1C-A0A78A9C5C97}" dt="2025-01-27T13:32:17.098" v="12715" actId="6549"/>
        <pc:sldMkLst>
          <pc:docMk/>
          <pc:sldMk cId="3037188111" sldId="1611"/>
        </pc:sldMkLst>
      </pc:sldChg>
      <pc:sldChg chg="modNotesTx">
        <pc:chgData name="Ducharme, Deirdre" userId="9b1f5df4-d39a-4c88-94a8-b8c4a25e4853" providerId="ADAL" clId="{9BBCC477-276D-4DD3-BC1C-A0A78A9C5C97}" dt="2025-01-23T14:04:38.771" v="12552" actId="2711"/>
        <pc:sldMkLst>
          <pc:docMk/>
          <pc:sldMk cId="4248512162" sldId="1612"/>
        </pc:sldMkLst>
      </pc:sldChg>
      <pc:sldChg chg="modNotesTx">
        <pc:chgData name="Ducharme, Deirdre" userId="9b1f5df4-d39a-4c88-94a8-b8c4a25e4853" providerId="ADAL" clId="{9BBCC477-276D-4DD3-BC1C-A0A78A9C5C97}" dt="2025-01-23T14:04:32.406" v="12551" actId="2711"/>
        <pc:sldMkLst>
          <pc:docMk/>
          <pc:sldMk cId="2845743645" sldId="1613"/>
        </pc:sldMkLst>
      </pc:sldChg>
      <pc:sldChg chg="modNotesTx">
        <pc:chgData name="Ducharme, Deirdre" userId="9b1f5df4-d39a-4c88-94a8-b8c4a25e4853" providerId="ADAL" clId="{9BBCC477-276D-4DD3-BC1C-A0A78A9C5C97}" dt="2025-01-23T14:19:43.541" v="12574" actId="2711"/>
        <pc:sldMkLst>
          <pc:docMk/>
          <pc:sldMk cId="1693594140" sldId="1614"/>
        </pc:sldMkLst>
      </pc:sldChg>
      <pc:sldChg chg="del addCm modNotesTx">
        <pc:chgData name="Ducharme, Deirdre" userId="9b1f5df4-d39a-4c88-94a8-b8c4a25e4853" providerId="ADAL" clId="{9BBCC477-276D-4DD3-BC1C-A0A78A9C5C97}" dt="2025-01-09T17:20:30.309" v="2110" actId="47"/>
        <pc:sldMkLst>
          <pc:docMk/>
          <pc:sldMk cId="4137429945" sldId="1615"/>
        </pc:sldMkLst>
        <pc:extLst>
          <p:ext xmlns:p="http://schemas.openxmlformats.org/presentationml/2006/main" uri="{D6D511B9-2390-475A-947B-AFAB55BFBCF1}">
            <pc226:cmChg xmlns:pc226="http://schemas.microsoft.com/office/powerpoint/2022/06/main/command" chg="add">
              <pc226:chgData name="Ducharme, Deirdre" userId="9b1f5df4-d39a-4c88-94a8-b8c4a25e4853" providerId="ADAL" clId="{9BBCC477-276D-4DD3-BC1C-A0A78A9C5C97}" dt="2025-01-09T16:13:40.312" v="722"/>
              <pc2:cmMkLst xmlns:pc2="http://schemas.microsoft.com/office/powerpoint/2019/9/main/command">
                <pc:docMk/>
                <pc:sldMk cId="4137429945" sldId="1615"/>
                <pc2:cmMk id="{DD7BCCC6-48ED-467C-B8AA-954F8064BAD2}"/>
              </pc2:cmMkLst>
            </pc226:cmChg>
          </p:ext>
        </pc:extLst>
      </pc:sldChg>
      <pc:sldChg chg="modSp del addCm">
        <pc:chgData name="Ducharme, Deirdre" userId="9b1f5df4-d39a-4c88-94a8-b8c4a25e4853" providerId="ADAL" clId="{9BBCC477-276D-4DD3-BC1C-A0A78A9C5C97}" dt="2025-01-09T17:20:30.309" v="2110" actId="47"/>
        <pc:sldMkLst>
          <pc:docMk/>
          <pc:sldMk cId="2364744003" sldId="1616"/>
        </pc:sldMkLst>
        <pc:extLst>
          <p:ext xmlns:p="http://schemas.openxmlformats.org/presentationml/2006/main" uri="{D6D511B9-2390-475A-947B-AFAB55BFBCF1}">
            <pc226:cmChg xmlns:pc226="http://schemas.microsoft.com/office/powerpoint/2022/06/main/command" chg="add">
              <pc226:chgData name="Ducharme, Deirdre" userId="9b1f5df4-d39a-4c88-94a8-b8c4a25e4853" providerId="ADAL" clId="{9BBCC477-276D-4DD3-BC1C-A0A78A9C5C97}" dt="2025-01-09T16:13:53.680" v="724"/>
              <pc2:cmMkLst xmlns:pc2="http://schemas.microsoft.com/office/powerpoint/2019/9/main/command">
                <pc:docMk/>
                <pc:sldMk cId="2364744003" sldId="1616"/>
                <pc2:cmMk id="{5FBE76EA-BE3F-4277-8DDC-79C5A15CA4DD}"/>
              </pc2:cmMkLst>
            </pc226:cmChg>
          </p:ext>
        </pc:extLst>
      </pc:sldChg>
      <pc:sldChg chg="modSp del mod addCm">
        <pc:chgData name="Ducharme, Deirdre" userId="9b1f5df4-d39a-4c88-94a8-b8c4a25e4853" providerId="ADAL" clId="{9BBCC477-276D-4DD3-BC1C-A0A78A9C5C97}" dt="2025-01-09T17:20:30.309" v="2110" actId="47"/>
        <pc:sldMkLst>
          <pc:docMk/>
          <pc:sldMk cId="3386927888" sldId="1617"/>
        </pc:sldMkLst>
        <pc:extLst>
          <p:ext xmlns:p="http://schemas.openxmlformats.org/presentationml/2006/main" uri="{D6D511B9-2390-475A-947B-AFAB55BFBCF1}">
            <pc226:cmChg xmlns:pc226="http://schemas.microsoft.com/office/powerpoint/2022/06/main/command" chg="add">
              <pc226:chgData name="Ducharme, Deirdre" userId="9b1f5df4-d39a-4c88-94a8-b8c4a25e4853" providerId="ADAL" clId="{9BBCC477-276D-4DD3-BC1C-A0A78A9C5C97}" dt="2025-01-09T16:13:46.489" v="723"/>
              <pc2:cmMkLst xmlns:pc2="http://schemas.microsoft.com/office/powerpoint/2019/9/main/command">
                <pc:docMk/>
                <pc:sldMk cId="3386927888" sldId="1617"/>
                <pc2:cmMk id="{7D338A66-0210-4867-92B6-58AF24531608}"/>
              </pc2:cmMkLst>
            </pc226:cmChg>
          </p:ext>
        </pc:extLst>
      </pc:sldChg>
      <pc:sldChg chg="modSp mod modCm modNotesTx">
        <pc:chgData name="Ducharme, Deirdre" userId="9b1f5df4-d39a-4c88-94a8-b8c4a25e4853" providerId="ADAL" clId="{9BBCC477-276D-4DD3-BC1C-A0A78A9C5C97}" dt="2025-01-23T14:23:23.759" v="12584" actId="2711"/>
        <pc:sldMkLst>
          <pc:docMk/>
          <pc:sldMk cId="3260988130" sldId="1619"/>
        </pc:sldMkLst>
        <pc:spChg chg="mod">
          <ac:chgData name="Ducharme, Deirdre" userId="9b1f5df4-d39a-4c88-94a8-b8c4a25e4853" providerId="ADAL" clId="{9BBCC477-276D-4DD3-BC1C-A0A78A9C5C97}" dt="2025-01-09T13:33:46.222" v="42" actId="207"/>
          <ac:spMkLst>
            <pc:docMk/>
            <pc:sldMk cId="3260988130" sldId="1619"/>
            <ac:spMk id="4" creationId="{4B854A42-6FE7-334D-4BAC-7C221C870AB2}"/>
          </ac:spMkLst>
        </pc:spChg>
        <pc:spChg chg="mod">
          <ac:chgData name="Ducharme, Deirdre" userId="9b1f5df4-d39a-4c88-94a8-b8c4a25e4853" providerId="ADAL" clId="{9BBCC477-276D-4DD3-BC1C-A0A78A9C5C97}" dt="2025-01-09T17:35:54.559" v="2476" actId="6549"/>
          <ac:spMkLst>
            <pc:docMk/>
            <pc:sldMk cId="3260988130" sldId="1619"/>
            <ac:spMk id="5" creationId="{64684F4E-67CD-C0FB-6D6A-6A0B2AC88588}"/>
          </ac:spMkLst>
        </pc:spChg>
        <pc:extLst>
          <p:ext xmlns:p="http://schemas.openxmlformats.org/presentationml/2006/main" uri="{D6D511B9-2390-475A-947B-AFAB55BFBCF1}">
            <pc226:cmChg xmlns:pc226="http://schemas.microsoft.com/office/powerpoint/2022/06/main/command" chg="">
              <pc226:chgData name="Ducharme, Deirdre" userId="9b1f5df4-d39a-4c88-94a8-b8c4a25e4853" providerId="ADAL" clId="{9BBCC477-276D-4DD3-BC1C-A0A78A9C5C97}" dt="2025-01-09T13:34:27.011" v="43"/>
              <pc2:cmMkLst xmlns:pc2="http://schemas.microsoft.com/office/powerpoint/2019/9/main/command">
                <pc:docMk/>
                <pc:sldMk cId="3260988130" sldId="1619"/>
                <pc2:cmMk id="{FE717628-4AC4-428F-9767-EE794DC6CD1A}"/>
              </pc2:cmMkLst>
              <pc226:cmRplyChg chg="add">
                <pc226:chgData name="Ducharme, Deirdre" userId="9b1f5df4-d39a-4c88-94a8-b8c4a25e4853" providerId="ADAL" clId="{9BBCC477-276D-4DD3-BC1C-A0A78A9C5C97}" dt="2025-01-09T13:34:27.011" v="43"/>
                <pc2:cmRplyMkLst xmlns:pc2="http://schemas.microsoft.com/office/powerpoint/2019/9/main/command">
                  <pc:docMk/>
                  <pc:sldMk cId="3260988130" sldId="1619"/>
                  <pc2:cmMk id="{FE717628-4AC4-428F-9767-EE794DC6CD1A}"/>
                  <pc2:cmRplyMk id="{68381CE5-7C6F-41FD-BCF4-278B034C798E}"/>
                </pc2:cmRplyMkLst>
              </pc226:cmRplyChg>
            </pc226:cmChg>
          </p:ext>
        </pc:extLst>
      </pc:sldChg>
      <pc:sldChg chg="modSp mod addCm modCm modNotesTx">
        <pc:chgData name="Ducharme, Deirdre" userId="9b1f5df4-d39a-4c88-94a8-b8c4a25e4853" providerId="ADAL" clId="{9BBCC477-276D-4DD3-BC1C-A0A78A9C5C97}" dt="2025-01-23T14:23:35.510" v="12585" actId="2711"/>
        <pc:sldMkLst>
          <pc:docMk/>
          <pc:sldMk cId="278840551" sldId="1620"/>
        </pc:sldMkLst>
        <pc:spChg chg="mod">
          <ac:chgData name="Ducharme, Deirdre" userId="9b1f5df4-d39a-4c88-94a8-b8c4a25e4853" providerId="ADAL" clId="{9BBCC477-276D-4DD3-BC1C-A0A78A9C5C97}" dt="2025-01-09T17:39:20.756" v="2538" actId="14100"/>
          <ac:spMkLst>
            <pc:docMk/>
            <pc:sldMk cId="278840551" sldId="1620"/>
            <ac:spMk id="8" creationId="{FA4321F6-8A83-5529-1B28-7CEDB0619422}"/>
          </ac:spMkLst>
        </pc:spChg>
        <pc:picChg chg="mod">
          <ac:chgData name="Ducharme, Deirdre" userId="9b1f5df4-d39a-4c88-94a8-b8c4a25e4853" providerId="ADAL" clId="{9BBCC477-276D-4DD3-BC1C-A0A78A9C5C97}" dt="2025-01-09T17:39:22.807" v="2539" actId="1076"/>
          <ac:picMkLst>
            <pc:docMk/>
            <pc:sldMk cId="278840551" sldId="1620"/>
            <ac:picMk id="11" creationId="{AEDAF8BD-015E-8427-1268-F78770FFB49C}"/>
          </ac:picMkLst>
        </pc:picChg>
        <pc:extLst>
          <p:ext xmlns:p="http://schemas.openxmlformats.org/presentationml/2006/main" uri="{D6D511B9-2390-475A-947B-AFAB55BFBCF1}">
            <pc226:cmChg xmlns:pc226="http://schemas.microsoft.com/office/powerpoint/2022/06/main/command" chg="add mod">
              <pc226:chgData name="Ducharme, Deirdre" userId="9b1f5df4-d39a-4c88-94a8-b8c4a25e4853" providerId="ADAL" clId="{9BBCC477-276D-4DD3-BC1C-A0A78A9C5C97}" dt="2025-01-13T17:56:28.545" v="3883" actId="2056"/>
              <pc2:cmMkLst xmlns:pc2="http://schemas.microsoft.com/office/powerpoint/2019/9/main/command">
                <pc:docMk/>
                <pc:sldMk cId="278840551" sldId="1620"/>
                <pc2:cmMk id="{7CF02726-C0E9-468E-BBBD-DC91342DD090}"/>
              </pc2:cmMkLst>
            </pc226:cmChg>
          </p:ext>
        </pc:extLst>
      </pc:sldChg>
      <pc:sldChg chg="addSp delSp modSp mod modNotesTx">
        <pc:chgData name="Ducharme, Deirdre" userId="9b1f5df4-d39a-4c88-94a8-b8c4a25e4853" providerId="ADAL" clId="{9BBCC477-276D-4DD3-BC1C-A0A78A9C5C97}" dt="2025-01-23T14:23:52.698" v="12586" actId="2711"/>
        <pc:sldMkLst>
          <pc:docMk/>
          <pc:sldMk cId="1304497046" sldId="1621"/>
        </pc:sldMkLst>
        <pc:spChg chg="mod">
          <ac:chgData name="Ducharme, Deirdre" userId="9b1f5df4-d39a-4c88-94a8-b8c4a25e4853" providerId="ADAL" clId="{9BBCC477-276D-4DD3-BC1C-A0A78A9C5C97}" dt="2025-01-09T17:40:34.363" v="2604" actId="20577"/>
          <ac:spMkLst>
            <pc:docMk/>
            <pc:sldMk cId="1304497046" sldId="1621"/>
            <ac:spMk id="2" creationId="{349DF33D-DD9A-E92A-F919-A6AD4628DDF9}"/>
          </ac:spMkLst>
        </pc:spChg>
        <pc:spChg chg="mod">
          <ac:chgData name="Ducharme, Deirdre" userId="9b1f5df4-d39a-4c88-94a8-b8c4a25e4853" providerId="ADAL" clId="{9BBCC477-276D-4DD3-BC1C-A0A78A9C5C97}" dt="2025-01-09T17:42:47.187" v="2679" actId="14100"/>
          <ac:spMkLst>
            <pc:docMk/>
            <pc:sldMk cId="1304497046" sldId="1621"/>
            <ac:spMk id="5" creationId="{6DA362D7-5760-9265-5C7F-FA805A626228}"/>
          </ac:spMkLst>
        </pc:spChg>
        <pc:picChg chg="add mod">
          <ac:chgData name="Ducharme, Deirdre" userId="9b1f5df4-d39a-4c88-94a8-b8c4a25e4853" providerId="ADAL" clId="{9BBCC477-276D-4DD3-BC1C-A0A78A9C5C97}" dt="2025-01-09T17:44:06.357" v="2688" actId="1076"/>
          <ac:picMkLst>
            <pc:docMk/>
            <pc:sldMk cId="1304497046" sldId="1621"/>
            <ac:picMk id="3074" creationId="{F0398D7D-E5A9-8443-4AE8-14538B5D7509}"/>
          </ac:picMkLst>
        </pc:picChg>
      </pc:sldChg>
      <pc:sldChg chg="modSp mod modCm modNotesTx">
        <pc:chgData name="Ducharme, Deirdre" userId="9b1f5df4-d39a-4c88-94a8-b8c4a25e4853" providerId="ADAL" clId="{9BBCC477-276D-4DD3-BC1C-A0A78A9C5C97}" dt="2025-01-23T14:22:41.541" v="12582" actId="2711"/>
        <pc:sldMkLst>
          <pc:docMk/>
          <pc:sldMk cId="2030312909" sldId="1622"/>
        </pc:sldMkLst>
        <pc:spChg chg="mod">
          <ac:chgData name="Ducharme, Deirdre" userId="9b1f5df4-d39a-4c88-94a8-b8c4a25e4853" providerId="ADAL" clId="{9BBCC477-276D-4DD3-BC1C-A0A78A9C5C97}" dt="2025-01-09T17:34:57.795" v="2468" actId="20577"/>
          <ac:spMkLst>
            <pc:docMk/>
            <pc:sldMk cId="2030312909" sldId="1622"/>
            <ac:spMk id="11" creationId="{9BC54346-64B7-970F-8881-55A1027688DD}"/>
          </ac:spMkLst>
        </pc:spChg>
        <pc:spChg chg="mod">
          <ac:chgData name="Ducharme, Deirdre" userId="9b1f5df4-d39a-4c88-94a8-b8c4a25e4853" providerId="ADAL" clId="{9BBCC477-276D-4DD3-BC1C-A0A78A9C5C97}" dt="2025-01-09T17:35:05.166" v="2469" actId="1076"/>
          <ac:spMkLst>
            <pc:docMk/>
            <pc:sldMk cId="2030312909" sldId="1622"/>
            <ac:spMk id="17" creationId="{039377BD-DC69-A749-6BAE-B7E8C8545CC3}"/>
          </ac:spMkLst>
        </pc:spChg>
        <pc:picChg chg="mod">
          <ac:chgData name="Ducharme, Deirdre" userId="9b1f5df4-d39a-4c88-94a8-b8c4a25e4853" providerId="ADAL" clId="{9BBCC477-276D-4DD3-BC1C-A0A78A9C5C97}" dt="2025-01-09T17:35:09.048" v="2471" actId="14100"/>
          <ac:picMkLst>
            <pc:docMk/>
            <pc:sldMk cId="2030312909" sldId="1622"/>
            <ac:picMk id="15" creationId="{1B539CD3-EF37-4245-E76B-0C9406A72AD1}"/>
          </ac:picMkLst>
        </pc:picChg>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13T19:12:34.113" v="7466"/>
              <pc2:cmMkLst xmlns:pc2="http://schemas.microsoft.com/office/powerpoint/2019/9/main/command">
                <pc:docMk/>
                <pc:sldMk cId="2030312909" sldId="1622"/>
                <pc2:cmMk id="{CCB0A9F4-6B26-49C9-A1FC-D6DBEE3E35C1}"/>
              </pc2:cmMkLst>
            </pc226:cmChg>
          </p:ext>
        </pc:extLst>
      </pc:sldChg>
      <pc:sldChg chg="modSp mod modNotesTx">
        <pc:chgData name="Ducharme, Deirdre" userId="9b1f5df4-d39a-4c88-94a8-b8c4a25e4853" providerId="ADAL" clId="{9BBCC477-276D-4DD3-BC1C-A0A78A9C5C97}" dt="2025-01-23T14:24:02.223" v="12587" actId="2711"/>
        <pc:sldMkLst>
          <pc:docMk/>
          <pc:sldMk cId="4132729088" sldId="1623"/>
        </pc:sldMkLst>
        <pc:spChg chg="mod">
          <ac:chgData name="Ducharme, Deirdre" userId="9b1f5df4-d39a-4c88-94a8-b8c4a25e4853" providerId="ADAL" clId="{9BBCC477-276D-4DD3-BC1C-A0A78A9C5C97}" dt="2025-01-09T17:47:17.262" v="2924" actId="20577"/>
          <ac:spMkLst>
            <pc:docMk/>
            <pc:sldMk cId="4132729088" sldId="1623"/>
            <ac:spMk id="2" creationId="{349DF33D-DD9A-E92A-F919-A6AD4628DDF9}"/>
          </ac:spMkLst>
        </pc:spChg>
        <pc:spChg chg="mod">
          <ac:chgData name="Ducharme, Deirdre" userId="9b1f5df4-d39a-4c88-94a8-b8c4a25e4853" providerId="ADAL" clId="{9BBCC477-276D-4DD3-BC1C-A0A78A9C5C97}" dt="2025-01-09T17:48:01.389" v="2940" actId="5793"/>
          <ac:spMkLst>
            <pc:docMk/>
            <pc:sldMk cId="4132729088" sldId="1623"/>
            <ac:spMk id="8" creationId="{F98A5FD4-7136-BE04-F3E2-F3BEFBDF6F5D}"/>
          </ac:spMkLst>
        </pc:spChg>
        <pc:spChg chg="mod">
          <ac:chgData name="Ducharme, Deirdre" userId="9b1f5df4-d39a-4c88-94a8-b8c4a25e4853" providerId="ADAL" clId="{9BBCC477-276D-4DD3-BC1C-A0A78A9C5C97}" dt="2025-01-09T17:49:21.061" v="3031" actId="20577"/>
          <ac:spMkLst>
            <pc:docMk/>
            <pc:sldMk cId="4132729088" sldId="1623"/>
            <ac:spMk id="9" creationId="{3D1D9436-F49F-A1C4-BE1E-D4E05345A8BD}"/>
          </ac:spMkLst>
        </pc:spChg>
      </pc:sldChg>
      <pc:sldChg chg="addSp delSp modSp mod ord modNotesTx">
        <pc:chgData name="Ducharme, Deirdre" userId="9b1f5df4-d39a-4c88-94a8-b8c4a25e4853" providerId="ADAL" clId="{9BBCC477-276D-4DD3-BC1C-A0A78A9C5C97}" dt="2025-01-23T14:19:36.752" v="12573" actId="2711"/>
        <pc:sldMkLst>
          <pc:docMk/>
          <pc:sldMk cId="397625085" sldId="1624"/>
        </pc:sldMkLst>
        <pc:spChg chg="mod">
          <ac:chgData name="Ducharme, Deirdre" userId="9b1f5df4-d39a-4c88-94a8-b8c4a25e4853" providerId="ADAL" clId="{9BBCC477-276D-4DD3-BC1C-A0A78A9C5C97}" dt="2025-01-09T16:05:45.112" v="113" actId="20577"/>
          <ac:spMkLst>
            <pc:docMk/>
            <pc:sldMk cId="397625085" sldId="1624"/>
            <ac:spMk id="2" creationId="{349DF33D-DD9A-E92A-F919-A6AD4628DDF9}"/>
          </ac:spMkLst>
        </pc:spChg>
        <pc:spChg chg="add del mod">
          <ac:chgData name="Ducharme, Deirdre" userId="9b1f5df4-d39a-4c88-94a8-b8c4a25e4853" providerId="ADAL" clId="{9BBCC477-276D-4DD3-BC1C-A0A78A9C5C97}" dt="2025-01-09T16:06:08.900" v="120" actId="478"/>
          <ac:spMkLst>
            <pc:docMk/>
            <pc:sldMk cId="397625085" sldId="1624"/>
            <ac:spMk id="6" creationId="{89D77708-57A4-F159-FEA5-6A94C2F26CA8}"/>
          </ac:spMkLst>
        </pc:spChg>
        <pc:graphicFrameChg chg="add del mod modGraphic">
          <ac:chgData name="Ducharme, Deirdre" userId="9b1f5df4-d39a-4c88-94a8-b8c4a25e4853" providerId="ADAL" clId="{9BBCC477-276D-4DD3-BC1C-A0A78A9C5C97}" dt="2025-01-09T16:07:54.581" v="158" actId="1076"/>
          <ac:graphicFrameMkLst>
            <pc:docMk/>
            <pc:sldMk cId="397625085" sldId="1624"/>
            <ac:graphicFrameMk id="5" creationId="{8253FD75-35A6-A623-72B3-297E313CE0D5}"/>
          </ac:graphicFrameMkLst>
        </pc:graphicFrameChg>
      </pc:sldChg>
      <pc:sldChg chg="modNotesTx">
        <pc:chgData name="Ducharme, Deirdre" userId="9b1f5df4-d39a-4c88-94a8-b8c4a25e4853" providerId="ADAL" clId="{9BBCC477-276D-4DD3-BC1C-A0A78A9C5C97}" dt="2025-01-23T14:21:15.730" v="12578" actId="2711"/>
        <pc:sldMkLst>
          <pc:docMk/>
          <pc:sldMk cId="429439030" sldId="1625"/>
        </pc:sldMkLst>
      </pc:sldChg>
      <pc:sldChg chg="delSp modSp mod modNotesTx">
        <pc:chgData name="Ducharme, Deirdre" userId="9b1f5df4-d39a-4c88-94a8-b8c4a25e4853" providerId="ADAL" clId="{9BBCC477-276D-4DD3-BC1C-A0A78A9C5C97}" dt="2025-01-23T14:20:05.912" v="12576" actId="2711"/>
        <pc:sldMkLst>
          <pc:docMk/>
          <pc:sldMk cId="4113828700" sldId="1627"/>
        </pc:sldMkLst>
        <pc:spChg chg="mod">
          <ac:chgData name="Ducharme, Deirdre" userId="9b1f5df4-d39a-4c88-94a8-b8c4a25e4853" providerId="ADAL" clId="{9BBCC477-276D-4DD3-BC1C-A0A78A9C5C97}" dt="2025-01-09T17:23:48.366" v="2211" actId="14100"/>
          <ac:spMkLst>
            <pc:docMk/>
            <pc:sldMk cId="4113828700" sldId="1627"/>
            <ac:spMk id="7" creationId="{8AD809BC-1581-6E8A-6E83-67C5125C6F3D}"/>
          </ac:spMkLst>
        </pc:spChg>
      </pc:sldChg>
      <pc:sldChg chg="modSp mod modNotesTx">
        <pc:chgData name="Ducharme, Deirdre" userId="9b1f5df4-d39a-4c88-94a8-b8c4a25e4853" providerId="ADAL" clId="{9BBCC477-276D-4DD3-BC1C-A0A78A9C5C97}" dt="2025-01-27T13:29:17.871" v="12714" actId="20577"/>
        <pc:sldMkLst>
          <pc:docMk/>
          <pc:sldMk cId="717473459" sldId="1628"/>
        </pc:sldMkLst>
        <pc:spChg chg="mod">
          <ac:chgData name="Ducharme, Deirdre" userId="9b1f5df4-d39a-4c88-94a8-b8c4a25e4853" providerId="ADAL" clId="{9BBCC477-276D-4DD3-BC1C-A0A78A9C5C97}" dt="2025-01-09T17:51:01.341" v="3094" actId="14100"/>
          <ac:spMkLst>
            <pc:docMk/>
            <pc:sldMk cId="717473459" sldId="1628"/>
            <ac:spMk id="3" creationId="{FEA122B3-A24D-CFEC-10E6-2743AC39F766}"/>
          </ac:spMkLst>
        </pc:spChg>
      </pc:sldChg>
      <pc:sldChg chg="modSp mod modCm modNotesTx">
        <pc:chgData name="Ducharme, Deirdre" userId="9b1f5df4-d39a-4c88-94a8-b8c4a25e4853" providerId="ADAL" clId="{9BBCC477-276D-4DD3-BC1C-A0A78A9C5C97}" dt="2025-01-23T14:21:27.145" v="12579" actId="2711"/>
        <pc:sldMkLst>
          <pc:docMk/>
          <pc:sldMk cId="3583503715" sldId="1629"/>
        </pc:sldMkLst>
        <pc:spChg chg="mod">
          <ac:chgData name="Ducharme, Deirdre" userId="9b1f5df4-d39a-4c88-94a8-b8c4a25e4853" providerId="ADAL" clId="{9BBCC477-276D-4DD3-BC1C-A0A78A9C5C97}" dt="2025-01-13T18:57:01.667" v="6551" actId="5793"/>
          <ac:spMkLst>
            <pc:docMk/>
            <pc:sldMk cId="3583503715" sldId="1629"/>
            <ac:spMk id="11" creationId="{6EE3A311-72C9-709B-B9C1-BAD43C846E21}"/>
          </ac:spMkLst>
        </pc:spChg>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13T18:57:14.440" v="6552"/>
              <pc2:cmMkLst xmlns:pc2="http://schemas.microsoft.com/office/powerpoint/2019/9/main/command">
                <pc:docMk/>
                <pc:sldMk cId="3583503715" sldId="1629"/>
                <pc2:cmMk id="{46A92079-480C-413C-986E-9CAB5C93EDEF}"/>
              </pc2:cmMkLst>
              <pc226:cmRplyChg chg="add">
                <pc226:chgData name="Ducharme, Deirdre" userId="9b1f5df4-d39a-4c88-94a8-b8c4a25e4853" providerId="ADAL" clId="{9BBCC477-276D-4DD3-BC1C-A0A78A9C5C97}" dt="2025-01-13T18:55:14.775" v="6508"/>
                <pc2:cmRplyMkLst xmlns:pc2="http://schemas.microsoft.com/office/powerpoint/2019/9/main/command">
                  <pc:docMk/>
                  <pc:sldMk cId="3583503715" sldId="1629"/>
                  <pc2:cmMk id="{46A92079-480C-413C-986E-9CAB5C93EDEF}"/>
                  <pc2:cmRplyMk id="{E209733C-732D-4D7D-BB4E-DAC57300604D}"/>
                </pc2:cmRplyMkLst>
              </pc226:cmRplyChg>
            </pc226:cmChg>
          </p:ext>
        </pc:extLst>
      </pc:sldChg>
      <pc:sldChg chg="del">
        <pc:chgData name="Ducharme, Deirdre" userId="9b1f5df4-d39a-4c88-94a8-b8c4a25e4853" providerId="ADAL" clId="{9BBCC477-276D-4DD3-BC1C-A0A78A9C5C97}" dt="2025-01-09T17:31:31.765" v="2257" actId="2696"/>
        <pc:sldMkLst>
          <pc:docMk/>
          <pc:sldMk cId="1327520863" sldId="1630"/>
        </pc:sldMkLst>
      </pc:sldChg>
      <pc:sldChg chg="modNotesTx">
        <pc:chgData name="Ducharme, Deirdre" userId="9b1f5df4-d39a-4c88-94a8-b8c4a25e4853" providerId="ADAL" clId="{9BBCC477-276D-4DD3-BC1C-A0A78A9C5C97}" dt="2025-01-23T14:22:34.806" v="12581" actId="2711"/>
        <pc:sldMkLst>
          <pc:docMk/>
          <pc:sldMk cId="2406075073" sldId="1631"/>
        </pc:sldMkLst>
      </pc:sldChg>
      <pc:sldChg chg="modSp mod modNotesTx">
        <pc:chgData name="Ducharme, Deirdre" userId="9b1f5df4-d39a-4c88-94a8-b8c4a25e4853" providerId="ADAL" clId="{9BBCC477-276D-4DD3-BC1C-A0A78A9C5C97}" dt="2025-01-23T14:25:09.210" v="12589" actId="2711"/>
        <pc:sldMkLst>
          <pc:docMk/>
          <pc:sldMk cId="3714220881" sldId="1632"/>
        </pc:sldMkLst>
        <pc:spChg chg="mod">
          <ac:chgData name="Ducharme, Deirdre" userId="9b1f5df4-d39a-4c88-94a8-b8c4a25e4853" providerId="ADAL" clId="{9BBCC477-276D-4DD3-BC1C-A0A78A9C5C97}" dt="2025-01-09T17:54:02.809" v="3281" actId="2085"/>
          <ac:spMkLst>
            <pc:docMk/>
            <pc:sldMk cId="3714220881" sldId="1632"/>
            <ac:spMk id="8" creationId="{F91F61D7-57FA-DA89-8ED7-9D32E2129872}"/>
          </ac:spMkLst>
        </pc:spChg>
      </pc:sldChg>
      <pc:sldChg chg="modSp mod modNotesTx">
        <pc:chgData name="Ducharme, Deirdre" userId="9b1f5df4-d39a-4c88-94a8-b8c4a25e4853" providerId="ADAL" clId="{9BBCC477-276D-4DD3-BC1C-A0A78A9C5C97}" dt="2025-01-23T14:25:15.978" v="12590" actId="2711"/>
        <pc:sldMkLst>
          <pc:docMk/>
          <pc:sldMk cId="3830305579" sldId="1633"/>
        </pc:sldMkLst>
        <pc:spChg chg="mod">
          <ac:chgData name="Ducharme, Deirdre" userId="9b1f5df4-d39a-4c88-94a8-b8c4a25e4853" providerId="ADAL" clId="{9BBCC477-276D-4DD3-BC1C-A0A78A9C5C97}" dt="2025-01-09T17:55:47.300" v="3359" actId="2085"/>
          <ac:spMkLst>
            <pc:docMk/>
            <pc:sldMk cId="3830305579" sldId="1633"/>
            <ac:spMk id="3" creationId="{41479ABB-3027-D06F-9356-121B9488486E}"/>
          </ac:spMkLst>
        </pc:spChg>
      </pc:sldChg>
      <pc:sldChg chg="modSp mod modNotesTx">
        <pc:chgData name="Ducharme, Deirdre" userId="9b1f5df4-d39a-4c88-94a8-b8c4a25e4853" providerId="ADAL" clId="{9BBCC477-276D-4DD3-BC1C-A0A78A9C5C97}" dt="2025-01-23T14:25:21.603" v="12591" actId="2711"/>
        <pc:sldMkLst>
          <pc:docMk/>
          <pc:sldMk cId="3551824549" sldId="1634"/>
        </pc:sldMkLst>
        <pc:spChg chg="mod">
          <ac:chgData name="Ducharme, Deirdre" userId="9b1f5df4-d39a-4c88-94a8-b8c4a25e4853" providerId="ADAL" clId="{9BBCC477-276D-4DD3-BC1C-A0A78A9C5C97}" dt="2025-01-09T18:01:20.677" v="3575" actId="2085"/>
          <ac:spMkLst>
            <pc:docMk/>
            <pc:sldMk cId="3551824549" sldId="1634"/>
            <ac:spMk id="3" creationId="{41479ABB-3027-D06F-9356-121B9488486E}"/>
          </ac:spMkLst>
        </pc:spChg>
      </pc:sldChg>
      <pc:sldChg chg="delSp modSp mod modCm modNotesTx">
        <pc:chgData name="Ducharme, Deirdre" userId="9b1f5df4-d39a-4c88-94a8-b8c4a25e4853" providerId="ADAL" clId="{9BBCC477-276D-4DD3-BC1C-A0A78A9C5C97}" dt="2025-01-23T14:25:28.738" v="12592" actId="2711"/>
        <pc:sldMkLst>
          <pc:docMk/>
          <pc:sldMk cId="2302639915" sldId="1635"/>
        </pc:sldMkLst>
        <pc:spChg chg="mod">
          <ac:chgData name="Ducharme, Deirdre" userId="9b1f5df4-d39a-4c88-94a8-b8c4a25e4853" providerId="ADAL" clId="{9BBCC477-276D-4DD3-BC1C-A0A78A9C5C97}" dt="2025-01-09T18:03:03.838" v="3592" actId="6549"/>
          <ac:spMkLst>
            <pc:docMk/>
            <pc:sldMk cId="2302639915" sldId="1635"/>
            <ac:spMk id="3" creationId="{41479ABB-3027-D06F-9356-121B9488486E}"/>
          </ac:spMkLst>
        </pc:spChg>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09T18:03:03.838" v="3592" actId="6549"/>
              <pc2:cmMkLst xmlns:pc2="http://schemas.microsoft.com/office/powerpoint/2019/9/main/command">
                <pc:docMk/>
                <pc:sldMk cId="2302639915" sldId="1635"/>
                <pc2:cmMk id="{58EE5CD4-835E-46C8-95E7-5FC7D2CF3AF4}"/>
              </pc2:cmMkLst>
              <pc226:cmRplyChg chg="add">
                <pc226:chgData name="Ducharme, Deirdre" userId="9b1f5df4-d39a-4c88-94a8-b8c4a25e4853" providerId="ADAL" clId="{9BBCC477-276D-4DD3-BC1C-A0A78A9C5C97}" dt="2025-01-09T13:28:42.998" v="21"/>
                <pc2:cmRplyMkLst xmlns:pc2="http://schemas.microsoft.com/office/powerpoint/2019/9/main/command">
                  <pc:docMk/>
                  <pc:sldMk cId="2302639915" sldId="1635"/>
                  <pc2:cmMk id="{58EE5CD4-835E-46C8-95E7-5FC7D2CF3AF4}"/>
                  <pc2:cmRplyMk id="{16F78516-61D8-4573-BD21-FA063CCED24D}"/>
                </pc2:cmRplyMkLst>
              </pc226:cmRplyChg>
            </pc226:cmChg>
          </p:ext>
        </pc:extLst>
      </pc:sldChg>
      <pc:sldChg chg="modSp mod modNotesTx">
        <pc:chgData name="Ducharme, Deirdre" userId="9b1f5df4-d39a-4c88-94a8-b8c4a25e4853" providerId="ADAL" clId="{9BBCC477-276D-4DD3-BC1C-A0A78A9C5C97}" dt="2025-01-23T14:25:57.872" v="12594" actId="2711"/>
        <pc:sldMkLst>
          <pc:docMk/>
          <pc:sldMk cId="2541203476" sldId="1636"/>
        </pc:sldMkLst>
        <pc:spChg chg="mod">
          <ac:chgData name="Ducharme, Deirdre" userId="9b1f5df4-d39a-4c88-94a8-b8c4a25e4853" providerId="ADAL" clId="{9BBCC477-276D-4DD3-BC1C-A0A78A9C5C97}" dt="2025-01-09T18:08:24.526" v="3771" actId="20577"/>
          <ac:spMkLst>
            <pc:docMk/>
            <pc:sldMk cId="2541203476" sldId="1636"/>
            <ac:spMk id="2" creationId="{53EED5D1-7D9B-04DE-AA99-5C58E45F30C6}"/>
          </ac:spMkLst>
        </pc:spChg>
      </pc:sldChg>
      <pc:sldChg chg="modSp mod modNotesTx">
        <pc:chgData name="Ducharme, Deirdre" userId="9b1f5df4-d39a-4c88-94a8-b8c4a25e4853" providerId="ADAL" clId="{9BBCC477-276D-4DD3-BC1C-A0A78A9C5C97}" dt="2025-01-23T14:25:34.202" v="12593" actId="2711"/>
        <pc:sldMkLst>
          <pc:docMk/>
          <pc:sldMk cId="811954893" sldId="1637"/>
        </pc:sldMkLst>
        <pc:spChg chg="mod">
          <ac:chgData name="Ducharme, Deirdre" userId="9b1f5df4-d39a-4c88-94a8-b8c4a25e4853" providerId="ADAL" clId="{9BBCC477-276D-4DD3-BC1C-A0A78A9C5C97}" dt="2025-01-09T18:04:54.165" v="3663" actId="20577"/>
          <ac:spMkLst>
            <pc:docMk/>
            <pc:sldMk cId="811954893" sldId="1637"/>
            <ac:spMk id="4" creationId="{6FFE76AA-362E-6C0C-D2F3-E4827A34E3A7}"/>
          </ac:spMkLst>
        </pc:spChg>
        <pc:spChg chg="mod">
          <ac:chgData name="Ducharme, Deirdre" userId="9b1f5df4-d39a-4c88-94a8-b8c4a25e4853" providerId="ADAL" clId="{9BBCC477-276D-4DD3-BC1C-A0A78A9C5C97}" dt="2025-01-13T21:24:48.255" v="11016" actId="1076"/>
          <ac:spMkLst>
            <pc:docMk/>
            <pc:sldMk cId="811954893" sldId="1637"/>
            <ac:spMk id="7" creationId="{CB297E8D-A0FE-E4FC-D704-C8DE912534A0}"/>
          </ac:spMkLst>
        </pc:spChg>
      </pc:sldChg>
      <pc:sldChg chg="modSp del mod modCm">
        <pc:chgData name="Ducharme, Deirdre" userId="9b1f5df4-d39a-4c88-94a8-b8c4a25e4853" providerId="ADAL" clId="{9BBCC477-276D-4DD3-BC1C-A0A78A9C5C97}" dt="2025-01-09T18:14:49.721" v="3871" actId="2696"/>
        <pc:sldMkLst>
          <pc:docMk/>
          <pc:sldMk cId="2314836605" sldId="1638"/>
        </pc:sldMkLst>
        <pc:extLst>
          <p:ext xmlns:p="http://schemas.openxmlformats.org/presentationml/2006/main" uri="{D6D511B9-2390-475A-947B-AFAB55BFBCF1}">
            <pc226:cmChg xmlns:pc226="http://schemas.microsoft.com/office/powerpoint/2022/06/main/command" chg="">
              <pc226:chgData name="Ducharme, Deirdre" userId="9b1f5df4-d39a-4c88-94a8-b8c4a25e4853" providerId="ADAL" clId="{9BBCC477-276D-4DD3-BC1C-A0A78A9C5C97}" dt="2025-01-09T13:32:19.342" v="40"/>
              <pc2:cmMkLst xmlns:pc2="http://schemas.microsoft.com/office/powerpoint/2019/9/main/command">
                <pc:docMk/>
                <pc:sldMk cId="2314836605" sldId="1638"/>
                <pc2:cmMk id="{BE4A2F88-D724-4862-8955-123701C8A5FC}"/>
              </pc2:cmMkLst>
              <pc226:cmRplyChg chg="add">
                <pc226:chgData name="Ducharme, Deirdre" userId="9b1f5df4-d39a-4c88-94a8-b8c4a25e4853" providerId="ADAL" clId="{9BBCC477-276D-4DD3-BC1C-A0A78A9C5C97}" dt="2025-01-09T13:32:19.342" v="40"/>
                <pc2:cmRplyMkLst xmlns:pc2="http://schemas.microsoft.com/office/powerpoint/2019/9/main/command">
                  <pc:docMk/>
                  <pc:sldMk cId="2314836605" sldId="1638"/>
                  <pc2:cmMk id="{BE4A2F88-D724-4862-8955-123701C8A5FC}"/>
                  <pc2:cmRplyMk id="{78A24FD7-398D-4725-91BA-FCCCA843B17C}"/>
                </pc2:cmRplyMkLst>
              </pc226:cmRplyChg>
            </pc226:cmChg>
            <pc226:cmChg xmlns:pc226="http://schemas.microsoft.com/office/powerpoint/2022/06/main/command" chg="mod">
              <pc226:chgData name="Ducharme, Deirdre" userId="9b1f5df4-d39a-4c88-94a8-b8c4a25e4853" providerId="ADAL" clId="{9BBCC477-276D-4DD3-BC1C-A0A78A9C5C97}" dt="2025-01-09T13:30:38.447" v="23" actId="20577"/>
              <pc2:cmMkLst xmlns:pc2="http://schemas.microsoft.com/office/powerpoint/2019/9/main/command">
                <pc:docMk/>
                <pc:sldMk cId="2314836605" sldId="1638"/>
                <pc2:cmMk id="{9ECFAAE3-FEE9-4794-B465-014AE5A25EDA}"/>
              </pc2:cmMkLst>
            </pc226:cmChg>
          </p:ext>
        </pc:extLst>
      </pc:sldChg>
      <pc:sldChg chg="modSp mod modCm modNotesTx">
        <pc:chgData name="Ducharme, Deirdre" userId="9b1f5df4-d39a-4c88-94a8-b8c4a25e4853" providerId="ADAL" clId="{9BBCC477-276D-4DD3-BC1C-A0A78A9C5C97}" dt="2025-01-27T13:25:29.639" v="12600" actId="2711"/>
        <pc:sldMkLst>
          <pc:docMk/>
          <pc:sldMk cId="1085096187" sldId="1639"/>
        </pc:sldMkLst>
        <pc:graphicFrameChg chg="modGraphic">
          <ac:chgData name="Ducharme, Deirdre" userId="9b1f5df4-d39a-4c88-94a8-b8c4a25e4853" providerId="ADAL" clId="{9BBCC477-276D-4DD3-BC1C-A0A78A9C5C97}" dt="2025-01-09T18:14:39.487" v="3870" actId="20577"/>
          <ac:graphicFrameMkLst>
            <pc:docMk/>
            <pc:sldMk cId="1085096187" sldId="1639"/>
            <ac:graphicFrameMk id="2" creationId="{6641A236-E244-75B0-9A1E-CCB4E6D07390}"/>
          </ac:graphicFrameMkLst>
        </pc:graphicFrameChg>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09T13:31:29.924" v="39"/>
              <pc2:cmMkLst xmlns:pc2="http://schemas.microsoft.com/office/powerpoint/2019/9/main/command">
                <pc:docMk/>
                <pc:sldMk cId="1085096187" sldId="1639"/>
                <pc2:cmMk id="{753FD167-8E21-4F72-B325-8E73CBB4F324}"/>
              </pc2:cmMkLst>
              <pc226:cmRplyChg chg="add">
                <pc226:chgData name="Ducharme, Deirdre" userId="9b1f5df4-d39a-4c88-94a8-b8c4a25e4853" providerId="ADAL" clId="{9BBCC477-276D-4DD3-BC1C-A0A78A9C5C97}" dt="2025-01-09T13:31:29.924" v="39"/>
                <pc2:cmRplyMkLst xmlns:pc2="http://schemas.microsoft.com/office/powerpoint/2019/9/main/command">
                  <pc:docMk/>
                  <pc:sldMk cId="1085096187" sldId="1639"/>
                  <pc2:cmMk id="{753FD167-8E21-4F72-B325-8E73CBB4F324}"/>
                  <pc2:cmRplyMk id="{7770688C-3E5C-4D22-BA42-141B86BB2A47}"/>
                </pc2:cmRplyMkLst>
              </pc226:cmRplyChg>
            </pc226:cmChg>
          </p:ext>
        </pc:extLst>
      </pc:sldChg>
      <pc:sldChg chg="modNotesTx">
        <pc:chgData name="Ducharme, Deirdre" userId="9b1f5df4-d39a-4c88-94a8-b8c4a25e4853" providerId="ADAL" clId="{9BBCC477-276D-4DD3-BC1C-A0A78A9C5C97}" dt="2025-01-27T13:24:32.395" v="12596" actId="2711"/>
        <pc:sldMkLst>
          <pc:docMk/>
          <pc:sldMk cId="818852120" sldId="1640"/>
        </pc:sldMkLst>
      </pc:sldChg>
      <pc:sldChg chg="modSp mod modNotesTx">
        <pc:chgData name="Ducharme, Deirdre" userId="9b1f5df4-d39a-4c88-94a8-b8c4a25e4853" providerId="ADAL" clId="{9BBCC477-276D-4DD3-BC1C-A0A78A9C5C97}" dt="2025-01-27T13:25:17.102" v="12598" actId="2711"/>
        <pc:sldMkLst>
          <pc:docMk/>
          <pc:sldMk cId="316577243" sldId="1641"/>
        </pc:sldMkLst>
        <pc:spChg chg="mod">
          <ac:chgData name="Ducharme, Deirdre" userId="9b1f5df4-d39a-4c88-94a8-b8c4a25e4853" providerId="ADAL" clId="{9BBCC477-276D-4DD3-BC1C-A0A78A9C5C97}" dt="2025-01-09T18:11:09.536" v="3801" actId="20577"/>
          <ac:spMkLst>
            <pc:docMk/>
            <pc:sldMk cId="316577243" sldId="1641"/>
            <ac:spMk id="2" creationId="{09AE478C-B5CB-224B-4AC2-764102753F72}"/>
          </ac:spMkLst>
        </pc:spChg>
      </pc:sldChg>
      <pc:sldChg chg="modCm modNotesTx">
        <pc:chgData name="Ducharme, Deirdre" userId="9b1f5df4-d39a-4c88-94a8-b8c4a25e4853" providerId="ADAL" clId="{9BBCC477-276D-4DD3-BC1C-A0A78A9C5C97}" dt="2025-01-27T13:25:23.302" v="12599" actId="2711"/>
        <pc:sldMkLst>
          <pc:docMk/>
          <pc:sldMk cId="3499173634" sldId="1642"/>
        </pc:sldMkLst>
        <pc:extLst>
          <p:ext xmlns:p="http://schemas.openxmlformats.org/presentationml/2006/main" uri="{D6D511B9-2390-475A-947B-AFAB55BFBCF1}">
            <pc226:cmChg xmlns:pc226="http://schemas.microsoft.com/office/powerpoint/2022/06/main/command" chg="mod modRxn">
              <pc226:chgData name="Ducharme, Deirdre" userId="9b1f5df4-d39a-4c88-94a8-b8c4a25e4853" providerId="ADAL" clId="{9BBCC477-276D-4DD3-BC1C-A0A78A9C5C97}" dt="2025-01-09T13:32:31.312" v="41"/>
              <pc2:cmMkLst xmlns:pc2="http://schemas.microsoft.com/office/powerpoint/2019/9/main/command">
                <pc:docMk/>
                <pc:sldMk cId="3499173634" sldId="1642"/>
                <pc2:cmMk id="{F93294C4-E012-43CF-8275-9AD750DC71D5}"/>
              </pc2:cmMkLst>
            </pc226:cmChg>
          </p:ext>
        </pc:extLst>
      </pc:sldChg>
      <pc:sldChg chg="modSp mod modNotesTx">
        <pc:chgData name="Ducharme, Deirdre" userId="9b1f5df4-d39a-4c88-94a8-b8c4a25e4853" providerId="ADAL" clId="{9BBCC477-276D-4DD3-BC1C-A0A78A9C5C97}" dt="2025-01-27T13:25:49.915" v="12603" actId="2711"/>
        <pc:sldMkLst>
          <pc:docMk/>
          <pc:sldMk cId="678300780" sldId="1643"/>
        </pc:sldMkLst>
        <pc:spChg chg="mod">
          <ac:chgData name="Ducharme, Deirdre" userId="9b1f5df4-d39a-4c88-94a8-b8c4a25e4853" providerId="ADAL" clId="{9BBCC477-276D-4DD3-BC1C-A0A78A9C5C97}" dt="2025-01-09T18:16:57.174" v="3877" actId="14100"/>
          <ac:spMkLst>
            <pc:docMk/>
            <pc:sldMk cId="678300780" sldId="1643"/>
            <ac:spMk id="2" creationId="{8F316761-2D97-1827-5C5A-2825EBC3817B}"/>
          </ac:spMkLst>
        </pc:spChg>
      </pc:sldChg>
      <pc:sldChg chg="modNotesTx">
        <pc:chgData name="Ducharme, Deirdre" userId="9b1f5df4-d39a-4c88-94a8-b8c4a25e4853" providerId="ADAL" clId="{9BBCC477-276D-4DD3-BC1C-A0A78A9C5C97}" dt="2025-01-27T13:25:45.167" v="12602" actId="2711"/>
        <pc:sldMkLst>
          <pc:docMk/>
          <pc:sldMk cId="1252241469" sldId="1644"/>
        </pc:sldMkLst>
      </pc:sldChg>
      <pc:sldChg chg="modNotesTx">
        <pc:chgData name="Ducharme, Deirdre" userId="9b1f5df4-d39a-4c88-94a8-b8c4a25e4853" providerId="ADAL" clId="{9BBCC477-276D-4DD3-BC1C-A0A78A9C5C97}" dt="2025-01-27T13:25:58.469" v="12604" actId="2711"/>
        <pc:sldMkLst>
          <pc:docMk/>
          <pc:sldMk cId="1571905279" sldId="1645"/>
        </pc:sldMkLst>
      </pc:sldChg>
      <pc:sldChg chg="modNotesTx">
        <pc:chgData name="Ducharme, Deirdre" userId="9b1f5df4-d39a-4c88-94a8-b8c4a25e4853" providerId="ADAL" clId="{9BBCC477-276D-4DD3-BC1C-A0A78A9C5C97}" dt="2025-01-23T14:02:19.711" v="12532" actId="2711"/>
        <pc:sldMkLst>
          <pc:docMk/>
          <pc:sldMk cId="3670983098" sldId="1646"/>
        </pc:sldMkLst>
      </pc:sldChg>
      <pc:sldChg chg="modSp mod modCm modNotesTx">
        <pc:chgData name="Ducharme, Deirdre" userId="9b1f5df4-d39a-4c88-94a8-b8c4a25e4853" providerId="ADAL" clId="{9BBCC477-276D-4DD3-BC1C-A0A78A9C5C97}" dt="2025-01-23T14:21:34.504" v="12580" actId="2711"/>
        <pc:sldMkLst>
          <pc:docMk/>
          <pc:sldMk cId="2870223625" sldId="1647"/>
        </pc:sldMkLst>
        <pc:spChg chg="mod">
          <ac:chgData name="Ducharme, Deirdre" userId="9b1f5df4-d39a-4c88-94a8-b8c4a25e4853" providerId="ADAL" clId="{9BBCC477-276D-4DD3-BC1C-A0A78A9C5C97}" dt="2025-01-09T17:32:16.353" v="2307" actId="20577"/>
          <ac:spMkLst>
            <pc:docMk/>
            <pc:sldMk cId="2870223625" sldId="1647"/>
            <ac:spMk id="2" creationId="{349DF33D-DD9A-E92A-F919-A6AD4628DDF9}"/>
          </ac:spMkLst>
        </pc:spChg>
        <pc:extLst>
          <p:ext xmlns:p="http://schemas.openxmlformats.org/presentationml/2006/main" uri="{D6D511B9-2390-475A-947B-AFAB55BFBCF1}">
            <pc226:cmChg xmlns:pc226="http://schemas.microsoft.com/office/powerpoint/2022/06/main/command" chg="mod">
              <pc226:chgData name="Ducharme, Deirdre" userId="9b1f5df4-d39a-4c88-94a8-b8c4a25e4853" providerId="ADAL" clId="{9BBCC477-276D-4DD3-BC1C-A0A78A9C5C97}" dt="2025-01-13T19:03:41.342" v="6937"/>
              <pc2:cmMkLst xmlns:pc2="http://schemas.microsoft.com/office/powerpoint/2019/9/main/command">
                <pc:docMk/>
                <pc:sldMk cId="2870223625" sldId="1647"/>
                <pc2:cmMk id="{14B7A74E-A61D-4457-8E70-C08A5591713A}"/>
              </pc2:cmMkLst>
            </pc226:cmChg>
          </p:ext>
        </pc:extLst>
      </pc:sldChg>
      <pc:sldChg chg="modSp mod modNotesTx">
        <pc:chgData name="Ducharme, Deirdre" userId="9b1f5df4-d39a-4c88-94a8-b8c4a25e4853" providerId="ADAL" clId="{9BBCC477-276D-4DD3-BC1C-A0A78A9C5C97}" dt="2025-01-27T13:25:36.828" v="12601" actId="2711"/>
        <pc:sldMkLst>
          <pc:docMk/>
          <pc:sldMk cId="841711679" sldId="1648"/>
        </pc:sldMkLst>
        <pc:spChg chg="mod">
          <ac:chgData name="Ducharme, Deirdre" userId="9b1f5df4-d39a-4c88-94a8-b8c4a25e4853" providerId="ADAL" clId="{9BBCC477-276D-4DD3-BC1C-A0A78A9C5C97}" dt="2025-01-09T18:16:21.044" v="3876" actId="6549"/>
          <ac:spMkLst>
            <pc:docMk/>
            <pc:sldMk cId="841711679" sldId="1648"/>
            <ac:spMk id="3" creationId="{94735F60-3C12-D626-3E20-277D90F3A582}"/>
          </ac:spMkLst>
        </pc:spChg>
        <pc:spChg chg="mod">
          <ac:chgData name="Ducharme, Deirdre" userId="9b1f5df4-d39a-4c88-94a8-b8c4a25e4853" providerId="ADAL" clId="{9BBCC477-276D-4DD3-BC1C-A0A78A9C5C97}" dt="2025-01-09T18:16:05.050" v="3875" actId="6549"/>
          <ac:spMkLst>
            <pc:docMk/>
            <pc:sldMk cId="841711679" sldId="1648"/>
            <ac:spMk id="6" creationId="{87CD550F-95F1-172D-19EB-F9976962B79C}"/>
          </ac:spMkLst>
        </pc:spChg>
      </pc:sldChg>
      <pc:sldChg chg="modNotesTx">
        <pc:chgData name="Ducharme, Deirdre" userId="9b1f5df4-d39a-4c88-94a8-b8c4a25e4853" providerId="ADAL" clId="{9BBCC477-276D-4DD3-BC1C-A0A78A9C5C97}" dt="2025-01-27T13:24:39.544" v="12597" actId="2711"/>
        <pc:sldMkLst>
          <pc:docMk/>
          <pc:sldMk cId="4279347510" sldId="1650"/>
        </pc:sldMkLst>
      </pc:sldChg>
      <pc:sldChg chg="modNotesTx">
        <pc:chgData name="Ducharme, Deirdre" userId="9b1f5df4-d39a-4c88-94a8-b8c4a25e4853" providerId="ADAL" clId="{9BBCC477-276D-4DD3-BC1C-A0A78A9C5C97}" dt="2025-01-13T21:38:08.290" v="11548" actId="6549"/>
        <pc:sldMkLst>
          <pc:docMk/>
          <pc:sldMk cId="3204332859" sldId="1651"/>
        </pc:sldMkLst>
      </pc:sldChg>
      <pc:sldChg chg="modNotesTx">
        <pc:chgData name="Ducharme, Deirdre" userId="9b1f5df4-d39a-4c88-94a8-b8c4a25e4853" providerId="ADAL" clId="{9BBCC477-276D-4DD3-BC1C-A0A78A9C5C97}" dt="2025-01-27T13:27:27.702" v="12606" actId="2711"/>
        <pc:sldMkLst>
          <pc:docMk/>
          <pc:sldMk cId="681394753" sldId="1652"/>
        </pc:sldMkLst>
      </pc:sldChg>
      <pc:sldChg chg="modNotesTx">
        <pc:chgData name="Ducharme, Deirdre" userId="9b1f5df4-d39a-4c88-94a8-b8c4a25e4853" providerId="ADAL" clId="{9BBCC477-276D-4DD3-BC1C-A0A78A9C5C97}" dt="2025-01-23T14:28:14.734" v="12595" actId="2711"/>
        <pc:sldMkLst>
          <pc:docMk/>
          <pc:sldMk cId="2948340896" sldId="1653"/>
        </pc:sldMkLst>
      </pc:sldChg>
      <pc:sldChg chg="modNotesTx">
        <pc:chgData name="Ducharme, Deirdre" userId="9b1f5df4-d39a-4c88-94a8-b8c4a25e4853" providerId="ADAL" clId="{9BBCC477-276D-4DD3-BC1C-A0A78A9C5C97}" dt="2025-01-27T13:27:33.401" v="12607" actId="2711"/>
        <pc:sldMkLst>
          <pc:docMk/>
          <pc:sldMk cId="991101544" sldId="1654"/>
        </pc:sldMkLst>
      </pc:sldChg>
      <pc:sldChg chg="modNotesTx">
        <pc:chgData name="Ducharme, Deirdre" userId="9b1f5df4-d39a-4c88-94a8-b8c4a25e4853" providerId="ADAL" clId="{9BBCC477-276D-4DD3-BC1C-A0A78A9C5C97}" dt="2025-01-23T13:58:00.140" v="12199" actId="2711"/>
        <pc:sldMkLst>
          <pc:docMk/>
          <pc:sldMk cId="2772523349" sldId="1656"/>
        </pc:sldMkLst>
      </pc:sldChg>
      <pc:sldChg chg="modNotesTx">
        <pc:chgData name="Ducharme, Deirdre" userId="9b1f5df4-d39a-4c88-94a8-b8c4a25e4853" providerId="ADAL" clId="{9BBCC477-276D-4DD3-BC1C-A0A78A9C5C97}" dt="2025-01-23T13:58:39.242" v="12204" actId="2711"/>
        <pc:sldMkLst>
          <pc:docMk/>
          <pc:sldMk cId="11475953" sldId="1657"/>
        </pc:sldMkLst>
      </pc:sldChg>
      <pc:sldChg chg="modNotesTx">
        <pc:chgData name="Ducharme, Deirdre" userId="9b1f5df4-d39a-4c88-94a8-b8c4a25e4853" providerId="ADAL" clId="{9BBCC477-276D-4DD3-BC1C-A0A78A9C5C97}" dt="2025-01-10T18:37:05.952" v="3880" actId="20577"/>
        <pc:sldMkLst>
          <pc:docMk/>
          <pc:sldMk cId="612900969" sldId="1658"/>
        </pc:sldMkLst>
      </pc:sldChg>
      <pc:sldChg chg="modSp mod">
        <pc:chgData name="Ducharme, Deirdre" userId="9b1f5df4-d39a-4c88-94a8-b8c4a25e4853" providerId="ADAL" clId="{9BBCC477-276D-4DD3-BC1C-A0A78A9C5C97}" dt="2025-01-13T18:21:53.008" v="5206" actId="1036"/>
        <pc:sldMkLst>
          <pc:docMk/>
          <pc:sldMk cId="4189208904" sldId="1662"/>
        </pc:sldMkLst>
        <pc:picChg chg="mod">
          <ac:chgData name="Ducharme, Deirdre" userId="9b1f5df4-d39a-4c88-94a8-b8c4a25e4853" providerId="ADAL" clId="{9BBCC477-276D-4DD3-BC1C-A0A78A9C5C97}" dt="2025-01-13T18:21:53.008" v="5206" actId="1036"/>
          <ac:picMkLst>
            <pc:docMk/>
            <pc:sldMk cId="4189208904" sldId="1662"/>
            <ac:picMk id="9" creationId="{177EECD5-5425-E597-06B4-92CCF3C72A00}"/>
          </ac:picMkLst>
        </pc:picChg>
      </pc:sldChg>
      <pc:sldChg chg="addSp delSp modSp add mod delAnim modNotesTx">
        <pc:chgData name="Ducharme, Deirdre" userId="9b1f5df4-d39a-4c88-94a8-b8c4a25e4853" providerId="ADAL" clId="{9BBCC477-276D-4DD3-BC1C-A0A78A9C5C97}" dt="2025-01-23T14:19:53.738" v="12575" actId="2711"/>
        <pc:sldMkLst>
          <pc:docMk/>
          <pc:sldMk cId="3411345425" sldId="1664"/>
        </pc:sldMkLst>
      </pc:sldChg>
      <pc:sldChg chg="addSp delSp modSp add mod modNotesTx">
        <pc:chgData name="Ducharme, Deirdre" userId="9b1f5df4-d39a-4c88-94a8-b8c4a25e4853" providerId="ADAL" clId="{9BBCC477-276D-4DD3-BC1C-A0A78A9C5C97}" dt="2025-01-23T14:21:01.500" v="12577" actId="2711"/>
        <pc:sldMkLst>
          <pc:docMk/>
          <pc:sldMk cId="1439368936" sldId="1665"/>
        </pc:sldMkLst>
        <pc:spChg chg="mod">
          <ac:chgData name="Ducharme, Deirdre" userId="9b1f5df4-d39a-4c88-94a8-b8c4a25e4853" providerId="ADAL" clId="{9BBCC477-276D-4DD3-BC1C-A0A78A9C5C97}" dt="2025-01-09T17:22:59.673" v="2175" actId="20577"/>
          <ac:spMkLst>
            <pc:docMk/>
            <pc:sldMk cId="1439368936" sldId="1665"/>
            <ac:spMk id="2" creationId="{349DF33D-DD9A-E92A-F919-A6AD4628DDF9}"/>
          </ac:spMkLst>
        </pc:spChg>
        <pc:spChg chg="mod">
          <ac:chgData name="Ducharme, Deirdre" userId="9b1f5df4-d39a-4c88-94a8-b8c4a25e4853" providerId="ADAL" clId="{9BBCC477-276D-4DD3-BC1C-A0A78A9C5C97}" dt="2025-01-13T18:53:36.782" v="6497" actId="20577"/>
          <ac:spMkLst>
            <pc:docMk/>
            <pc:sldMk cId="1439368936" sldId="1665"/>
            <ac:spMk id="9" creationId="{D08A000E-5A6D-6BE1-5A34-A1E7799D6A41}"/>
          </ac:spMkLst>
        </pc:spChg>
      </pc:sldChg>
      <pc:sldChg chg="addSp modSp mod">
        <pc:chgData name="Ducharme, Deirdre" userId="9b1f5df4-d39a-4c88-94a8-b8c4a25e4853" providerId="ADAL" clId="{9BBCC477-276D-4DD3-BC1C-A0A78A9C5C97}" dt="2025-01-14T16:58:58.224" v="12197" actId="1076"/>
        <pc:sldMkLst>
          <pc:docMk/>
          <pc:sldMk cId="4007476545" sldId="1666"/>
        </pc:sldMkLst>
      </pc:sldChg>
      <pc:sldChg chg="modNotesTx">
        <pc:chgData name="Ducharme, Deirdre" userId="9b1f5df4-d39a-4c88-94a8-b8c4a25e4853" providerId="ADAL" clId="{9BBCC477-276D-4DD3-BC1C-A0A78A9C5C97}" dt="2025-01-23T14:03:52.436" v="12545" actId="2711"/>
        <pc:sldMkLst>
          <pc:docMk/>
          <pc:sldMk cId="2864857235" sldId="1669"/>
        </pc:sldMkLst>
      </pc:sldChg>
      <pc:sldChg chg="modNotesTx">
        <pc:chgData name="Ducharme, Deirdre" userId="9b1f5df4-d39a-4c88-94a8-b8c4a25e4853" providerId="ADAL" clId="{9BBCC477-276D-4DD3-BC1C-A0A78A9C5C97}" dt="2025-01-27T13:33:27.698" v="12719" actId="6549"/>
        <pc:sldMkLst>
          <pc:docMk/>
          <pc:sldMk cId="1330440012" sldId="1670"/>
        </pc:sldMkLst>
      </pc:sldChg>
      <pc:sldChg chg="modNotesTx">
        <pc:chgData name="Ducharme, Deirdre" userId="9b1f5df4-d39a-4c88-94a8-b8c4a25e4853" providerId="ADAL" clId="{9BBCC477-276D-4DD3-BC1C-A0A78A9C5C97}" dt="2025-01-23T14:04:49.711" v="12553" actId="2711"/>
        <pc:sldMkLst>
          <pc:docMk/>
          <pc:sldMk cId="2015496595" sldId="1673"/>
        </pc:sldMkLst>
      </pc:sldChg>
      <pc:sldChg chg="modNotesTx">
        <pc:chgData name="Ducharme, Deirdre" userId="9b1f5df4-d39a-4c88-94a8-b8c4a25e4853" providerId="ADAL" clId="{9BBCC477-276D-4DD3-BC1C-A0A78A9C5C97}" dt="2025-01-27T13:32:34.267" v="12716" actId="6549"/>
        <pc:sldMkLst>
          <pc:docMk/>
          <pc:sldMk cId="4187152748" sldId="1674"/>
        </pc:sldMkLst>
      </pc:sldChg>
      <pc:sldChg chg="modNotesTx">
        <pc:chgData name="Ducharme, Deirdre" userId="9b1f5df4-d39a-4c88-94a8-b8c4a25e4853" providerId="ADAL" clId="{9BBCC477-276D-4DD3-BC1C-A0A78A9C5C97}" dt="2025-01-27T13:32:36.628" v="12717" actId="6549"/>
        <pc:sldMkLst>
          <pc:docMk/>
          <pc:sldMk cId="3525817673" sldId="1675"/>
        </pc:sldMkLst>
      </pc:sldChg>
      <pc:sldChg chg="modNotesTx">
        <pc:chgData name="Ducharme, Deirdre" userId="9b1f5df4-d39a-4c88-94a8-b8c4a25e4853" providerId="ADAL" clId="{9BBCC477-276D-4DD3-BC1C-A0A78A9C5C97}" dt="2025-01-23T14:07:16.025" v="12562" actId="6549"/>
        <pc:sldMkLst>
          <pc:docMk/>
          <pc:sldMk cId="3031037197" sldId="1676"/>
        </pc:sldMkLst>
      </pc:sldChg>
      <pc:sldChg chg="modNotesTx">
        <pc:chgData name="Ducharme, Deirdre" userId="9b1f5df4-d39a-4c88-94a8-b8c4a25e4853" providerId="ADAL" clId="{9BBCC477-276D-4DD3-BC1C-A0A78A9C5C97}" dt="2025-01-23T14:08:39.765" v="12571" actId="6549"/>
        <pc:sldMkLst>
          <pc:docMk/>
          <pc:sldMk cId="3728145188" sldId="1677"/>
        </pc:sldMkLst>
      </pc:sldChg>
      <pc:sldChg chg="modNotesTx">
        <pc:chgData name="Ducharme, Deirdre" userId="9b1f5df4-d39a-4c88-94a8-b8c4a25e4853" providerId="ADAL" clId="{9BBCC477-276D-4DD3-BC1C-A0A78A9C5C97}" dt="2025-01-23T14:08:32.626" v="12570" actId="6549"/>
        <pc:sldMkLst>
          <pc:docMk/>
          <pc:sldMk cId="3235643422" sldId="1678"/>
        </pc:sldMkLst>
      </pc:sldChg>
      <pc:sldChg chg="modNotesTx">
        <pc:chgData name="Ducharme, Deirdre" userId="9b1f5df4-d39a-4c88-94a8-b8c4a25e4853" providerId="ADAL" clId="{9BBCC477-276D-4DD3-BC1C-A0A78A9C5C97}" dt="2025-01-23T14:08:17.624" v="12569" actId="6549"/>
        <pc:sldMkLst>
          <pc:docMk/>
          <pc:sldMk cId="1118327996" sldId="1679"/>
        </pc:sldMkLst>
      </pc:sldChg>
      <pc:sldChg chg="modNotesTx">
        <pc:chgData name="Ducharme, Deirdre" userId="9b1f5df4-d39a-4c88-94a8-b8c4a25e4853" providerId="ADAL" clId="{9BBCC477-276D-4DD3-BC1C-A0A78A9C5C97}" dt="2025-01-23T14:06:02.333" v="12561" actId="6549"/>
        <pc:sldMkLst>
          <pc:docMk/>
          <pc:sldMk cId="762886117" sldId="1680"/>
        </pc:sldMkLst>
      </pc:sldChg>
      <pc:sldChg chg="modSp mod modNotesTx">
        <pc:chgData name="Ducharme, Deirdre" userId="9b1f5df4-d39a-4c88-94a8-b8c4a25e4853" providerId="ADAL" clId="{9BBCC477-276D-4DD3-BC1C-A0A78A9C5C97}" dt="2025-01-27T19:03:42.596" v="12722" actId="1076"/>
        <pc:sldMkLst>
          <pc:docMk/>
          <pc:sldMk cId="1001918468" sldId="1681"/>
        </pc:sldMkLst>
        <pc:picChg chg="mod">
          <ac:chgData name="Ducharme, Deirdre" userId="9b1f5df4-d39a-4c88-94a8-b8c4a25e4853" providerId="ADAL" clId="{9BBCC477-276D-4DD3-BC1C-A0A78A9C5C97}" dt="2025-01-27T19:03:42.596" v="12722" actId="1076"/>
          <ac:picMkLst>
            <pc:docMk/>
            <pc:sldMk cId="1001918468" sldId="1681"/>
            <ac:picMk id="3" creationId="{666C39F3-9073-21A1-6F46-91CF7F423F38}"/>
          </ac:picMkLst>
        </pc:picChg>
      </pc:sldChg>
      <pc:sldChg chg="modNotesTx">
        <pc:chgData name="Ducharme, Deirdre" userId="9b1f5df4-d39a-4c88-94a8-b8c4a25e4853" providerId="ADAL" clId="{9BBCC477-276D-4DD3-BC1C-A0A78A9C5C97}" dt="2025-01-23T14:08:03.033" v="12568" actId="6549"/>
        <pc:sldMkLst>
          <pc:docMk/>
          <pc:sldMk cId="2374285960" sldId="1682"/>
        </pc:sldMkLst>
      </pc:sldChg>
      <pc:sldChg chg="modSp mod modNotesTx">
        <pc:chgData name="Ducharme, Deirdre" userId="9b1f5df4-d39a-4c88-94a8-b8c4a25e4853" providerId="ADAL" clId="{9BBCC477-276D-4DD3-BC1C-A0A78A9C5C97}" dt="2025-01-23T14:01:27.995" v="12525" actId="2711"/>
        <pc:sldMkLst>
          <pc:docMk/>
          <pc:sldMk cId="233376815" sldId="1684"/>
        </pc:sldMkLst>
        <pc:spChg chg="mod">
          <ac:chgData name="Ducharme, Deirdre" userId="9b1f5df4-d39a-4c88-94a8-b8c4a25e4853" providerId="ADAL" clId="{9BBCC477-276D-4DD3-BC1C-A0A78A9C5C97}" dt="2025-01-23T13:59:23.032" v="12284" actId="20577"/>
          <ac:spMkLst>
            <pc:docMk/>
            <pc:sldMk cId="233376815" sldId="1684"/>
            <ac:spMk id="4" creationId="{D726BA82-0758-0D33-CEC9-365D46DE2275}"/>
          </ac:spMkLst>
        </pc:spChg>
      </pc:sldChg>
      <pc:sldChg chg="modNotesTx">
        <pc:chgData name="Ducharme, Deirdre" userId="9b1f5df4-d39a-4c88-94a8-b8c4a25e4853" providerId="ADAL" clId="{9BBCC477-276D-4DD3-BC1C-A0A78A9C5C97}" dt="2025-01-23T13:58:08.390" v="12200" actId="2711"/>
        <pc:sldMkLst>
          <pc:docMk/>
          <pc:sldMk cId="3299571178" sldId="1685"/>
        </pc:sldMkLst>
      </pc:sldChg>
    </pc:docChg>
  </pc:docChgLst>
  <pc:docChgLst>
    <pc:chgData name="Alberino, Cristi" userId="672981b7-3579-4467-a4f8-07fed1688a5f" providerId="ADAL" clId="{2807510F-9EC7-4E2B-9BA0-3BD1BBE914E1}"/>
    <pc:docChg chg="undo custSel addSld delSld modSld">
      <pc:chgData name="Alberino, Cristi" userId="672981b7-3579-4467-a4f8-07fed1688a5f" providerId="ADAL" clId="{2807510F-9EC7-4E2B-9BA0-3BD1BBE914E1}" dt="2025-01-15T14:59:29.316" v="8910" actId="2711"/>
      <pc:docMkLst>
        <pc:docMk/>
      </pc:docMkLst>
      <pc:sldChg chg="modSp mod modNotesTx">
        <pc:chgData name="Alberino, Cristi" userId="672981b7-3579-4467-a4f8-07fed1688a5f" providerId="ADAL" clId="{2807510F-9EC7-4E2B-9BA0-3BD1BBE914E1}" dt="2025-01-14T18:51:16.261" v="8422" actId="20577"/>
        <pc:sldMkLst>
          <pc:docMk/>
          <pc:sldMk cId="3458434749" sldId="270"/>
        </pc:sldMkLst>
        <pc:graphicFrameChg chg="mod">
          <ac:chgData name="Alberino, Cristi" userId="672981b7-3579-4467-a4f8-07fed1688a5f" providerId="ADAL" clId="{2807510F-9EC7-4E2B-9BA0-3BD1BBE914E1}" dt="2025-01-13T17:02:54.951" v="5912" actId="207"/>
          <ac:graphicFrameMkLst>
            <pc:docMk/>
            <pc:sldMk cId="3458434749" sldId="270"/>
            <ac:graphicFrameMk id="3" creationId="{8CA21FE8-ACD3-2F7C-CA8C-BC701303AF2B}"/>
          </ac:graphicFrameMkLst>
        </pc:graphicFrameChg>
      </pc:sldChg>
      <pc:sldChg chg="modNotesTx">
        <pc:chgData name="Alberino, Cristi" userId="672981b7-3579-4467-a4f8-07fed1688a5f" providerId="ADAL" clId="{2807510F-9EC7-4E2B-9BA0-3BD1BBE914E1}" dt="2025-01-14T19:00:15.972" v="8532" actId="20577"/>
        <pc:sldMkLst>
          <pc:docMk/>
          <pc:sldMk cId="844865077" sldId="1472"/>
        </pc:sldMkLst>
      </pc:sldChg>
      <pc:sldChg chg="modSp mod">
        <pc:chgData name="Alberino, Cristi" userId="672981b7-3579-4467-a4f8-07fed1688a5f" providerId="ADAL" clId="{2807510F-9EC7-4E2B-9BA0-3BD1BBE914E1}" dt="2025-01-09T12:25:13.568" v="746" actId="14100"/>
        <pc:sldMkLst>
          <pc:docMk/>
          <pc:sldMk cId="3266132822" sldId="1549"/>
        </pc:sldMkLst>
        <pc:spChg chg="mod">
          <ac:chgData name="Alberino, Cristi" userId="672981b7-3579-4467-a4f8-07fed1688a5f" providerId="ADAL" clId="{2807510F-9EC7-4E2B-9BA0-3BD1BBE914E1}" dt="2025-01-09T12:25:13.568" v="746" actId="14100"/>
          <ac:spMkLst>
            <pc:docMk/>
            <pc:sldMk cId="3266132822" sldId="1549"/>
            <ac:spMk id="4" creationId="{C718905F-E64E-A1D6-C8DE-A2B1B51F77C1}"/>
          </ac:spMkLst>
        </pc:spChg>
      </pc:sldChg>
      <pc:sldChg chg="modSp mod modNotesTx">
        <pc:chgData name="Alberino, Cristi" userId="672981b7-3579-4467-a4f8-07fed1688a5f" providerId="ADAL" clId="{2807510F-9EC7-4E2B-9BA0-3BD1BBE914E1}" dt="2025-01-15T14:54:57.708" v="8741" actId="207"/>
        <pc:sldMkLst>
          <pc:docMk/>
          <pc:sldMk cId="1154689530" sldId="1567"/>
        </pc:sldMkLst>
        <pc:spChg chg="mod">
          <ac:chgData name="Alberino, Cristi" userId="672981b7-3579-4467-a4f8-07fed1688a5f" providerId="ADAL" clId="{2807510F-9EC7-4E2B-9BA0-3BD1BBE914E1}" dt="2025-01-15T14:54:57.708" v="8741" actId="207"/>
          <ac:spMkLst>
            <pc:docMk/>
            <pc:sldMk cId="1154689530" sldId="1567"/>
            <ac:spMk id="2" creationId="{82F8130B-B075-BD52-3169-892C28D8ECD6}"/>
          </ac:spMkLst>
        </pc:spChg>
        <pc:graphicFrameChg chg="modGraphic">
          <ac:chgData name="Alberino, Cristi" userId="672981b7-3579-4467-a4f8-07fed1688a5f" providerId="ADAL" clId="{2807510F-9EC7-4E2B-9BA0-3BD1BBE914E1}" dt="2025-01-09T14:19:19.897" v="877" actId="20577"/>
          <ac:graphicFrameMkLst>
            <pc:docMk/>
            <pc:sldMk cId="1154689530" sldId="1567"/>
            <ac:graphicFrameMk id="3" creationId="{84F3328F-D25B-F626-4C86-BB305F4AECFA}"/>
          </ac:graphicFrameMkLst>
        </pc:graphicFrameChg>
        <pc:graphicFrameChg chg="mod modGraphic">
          <ac:chgData name="Alberino, Cristi" userId="672981b7-3579-4467-a4f8-07fed1688a5f" providerId="ADAL" clId="{2807510F-9EC7-4E2B-9BA0-3BD1BBE914E1}" dt="2025-01-09T14:19:09.784" v="873" actId="20577"/>
          <ac:graphicFrameMkLst>
            <pc:docMk/>
            <pc:sldMk cId="1154689530" sldId="1567"/>
            <ac:graphicFrameMk id="4" creationId="{327EA20B-369B-EFFA-7C24-F07DD5D1175C}"/>
          </ac:graphicFrameMkLst>
        </pc:graphicFrameChg>
      </pc:sldChg>
      <pc:sldChg chg="modSp mod">
        <pc:chgData name="Alberino, Cristi" userId="672981b7-3579-4467-a4f8-07fed1688a5f" providerId="ADAL" clId="{2807510F-9EC7-4E2B-9BA0-3BD1BBE914E1}" dt="2025-01-15T14:57:26.820" v="8768" actId="14100"/>
        <pc:sldMkLst>
          <pc:docMk/>
          <pc:sldMk cId="2070016785" sldId="1568"/>
        </pc:sldMkLst>
      </pc:sldChg>
      <pc:sldChg chg="modSp modNotesTx">
        <pc:chgData name="Alberino, Cristi" userId="672981b7-3579-4467-a4f8-07fed1688a5f" providerId="ADAL" clId="{2807510F-9EC7-4E2B-9BA0-3BD1BBE914E1}" dt="2025-01-14T14:19:38.601" v="8257" actId="20577"/>
        <pc:sldMkLst>
          <pc:docMk/>
          <pc:sldMk cId="1674043722" sldId="1569"/>
        </pc:sldMkLst>
        <pc:graphicFrameChg chg="mod">
          <ac:chgData name="Alberino, Cristi" userId="672981b7-3579-4467-a4f8-07fed1688a5f" providerId="ADAL" clId="{2807510F-9EC7-4E2B-9BA0-3BD1BBE914E1}" dt="2025-01-13T17:05:10.218" v="6329" actId="20577"/>
          <ac:graphicFrameMkLst>
            <pc:docMk/>
            <pc:sldMk cId="1674043722" sldId="1569"/>
            <ac:graphicFrameMk id="6" creationId="{67D6E813-2680-37BF-F63F-4A5432418791}"/>
          </ac:graphicFrameMkLst>
        </pc:graphicFrameChg>
      </pc:sldChg>
      <pc:sldChg chg="modSp del mod modClrScheme chgLayout">
        <pc:chgData name="Alberino, Cristi" userId="672981b7-3579-4467-a4f8-07fed1688a5f" providerId="ADAL" clId="{2807510F-9EC7-4E2B-9BA0-3BD1BBE914E1}" dt="2025-01-02T13:04:12.832" v="556" actId="2696"/>
        <pc:sldMkLst>
          <pc:docMk/>
          <pc:sldMk cId="305683384" sldId="1574"/>
        </pc:sldMkLst>
      </pc:sldChg>
      <pc:sldChg chg="modSp mod setBg">
        <pc:chgData name="Alberino, Cristi" userId="672981b7-3579-4467-a4f8-07fed1688a5f" providerId="ADAL" clId="{2807510F-9EC7-4E2B-9BA0-3BD1BBE914E1}" dt="2025-01-02T13:04:47.855" v="562" actId="1076"/>
        <pc:sldMkLst>
          <pc:docMk/>
          <pc:sldMk cId="4273572135" sldId="1577"/>
        </pc:sldMkLst>
        <pc:spChg chg="mod">
          <ac:chgData name="Alberino, Cristi" userId="672981b7-3579-4467-a4f8-07fed1688a5f" providerId="ADAL" clId="{2807510F-9EC7-4E2B-9BA0-3BD1BBE914E1}" dt="2025-01-02T13:04:47.855" v="562" actId="1076"/>
          <ac:spMkLst>
            <pc:docMk/>
            <pc:sldMk cId="4273572135" sldId="1577"/>
            <ac:spMk id="2" creationId="{2B792EBE-92EA-9367-9D42-6F7BBA66F9DA}"/>
          </ac:spMkLst>
        </pc:spChg>
      </pc:sldChg>
      <pc:sldChg chg="modNotesTx">
        <pc:chgData name="Alberino, Cristi" userId="672981b7-3579-4467-a4f8-07fed1688a5f" providerId="ADAL" clId="{2807510F-9EC7-4E2B-9BA0-3BD1BBE914E1}" dt="2025-01-14T14:17:32.412" v="8059" actId="20577"/>
        <pc:sldMkLst>
          <pc:docMk/>
          <pc:sldMk cId="695198146" sldId="1580"/>
        </pc:sldMkLst>
      </pc:sldChg>
      <pc:sldChg chg="delSp modSp mod modNotesTx">
        <pc:chgData name="Alberino, Cristi" userId="672981b7-3579-4467-a4f8-07fed1688a5f" providerId="ADAL" clId="{2807510F-9EC7-4E2B-9BA0-3BD1BBE914E1}" dt="2025-01-13T16:48:43.732" v="5667" actId="20577"/>
        <pc:sldMkLst>
          <pc:docMk/>
          <pc:sldMk cId="2033535378" sldId="1581"/>
        </pc:sldMkLst>
        <pc:spChg chg="mod">
          <ac:chgData name="Alberino, Cristi" userId="672981b7-3579-4467-a4f8-07fed1688a5f" providerId="ADAL" clId="{2807510F-9EC7-4E2B-9BA0-3BD1BBE914E1}" dt="2025-01-03T17:25:27.270" v="686" actId="208"/>
          <ac:spMkLst>
            <pc:docMk/>
            <pc:sldMk cId="2033535378" sldId="1581"/>
            <ac:spMk id="14" creationId="{CF4B67F0-2E79-0F75-C8A1-D41D596EFAC1}"/>
          </ac:spMkLst>
        </pc:spChg>
      </pc:sldChg>
      <pc:sldChg chg="modSp mod modNotes modNotesTx">
        <pc:chgData name="Alberino, Cristi" userId="672981b7-3579-4467-a4f8-07fed1688a5f" providerId="ADAL" clId="{2807510F-9EC7-4E2B-9BA0-3BD1BBE914E1}" dt="2025-01-14T14:16:52.133" v="8033" actId="20577"/>
        <pc:sldMkLst>
          <pc:docMk/>
          <pc:sldMk cId="3484266989" sldId="1582"/>
        </pc:sldMkLst>
        <pc:spChg chg="mod">
          <ac:chgData name="Alberino, Cristi" userId="672981b7-3579-4467-a4f8-07fed1688a5f" providerId="ADAL" clId="{2807510F-9EC7-4E2B-9BA0-3BD1BBE914E1}" dt="2025-01-09T16:54:26.873" v="1024" actId="1076"/>
          <ac:spMkLst>
            <pc:docMk/>
            <pc:sldMk cId="3484266989" sldId="1582"/>
            <ac:spMk id="7" creationId="{E6D675EE-6608-E814-E684-C83F75517890}"/>
          </ac:spMkLst>
        </pc:spChg>
        <pc:spChg chg="mod">
          <ac:chgData name="Alberino, Cristi" userId="672981b7-3579-4467-a4f8-07fed1688a5f" providerId="ADAL" clId="{2807510F-9EC7-4E2B-9BA0-3BD1BBE914E1}" dt="2025-01-09T16:55:19.537" v="1033" actId="14100"/>
          <ac:spMkLst>
            <pc:docMk/>
            <pc:sldMk cId="3484266989" sldId="1582"/>
            <ac:spMk id="8" creationId="{64D6997A-F81D-596A-D7DD-FB5A12445F57}"/>
          </ac:spMkLst>
        </pc:spChg>
      </pc:sldChg>
      <pc:sldChg chg="modSp mod">
        <pc:chgData name="Alberino, Cristi" userId="672981b7-3579-4467-a4f8-07fed1688a5f" providerId="ADAL" clId="{2807510F-9EC7-4E2B-9BA0-3BD1BBE914E1}" dt="2025-01-14T13:49:19.055" v="7053" actId="255"/>
        <pc:sldMkLst>
          <pc:docMk/>
          <pc:sldMk cId="2609170513" sldId="1584"/>
        </pc:sldMkLst>
        <pc:graphicFrameChg chg="mod modGraphic">
          <ac:chgData name="Alberino, Cristi" userId="672981b7-3579-4467-a4f8-07fed1688a5f" providerId="ADAL" clId="{2807510F-9EC7-4E2B-9BA0-3BD1BBE914E1}" dt="2025-01-14T13:49:19.055" v="7053" actId="255"/>
          <ac:graphicFrameMkLst>
            <pc:docMk/>
            <pc:sldMk cId="2609170513" sldId="1584"/>
            <ac:graphicFrameMk id="11" creationId="{02EFAC59-5F77-F797-4B63-286C0D3592E0}"/>
          </ac:graphicFrameMkLst>
        </pc:graphicFrameChg>
      </pc:sldChg>
      <pc:sldChg chg="modSp mod">
        <pc:chgData name="Alberino, Cristi" userId="672981b7-3579-4467-a4f8-07fed1688a5f" providerId="ADAL" clId="{2807510F-9EC7-4E2B-9BA0-3BD1BBE914E1}" dt="2025-01-15T14:52:06.607" v="8736" actId="20577"/>
        <pc:sldMkLst>
          <pc:docMk/>
          <pc:sldMk cId="888892269" sldId="1588"/>
        </pc:sldMkLst>
        <pc:spChg chg="mod">
          <ac:chgData name="Alberino, Cristi" userId="672981b7-3579-4467-a4f8-07fed1688a5f" providerId="ADAL" clId="{2807510F-9EC7-4E2B-9BA0-3BD1BBE914E1}" dt="2025-01-15T14:52:06.607" v="8736" actId="20577"/>
          <ac:spMkLst>
            <pc:docMk/>
            <pc:sldMk cId="888892269" sldId="1588"/>
            <ac:spMk id="2" creationId="{349DF33D-DD9A-E92A-F919-A6AD4628DDF9}"/>
          </ac:spMkLst>
        </pc:spChg>
        <pc:spChg chg="mod">
          <ac:chgData name="Alberino, Cristi" userId="672981b7-3579-4467-a4f8-07fed1688a5f" providerId="ADAL" clId="{2807510F-9EC7-4E2B-9BA0-3BD1BBE914E1}" dt="2025-01-09T12:25:52.117" v="749" actId="1076"/>
          <ac:spMkLst>
            <pc:docMk/>
            <pc:sldMk cId="888892269" sldId="1588"/>
            <ac:spMk id="8" creationId="{04E39AAF-69DC-4C04-6818-1EDBEF48E466}"/>
          </ac:spMkLst>
        </pc:spChg>
        <pc:graphicFrameChg chg="modGraphic">
          <ac:chgData name="Alberino, Cristi" userId="672981b7-3579-4467-a4f8-07fed1688a5f" providerId="ADAL" clId="{2807510F-9EC7-4E2B-9BA0-3BD1BBE914E1}" dt="2025-01-09T12:25:46.014" v="748" actId="2711"/>
          <ac:graphicFrameMkLst>
            <pc:docMk/>
            <pc:sldMk cId="888892269" sldId="1588"/>
            <ac:graphicFrameMk id="5" creationId="{FA06617E-72A7-3D77-B7A8-E447F1935389}"/>
          </ac:graphicFrameMkLst>
        </pc:graphicFrameChg>
      </pc:sldChg>
      <pc:sldChg chg="modNotes modNotesTx">
        <pc:chgData name="Alberino, Cristi" userId="672981b7-3579-4467-a4f8-07fed1688a5f" providerId="ADAL" clId="{2807510F-9EC7-4E2B-9BA0-3BD1BBE914E1}" dt="2025-01-09T19:50:28.526" v="5386" actId="313"/>
        <pc:sldMkLst>
          <pc:docMk/>
          <pc:sldMk cId="3539675850" sldId="1591"/>
        </pc:sldMkLst>
      </pc:sldChg>
      <pc:sldChg chg="modSp mod modNotesTx">
        <pc:chgData name="Alberino, Cristi" userId="672981b7-3579-4467-a4f8-07fed1688a5f" providerId="ADAL" clId="{2807510F-9EC7-4E2B-9BA0-3BD1BBE914E1}" dt="2025-01-09T17:09:39.510" v="1383" actId="20577"/>
        <pc:sldMkLst>
          <pc:docMk/>
          <pc:sldMk cId="2181703113" sldId="1592"/>
        </pc:sldMkLst>
        <pc:spChg chg="mod">
          <ac:chgData name="Alberino, Cristi" userId="672981b7-3579-4467-a4f8-07fed1688a5f" providerId="ADAL" clId="{2807510F-9EC7-4E2B-9BA0-3BD1BBE914E1}" dt="2025-01-09T17:09:02.107" v="1218" actId="1076"/>
          <ac:spMkLst>
            <pc:docMk/>
            <pc:sldMk cId="2181703113" sldId="1592"/>
            <ac:spMk id="5" creationId="{26A488A7-0A3A-3270-E084-160EDC68BA61}"/>
          </ac:spMkLst>
        </pc:spChg>
      </pc:sldChg>
      <pc:sldChg chg="modNotesTx">
        <pc:chgData name="Alberino, Cristi" userId="672981b7-3579-4467-a4f8-07fed1688a5f" providerId="ADAL" clId="{2807510F-9EC7-4E2B-9BA0-3BD1BBE914E1}" dt="2025-01-09T17:10:11.889" v="1395" actId="6549"/>
        <pc:sldMkLst>
          <pc:docMk/>
          <pc:sldMk cId="718589910" sldId="1593"/>
        </pc:sldMkLst>
      </pc:sldChg>
      <pc:sldChg chg="del modNotesTx">
        <pc:chgData name="Alberino, Cristi" userId="672981b7-3579-4467-a4f8-07fed1688a5f" providerId="ADAL" clId="{2807510F-9EC7-4E2B-9BA0-3BD1BBE914E1}" dt="2025-01-09T18:37:54.262" v="2904" actId="2696"/>
        <pc:sldMkLst>
          <pc:docMk/>
          <pc:sldMk cId="1715006141" sldId="1595"/>
        </pc:sldMkLst>
      </pc:sldChg>
      <pc:sldChg chg="modSp modNotesTx">
        <pc:chgData name="Alberino, Cristi" userId="672981b7-3579-4467-a4f8-07fed1688a5f" providerId="ADAL" clId="{2807510F-9EC7-4E2B-9BA0-3BD1BBE914E1}" dt="2025-01-09T18:38:38.386" v="2948" actId="20577"/>
        <pc:sldMkLst>
          <pc:docMk/>
          <pc:sldMk cId="2243670852" sldId="1596"/>
        </pc:sldMkLst>
        <pc:graphicFrameChg chg="mod">
          <ac:chgData name="Alberino, Cristi" userId="672981b7-3579-4467-a4f8-07fed1688a5f" providerId="ADAL" clId="{2807510F-9EC7-4E2B-9BA0-3BD1BBE914E1}" dt="2025-01-09T12:26:35.669" v="750" actId="2711"/>
          <ac:graphicFrameMkLst>
            <pc:docMk/>
            <pc:sldMk cId="2243670852" sldId="1596"/>
            <ac:graphicFrameMk id="4" creationId="{7888E3E6-532E-59AA-76BD-0A785F8B7EEA}"/>
          </ac:graphicFrameMkLst>
        </pc:graphicFrameChg>
      </pc:sldChg>
      <pc:sldChg chg="modSp mod modNotesTx">
        <pc:chgData name="Alberino, Cristi" userId="672981b7-3579-4467-a4f8-07fed1688a5f" providerId="ADAL" clId="{2807510F-9EC7-4E2B-9BA0-3BD1BBE914E1}" dt="2025-01-13T17:12:01.223" v="6381" actId="20577"/>
        <pc:sldMkLst>
          <pc:docMk/>
          <pc:sldMk cId="2834176322" sldId="1597"/>
        </pc:sldMkLst>
        <pc:graphicFrameChg chg="mod modGraphic">
          <ac:chgData name="Alberino, Cristi" userId="672981b7-3579-4467-a4f8-07fed1688a5f" providerId="ADAL" clId="{2807510F-9EC7-4E2B-9BA0-3BD1BBE914E1}" dt="2025-01-09T18:39:31.922" v="2952" actId="14100"/>
          <ac:graphicFrameMkLst>
            <pc:docMk/>
            <pc:sldMk cId="2834176322" sldId="1597"/>
            <ac:graphicFrameMk id="3" creationId="{C1DA084D-B9E5-89FE-2160-D870B0E39461}"/>
          </ac:graphicFrameMkLst>
        </pc:graphicFrameChg>
      </pc:sldChg>
      <pc:sldChg chg="modSp mod modNotesTx">
        <pc:chgData name="Alberino, Cristi" userId="672981b7-3579-4467-a4f8-07fed1688a5f" providerId="ADAL" clId="{2807510F-9EC7-4E2B-9BA0-3BD1BBE914E1}" dt="2025-01-14T14:21:10.171" v="8329" actId="20577"/>
        <pc:sldMkLst>
          <pc:docMk/>
          <pc:sldMk cId="573351278" sldId="1598"/>
        </pc:sldMkLst>
        <pc:graphicFrameChg chg="mod modGraphic">
          <ac:chgData name="Alberino, Cristi" userId="672981b7-3579-4467-a4f8-07fed1688a5f" providerId="ADAL" clId="{2807510F-9EC7-4E2B-9BA0-3BD1BBE914E1}" dt="2025-01-09T18:46:30.606" v="3528" actId="113"/>
          <ac:graphicFrameMkLst>
            <pc:docMk/>
            <pc:sldMk cId="573351278" sldId="1598"/>
            <ac:graphicFrameMk id="6" creationId="{C81E2E17-C40E-367D-1B50-426F1AC74B87}"/>
          </ac:graphicFrameMkLst>
        </pc:graphicFrameChg>
      </pc:sldChg>
      <pc:sldChg chg="modSp mod modNotesTx">
        <pc:chgData name="Alberino, Cristi" userId="672981b7-3579-4467-a4f8-07fed1688a5f" providerId="ADAL" clId="{2807510F-9EC7-4E2B-9BA0-3BD1BBE914E1}" dt="2025-01-14T19:07:19.856" v="8582" actId="948"/>
        <pc:sldMkLst>
          <pc:docMk/>
          <pc:sldMk cId="4050983803" sldId="1599"/>
        </pc:sldMkLst>
        <pc:spChg chg="mod">
          <ac:chgData name="Alberino, Cristi" userId="672981b7-3579-4467-a4f8-07fed1688a5f" providerId="ADAL" clId="{2807510F-9EC7-4E2B-9BA0-3BD1BBE914E1}" dt="2025-01-14T19:07:19.856" v="8582" actId="948"/>
          <ac:spMkLst>
            <pc:docMk/>
            <pc:sldMk cId="4050983803" sldId="1599"/>
            <ac:spMk id="3" creationId="{FB3D57B1-23D3-7F65-735C-225CC4F7F764}"/>
          </ac:spMkLst>
        </pc:spChg>
      </pc:sldChg>
      <pc:sldChg chg="modSp mod modNotesTx">
        <pc:chgData name="Alberino, Cristi" userId="672981b7-3579-4467-a4f8-07fed1688a5f" providerId="ADAL" clId="{2807510F-9EC7-4E2B-9BA0-3BD1BBE914E1}" dt="2025-01-09T19:34:57.670" v="4890" actId="12"/>
        <pc:sldMkLst>
          <pc:docMk/>
          <pc:sldMk cId="2253727357" sldId="1601"/>
        </pc:sldMkLst>
        <pc:spChg chg="mod">
          <ac:chgData name="Alberino, Cristi" userId="672981b7-3579-4467-a4f8-07fed1688a5f" providerId="ADAL" clId="{2807510F-9EC7-4E2B-9BA0-3BD1BBE914E1}" dt="2025-01-09T19:34:57.670" v="4890" actId="12"/>
          <ac:spMkLst>
            <pc:docMk/>
            <pc:sldMk cId="2253727357" sldId="1601"/>
            <ac:spMk id="6" creationId="{A1622747-D02D-C982-2077-362A1666695A}"/>
          </ac:spMkLst>
        </pc:spChg>
      </pc:sldChg>
      <pc:sldChg chg="modSp mod modNotes modNotesTx">
        <pc:chgData name="Alberino, Cristi" userId="672981b7-3579-4467-a4f8-07fed1688a5f" providerId="ADAL" clId="{2807510F-9EC7-4E2B-9BA0-3BD1BBE914E1}" dt="2025-01-14T19:07:03.637" v="8581" actId="948"/>
        <pc:sldMkLst>
          <pc:docMk/>
          <pc:sldMk cId="3709190537" sldId="1602"/>
        </pc:sldMkLst>
        <pc:spChg chg="mod">
          <ac:chgData name="Alberino, Cristi" userId="672981b7-3579-4467-a4f8-07fed1688a5f" providerId="ADAL" clId="{2807510F-9EC7-4E2B-9BA0-3BD1BBE914E1}" dt="2025-01-14T19:07:03.637" v="8581" actId="948"/>
          <ac:spMkLst>
            <pc:docMk/>
            <pc:sldMk cId="3709190537" sldId="1602"/>
            <ac:spMk id="3" creationId="{3011BFBD-DDA8-1741-6BC9-632207069F2B}"/>
          </ac:spMkLst>
        </pc:spChg>
      </pc:sldChg>
      <pc:sldChg chg="modSp mod modNotesTx">
        <pc:chgData name="Alberino, Cristi" userId="672981b7-3579-4467-a4f8-07fed1688a5f" providerId="ADAL" clId="{2807510F-9EC7-4E2B-9BA0-3BD1BBE914E1}" dt="2025-01-14T18:53:46.345" v="8423" actId="20577"/>
        <pc:sldMkLst>
          <pc:docMk/>
          <pc:sldMk cId="2952097130" sldId="1603"/>
        </pc:sldMkLst>
        <pc:spChg chg="mod">
          <ac:chgData name="Alberino, Cristi" userId="672981b7-3579-4467-a4f8-07fed1688a5f" providerId="ADAL" clId="{2807510F-9EC7-4E2B-9BA0-3BD1BBE914E1}" dt="2025-01-09T12:28:15.143" v="757" actId="2711"/>
          <ac:spMkLst>
            <pc:docMk/>
            <pc:sldMk cId="2952097130" sldId="1603"/>
            <ac:spMk id="4" creationId="{C718905F-E64E-A1D6-C8DE-A2B1B51F77C1}"/>
          </ac:spMkLst>
        </pc:spChg>
      </pc:sldChg>
      <pc:sldChg chg="modSp mod modNotesTx">
        <pc:chgData name="Alberino, Cristi" userId="672981b7-3579-4467-a4f8-07fed1688a5f" providerId="ADAL" clId="{2807510F-9EC7-4E2B-9BA0-3BD1BBE914E1}" dt="2025-01-13T17:13:30.703" v="6549" actId="20577"/>
        <pc:sldMkLst>
          <pc:docMk/>
          <pc:sldMk cId="1728207242" sldId="1604"/>
        </pc:sldMkLst>
        <pc:spChg chg="mod">
          <ac:chgData name="Alberino, Cristi" userId="672981b7-3579-4467-a4f8-07fed1688a5f" providerId="ADAL" clId="{2807510F-9EC7-4E2B-9BA0-3BD1BBE914E1}" dt="2025-01-09T19:38:32.685" v="4983" actId="20577"/>
          <ac:spMkLst>
            <pc:docMk/>
            <pc:sldMk cId="1728207242" sldId="1604"/>
            <ac:spMk id="4" creationId="{0D2129D0-04B2-5ADF-89B5-0E7501D71D9C}"/>
          </ac:spMkLst>
        </pc:spChg>
      </pc:sldChg>
      <pc:sldChg chg="modSp mod modNotes modNotesTx">
        <pc:chgData name="Alberino, Cristi" userId="672981b7-3579-4467-a4f8-07fed1688a5f" providerId="ADAL" clId="{2807510F-9EC7-4E2B-9BA0-3BD1BBE914E1}" dt="2025-01-14T19:06:28.258" v="8579" actId="948"/>
        <pc:sldMkLst>
          <pc:docMk/>
          <pc:sldMk cId="203797669" sldId="1605"/>
        </pc:sldMkLst>
        <pc:spChg chg="mod">
          <ac:chgData name="Alberino, Cristi" userId="672981b7-3579-4467-a4f8-07fed1688a5f" providerId="ADAL" clId="{2807510F-9EC7-4E2B-9BA0-3BD1BBE914E1}" dt="2025-01-14T19:06:28.258" v="8579" actId="948"/>
          <ac:spMkLst>
            <pc:docMk/>
            <pc:sldMk cId="203797669" sldId="1605"/>
            <ac:spMk id="6" creationId="{E05591C8-E2F2-72E7-79F7-D6A985466919}"/>
          </ac:spMkLst>
        </pc:spChg>
      </pc:sldChg>
      <pc:sldChg chg="modSp mod modNotesTx">
        <pc:chgData name="Alberino, Cristi" userId="672981b7-3579-4467-a4f8-07fed1688a5f" providerId="ADAL" clId="{2807510F-9EC7-4E2B-9BA0-3BD1BBE914E1}" dt="2025-01-13T17:14:16.177" v="6584" actId="20577"/>
        <pc:sldMkLst>
          <pc:docMk/>
          <pc:sldMk cId="2199366416" sldId="1607"/>
        </pc:sldMkLst>
        <pc:spChg chg="mod">
          <ac:chgData name="Alberino, Cristi" userId="672981b7-3579-4467-a4f8-07fed1688a5f" providerId="ADAL" clId="{2807510F-9EC7-4E2B-9BA0-3BD1BBE914E1}" dt="2025-01-09T19:43:12.926" v="5076" actId="20577"/>
          <ac:spMkLst>
            <pc:docMk/>
            <pc:sldMk cId="2199366416" sldId="1607"/>
            <ac:spMk id="3" creationId="{A8330FEC-0531-97F7-2747-A09C3905A8B3}"/>
          </ac:spMkLst>
        </pc:spChg>
      </pc:sldChg>
      <pc:sldChg chg="modSp mod modNotes modNotesTx">
        <pc:chgData name="Alberino, Cristi" userId="672981b7-3579-4467-a4f8-07fed1688a5f" providerId="ADAL" clId="{2807510F-9EC7-4E2B-9BA0-3BD1BBE914E1}" dt="2025-01-14T14:25:05.499" v="8339" actId="122"/>
        <pc:sldMkLst>
          <pc:docMk/>
          <pc:sldMk cId="2099088026" sldId="1608"/>
        </pc:sldMkLst>
        <pc:spChg chg="mod">
          <ac:chgData name="Alberino, Cristi" userId="672981b7-3579-4467-a4f8-07fed1688a5f" providerId="ADAL" clId="{2807510F-9EC7-4E2B-9BA0-3BD1BBE914E1}" dt="2025-01-14T14:25:05.499" v="8339" actId="122"/>
          <ac:spMkLst>
            <pc:docMk/>
            <pc:sldMk cId="2099088026" sldId="1608"/>
            <ac:spMk id="5" creationId="{3670B3D1-8CF7-63BC-6C6F-D6D0681C6297}"/>
          </ac:spMkLst>
        </pc:spChg>
        <pc:spChg chg="mod">
          <ac:chgData name="Alberino, Cristi" userId="672981b7-3579-4467-a4f8-07fed1688a5f" providerId="ADAL" clId="{2807510F-9EC7-4E2B-9BA0-3BD1BBE914E1}" dt="2025-01-14T14:25:01.574" v="8338" actId="1076"/>
          <ac:spMkLst>
            <pc:docMk/>
            <pc:sldMk cId="2099088026" sldId="1608"/>
            <ac:spMk id="6" creationId="{7F42327C-5EF1-2EF3-DAB5-E5C24EAE331D}"/>
          </ac:spMkLst>
        </pc:spChg>
      </pc:sldChg>
      <pc:sldChg chg="modSp mod modNotesTx">
        <pc:chgData name="Alberino, Cristi" userId="672981b7-3579-4467-a4f8-07fed1688a5f" providerId="ADAL" clId="{2807510F-9EC7-4E2B-9BA0-3BD1BBE914E1}" dt="2025-01-14T14:25:36.485" v="8343" actId="14100"/>
        <pc:sldMkLst>
          <pc:docMk/>
          <pc:sldMk cId="1056120301" sldId="1609"/>
        </pc:sldMkLst>
        <pc:spChg chg="mod">
          <ac:chgData name="Alberino, Cristi" userId="672981b7-3579-4467-a4f8-07fed1688a5f" providerId="ADAL" clId="{2807510F-9EC7-4E2B-9BA0-3BD1BBE914E1}" dt="2025-01-09T19:44:50.474" v="5086" actId="20577"/>
          <ac:spMkLst>
            <pc:docMk/>
            <pc:sldMk cId="1056120301" sldId="1609"/>
            <ac:spMk id="3" creationId="{D9D0F1F7-1359-D88E-19C7-0C4A98BD526D}"/>
          </ac:spMkLst>
        </pc:spChg>
        <pc:picChg chg="mod">
          <ac:chgData name="Alberino, Cristi" userId="672981b7-3579-4467-a4f8-07fed1688a5f" providerId="ADAL" clId="{2807510F-9EC7-4E2B-9BA0-3BD1BBE914E1}" dt="2025-01-14T14:25:23.721" v="8340" actId="208"/>
          <ac:picMkLst>
            <pc:docMk/>
            <pc:sldMk cId="1056120301" sldId="1609"/>
            <ac:picMk id="5" creationId="{8666198A-5458-BC58-EFAD-7AC951D51391}"/>
          </ac:picMkLst>
        </pc:picChg>
        <pc:picChg chg="mod">
          <ac:chgData name="Alberino, Cristi" userId="672981b7-3579-4467-a4f8-07fed1688a5f" providerId="ADAL" clId="{2807510F-9EC7-4E2B-9BA0-3BD1BBE914E1}" dt="2025-01-14T14:25:36.485" v="8343" actId="14100"/>
          <ac:picMkLst>
            <pc:docMk/>
            <pc:sldMk cId="1056120301" sldId="1609"/>
            <ac:picMk id="11" creationId="{72BCBF4A-1280-3738-406B-81EC84D00AB6}"/>
          </ac:picMkLst>
        </pc:picChg>
      </pc:sldChg>
      <pc:sldChg chg="modSp mod modNotesTx">
        <pc:chgData name="Alberino, Cristi" userId="672981b7-3579-4467-a4f8-07fed1688a5f" providerId="ADAL" clId="{2807510F-9EC7-4E2B-9BA0-3BD1BBE914E1}" dt="2025-01-14T14:26:18.866" v="8348" actId="13926"/>
        <pc:sldMkLst>
          <pc:docMk/>
          <pc:sldMk cId="803896535" sldId="1610"/>
        </pc:sldMkLst>
        <pc:spChg chg="mod">
          <ac:chgData name="Alberino, Cristi" userId="672981b7-3579-4467-a4f8-07fed1688a5f" providerId="ADAL" clId="{2807510F-9EC7-4E2B-9BA0-3BD1BBE914E1}" dt="2025-01-09T12:27:55.897" v="755" actId="2711"/>
          <ac:spMkLst>
            <pc:docMk/>
            <pc:sldMk cId="803896535" sldId="1610"/>
            <ac:spMk id="9" creationId="{E7485ABF-3304-D6C7-44D5-87226D050AEA}"/>
          </ac:spMkLst>
        </pc:spChg>
      </pc:sldChg>
      <pc:sldChg chg="modSp mod modNotes modNotesTx">
        <pc:chgData name="Alberino, Cristi" userId="672981b7-3579-4467-a4f8-07fed1688a5f" providerId="ADAL" clId="{2807510F-9EC7-4E2B-9BA0-3BD1BBE914E1}" dt="2025-01-14T19:06:12.310" v="8578" actId="12"/>
        <pc:sldMkLst>
          <pc:docMk/>
          <pc:sldMk cId="3037188111" sldId="1611"/>
        </pc:sldMkLst>
      </pc:sldChg>
      <pc:sldChg chg="modSp mod modNotesTx">
        <pc:chgData name="Alberino, Cristi" userId="672981b7-3579-4467-a4f8-07fed1688a5f" providerId="ADAL" clId="{2807510F-9EC7-4E2B-9BA0-3BD1BBE914E1}" dt="2025-01-14T14:27:02.090" v="8358" actId="948"/>
        <pc:sldMkLst>
          <pc:docMk/>
          <pc:sldMk cId="4248512162" sldId="1612"/>
        </pc:sldMkLst>
        <pc:spChg chg="mod">
          <ac:chgData name="Alberino, Cristi" userId="672981b7-3579-4467-a4f8-07fed1688a5f" providerId="ADAL" clId="{2807510F-9EC7-4E2B-9BA0-3BD1BBE914E1}" dt="2025-01-14T14:27:02.090" v="8358" actId="948"/>
          <ac:spMkLst>
            <pc:docMk/>
            <pc:sldMk cId="4248512162" sldId="1612"/>
            <ac:spMk id="3" creationId="{C1A94DA3-B299-2502-6E4E-FF760A210C0E}"/>
          </ac:spMkLst>
        </pc:spChg>
      </pc:sldChg>
      <pc:sldChg chg="modSp mod modNotesTx">
        <pc:chgData name="Alberino, Cristi" userId="672981b7-3579-4467-a4f8-07fed1688a5f" providerId="ADAL" clId="{2807510F-9EC7-4E2B-9BA0-3BD1BBE914E1}" dt="2025-01-14T14:28:40.393" v="8416" actId="1076"/>
        <pc:sldMkLst>
          <pc:docMk/>
          <pc:sldMk cId="2845743645" sldId="1613"/>
        </pc:sldMkLst>
        <pc:spChg chg="mod">
          <ac:chgData name="Alberino, Cristi" userId="672981b7-3579-4467-a4f8-07fed1688a5f" providerId="ADAL" clId="{2807510F-9EC7-4E2B-9BA0-3BD1BBE914E1}" dt="2025-01-09T14:23:23.984" v="880" actId="20577"/>
          <ac:spMkLst>
            <pc:docMk/>
            <pc:sldMk cId="2845743645" sldId="1613"/>
            <ac:spMk id="2" creationId="{349DF33D-DD9A-E92A-F919-A6AD4628DDF9}"/>
          </ac:spMkLst>
        </pc:spChg>
        <pc:spChg chg="mod">
          <ac:chgData name="Alberino, Cristi" userId="672981b7-3579-4467-a4f8-07fed1688a5f" providerId="ADAL" clId="{2807510F-9EC7-4E2B-9BA0-3BD1BBE914E1}" dt="2025-01-14T14:28:40.393" v="8416" actId="1076"/>
          <ac:spMkLst>
            <pc:docMk/>
            <pc:sldMk cId="2845743645" sldId="1613"/>
            <ac:spMk id="4" creationId="{AB6144E3-9969-75BB-82CA-5D3FE2E1BFB6}"/>
          </ac:spMkLst>
        </pc:spChg>
      </pc:sldChg>
      <pc:sldChg chg="modSp mod modCm">
        <pc:chgData name="Alberino, Cristi" userId="672981b7-3579-4467-a4f8-07fed1688a5f" providerId="ADAL" clId="{2807510F-9EC7-4E2B-9BA0-3BD1BBE914E1}" dt="2025-01-09T14:25:22.907" v="883" actId="14734"/>
        <pc:sldMkLst>
          <pc:docMk/>
          <pc:sldMk cId="4137429945" sldId="1615"/>
        </pc:sldMkLst>
        <pc:extLst>
          <p:ext xmlns:p="http://schemas.openxmlformats.org/presentationml/2006/main" uri="{D6D511B9-2390-475A-947B-AFAB55BFBCF1}">
            <pc226:cmChg xmlns:pc226="http://schemas.microsoft.com/office/powerpoint/2022/06/main/command" chg="mod">
              <pc226:chgData name="Alberino, Cristi" userId="672981b7-3579-4467-a4f8-07fed1688a5f" providerId="ADAL" clId="{2807510F-9EC7-4E2B-9BA0-3BD1BBE914E1}" dt="2025-01-09T12:43:02.778" v="771" actId="20577"/>
              <pc2:cmMkLst xmlns:pc2="http://schemas.microsoft.com/office/powerpoint/2019/9/main/command">
                <pc:docMk/>
                <pc:sldMk cId="4137429945" sldId="1615"/>
                <pc2:cmMk id="{32F02790-D191-482F-AA85-C4D468079D2C}"/>
              </pc2:cmMkLst>
            </pc226:cmChg>
          </p:ext>
        </pc:extLst>
      </pc:sldChg>
      <pc:sldChg chg="modSp mod modCm">
        <pc:chgData name="Alberino, Cristi" userId="672981b7-3579-4467-a4f8-07fed1688a5f" providerId="ADAL" clId="{2807510F-9EC7-4E2B-9BA0-3BD1BBE914E1}" dt="2025-01-09T12:49:30.438" v="772" actId="20577"/>
        <pc:sldMkLst>
          <pc:docMk/>
          <pc:sldMk cId="3386927888" sldId="1617"/>
        </pc:sldMkLst>
        <pc:extLst>
          <p:ext xmlns:p="http://schemas.openxmlformats.org/presentationml/2006/main" uri="{D6D511B9-2390-475A-947B-AFAB55BFBCF1}">
            <pc226:cmChg xmlns:pc226="http://schemas.microsoft.com/office/powerpoint/2022/06/main/command" chg="mod">
              <pc226:chgData name="Alberino, Cristi" userId="672981b7-3579-4467-a4f8-07fed1688a5f" providerId="ADAL" clId="{2807510F-9EC7-4E2B-9BA0-3BD1BBE914E1}" dt="2025-01-09T12:49:30.438" v="772" actId="20577"/>
              <pc2:cmMkLst xmlns:pc2="http://schemas.microsoft.com/office/powerpoint/2019/9/main/command">
                <pc:docMk/>
                <pc:sldMk cId="3386927888" sldId="1617"/>
                <pc2:cmMk id="{9C9FC6AA-7882-41F6-A907-C278AC8B9508}"/>
              </pc2:cmMkLst>
            </pc226:cmChg>
          </p:ext>
        </pc:extLst>
      </pc:sldChg>
      <pc:sldChg chg="modSp mod">
        <pc:chgData name="Alberino, Cristi" userId="672981b7-3579-4467-a4f8-07fed1688a5f" providerId="ADAL" clId="{2807510F-9EC7-4E2B-9BA0-3BD1BBE914E1}" dt="2025-01-14T19:00:40.337" v="8533" actId="208"/>
        <pc:sldMkLst>
          <pc:docMk/>
          <pc:sldMk cId="3260988130" sldId="1619"/>
        </pc:sldMkLst>
        <pc:spChg chg="mod">
          <ac:chgData name="Alberino, Cristi" userId="672981b7-3579-4467-a4f8-07fed1688a5f" providerId="ADAL" clId="{2807510F-9EC7-4E2B-9BA0-3BD1BBE914E1}" dt="2025-01-14T19:00:40.337" v="8533" actId="208"/>
          <ac:spMkLst>
            <pc:docMk/>
            <pc:sldMk cId="3260988130" sldId="1619"/>
            <ac:spMk id="5" creationId="{64684F4E-67CD-C0FB-6D6A-6A0B2AC88588}"/>
          </ac:spMkLst>
        </pc:spChg>
      </pc:sldChg>
      <pc:sldChg chg="delSp modSp mod">
        <pc:chgData name="Alberino, Cristi" userId="672981b7-3579-4467-a4f8-07fed1688a5f" providerId="ADAL" clId="{2807510F-9EC7-4E2B-9BA0-3BD1BBE914E1}" dt="2025-01-13T17:31:46.944" v="6928" actId="1076"/>
        <pc:sldMkLst>
          <pc:docMk/>
          <pc:sldMk cId="278840551" sldId="1620"/>
        </pc:sldMkLst>
        <pc:spChg chg="mod">
          <ac:chgData name="Alberino, Cristi" userId="672981b7-3579-4467-a4f8-07fed1688a5f" providerId="ADAL" clId="{2807510F-9EC7-4E2B-9BA0-3BD1BBE914E1}" dt="2025-01-13T17:31:45.276" v="6927" actId="1076"/>
          <ac:spMkLst>
            <pc:docMk/>
            <pc:sldMk cId="278840551" sldId="1620"/>
            <ac:spMk id="8" creationId="{FA4321F6-8A83-5529-1B28-7CEDB0619422}"/>
          </ac:spMkLst>
        </pc:spChg>
        <pc:picChg chg="mod">
          <ac:chgData name="Alberino, Cristi" userId="672981b7-3579-4467-a4f8-07fed1688a5f" providerId="ADAL" clId="{2807510F-9EC7-4E2B-9BA0-3BD1BBE914E1}" dt="2025-01-13T17:31:46.944" v="6928" actId="1076"/>
          <ac:picMkLst>
            <pc:docMk/>
            <pc:sldMk cId="278840551" sldId="1620"/>
            <ac:picMk id="11" creationId="{AEDAF8BD-015E-8427-1268-F78770FFB49C}"/>
          </ac:picMkLst>
        </pc:picChg>
      </pc:sldChg>
      <pc:sldChg chg="modSp mod">
        <pc:chgData name="Alberino, Cristi" userId="672981b7-3579-4467-a4f8-07fed1688a5f" providerId="ADAL" clId="{2807510F-9EC7-4E2B-9BA0-3BD1BBE914E1}" dt="2025-01-14T18:58:50.604" v="8528" actId="1076"/>
        <pc:sldMkLst>
          <pc:docMk/>
          <pc:sldMk cId="2030312909" sldId="1622"/>
        </pc:sldMkLst>
        <pc:spChg chg="mod">
          <ac:chgData name="Alberino, Cristi" userId="672981b7-3579-4467-a4f8-07fed1688a5f" providerId="ADAL" clId="{2807510F-9EC7-4E2B-9BA0-3BD1BBE914E1}" dt="2025-01-09T14:22:15.082" v="879" actId="20577"/>
          <ac:spMkLst>
            <pc:docMk/>
            <pc:sldMk cId="2030312909" sldId="1622"/>
            <ac:spMk id="11" creationId="{9BC54346-64B7-970F-8881-55A1027688DD}"/>
          </ac:spMkLst>
        </pc:spChg>
        <pc:picChg chg="mod">
          <ac:chgData name="Alberino, Cristi" userId="672981b7-3579-4467-a4f8-07fed1688a5f" providerId="ADAL" clId="{2807510F-9EC7-4E2B-9BA0-3BD1BBE914E1}" dt="2025-01-14T18:58:50.604" v="8528" actId="1076"/>
          <ac:picMkLst>
            <pc:docMk/>
            <pc:sldMk cId="2030312909" sldId="1622"/>
            <ac:picMk id="15" creationId="{1B539CD3-EF37-4245-E76B-0C9406A72AD1}"/>
          </ac:picMkLst>
        </pc:picChg>
      </pc:sldChg>
      <pc:sldChg chg="modSp mod">
        <pc:chgData name="Alberino, Cristi" userId="672981b7-3579-4467-a4f8-07fed1688a5f" providerId="ADAL" clId="{2807510F-9EC7-4E2B-9BA0-3BD1BBE914E1}" dt="2025-01-09T13:11:02.705" v="840" actId="2711"/>
        <pc:sldMkLst>
          <pc:docMk/>
          <pc:sldMk cId="4132729088" sldId="1623"/>
        </pc:sldMkLst>
        <pc:spChg chg="mod">
          <ac:chgData name="Alberino, Cristi" userId="672981b7-3579-4467-a4f8-07fed1688a5f" providerId="ADAL" clId="{2807510F-9EC7-4E2B-9BA0-3BD1BBE914E1}" dt="2025-01-09T13:11:02.705" v="840" actId="2711"/>
          <ac:spMkLst>
            <pc:docMk/>
            <pc:sldMk cId="4132729088" sldId="1623"/>
            <ac:spMk id="8" creationId="{F98A5FD4-7136-BE04-F3E2-F3BEFBDF6F5D}"/>
          </ac:spMkLst>
        </pc:spChg>
        <pc:spChg chg="mod">
          <ac:chgData name="Alberino, Cristi" userId="672981b7-3579-4467-a4f8-07fed1688a5f" providerId="ADAL" clId="{2807510F-9EC7-4E2B-9BA0-3BD1BBE914E1}" dt="2025-01-09T13:10:58.816" v="839" actId="2711"/>
          <ac:spMkLst>
            <pc:docMk/>
            <pc:sldMk cId="4132729088" sldId="1623"/>
            <ac:spMk id="9" creationId="{3D1D9436-F49F-A1C4-BE1E-D4E05345A8BD}"/>
          </ac:spMkLst>
        </pc:spChg>
      </pc:sldChg>
      <pc:sldChg chg="modSp mod modNotesTx">
        <pc:chgData name="Alberino, Cristi" userId="672981b7-3579-4467-a4f8-07fed1688a5f" providerId="ADAL" clId="{2807510F-9EC7-4E2B-9BA0-3BD1BBE914E1}" dt="2025-01-13T17:25:24.172" v="6839" actId="255"/>
        <pc:sldMkLst>
          <pc:docMk/>
          <pc:sldMk cId="397625085" sldId="1624"/>
        </pc:sldMkLst>
        <pc:graphicFrameChg chg="mod modGraphic">
          <ac:chgData name="Alberino, Cristi" userId="672981b7-3579-4467-a4f8-07fed1688a5f" providerId="ADAL" clId="{2807510F-9EC7-4E2B-9BA0-3BD1BBE914E1}" dt="2025-01-13T17:25:24.172" v="6839" actId="255"/>
          <ac:graphicFrameMkLst>
            <pc:docMk/>
            <pc:sldMk cId="397625085" sldId="1624"/>
            <ac:graphicFrameMk id="5" creationId="{8253FD75-35A6-A623-72B3-297E313CE0D5}"/>
          </ac:graphicFrameMkLst>
        </pc:graphicFrameChg>
      </pc:sldChg>
      <pc:sldChg chg="modSp mod">
        <pc:chgData name="Alberino, Cristi" userId="672981b7-3579-4467-a4f8-07fed1688a5f" providerId="ADAL" clId="{2807510F-9EC7-4E2B-9BA0-3BD1BBE914E1}" dt="2025-01-13T17:28:17.302" v="6897" actId="20577"/>
        <pc:sldMkLst>
          <pc:docMk/>
          <pc:sldMk cId="429439030" sldId="1625"/>
        </pc:sldMkLst>
        <pc:spChg chg="mod">
          <ac:chgData name="Alberino, Cristi" userId="672981b7-3579-4467-a4f8-07fed1688a5f" providerId="ADAL" clId="{2807510F-9EC7-4E2B-9BA0-3BD1BBE914E1}" dt="2025-01-13T17:28:17.302" v="6897" actId="20577"/>
          <ac:spMkLst>
            <pc:docMk/>
            <pc:sldMk cId="429439030" sldId="1625"/>
            <ac:spMk id="8" creationId="{625AAD26-17F3-0B57-59D4-753ACB2DFCDE}"/>
          </ac:spMkLst>
        </pc:spChg>
      </pc:sldChg>
      <pc:sldChg chg="delSp modSp mod">
        <pc:chgData name="Alberino, Cristi" userId="672981b7-3579-4467-a4f8-07fed1688a5f" providerId="ADAL" clId="{2807510F-9EC7-4E2B-9BA0-3BD1BBE914E1}" dt="2025-01-13T17:27:36.661" v="6894" actId="255"/>
        <pc:sldMkLst>
          <pc:docMk/>
          <pc:sldMk cId="4113828700" sldId="1627"/>
        </pc:sldMkLst>
        <pc:spChg chg="mod">
          <ac:chgData name="Alberino, Cristi" userId="672981b7-3579-4467-a4f8-07fed1688a5f" providerId="ADAL" clId="{2807510F-9EC7-4E2B-9BA0-3BD1BBE914E1}" dt="2025-01-13T17:27:36.661" v="6894" actId="255"/>
          <ac:spMkLst>
            <pc:docMk/>
            <pc:sldMk cId="4113828700" sldId="1627"/>
            <ac:spMk id="7" creationId="{8AD809BC-1581-6E8A-6E83-67C5125C6F3D}"/>
          </ac:spMkLst>
        </pc:spChg>
      </pc:sldChg>
      <pc:sldChg chg="addSp delSp modSp mod">
        <pc:chgData name="Alberino, Cristi" userId="672981b7-3579-4467-a4f8-07fed1688a5f" providerId="ADAL" clId="{2807510F-9EC7-4E2B-9BA0-3BD1BBE914E1}" dt="2025-01-14T19:05:50.394" v="8577" actId="948"/>
        <pc:sldMkLst>
          <pc:docMk/>
          <pc:sldMk cId="3583503715" sldId="1629"/>
        </pc:sldMkLst>
        <pc:spChg chg="add del mod">
          <ac:chgData name="Alberino, Cristi" userId="672981b7-3579-4467-a4f8-07fed1688a5f" providerId="ADAL" clId="{2807510F-9EC7-4E2B-9BA0-3BD1BBE914E1}" dt="2025-01-14T19:05:50.394" v="8577" actId="948"/>
          <ac:spMkLst>
            <pc:docMk/>
            <pc:sldMk cId="3583503715" sldId="1629"/>
            <ac:spMk id="11" creationId="{6EE3A311-72C9-709B-B9C1-BAD43C846E21}"/>
          </ac:spMkLst>
        </pc:spChg>
      </pc:sldChg>
      <pc:sldChg chg="delSp modSp mod">
        <pc:chgData name="Alberino, Cristi" userId="672981b7-3579-4467-a4f8-07fed1688a5f" providerId="ADAL" clId="{2807510F-9EC7-4E2B-9BA0-3BD1BBE914E1}" dt="2025-01-09T13:10:18.074" v="832" actId="208"/>
        <pc:sldMkLst>
          <pc:docMk/>
          <pc:sldMk cId="1327520863" sldId="1630"/>
        </pc:sldMkLst>
      </pc:sldChg>
      <pc:sldChg chg="modSp mod modNotesTx">
        <pc:chgData name="Alberino, Cristi" userId="672981b7-3579-4467-a4f8-07fed1688a5f" providerId="ADAL" clId="{2807510F-9EC7-4E2B-9BA0-3BD1BBE914E1}" dt="2025-01-15T14:48:29.995" v="8726" actId="6549"/>
        <pc:sldMkLst>
          <pc:docMk/>
          <pc:sldMk cId="3714220881" sldId="1632"/>
        </pc:sldMkLst>
        <pc:spChg chg="mod">
          <ac:chgData name="Alberino, Cristi" userId="672981b7-3579-4467-a4f8-07fed1688a5f" providerId="ADAL" clId="{2807510F-9EC7-4E2B-9BA0-3BD1BBE914E1}" dt="2025-01-09T13:11:46.664" v="846" actId="208"/>
          <ac:spMkLst>
            <pc:docMk/>
            <pc:sldMk cId="3714220881" sldId="1632"/>
            <ac:spMk id="8" creationId="{F91F61D7-57FA-DA89-8ED7-9D32E2129872}"/>
          </ac:spMkLst>
        </pc:spChg>
      </pc:sldChg>
      <pc:sldChg chg="modSp mod modNotesTx">
        <pc:chgData name="Alberino, Cristi" userId="672981b7-3579-4467-a4f8-07fed1688a5f" providerId="ADAL" clId="{2807510F-9EC7-4E2B-9BA0-3BD1BBE914E1}" dt="2025-01-15T14:48:41.913" v="8728" actId="255"/>
        <pc:sldMkLst>
          <pc:docMk/>
          <pc:sldMk cId="3830305579" sldId="1633"/>
        </pc:sldMkLst>
        <pc:spChg chg="mod">
          <ac:chgData name="Alberino, Cristi" userId="672981b7-3579-4467-a4f8-07fed1688a5f" providerId="ADAL" clId="{2807510F-9EC7-4E2B-9BA0-3BD1BBE914E1}" dt="2025-01-09T13:12:27.669" v="854" actId="14100"/>
          <ac:spMkLst>
            <pc:docMk/>
            <pc:sldMk cId="3830305579" sldId="1633"/>
            <ac:spMk id="3" creationId="{41479ABB-3027-D06F-9356-121B9488486E}"/>
          </ac:spMkLst>
        </pc:spChg>
        <pc:picChg chg="mod">
          <ac:chgData name="Alberino, Cristi" userId="672981b7-3579-4467-a4f8-07fed1688a5f" providerId="ADAL" clId="{2807510F-9EC7-4E2B-9BA0-3BD1BBE914E1}" dt="2025-01-09T13:12:14.166" v="851" actId="14100"/>
          <ac:picMkLst>
            <pc:docMk/>
            <pc:sldMk cId="3830305579" sldId="1633"/>
            <ac:picMk id="5" creationId="{24C7E331-6A69-E32C-3418-C7C5E53034C9}"/>
          </ac:picMkLst>
        </pc:picChg>
      </pc:sldChg>
      <pc:sldChg chg="modSp mod modNotes modNotesTx">
        <pc:chgData name="Alberino, Cristi" userId="672981b7-3579-4467-a4f8-07fed1688a5f" providerId="ADAL" clId="{2807510F-9EC7-4E2B-9BA0-3BD1BBE914E1}" dt="2025-01-15T14:49:10.542" v="8730" actId="13926"/>
        <pc:sldMkLst>
          <pc:docMk/>
          <pc:sldMk cId="3551824549" sldId="1634"/>
        </pc:sldMkLst>
        <pc:spChg chg="mod">
          <ac:chgData name="Alberino, Cristi" userId="672981b7-3579-4467-a4f8-07fed1688a5f" providerId="ADAL" clId="{2807510F-9EC7-4E2B-9BA0-3BD1BBE914E1}" dt="2025-01-14T19:08:41.952" v="8589" actId="1076"/>
          <ac:spMkLst>
            <pc:docMk/>
            <pc:sldMk cId="3551824549" sldId="1634"/>
            <ac:spMk id="3" creationId="{41479ABB-3027-D06F-9356-121B9488486E}"/>
          </ac:spMkLst>
        </pc:spChg>
      </pc:sldChg>
      <pc:sldChg chg="modSp mod modCm">
        <pc:chgData name="Alberino, Cristi" userId="672981b7-3579-4467-a4f8-07fed1688a5f" providerId="ADAL" clId="{2807510F-9EC7-4E2B-9BA0-3BD1BBE914E1}" dt="2025-01-14T19:08:49.002" v="8590" actId="1076"/>
        <pc:sldMkLst>
          <pc:docMk/>
          <pc:sldMk cId="2302639915" sldId="1635"/>
        </pc:sldMkLst>
        <pc:spChg chg="mod">
          <ac:chgData name="Alberino, Cristi" userId="672981b7-3579-4467-a4f8-07fed1688a5f" providerId="ADAL" clId="{2807510F-9EC7-4E2B-9BA0-3BD1BBE914E1}" dt="2025-01-14T19:08:49.002" v="8590" actId="1076"/>
          <ac:spMkLst>
            <pc:docMk/>
            <pc:sldMk cId="2302639915" sldId="1635"/>
            <ac:spMk id="3" creationId="{41479ABB-3027-D06F-9356-121B9488486E}"/>
          </ac:spMkLst>
        </pc:spChg>
        <pc:extLst>
          <p:ext xmlns:p="http://schemas.openxmlformats.org/presentationml/2006/main" uri="{D6D511B9-2390-475A-947B-AFAB55BFBCF1}">
            <pc226:cmChg xmlns:pc226="http://schemas.microsoft.com/office/powerpoint/2022/06/main/command" chg="mod">
              <pc226:chgData name="Alberino, Cristi" userId="672981b7-3579-4467-a4f8-07fed1688a5f" providerId="ADAL" clId="{2807510F-9EC7-4E2B-9BA0-3BD1BBE914E1}" dt="2025-01-13T18:37:45.986" v="6930" actId="20577"/>
              <pc2:cmMkLst xmlns:pc2="http://schemas.microsoft.com/office/powerpoint/2019/9/main/command">
                <pc:docMk/>
                <pc:sldMk cId="2302639915" sldId="1635"/>
                <pc2:cmMk id="{58EE5CD4-835E-46C8-95E7-5FC7D2CF3AF4}"/>
              </pc2:cmMkLst>
            </pc226:cmChg>
          </p:ext>
        </pc:extLst>
      </pc:sldChg>
      <pc:sldChg chg="modSp mod">
        <pc:chgData name="Alberino, Cristi" userId="672981b7-3579-4467-a4f8-07fed1688a5f" providerId="ADAL" clId="{2807510F-9EC7-4E2B-9BA0-3BD1BBE914E1}" dt="2025-01-14T19:04:08.899" v="8569" actId="255"/>
        <pc:sldMkLst>
          <pc:docMk/>
          <pc:sldMk cId="2541203476" sldId="1636"/>
        </pc:sldMkLst>
        <pc:spChg chg="mod">
          <ac:chgData name="Alberino, Cristi" userId="672981b7-3579-4467-a4f8-07fed1688a5f" providerId="ADAL" clId="{2807510F-9EC7-4E2B-9BA0-3BD1BBE914E1}" dt="2025-01-14T19:04:08.899" v="8569" actId="255"/>
          <ac:spMkLst>
            <pc:docMk/>
            <pc:sldMk cId="2541203476" sldId="1636"/>
            <ac:spMk id="2" creationId="{53EED5D1-7D9B-04DE-AA99-5C58E45F30C6}"/>
          </ac:spMkLst>
        </pc:spChg>
        <pc:picChg chg="mod">
          <ac:chgData name="Alberino, Cristi" userId="672981b7-3579-4467-a4f8-07fed1688a5f" providerId="ADAL" clId="{2807510F-9EC7-4E2B-9BA0-3BD1BBE914E1}" dt="2025-01-09T13:13:01.449" v="862" actId="1076"/>
          <ac:picMkLst>
            <pc:docMk/>
            <pc:sldMk cId="2541203476" sldId="1636"/>
            <ac:picMk id="9" creationId="{3BA4104B-1EF6-89BA-F856-63697F44B44B}"/>
          </ac:picMkLst>
        </pc:picChg>
      </pc:sldChg>
      <pc:sldChg chg="modSp mod">
        <pc:chgData name="Alberino, Cristi" userId="672981b7-3579-4467-a4f8-07fed1688a5f" providerId="ADAL" clId="{2807510F-9EC7-4E2B-9BA0-3BD1BBE914E1}" dt="2025-01-14T19:03:06.828" v="8549" actId="255"/>
        <pc:sldMkLst>
          <pc:docMk/>
          <pc:sldMk cId="811954893" sldId="1637"/>
        </pc:sldMkLst>
        <pc:spChg chg="mod">
          <ac:chgData name="Alberino, Cristi" userId="672981b7-3579-4467-a4f8-07fed1688a5f" providerId="ADAL" clId="{2807510F-9EC7-4E2B-9BA0-3BD1BBE914E1}" dt="2025-01-14T19:02:55.531" v="8547" actId="14100"/>
          <ac:spMkLst>
            <pc:docMk/>
            <pc:sldMk cId="811954893" sldId="1637"/>
            <ac:spMk id="4" creationId="{6FFE76AA-362E-6C0C-D2F3-E4827A34E3A7}"/>
          </ac:spMkLst>
        </pc:spChg>
        <pc:spChg chg="mod">
          <ac:chgData name="Alberino, Cristi" userId="672981b7-3579-4467-a4f8-07fed1688a5f" providerId="ADAL" clId="{2807510F-9EC7-4E2B-9BA0-3BD1BBE914E1}" dt="2025-01-14T19:03:06.828" v="8549" actId="255"/>
          <ac:spMkLst>
            <pc:docMk/>
            <pc:sldMk cId="811954893" sldId="1637"/>
            <ac:spMk id="7" creationId="{CB297E8D-A0FE-E4FC-D704-C8DE912534A0}"/>
          </ac:spMkLst>
        </pc:spChg>
      </pc:sldChg>
      <pc:sldChg chg="modSp mod modNotesTx">
        <pc:chgData name="Alberino, Cristi" userId="672981b7-3579-4467-a4f8-07fed1688a5f" providerId="ADAL" clId="{2807510F-9EC7-4E2B-9BA0-3BD1BBE914E1}" dt="2025-01-15T14:50:33.327" v="8733" actId="6549"/>
        <pc:sldMkLst>
          <pc:docMk/>
          <pc:sldMk cId="1085096187" sldId="1639"/>
        </pc:sldMkLst>
        <pc:spChg chg="mod">
          <ac:chgData name="Alberino, Cristi" userId="672981b7-3579-4467-a4f8-07fed1688a5f" providerId="ADAL" clId="{2807510F-9EC7-4E2B-9BA0-3BD1BBE914E1}" dt="2025-01-13T18:40:10.343" v="6950" actId="1076"/>
          <ac:spMkLst>
            <pc:docMk/>
            <pc:sldMk cId="1085096187" sldId="1639"/>
            <ac:spMk id="5" creationId="{3B07200C-E17B-4492-E162-6D9C41ACCBE2}"/>
          </ac:spMkLst>
        </pc:spChg>
        <pc:graphicFrameChg chg="mod modGraphic">
          <ac:chgData name="Alberino, Cristi" userId="672981b7-3579-4467-a4f8-07fed1688a5f" providerId="ADAL" clId="{2807510F-9EC7-4E2B-9BA0-3BD1BBE914E1}" dt="2025-01-14T19:14:04.693" v="8663" actId="1076"/>
          <ac:graphicFrameMkLst>
            <pc:docMk/>
            <pc:sldMk cId="1085096187" sldId="1639"/>
            <ac:graphicFrameMk id="2" creationId="{6641A236-E244-75B0-9A1E-CCB4E6D07390}"/>
          </ac:graphicFrameMkLst>
        </pc:graphicFrameChg>
      </pc:sldChg>
      <pc:sldChg chg="modSp mod modNotes">
        <pc:chgData name="Alberino, Cristi" userId="672981b7-3579-4467-a4f8-07fed1688a5f" providerId="ADAL" clId="{2807510F-9EC7-4E2B-9BA0-3BD1BBE914E1}" dt="2025-01-14T19:03:50.638" v="8566" actId="12788"/>
        <pc:sldMkLst>
          <pc:docMk/>
          <pc:sldMk cId="818852120" sldId="1640"/>
        </pc:sldMkLst>
        <pc:spChg chg="mod">
          <ac:chgData name="Alberino, Cristi" userId="672981b7-3579-4467-a4f8-07fed1688a5f" providerId="ADAL" clId="{2807510F-9EC7-4E2B-9BA0-3BD1BBE914E1}" dt="2025-01-14T19:03:50.638" v="8566" actId="12788"/>
          <ac:spMkLst>
            <pc:docMk/>
            <pc:sldMk cId="818852120" sldId="1640"/>
            <ac:spMk id="2" creationId="{FEA07D49-700C-4ECD-67AE-5C4C79D4A189}"/>
          </ac:spMkLst>
        </pc:spChg>
      </pc:sldChg>
      <pc:sldChg chg="modSp mod">
        <pc:chgData name="Alberino, Cristi" userId="672981b7-3579-4467-a4f8-07fed1688a5f" providerId="ADAL" clId="{2807510F-9EC7-4E2B-9BA0-3BD1BBE914E1}" dt="2025-01-15T14:50:05.069" v="8732" actId="20577"/>
        <pc:sldMkLst>
          <pc:docMk/>
          <pc:sldMk cId="316577243" sldId="1641"/>
        </pc:sldMkLst>
        <pc:spChg chg="mod">
          <ac:chgData name="Alberino, Cristi" userId="672981b7-3579-4467-a4f8-07fed1688a5f" providerId="ADAL" clId="{2807510F-9EC7-4E2B-9BA0-3BD1BBE914E1}" dt="2025-01-15T14:50:05.069" v="8732" actId="20577"/>
          <ac:spMkLst>
            <pc:docMk/>
            <pc:sldMk cId="316577243" sldId="1641"/>
            <ac:spMk id="2" creationId="{09AE478C-B5CB-224B-4AC2-764102753F72}"/>
          </ac:spMkLst>
        </pc:spChg>
      </pc:sldChg>
      <pc:sldChg chg="modSp mod">
        <pc:chgData name="Alberino, Cristi" userId="672981b7-3579-4467-a4f8-07fed1688a5f" providerId="ADAL" clId="{2807510F-9EC7-4E2B-9BA0-3BD1BBE914E1}" dt="2025-01-14T19:18:31.183" v="8723" actId="12788"/>
        <pc:sldMkLst>
          <pc:docMk/>
          <pc:sldMk cId="678300780" sldId="1643"/>
        </pc:sldMkLst>
        <pc:spChg chg="mod">
          <ac:chgData name="Alberino, Cristi" userId="672981b7-3579-4467-a4f8-07fed1688a5f" providerId="ADAL" clId="{2807510F-9EC7-4E2B-9BA0-3BD1BBE914E1}" dt="2025-01-14T19:18:31.183" v="8723" actId="12788"/>
          <ac:spMkLst>
            <pc:docMk/>
            <pc:sldMk cId="678300780" sldId="1643"/>
            <ac:spMk id="2" creationId="{8F316761-2D97-1827-5C5A-2825EBC3817B}"/>
          </ac:spMkLst>
        </pc:spChg>
      </pc:sldChg>
      <pc:sldChg chg="modSp mod">
        <pc:chgData name="Alberino, Cristi" userId="672981b7-3579-4467-a4f8-07fed1688a5f" providerId="ADAL" clId="{2807510F-9EC7-4E2B-9BA0-3BD1BBE914E1}" dt="2025-01-14T19:17:16.951" v="8691" actId="1076"/>
        <pc:sldMkLst>
          <pc:docMk/>
          <pc:sldMk cId="1252241469" sldId="1644"/>
        </pc:sldMkLst>
        <pc:spChg chg="mod">
          <ac:chgData name="Alberino, Cristi" userId="672981b7-3579-4467-a4f8-07fed1688a5f" providerId="ADAL" clId="{2807510F-9EC7-4E2B-9BA0-3BD1BBE914E1}" dt="2025-01-14T19:17:16.951" v="8691" actId="1076"/>
          <ac:spMkLst>
            <pc:docMk/>
            <pc:sldMk cId="1252241469" sldId="1644"/>
            <ac:spMk id="7" creationId="{AD199116-617A-BED8-17E1-DBAFD292C3C2}"/>
          </ac:spMkLst>
        </pc:spChg>
        <pc:spChg chg="mod">
          <ac:chgData name="Alberino, Cristi" userId="672981b7-3579-4467-a4f8-07fed1688a5f" providerId="ADAL" clId="{2807510F-9EC7-4E2B-9BA0-3BD1BBE914E1}" dt="2025-01-14T19:17:10.574" v="8689" actId="1076"/>
          <ac:spMkLst>
            <pc:docMk/>
            <pc:sldMk cId="1252241469" sldId="1644"/>
            <ac:spMk id="8" creationId="{83AAC908-964C-8C19-B8B6-CFB6C740614A}"/>
          </ac:spMkLst>
        </pc:spChg>
      </pc:sldChg>
      <pc:sldChg chg="modSp mod">
        <pc:chgData name="Alberino, Cristi" userId="672981b7-3579-4467-a4f8-07fed1688a5f" providerId="ADAL" clId="{2807510F-9EC7-4E2B-9BA0-3BD1BBE914E1}" dt="2025-01-14T19:18:19.202" v="8711" actId="1036"/>
        <pc:sldMkLst>
          <pc:docMk/>
          <pc:sldMk cId="1571905279" sldId="1645"/>
        </pc:sldMkLst>
        <pc:spChg chg="mod">
          <ac:chgData name="Alberino, Cristi" userId="672981b7-3579-4467-a4f8-07fed1688a5f" providerId="ADAL" clId="{2807510F-9EC7-4E2B-9BA0-3BD1BBE914E1}" dt="2025-01-14T19:18:19.202" v="8711" actId="1036"/>
          <ac:spMkLst>
            <pc:docMk/>
            <pc:sldMk cId="1571905279" sldId="1645"/>
            <ac:spMk id="7" creationId="{AD199116-617A-BED8-17E1-DBAFD292C3C2}"/>
          </ac:spMkLst>
        </pc:spChg>
        <pc:spChg chg="mod">
          <ac:chgData name="Alberino, Cristi" userId="672981b7-3579-4467-a4f8-07fed1688a5f" providerId="ADAL" clId="{2807510F-9EC7-4E2B-9BA0-3BD1BBE914E1}" dt="2025-01-14T19:18:03.112" v="8700" actId="14100"/>
          <ac:spMkLst>
            <pc:docMk/>
            <pc:sldMk cId="1571905279" sldId="1645"/>
            <ac:spMk id="8" creationId="{83AAC908-964C-8C19-B8B6-CFB6C740614A}"/>
          </ac:spMkLst>
        </pc:spChg>
      </pc:sldChg>
      <pc:sldChg chg="modSp mod modNotes">
        <pc:chgData name="Alberino, Cristi" userId="672981b7-3579-4467-a4f8-07fed1688a5f" providerId="ADAL" clId="{2807510F-9EC7-4E2B-9BA0-3BD1BBE914E1}" dt="2025-01-09T19:50:43.008" v="5389" actId="2711"/>
        <pc:sldMkLst>
          <pc:docMk/>
          <pc:sldMk cId="3670983098" sldId="1646"/>
        </pc:sldMkLst>
        <pc:spChg chg="mod">
          <ac:chgData name="Alberino, Cristi" userId="672981b7-3579-4467-a4f8-07fed1688a5f" providerId="ADAL" clId="{2807510F-9EC7-4E2B-9BA0-3BD1BBE914E1}" dt="2025-01-09T17:06:06.765" v="1063" actId="255"/>
          <ac:spMkLst>
            <pc:docMk/>
            <pc:sldMk cId="3670983098" sldId="1646"/>
            <ac:spMk id="3" creationId="{B0811A11-C421-D1FD-6627-706BCA7361D8}"/>
          </ac:spMkLst>
        </pc:spChg>
      </pc:sldChg>
      <pc:sldChg chg="modNotes modNotesTx">
        <pc:chgData name="Alberino, Cristi" userId="672981b7-3579-4467-a4f8-07fed1688a5f" providerId="ADAL" clId="{2807510F-9EC7-4E2B-9BA0-3BD1BBE914E1}" dt="2025-01-14T18:58:30.012" v="8525" actId="20577"/>
        <pc:sldMkLst>
          <pc:docMk/>
          <pc:sldMk cId="2870223625" sldId="1647"/>
        </pc:sldMkLst>
      </pc:sldChg>
      <pc:sldChg chg="modSp mod">
        <pc:chgData name="Alberino, Cristi" userId="672981b7-3579-4467-a4f8-07fed1688a5f" providerId="ADAL" clId="{2807510F-9EC7-4E2B-9BA0-3BD1BBE914E1}" dt="2025-01-14T19:15:09.126" v="8672" actId="948"/>
        <pc:sldMkLst>
          <pc:docMk/>
          <pc:sldMk cId="841711679" sldId="1648"/>
        </pc:sldMkLst>
        <pc:spChg chg="mod">
          <ac:chgData name="Alberino, Cristi" userId="672981b7-3579-4467-a4f8-07fed1688a5f" providerId="ADAL" clId="{2807510F-9EC7-4E2B-9BA0-3BD1BBE914E1}" dt="2025-01-14T19:15:09.126" v="8672" actId="948"/>
          <ac:spMkLst>
            <pc:docMk/>
            <pc:sldMk cId="841711679" sldId="1648"/>
            <ac:spMk id="3" creationId="{94735F60-3C12-D626-3E20-277D90F3A582}"/>
          </ac:spMkLst>
        </pc:spChg>
      </pc:sldChg>
      <pc:sldChg chg="modSp mod">
        <pc:chgData name="Alberino, Cristi" userId="672981b7-3579-4467-a4f8-07fed1688a5f" providerId="ADAL" clId="{2807510F-9EC7-4E2B-9BA0-3BD1BBE914E1}" dt="2025-01-14T19:10:26.046" v="8600" actId="948"/>
        <pc:sldMkLst>
          <pc:docMk/>
          <pc:sldMk cId="4279347510" sldId="1650"/>
        </pc:sldMkLst>
        <pc:spChg chg="mod">
          <ac:chgData name="Alberino, Cristi" userId="672981b7-3579-4467-a4f8-07fed1688a5f" providerId="ADAL" clId="{2807510F-9EC7-4E2B-9BA0-3BD1BBE914E1}" dt="2025-01-14T19:10:26.046" v="8600" actId="948"/>
          <ac:spMkLst>
            <pc:docMk/>
            <pc:sldMk cId="4279347510" sldId="1650"/>
            <ac:spMk id="7" creationId="{A662A13F-BF78-0A9B-6A1C-FA2D27FDCDC6}"/>
          </ac:spMkLst>
        </pc:spChg>
      </pc:sldChg>
      <pc:sldChg chg="modSp mod">
        <pc:chgData name="Alberino, Cristi" userId="672981b7-3579-4467-a4f8-07fed1688a5f" providerId="ADAL" clId="{2807510F-9EC7-4E2B-9BA0-3BD1BBE914E1}" dt="2025-01-14T19:10:18.318" v="8599" actId="948"/>
        <pc:sldMkLst>
          <pc:docMk/>
          <pc:sldMk cId="3204332859" sldId="1651"/>
        </pc:sldMkLst>
        <pc:spChg chg="mod">
          <ac:chgData name="Alberino, Cristi" userId="672981b7-3579-4467-a4f8-07fed1688a5f" providerId="ADAL" clId="{2807510F-9EC7-4E2B-9BA0-3BD1BBE914E1}" dt="2025-01-14T19:10:18.318" v="8599" actId="948"/>
          <ac:spMkLst>
            <pc:docMk/>
            <pc:sldMk cId="3204332859" sldId="1651"/>
            <ac:spMk id="7" creationId="{A662A13F-BF78-0A9B-6A1C-FA2D27FDCDC6}"/>
          </ac:spMkLst>
        </pc:spChg>
      </pc:sldChg>
      <pc:sldChg chg="addSp delSp modSp add mod setBg modNotesTx">
        <pc:chgData name="Alberino, Cristi" userId="672981b7-3579-4467-a4f8-07fed1688a5f" providerId="ADAL" clId="{2807510F-9EC7-4E2B-9BA0-3BD1BBE914E1}" dt="2025-01-09T12:24:40.500" v="745" actId="2711"/>
        <pc:sldMkLst>
          <pc:docMk/>
          <pc:sldMk cId="2772523349" sldId="1656"/>
        </pc:sldMkLst>
        <pc:spChg chg="mod">
          <ac:chgData name="Alberino, Cristi" userId="672981b7-3579-4467-a4f8-07fed1688a5f" providerId="ADAL" clId="{2807510F-9EC7-4E2B-9BA0-3BD1BBE914E1}" dt="2025-01-09T12:24:25.493" v="744" actId="1076"/>
          <ac:spMkLst>
            <pc:docMk/>
            <pc:sldMk cId="2772523349" sldId="1656"/>
            <ac:spMk id="2" creationId="{70A634AC-E713-AD84-4FDF-4E3A311F6FC9}"/>
          </ac:spMkLst>
        </pc:spChg>
        <pc:spChg chg="mod">
          <ac:chgData name="Alberino, Cristi" userId="672981b7-3579-4467-a4f8-07fed1688a5f" providerId="ADAL" clId="{2807510F-9EC7-4E2B-9BA0-3BD1BBE914E1}" dt="2025-01-09T12:24:40.500" v="745" actId="2711"/>
          <ac:spMkLst>
            <pc:docMk/>
            <pc:sldMk cId="2772523349" sldId="1656"/>
            <ac:spMk id="3" creationId="{39E59691-15EA-4B72-2175-323D0AB9F146}"/>
          </ac:spMkLst>
        </pc:spChg>
        <pc:spChg chg="mod">
          <ac:chgData name="Alberino, Cristi" userId="672981b7-3579-4467-a4f8-07fed1688a5f" providerId="ADAL" clId="{2807510F-9EC7-4E2B-9BA0-3BD1BBE914E1}" dt="2025-01-02T12:56:20.186" v="7"/>
          <ac:spMkLst>
            <pc:docMk/>
            <pc:sldMk cId="2772523349" sldId="1656"/>
            <ac:spMk id="5" creationId="{F19898D4-8FB2-E119-3990-ECA1F96C90CA}"/>
          </ac:spMkLst>
        </pc:spChg>
      </pc:sldChg>
      <pc:sldChg chg="delSp modSp add mod modNotesTx">
        <pc:chgData name="Alberino, Cristi" userId="672981b7-3579-4467-a4f8-07fed1688a5f" providerId="ADAL" clId="{2807510F-9EC7-4E2B-9BA0-3BD1BBE914E1}" dt="2025-01-15T14:51:35.621" v="8735" actId="20577"/>
        <pc:sldMkLst>
          <pc:docMk/>
          <pc:sldMk cId="11475953" sldId="1657"/>
        </pc:sldMkLst>
        <pc:spChg chg="mod">
          <ac:chgData name="Alberino, Cristi" userId="672981b7-3579-4467-a4f8-07fed1688a5f" providerId="ADAL" clId="{2807510F-9EC7-4E2B-9BA0-3BD1BBE914E1}" dt="2025-01-15T14:51:35.621" v="8735" actId="20577"/>
          <ac:spMkLst>
            <pc:docMk/>
            <pc:sldMk cId="11475953" sldId="1657"/>
            <ac:spMk id="2" creationId="{9D81C57C-38A3-8C3E-CECE-E25CED985C94}"/>
          </ac:spMkLst>
        </pc:spChg>
        <pc:spChg chg="mod">
          <ac:chgData name="Alberino, Cristi" userId="672981b7-3579-4467-a4f8-07fed1688a5f" providerId="ADAL" clId="{2807510F-9EC7-4E2B-9BA0-3BD1BBE914E1}" dt="2025-01-03T17:25:37.258" v="687" actId="208"/>
          <ac:spMkLst>
            <pc:docMk/>
            <pc:sldMk cId="11475953" sldId="1657"/>
            <ac:spMk id="16" creationId="{4100D0EF-99F0-EC0B-2839-2ED128D1A387}"/>
          </ac:spMkLst>
        </pc:spChg>
      </pc:sldChg>
      <pc:sldChg chg="modSp mod">
        <pc:chgData name="Alberino, Cristi" userId="672981b7-3579-4467-a4f8-07fed1688a5f" providerId="ADAL" clId="{2807510F-9EC7-4E2B-9BA0-3BD1BBE914E1}" dt="2025-01-15T14:52:46.360" v="8739" actId="207"/>
        <pc:sldMkLst>
          <pc:docMk/>
          <pc:sldMk cId="3629381837" sldId="1659"/>
        </pc:sldMkLst>
        <pc:spChg chg="mod">
          <ac:chgData name="Alberino, Cristi" userId="672981b7-3579-4467-a4f8-07fed1688a5f" providerId="ADAL" clId="{2807510F-9EC7-4E2B-9BA0-3BD1BBE914E1}" dt="2025-01-15T14:52:46.360" v="8739" actId="207"/>
          <ac:spMkLst>
            <pc:docMk/>
            <pc:sldMk cId="3629381837" sldId="1659"/>
            <ac:spMk id="2" creationId="{349DF33D-DD9A-E92A-F919-A6AD4628DDF9}"/>
          </ac:spMkLst>
        </pc:spChg>
      </pc:sldChg>
      <pc:sldChg chg="modSp mod">
        <pc:chgData name="Alberino, Cristi" userId="672981b7-3579-4467-a4f8-07fed1688a5f" providerId="ADAL" clId="{2807510F-9EC7-4E2B-9BA0-3BD1BBE914E1}" dt="2025-01-15T14:53:29.434" v="8740" actId="207"/>
        <pc:sldMkLst>
          <pc:docMk/>
          <pc:sldMk cId="4189208904" sldId="1662"/>
        </pc:sldMkLst>
        <pc:spChg chg="mod">
          <ac:chgData name="Alberino, Cristi" userId="672981b7-3579-4467-a4f8-07fed1688a5f" providerId="ADAL" clId="{2807510F-9EC7-4E2B-9BA0-3BD1BBE914E1}" dt="2025-01-15T14:53:29.434" v="8740" actId="207"/>
          <ac:spMkLst>
            <pc:docMk/>
            <pc:sldMk cId="4189208904" sldId="1662"/>
            <ac:spMk id="2" creationId="{349DF33D-DD9A-E92A-F919-A6AD4628DDF9}"/>
          </ac:spMkLst>
        </pc:spChg>
        <pc:spChg chg="mod">
          <ac:chgData name="Alberino, Cristi" userId="672981b7-3579-4467-a4f8-07fed1688a5f" providerId="ADAL" clId="{2807510F-9EC7-4E2B-9BA0-3BD1BBE914E1}" dt="2025-01-09T12:28:06.465" v="756" actId="2711"/>
          <ac:spMkLst>
            <pc:docMk/>
            <pc:sldMk cId="4189208904" sldId="1662"/>
            <ac:spMk id="3" creationId="{3011BFBD-DDA8-1741-6BC9-632207069F2B}"/>
          </ac:spMkLst>
        </pc:spChg>
      </pc:sldChg>
      <pc:sldChg chg="modSp mod modNotesTx">
        <pc:chgData name="Alberino, Cristi" userId="672981b7-3579-4467-a4f8-07fed1688a5f" providerId="ADAL" clId="{2807510F-9EC7-4E2B-9BA0-3BD1BBE914E1}" dt="2025-01-14T18:55:53.624" v="8500" actId="20577"/>
        <pc:sldMkLst>
          <pc:docMk/>
          <pc:sldMk cId="3411345425" sldId="1664"/>
        </pc:sldMkLst>
        <pc:spChg chg="mod">
          <ac:chgData name="Alberino, Cristi" userId="672981b7-3579-4467-a4f8-07fed1688a5f" providerId="ADAL" clId="{2807510F-9EC7-4E2B-9BA0-3BD1BBE914E1}" dt="2025-01-13T17:27:47.932" v="6896" actId="14100"/>
          <ac:spMkLst>
            <pc:docMk/>
            <pc:sldMk cId="3411345425" sldId="1664"/>
            <ac:spMk id="7" creationId="{8AD809BC-1581-6E8A-6E83-67C5125C6F3D}"/>
          </ac:spMkLst>
        </pc:spChg>
      </pc:sldChg>
      <pc:sldChg chg="modSp mod modNotesTx">
        <pc:chgData name="Alberino, Cristi" userId="672981b7-3579-4467-a4f8-07fed1688a5f" providerId="ADAL" clId="{2807510F-9EC7-4E2B-9BA0-3BD1BBE914E1}" dt="2025-01-14T18:56:49.876" v="8518" actId="20577"/>
        <pc:sldMkLst>
          <pc:docMk/>
          <pc:sldMk cId="1439368936" sldId="1665"/>
        </pc:sldMkLst>
        <pc:spChg chg="mod">
          <ac:chgData name="Alberino, Cristi" userId="672981b7-3579-4467-a4f8-07fed1688a5f" providerId="ADAL" clId="{2807510F-9EC7-4E2B-9BA0-3BD1BBE914E1}" dt="2025-01-13T17:27:32.091" v="6893" actId="255"/>
          <ac:spMkLst>
            <pc:docMk/>
            <pc:sldMk cId="1439368936" sldId="1665"/>
            <ac:spMk id="9" creationId="{D08A000E-5A6D-6BE1-5A34-A1E7799D6A41}"/>
          </ac:spMkLst>
        </pc:spChg>
      </pc:sldChg>
      <pc:sldChg chg="addSp modSp new mod modClrScheme chgLayout modNotesTx">
        <pc:chgData name="Alberino, Cristi" userId="672981b7-3579-4467-a4f8-07fed1688a5f" providerId="ADAL" clId="{2807510F-9EC7-4E2B-9BA0-3BD1BBE914E1}" dt="2025-01-14T14:10:05.995" v="7472" actId="20577"/>
        <pc:sldMkLst>
          <pc:docMk/>
          <pc:sldMk cId="4007476545" sldId="1666"/>
        </pc:sldMkLst>
      </pc:sldChg>
      <pc:sldChg chg="modSp add mod setBg modNotesTx">
        <pc:chgData name="Alberino, Cristi" userId="672981b7-3579-4467-a4f8-07fed1688a5f" providerId="ADAL" clId="{2807510F-9EC7-4E2B-9BA0-3BD1BBE914E1}" dt="2025-01-15T14:59:29.316" v="8910" actId="2711"/>
        <pc:sldMkLst>
          <pc:docMk/>
          <pc:sldMk cId="1298642167" sldId="1668"/>
        </pc:sldMkLst>
        <pc:spChg chg="mod">
          <ac:chgData name="Alberino, Cristi" userId="672981b7-3579-4467-a4f8-07fed1688a5f" providerId="ADAL" clId="{2807510F-9EC7-4E2B-9BA0-3BD1BBE914E1}" dt="2025-01-15T14:59:29.316" v="8910" actId="2711"/>
          <ac:spMkLst>
            <pc:docMk/>
            <pc:sldMk cId="1298642167" sldId="1668"/>
            <ac:spMk id="4" creationId="{417065AC-DA7F-2848-27FF-626F7ED4003B}"/>
          </ac:spMkLst>
        </pc:spChg>
        <pc:picChg chg="mod">
          <ac:chgData name="Alberino, Cristi" userId="672981b7-3579-4467-a4f8-07fed1688a5f" providerId="ADAL" clId="{2807510F-9EC7-4E2B-9BA0-3BD1BBE914E1}" dt="2025-01-15T14:57:09.240" v="8766" actId="14100"/>
          <ac:picMkLst>
            <pc:docMk/>
            <pc:sldMk cId="1298642167" sldId="1668"/>
            <ac:picMk id="3" creationId="{B6F5BCB3-7A69-F0F8-FE20-BD6E2F5E2630}"/>
          </ac:picMkLst>
        </pc:picChg>
      </pc:sldChg>
    </pc:docChg>
  </pc:docChgLst>
  <pc:docChgLst>
    <pc:chgData name="Jennifer Chou" userId="S::jennifer.chou_cambiumassessment.com#ext#@ct.gov::bccd7182-548b-4c8c-a7bc-f27ff42ba490" providerId="AD" clId="Web-{9A516780-F901-5FB2-67E0-431AFCD19B99}"/>
    <pc:docChg chg="delSld modSld">
      <pc:chgData name="Jennifer Chou" userId="S::jennifer.chou_cambiumassessment.com#ext#@ct.gov::bccd7182-548b-4c8c-a7bc-f27ff42ba490" providerId="AD" clId="Web-{9A516780-F901-5FB2-67E0-431AFCD19B99}" dt="2025-01-20T17:14:43.610" v="7"/>
      <pc:docMkLst>
        <pc:docMk/>
      </pc:docMkLst>
      <pc:sldChg chg="modSp">
        <pc:chgData name="Jennifer Chou" userId="S::jennifer.chou_cambiumassessment.com#ext#@ct.gov::bccd7182-548b-4c8c-a7bc-f27ff42ba490" providerId="AD" clId="Web-{9A516780-F901-5FB2-67E0-431AFCD19B99}" dt="2025-01-20T17:14:40.376" v="6" actId="20577"/>
        <pc:sldMkLst>
          <pc:docMk/>
          <pc:sldMk cId="803896535" sldId="1610"/>
        </pc:sldMkLst>
        <pc:spChg chg="mod">
          <ac:chgData name="Jennifer Chou" userId="S::jennifer.chou_cambiumassessment.com#ext#@ct.gov::bccd7182-548b-4c8c-a7bc-f27ff42ba490" providerId="AD" clId="Web-{9A516780-F901-5FB2-67E0-431AFCD19B99}" dt="2025-01-20T17:14:40.376" v="6" actId="20577"/>
          <ac:spMkLst>
            <pc:docMk/>
            <pc:sldMk cId="803896535" sldId="1610"/>
            <ac:spMk id="9" creationId="{E7485ABF-3304-D6C7-44D5-87226D050AEA}"/>
          </ac:spMkLst>
        </pc:spChg>
      </pc:sldChg>
      <pc:sldChg chg="del">
        <pc:chgData name="Jennifer Chou" userId="S::jennifer.chou_cambiumassessment.com#ext#@ct.gov::bccd7182-548b-4c8c-a7bc-f27ff42ba490" providerId="AD" clId="Web-{9A516780-F901-5FB2-67E0-431AFCD19B99}" dt="2025-01-20T17:14:43.610" v="7"/>
        <pc:sldMkLst>
          <pc:docMk/>
          <pc:sldMk cId="1665519758" sldId="1672"/>
        </pc:sldMkLst>
      </pc:sldChg>
    </pc:docChg>
  </pc:docChgLst>
  <pc:docChgLst>
    <pc:chgData name="Seifert, Katherine" userId="S::katherine.seifert@ct.gov::8d3f7f7e-a9e0-4d01-be36-79db4dde40a5" providerId="AD" clId="Web-{8CBF4756-9F44-E8D4-B9D7-7F379AC6F432}"/>
    <pc:docChg chg="modSld">
      <pc:chgData name="Seifert, Katherine" userId="S::katherine.seifert@ct.gov::8d3f7f7e-a9e0-4d01-be36-79db4dde40a5" providerId="AD" clId="Web-{8CBF4756-9F44-E8D4-B9D7-7F379AC6F432}" dt="2025-01-23T15:40:59.391" v="2"/>
      <pc:docMkLst>
        <pc:docMk/>
      </pc:docMkLst>
      <pc:sldChg chg="modNotes">
        <pc:chgData name="Seifert, Katherine" userId="S::katherine.seifert@ct.gov::8d3f7f7e-a9e0-4d01-be36-79db4dde40a5" providerId="AD" clId="Web-{8CBF4756-9F44-E8D4-B9D7-7F379AC6F432}" dt="2025-01-23T15:40:59.391" v="2"/>
        <pc:sldMkLst>
          <pc:docMk/>
          <pc:sldMk cId="1674043722" sldId="1569"/>
        </pc:sldMkLst>
      </pc:sldChg>
    </pc:docChg>
  </pc:docChgLst>
  <pc:docChgLst>
    <pc:chgData name="Seifert, Katherine" userId="S::katherine.seifert@ct.gov::8d3f7f7e-a9e0-4d01-be36-79db4dde40a5" providerId="AD" clId="Web-{86215234-B730-CD69-7935-7E6AF7591E4C}"/>
    <pc:docChg chg="modSld">
      <pc:chgData name="Seifert, Katherine" userId="S::katherine.seifert@ct.gov::8d3f7f7e-a9e0-4d01-be36-79db4dde40a5" providerId="AD" clId="Web-{86215234-B730-CD69-7935-7E6AF7591E4C}" dt="2025-01-03T14:57:22.420" v="3"/>
      <pc:docMkLst>
        <pc:docMk/>
      </pc:docMkLst>
      <pc:sldChg chg="modNotes">
        <pc:chgData name="Seifert, Katherine" userId="S::katherine.seifert@ct.gov::8d3f7f7e-a9e0-4d01-be36-79db4dde40a5" providerId="AD" clId="Web-{86215234-B730-CD69-7935-7E6AF7591E4C}" dt="2025-01-03T14:57:22.420" v="3"/>
        <pc:sldMkLst>
          <pc:docMk/>
          <pc:sldMk cId="3551824549" sldId="1634"/>
        </pc:sldMkLst>
      </pc:sldChg>
    </pc:docChg>
  </pc:docChgLst>
  <pc:docChgLst>
    <pc:chgData name="Seifert, Katherine" userId="S::katherine.seifert@ct.gov::8d3f7f7e-a9e0-4d01-be36-79db4dde40a5" providerId="AD" clId="Web-{E06C80E7-C909-5D12-26F8-B4B86DB5DA54}"/>
    <pc:docChg chg="modSld">
      <pc:chgData name="Seifert, Katherine" userId="S::katherine.seifert@ct.gov::8d3f7f7e-a9e0-4d01-be36-79db4dde40a5" providerId="AD" clId="Web-{E06C80E7-C909-5D12-26F8-B4B86DB5DA54}" dt="2025-01-27T12:48:38.373" v="1"/>
      <pc:docMkLst>
        <pc:docMk/>
      </pc:docMkLst>
      <pc:sldChg chg="modNotes">
        <pc:chgData name="Seifert, Katherine" userId="S::katherine.seifert@ct.gov::8d3f7f7e-a9e0-4d01-be36-79db4dde40a5" providerId="AD" clId="Web-{E06C80E7-C909-5D12-26F8-B4B86DB5DA54}" dt="2025-01-27T12:48:38.373" v="1"/>
        <pc:sldMkLst>
          <pc:docMk/>
          <pc:sldMk cId="2870223625" sldId="1647"/>
        </pc:sldMkLst>
      </pc:sldChg>
    </pc:docChg>
  </pc:docChgLst>
  <pc:docChgLst>
    <pc:chgData name="Marie Musumeci" userId="S::marie.musumeci_cambiumassessment.com#ext#@ct.gov::e67ea1da-3aa5-499d-aef1-aec0f7e03177" providerId="AD" clId="Web-{49BCC3E4-4B31-2A98-BAF3-BC5FFAE75262}"/>
    <pc:docChg chg="mod modSld">
      <pc:chgData name="Marie Musumeci" userId="S::marie.musumeci_cambiumassessment.com#ext#@ct.gov::e67ea1da-3aa5-499d-aef1-aec0f7e03177" providerId="AD" clId="Web-{49BCC3E4-4B31-2A98-BAF3-BC5FFAE75262}" dt="2025-01-16T18:56:30.386" v="374"/>
      <pc:docMkLst>
        <pc:docMk/>
      </pc:docMkLst>
      <pc:sldChg chg="modSp">
        <pc:chgData name="Marie Musumeci" userId="S::marie.musumeci_cambiumassessment.com#ext#@ct.gov::e67ea1da-3aa5-499d-aef1-aec0f7e03177" providerId="AD" clId="Web-{49BCC3E4-4B31-2A98-BAF3-BC5FFAE75262}" dt="2025-01-16T17:18:07.850" v="135" actId="1076"/>
        <pc:sldMkLst>
          <pc:docMk/>
          <pc:sldMk cId="1728207242" sldId="1604"/>
        </pc:sldMkLst>
        <pc:spChg chg="mod">
          <ac:chgData name="Marie Musumeci" userId="S::marie.musumeci_cambiumassessment.com#ext#@ct.gov::e67ea1da-3aa5-499d-aef1-aec0f7e03177" providerId="AD" clId="Web-{49BCC3E4-4B31-2A98-BAF3-BC5FFAE75262}" dt="2025-01-16T17:18:07.850" v="135" actId="1076"/>
          <ac:spMkLst>
            <pc:docMk/>
            <pc:sldMk cId="1728207242" sldId="1604"/>
            <ac:spMk id="4" creationId="{0D2129D0-04B2-5ADF-89B5-0E7501D71D9C}"/>
          </ac:spMkLst>
        </pc:spChg>
      </pc:sldChg>
      <pc:sldChg chg="modSp modCm">
        <pc:chgData name="Marie Musumeci" userId="S::marie.musumeci_cambiumassessment.com#ext#@ct.gov::e67ea1da-3aa5-499d-aef1-aec0f7e03177" providerId="AD" clId="Web-{49BCC3E4-4B31-2A98-BAF3-BC5FFAE75262}" dt="2025-01-16T17:20:29.992" v="284" actId="20577"/>
        <pc:sldMkLst>
          <pc:docMk/>
          <pc:sldMk cId="203797669" sldId="1605"/>
        </pc:sldMkLst>
        <pc:spChg chg="mod">
          <ac:chgData name="Marie Musumeci" userId="S::marie.musumeci_cambiumassessment.com#ext#@ct.gov::e67ea1da-3aa5-499d-aef1-aec0f7e03177" providerId="AD" clId="Web-{49BCC3E4-4B31-2A98-BAF3-BC5FFAE75262}" dt="2025-01-16T17:20:29.992" v="284" actId="20577"/>
          <ac:spMkLst>
            <pc:docMk/>
            <pc:sldMk cId="203797669" sldId="1605"/>
            <ac:spMk id="6" creationId="{E05591C8-E2F2-72E7-79F7-D6A985466919}"/>
          </ac:spMkLst>
        </pc:spChg>
        <pc:extLst>
          <p:ext xmlns:p="http://schemas.openxmlformats.org/presentationml/2006/main" uri="{D6D511B9-2390-475A-947B-AFAB55BFBCF1}">
            <pc226:cmChg xmlns:pc226="http://schemas.microsoft.com/office/powerpoint/2022/06/main/command" chg="mod">
              <pc226:chgData name="Marie Musumeci" userId="S::marie.musumeci_cambiumassessment.com#ext#@ct.gov::e67ea1da-3aa5-499d-aef1-aec0f7e03177" providerId="AD" clId="Web-{49BCC3E4-4B31-2A98-BAF3-BC5FFAE75262}" dt="2025-01-16T17:07:56.079" v="9" actId="20577"/>
              <pc2:cmMkLst xmlns:pc2="http://schemas.microsoft.com/office/powerpoint/2019/9/main/command">
                <pc:docMk/>
                <pc:sldMk cId="203797669" sldId="1605"/>
                <pc2:cmMk id="{C6811F0D-3D88-47E5-90F5-7AD9B6AF6953}"/>
              </pc2:cmMkLst>
            </pc226:cmChg>
          </p:ext>
        </pc:extLst>
      </pc:sldChg>
      <pc:sldChg chg="modSp">
        <pc:chgData name="Marie Musumeci" userId="S::marie.musumeci_cambiumassessment.com#ext#@ct.gov::e67ea1da-3aa5-499d-aef1-aec0f7e03177" providerId="AD" clId="Web-{49BCC3E4-4B31-2A98-BAF3-BC5FFAE75262}" dt="2025-01-16T17:21:35.258" v="304" actId="20577"/>
        <pc:sldMkLst>
          <pc:docMk/>
          <pc:sldMk cId="70727689" sldId="1606"/>
        </pc:sldMkLst>
        <pc:spChg chg="mod">
          <ac:chgData name="Marie Musumeci" userId="S::marie.musumeci_cambiumassessment.com#ext#@ct.gov::e67ea1da-3aa5-499d-aef1-aec0f7e03177" providerId="AD" clId="Web-{49BCC3E4-4B31-2A98-BAF3-BC5FFAE75262}" dt="2025-01-16T17:21:35.258" v="304" actId="20577"/>
          <ac:spMkLst>
            <pc:docMk/>
            <pc:sldMk cId="70727689" sldId="1606"/>
            <ac:spMk id="3" creationId="{9E9E693A-09D8-D744-7DBF-230183FAAEC6}"/>
          </ac:spMkLst>
        </pc:spChg>
      </pc:sldChg>
      <pc:sldChg chg="modSp">
        <pc:chgData name="Marie Musumeci" userId="S::marie.musumeci_cambiumassessment.com#ext#@ct.gov::e67ea1da-3aa5-499d-aef1-aec0f7e03177" providerId="AD" clId="Web-{49BCC3E4-4B31-2A98-BAF3-BC5FFAE75262}" dt="2025-01-16T17:36:32.891" v="358"/>
        <pc:sldMkLst>
          <pc:docMk/>
          <pc:sldMk cId="2199366416" sldId="1607"/>
        </pc:sldMkLst>
        <pc:spChg chg="mod">
          <ac:chgData name="Marie Musumeci" userId="S::marie.musumeci_cambiumassessment.com#ext#@ct.gov::e67ea1da-3aa5-499d-aef1-aec0f7e03177" providerId="AD" clId="Web-{49BCC3E4-4B31-2A98-BAF3-BC5FFAE75262}" dt="2025-01-16T17:21:50.352" v="311" actId="20577"/>
          <ac:spMkLst>
            <pc:docMk/>
            <pc:sldMk cId="2199366416" sldId="1607"/>
            <ac:spMk id="3" creationId="{A8330FEC-0531-97F7-2747-A09C3905A8B3}"/>
          </ac:spMkLst>
        </pc:spChg>
        <pc:picChg chg="mod">
          <ac:chgData name="Marie Musumeci" userId="S::marie.musumeci_cambiumassessment.com#ext#@ct.gov::e67ea1da-3aa5-499d-aef1-aec0f7e03177" providerId="AD" clId="Web-{49BCC3E4-4B31-2A98-BAF3-BC5FFAE75262}" dt="2025-01-16T17:36:32.891" v="358"/>
          <ac:picMkLst>
            <pc:docMk/>
            <pc:sldMk cId="2199366416" sldId="1607"/>
            <ac:picMk id="4" creationId="{33C95C88-E8CB-4A9C-EF6E-565513083F17}"/>
          </ac:picMkLst>
        </pc:picChg>
      </pc:sldChg>
      <pc:sldChg chg="modSp">
        <pc:chgData name="Marie Musumeci" userId="S::marie.musumeci_cambiumassessment.com#ext#@ct.gov::e67ea1da-3aa5-499d-aef1-aec0f7e03177" providerId="AD" clId="Web-{49BCC3E4-4B31-2A98-BAF3-BC5FFAE75262}" dt="2025-01-16T17:22:27.618" v="321" actId="20577"/>
        <pc:sldMkLst>
          <pc:docMk/>
          <pc:sldMk cId="2099088026" sldId="1608"/>
        </pc:sldMkLst>
        <pc:spChg chg="mod">
          <ac:chgData name="Marie Musumeci" userId="S::marie.musumeci_cambiumassessment.com#ext#@ct.gov::e67ea1da-3aa5-499d-aef1-aec0f7e03177" providerId="AD" clId="Web-{49BCC3E4-4B31-2A98-BAF3-BC5FFAE75262}" dt="2025-01-16T17:22:27.618" v="321" actId="20577"/>
          <ac:spMkLst>
            <pc:docMk/>
            <pc:sldMk cId="2099088026" sldId="1608"/>
            <ac:spMk id="5" creationId="{3670B3D1-8CF7-63BC-6C6F-D6D0681C6297}"/>
          </ac:spMkLst>
        </pc:spChg>
        <pc:spChg chg="mod">
          <ac:chgData name="Marie Musumeci" userId="S::marie.musumeci_cambiumassessment.com#ext#@ct.gov::e67ea1da-3aa5-499d-aef1-aec0f7e03177" providerId="AD" clId="Web-{49BCC3E4-4B31-2A98-BAF3-BC5FFAE75262}" dt="2025-01-16T17:11:34.471" v="45" actId="14100"/>
          <ac:spMkLst>
            <pc:docMk/>
            <pc:sldMk cId="2099088026" sldId="1608"/>
            <ac:spMk id="6" creationId="{7F42327C-5EF1-2EF3-DAB5-E5C24EAE331D}"/>
          </ac:spMkLst>
        </pc:spChg>
      </pc:sldChg>
      <pc:sldChg chg="modSp">
        <pc:chgData name="Marie Musumeci" userId="S::marie.musumeci_cambiumassessment.com#ext#@ct.gov::e67ea1da-3aa5-499d-aef1-aec0f7e03177" providerId="AD" clId="Web-{49BCC3E4-4B31-2A98-BAF3-BC5FFAE75262}" dt="2025-01-16T17:36:15.234" v="355"/>
        <pc:sldMkLst>
          <pc:docMk/>
          <pc:sldMk cId="1056120301" sldId="1609"/>
        </pc:sldMkLst>
        <pc:spChg chg="mod">
          <ac:chgData name="Marie Musumeci" userId="S::marie.musumeci_cambiumassessment.com#ext#@ct.gov::e67ea1da-3aa5-499d-aef1-aec0f7e03177" providerId="AD" clId="Web-{49BCC3E4-4B31-2A98-BAF3-BC5FFAE75262}" dt="2025-01-16T17:22:33.571" v="324" actId="20577"/>
          <ac:spMkLst>
            <pc:docMk/>
            <pc:sldMk cId="1056120301" sldId="1609"/>
            <ac:spMk id="3" creationId="{D9D0F1F7-1359-D88E-19C7-0C4A98BD526D}"/>
          </ac:spMkLst>
        </pc:spChg>
        <pc:picChg chg="mod">
          <ac:chgData name="Marie Musumeci" userId="S::marie.musumeci_cambiumassessment.com#ext#@ct.gov::e67ea1da-3aa5-499d-aef1-aec0f7e03177" providerId="AD" clId="Web-{49BCC3E4-4B31-2A98-BAF3-BC5FFAE75262}" dt="2025-01-16T17:36:13.250" v="354"/>
          <ac:picMkLst>
            <pc:docMk/>
            <pc:sldMk cId="1056120301" sldId="1609"/>
            <ac:picMk id="5" creationId="{8666198A-5458-BC58-EFAD-7AC951D51391}"/>
          </ac:picMkLst>
        </pc:picChg>
        <pc:picChg chg="mod">
          <ac:chgData name="Marie Musumeci" userId="S::marie.musumeci_cambiumassessment.com#ext#@ct.gov::e67ea1da-3aa5-499d-aef1-aec0f7e03177" providerId="AD" clId="Web-{49BCC3E4-4B31-2A98-BAF3-BC5FFAE75262}" dt="2025-01-16T17:36:15.234" v="355"/>
          <ac:picMkLst>
            <pc:docMk/>
            <pc:sldMk cId="1056120301" sldId="1609"/>
            <ac:picMk id="11" creationId="{72BCBF4A-1280-3738-406B-81EC84D00AB6}"/>
          </ac:picMkLst>
        </pc:picChg>
      </pc:sldChg>
      <pc:sldChg chg="addSp delSp modSp">
        <pc:chgData name="Marie Musumeci" userId="S::marie.musumeci_cambiumassessment.com#ext#@ct.gov::e67ea1da-3aa5-499d-aef1-aec0f7e03177" providerId="AD" clId="Web-{49BCC3E4-4B31-2A98-BAF3-BC5FFAE75262}" dt="2025-01-16T17:35:46.546" v="350" actId="1076"/>
        <pc:sldMkLst>
          <pc:docMk/>
          <pc:sldMk cId="803896535" sldId="1610"/>
        </pc:sldMkLst>
        <pc:picChg chg="add mod">
          <ac:chgData name="Marie Musumeci" userId="S::marie.musumeci_cambiumassessment.com#ext#@ct.gov::e67ea1da-3aa5-499d-aef1-aec0f7e03177" providerId="AD" clId="Web-{49BCC3E4-4B31-2A98-BAF3-BC5FFAE75262}" dt="2025-01-16T17:35:46.546" v="350" actId="1076"/>
          <ac:picMkLst>
            <pc:docMk/>
            <pc:sldMk cId="803896535" sldId="1610"/>
            <ac:picMk id="3" creationId="{AFCD1071-A807-7E92-0A45-4209FA6072E5}"/>
          </ac:picMkLst>
        </pc:picChg>
      </pc:sldChg>
      <pc:sldChg chg="modSp">
        <pc:chgData name="Marie Musumeci" userId="S::marie.musumeci_cambiumassessment.com#ext#@ct.gov::e67ea1da-3aa5-499d-aef1-aec0f7e03177" providerId="AD" clId="Web-{49BCC3E4-4B31-2A98-BAF3-BC5FFAE75262}" dt="2025-01-16T17:36:06.578" v="353" actId="1076"/>
        <pc:sldMkLst>
          <pc:docMk/>
          <pc:sldMk cId="3037188111" sldId="1611"/>
        </pc:sldMkLst>
        <pc:spChg chg="mod">
          <ac:chgData name="Marie Musumeci" userId="S::marie.musumeci_cambiumassessment.com#ext#@ct.gov::e67ea1da-3aa5-499d-aef1-aec0f7e03177" providerId="AD" clId="Web-{49BCC3E4-4B31-2A98-BAF3-BC5FFAE75262}" dt="2025-01-16T17:22:43.790" v="328" actId="20577"/>
          <ac:spMkLst>
            <pc:docMk/>
            <pc:sldMk cId="3037188111" sldId="1611"/>
            <ac:spMk id="9" creationId="{0A2285EA-4278-12EF-1A34-1C9D0D28186C}"/>
          </ac:spMkLst>
        </pc:spChg>
        <pc:picChg chg="mod">
          <ac:chgData name="Marie Musumeci" userId="S::marie.musumeci_cambiumassessment.com#ext#@ct.gov::e67ea1da-3aa5-499d-aef1-aec0f7e03177" providerId="AD" clId="Web-{49BCC3E4-4B31-2A98-BAF3-BC5FFAE75262}" dt="2025-01-16T17:36:06.578" v="353" actId="1076"/>
          <ac:picMkLst>
            <pc:docMk/>
            <pc:sldMk cId="3037188111" sldId="1611"/>
            <ac:picMk id="7" creationId="{B67AAE82-0FD7-1E99-6D37-A6BFE5BE4882}"/>
          </ac:picMkLst>
        </pc:picChg>
        <pc:picChg chg="mod">
          <ac:chgData name="Marie Musumeci" userId="S::marie.musumeci_cambiumassessment.com#ext#@ct.gov::e67ea1da-3aa5-499d-aef1-aec0f7e03177" providerId="AD" clId="Web-{49BCC3E4-4B31-2A98-BAF3-BC5FFAE75262}" dt="2025-01-16T17:35:59.843" v="351"/>
          <ac:picMkLst>
            <pc:docMk/>
            <pc:sldMk cId="3037188111" sldId="1611"/>
            <ac:picMk id="8" creationId="{C8ABA7C8-E181-A587-8C3F-D81742F81386}"/>
          </ac:picMkLst>
        </pc:picChg>
      </pc:sldChg>
      <pc:sldChg chg="modSp">
        <pc:chgData name="Marie Musumeci" userId="S::marie.musumeci_cambiumassessment.com#ext#@ct.gov::e67ea1da-3aa5-499d-aef1-aec0f7e03177" providerId="AD" clId="Web-{49BCC3E4-4B31-2A98-BAF3-BC5FFAE75262}" dt="2025-01-16T17:23:15.602" v="337" actId="20577"/>
        <pc:sldMkLst>
          <pc:docMk/>
          <pc:sldMk cId="2845743645" sldId="1613"/>
        </pc:sldMkLst>
        <pc:spChg chg="mod">
          <ac:chgData name="Marie Musumeci" userId="S::marie.musumeci_cambiumassessment.com#ext#@ct.gov::e67ea1da-3aa5-499d-aef1-aec0f7e03177" providerId="AD" clId="Web-{49BCC3E4-4B31-2A98-BAF3-BC5FFAE75262}" dt="2025-01-16T17:23:15.602" v="337" actId="20577"/>
          <ac:spMkLst>
            <pc:docMk/>
            <pc:sldMk cId="2845743645" sldId="1613"/>
            <ac:spMk id="4" creationId="{AB6144E3-9969-75BB-82CA-5D3FE2E1BFB6}"/>
          </ac:spMkLst>
        </pc:spChg>
      </pc:sldChg>
      <pc:sldChg chg="modSp">
        <pc:chgData name="Marie Musumeci" userId="S::marie.musumeci_cambiumassessment.com#ext#@ct.gov::e67ea1da-3aa5-499d-aef1-aec0f7e03177" providerId="AD" clId="Web-{49BCC3E4-4B31-2A98-BAF3-BC5FFAE75262}" dt="2025-01-16T17:24:36.853" v="343" actId="1076"/>
        <pc:sldMkLst>
          <pc:docMk/>
          <pc:sldMk cId="4189208904" sldId="1662"/>
        </pc:sldMkLst>
        <pc:spChg chg="mod">
          <ac:chgData name="Marie Musumeci" userId="S::marie.musumeci_cambiumassessment.com#ext#@ct.gov::e67ea1da-3aa5-499d-aef1-aec0f7e03177" providerId="AD" clId="Web-{49BCC3E4-4B31-2A98-BAF3-BC5FFAE75262}" dt="2025-01-16T17:24:36.853" v="343" actId="1076"/>
          <ac:spMkLst>
            <pc:docMk/>
            <pc:sldMk cId="4189208904" sldId="1662"/>
            <ac:spMk id="3" creationId="{3011BFBD-DDA8-1741-6BC9-632207069F2B}"/>
          </ac:spMkLst>
        </pc:spChg>
      </pc:sldChg>
      <pc:sldChg chg="modSp">
        <pc:chgData name="Marie Musumeci" userId="S::marie.musumeci_cambiumassessment.com#ext#@ct.gov::e67ea1da-3aa5-499d-aef1-aec0f7e03177" providerId="AD" clId="Web-{49BCC3E4-4B31-2A98-BAF3-BC5FFAE75262}" dt="2025-01-16T17:22:16.508" v="319" actId="20577"/>
        <pc:sldMkLst>
          <pc:docMk/>
          <pc:sldMk cId="2864857235" sldId="1669"/>
        </pc:sldMkLst>
        <pc:spChg chg="mod">
          <ac:chgData name="Marie Musumeci" userId="S::marie.musumeci_cambiumassessment.com#ext#@ct.gov::e67ea1da-3aa5-499d-aef1-aec0f7e03177" providerId="AD" clId="Web-{49BCC3E4-4B31-2A98-BAF3-BC5FFAE75262}" dt="2025-01-16T17:22:16.508" v="319" actId="20577"/>
          <ac:spMkLst>
            <pc:docMk/>
            <pc:sldMk cId="2864857235" sldId="1669"/>
            <ac:spMk id="6" creationId="{99A7AD75-14F6-B357-6E5E-6B5C5F3B7103}"/>
          </ac:spMkLst>
        </pc:spChg>
      </pc:sldChg>
      <pc:sldChg chg="modSp">
        <pc:chgData name="Marie Musumeci" userId="S::marie.musumeci_cambiumassessment.com#ext#@ct.gov::e67ea1da-3aa5-499d-aef1-aec0f7e03177" providerId="AD" clId="Web-{49BCC3E4-4B31-2A98-BAF3-BC5FFAE75262}" dt="2025-01-16T17:36:25.531" v="357"/>
        <pc:sldMkLst>
          <pc:docMk/>
          <pc:sldMk cId="1330440012" sldId="1670"/>
        </pc:sldMkLst>
        <pc:picChg chg="mod">
          <ac:chgData name="Marie Musumeci" userId="S::marie.musumeci_cambiumassessment.com#ext#@ct.gov::e67ea1da-3aa5-499d-aef1-aec0f7e03177" providerId="AD" clId="Web-{49BCC3E4-4B31-2A98-BAF3-BC5FFAE75262}" dt="2025-01-16T17:36:25.531" v="357"/>
          <ac:picMkLst>
            <pc:docMk/>
            <pc:sldMk cId="1330440012" sldId="1670"/>
            <ac:picMk id="3" creationId="{DEC13549-256F-66A9-868F-6227AEEA6195}"/>
          </ac:picMkLst>
        </pc:picChg>
      </pc:sldChg>
      <pc:sldChg chg="modSp">
        <pc:chgData name="Marie Musumeci" userId="S::marie.musumeci_cambiumassessment.com#ext#@ct.gov::e67ea1da-3aa5-499d-aef1-aec0f7e03177" providerId="AD" clId="Web-{49BCC3E4-4B31-2A98-BAF3-BC5FFAE75262}" dt="2025-01-16T17:13:12.113" v="68" actId="20577"/>
        <pc:sldMkLst>
          <pc:docMk/>
          <pc:sldMk cId="1665519758" sldId="1672"/>
        </pc:sldMkLst>
      </pc:sldChg>
      <pc:sldChg chg="modSp">
        <pc:chgData name="Marie Musumeci" userId="S::marie.musumeci_cambiumassessment.com#ext#@ct.gov::e67ea1da-3aa5-499d-aef1-aec0f7e03177" providerId="AD" clId="Web-{49BCC3E4-4B31-2A98-BAF3-BC5FFAE75262}" dt="2025-01-16T17:36:43.438" v="359"/>
        <pc:sldMkLst>
          <pc:docMk/>
          <pc:sldMk cId="2015496595" sldId="1673"/>
        </pc:sldMkLst>
        <pc:spChg chg="mod">
          <ac:chgData name="Marie Musumeci" userId="S::marie.musumeci_cambiumassessment.com#ext#@ct.gov::e67ea1da-3aa5-499d-aef1-aec0f7e03177" providerId="AD" clId="Web-{49BCC3E4-4B31-2A98-BAF3-BC5FFAE75262}" dt="2025-01-16T17:14:45.629" v="85" actId="20577"/>
          <ac:spMkLst>
            <pc:docMk/>
            <pc:sldMk cId="2015496595" sldId="1673"/>
            <ac:spMk id="3" creationId="{C1A94DA3-B299-2502-6E4E-FF760A210C0E}"/>
          </ac:spMkLst>
        </pc:spChg>
        <pc:picChg chg="mod">
          <ac:chgData name="Marie Musumeci" userId="S::marie.musumeci_cambiumassessment.com#ext#@ct.gov::e67ea1da-3aa5-499d-aef1-aec0f7e03177" providerId="AD" clId="Web-{49BCC3E4-4B31-2A98-BAF3-BC5FFAE75262}" dt="2025-01-16T17:36:43.438" v="359"/>
          <ac:picMkLst>
            <pc:docMk/>
            <pc:sldMk cId="2015496595" sldId="1673"/>
            <ac:picMk id="4" creationId="{6033EC00-F868-EB71-F695-24FE30BD0E84}"/>
          </ac:picMkLst>
        </pc:picChg>
      </pc:sldChg>
      <pc:sldChg chg="modSp">
        <pc:chgData name="Marie Musumeci" userId="S::marie.musumeci_cambiumassessment.com#ext#@ct.gov::e67ea1da-3aa5-499d-aef1-aec0f7e03177" providerId="AD" clId="Web-{49BCC3E4-4B31-2A98-BAF3-BC5FFAE75262}" dt="2025-01-16T17:36:47.625" v="360"/>
        <pc:sldMkLst>
          <pc:docMk/>
          <pc:sldMk cId="4187152748" sldId="1674"/>
        </pc:sldMkLst>
        <pc:spChg chg="mod">
          <ac:chgData name="Marie Musumeci" userId="S::marie.musumeci_cambiumassessment.com#ext#@ct.gov::e67ea1da-3aa5-499d-aef1-aec0f7e03177" providerId="AD" clId="Web-{49BCC3E4-4B31-2A98-BAF3-BC5FFAE75262}" dt="2025-01-16T17:15:51.864" v="109" actId="14100"/>
          <ac:spMkLst>
            <pc:docMk/>
            <pc:sldMk cId="4187152748" sldId="1674"/>
            <ac:spMk id="3" creationId="{C1A94DA3-B299-2502-6E4E-FF760A210C0E}"/>
          </ac:spMkLst>
        </pc:spChg>
        <pc:picChg chg="mod">
          <ac:chgData name="Marie Musumeci" userId="S::marie.musumeci_cambiumassessment.com#ext#@ct.gov::e67ea1da-3aa5-499d-aef1-aec0f7e03177" providerId="AD" clId="Web-{49BCC3E4-4B31-2A98-BAF3-BC5FFAE75262}" dt="2025-01-16T17:36:47.625" v="360"/>
          <ac:picMkLst>
            <pc:docMk/>
            <pc:sldMk cId="4187152748" sldId="1674"/>
            <ac:picMk id="5" creationId="{02BD9584-CF93-63BF-8552-9197E730B2C2}"/>
          </ac:picMkLst>
        </pc:picChg>
      </pc:sldChg>
      <pc:sldChg chg="modSp">
        <pc:chgData name="Marie Musumeci" userId="S::marie.musumeci_cambiumassessment.com#ext#@ct.gov::e67ea1da-3aa5-499d-aef1-aec0f7e03177" providerId="AD" clId="Web-{49BCC3E4-4B31-2A98-BAF3-BC5FFAE75262}" dt="2025-01-16T17:36:52.516" v="361"/>
        <pc:sldMkLst>
          <pc:docMk/>
          <pc:sldMk cId="3525817673" sldId="1675"/>
        </pc:sldMkLst>
        <pc:spChg chg="mod">
          <ac:chgData name="Marie Musumeci" userId="S::marie.musumeci_cambiumassessment.com#ext#@ct.gov::e67ea1da-3aa5-499d-aef1-aec0f7e03177" providerId="AD" clId="Web-{49BCC3E4-4B31-2A98-BAF3-BC5FFAE75262}" dt="2025-01-16T17:16:07.271" v="114" actId="20577"/>
          <ac:spMkLst>
            <pc:docMk/>
            <pc:sldMk cId="3525817673" sldId="1675"/>
            <ac:spMk id="3" creationId="{C1A94DA3-B299-2502-6E4E-FF760A210C0E}"/>
          </ac:spMkLst>
        </pc:spChg>
        <pc:picChg chg="mod">
          <ac:chgData name="Marie Musumeci" userId="S::marie.musumeci_cambiumassessment.com#ext#@ct.gov::e67ea1da-3aa5-499d-aef1-aec0f7e03177" providerId="AD" clId="Web-{49BCC3E4-4B31-2A98-BAF3-BC5FFAE75262}" dt="2025-01-16T17:36:52.516" v="361"/>
          <ac:picMkLst>
            <pc:docMk/>
            <pc:sldMk cId="3525817673" sldId="1675"/>
            <ac:picMk id="4" creationId="{3CEA0105-0C2F-7917-EE75-2408C5B8C2CA}"/>
          </ac:picMkLst>
        </pc:picChg>
      </pc:sldChg>
      <pc:sldChg chg="modSp">
        <pc:chgData name="Marie Musumeci" userId="S::marie.musumeci_cambiumassessment.com#ext#@ct.gov::e67ea1da-3aa5-499d-aef1-aec0f7e03177" providerId="AD" clId="Web-{49BCC3E4-4B31-2A98-BAF3-BC5FFAE75262}" dt="2025-01-16T17:37:11.625" v="367"/>
        <pc:sldMkLst>
          <pc:docMk/>
          <pc:sldMk cId="3031037197" sldId="1676"/>
        </pc:sldMkLst>
        <pc:spChg chg="mod">
          <ac:chgData name="Marie Musumeci" userId="S::marie.musumeci_cambiumassessment.com#ext#@ct.gov::e67ea1da-3aa5-499d-aef1-aec0f7e03177" providerId="AD" clId="Web-{49BCC3E4-4B31-2A98-BAF3-BC5FFAE75262}" dt="2025-01-16T17:16:20.536" v="117" actId="20577"/>
          <ac:spMkLst>
            <pc:docMk/>
            <pc:sldMk cId="3031037197" sldId="1676"/>
            <ac:spMk id="3" creationId="{C1A94DA3-B299-2502-6E4E-FF760A210C0E}"/>
          </ac:spMkLst>
        </pc:spChg>
        <pc:picChg chg="mod">
          <ac:chgData name="Marie Musumeci" userId="S::marie.musumeci_cambiumassessment.com#ext#@ct.gov::e67ea1da-3aa5-499d-aef1-aec0f7e03177" providerId="AD" clId="Web-{49BCC3E4-4B31-2A98-BAF3-BC5FFAE75262}" dt="2025-01-16T17:37:05.750" v="365"/>
          <ac:picMkLst>
            <pc:docMk/>
            <pc:sldMk cId="3031037197" sldId="1676"/>
            <ac:picMk id="5" creationId="{61A5E150-A8DD-6F35-EF9C-970D20D9C2A2}"/>
          </ac:picMkLst>
        </pc:picChg>
        <pc:picChg chg="mod">
          <ac:chgData name="Marie Musumeci" userId="S::marie.musumeci_cambiumassessment.com#ext#@ct.gov::e67ea1da-3aa5-499d-aef1-aec0f7e03177" providerId="AD" clId="Web-{49BCC3E4-4B31-2A98-BAF3-BC5FFAE75262}" dt="2025-01-16T17:37:11.625" v="367"/>
          <ac:picMkLst>
            <pc:docMk/>
            <pc:sldMk cId="3031037197" sldId="1676"/>
            <ac:picMk id="7" creationId="{AF0C541C-9C30-786F-9C5B-3C03074E6101}"/>
          </ac:picMkLst>
        </pc:picChg>
      </pc:sldChg>
      <pc:sldChg chg="modSp">
        <pc:chgData name="Marie Musumeci" userId="S::marie.musumeci_cambiumassessment.com#ext#@ct.gov::e67ea1da-3aa5-499d-aef1-aec0f7e03177" providerId="AD" clId="Web-{49BCC3E4-4B31-2A98-BAF3-BC5FFAE75262}" dt="2025-01-16T17:16:37.474" v="125" actId="20577"/>
        <pc:sldMkLst>
          <pc:docMk/>
          <pc:sldMk cId="3728145188" sldId="1677"/>
        </pc:sldMkLst>
        <pc:spChg chg="mod">
          <ac:chgData name="Marie Musumeci" userId="S::marie.musumeci_cambiumassessment.com#ext#@ct.gov::e67ea1da-3aa5-499d-aef1-aec0f7e03177" providerId="AD" clId="Web-{49BCC3E4-4B31-2A98-BAF3-BC5FFAE75262}" dt="2025-01-16T17:16:37.474" v="125" actId="20577"/>
          <ac:spMkLst>
            <pc:docMk/>
            <pc:sldMk cId="3728145188" sldId="1677"/>
            <ac:spMk id="3" creationId="{C1A94DA3-B299-2502-6E4E-FF760A210C0E}"/>
          </ac:spMkLst>
        </pc:spChg>
      </pc:sldChg>
      <pc:sldChg chg="addSp delSp modSp">
        <pc:chgData name="Marie Musumeci" userId="S::marie.musumeci_cambiumassessment.com#ext#@ct.gov::e67ea1da-3aa5-499d-aef1-aec0f7e03177" providerId="AD" clId="Web-{49BCC3E4-4B31-2A98-BAF3-BC5FFAE75262}" dt="2025-01-16T18:56:30.386" v="374"/>
        <pc:sldMkLst>
          <pc:docMk/>
          <pc:sldMk cId="3235643422" sldId="1678"/>
        </pc:sldMkLst>
        <pc:picChg chg="mod">
          <ac:chgData name="Marie Musumeci" userId="S::marie.musumeci_cambiumassessment.com#ext#@ct.gov::e67ea1da-3aa5-499d-aef1-aec0f7e03177" providerId="AD" clId="Web-{49BCC3E4-4B31-2A98-BAF3-BC5FFAE75262}" dt="2025-01-16T17:37:18.922" v="368"/>
          <ac:picMkLst>
            <pc:docMk/>
            <pc:sldMk cId="3235643422" sldId="1678"/>
            <ac:picMk id="4" creationId="{BEB59A7C-6F93-6F60-E868-7D65073033C3}"/>
          </ac:picMkLst>
        </pc:picChg>
      </pc:sldChg>
      <pc:sldChg chg="modSp">
        <pc:chgData name="Marie Musumeci" userId="S::marie.musumeci_cambiumassessment.com#ext#@ct.gov::e67ea1da-3aa5-499d-aef1-aec0f7e03177" providerId="AD" clId="Web-{49BCC3E4-4B31-2A98-BAF3-BC5FFAE75262}" dt="2025-01-16T17:37:27.813" v="369"/>
        <pc:sldMkLst>
          <pc:docMk/>
          <pc:sldMk cId="1118327996" sldId="1679"/>
        </pc:sldMkLst>
        <pc:picChg chg="mod">
          <ac:chgData name="Marie Musumeci" userId="S::marie.musumeci_cambiumassessment.com#ext#@ct.gov::e67ea1da-3aa5-499d-aef1-aec0f7e03177" providerId="AD" clId="Web-{49BCC3E4-4B31-2A98-BAF3-BC5FFAE75262}" dt="2025-01-16T17:37:27.813" v="369"/>
          <ac:picMkLst>
            <pc:docMk/>
            <pc:sldMk cId="1118327996" sldId="1679"/>
            <ac:picMk id="3" creationId="{6A2CEB47-3A42-C742-B35D-3B3F8DEDE564}"/>
          </ac:picMkLst>
        </pc:picChg>
      </pc:sldChg>
      <pc:sldChg chg="modSp">
        <pc:chgData name="Marie Musumeci" userId="S::marie.musumeci_cambiumassessment.com#ext#@ct.gov::e67ea1da-3aa5-499d-aef1-aec0f7e03177" providerId="AD" clId="Web-{49BCC3E4-4B31-2A98-BAF3-BC5FFAE75262}" dt="2025-01-16T17:23:45.321" v="338" actId="20577"/>
        <pc:sldMkLst>
          <pc:docMk/>
          <pc:sldMk cId="762886117" sldId="1680"/>
        </pc:sldMkLst>
        <pc:spChg chg="mod">
          <ac:chgData name="Marie Musumeci" userId="S::marie.musumeci_cambiumassessment.com#ext#@ct.gov::e67ea1da-3aa5-499d-aef1-aec0f7e03177" providerId="AD" clId="Web-{49BCC3E4-4B31-2A98-BAF3-BC5FFAE75262}" dt="2025-01-16T17:23:45.321" v="338" actId="20577"/>
          <ac:spMkLst>
            <pc:docMk/>
            <pc:sldMk cId="762886117" sldId="1680"/>
            <ac:spMk id="4" creationId="{E91474BE-9FF2-2566-FAC4-F5697F12F051}"/>
          </ac:spMkLst>
        </pc:spChg>
      </pc:sldChg>
      <pc:sldChg chg="modSp">
        <pc:chgData name="Marie Musumeci" userId="S::marie.musumeci_cambiumassessment.com#ext#@ct.gov::e67ea1da-3aa5-499d-aef1-aec0f7e03177" providerId="AD" clId="Web-{49BCC3E4-4B31-2A98-BAF3-BC5FFAE75262}" dt="2025-01-16T17:37:39.251" v="371" actId="1076"/>
        <pc:sldMkLst>
          <pc:docMk/>
          <pc:sldMk cId="1001918468" sldId="1681"/>
        </pc:sldMkLst>
        <pc:spChg chg="mod">
          <ac:chgData name="Marie Musumeci" userId="S::marie.musumeci_cambiumassessment.com#ext#@ct.gov::e67ea1da-3aa5-499d-aef1-aec0f7e03177" providerId="AD" clId="Web-{49BCC3E4-4B31-2A98-BAF3-BC5FFAE75262}" dt="2025-01-16T17:24:02.712" v="339" actId="14100"/>
          <ac:spMkLst>
            <pc:docMk/>
            <pc:sldMk cId="1001918468" sldId="1681"/>
            <ac:spMk id="6" creationId="{8F09490D-A1B1-BC85-B4FF-524F34A52E99}"/>
          </ac:spMkLst>
        </pc:spChg>
        <pc:picChg chg="mod">
          <ac:chgData name="Marie Musumeci" userId="S::marie.musumeci_cambiumassessment.com#ext#@ct.gov::e67ea1da-3aa5-499d-aef1-aec0f7e03177" providerId="AD" clId="Web-{49BCC3E4-4B31-2A98-BAF3-BC5FFAE75262}" dt="2025-01-16T17:37:39.251" v="371" actId="1076"/>
          <ac:picMkLst>
            <pc:docMk/>
            <pc:sldMk cId="1001918468" sldId="1681"/>
            <ac:picMk id="3" creationId="{666C39F3-9073-21A1-6F46-91CF7F423F38}"/>
          </ac:picMkLst>
        </pc:picChg>
      </pc:sldChg>
      <pc:sldChg chg="modSp">
        <pc:chgData name="Marie Musumeci" userId="S::marie.musumeci_cambiumassessment.com#ext#@ct.gov::e67ea1da-3aa5-499d-aef1-aec0f7e03177" providerId="AD" clId="Web-{49BCC3E4-4B31-2A98-BAF3-BC5FFAE75262}" dt="2025-01-16T17:37:46.282" v="372"/>
        <pc:sldMkLst>
          <pc:docMk/>
          <pc:sldMk cId="2374285960" sldId="1682"/>
        </pc:sldMkLst>
        <pc:spChg chg="mod">
          <ac:chgData name="Marie Musumeci" userId="S::marie.musumeci_cambiumassessment.com#ext#@ct.gov::e67ea1da-3aa5-499d-aef1-aec0f7e03177" providerId="AD" clId="Web-{49BCC3E4-4B31-2A98-BAF3-BC5FFAE75262}" dt="2025-01-16T17:24:21.665" v="342" actId="20577"/>
          <ac:spMkLst>
            <pc:docMk/>
            <pc:sldMk cId="2374285960" sldId="1682"/>
            <ac:spMk id="6" creationId="{8F09490D-A1B1-BC85-B4FF-524F34A52E99}"/>
          </ac:spMkLst>
        </pc:spChg>
        <pc:picChg chg="mod">
          <ac:chgData name="Marie Musumeci" userId="S::marie.musumeci_cambiumassessment.com#ext#@ct.gov::e67ea1da-3aa5-499d-aef1-aec0f7e03177" providerId="AD" clId="Web-{49BCC3E4-4B31-2A98-BAF3-BC5FFAE75262}" dt="2025-01-16T17:37:46.282" v="372"/>
          <ac:picMkLst>
            <pc:docMk/>
            <pc:sldMk cId="2374285960" sldId="1682"/>
            <ac:picMk id="5" creationId="{A241F424-BCE0-5E01-081A-887B924D45CA}"/>
          </ac:picMkLst>
        </pc:picChg>
      </pc:sldChg>
    </pc:docChg>
  </pc:docChgLst>
  <pc:docChgLst>
    <pc:chgData name="Ducharme, Deirdre" userId="S::deirdre.ducharme@ct.gov::9b1f5df4-d39a-4c88-94a8-b8c4a25e4853" providerId="AD" clId="Web-{A522E80D-6614-478D-1EC1-DFE9C387FDB8}"/>
    <pc:docChg chg="modSld">
      <pc:chgData name="Ducharme, Deirdre" userId="S::deirdre.ducharme@ct.gov::9b1f5df4-d39a-4c88-94a8-b8c4a25e4853" providerId="AD" clId="Web-{A522E80D-6614-478D-1EC1-DFE9C387FDB8}" dt="2024-12-31T13:50:58.696" v="2"/>
      <pc:docMkLst>
        <pc:docMk/>
      </pc:docMkLst>
      <pc:sldChg chg="modNotes">
        <pc:chgData name="Ducharme, Deirdre" userId="S::deirdre.ducharme@ct.gov::9b1f5df4-d39a-4c88-94a8-b8c4a25e4853" providerId="AD" clId="Web-{A522E80D-6614-478D-1EC1-DFE9C387FDB8}" dt="2024-12-31T13:50:58.696" v="2"/>
        <pc:sldMkLst>
          <pc:docMk/>
          <pc:sldMk cId="1674043722" sldId="1569"/>
        </pc:sldMkLst>
      </pc:sldChg>
    </pc:docChg>
  </pc:docChgLst>
  <pc:docChgLst>
    <pc:chgData name="Seifert, Katherine" userId="S::katherine.seifert@ct.gov::8d3f7f7e-a9e0-4d01-be36-79db4dde40a5" providerId="AD" clId="Web-{15770329-2E9C-5482-D901-2F25607B09A0}"/>
    <pc:docChg chg="modSld">
      <pc:chgData name="Seifert, Katherine" userId="S::katherine.seifert@ct.gov::8d3f7f7e-a9e0-4d01-be36-79db4dde40a5" providerId="AD" clId="Web-{15770329-2E9C-5482-D901-2F25607B09A0}" dt="2025-01-22T12:44:58.786" v="0" actId="14100"/>
      <pc:docMkLst>
        <pc:docMk/>
      </pc:docMkLst>
      <pc:sldChg chg="modSp">
        <pc:chgData name="Seifert, Katherine" userId="S::katherine.seifert@ct.gov::8d3f7f7e-a9e0-4d01-be36-79db4dde40a5" providerId="AD" clId="Web-{15770329-2E9C-5482-D901-2F25607B09A0}" dt="2025-01-22T12:44:58.786" v="0" actId="14100"/>
        <pc:sldMkLst>
          <pc:docMk/>
          <pc:sldMk cId="4113828700" sldId="1627"/>
        </pc:sldMkLst>
        <pc:spChg chg="mod">
          <ac:chgData name="Seifert, Katherine" userId="S::katherine.seifert@ct.gov::8d3f7f7e-a9e0-4d01-be36-79db4dde40a5" providerId="AD" clId="Web-{15770329-2E9C-5482-D901-2F25607B09A0}" dt="2025-01-22T12:44:58.786" v="0" actId="14100"/>
          <ac:spMkLst>
            <pc:docMk/>
            <pc:sldMk cId="4113828700" sldId="1627"/>
            <ac:spMk id="7" creationId="{8AD809BC-1581-6E8A-6E83-67C5125C6F3D}"/>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mailto:ctstudentassessment@ct.gov"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ctstudentassessment@ct.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5213B-1A4B-48F0-8E9E-286744314FA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DED5868-8EF2-46CE-B203-D61B67276E1D}">
      <dgm:prSet custT="1"/>
      <dgm:spPr>
        <a:solidFill>
          <a:schemeClr val="accent1">
            <a:lumMod val="75000"/>
          </a:schemeClr>
        </a:solidFill>
      </dgm:spPr>
      <dgm:t>
        <a:bodyPr/>
        <a:lstStyle/>
        <a:p>
          <a:r>
            <a:rPr lang="en-US" sz="2400" dirty="0">
              <a:latin typeface="Aptos" panose="020B0004020202020204" pitchFamily="34" charset="0"/>
              <a:cs typeface="Arial" panose="020B0604020202020204" pitchFamily="34" charset="0"/>
            </a:rPr>
            <a:t>District Administrators must work with District PSIS Coordinators to ensure accurate student information is reported in the PSIS Registration Module and TIDE. </a:t>
          </a:r>
        </a:p>
      </dgm:t>
    </dgm:pt>
    <dgm:pt modelId="{B09A5CA7-5FB2-4C69-B1AA-B16FA74E393B}" type="parTrans" cxnId="{EF053CB0-ECD7-458B-856D-45C0391F4D33}">
      <dgm:prSet/>
      <dgm:spPr/>
      <dgm:t>
        <a:bodyPr/>
        <a:lstStyle/>
        <a:p>
          <a:endParaRPr lang="en-US" sz="2400">
            <a:latin typeface="Aptos" panose="020B0004020202020204" pitchFamily="34" charset="0"/>
          </a:endParaRPr>
        </a:p>
      </dgm:t>
    </dgm:pt>
    <dgm:pt modelId="{EA983682-B44B-4CF7-AF04-7CB558227D47}" type="sibTrans" cxnId="{EF053CB0-ECD7-458B-856D-45C0391F4D33}">
      <dgm:prSet/>
      <dgm:spPr/>
      <dgm:t>
        <a:bodyPr/>
        <a:lstStyle/>
        <a:p>
          <a:endParaRPr lang="en-US" sz="2400">
            <a:latin typeface="Aptos" panose="020B0004020202020204" pitchFamily="34" charset="0"/>
          </a:endParaRPr>
        </a:p>
      </dgm:t>
    </dgm:pt>
    <dgm:pt modelId="{2107AF52-EE94-4C38-B68D-26E595E41843}">
      <dgm:prSet custT="1"/>
      <dgm:spPr>
        <a:solidFill>
          <a:schemeClr val="tx2">
            <a:lumMod val="60000"/>
            <a:lumOff val="40000"/>
          </a:schemeClr>
        </a:solidFill>
      </dgm:spPr>
      <dgm:t>
        <a:bodyPr/>
        <a:lstStyle/>
        <a:p>
          <a:r>
            <a:rPr lang="en-US" sz="2400" dirty="0">
              <a:latin typeface="Aptos" panose="020B0004020202020204" pitchFamily="34" charset="0"/>
              <a:cs typeface="Arial" panose="020B0604020202020204" pitchFamily="34" charset="0"/>
            </a:rPr>
            <a:t>During the summative test window, changes made in PSIS Registration will automatically be updated in TIDE by the following day. </a:t>
          </a:r>
        </a:p>
      </dgm:t>
    </dgm:pt>
    <dgm:pt modelId="{7BB178D7-063B-479E-ABA5-21D0C944D9C0}" type="parTrans" cxnId="{AD95C952-81C7-4612-B930-265B064E888E}">
      <dgm:prSet/>
      <dgm:spPr/>
      <dgm:t>
        <a:bodyPr/>
        <a:lstStyle/>
        <a:p>
          <a:endParaRPr lang="en-US" sz="2400">
            <a:latin typeface="Aptos" panose="020B0004020202020204" pitchFamily="34" charset="0"/>
          </a:endParaRPr>
        </a:p>
      </dgm:t>
    </dgm:pt>
    <dgm:pt modelId="{887C7747-42E2-4348-909C-284C0B456196}" type="sibTrans" cxnId="{AD95C952-81C7-4612-B930-265B064E888E}">
      <dgm:prSet/>
      <dgm:spPr/>
      <dgm:t>
        <a:bodyPr/>
        <a:lstStyle/>
        <a:p>
          <a:endParaRPr lang="en-US" sz="2400">
            <a:latin typeface="Aptos" panose="020B0004020202020204" pitchFamily="34" charset="0"/>
          </a:endParaRPr>
        </a:p>
      </dgm:t>
    </dgm:pt>
    <dgm:pt modelId="{7C0C9771-A2C3-4F3F-899F-5052758D783C}">
      <dgm:prSet custT="1"/>
      <dgm:spPr>
        <a:solidFill>
          <a:schemeClr val="accent5">
            <a:lumMod val="75000"/>
          </a:schemeClr>
        </a:solidFill>
      </dgm:spPr>
      <dgm:t>
        <a:bodyPr/>
        <a:lstStyle/>
        <a:p>
          <a:r>
            <a:rPr lang="en-US" sz="2400" dirty="0">
              <a:latin typeface="Aptos" panose="020B0004020202020204" pitchFamily="34" charset="0"/>
              <a:cs typeface="Arial" panose="020B0604020202020204" pitchFamily="34" charset="0"/>
            </a:rPr>
            <a:t>Students identified eligible for services under EL/ML, IDEA, or Section 504 must have the applicable demographic fields indicated in PSIS.</a:t>
          </a:r>
        </a:p>
      </dgm:t>
    </dgm:pt>
    <dgm:pt modelId="{90695830-13DC-4517-8D0B-76C5D2CBA5C7}" type="parTrans" cxnId="{38B389F0-0919-4949-8BBB-4CFACC5429E0}">
      <dgm:prSet/>
      <dgm:spPr/>
      <dgm:t>
        <a:bodyPr/>
        <a:lstStyle/>
        <a:p>
          <a:endParaRPr lang="en-US" sz="2400">
            <a:latin typeface="Aptos" panose="020B0004020202020204" pitchFamily="34" charset="0"/>
          </a:endParaRPr>
        </a:p>
      </dgm:t>
    </dgm:pt>
    <dgm:pt modelId="{6733E948-6A7A-41FF-A664-5EA4F2D21BE8}" type="sibTrans" cxnId="{38B389F0-0919-4949-8BBB-4CFACC5429E0}">
      <dgm:prSet/>
      <dgm:spPr/>
      <dgm:t>
        <a:bodyPr/>
        <a:lstStyle/>
        <a:p>
          <a:endParaRPr lang="en-US" sz="2400">
            <a:latin typeface="Aptos" panose="020B0004020202020204" pitchFamily="34" charset="0"/>
          </a:endParaRPr>
        </a:p>
      </dgm:t>
    </dgm:pt>
    <dgm:pt modelId="{C25F1225-CC16-4DD3-8CA3-B5410E531289}" type="pres">
      <dgm:prSet presAssocID="{2345213B-1A4B-48F0-8E9E-286744314FA7}" presName="Name0" presStyleCnt="0">
        <dgm:presLayoutVars>
          <dgm:dir/>
          <dgm:animLvl val="lvl"/>
          <dgm:resizeHandles val="exact"/>
        </dgm:presLayoutVars>
      </dgm:prSet>
      <dgm:spPr/>
    </dgm:pt>
    <dgm:pt modelId="{A6582A50-2AD5-446E-8490-A4A80A0B5D44}" type="pres">
      <dgm:prSet presAssocID="{7C0C9771-A2C3-4F3F-899F-5052758D783C}" presName="boxAndChildren" presStyleCnt="0"/>
      <dgm:spPr/>
    </dgm:pt>
    <dgm:pt modelId="{1BD597A6-9809-4F02-B1AC-2DE51300C36F}" type="pres">
      <dgm:prSet presAssocID="{7C0C9771-A2C3-4F3F-899F-5052758D783C}" presName="parentTextBox" presStyleLbl="node1" presStyleIdx="0" presStyleCnt="3" custLinFactNeighborY="-5151"/>
      <dgm:spPr/>
    </dgm:pt>
    <dgm:pt modelId="{A37A3BD8-B2A6-4ADD-9630-F9285E53879E}" type="pres">
      <dgm:prSet presAssocID="{887C7747-42E2-4348-909C-284C0B456196}" presName="sp" presStyleCnt="0"/>
      <dgm:spPr/>
    </dgm:pt>
    <dgm:pt modelId="{E62D721B-5CAB-4F34-81E3-47898A8567AD}" type="pres">
      <dgm:prSet presAssocID="{2107AF52-EE94-4C38-B68D-26E595E41843}" presName="arrowAndChildren" presStyleCnt="0"/>
      <dgm:spPr/>
    </dgm:pt>
    <dgm:pt modelId="{41CA6C56-972D-4FE8-8E80-F82F3D9D1DFD}" type="pres">
      <dgm:prSet presAssocID="{2107AF52-EE94-4C38-B68D-26E595E41843}" presName="parentTextArrow" presStyleLbl="node1" presStyleIdx="1" presStyleCnt="3"/>
      <dgm:spPr/>
    </dgm:pt>
    <dgm:pt modelId="{8057EE7B-D816-4D15-BA0D-009E10EE7B4B}" type="pres">
      <dgm:prSet presAssocID="{EA983682-B44B-4CF7-AF04-7CB558227D47}" presName="sp" presStyleCnt="0"/>
      <dgm:spPr/>
    </dgm:pt>
    <dgm:pt modelId="{85428AFB-2360-40D3-AFD5-4C5545B19B8E}" type="pres">
      <dgm:prSet presAssocID="{ADED5868-8EF2-46CE-B203-D61B67276E1D}" presName="arrowAndChildren" presStyleCnt="0"/>
      <dgm:spPr/>
    </dgm:pt>
    <dgm:pt modelId="{5960B584-F75D-493F-9D5E-CBD5791DF8D8}" type="pres">
      <dgm:prSet presAssocID="{ADED5868-8EF2-46CE-B203-D61B67276E1D}" presName="parentTextArrow" presStyleLbl="node1" presStyleIdx="2" presStyleCnt="3" custScaleY="138908" custLinFactNeighborY="-9241"/>
      <dgm:spPr/>
    </dgm:pt>
  </dgm:ptLst>
  <dgm:cxnLst>
    <dgm:cxn modelId="{1A1DC922-7570-4810-93CE-2BFD4074ADEB}" type="presOf" srcId="{2107AF52-EE94-4C38-B68D-26E595E41843}" destId="{41CA6C56-972D-4FE8-8E80-F82F3D9D1DFD}" srcOrd="0" destOrd="0" presId="urn:microsoft.com/office/officeart/2005/8/layout/process4"/>
    <dgm:cxn modelId="{A3731D2F-D3C8-485F-ACFE-DE775D01E103}" type="presOf" srcId="{ADED5868-8EF2-46CE-B203-D61B67276E1D}" destId="{5960B584-F75D-493F-9D5E-CBD5791DF8D8}" srcOrd="0" destOrd="0" presId="urn:microsoft.com/office/officeart/2005/8/layout/process4"/>
    <dgm:cxn modelId="{AD95C952-81C7-4612-B930-265B064E888E}" srcId="{2345213B-1A4B-48F0-8E9E-286744314FA7}" destId="{2107AF52-EE94-4C38-B68D-26E595E41843}" srcOrd="1" destOrd="0" parTransId="{7BB178D7-063B-479E-ABA5-21D0C944D9C0}" sibTransId="{887C7747-42E2-4348-909C-284C0B456196}"/>
    <dgm:cxn modelId="{D7F65BA7-66BE-4EE3-8BA3-8A3CD1F421FA}" type="presOf" srcId="{2345213B-1A4B-48F0-8E9E-286744314FA7}" destId="{C25F1225-CC16-4DD3-8CA3-B5410E531289}" srcOrd="0" destOrd="0" presId="urn:microsoft.com/office/officeart/2005/8/layout/process4"/>
    <dgm:cxn modelId="{2DBB08AF-56F0-4B27-9B8F-030C4E12986E}" type="presOf" srcId="{7C0C9771-A2C3-4F3F-899F-5052758D783C}" destId="{1BD597A6-9809-4F02-B1AC-2DE51300C36F}" srcOrd="0" destOrd="0" presId="urn:microsoft.com/office/officeart/2005/8/layout/process4"/>
    <dgm:cxn modelId="{EF053CB0-ECD7-458B-856D-45C0391F4D33}" srcId="{2345213B-1A4B-48F0-8E9E-286744314FA7}" destId="{ADED5868-8EF2-46CE-B203-D61B67276E1D}" srcOrd="0" destOrd="0" parTransId="{B09A5CA7-5FB2-4C69-B1AA-B16FA74E393B}" sibTransId="{EA983682-B44B-4CF7-AF04-7CB558227D47}"/>
    <dgm:cxn modelId="{38B389F0-0919-4949-8BBB-4CFACC5429E0}" srcId="{2345213B-1A4B-48F0-8E9E-286744314FA7}" destId="{7C0C9771-A2C3-4F3F-899F-5052758D783C}" srcOrd="2" destOrd="0" parTransId="{90695830-13DC-4517-8D0B-76C5D2CBA5C7}" sibTransId="{6733E948-6A7A-41FF-A664-5EA4F2D21BE8}"/>
    <dgm:cxn modelId="{449BA885-FEA5-4AF7-BFF7-7274630750F8}" type="presParOf" srcId="{C25F1225-CC16-4DD3-8CA3-B5410E531289}" destId="{A6582A50-2AD5-446E-8490-A4A80A0B5D44}" srcOrd="0" destOrd="0" presId="urn:microsoft.com/office/officeart/2005/8/layout/process4"/>
    <dgm:cxn modelId="{00441A3C-1AAA-4ABC-8A07-8534C8C86505}" type="presParOf" srcId="{A6582A50-2AD5-446E-8490-A4A80A0B5D44}" destId="{1BD597A6-9809-4F02-B1AC-2DE51300C36F}" srcOrd="0" destOrd="0" presId="urn:microsoft.com/office/officeart/2005/8/layout/process4"/>
    <dgm:cxn modelId="{B45F2FA1-5F24-4C6C-9449-A66B8D2DA6E5}" type="presParOf" srcId="{C25F1225-CC16-4DD3-8CA3-B5410E531289}" destId="{A37A3BD8-B2A6-4ADD-9630-F9285E53879E}" srcOrd="1" destOrd="0" presId="urn:microsoft.com/office/officeart/2005/8/layout/process4"/>
    <dgm:cxn modelId="{5D07ABD1-3925-4636-9FE7-984EB9AF4260}" type="presParOf" srcId="{C25F1225-CC16-4DD3-8CA3-B5410E531289}" destId="{E62D721B-5CAB-4F34-81E3-47898A8567AD}" srcOrd="2" destOrd="0" presId="urn:microsoft.com/office/officeart/2005/8/layout/process4"/>
    <dgm:cxn modelId="{B84C21C8-3306-48F2-93A4-FB3E08C2BE74}" type="presParOf" srcId="{E62D721B-5CAB-4F34-81E3-47898A8567AD}" destId="{41CA6C56-972D-4FE8-8E80-F82F3D9D1DFD}" srcOrd="0" destOrd="0" presId="urn:microsoft.com/office/officeart/2005/8/layout/process4"/>
    <dgm:cxn modelId="{37071992-5AA7-4ABE-BC37-15E6EF545770}" type="presParOf" srcId="{C25F1225-CC16-4DD3-8CA3-B5410E531289}" destId="{8057EE7B-D816-4D15-BA0D-009E10EE7B4B}" srcOrd="3" destOrd="0" presId="urn:microsoft.com/office/officeart/2005/8/layout/process4"/>
    <dgm:cxn modelId="{E7181F55-26F5-4403-8EA7-F3BFDB6D269C}" type="presParOf" srcId="{C25F1225-CC16-4DD3-8CA3-B5410E531289}" destId="{85428AFB-2360-40D3-AFD5-4C5545B19B8E}" srcOrd="4" destOrd="0" presId="urn:microsoft.com/office/officeart/2005/8/layout/process4"/>
    <dgm:cxn modelId="{FB02B211-A891-4090-8924-10B10190236B}" type="presParOf" srcId="{85428AFB-2360-40D3-AFD5-4C5545B19B8E}" destId="{5960B584-F75D-493F-9D5E-CBD5791DF8D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41C7B-73BD-4ADB-98D4-B9FFCF6C0D3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0C58DE2-24C1-44E1-914F-623E4CDC3E30}">
      <dgm:prSet custT="1"/>
      <dgm:spPr>
        <a:solidFill>
          <a:schemeClr val="accent1">
            <a:lumMod val="60000"/>
            <a:lumOff val="40000"/>
          </a:schemeClr>
        </a:solidFill>
      </dgm:spPr>
      <dgm:t>
        <a:bodyPr/>
        <a:lstStyle/>
        <a:p>
          <a:r>
            <a:rPr lang="en-US" sz="2100">
              <a:solidFill>
                <a:schemeClr val="tx1"/>
              </a:solidFill>
              <a:latin typeface="Aptos" panose="020B0004020202020204" pitchFamily="34" charset="0"/>
              <a:cs typeface="Arial" panose="020B0604020202020204" pitchFamily="34" charset="0"/>
            </a:rPr>
            <a:t>Testing Demographics SPED, FRL, EL/ML, Military Family, and Homeless values were loaded in November 2024.  </a:t>
          </a:r>
        </a:p>
      </dgm:t>
    </dgm:pt>
    <dgm:pt modelId="{C403FDED-1824-4189-8544-0B6483880D38}" type="parTrans" cxnId="{07E6E5CA-1328-4850-92E9-1AC7E59E27DB}">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43EEA321-6ED6-4B22-B583-3D3609CC0257}" type="sibTrans" cxnId="{07E6E5CA-1328-4850-92E9-1AC7E59E27DB}">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D3E18FA1-1339-40B5-B1B6-014488BBB040}">
      <dgm:prSet custT="1"/>
      <dgm:spPr>
        <a:solidFill>
          <a:schemeClr val="tx2">
            <a:lumMod val="60000"/>
            <a:lumOff val="40000"/>
          </a:schemeClr>
        </a:solidFill>
      </dgm:spPr>
      <dgm:t>
        <a:bodyPr/>
        <a:lstStyle/>
        <a:p>
          <a:r>
            <a:rPr lang="en-US" sz="2100" dirty="0">
              <a:solidFill>
                <a:schemeClr val="tx1"/>
              </a:solidFill>
              <a:latin typeface="Aptos" panose="020B0004020202020204" pitchFamily="34" charset="0"/>
              <a:cs typeface="Arial" panose="020B0604020202020204" pitchFamily="34" charset="0"/>
            </a:rPr>
            <a:t>The values for Recently Arrived EL/ML and Section 504 were not pulled from Freeze Zero. These must be set in the PSIS Registration Module.  </a:t>
          </a:r>
        </a:p>
      </dgm:t>
    </dgm:pt>
    <dgm:pt modelId="{06FAE074-E7A4-4196-9E45-D506C976B3BC}" type="parTrans" cxnId="{AA39BD23-F37C-4F69-9B05-BD77318166B4}">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15524841-3EDF-4043-8470-2ED1C9FDC1EC}" type="sibTrans" cxnId="{AA39BD23-F37C-4F69-9B05-BD77318166B4}">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8F2300E7-7D6F-4A3B-8FE7-952D756DC90C}">
      <dgm:prSet custT="1"/>
      <dgm:spPr>
        <a:solidFill>
          <a:schemeClr val="accent1">
            <a:lumMod val="60000"/>
            <a:lumOff val="40000"/>
          </a:schemeClr>
        </a:solidFill>
      </dgm:spPr>
      <dgm:t>
        <a:bodyPr/>
        <a:lstStyle/>
        <a:p>
          <a:r>
            <a:rPr lang="en-US" sz="2100">
              <a:solidFill>
                <a:schemeClr val="tx1"/>
              </a:solidFill>
              <a:latin typeface="Aptos" panose="020B0004020202020204" pitchFamily="34" charset="0"/>
              <a:cs typeface="Arial" panose="020B0604020202020204" pitchFamily="34" charset="0"/>
            </a:rPr>
            <a:t>Student demographic values will be saved, and the fields locked in PSIS on May 30, 2025*.  All changes to a student’s status at the time of testing must be made by May 30, 2025.</a:t>
          </a:r>
        </a:p>
      </dgm:t>
    </dgm:pt>
    <dgm:pt modelId="{C4C7103F-0FD0-40A2-A800-FAD72DAEFE42}" type="parTrans" cxnId="{313873E9-8A0C-4591-BF79-35BA0A154004}">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BAAB7C04-F7FA-4D4D-80BB-99588E3F40BC}" type="sibTrans" cxnId="{313873E9-8A0C-4591-BF79-35BA0A154004}">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8E620EF0-4C87-4530-889C-F9CF984B4861}">
      <dgm:prSet custT="1"/>
      <dgm:spPr>
        <a:solidFill>
          <a:schemeClr val="tx2">
            <a:lumMod val="60000"/>
            <a:lumOff val="40000"/>
          </a:schemeClr>
        </a:solidFill>
      </dgm:spPr>
      <dgm:t>
        <a:bodyPr/>
        <a:lstStyle/>
        <a:p>
          <a:r>
            <a:rPr lang="en-US" sz="2100">
              <a:solidFill>
                <a:schemeClr val="tx1"/>
              </a:solidFill>
              <a:latin typeface="Aptos" panose="020B0004020202020204" pitchFamily="34" charset="0"/>
              <a:cs typeface="Arial" panose="020B0604020202020204" pitchFamily="34" charset="0"/>
            </a:rPr>
            <a:t>Students who are repeaters should be tested. </a:t>
          </a:r>
        </a:p>
      </dgm:t>
    </dgm:pt>
    <dgm:pt modelId="{19460EFD-6CC3-48F7-9092-5B909CAD994E}" type="parTrans" cxnId="{8EBDC64D-0977-4940-9573-C10ABFC32D6F}">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F9FC0213-7ACA-4186-9CEA-8808CA48F226}" type="sibTrans" cxnId="{8EBDC64D-0977-4940-9573-C10ABFC32D6F}">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4E35D89A-730C-4A8C-83A3-3A5664560269}">
      <dgm:prSet custT="1"/>
      <dgm:spPr>
        <a:solidFill>
          <a:schemeClr val="accent1">
            <a:lumMod val="60000"/>
            <a:lumOff val="40000"/>
          </a:schemeClr>
        </a:solidFill>
      </dgm:spPr>
      <dgm:t>
        <a:bodyPr/>
        <a:lstStyle/>
        <a:p>
          <a:r>
            <a:rPr lang="en-US" sz="2100">
              <a:solidFill>
                <a:schemeClr val="tx1"/>
              </a:solidFill>
              <a:latin typeface="Aptos" panose="020B0004020202020204" pitchFamily="34" charset="0"/>
              <a:cs typeface="Arial" panose="020B0604020202020204" pitchFamily="34" charset="0"/>
            </a:rPr>
            <a:t>Student’s grade in PSIS is that grade in which the test is given.</a:t>
          </a:r>
        </a:p>
      </dgm:t>
    </dgm:pt>
    <dgm:pt modelId="{B45F8CD4-48FC-48A3-AA46-F7809985901C}" type="parTrans" cxnId="{7EC6FEF1-7923-4E57-B524-DC27DF014D7D}">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A6114890-1A99-4267-AF28-C16FD27DA0DB}" type="sibTrans" cxnId="{7EC6FEF1-7923-4E57-B524-DC27DF014D7D}">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6CE819EC-0935-4A66-8217-5AB6B4CD9069}">
      <dgm:prSet custT="1"/>
      <dgm:spPr>
        <a:solidFill>
          <a:schemeClr val="tx2">
            <a:lumMod val="60000"/>
            <a:lumOff val="40000"/>
          </a:schemeClr>
        </a:solidFill>
      </dgm:spPr>
      <dgm:t>
        <a:bodyPr/>
        <a:lstStyle/>
        <a:p>
          <a:r>
            <a:rPr lang="en-US" sz="2100">
              <a:solidFill>
                <a:schemeClr val="tx1"/>
              </a:solidFill>
              <a:latin typeface="Aptos" panose="020B0004020202020204" pitchFamily="34" charset="0"/>
              <a:cs typeface="Arial" panose="020B0604020202020204" pitchFamily="34" charset="0"/>
            </a:rPr>
            <a:t>Grade 11 "skippers" are not tested.    </a:t>
          </a:r>
        </a:p>
      </dgm:t>
    </dgm:pt>
    <dgm:pt modelId="{C53CD1B5-CF2F-4C96-A77A-6611B5EBC63B}" type="parTrans" cxnId="{C901DF94-FBC6-48B9-9B2A-689BB6DC9EFD}">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BB741D58-C4D1-4777-8FA8-A1C4522F76FF}" type="sibTrans" cxnId="{C901DF94-FBC6-48B9-9B2A-689BB6DC9EFD}">
      <dgm:prSet/>
      <dgm:spPr/>
      <dgm:t>
        <a:bodyPr/>
        <a:lstStyle/>
        <a:p>
          <a:endParaRPr lang="en-US" sz="2400">
            <a:solidFill>
              <a:schemeClr val="tx1"/>
            </a:solidFill>
            <a:latin typeface="Aptos" panose="020B0004020202020204" pitchFamily="34" charset="0"/>
            <a:cs typeface="Arial" panose="020B0604020202020204" pitchFamily="34" charset="0"/>
          </a:endParaRPr>
        </a:p>
      </dgm:t>
    </dgm:pt>
    <dgm:pt modelId="{9044D6F8-0D4D-4E50-8693-1933739D5BAE}" type="pres">
      <dgm:prSet presAssocID="{29C41C7B-73BD-4ADB-98D4-B9FFCF6C0D30}" presName="diagram" presStyleCnt="0">
        <dgm:presLayoutVars>
          <dgm:dir/>
          <dgm:resizeHandles val="exact"/>
        </dgm:presLayoutVars>
      </dgm:prSet>
      <dgm:spPr/>
    </dgm:pt>
    <dgm:pt modelId="{D798252B-120A-4601-9D73-61DC33565BA3}" type="pres">
      <dgm:prSet presAssocID="{40C58DE2-24C1-44E1-914F-623E4CDC3E30}" presName="node" presStyleLbl="node1" presStyleIdx="0" presStyleCnt="6" custScaleX="203381" custScaleY="214947">
        <dgm:presLayoutVars>
          <dgm:bulletEnabled val="1"/>
        </dgm:presLayoutVars>
      </dgm:prSet>
      <dgm:spPr/>
    </dgm:pt>
    <dgm:pt modelId="{256314A5-356A-4EE5-9B5F-FC811D4C2435}" type="pres">
      <dgm:prSet presAssocID="{43EEA321-6ED6-4B22-B583-3D3609CC0257}" presName="sibTrans" presStyleCnt="0"/>
      <dgm:spPr/>
    </dgm:pt>
    <dgm:pt modelId="{3C399863-E5C4-4246-A883-56DFF7A0CC50}" type="pres">
      <dgm:prSet presAssocID="{D3E18FA1-1339-40B5-B1B6-014488BBB040}" presName="node" presStyleLbl="node1" presStyleIdx="1" presStyleCnt="6" custScaleX="203381" custScaleY="214947" custLinFactNeighborX="-547" custLinFactNeighborY="-1493">
        <dgm:presLayoutVars>
          <dgm:bulletEnabled val="1"/>
        </dgm:presLayoutVars>
      </dgm:prSet>
      <dgm:spPr/>
    </dgm:pt>
    <dgm:pt modelId="{2B7116BC-7FD9-4C1D-B7D1-A97560C20567}" type="pres">
      <dgm:prSet presAssocID="{15524841-3EDF-4043-8470-2ED1C9FDC1EC}" presName="sibTrans" presStyleCnt="0"/>
      <dgm:spPr/>
    </dgm:pt>
    <dgm:pt modelId="{B6C03586-41A6-455B-8EC2-6FEEC33CC4C0}" type="pres">
      <dgm:prSet presAssocID="{8F2300E7-7D6F-4A3B-8FE7-952D756DC90C}" presName="node" presStyleLbl="node1" presStyleIdx="2" presStyleCnt="6" custScaleX="203381" custScaleY="214947">
        <dgm:presLayoutVars>
          <dgm:bulletEnabled val="1"/>
        </dgm:presLayoutVars>
      </dgm:prSet>
      <dgm:spPr/>
    </dgm:pt>
    <dgm:pt modelId="{E717D50E-08F8-49F9-B48F-10EA3F775D24}" type="pres">
      <dgm:prSet presAssocID="{BAAB7C04-F7FA-4D4D-80BB-99588E3F40BC}" presName="sibTrans" presStyleCnt="0"/>
      <dgm:spPr/>
    </dgm:pt>
    <dgm:pt modelId="{117DD529-2DEC-4717-BBA1-4A44E09CCD26}" type="pres">
      <dgm:prSet presAssocID="{8E620EF0-4C87-4530-889C-F9CF984B4861}" presName="node" presStyleLbl="node1" presStyleIdx="3" presStyleCnt="6" custScaleX="203381" custScaleY="150599">
        <dgm:presLayoutVars>
          <dgm:bulletEnabled val="1"/>
        </dgm:presLayoutVars>
      </dgm:prSet>
      <dgm:spPr/>
    </dgm:pt>
    <dgm:pt modelId="{B78D5D83-291E-4A9C-B75D-263DFB7813B2}" type="pres">
      <dgm:prSet presAssocID="{F9FC0213-7ACA-4186-9CEA-8808CA48F226}" presName="sibTrans" presStyleCnt="0"/>
      <dgm:spPr/>
    </dgm:pt>
    <dgm:pt modelId="{4F30D5E7-A448-422A-AB4C-0E3D7F78500B}" type="pres">
      <dgm:prSet presAssocID="{4E35D89A-730C-4A8C-83A3-3A5664560269}" presName="node" presStyleLbl="node1" presStyleIdx="4" presStyleCnt="6" custScaleX="203381" custScaleY="150599">
        <dgm:presLayoutVars>
          <dgm:bulletEnabled val="1"/>
        </dgm:presLayoutVars>
      </dgm:prSet>
      <dgm:spPr/>
    </dgm:pt>
    <dgm:pt modelId="{DD47A258-73CA-4A96-A607-2759294079A7}" type="pres">
      <dgm:prSet presAssocID="{A6114890-1A99-4267-AF28-C16FD27DA0DB}" presName="sibTrans" presStyleCnt="0"/>
      <dgm:spPr/>
    </dgm:pt>
    <dgm:pt modelId="{B034ABA7-2E4C-4582-8086-320EBE08D5DC}" type="pres">
      <dgm:prSet presAssocID="{6CE819EC-0935-4A66-8217-5AB6B4CD9069}" presName="node" presStyleLbl="node1" presStyleIdx="5" presStyleCnt="6" custScaleX="203381" custScaleY="150599">
        <dgm:presLayoutVars>
          <dgm:bulletEnabled val="1"/>
        </dgm:presLayoutVars>
      </dgm:prSet>
      <dgm:spPr/>
    </dgm:pt>
  </dgm:ptLst>
  <dgm:cxnLst>
    <dgm:cxn modelId="{9552731C-06FE-42FE-AC62-767C94860775}" type="presOf" srcId="{8E620EF0-4C87-4530-889C-F9CF984B4861}" destId="{117DD529-2DEC-4717-BBA1-4A44E09CCD26}" srcOrd="0" destOrd="0" presId="urn:microsoft.com/office/officeart/2005/8/layout/default"/>
    <dgm:cxn modelId="{AA39BD23-F37C-4F69-9B05-BD77318166B4}" srcId="{29C41C7B-73BD-4ADB-98D4-B9FFCF6C0D30}" destId="{D3E18FA1-1339-40B5-B1B6-014488BBB040}" srcOrd="1" destOrd="0" parTransId="{06FAE074-E7A4-4196-9E45-D506C976B3BC}" sibTransId="{15524841-3EDF-4043-8470-2ED1C9FDC1EC}"/>
    <dgm:cxn modelId="{8EBDC64D-0977-4940-9573-C10ABFC32D6F}" srcId="{29C41C7B-73BD-4ADB-98D4-B9FFCF6C0D30}" destId="{8E620EF0-4C87-4530-889C-F9CF984B4861}" srcOrd="3" destOrd="0" parTransId="{19460EFD-6CC3-48F7-9092-5B909CAD994E}" sibTransId="{F9FC0213-7ACA-4186-9CEA-8808CA48F226}"/>
    <dgm:cxn modelId="{FADFFB91-E485-48F4-B709-1F2E531F6921}" type="presOf" srcId="{D3E18FA1-1339-40B5-B1B6-014488BBB040}" destId="{3C399863-E5C4-4246-A883-56DFF7A0CC50}" srcOrd="0" destOrd="0" presId="urn:microsoft.com/office/officeart/2005/8/layout/default"/>
    <dgm:cxn modelId="{C901DF94-FBC6-48B9-9B2A-689BB6DC9EFD}" srcId="{29C41C7B-73BD-4ADB-98D4-B9FFCF6C0D30}" destId="{6CE819EC-0935-4A66-8217-5AB6B4CD9069}" srcOrd="5" destOrd="0" parTransId="{C53CD1B5-CF2F-4C96-A77A-6611B5EBC63B}" sibTransId="{BB741D58-C4D1-4777-8FA8-A1C4522F76FF}"/>
    <dgm:cxn modelId="{83A1A7B6-57EF-4406-B0AC-F85BCD487A00}" type="presOf" srcId="{8F2300E7-7D6F-4A3B-8FE7-952D756DC90C}" destId="{B6C03586-41A6-455B-8EC2-6FEEC33CC4C0}" srcOrd="0" destOrd="0" presId="urn:microsoft.com/office/officeart/2005/8/layout/default"/>
    <dgm:cxn modelId="{65F20EC2-215D-428F-BD2C-2EDBE56C37ED}" type="presOf" srcId="{29C41C7B-73BD-4ADB-98D4-B9FFCF6C0D30}" destId="{9044D6F8-0D4D-4E50-8693-1933739D5BAE}" srcOrd="0" destOrd="0" presId="urn:microsoft.com/office/officeart/2005/8/layout/default"/>
    <dgm:cxn modelId="{07E6E5CA-1328-4850-92E9-1AC7E59E27DB}" srcId="{29C41C7B-73BD-4ADB-98D4-B9FFCF6C0D30}" destId="{40C58DE2-24C1-44E1-914F-623E4CDC3E30}" srcOrd="0" destOrd="0" parTransId="{C403FDED-1824-4189-8544-0B6483880D38}" sibTransId="{43EEA321-6ED6-4B22-B583-3D3609CC0257}"/>
    <dgm:cxn modelId="{12859EDB-82CC-4F64-ADF8-B2CAF900D31D}" type="presOf" srcId="{6CE819EC-0935-4A66-8217-5AB6B4CD9069}" destId="{B034ABA7-2E4C-4582-8086-320EBE08D5DC}" srcOrd="0" destOrd="0" presId="urn:microsoft.com/office/officeart/2005/8/layout/default"/>
    <dgm:cxn modelId="{1CEDF4E7-4EF2-4D18-96A4-2EA3DDD9F22E}" type="presOf" srcId="{4E35D89A-730C-4A8C-83A3-3A5664560269}" destId="{4F30D5E7-A448-422A-AB4C-0E3D7F78500B}" srcOrd="0" destOrd="0" presId="urn:microsoft.com/office/officeart/2005/8/layout/default"/>
    <dgm:cxn modelId="{313873E9-8A0C-4591-BF79-35BA0A154004}" srcId="{29C41C7B-73BD-4ADB-98D4-B9FFCF6C0D30}" destId="{8F2300E7-7D6F-4A3B-8FE7-952D756DC90C}" srcOrd="2" destOrd="0" parTransId="{C4C7103F-0FD0-40A2-A800-FAD72DAEFE42}" sibTransId="{BAAB7C04-F7FA-4D4D-80BB-99588E3F40BC}"/>
    <dgm:cxn modelId="{7EC6FEF1-7923-4E57-B524-DC27DF014D7D}" srcId="{29C41C7B-73BD-4ADB-98D4-B9FFCF6C0D30}" destId="{4E35D89A-730C-4A8C-83A3-3A5664560269}" srcOrd="4" destOrd="0" parTransId="{B45F8CD4-48FC-48A3-AA46-F7809985901C}" sibTransId="{A6114890-1A99-4267-AF28-C16FD27DA0DB}"/>
    <dgm:cxn modelId="{7C7A8BFD-3169-429C-A965-F449C2CCF8D2}" type="presOf" srcId="{40C58DE2-24C1-44E1-914F-623E4CDC3E30}" destId="{D798252B-120A-4601-9D73-61DC33565BA3}" srcOrd="0" destOrd="0" presId="urn:microsoft.com/office/officeart/2005/8/layout/default"/>
    <dgm:cxn modelId="{0A3BAF47-505F-42BC-A5D3-A0C24F30E4CA}" type="presParOf" srcId="{9044D6F8-0D4D-4E50-8693-1933739D5BAE}" destId="{D798252B-120A-4601-9D73-61DC33565BA3}" srcOrd="0" destOrd="0" presId="urn:microsoft.com/office/officeart/2005/8/layout/default"/>
    <dgm:cxn modelId="{06AAC458-CC29-4D17-A13E-52B389BB832B}" type="presParOf" srcId="{9044D6F8-0D4D-4E50-8693-1933739D5BAE}" destId="{256314A5-356A-4EE5-9B5F-FC811D4C2435}" srcOrd="1" destOrd="0" presId="urn:microsoft.com/office/officeart/2005/8/layout/default"/>
    <dgm:cxn modelId="{78CA146A-3E3C-4B12-936F-241721F9B928}" type="presParOf" srcId="{9044D6F8-0D4D-4E50-8693-1933739D5BAE}" destId="{3C399863-E5C4-4246-A883-56DFF7A0CC50}" srcOrd="2" destOrd="0" presId="urn:microsoft.com/office/officeart/2005/8/layout/default"/>
    <dgm:cxn modelId="{835FEE78-676A-4550-8F8F-8EA4F2EFD755}" type="presParOf" srcId="{9044D6F8-0D4D-4E50-8693-1933739D5BAE}" destId="{2B7116BC-7FD9-4C1D-B7D1-A97560C20567}" srcOrd="3" destOrd="0" presId="urn:microsoft.com/office/officeart/2005/8/layout/default"/>
    <dgm:cxn modelId="{8DB80AFA-1598-4A8F-BEF2-259D3156B782}" type="presParOf" srcId="{9044D6F8-0D4D-4E50-8693-1933739D5BAE}" destId="{B6C03586-41A6-455B-8EC2-6FEEC33CC4C0}" srcOrd="4" destOrd="0" presId="urn:microsoft.com/office/officeart/2005/8/layout/default"/>
    <dgm:cxn modelId="{8B81AD25-260A-4F7F-A9B9-B11BDE8B9575}" type="presParOf" srcId="{9044D6F8-0D4D-4E50-8693-1933739D5BAE}" destId="{E717D50E-08F8-49F9-B48F-10EA3F775D24}" srcOrd="5" destOrd="0" presId="urn:microsoft.com/office/officeart/2005/8/layout/default"/>
    <dgm:cxn modelId="{99661B69-67E3-4B9D-948A-B62317FC1C36}" type="presParOf" srcId="{9044D6F8-0D4D-4E50-8693-1933739D5BAE}" destId="{117DD529-2DEC-4717-BBA1-4A44E09CCD26}" srcOrd="6" destOrd="0" presId="urn:microsoft.com/office/officeart/2005/8/layout/default"/>
    <dgm:cxn modelId="{63D6EA69-D5BD-418D-80CE-BB402708BA18}" type="presParOf" srcId="{9044D6F8-0D4D-4E50-8693-1933739D5BAE}" destId="{B78D5D83-291E-4A9C-B75D-263DFB7813B2}" srcOrd="7" destOrd="0" presId="urn:microsoft.com/office/officeart/2005/8/layout/default"/>
    <dgm:cxn modelId="{FD61C07C-F5D6-4E80-95C8-E3B5C9955A62}" type="presParOf" srcId="{9044D6F8-0D4D-4E50-8693-1933739D5BAE}" destId="{4F30D5E7-A448-422A-AB4C-0E3D7F78500B}" srcOrd="8" destOrd="0" presId="urn:microsoft.com/office/officeart/2005/8/layout/default"/>
    <dgm:cxn modelId="{7AE8EC86-26EA-493D-A2EE-6A6CEE03371B}" type="presParOf" srcId="{9044D6F8-0D4D-4E50-8693-1933739D5BAE}" destId="{DD47A258-73CA-4A96-A607-2759294079A7}" srcOrd="9" destOrd="0" presId="urn:microsoft.com/office/officeart/2005/8/layout/default"/>
    <dgm:cxn modelId="{0AC505FD-E7BC-43CF-9722-76121C5B08E4}" type="presParOf" srcId="{9044D6F8-0D4D-4E50-8693-1933739D5BAE}" destId="{B034ABA7-2E4C-4582-8086-320EBE08D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E0DFC-E0DE-416F-90E7-DC8FC36EAE8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A2418F9-39A1-48B5-A8FC-A39886D47AF1}">
      <dgm:prSet phldrT="[Text]" custT="1"/>
      <dgm:spPr>
        <a:ln>
          <a:solidFill>
            <a:schemeClr val="accent2">
              <a:lumMod val="20000"/>
              <a:lumOff val="80000"/>
            </a:schemeClr>
          </a:solidFill>
        </a:ln>
      </dgm:spPr>
      <dgm:t>
        <a:bodyPr/>
        <a:lstStyle/>
        <a:p>
          <a:r>
            <a:rPr lang="en-US" sz="2600" dirty="0">
              <a:latin typeface="Aptos" panose="020B0004020202020204" pitchFamily="34" charset="0"/>
              <a:cs typeface="Arial" panose="020B0604020202020204" pitchFamily="34" charset="0"/>
            </a:rPr>
            <a:t>Impropriety (low-level incident)</a:t>
          </a:r>
        </a:p>
      </dgm:t>
      <dgm:extLst>
        <a:ext uri="{E40237B7-FDA0-4F09-8148-C483321AD2D9}">
          <dgm14:cNvPr xmlns:dgm14="http://schemas.microsoft.com/office/drawing/2010/diagram" id="0" name="" descr="This row defines improprieties, which are low-level incidents that are documented locally."/>
        </a:ext>
      </dgm:extLst>
    </dgm:pt>
    <dgm:pt modelId="{8E7E0A3A-04E4-4A31-90ED-2FEA2609BA2D}" type="parTrans" cxnId="{023C3540-81AB-452F-9A65-536E4435B0A2}">
      <dgm:prSet/>
      <dgm:spPr/>
      <dgm:t>
        <a:bodyPr/>
        <a:lstStyle/>
        <a:p>
          <a:endParaRPr lang="en-US"/>
        </a:p>
      </dgm:t>
    </dgm:pt>
    <dgm:pt modelId="{028FC7F1-C8EC-4F5E-9121-E604B55F2590}" type="sibTrans" cxnId="{023C3540-81AB-452F-9A65-536E4435B0A2}">
      <dgm:prSet/>
      <dgm:spPr/>
      <dgm:t>
        <a:bodyPr/>
        <a:lstStyle/>
        <a:p>
          <a:endParaRPr lang="en-US"/>
        </a:p>
      </dgm:t>
    </dgm:pt>
    <dgm:pt modelId="{1DEA4DA5-EFED-4C99-832D-E51E29990C68}">
      <dgm:prSet phldrT="[Text]" custT="1"/>
      <dgm:spPr/>
      <dgm:t>
        <a:bodyPr/>
        <a:lstStyle/>
        <a:p>
          <a:r>
            <a:rPr lang="en-US" sz="2400">
              <a:latin typeface="Aptos" panose="020B0004020202020204" pitchFamily="34" charset="0"/>
              <a:cs typeface="Arial" panose="020B0604020202020204" pitchFamily="34" charset="0"/>
            </a:rPr>
            <a:t>Keep records locally.</a:t>
          </a:r>
        </a:p>
      </dgm:t>
    </dgm:pt>
    <dgm:pt modelId="{980A2A69-E959-4F5C-95AE-4B0C651C1415}" type="parTrans" cxnId="{6BB3EE47-7C53-420A-A121-E8F9431A8BCD}">
      <dgm:prSet/>
      <dgm:spPr/>
      <dgm:t>
        <a:bodyPr/>
        <a:lstStyle/>
        <a:p>
          <a:endParaRPr lang="en-US"/>
        </a:p>
      </dgm:t>
    </dgm:pt>
    <dgm:pt modelId="{4D074529-181B-4157-B2F8-A7FC9CAB48DB}" type="sibTrans" cxnId="{6BB3EE47-7C53-420A-A121-E8F9431A8BCD}">
      <dgm:prSet/>
      <dgm:spPr/>
      <dgm:t>
        <a:bodyPr/>
        <a:lstStyle/>
        <a:p>
          <a:endParaRPr lang="en-US"/>
        </a:p>
      </dgm:t>
    </dgm:pt>
    <dgm:pt modelId="{6AB33B76-F5C4-4FCD-AB05-8B895054117D}">
      <dgm:prSet phldrT="[Text]" custT="1"/>
      <dgm:spPr/>
      <dgm:t>
        <a:bodyPr/>
        <a:lstStyle/>
        <a:p>
          <a:r>
            <a:rPr lang="en-US" sz="2600" dirty="0">
              <a:latin typeface="Aptos" panose="020B0004020202020204" pitchFamily="34" charset="0"/>
              <a:cs typeface="Arial" panose="020B0604020202020204" pitchFamily="34" charset="0"/>
            </a:rPr>
            <a:t>Breach (high-level incident)</a:t>
          </a:r>
        </a:p>
      </dgm:t>
      <dgm:extLst>
        <a:ext uri="{E40237B7-FDA0-4F09-8148-C483321AD2D9}">
          <dgm14:cNvPr xmlns:dgm14="http://schemas.microsoft.com/office/drawing/2010/diagram" id="0" name="" descr="This row describes a breach, which is a high-level incident that requires immediate action. Contact the CSDE immediately,"/>
        </a:ext>
      </dgm:extLst>
    </dgm:pt>
    <dgm:pt modelId="{E79C53DA-41D6-492B-AC43-C15C6F772156}" type="parTrans" cxnId="{0FA932A1-2579-48AF-AC27-112C3B70F2DA}">
      <dgm:prSet/>
      <dgm:spPr/>
      <dgm:t>
        <a:bodyPr/>
        <a:lstStyle/>
        <a:p>
          <a:endParaRPr lang="en-US"/>
        </a:p>
      </dgm:t>
    </dgm:pt>
    <dgm:pt modelId="{2C94FE1F-68B1-4BA4-A723-F06BE7851249}" type="sibTrans" cxnId="{0FA932A1-2579-48AF-AC27-112C3B70F2DA}">
      <dgm:prSet/>
      <dgm:spPr/>
      <dgm:t>
        <a:bodyPr/>
        <a:lstStyle/>
        <a:p>
          <a:endParaRPr lang="en-US"/>
        </a:p>
      </dgm:t>
    </dgm:pt>
    <dgm:pt modelId="{64FF08DE-FF45-4F79-AF77-63037C144D76}">
      <dgm:prSet custT="1"/>
      <dgm:spPr/>
      <dgm:t>
        <a:bodyPr/>
        <a:lstStyle/>
        <a:p>
          <a:r>
            <a:rPr lang="en-US" sz="2600" dirty="0">
              <a:latin typeface="Aptos" panose="020B0004020202020204" pitchFamily="34" charset="0"/>
              <a:cs typeface="Arial" panose="020B0604020202020204" pitchFamily="34" charset="0"/>
            </a:rPr>
            <a:t>Irregularity (medium-level incident)</a:t>
          </a:r>
        </a:p>
      </dgm:t>
      <dgm:extLst>
        <a:ext uri="{E40237B7-FDA0-4F09-8148-C483321AD2D9}">
          <dgm14:cNvPr xmlns:dgm14="http://schemas.microsoft.com/office/drawing/2010/diagram" id="0" name="" descr="This row defines irregularities, which are medium-level incidents that are documented locally but also submitted to the CSDE using the Appeals system."/>
        </a:ext>
      </dgm:extLst>
    </dgm:pt>
    <dgm:pt modelId="{B323EFF2-FE4E-4C22-974D-1925E1840926}" type="parTrans" cxnId="{BF2F8287-4213-4A21-8EF3-24198FC69540}">
      <dgm:prSet/>
      <dgm:spPr/>
      <dgm:t>
        <a:bodyPr/>
        <a:lstStyle/>
        <a:p>
          <a:endParaRPr lang="en-US"/>
        </a:p>
      </dgm:t>
    </dgm:pt>
    <dgm:pt modelId="{5E2B4CFE-AE2B-4B64-BC8D-289658C5B72F}" type="sibTrans" cxnId="{BF2F8287-4213-4A21-8EF3-24198FC69540}">
      <dgm:prSet/>
      <dgm:spPr/>
      <dgm:t>
        <a:bodyPr/>
        <a:lstStyle/>
        <a:p>
          <a:endParaRPr lang="en-US"/>
        </a:p>
      </dgm:t>
    </dgm:pt>
    <dgm:pt modelId="{86EC189C-A928-4494-8C04-7ABC4A02BE42}">
      <dgm:prSet custT="1"/>
      <dgm:spPr/>
      <dgm:t>
        <a:bodyPr/>
        <a:lstStyle/>
        <a:p>
          <a:r>
            <a:rPr lang="en-US" sz="2400">
              <a:latin typeface="Aptos" panose="020B0004020202020204" pitchFamily="34" charset="0"/>
              <a:cs typeface="Arial" panose="020B0604020202020204" pitchFamily="34" charset="0"/>
            </a:rPr>
            <a:t>File an appeal in the system by day’s end.</a:t>
          </a:r>
        </a:p>
      </dgm:t>
    </dgm:pt>
    <dgm:pt modelId="{653DAD20-8D12-43F4-978B-5F7A5E9CCA4A}" type="parTrans" cxnId="{91633AAA-C58E-4BE6-B26C-F59E65D56D15}">
      <dgm:prSet/>
      <dgm:spPr/>
      <dgm:t>
        <a:bodyPr/>
        <a:lstStyle/>
        <a:p>
          <a:endParaRPr lang="en-US"/>
        </a:p>
      </dgm:t>
    </dgm:pt>
    <dgm:pt modelId="{AB487105-5CA3-417B-B7FA-133F5AC3E313}" type="sibTrans" cxnId="{91633AAA-C58E-4BE6-B26C-F59E65D56D15}">
      <dgm:prSet/>
      <dgm:spPr/>
      <dgm:t>
        <a:bodyPr/>
        <a:lstStyle/>
        <a:p>
          <a:endParaRPr lang="en-US"/>
        </a:p>
      </dgm:t>
    </dgm:pt>
    <dgm:pt modelId="{A5A917AB-6383-43B0-80EF-02B535598431}">
      <dgm:prSet custT="1"/>
      <dgm:spPr/>
      <dgm:t>
        <a:bodyPr/>
        <a:lstStyle/>
        <a:p>
          <a:r>
            <a:rPr lang="en-US" sz="2400">
              <a:latin typeface="Aptos" panose="020B0004020202020204" pitchFamily="34" charset="0"/>
              <a:cs typeface="Arial" panose="020B0604020202020204" pitchFamily="34" charset="0"/>
            </a:rPr>
            <a:t>Follow instructions in Appeals system.</a:t>
          </a:r>
        </a:p>
      </dgm:t>
    </dgm:pt>
    <dgm:pt modelId="{1A8B419A-DE72-4BB6-82D5-E6135F0BBC28}" type="parTrans" cxnId="{D9CF53EB-DE43-4CD9-92CD-A7D8B851693B}">
      <dgm:prSet/>
      <dgm:spPr/>
      <dgm:t>
        <a:bodyPr/>
        <a:lstStyle/>
        <a:p>
          <a:endParaRPr lang="en-US"/>
        </a:p>
      </dgm:t>
    </dgm:pt>
    <dgm:pt modelId="{8D120205-64B4-481E-BE66-0AB800A6773C}" type="sibTrans" cxnId="{D9CF53EB-DE43-4CD9-92CD-A7D8B851693B}">
      <dgm:prSet/>
      <dgm:spPr/>
      <dgm:t>
        <a:bodyPr/>
        <a:lstStyle/>
        <a:p>
          <a:endParaRPr lang="en-US"/>
        </a:p>
      </dgm:t>
    </dgm:pt>
    <dgm:pt modelId="{ECBE2752-0F10-4F68-8045-03EFCE8E3C3E}">
      <dgm:prSet custT="1"/>
      <dgm:spPr/>
      <dgm:t>
        <a:bodyPr/>
        <a:lstStyle/>
        <a:p>
          <a:r>
            <a:rPr lang="en-US" sz="2400">
              <a:latin typeface="Aptos" panose="020B0004020202020204" pitchFamily="34" charset="0"/>
              <a:cs typeface="Arial" panose="020B0604020202020204" pitchFamily="34" charset="0"/>
            </a:rPr>
            <a:t>Keep records locally.</a:t>
          </a:r>
        </a:p>
      </dgm:t>
    </dgm:pt>
    <dgm:pt modelId="{7F6887AE-D3A1-4CAF-93D3-DE1A06DD9493}" type="parTrans" cxnId="{D6340529-73BC-4AB0-B27A-80850A70B392}">
      <dgm:prSet/>
      <dgm:spPr/>
      <dgm:t>
        <a:bodyPr/>
        <a:lstStyle/>
        <a:p>
          <a:endParaRPr lang="en-US"/>
        </a:p>
      </dgm:t>
    </dgm:pt>
    <dgm:pt modelId="{C8BF192E-CBA0-4761-9EC2-CA87464991E4}" type="sibTrans" cxnId="{D6340529-73BC-4AB0-B27A-80850A70B392}">
      <dgm:prSet/>
      <dgm:spPr/>
      <dgm:t>
        <a:bodyPr/>
        <a:lstStyle/>
        <a:p>
          <a:endParaRPr lang="en-US"/>
        </a:p>
      </dgm:t>
    </dgm:pt>
    <dgm:pt modelId="{B5551852-AEF0-46FF-9404-B413C3E68909}">
      <dgm:prSet phldrT="[Text]" custT="1"/>
      <dgm:spPr/>
      <dgm:t>
        <a:bodyPr/>
        <a:lstStyle/>
        <a:p>
          <a:r>
            <a:rPr lang="en-US" sz="2400">
              <a:latin typeface="Aptos" panose="020B0004020202020204" pitchFamily="34" charset="0"/>
              <a:cs typeface="Arial" panose="020B0604020202020204" pitchFamily="34" charset="0"/>
            </a:rPr>
            <a:t>Corrected at the local level and/or entered in Appeals system if appropriate. </a:t>
          </a:r>
          <a:endParaRPr lang="en-US" sz="2400">
            <a:latin typeface="Aptos" panose="020B0004020202020204" pitchFamily="34" charset="0"/>
          </a:endParaRPr>
        </a:p>
      </dgm:t>
    </dgm:pt>
    <dgm:pt modelId="{BDA39D47-391E-480D-8172-E70B943BDE04}" type="parTrans" cxnId="{9B26EF6D-10B8-4B97-A93E-0F4A0F365FFA}">
      <dgm:prSet/>
      <dgm:spPr/>
      <dgm:t>
        <a:bodyPr/>
        <a:lstStyle/>
        <a:p>
          <a:endParaRPr lang="en-US"/>
        </a:p>
      </dgm:t>
    </dgm:pt>
    <dgm:pt modelId="{A1BC809F-BFE9-4735-8558-82286167178F}" type="sibTrans" cxnId="{9B26EF6D-10B8-4B97-A93E-0F4A0F365FFA}">
      <dgm:prSet/>
      <dgm:spPr/>
      <dgm:t>
        <a:bodyPr/>
        <a:lstStyle/>
        <a:p>
          <a:endParaRPr lang="en-US"/>
        </a:p>
      </dgm:t>
    </dgm:pt>
    <dgm:pt modelId="{033F2A41-5AA8-47ED-A1E8-92CD3F2208EB}">
      <dgm:prSet phldrT="[Text]" custT="1"/>
      <dgm:spPr/>
      <dgm:t>
        <a:bodyPr/>
        <a:lstStyle/>
        <a:p>
          <a:r>
            <a:rPr lang="en-US" sz="2400">
              <a:solidFill>
                <a:srgbClr val="FF0000"/>
              </a:solidFill>
              <a:latin typeface="Aptos" panose="020B0004020202020204" pitchFamily="34" charset="0"/>
              <a:cs typeface="Arial" panose="020B0604020202020204" pitchFamily="34" charset="0"/>
            </a:rPr>
            <a:t>Contact CSDE </a:t>
          </a:r>
          <a:r>
            <a:rPr lang="en-US" sz="2400">
              <a:latin typeface="Aptos" panose="020B0004020202020204" pitchFamily="34" charset="0"/>
              <a:cs typeface="Arial" panose="020B0604020202020204" pitchFamily="34" charset="0"/>
            </a:rPr>
            <a:t>at 860-713-6860 or </a:t>
          </a:r>
          <a:r>
            <a:rPr lang="en-US" sz="2400">
              <a:latin typeface="Aptos" panose="020B0004020202020204" pitchFamily="34" charset="0"/>
              <a:cs typeface="Arial" panose="020B0604020202020204" pitchFamily="34" charset="0"/>
              <a:hlinkClick xmlns:r="http://schemas.openxmlformats.org/officeDocument/2006/relationships" r:id="rId1"/>
            </a:rPr>
            <a:t>ctstudentassessment@ct.gov</a:t>
          </a:r>
          <a:r>
            <a:rPr lang="en-US" sz="2400">
              <a:latin typeface="Aptos" panose="020B0004020202020204" pitchFamily="34" charset="0"/>
              <a:cs typeface="Arial" panose="020B0604020202020204" pitchFamily="34" charset="0"/>
            </a:rPr>
            <a:t> </a:t>
          </a:r>
          <a:r>
            <a:rPr lang="en-US" sz="2400" b="1">
              <a:solidFill>
                <a:srgbClr val="FF0000"/>
              </a:solidFill>
              <a:latin typeface="Aptos" panose="020B0004020202020204" pitchFamily="34" charset="0"/>
              <a:cs typeface="Arial" panose="020B0604020202020204" pitchFamily="34" charset="0"/>
            </a:rPr>
            <a:t>immediately</a:t>
          </a:r>
          <a:r>
            <a:rPr lang="en-US" sz="2400">
              <a:latin typeface="Aptos" panose="020B0004020202020204" pitchFamily="34" charset="0"/>
              <a:cs typeface="Arial" panose="020B0604020202020204" pitchFamily="34" charset="0"/>
            </a:rPr>
            <a:t>.  </a:t>
          </a:r>
          <a:endParaRPr lang="en-US" sz="2400">
            <a:latin typeface="Aptos" panose="020B0004020202020204" pitchFamily="34" charset="0"/>
          </a:endParaRPr>
        </a:p>
      </dgm:t>
    </dgm:pt>
    <dgm:pt modelId="{D0E80A47-F574-420A-8DF6-07238CBC8EF8}" type="parTrans" cxnId="{5DD77DFF-5F61-419B-B062-77FEDF1E2D1D}">
      <dgm:prSet/>
      <dgm:spPr/>
      <dgm:t>
        <a:bodyPr/>
        <a:lstStyle/>
        <a:p>
          <a:endParaRPr lang="en-US"/>
        </a:p>
      </dgm:t>
    </dgm:pt>
    <dgm:pt modelId="{CBB10901-4471-404E-B24A-76123F9C3093}" type="sibTrans" cxnId="{5DD77DFF-5F61-419B-B062-77FEDF1E2D1D}">
      <dgm:prSet/>
      <dgm:spPr/>
      <dgm:t>
        <a:bodyPr/>
        <a:lstStyle/>
        <a:p>
          <a:endParaRPr lang="en-US"/>
        </a:p>
      </dgm:t>
    </dgm:pt>
    <dgm:pt modelId="{FBAF419B-0089-459C-8A1D-91195C0D9D82}" type="pres">
      <dgm:prSet presAssocID="{79CE0DFC-E0DE-416F-90E7-DC8FC36EAE83}" presName="Name0" presStyleCnt="0">
        <dgm:presLayoutVars>
          <dgm:dir/>
          <dgm:animLvl val="lvl"/>
          <dgm:resizeHandles/>
        </dgm:presLayoutVars>
      </dgm:prSet>
      <dgm:spPr/>
    </dgm:pt>
    <dgm:pt modelId="{32ABF70F-276D-4384-B041-B01673EEF5FA}" type="pres">
      <dgm:prSet presAssocID="{FA2418F9-39A1-48B5-A8FC-A39886D47AF1}" presName="linNode" presStyleCnt="0"/>
      <dgm:spPr/>
    </dgm:pt>
    <dgm:pt modelId="{D9831D97-E0F1-4BF0-AE91-1D3B950155AB}" type="pres">
      <dgm:prSet presAssocID="{FA2418F9-39A1-48B5-A8FC-A39886D47AF1}" presName="parentShp" presStyleLbl="node1" presStyleIdx="0" presStyleCnt="3" custScaleX="86675">
        <dgm:presLayoutVars>
          <dgm:bulletEnabled val="1"/>
        </dgm:presLayoutVars>
      </dgm:prSet>
      <dgm:spPr/>
    </dgm:pt>
    <dgm:pt modelId="{4F1FB1D8-B38B-4863-BF46-12AD3B87B112}" type="pres">
      <dgm:prSet presAssocID="{FA2418F9-39A1-48B5-A8FC-A39886D47AF1}" presName="childShp" presStyleLbl="bgAccFollowNode1" presStyleIdx="0" presStyleCnt="3" custLinFactNeighborX="2639" custLinFactNeighborY="-8970">
        <dgm:presLayoutVars>
          <dgm:bulletEnabled val="1"/>
        </dgm:presLayoutVars>
      </dgm:prSet>
      <dgm:spPr/>
    </dgm:pt>
    <dgm:pt modelId="{3CEB6B3A-81C2-474C-AA32-67981AA82CD2}" type="pres">
      <dgm:prSet presAssocID="{028FC7F1-C8EC-4F5E-9121-E604B55F2590}" presName="spacing" presStyleCnt="0"/>
      <dgm:spPr/>
    </dgm:pt>
    <dgm:pt modelId="{0DE252BF-33F1-4BB6-A060-E85EC43AC4A4}" type="pres">
      <dgm:prSet presAssocID="{64FF08DE-FF45-4F79-AF77-63037C144D76}" presName="linNode" presStyleCnt="0"/>
      <dgm:spPr/>
    </dgm:pt>
    <dgm:pt modelId="{B58FF493-B9C9-4B09-BEF9-489D75A8CC8F}" type="pres">
      <dgm:prSet presAssocID="{64FF08DE-FF45-4F79-AF77-63037C144D76}" presName="parentShp" presStyleLbl="node1" presStyleIdx="1" presStyleCnt="3" custScaleX="86675">
        <dgm:presLayoutVars>
          <dgm:bulletEnabled val="1"/>
        </dgm:presLayoutVars>
      </dgm:prSet>
      <dgm:spPr/>
    </dgm:pt>
    <dgm:pt modelId="{60E17EF1-83B2-49A4-969F-13CCBE027729}" type="pres">
      <dgm:prSet presAssocID="{64FF08DE-FF45-4F79-AF77-63037C144D76}" presName="childShp" presStyleLbl="bgAccFollowNode1" presStyleIdx="1" presStyleCnt="3">
        <dgm:presLayoutVars>
          <dgm:bulletEnabled val="1"/>
        </dgm:presLayoutVars>
      </dgm:prSet>
      <dgm:spPr/>
    </dgm:pt>
    <dgm:pt modelId="{C30DBEDC-5DFF-4DB0-AB08-19C8199987D8}" type="pres">
      <dgm:prSet presAssocID="{5E2B4CFE-AE2B-4B64-BC8D-289658C5B72F}" presName="spacing" presStyleCnt="0"/>
      <dgm:spPr/>
    </dgm:pt>
    <dgm:pt modelId="{DF4F86A0-390C-4DCB-A90D-75DDD3EB23EC}" type="pres">
      <dgm:prSet presAssocID="{6AB33B76-F5C4-4FCD-AB05-8B895054117D}" presName="linNode" presStyleCnt="0"/>
      <dgm:spPr/>
    </dgm:pt>
    <dgm:pt modelId="{0FDCA00D-214B-4DB5-A848-5638D993D3EC}" type="pres">
      <dgm:prSet presAssocID="{6AB33B76-F5C4-4FCD-AB05-8B895054117D}" presName="parentShp" presStyleLbl="node1" presStyleIdx="2" presStyleCnt="3" custScaleX="86675">
        <dgm:presLayoutVars>
          <dgm:bulletEnabled val="1"/>
        </dgm:presLayoutVars>
      </dgm:prSet>
      <dgm:spPr/>
    </dgm:pt>
    <dgm:pt modelId="{AF76D1CA-578B-4719-A914-0133140A6DF6}" type="pres">
      <dgm:prSet presAssocID="{6AB33B76-F5C4-4FCD-AB05-8B895054117D}" presName="childShp" presStyleLbl="bgAccFollowNode1" presStyleIdx="2" presStyleCnt="3" custLinFactNeighborX="393" custLinFactNeighborY="-5023">
        <dgm:presLayoutVars>
          <dgm:bulletEnabled val="1"/>
        </dgm:presLayoutVars>
      </dgm:prSet>
      <dgm:spPr/>
    </dgm:pt>
  </dgm:ptLst>
  <dgm:cxnLst>
    <dgm:cxn modelId="{13408D0D-9510-4AE9-93DF-DF9A47390647}" type="presOf" srcId="{ECBE2752-0F10-4F68-8045-03EFCE8E3C3E}" destId="{60E17EF1-83B2-49A4-969F-13CCBE027729}" srcOrd="0" destOrd="2" presId="urn:microsoft.com/office/officeart/2005/8/layout/vList6"/>
    <dgm:cxn modelId="{D0797E16-0BF2-48F1-8469-6E40F305B16F}" type="presOf" srcId="{1DEA4DA5-EFED-4C99-832D-E51E29990C68}" destId="{4F1FB1D8-B38B-4863-BF46-12AD3B87B112}" srcOrd="0" destOrd="1" presId="urn:microsoft.com/office/officeart/2005/8/layout/vList6"/>
    <dgm:cxn modelId="{D6340529-73BC-4AB0-B27A-80850A70B392}" srcId="{64FF08DE-FF45-4F79-AF77-63037C144D76}" destId="{ECBE2752-0F10-4F68-8045-03EFCE8E3C3E}" srcOrd="2" destOrd="0" parTransId="{7F6887AE-D3A1-4CAF-93D3-DE1A06DD9493}" sibTransId="{C8BF192E-CBA0-4761-9EC2-CA87464991E4}"/>
    <dgm:cxn modelId="{08685C29-2428-4420-8C96-CA08306ABD6D}" type="presOf" srcId="{FA2418F9-39A1-48B5-A8FC-A39886D47AF1}" destId="{D9831D97-E0F1-4BF0-AE91-1D3B950155AB}" srcOrd="0" destOrd="0" presId="urn:microsoft.com/office/officeart/2005/8/layout/vList6"/>
    <dgm:cxn modelId="{26B7B72D-226B-4BA4-BF6B-0B8425B89A82}" type="presOf" srcId="{86EC189C-A928-4494-8C04-7ABC4A02BE42}" destId="{60E17EF1-83B2-49A4-969F-13CCBE027729}" srcOrd="0" destOrd="0" presId="urn:microsoft.com/office/officeart/2005/8/layout/vList6"/>
    <dgm:cxn modelId="{36D2812F-FF37-45C5-A84F-74DD0605319F}" type="presOf" srcId="{79CE0DFC-E0DE-416F-90E7-DC8FC36EAE83}" destId="{FBAF419B-0089-459C-8A1D-91195C0D9D82}" srcOrd="0" destOrd="0" presId="urn:microsoft.com/office/officeart/2005/8/layout/vList6"/>
    <dgm:cxn modelId="{023C3540-81AB-452F-9A65-536E4435B0A2}" srcId="{79CE0DFC-E0DE-416F-90E7-DC8FC36EAE83}" destId="{FA2418F9-39A1-48B5-A8FC-A39886D47AF1}" srcOrd="0" destOrd="0" parTransId="{8E7E0A3A-04E4-4A31-90ED-2FEA2609BA2D}" sibTransId="{028FC7F1-C8EC-4F5E-9121-E604B55F2590}"/>
    <dgm:cxn modelId="{86402B44-F16D-47F2-82FD-D5B4E3EF18E0}" type="presOf" srcId="{A5A917AB-6383-43B0-80EF-02B535598431}" destId="{60E17EF1-83B2-49A4-969F-13CCBE027729}" srcOrd="0" destOrd="1" presId="urn:microsoft.com/office/officeart/2005/8/layout/vList6"/>
    <dgm:cxn modelId="{6BB3EE47-7C53-420A-A121-E8F9431A8BCD}" srcId="{FA2418F9-39A1-48B5-A8FC-A39886D47AF1}" destId="{1DEA4DA5-EFED-4C99-832D-E51E29990C68}" srcOrd="1" destOrd="0" parTransId="{980A2A69-E959-4F5C-95AE-4B0C651C1415}" sibTransId="{4D074529-181B-4157-B2F8-A7FC9CAB48DB}"/>
    <dgm:cxn modelId="{9B26EF6D-10B8-4B97-A93E-0F4A0F365FFA}" srcId="{FA2418F9-39A1-48B5-A8FC-A39886D47AF1}" destId="{B5551852-AEF0-46FF-9404-B413C3E68909}" srcOrd="0" destOrd="0" parTransId="{BDA39D47-391E-480D-8172-E70B943BDE04}" sibTransId="{A1BC809F-BFE9-4735-8558-82286167178F}"/>
    <dgm:cxn modelId="{BF2F8287-4213-4A21-8EF3-24198FC69540}" srcId="{79CE0DFC-E0DE-416F-90E7-DC8FC36EAE83}" destId="{64FF08DE-FF45-4F79-AF77-63037C144D76}" srcOrd="1" destOrd="0" parTransId="{B323EFF2-FE4E-4C22-974D-1925E1840926}" sibTransId="{5E2B4CFE-AE2B-4B64-BC8D-289658C5B72F}"/>
    <dgm:cxn modelId="{1E1C5D95-6E17-4582-9C33-8AB126EDFDFD}" type="presOf" srcId="{B5551852-AEF0-46FF-9404-B413C3E68909}" destId="{4F1FB1D8-B38B-4863-BF46-12AD3B87B112}" srcOrd="0" destOrd="0" presId="urn:microsoft.com/office/officeart/2005/8/layout/vList6"/>
    <dgm:cxn modelId="{0FA932A1-2579-48AF-AC27-112C3B70F2DA}" srcId="{79CE0DFC-E0DE-416F-90E7-DC8FC36EAE83}" destId="{6AB33B76-F5C4-4FCD-AB05-8B895054117D}" srcOrd="2" destOrd="0" parTransId="{E79C53DA-41D6-492B-AC43-C15C6F772156}" sibTransId="{2C94FE1F-68B1-4BA4-A723-F06BE7851249}"/>
    <dgm:cxn modelId="{91633AAA-C58E-4BE6-B26C-F59E65D56D15}" srcId="{64FF08DE-FF45-4F79-AF77-63037C144D76}" destId="{86EC189C-A928-4494-8C04-7ABC4A02BE42}" srcOrd="0" destOrd="0" parTransId="{653DAD20-8D12-43F4-978B-5F7A5E9CCA4A}" sibTransId="{AB487105-5CA3-417B-B7FA-133F5AC3E313}"/>
    <dgm:cxn modelId="{CAA300C2-113A-4815-A8E8-2DEC7F16E231}" type="presOf" srcId="{033F2A41-5AA8-47ED-A1E8-92CD3F2208EB}" destId="{AF76D1CA-578B-4719-A914-0133140A6DF6}" srcOrd="0" destOrd="0" presId="urn:microsoft.com/office/officeart/2005/8/layout/vList6"/>
    <dgm:cxn modelId="{32F31EC8-AB56-43D1-BE7A-05E485960AC8}" type="presOf" srcId="{64FF08DE-FF45-4F79-AF77-63037C144D76}" destId="{B58FF493-B9C9-4B09-BEF9-489D75A8CC8F}" srcOrd="0" destOrd="0" presId="urn:microsoft.com/office/officeart/2005/8/layout/vList6"/>
    <dgm:cxn modelId="{3F850BE2-BBCF-4A05-9EA9-2D686B1DDC08}" type="presOf" srcId="{6AB33B76-F5C4-4FCD-AB05-8B895054117D}" destId="{0FDCA00D-214B-4DB5-A848-5638D993D3EC}" srcOrd="0" destOrd="0" presId="urn:microsoft.com/office/officeart/2005/8/layout/vList6"/>
    <dgm:cxn modelId="{D9CF53EB-DE43-4CD9-92CD-A7D8B851693B}" srcId="{64FF08DE-FF45-4F79-AF77-63037C144D76}" destId="{A5A917AB-6383-43B0-80EF-02B535598431}" srcOrd="1" destOrd="0" parTransId="{1A8B419A-DE72-4BB6-82D5-E6135F0BBC28}" sibTransId="{8D120205-64B4-481E-BE66-0AB800A6773C}"/>
    <dgm:cxn modelId="{5DD77DFF-5F61-419B-B062-77FEDF1E2D1D}" srcId="{6AB33B76-F5C4-4FCD-AB05-8B895054117D}" destId="{033F2A41-5AA8-47ED-A1E8-92CD3F2208EB}" srcOrd="0" destOrd="0" parTransId="{D0E80A47-F574-420A-8DF6-07238CBC8EF8}" sibTransId="{CBB10901-4471-404E-B24A-76123F9C3093}"/>
    <dgm:cxn modelId="{F4E3A421-7FDB-4891-BA4C-9831867DF7E3}" type="presParOf" srcId="{FBAF419B-0089-459C-8A1D-91195C0D9D82}" destId="{32ABF70F-276D-4384-B041-B01673EEF5FA}" srcOrd="0" destOrd="0" presId="urn:microsoft.com/office/officeart/2005/8/layout/vList6"/>
    <dgm:cxn modelId="{0925AA28-37FF-41A0-9774-9572B391DD2E}" type="presParOf" srcId="{32ABF70F-276D-4384-B041-B01673EEF5FA}" destId="{D9831D97-E0F1-4BF0-AE91-1D3B950155AB}" srcOrd="0" destOrd="0" presId="urn:microsoft.com/office/officeart/2005/8/layout/vList6"/>
    <dgm:cxn modelId="{08D33B81-E0B5-435A-A49D-C92FA8623B5E}" type="presParOf" srcId="{32ABF70F-276D-4384-B041-B01673EEF5FA}" destId="{4F1FB1D8-B38B-4863-BF46-12AD3B87B112}" srcOrd="1" destOrd="0" presId="urn:microsoft.com/office/officeart/2005/8/layout/vList6"/>
    <dgm:cxn modelId="{DFD1BD39-BAF2-4E37-BE5B-523D3459281C}" type="presParOf" srcId="{FBAF419B-0089-459C-8A1D-91195C0D9D82}" destId="{3CEB6B3A-81C2-474C-AA32-67981AA82CD2}" srcOrd="1" destOrd="0" presId="urn:microsoft.com/office/officeart/2005/8/layout/vList6"/>
    <dgm:cxn modelId="{01A68F05-5D34-4B75-A479-99AF0283294B}" type="presParOf" srcId="{FBAF419B-0089-459C-8A1D-91195C0D9D82}" destId="{0DE252BF-33F1-4BB6-A060-E85EC43AC4A4}" srcOrd="2" destOrd="0" presId="urn:microsoft.com/office/officeart/2005/8/layout/vList6"/>
    <dgm:cxn modelId="{AF562FEC-129B-4446-9EF1-9904EAA6727A}" type="presParOf" srcId="{0DE252BF-33F1-4BB6-A060-E85EC43AC4A4}" destId="{B58FF493-B9C9-4B09-BEF9-489D75A8CC8F}" srcOrd="0" destOrd="0" presId="urn:microsoft.com/office/officeart/2005/8/layout/vList6"/>
    <dgm:cxn modelId="{5D4D40B2-7035-4085-B40C-E79AFDB0B077}" type="presParOf" srcId="{0DE252BF-33F1-4BB6-A060-E85EC43AC4A4}" destId="{60E17EF1-83B2-49A4-969F-13CCBE027729}" srcOrd="1" destOrd="0" presId="urn:microsoft.com/office/officeart/2005/8/layout/vList6"/>
    <dgm:cxn modelId="{ADE221CC-A941-48D9-995E-965A38796B9E}" type="presParOf" srcId="{FBAF419B-0089-459C-8A1D-91195C0D9D82}" destId="{C30DBEDC-5DFF-4DB0-AB08-19C8199987D8}" srcOrd="3" destOrd="0" presId="urn:microsoft.com/office/officeart/2005/8/layout/vList6"/>
    <dgm:cxn modelId="{FA039355-9170-45F9-B1FB-35F30B88F676}" type="presParOf" srcId="{FBAF419B-0089-459C-8A1D-91195C0D9D82}" destId="{DF4F86A0-390C-4DCB-A90D-75DDD3EB23EC}" srcOrd="4" destOrd="0" presId="urn:microsoft.com/office/officeart/2005/8/layout/vList6"/>
    <dgm:cxn modelId="{77FEB825-A20A-4DAD-8342-DB7D12791274}" type="presParOf" srcId="{DF4F86A0-390C-4DCB-A90D-75DDD3EB23EC}" destId="{0FDCA00D-214B-4DB5-A848-5638D993D3EC}" srcOrd="0" destOrd="0" presId="urn:microsoft.com/office/officeart/2005/8/layout/vList6"/>
    <dgm:cxn modelId="{755A4407-9F58-4718-8281-597F4C2388B8}" type="presParOf" srcId="{DF4F86A0-390C-4DCB-A90D-75DDD3EB23EC}" destId="{AF76D1CA-578B-4719-A914-0133140A6DF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597A6-9809-4F02-B1AC-2DE51300C36F}">
      <dsp:nvSpPr>
        <dsp:cNvPr id="0" name=""/>
        <dsp:cNvSpPr/>
      </dsp:nvSpPr>
      <dsp:spPr>
        <a:xfrm>
          <a:off x="0" y="3818422"/>
          <a:ext cx="10515600" cy="106205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panose="020B0004020202020204" pitchFamily="34" charset="0"/>
              <a:cs typeface="Arial" panose="020B0604020202020204" pitchFamily="34" charset="0"/>
            </a:rPr>
            <a:t>Students identified eligible for services under EL/ML, IDEA, or Section 504 must have the applicable demographic fields indicated in PSIS.</a:t>
          </a:r>
        </a:p>
      </dsp:txBody>
      <dsp:txXfrm>
        <a:off x="0" y="3818422"/>
        <a:ext cx="10515600" cy="1062052"/>
      </dsp:txXfrm>
    </dsp:sp>
    <dsp:sp modelId="{41CA6C56-972D-4FE8-8E80-F82F3D9D1DFD}">
      <dsp:nvSpPr>
        <dsp:cNvPr id="0" name=""/>
        <dsp:cNvSpPr/>
      </dsp:nvSpPr>
      <dsp:spPr>
        <a:xfrm rot="10800000">
          <a:off x="0" y="2255622"/>
          <a:ext cx="10515600" cy="1633436"/>
        </a:xfrm>
        <a:prstGeom prst="upArrowCallou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panose="020B0004020202020204" pitchFamily="34" charset="0"/>
              <a:cs typeface="Arial" panose="020B0604020202020204" pitchFamily="34" charset="0"/>
            </a:rPr>
            <a:t>During the summative test window, changes made in PSIS Registration will automatically be updated in TIDE by the following day. </a:t>
          </a:r>
        </a:p>
      </dsp:txBody>
      <dsp:txXfrm rot="10800000">
        <a:off x="0" y="2255622"/>
        <a:ext cx="10515600" cy="1061358"/>
      </dsp:txXfrm>
    </dsp:sp>
    <dsp:sp modelId="{5960B584-F75D-493F-9D5E-CBD5791DF8D8}">
      <dsp:nvSpPr>
        <dsp:cNvPr id="0" name=""/>
        <dsp:cNvSpPr/>
      </dsp:nvSpPr>
      <dsp:spPr>
        <a:xfrm rot="10800000">
          <a:off x="0" y="0"/>
          <a:ext cx="10515600" cy="2268974"/>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panose="020B0004020202020204" pitchFamily="34" charset="0"/>
              <a:cs typeface="Arial" panose="020B0604020202020204" pitchFamily="34" charset="0"/>
            </a:rPr>
            <a:t>District Administrators must work with District PSIS Coordinators to ensure accurate student information is reported in the PSIS Registration Module and TIDE. </a:t>
          </a:r>
        </a:p>
      </dsp:txBody>
      <dsp:txXfrm rot="10800000">
        <a:off x="0" y="0"/>
        <a:ext cx="10515600" cy="1474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252B-120A-4601-9D73-61DC33565BA3}">
      <dsp:nvSpPr>
        <dsp:cNvPr id="0" name=""/>
        <dsp:cNvSpPr/>
      </dsp:nvSpPr>
      <dsp:spPr>
        <a:xfrm>
          <a:off x="90" y="524964"/>
          <a:ext cx="3393890" cy="21521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ptos" panose="020B0004020202020204" pitchFamily="34" charset="0"/>
              <a:cs typeface="Arial" panose="020B0604020202020204" pitchFamily="34" charset="0"/>
            </a:rPr>
            <a:t>Testing Demographics SPED, FRL, EL/ML, Military Family, and Homeless values were loaded in November 2024.  </a:t>
          </a:r>
        </a:p>
      </dsp:txBody>
      <dsp:txXfrm>
        <a:off x="90" y="524964"/>
        <a:ext cx="3393890" cy="2152137"/>
      </dsp:txXfrm>
    </dsp:sp>
    <dsp:sp modelId="{3C399863-E5C4-4246-A883-56DFF7A0CC50}">
      <dsp:nvSpPr>
        <dsp:cNvPr id="0" name=""/>
        <dsp:cNvSpPr/>
      </dsp:nvSpPr>
      <dsp:spPr>
        <a:xfrm>
          <a:off x="3551726" y="510016"/>
          <a:ext cx="3393890" cy="2152137"/>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ptos" panose="020B0004020202020204" pitchFamily="34" charset="0"/>
              <a:cs typeface="Arial" panose="020B0604020202020204" pitchFamily="34" charset="0"/>
            </a:rPr>
            <a:t>The values for Recently Arrived EL/ML and Section 504 were not pulled from Freeze Zero. These must be set in the PSIS Registration Module.  </a:t>
          </a:r>
        </a:p>
      </dsp:txBody>
      <dsp:txXfrm>
        <a:off x="3551726" y="510016"/>
        <a:ext cx="3393890" cy="2152137"/>
      </dsp:txXfrm>
    </dsp:sp>
    <dsp:sp modelId="{B6C03586-41A6-455B-8EC2-6FEEC33CC4C0}">
      <dsp:nvSpPr>
        <dsp:cNvPr id="0" name=""/>
        <dsp:cNvSpPr/>
      </dsp:nvSpPr>
      <dsp:spPr>
        <a:xfrm>
          <a:off x="7121618" y="524964"/>
          <a:ext cx="3393890" cy="21521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ptos" panose="020B0004020202020204" pitchFamily="34" charset="0"/>
              <a:cs typeface="Arial" panose="020B0604020202020204" pitchFamily="34" charset="0"/>
            </a:rPr>
            <a:t>Student demographic values will be saved, and the fields locked in PSIS on May 30, 2025*.  All changes to a student’s status at the time of testing must be made by May 30, 2025.</a:t>
          </a:r>
        </a:p>
      </dsp:txBody>
      <dsp:txXfrm>
        <a:off x="7121618" y="524964"/>
        <a:ext cx="3393890" cy="2152137"/>
      </dsp:txXfrm>
    </dsp:sp>
    <dsp:sp modelId="{117DD529-2DEC-4717-BBA1-4A44E09CCD26}">
      <dsp:nvSpPr>
        <dsp:cNvPr id="0" name=""/>
        <dsp:cNvSpPr/>
      </dsp:nvSpPr>
      <dsp:spPr>
        <a:xfrm>
          <a:off x="90" y="2843976"/>
          <a:ext cx="3393890" cy="1507859"/>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ptos" panose="020B0004020202020204" pitchFamily="34" charset="0"/>
              <a:cs typeface="Arial" panose="020B0604020202020204" pitchFamily="34" charset="0"/>
            </a:rPr>
            <a:t>Students who are repeaters should be tested. </a:t>
          </a:r>
        </a:p>
      </dsp:txBody>
      <dsp:txXfrm>
        <a:off x="90" y="2843976"/>
        <a:ext cx="3393890" cy="1507859"/>
      </dsp:txXfrm>
    </dsp:sp>
    <dsp:sp modelId="{4F30D5E7-A448-422A-AB4C-0E3D7F78500B}">
      <dsp:nvSpPr>
        <dsp:cNvPr id="0" name=""/>
        <dsp:cNvSpPr/>
      </dsp:nvSpPr>
      <dsp:spPr>
        <a:xfrm>
          <a:off x="3560854" y="2843976"/>
          <a:ext cx="3393890" cy="150785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ptos" panose="020B0004020202020204" pitchFamily="34" charset="0"/>
              <a:cs typeface="Arial" panose="020B0604020202020204" pitchFamily="34" charset="0"/>
            </a:rPr>
            <a:t>Student’s grade in PSIS is that grade in which the test is given.</a:t>
          </a:r>
        </a:p>
      </dsp:txBody>
      <dsp:txXfrm>
        <a:off x="3560854" y="2843976"/>
        <a:ext cx="3393890" cy="1507859"/>
      </dsp:txXfrm>
    </dsp:sp>
    <dsp:sp modelId="{B034ABA7-2E4C-4582-8086-320EBE08D5DC}">
      <dsp:nvSpPr>
        <dsp:cNvPr id="0" name=""/>
        <dsp:cNvSpPr/>
      </dsp:nvSpPr>
      <dsp:spPr>
        <a:xfrm>
          <a:off x="7121618" y="2843976"/>
          <a:ext cx="3393890" cy="1507859"/>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ptos" panose="020B0004020202020204" pitchFamily="34" charset="0"/>
              <a:cs typeface="Arial" panose="020B0604020202020204" pitchFamily="34" charset="0"/>
            </a:rPr>
            <a:t>Grade 11 "skippers" are not tested.    </a:t>
          </a:r>
        </a:p>
      </dsp:txBody>
      <dsp:txXfrm>
        <a:off x="7121618" y="2843976"/>
        <a:ext cx="3393890" cy="1507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FB1D8-B38B-4863-BF46-12AD3B87B112}">
      <dsp:nvSpPr>
        <dsp:cNvPr id="0" name=""/>
        <dsp:cNvSpPr/>
      </dsp:nvSpPr>
      <dsp:spPr>
        <a:xfrm>
          <a:off x="4274524" y="0"/>
          <a:ext cx="6680579" cy="15291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Aptos" panose="020B0004020202020204" pitchFamily="34" charset="0"/>
              <a:cs typeface="Arial" panose="020B0604020202020204" pitchFamily="34" charset="0"/>
            </a:rPr>
            <a:t>Corrected at the local level and/or entered in Appeals system if appropriate. </a:t>
          </a:r>
          <a:endParaRPr lang="en-US" sz="2400" kern="1200">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kern="1200">
              <a:latin typeface="Aptos" panose="020B0004020202020204" pitchFamily="34" charset="0"/>
              <a:cs typeface="Arial" panose="020B0604020202020204" pitchFamily="34" charset="0"/>
            </a:rPr>
            <a:t>Keep records locally.</a:t>
          </a:r>
        </a:p>
      </dsp:txBody>
      <dsp:txXfrm>
        <a:off x="4274524" y="191142"/>
        <a:ext cx="6107154" cy="1146850"/>
      </dsp:txXfrm>
    </dsp:sp>
    <dsp:sp modelId="{D9831D97-E0F1-4BF0-AE91-1D3B950155AB}">
      <dsp:nvSpPr>
        <dsp:cNvPr id="0" name=""/>
        <dsp:cNvSpPr/>
      </dsp:nvSpPr>
      <dsp:spPr>
        <a:xfrm>
          <a:off x="296729" y="0"/>
          <a:ext cx="3860261" cy="1529134"/>
        </a:xfrm>
        <a:prstGeom prst="roundRect">
          <a:avLst/>
        </a:prstGeom>
        <a:solidFill>
          <a:schemeClr val="accent1">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ptos" panose="020B0004020202020204" pitchFamily="34" charset="0"/>
              <a:cs typeface="Arial" panose="020B0604020202020204" pitchFamily="34" charset="0"/>
            </a:rPr>
            <a:t>Impropriety (low-level incident)</a:t>
          </a:r>
        </a:p>
      </dsp:txBody>
      <dsp:txXfrm>
        <a:off x="371375" y="74646"/>
        <a:ext cx="3710969" cy="1379842"/>
      </dsp:txXfrm>
    </dsp:sp>
    <dsp:sp modelId="{60E17EF1-83B2-49A4-969F-13CCBE027729}">
      <dsp:nvSpPr>
        <dsp:cNvPr id="0" name=""/>
        <dsp:cNvSpPr/>
      </dsp:nvSpPr>
      <dsp:spPr>
        <a:xfrm>
          <a:off x="4156990" y="1682048"/>
          <a:ext cx="6680579" cy="15291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Aptos" panose="020B0004020202020204" pitchFamily="34" charset="0"/>
              <a:cs typeface="Arial" panose="020B0604020202020204" pitchFamily="34" charset="0"/>
            </a:rPr>
            <a:t>File an appeal in the system by day’s end.</a:t>
          </a:r>
        </a:p>
        <a:p>
          <a:pPr marL="228600" lvl="1" indent="-228600" algn="l" defTabSz="1066800">
            <a:lnSpc>
              <a:spcPct val="90000"/>
            </a:lnSpc>
            <a:spcBef>
              <a:spcPct val="0"/>
            </a:spcBef>
            <a:spcAft>
              <a:spcPct val="15000"/>
            </a:spcAft>
            <a:buChar char="•"/>
          </a:pPr>
          <a:r>
            <a:rPr lang="en-US" sz="2400" kern="1200">
              <a:latin typeface="Aptos" panose="020B0004020202020204" pitchFamily="34" charset="0"/>
              <a:cs typeface="Arial" panose="020B0604020202020204" pitchFamily="34" charset="0"/>
            </a:rPr>
            <a:t>Follow instructions in Appeals system.</a:t>
          </a:r>
        </a:p>
        <a:p>
          <a:pPr marL="228600" lvl="1" indent="-228600" algn="l" defTabSz="1066800">
            <a:lnSpc>
              <a:spcPct val="90000"/>
            </a:lnSpc>
            <a:spcBef>
              <a:spcPct val="0"/>
            </a:spcBef>
            <a:spcAft>
              <a:spcPct val="15000"/>
            </a:spcAft>
            <a:buChar char="•"/>
          </a:pPr>
          <a:r>
            <a:rPr lang="en-US" sz="2400" kern="1200">
              <a:latin typeface="Aptos" panose="020B0004020202020204" pitchFamily="34" charset="0"/>
              <a:cs typeface="Arial" panose="020B0604020202020204" pitchFamily="34" charset="0"/>
            </a:rPr>
            <a:t>Keep records locally.</a:t>
          </a:r>
        </a:p>
      </dsp:txBody>
      <dsp:txXfrm>
        <a:off x="4156990" y="1873190"/>
        <a:ext cx="6107154" cy="1146850"/>
      </dsp:txXfrm>
    </dsp:sp>
    <dsp:sp modelId="{B58FF493-B9C9-4B09-BEF9-489D75A8CC8F}">
      <dsp:nvSpPr>
        <dsp:cNvPr id="0" name=""/>
        <dsp:cNvSpPr/>
      </dsp:nvSpPr>
      <dsp:spPr>
        <a:xfrm>
          <a:off x="296729" y="1682048"/>
          <a:ext cx="3860261" cy="1529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ptos" panose="020B0004020202020204" pitchFamily="34" charset="0"/>
              <a:cs typeface="Arial" panose="020B0604020202020204" pitchFamily="34" charset="0"/>
            </a:rPr>
            <a:t>Irregularity (medium-level incident)</a:t>
          </a:r>
        </a:p>
      </dsp:txBody>
      <dsp:txXfrm>
        <a:off x="371375" y="1756694"/>
        <a:ext cx="3710969" cy="1379842"/>
      </dsp:txXfrm>
    </dsp:sp>
    <dsp:sp modelId="{AF76D1CA-578B-4719-A914-0133140A6DF6}">
      <dsp:nvSpPr>
        <dsp:cNvPr id="0" name=""/>
        <dsp:cNvSpPr/>
      </dsp:nvSpPr>
      <dsp:spPr>
        <a:xfrm>
          <a:off x="4174493" y="3287288"/>
          <a:ext cx="6680579" cy="15291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rgbClr val="FF0000"/>
              </a:solidFill>
              <a:latin typeface="Aptos" panose="020B0004020202020204" pitchFamily="34" charset="0"/>
              <a:cs typeface="Arial" panose="020B0604020202020204" pitchFamily="34" charset="0"/>
            </a:rPr>
            <a:t>Contact CSDE </a:t>
          </a:r>
          <a:r>
            <a:rPr lang="en-US" sz="2400" kern="1200">
              <a:latin typeface="Aptos" panose="020B0004020202020204" pitchFamily="34" charset="0"/>
              <a:cs typeface="Arial" panose="020B0604020202020204" pitchFamily="34" charset="0"/>
            </a:rPr>
            <a:t>at 860-713-6860 or </a:t>
          </a:r>
          <a:r>
            <a:rPr lang="en-US" sz="2400" kern="1200">
              <a:latin typeface="Aptos" panose="020B0004020202020204" pitchFamily="34" charset="0"/>
              <a:cs typeface="Arial" panose="020B0604020202020204" pitchFamily="34" charset="0"/>
              <a:hlinkClick xmlns:r="http://schemas.openxmlformats.org/officeDocument/2006/relationships" r:id="rId1"/>
            </a:rPr>
            <a:t>ctstudentassessment@ct.gov</a:t>
          </a:r>
          <a:r>
            <a:rPr lang="en-US" sz="2400" kern="1200">
              <a:latin typeface="Aptos" panose="020B0004020202020204" pitchFamily="34" charset="0"/>
              <a:cs typeface="Arial" panose="020B0604020202020204" pitchFamily="34" charset="0"/>
            </a:rPr>
            <a:t> </a:t>
          </a:r>
          <a:r>
            <a:rPr lang="en-US" sz="2400" b="1" kern="1200">
              <a:solidFill>
                <a:srgbClr val="FF0000"/>
              </a:solidFill>
              <a:latin typeface="Aptos" panose="020B0004020202020204" pitchFamily="34" charset="0"/>
              <a:cs typeface="Arial" panose="020B0604020202020204" pitchFamily="34" charset="0"/>
            </a:rPr>
            <a:t>immediately</a:t>
          </a:r>
          <a:r>
            <a:rPr lang="en-US" sz="2400" kern="1200">
              <a:latin typeface="Aptos" panose="020B0004020202020204" pitchFamily="34" charset="0"/>
              <a:cs typeface="Arial" panose="020B0604020202020204" pitchFamily="34" charset="0"/>
            </a:rPr>
            <a:t>.  </a:t>
          </a:r>
          <a:endParaRPr lang="en-US" sz="2400" kern="1200">
            <a:latin typeface="Aptos" panose="020B0004020202020204" pitchFamily="34" charset="0"/>
          </a:endParaRPr>
        </a:p>
      </dsp:txBody>
      <dsp:txXfrm>
        <a:off x="4174493" y="3478430"/>
        <a:ext cx="6107154" cy="1146850"/>
      </dsp:txXfrm>
    </dsp:sp>
    <dsp:sp modelId="{0FDCA00D-214B-4DB5-A848-5638D993D3EC}">
      <dsp:nvSpPr>
        <dsp:cNvPr id="0" name=""/>
        <dsp:cNvSpPr/>
      </dsp:nvSpPr>
      <dsp:spPr>
        <a:xfrm>
          <a:off x="296729" y="3364096"/>
          <a:ext cx="3860261" cy="1529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ptos" panose="020B0004020202020204" pitchFamily="34" charset="0"/>
              <a:cs typeface="Arial" panose="020B0604020202020204" pitchFamily="34" charset="0"/>
            </a:rPr>
            <a:t>Breach (high-level incident)</a:t>
          </a:r>
        </a:p>
      </dsp:txBody>
      <dsp:txXfrm>
        <a:off x="371375" y="3438742"/>
        <a:ext cx="3710969" cy="13798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965D64-7423-4D68-9E44-8535796A4248}" type="datetimeFigureOut">
              <a:rPr lang="en-US" smtClean="0"/>
              <a:t>1/28/2025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CF9E23-3657-41AF-913F-C69B64B47684}" type="slidenum">
              <a:rPr lang="en-US" smtClean="0"/>
              <a:t>‹#›</a:t>
            </a:fld>
            <a:endParaRPr lang="en-US"/>
          </a:p>
        </p:txBody>
      </p:sp>
    </p:spTree>
    <p:extLst>
      <p:ext uri="{BB962C8B-B14F-4D97-AF65-F5344CB8AC3E}">
        <p14:creationId xmlns:p14="http://schemas.microsoft.com/office/powerpoint/2010/main" val="332513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t.portal.cambiumast.com/resource-item/en/testing-students-in-psis-who-attend-out-of-state-and-non-approved-facilit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t.portal.cambiumast.com/resource-item/en/test-information-distribution-engine-tide-user-guide"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ct.portal.cambiumast.com/resource-item/en/accessing-participation-reports" TargetMode="External"/><Relationship Id="rId4" Type="http://schemas.openxmlformats.org/officeDocument/2006/relationships/hyperlink" Target="https://ct.portal.cambiumast.com/resource-item/en/understanding-and-creating-rosters"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t.portal.cambiumast.com/resource-item/en/user-role-permissions-for-secure-online-system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t.portal.cambiumast.com/resource-item/en/monitoring-test-progress-test-status-code-report-and-test-completion-rat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s://ct.portal.cambiumast.com/resource-item/en/how-to-submit-the-early-stopping-rule-esr-request-and-attestation-form-in-tide" TargetMode="External"/><Relationship Id="rId3" Type="http://schemas.openxmlformats.org/officeDocument/2006/relationships/hyperlink" Target="https://ct.portal.cambiumast.com/resource-item/en/csde-assessment-guidelines" TargetMode="External"/><Relationship Id="rId7" Type="http://schemas.openxmlformats.org/officeDocument/2006/relationships/hyperlink" Target="https://ct.portal.cambiumast.com/resource-item/en/connecticut-alternate-assessment-system-early-stopping-rule-and-student-response-check"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docs.google.com/forms/d/e/1FAIpQLSevXxwjExWKvYR28ip1vtmDq7YbWFOvxXU8R8Oo1rXktoMKlw/viewform" TargetMode="External"/><Relationship Id="rId5" Type="http://schemas.openxmlformats.org/officeDocument/2006/relationships/hyperlink" Target="https://ct.portal.cambiumast.com/content/contentresources/en/CAAELP-Domain-Exemptions.pdf" TargetMode="External"/><Relationship Id="rId4" Type="http://schemas.openxmlformats.org/officeDocument/2006/relationships/hyperlink" Target="https://ct.portal.cambiumast.com/resource-item/en/connecticut-alternate-assessment-eligibility-form"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ct.portal.cambiumast.com/content/contentresources/en/CT-Assessments-Accessibility-Considerations.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ct.portal.cambiumast.com/resource-item/en/csde-assessment-guidelines"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ct.portal.cambiumast.com/resource-item/en/accessibility-chart"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portal.ct.gov/-/media/sde/student-assessment/special-populations/las-links-accessibility-chart-final.pdf?rev=a9cb927b69fd4717911a7271fd568dc3&amp;hash=A16B453E1EA2739002CCAD62A422E6E1" TargetMode="External"/><Relationship Id="rId5" Type="http://schemas.openxmlformats.org/officeDocument/2006/relationships/hyperlink" Target="https://portal.ct.gov/-/media/sde/student-assessment/sat/2024_25-ct-sat-school-day-accessibility-chart-fall-version.pdf?rev=61abb70fb53f435bbfad65eea3d32460&amp;hash=CBDFA77A9EA595794CEB46B27F8BEA52" TargetMode="External"/><Relationship Id="rId4" Type="http://schemas.openxmlformats.org/officeDocument/2006/relationships/hyperlink" Target="https://portal.ct.gov/sde/student-assessment/main-assessment/student-assessment/summative-assessment---end-of-year"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smarterbalanced.org/five-built-in-test-tools-students-should-know-and-use/"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ct.portal.cambiumast.com/resource-item/en/accessibility-char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8" Type="http://schemas.openxmlformats.org/officeDocument/2006/relationships/hyperlink" Target="https://ct.portal.cambiumast.com/resource-item/en/cross-checking-student-tide-test-settings-and-ct-seds" TargetMode="External"/><Relationship Id="rId3" Type="http://schemas.openxmlformats.org/officeDocument/2006/relationships/hyperlink" Target="https://ct.portal.cambiumast.com/resource-item/en/documenting-designated-supports-and-accommodations-in-tide" TargetMode="External"/><Relationship Id="rId7"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ct.portal.cambiumast.com/resource-item/en/user-role-permissions-for-secure-online-systems" TargetMode="External"/><Relationship Id="rId5" Type="http://schemas.openxmlformats.org/officeDocument/2006/relationships/hyperlink" Target="https://ct.portal.cambiumast.com/content/contentresources/en/Accessing-TIDE-Brochure.pdf" TargetMode="External"/><Relationship Id="rId4" Type="http://schemas.openxmlformats.org/officeDocument/2006/relationships/hyperlink" Target="https://ct.portal.cambiumast.com/resource-item/en/test-information-distribution-engine-tide-user-guide"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ct.portal.cambiumast.com/resources/guides/csde-assessment-guidelines"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ct.portal.cambiumast.com/resource-item/en/cross-checking-student-tide-test-settings-and-ct-seds" TargetMode="External"/><Relationship Id="rId5" Type="http://schemas.openxmlformats.org/officeDocument/2006/relationships/hyperlink" Target="https://ct.portal.cambiumast.com/resource-item/en/ct-seds-to-tide-designated-supports-and-accommodations-sync-faq" TargetMode="External"/><Relationship Id="rId4" Type="http://schemas.openxmlformats.org/officeDocument/2006/relationships/hyperlink" Target="https://ct.portal.cambiumast.com/resource-item/en/documenting-designated-supports-and-accommodations-in-tide"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ct.portal.cambiumast.com/resource-item/en/reader-designated-supports-and-accommodations-for-sb-and-the-ngss"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ct.portal.cambiumast.com/resource-item/en/connecticut-smarter-balanced-and-ngss-assessments-reader-options-table"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ct.portal.cambiumast.com/resource-item/en/decision-guidelines-for-text-to-speech-of-the-smarter-balanced-ela-reading-passages"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ct.portal.cambiumast.com/resource-item/en/documented-evidence-for-a-read-aloud-of-the-smarter-balanced-ela-reading-passages"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ct.portal.cambiumast.com/resource-item/en/smarter-balanced-assessments-read-aloud-guidelines"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ct.portal.cambiumast.com/resource-item/en/csde-assessment-guidelines"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s://ct.portal.cambiumast.com/resource-item/en/process-for-requesting-special-documented-accommodations"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ct.portal.cambiumast.com/resource-item/en/process-for-requesting-special-documented-accommodations"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ct.portal.cambiumast.com/resource-item/en/csde-assessment-guidelin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ct.portal.cambiumast.com/resource-item/en/frequently-asked-questions-and-answers-about-the-connecticut-alternate-assessment-system"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ct.portal.cambiumast.com/resource-item/en/connecticut-alternate-assessment-eligibility-form" TargetMode="External"/><Relationship Id="rId4" Type="http://schemas.openxmlformats.org/officeDocument/2006/relationships/hyperlink" Target="https://ct.portal.cambiumast.com/resource-item/en/faq-about-the-connecticut-alternate-assessment-system-eligibility-form"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ct.portal.cambiumast.com/resource-item/en/annotated-connecticut-alternate-assessment-eligibility-form"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ct.portal.cambiumast.com/resource-item/en/connecticut-alternate-assessment-system-training-course"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training.elpa21.org/index_login.ph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ct.portal.cambiumast.com/resource-item/en/ctaa-test-administration-manual-tam"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8" Type="http://schemas.openxmlformats.org/officeDocument/2006/relationships/hyperlink" Target="https://ct.portal.cambiumast.com/resource-list/en/connecticut-alternate-assessment-system-training-resources" TargetMode="External"/><Relationship Id="rId3" Type="http://schemas.openxmlformats.org/officeDocument/2006/relationships/hyperlink" Target="https://ct.portal.cambiumast.com/resource-item/en/connecticut-alternate-assessment-system-training-overview-for-district-administrators" TargetMode="External"/><Relationship Id="rId7" Type="http://schemas.openxmlformats.org/officeDocument/2006/relationships/hyperlink" Target="https://ct.portal.cambiumast.com/resource-item/en/connecticut-alternate-assessment-system-training-course"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s://ct.portal.cambiumast.com/resource-item/en/connecticut-alternate-science-ctas-assessment-test-administration-manual" TargetMode="External"/><Relationship Id="rId5" Type="http://schemas.openxmlformats.org/officeDocument/2006/relationships/hyperlink" Target="https://ct.portal.cambiumast.com/resource-item/en/ctaa-test-administration-manual-tam" TargetMode="External"/><Relationship Id="rId4" Type="http://schemas.openxmlformats.org/officeDocument/2006/relationships/hyperlink" Target="https://ct.portal.cambiumast.com/resource-item/en/connecticut-alternate-assessment-system-training-overview-for-teachers-administering-the-alternate" TargetMode="External"/></Relationships>
</file>

<file path=ppt/notesSlides/_rels/notesSlide92.xml.rels><?xml version="1.0" encoding="UTF-8" standalone="yes"?>
<Relationships xmlns="http://schemas.openxmlformats.org/package/2006/relationships"><Relationship Id="rId8" Type="http://schemas.openxmlformats.org/officeDocument/2006/relationships/hyperlink" Target="https://portal.ct.gov/sde" TargetMode="External"/><Relationship Id="rId3" Type="http://schemas.openxmlformats.org/officeDocument/2006/relationships/hyperlink" Target="https://ct.portal.cambiumast.com/resource-item/en/frequently-asked-questions-and-answers-about-the-connecticut-alternate-assessment-system" TargetMode="External"/><Relationship Id="rId7" Type="http://schemas.openxmlformats.org/officeDocument/2006/relationships/hyperlink" Target="https://ct.portal.cambiumast.com/resource-item/en/comparison-of-connecticut-alternate-assessments" TargetMode="External"/><Relationship Id="rId2" Type="http://schemas.openxmlformats.org/officeDocument/2006/relationships/slide" Target="../slides/slide92.xml"/><Relationship Id="rId1" Type="http://schemas.openxmlformats.org/officeDocument/2006/relationships/notesMaster" Target="../notesMasters/notesMaster1.xml"/><Relationship Id="rId6" Type="http://schemas.openxmlformats.org/officeDocument/2006/relationships/hyperlink" Target="https://ct.portal.cambiumast.com/resource-item/en/connecticut-alternate-assessment-system-participation-guidance-for-planning-and-placement-teams" TargetMode="External"/><Relationship Id="rId5" Type="http://schemas.openxmlformats.org/officeDocument/2006/relationships/hyperlink" Target="https://ct.portal.cambiumast.com/resource-item/en/faq-about-the-connecticut-alternate-assessment-system-eligibility-form" TargetMode="External"/><Relationship Id="rId4" Type="http://schemas.openxmlformats.org/officeDocument/2006/relationships/hyperlink" Target="https://ct.portal.cambiumast.com/resource-item/en/annotated-connecticut-alternate-assessment-eligibility-form" TargetMode="External"/><Relationship Id="rId9" Type="http://schemas.openxmlformats.org/officeDocument/2006/relationships/hyperlink" Target="https://ct.portal.cambiumast.com/" TargetMode="External"/></Relationships>
</file>

<file path=ppt/notesSlides/_rels/notesSlide93.xml.rels><?xml version="1.0" encoding="UTF-8" standalone="yes"?>
<Relationships xmlns="http://schemas.openxmlformats.org/package/2006/relationships"><Relationship Id="rId8" Type="http://schemas.openxmlformats.org/officeDocument/2006/relationships/hyperlink" Target="https://ct.portal.cambiumast.com/resource-item/en/caaelp-accessibility-and-accommodations-manual" TargetMode="External"/><Relationship Id="rId3" Type="http://schemas.openxmlformats.org/officeDocument/2006/relationships/hyperlink" Target="https://training.elpa21.org/index_login.php" TargetMode="External"/><Relationship Id="rId7" Type="http://schemas.openxmlformats.org/officeDocument/2006/relationships/hyperlink" Target="https://ct.portal.cambiumast.com/resource-item/en/directions-for-accessing-training-for-returning-users" TargetMode="External"/><Relationship Id="rId2" Type="http://schemas.openxmlformats.org/officeDocument/2006/relationships/slide" Target="../slides/slide93.xml"/><Relationship Id="rId1" Type="http://schemas.openxmlformats.org/officeDocument/2006/relationships/notesMaster" Target="../notesMasters/notesMaster1.xml"/><Relationship Id="rId6" Type="http://schemas.openxmlformats.org/officeDocument/2006/relationships/hyperlink" Target="https://ct.portal.cambiumast.com/resource-item/en/directions-for-accessing-training-for-new-users" TargetMode="External"/><Relationship Id="rId5" Type="http://schemas.openxmlformats.org/officeDocument/2006/relationships/hyperlink" Target="https://ct.portal.cambiumast.com/announcement/en/announcement-detail-page" TargetMode="External"/><Relationship Id="rId10" Type="http://schemas.openxmlformats.org/officeDocument/2006/relationships/hyperlink" Target="https://ct.portal.cambiumast.com/resource-item/en/connecticut-alternate-assessment-system-early-stopping-rule-and-student-response-check" TargetMode="External"/><Relationship Id="rId4" Type="http://schemas.openxmlformats.org/officeDocument/2006/relationships/hyperlink" Target="https://portal.ct.gov/sde/student-assessment/main-assessment/student-assessment/training" TargetMode="External"/><Relationship Id="rId9" Type="http://schemas.openxmlformats.org/officeDocument/2006/relationships/hyperlink" Target="https://ct.portal.cambiumast.com/resource-item/en/connecticut-alternate-assessment-of-english-language-proficiency-caaelp-test"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a:t>
            </a:fld>
            <a:endParaRPr lang="en-US"/>
          </a:p>
        </p:txBody>
      </p:sp>
    </p:spTree>
    <p:extLst>
      <p:ext uri="{BB962C8B-B14F-4D97-AF65-F5344CB8AC3E}">
        <p14:creationId xmlns:p14="http://schemas.microsoft.com/office/powerpoint/2010/main" val="210550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10</a:t>
            </a:fld>
            <a:endParaRPr lang="en-US"/>
          </a:p>
        </p:txBody>
      </p:sp>
    </p:spTree>
    <p:extLst>
      <p:ext uri="{BB962C8B-B14F-4D97-AF65-F5344CB8AC3E}">
        <p14:creationId xmlns:p14="http://schemas.microsoft.com/office/powerpoint/2010/main" val="355792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panose="020F0502020204030204" pitchFamily="34" charset="0"/>
                <a:ea typeface="Calibri" panose="020F0502020204030204" pitchFamily="34" charset="0"/>
                <a:cs typeface="Calibri" panose="020F0502020204030204" pitchFamily="34" charset="0"/>
              </a:rPr>
              <a:t>To ease any worries, let start with what remains the same this year?  </a:t>
            </a:r>
          </a:p>
          <a:p>
            <a:endParaRPr lang="en-US">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1200">
                <a:latin typeface="Calibri" panose="020F0502020204030204" pitchFamily="34" charset="0"/>
                <a:ea typeface="Calibri" panose="020F0502020204030204" pitchFamily="34" charset="0"/>
                <a:cs typeface="Calibri" panose="020F0502020204030204" pitchFamily="34" charset="0"/>
              </a:rPr>
              <a:t>There are no changes for Designated Supports and Accommodations.</a:t>
            </a:r>
          </a:p>
          <a:p>
            <a:pPr>
              <a:spcBef>
                <a:spcPts val="600"/>
              </a:spcBef>
            </a:pPr>
            <a:endParaRPr lang="en-US" sz="120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1200">
                <a:latin typeface="Calibri" panose="020F0502020204030204" pitchFamily="34" charset="0"/>
                <a:ea typeface="Calibri" panose="020F0502020204030204" pitchFamily="34" charset="0"/>
                <a:cs typeface="Calibri" panose="020F0502020204030204" pitchFamily="34" charset="0"/>
              </a:rPr>
              <a:t>Data is still coming from PSIS and CTSEDS.  This information is being feed into TIDE.  </a:t>
            </a:r>
            <a:endParaRPr lang="en-US">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Cambium Systems  are still the same such as TIDE, Test Administration Interface, and the Centralized Reporting System</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We are still doing Office Hours from April to May.</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The processes for CAAELP Domain Exemptions and the Early Stopping Rule (ESR) for the Alternate Assessment System remain the same.</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We will be producing a Teacher Training Slide Deck and releasing it soon.  </a:t>
            </a:r>
          </a:p>
          <a:p>
            <a:endParaRPr lang="en-US" sz="1200">
              <a:latin typeface="Aptos"/>
            </a:endParaRPr>
          </a:p>
          <a:p>
            <a:r>
              <a:rPr lang="en-US" sz="1200">
                <a:latin typeface="Aptos"/>
              </a:rPr>
              <a:t>The procedures for </a:t>
            </a:r>
            <a:r>
              <a:rPr lang="en-US" sz="1200">
                <a:latin typeface="Aptos"/>
                <a:hlinkClick r:id="rId3"/>
              </a:rPr>
              <a:t>Testing students out-of-state and in non-approved facilities</a:t>
            </a:r>
            <a:r>
              <a:rPr lang="en-US" sz="1200">
                <a:latin typeface="Aptos"/>
              </a:rPr>
              <a:t>  remain the same.  </a:t>
            </a:r>
          </a:p>
          <a:p>
            <a:endParaRPr lang="en-US" sz="1200">
              <a:latin typeface="Aptos"/>
            </a:endParaRPr>
          </a:p>
          <a:p>
            <a:r>
              <a:rPr lang="en-US" sz="1200">
                <a:latin typeface="Aptos"/>
              </a:rPr>
              <a:t>The rolling release of results will still occur in May for NGSS, Smarter and Alts.</a:t>
            </a:r>
          </a:p>
          <a:p>
            <a:endParaRPr lang="en-US" sz="1200">
              <a:latin typeface="Aptos"/>
            </a:endParaRPr>
          </a:p>
          <a:p>
            <a:r>
              <a:rPr lang="en-US" sz="1200">
                <a:latin typeface="Aptos"/>
              </a:rPr>
              <a:t>We will be shipping paper manuals to districts in late January.  </a:t>
            </a:r>
          </a:p>
          <a:p>
            <a:endParaRPr lang="en-US" b="1"/>
          </a:p>
          <a:p>
            <a:endParaRPr lang="en-US" b="1"/>
          </a:p>
          <a:p>
            <a:r>
              <a:rPr lang="en-US" b="1"/>
              <a:t>What’s New?</a:t>
            </a:r>
          </a:p>
          <a:p>
            <a:endParaRPr lang="en-US"/>
          </a:p>
          <a:p>
            <a:r>
              <a:rPr lang="en-US"/>
              <a:t>Each school year, a new and updated Secure Browser is available and must be downloaded to student testing devices prior to testing. This is a new browser but this process of updating the browser is the same as in past years.  </a:t>
            </a:r>
          </a:p>
          <a:p>
            <a:endParaRPr lang="en-US"/>
          </a:p>
          <a:p>
            <a:r>
              <a:rPr lang="en-US"/>
              <a:t>The webpage for the Connecticut Alternate Assessment of English Language Proficiency (CAAELP) is updated with a new look and easy access to resources for English Language Assessment Coordinators (ELACs), District Test Administrators (DAs), and teachers.  </a:t>
            </a:r>
          </a:p>
          <a:p>
            <a:endParaRPr lang="en-US"/>
          </a:p>
          <a:p>
            <a:r>
              <a:rPr lang="en-US"/>
              <a:t>PDF and paper reports will still be arriving in early August for parent/guardian distribution.  Districts will receive two copies this summer.  What is new is that we will be trying to get them to you again earlier than last year.  Also, since we have heard that many districts do not use the paper reports anymore due to local electronic distribution and the next school year we will likely only distribute the PDF and one hard copy.  Then in 2027, we will likely only distribute PDFs.  I know this is far in advance, but we wanted to give you extra notice.   </a:t>
            </a:r>
          </a:p>
          <a:p>
            <a:endParaRPr lang="en-US"/>
          </a:p>
          <a:p>
            <a:r>
              <a:rPr lang="en-US"/>
              <a:t>Since this was last minute last year, we included it as new here again.  We are asking that </a:t>
            </a:r>
            <a:r>
              <a:rPr lang="en-US" err="1"/>
              <a:t>TAa</a:t>
            </a:r>
            <a:r>
              <a:rPr lang="en-US"/>
              <a:t> do that attestation again which will include typing the wording summative for summative assessments when administering them.  </a:t>
            </a:r>
          </a:p>
          <a:p>
            <a:endParaRPr lang="en-US"/>
          </a:p>
          <a:p>
            <a:r>
              <a:rPr lang="en-US"/>
              <a:t>We have a new 25/26 calendar for planning purposes.  </a:t>
            </a:r>
          </a:p>
          <a:p>
            <a:endParaRPr lang="en-US"/>
          </a:p>
          <a:p>
            <a:r>
              <a:rPr lang="en-US"/>
              <a:t>CT SEDS to TIDE is now much improved.  Last year we were still learning so there were some gaps in the upload.  This year, we should be close to perfection.  Of course, if you do not see that., let us know.  </a:t>
            </a:r>
          </a:p>
          <a:p>
            <a:endParaRPr lang="en-US"/>
          </a:p>
          <a:p>
            <a:r>
              <a:rPr lang="en-US"/>
              <a:t>How many of you have received students alerts from us?  Currently, you likely would have received them from Cristi Alberino or myself if we find any concerning content written in tests (summative or interim).   We will continue doing that.  However, for the remainder of the year, you will also be receiving a communication from CAI too from their system.  This will be a duplicative effort.  Next year, we will likely stop sending them from our office and you will only hear from CAI about them.  </a:t>
            </a:r>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11</a:t>
            </a:fld>
            <a:endParaRPr lang="en-US"/>
          </a:p>
        </p:txBody>
      </p:sp>
    </p:spTree>
    <p:extLst>
      <p:ext uri="{BB962C8B-B14F-4D97-AF65-F5344CB8AC3E}">
        <p14:creationId xmlns:p14="http://schemas.microsoft.com/office/powerpoint/2010/main" val="372681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79851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38"/>
              </a:spcBef>
            </a:pPr>
            <a:r>
              <a:rPr lang="en-US">
                <a:latin typeface="Calibri" panose="020F0502020204030204" pitchFamily="34" charset="0"/>
                <a:ea typeface="Calibri" panose="020F0502020204030204" pitchFamily="34" charset="0"/>
                <a:cs typeface="Calibri" panose="020F0502020204030204" pitchFamily="34" charset="0"/>
              </a:rPr>
              <a:t>This is the language that drives our summative testing for reading, writing, mathematics, and science.   </a:t>
            </a:r>
            <a:r>
              <a:rPr lang="en-US" b="1">
                <a:latin typeface="Calibri" panose="020F0502020204030204" pitchFamily="34" charset="0"/>
                <a:ea typeface="Calibri" panose="020F0502020204030204" pitchFamily="34" charset="0"/>
                <a:cs typeface="Calibri" panose="020F0502020204030204" pitchFamily="34" charset="0"/>
              </a:rPr>
              <a:t> </a:t>
            </a:r>
          </a:p>
          <a:p>
            <a:pPr>
              <a:lnSpc>
                <a:spcPct val="120000"/>
              </a:lnSpc>
              <a:spcBef>
                <a:spcPts val="1038"/>
              </a:spcBef>
            </a:pPr>
            <a:endParaRPr lang="en-US">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1038"/>
              </a:spcBef>
            </a:pPr>
            <a:r>
              <a:rPr lang="en-US">
                <a:latin typeface="Calibri" panose="020F0502020204030204" pitchFamily="34" charset="0"/>
                <a:ea typeface="Calibri" panose="020F0502020204030204" pitchFamily="34" charset="0"/>
                <a:cs typeface="Calibri" panose="020F0502020204030204" pitchFamily="34" charset="0"/>
              </a:rPr>
              <a:t>These are the statutes if needed when communicating with parents/guardians or other educators; this may be helpful to use in the district.    </a:t>
            </a:r>
          </a:p>
          <a:p>
            <a:pPr>
              <a:defRPr/>
            </a:pP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13</a:t>
            </a:fld>
            <a:endParaRPr lang="en-US"/>
          </a:p>
        </p:txBody>
      </p:sp>
    </p:spTree>
    <p:extLst>
      <p:ext uri="{BB962C8B-B14F-4D97-AF65-F5344CB8AC3E}">
        <p14:creationId xmlns:p14="http://schemas.microsoft.com/office/powerpoint/2010/main" val="393645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mn-lt"/>
              <a:cs typeface="Arial"/>
            </a:endParaRPr>
          </a:p>
          <a:p>
            <a:pPr defTabSz="931774">
              <a:defRPr/>
            </a:pPr>
            <a:endParaRPr lang="en-US">
              <a:latin typeface="+mn-lt"/>
              <a:cs typeface="Arial"/>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The Every Student Succeeds Act (ESSA) ensures that vital information is provided to educators, families, students, and communities through annual statewide assessments. </a:t>
            </a:r>
          </a:p>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One of the requirements included in ESSA is the state-level cap of 1.0% on the percentage of tested students in a subject area who participate in the Connecticut Alternate Assessment System. This is calculated by dividing the number of students participating in the Connecticut Alternate Assessments in a subject area by the number of all students tested in that subject area.</a:t>
            </a:r>
          </a:p>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While it is important for Connecticut to monitor and adhere to guidance from the US Department of Education, the CSDE is committed to serving as a key resource to districts to provide guidance on essential areas, including making appropriate eligibility determinations on alternate assessments.  Off this link is a great resource to support this</a:t>
            </a:r>
            <a:r>
              <a:rPr lang="en-US">
                <a:latin typeface="+mn-lt"/>
                <a:cs typeface="Arial"/>
              </a:rPr>
              <a:t>.  </a:t>
            </a: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14</a:t>
            </a:fld>
            <a:endParaRPr lang="en-US"/>
          </a:p>
        </p:txBody>
      </p:sp>
    </p:spTree>
    <p:extLst>
      <p:ext uri="{BB962C8B-B14F-4D97-AF65-F5344CB8AC3E}">
        <p14:creationId xmlns:p14="http://schemas.microsoft.com/office/powerpoint/2010/main" val="8568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363581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DA’s should work with their PSIS Coordinators to be sure that the information in PSIS is accurate.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During the summative test window, any changes in the PSIS Registration Module will be updated in TIDE the next day.</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Remember that all students who are identified as English learners/multilingual learners (ELs/MLs) or who have and IEP or 504 Plan must have the applicable field indicated in PSIS.</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16</a:t>
            </a:fld>
            <a:endParaRPr lang="en-US"/>
          </a:p>
        </p:txBody>
      </p:sp>
    </p:spTree>
    <p:extLst>
      <p:ext uri="{BB962C8B-B14F-4D97-AF65-F5344CB8AC3E}">
        <p14:creationId xmlns:p14="http://schemas.microsoft.com/office/powerpoint/2010/main" val="166888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38"/>
              </a:spcBef>
            </a:pPr>
            <a:r>
              <a:rPr lang="en-US">
                <a:latin typeface="Calibri"/>
                <a:ea typeface="Calibri"/>
                <a:cs typeface="Calibri"/>
              </a:rPr>
              <a:t>Here are some critical facts for the TIDE/PSIS Sync.  </a:t>
            </a: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17</a:t>
            </a:fld>
            <a:endParaRPr lang="en-US"/>
          </a:p>
        </p:txBody>
      </p:sp>
    </p:spTree>
    <p:extLst>
      <p:ext uri="{BB962C8B-B14F-4D97-AF65-F5344CB8AC3E}">
        <p14:creationId xmlns:p14="http://schemas.microsoft.com/office/powerpoint/2010/main" val="83770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atin typeface="Calibri" panose="020F0502020204030204" pitchFamily="34" charset="0"/>
                <a:ea typeface="Calibri" panose="020F0502020204030204" pitchFamily="34" charset="0"/>
                <a:cs typeface="Calibri" panose="020F0502020204030204" pitchFamily="34" charset="0"/>
              </a:rPr>
              <a:t>This addresses the way students need to be changed in PSIS if there are status changes during the test window.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We are not going to review every case, but this can be used as a resource locally.  </a:t>
            </a:r>
          </a:p>
        </p:txBody>
      </p:sp>
      <p:sp>
        <p:nvSpPr>
          <p:cNvPr id="4" name="Slide Number Placeholder 3"/>
          <p:cNvSpPr>
            <a:spLocks noGrp="1"/>
          </p:cNvSpPr>
          <p:nvPr>
            <p:ph type="sldNum" sz="quarter" idx="5"/>
          </p:nvPr>
        </p:nvSpPr>
        <p:spPr/>
        <p:txBody>
          <a:bodyPr/>
          <a:lstStyle/>
          <a:p>
            <a:fld id="{DECF9E23-3657-41AF-913F-C69B64B47684}" type="slidenum">
              <a:rPr lang="en-US" smtClean="0"/>
              <a:t>18</a:t>
            </a:fld>
            <a:endParaRPr lang="en-US"/>
          </a:p>
        </p:txBody>
      </p:sp>
    </p:spTree>
    <p:extLst>
      <p:ext uri="{BB962C8B-B14F-4D97-AF65-F5344CB8AC3E}">
        <p14:creationId xmlns:p14="http://schemas.microsoft.com/office/powerpoint/2010/main" val="310999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Designated supports and accommodations must be identified for the student’s current grade in CT-SEDS and plans must be finalized and implemented.</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 Alternate Assessment Indicator in TIDE will activate for students who qualify for the Connecticut Alternate Assessment System per the completion of the Connecticut Alternate Assessment System Eligibility Form embedded within CT-SEDS. This form must be completed annually and align to the student’s current grade of enrollment. The plan must be finalized and implemented for the alternate assessment data to sync to TIDE.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Designated supports and accommodations are updated daily in TIDE to reflect changes made to students plans in CT-SEDS within 48 hours of finalization and the implementation date.</a:t>
            </a:r>
          </a:p>
          <a:p>
            <a:endParaRPr lang="en-US">
              <a:cs typeface="Arial"/>
            </a:endParaRPr>
          </a:p>
          <a:p>
            <a:endParaRPr lang="en-US">
              <a:hlinkClick r:id="rId3"/>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19</a:t>
            </a:fld>
            <a:endParaRPr lang="en-US"/>
          </a:p>
        </p:txBody>
      </p:sp>
    </p:spTree>
    <p:extLst>
      <p:ext uri="{BB962C8B-B14F-4D97-AF65-F5344CB8AC3E}">
        <p14:creationId xmlns:p14="http://schemas.microsoft.com/office/powerpoint/2010/main" val="30477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124655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176851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Calibri" panose="020F0502020204030204" pitchFamily="34" charset="0"/>
                <a:ea typeface="Calibri" panose="020F0502020204030204" pitchFamily="34" charset="0"/>
                <a:cs typeface="Calibri" panose="020F0502020204030204" pitchFamily="34" charset="0"/>
              </a:rPr>
              <a:t>Breaches of test security include analyzing or copying test items, coaching students or giving students answers and changing students’ answers. We do not allow students to access to digital, electronic, or manual devices (except for approved accommodations).  Any unauthorized log-in to the Test Delivery System may also be a breach of test security. </a:t>
            </a:r>
            <a:r>
              <a:rPr lang="en-US">
                <a:latin typeface="Calibri" panose="020F0502020204030204" pitchFamily="34" charset="0"/>
                <a:ea typeface="Calibri" panose="020F0502020204030204" pitchFamily="34" charset="0"/>
                <a:cs typeface="Calibri" panose="020F0502020204030204" pitchFamily="34" charset="0"/>
              </a:rPr>
              <a:t>This list is not comprehensive, but this represents most issues we see when it comes to issues in test security.    </a:t>
            </a:r>
          </a:p>
          <a:p>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b="0">
                <a:solidFill>
                  <a:schemeClr val="tx1"/>
                </a:solidFill>
                <a:latin typeface="Calibri" panose="020F0502020204030204" pitchFamily="34" charset="0"/>
                <a:ea typeface="Calibri" panose="020F0502020204030204" pitchFamily="34" charset="0"/>
                <a:cs typeface="Calibri" panose="020F0502020204030204" pitchFamily="34" charset="0"/>
              </a:rPr>
              <a:t>Please note that the use of cell phones (including Smart Watches) by students is strictly prohibited!</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21</a:t>
            </a:fld>
            <a:endParaRPr lang="en-US"/>
          </a:p>
        </p:txBody>
      </p:sp>
    </p:spTree>
    <p:extLst>
      <p:ext uri="{BB962C8B-B14F-4D97-AF65-F5344CB8AC3E}">
        <p14:creationId xmlns:p14="http://schemas.microsoft.com/office/powerpoint/2010/main" val="401877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This long and brutal slide is our test security and proctoring policy. Please review this with your staff to be aware of the state statutes concerning test security.</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22</a:t>
            </a:fld>
            <a:endParaRPr lang="en-US"/>
          </a:p>
        </p:txBody>
      </p:sp>
    </p:spTree>
    <p:extLst>
      <p:ext uri="{BB962C8B-B14F-4D97-AF65-F5344CB8AC3E}">
        <p14:creationId xmlns:p14="http://schemas.microsoft.com/office/powerpoint/2010/main" val="4233724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This is the  TA confirmation screen.  This will appear again this year and TAs will have to select OK to advance and begin creating test sessions.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b="0">
                <a:latin typeface="Calibri" panose="020F0502020204030204" pitchFamily="34" charset="0"/>
                <a:ea typeface="Calibri" panose="020F0502020204030204" pitchFamily="34" charset="0"/>
                <a:cs typeface="Calibri" panose="020F0502020204030204" pitchFamily="34" charset="0"/>
              </a:rPr>
              <a:t>This </a:t>
            </a:r>
            <a:r>
              <a:rPr lang="en-US">
                <a:latin typeface="Calibri" panose="020F0502020204030204" pitchFamily="34" charset="0"/>
                <a:ea typeface="Calibri" panose="020F0502020204030204" pitchFamily="34" charset="0"/>
                <a:cs typeface="Calibri" panose="020F0502020204030204" pitchFamily="34" charset="0"/>
              </a:rPr>
              <a:t>protocol is not new as we have been doing it for several years. It </a:t>
            </a:r>
            <a:r>
              <a:rPr lang="en-US" b="0">
                <a:latin typeface="Calibri" panose="020F0502020204030204" pitchFamily="34" charset="0"/>
                <a:ea typeface="Calibri" panose="020F0502020204030204" pitchFamily="34" charset="0"/>
                <a:cs typeface="Calibri" panose="020F0502020204030204" pitchFamily="34" charset="0"/>
              </a:rPr>
              <a:t>is </a:t>
            </a:r>
            <a:r>
              <a:rPr lang="en-US">
                <a:latin typeface="Calibri" panose="020F0502020204030204" pitchFamily="34" charset="0"/>
                <a:ea typeface="Calibri" panose="020F0502020204030204" pitchFamily="34" charset="0"/>
                <a:cs typeface="Calibri" panose="020F0502020204030204" pitchFamily="34" charset="0"/>
              </a:rPr>
              <a:t>critical that all school proctors/test administrators are trained locally and use the Test Administration Manuals carefully when planning and administering tests.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Once again, when selecting a summative assessment, users will be asked to type in the word </a:t>
            </a:r>
            <a:r>
              <a:rPr lang="en-US" b="1">
                <a:latin typeface="Calibri" panose="020F0502020204030204" pitchFamily="34" charset="0"/>
                <a:ea typeface="Calibri" panose="020F0502020204030204" pitchFamily="34" charset="0"/>
                <a:cs typeface="Calibri" panose="020F0502020204030204" pitchFamily="34" charset="0"/>
              </a:rPr>
              <a:t>summative</a:t>
            </a:r>
            <a:r>
              <a:rPr lang="en-US">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DECF9E23-3657-41AF-913F-C69B64B47684}" type="slidenum">
              <a:rPr lang="en-US" smtClean="0"/>
              <a:t>23</a:t>
            </a:fld>
            <a:endParaRPr lang="en-US"/>
          </a:p>
        </p:txBody>
      </p:sp>
    </p:spTree>
    <p:extLst>
      <p:ext uri="{BB962C8B-B14F-4D97-AF65-F5344CB8AC3E}">
        <p14:creationId xmlns:p14="http://schemas.microsoft.com/office/powerpoint/2010/main" val="3577340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2604436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25</a:t>
            </a:fld>
            <a:endParaRPr lang="en-US"/>
          </a:p>
        </p:txBody>
      </p:sp>
    </p:spTree>
    <p:extLst>
      <p:ext uri="{BB962C8B-B14F-4D97-AF65-F5344CB8AC3E}">
        <p14:creationId xmlns:p14="http://schemas.microsoft.com/office/powerpoint/2010/main" val="619003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26</a:t>
            </a:fld>
            <a:endParaRPr lang="en-US"/>
          </a:p>
        </p:txBody>
      </p:sp>
    </p:spTree>
    <p:extLst>
      <p:ext uri="{BB962C8B-B14F-4D97-AF65-F5344CB8AC3E}">
        <p14:creationId xmlns:p14="http://schemas.microsoft.com/office/powerpoint/2010/main" val="2777793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uSzPts val="2400"/>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27</a:t>
            </a:fld>
            <a:endParaRPr lang="en-US"/>
          </a:p>
        </p:txBody>
      </p:sp>
    </p:spTree>
    <p:extLst>
      <p:ext uri="{BB962C8B-B14F-4D97-AF65-F5344CB8AC3E}">
        <p14:creationId xmlns:p14="http://schemas.microsoft.com/office/powerpoint/2010/main" val="3583788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28</a:t>
            </a:fld>
            <a:endParaRPr lang="en-US"/>
          </a:p>
        </p:txBody>
      </p:sp>
    </p:spTree>
    <p:extLst>
      <p:ext uri="{BB962C8B-B14F-4D97-AF65-F5344CB8AC3E}">
        <p14:creationId xmlns:p14="http://schemas.microsoft.com/office/powerpoint/2010/main" val="2230394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29</a:t>
            </a:fld>
            <a:endParaRPr lang="en-US"/>
          </a:p>
        </p:txBody>
      </p:sp>
    </p:spTree>
    <p:extLst>
      <p:ext uri="{BB962C8B-B14F-4D97-AF65-F5344CB8AC3E}">
        <p14:creationId xmlns:p14="http://schemas.microsoft.com/office/powerpoint/2010/main" val="166224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endParaRPr lang="en-US">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533997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11"/>
              </a:spcAft>
              <a:buClr>
                <a:schemeClr val="accent1"/>
              </a:buClr>
            </a:pPr>
            <a:r>
              <a:rPr lang="en-US">
                <a:latin typeface="Calibri" panose="020F0502020204030204" pitchFamily="34" charset="0"/>
                <a:ea typeface="Calibri" panose="020F0502020204030204" pitchFamily="34" charset="0"/>
                <a:cs typeface="Calibri" panose="020F0502020204030204" pitchFamily="34" charset="0"/>
              </a:rPr>
              <a:t>These are the suggested times for ELA and Math.  </a:t>
            </a:r>
          </a:p>
          <a:p>
            <a:pPr>
              <a:lnSpc>
                <a:spcPct val="90000"/>
              </a:lnSpc>
              <a:spcAft>
                <a:spcPts val="611"/>
              </a:spcAft>
              <a:buClr>
                <a:schemeClr val="accent1"/>
              </a:buClr>
            </a:pPr>
            <a:endParaRPr lang="en-US">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11"/>
              </a:spcAft>
              <a:buClr>
                <a:schemeClr val="accent1"/>
              </a:buClr>
            </a:pPr>
            <a:r>
              <a:rPr lang="en-US">
                <a:latin typeface="Calibri" panose="020F0502020204030204" pitchFamily="34" charset="0"/>
                <a:ea typeface="Calibri" panose="020F0502020204030204" pitchFamily="34" charset="0"/>
                <a:cs typeface="Calibri" panose="020F0502020204030204" pitchFamily="34" charset="0"/>
              </a:rPr>
              <a:t>Some districts are testing much more than the suggested time for each test.  While this is not a timed test, and students may need more than the suggested time, please monitor this closely. </a:t>
            </a:r>
            <a:r>
              <a:rPr lang="en-US" b="1">
                <a:latin typeface="Calibri" panose="020F0502020204030204" pitchFamily="34" charset="0"/>
                <a:ea typeface="Calibri" panose="020F0502020204030204" pitchFamily="34" charset="0"/>
                <a:cs typeface="Calibri" panose="020F0502020204030204" pitchFamily="34" charset="0"/>
              </a:rPr>
              <a:t>Extra time does not necessarily correlate with achievement </a:t>
            </a:r>
            <a:r>
              <a:rPr lang="en-US">
                <a:latin typeface="Calibri" panose="020F0502020204030204" pitchFamily="34" charset="0"/>
                <a:ea typeface="Calibri" panose="020F0502020204030204" pitchFamily="34" charset="0"/>
                <a:cs typeface="Calibri" panose="020F0502020204030204" pitchFamily="34" charset="0"/>
              </a:rPr>
              <a:t>and very low/high times may represent lack of effort, motivation, or active proctoring.</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30</a:t>
            </a:fld>
            <a:endParaRPr lang="en-US"/>
          </a:p>
        </p:txBody>
      </p:sp>
    </p:spTree>
    <p:extLst>
      <p:ext uri="{BB962C8B-B14F-4D97-AF65-F5344CB8AC3E}">
        <p14:creationId xmlns:p14="http://schemas.microsoft.com/office/powerpoint/2010/main" val="447888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11"/>
              </a:spcAft>
            </a:pPr>
            <a:r>
              <a:rPr lang="en-US">
                <a:latin typeface="Calibri" panose="020F0502020204030204" pitchFamily="34" charset="0"/>
                <a:ea typeface="Calibri" panose="020F0502020204030204" pitchFamily="34" charset="0"/>
                <a:cs typeface="Calibri" panose="020F0502020204030204" pitchFamily="34" charset="0"/>
              </a:rPr>
              <a:t>The NGSS can be administered in one day or over two consecutive days.</a:t>
            </a:r>
          </a:p>
          <a:p>
            <a:pPr>
              <a:lnSpc>
                <a:spcPct val="90000"/>
              </a:lnSpc>
              <a:spcAft>
                <a:spcPts val="611"/>
              </a:spcAft>
            </a:pPr>
            <a:endParaRPr lang="en-US">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11"/>
              </a:spcAft>
            </a:pPr>
            <a:r>
              <a:rPr lang="en-US">
                <a:latin typeface="Calibri" panose="020F0502020204030204" pitchFamily="34" charset="0"/>
                <a:ea typeface="Calibri" panose="020F0502020204030204" pitchFamily="34" charset="0"/>
                <a:cs typeface="Calibri" panose="020F0502020204030204" pitchFamily="34" charset="0"/>
              </a:rPr>
              <a:t>The recommended testing time is </a:t>
            </a:r>
            <a:r>
              <a:rPr lang="en-US" b="1">
                <a:latin typeface="Calibri" panose="020F0502020204030204" pitchFamily="34" charset="0"/>
                <a:ea typeface="Calibri" panose="020F0502020204030204" pitchFamily="34" charset="0"/>
                <a:cs typeface="Calibri" panose="020F0502020204030204" pitchFamily="34" charset="0"/>
              </a:rPr>
              <a:t>at least 90 minutes</a:t>
            </a:r>
            <a:r>
              <a:rPr lang="en-US">
                <a:latin typeface="Calibri" panose="020F0502020204030204" pitchFamily="34" charset="0"/>
                <a:ea typeface="Calibri" panose="020F0502020204030204" pitchFamily="34" charset="0"/>
                <a:cs typeface="Calibri" panose="020F0502020204030204" pitchFamily="34" charset="0"/>
              </a:rPr>
              <a:t> for testing with an </a:t>
            </a:r>
            <a:r>
              <a:rPr lang="en-US" b="1">
                <a:latin typeface="Calibri" panose="020F0502020204030204" pitchFamily="34" charset="0"/>
                <a:ea typeface="Calibri" panose="020F0502020204030204" pitchFamily="34" charset="0"/>
                <a:cs typeface="Calibri" panose="020F0502020204030204" pitchFamily="34" charset="0"/>
              </a:rPr>
              <a:t>additional 10 minutes </a:t>
            </a:r>
            <a:r>
              <a:rPr lang="en-US">
                <a:latin typeface="Calibri" panose="020F0502020204030204" pitchFamily="34" charset="0"/>
                <a:ea typeface="Calibri" panose="020F0502020204030204" pitchFamily="34" charset="0"/>
                <a:cs typeface="Calibri" panose="020F0502020204030204" pitchFamily="34" charset="0"/>
              </a:rPr>
              <a:t>provided to read the directions to the students.</a:t>
            </a:r>
          </a:p>
          <a:p>
            <a:pPr>
              <a:lnSpc>
                <a:spcPct val="90000"/>
              </a:lnSpc>
              <a:spcAft>
                <a:spcPts val="611"/>
              </a:spcAft>
              <a:buClr>
                <a:schemeClr val="accent1"/>
              </a:buClr>
            </a:pPr>
            <a:endParaRPr lang="en-US" b="1">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11"/>
              </a:spcAft>
              <a:buClr>
                <a:schemeClr val="accent1"/>
              </a:buClr>
            </a:pPr>
            <a:r>
              <a:rPr lang="en-US" b="1">
                <a:latin typeface="Calibri" panose="020F0502020204030204" pitchFamily="34" charset="0"/>
                <a:ea typeface="Calibri" panose="020F0502020204030204" pitchFamily="34" charset="0"/>
                <a:cs typeface="Calibri" panose="020F0502020204030204" pitchFamily="34" charset="0"/>
              </a:rPr>
              <a:t>Remember the pause rules</a:t>
            </a:r>
            <a:r>
              <a:rPr lang="en-US">
                <a:latin typeface="Calibri" panose="020F0502020204030204" pitchFamily="34" charset="0"/>
                <a:ea typeface="Calibri" panose="020F0502020204030204" pitchFamily="34" charset="0"/>
                <a:cs typeface="Calibri" panose="020F0502020204030204" pitchFamily="34" charset="0"/>
              </a:rPr>
              <a:t>: If a student pauses a test, a 20-minute pause timer starts running. </a:t>
            </a:r>
          </a:p>
          <a:p>
            <a:pPr marL="237797" indent="-237797">
              <a:lnSpc>
                <a:spcPct val="90000"/>
              </a:lnSpc>
              <a:spcAft>
                <a:spcPts val="611"/>
              </a:spcAft>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If a student resumes the test within 20 minutes, they can review previously answered questions. </a:t>
            </a:r>
          </a:p>
          <a:p>
            <a:pPr marL="237797" indent="-237797">
              <a:lnSpc>
                <a:spcPct val="90000"/>
              </a:lnSpc>
              <a:spcAft>
                <a:spcPts val="611"/>
              </a:spcAft>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If a student resumes the test after 20 minutes, they cannot review previously answered questions. They can only work on unanswered questions.</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31</a:t>
            </a:fld>
            <a:endParaRPr lang="en-US"/>
          </a:p>
        </p:txBody>
      </p:sp>
    </p:spTree>
    <p:extLst>
      <p:ext uri="{BB962C8B-B14F-4D97-AF65-F5344CB8AC3E}">
        <p14:creationId xmlns:p14="http://schemas.microsoft.com/office/powerpoint/2010/main" val="3707152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32</a:t>
            </a:fld>
            <a:endParaRPr lang="en-US"/>
          </a:p>
        </p:txBody>
      </p:sp>
    </p:spTree>
    <p:extLst>
      <p:ext uri="{BB962C8B-B14F-4D97-AF65-F5344CB8AC3E}">
        <p14:creationId xmlns:p14="http://schemas.microsoft.com/office/powerpoint/2010/main" val="1090922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33</a:t>
            </a:fld>
            <a:endParaRPr lang="en-US"/>
          </a:p>
        </p:txBody>
      </p:sp>
    </p:spTree>
    <p:extLst>
      <p:ext uri="{BB962C8B-B14F-4D97-AF65-F5344CB8AC3E}">
        <p14:creationId xmlns:p14="http://schemas.microsoft.com/office/powerpoint/2010/main" val="1274548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This is the link to the CT Comprehensive Assessment Portal.  All systems and resources for the summative tests are available on this site.</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34</a:t>
            </a:fld>
            <a:endParaRPr lang="en-US"/>
          </a:p>
        </p:txBody>
      </p:sp>
    </p:spTree>
    <p:extLst>
      <p:ext uri="{BB962C8B-B14F-4D97-AF65-F5344CB8AC3E}">
        <p14:creationId xmlns:p14="http://schemas.microsoft.com/office/powerpoint/2010/main" val="3813426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0"/>
              </a:spcBef>
              <a:spcAft>
                <a:spcPct val="0"/>
              </a:spcAft>
              <a:defRPr/>
            </a:pPr>
            <a:r>
              <a:rPr lang="en-US">
                <a:latin typeface="Calibri" panose="020F0502020204030204" pitchFamily="34" charset="0"/>
                <a:ea typeface="Calibri" panose="020F0502020204030204" pitchFamily="34" charset="0"/>
                <a:cs typeface="Calibri" panose="020F0502020204030204" pitchFamily="34" charset="0"/>
              </a:rPr>
              <a:t>The Secure Browser is designed to ensure test security by prohibiting students from accessing any other programs or websites during testing.</a:t>
            </a:r>
          </a:p>
          <a:p>
            <a:pPr defTabSz="931774">
              <a:lnSpc>
                <a:spcPct val="90000"/>
              </a:lnSpc>
              <a:defRPr/>
            </a:pPr>
            <a:r>
              <a:rPr lang="en-US">
                <a:latin typeface="Calibri" panose="020F0502020204030204" pitchFamily="34" charset="0"/>
                <a:ea typeface="Calibri" panose="020F0502020204030204" pitchFamily="34" charset="0"/>
                <a:cs typeface="Calibri" panose="020F0502020204030204" pitchFamily="34" charset="0"/>
              </a:rPr>
              <a:t>The 2024-25 Secure Browser was released in August 2025. Download the latest secure browser from the portal. </a:t>
            </a:r>
            <a:r>
              <a:rPr lang="en-US" b="1">
                <a:latin typeface="Calibri" panose="020F0502020204030204" pitchFamily="34" charset="0"/>
                <a:ea typeface="Calibri" panose="020F0502020204030204" pitchFamily="34" charset="0"/>
                <a:cs typeface="Calibri" panose="020F0502020204030204" pitchFamily="34" charset="0"/>
              </a:rPr>
              <a:t>The secure browser from 2023-24 will no longer work. </a:t>
            </a:r>
          </a:p>
          <a:p>
            <a:pPr defTabSz="931774">
              <a:lnSpc>
                <a:spcPct val="90000"/>
              </a:lnSpc>
              <a:defRPr/>
            </a:pPr>
            <a:r>
              <a:rPr lang="en-US">
                <a:latin typeface="Calibri" panose="020F0502020204030204" pitchFamily="34" charset="0"/>
                <a:ea typeface="Calibri" panose="020F0502020204030204" pitchFamily="34" charset="0"/>
                <a:cs typeface="Calibri" panose="020F0502020204030204" pitchFamily="34" charset="0"/>
              </a:rPr>
              <a:t>Students will be required to use the Secure Browser on their device to take the summative Smarter Balanced, NGSS, the CTAA math and ELA assessments, and the CAAELP.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35</a:t>
            </a:fld>
            <a:endParaRPr lang="en-US"/>
          </a:p>
        </p:txBody>
      </p:sp>
    </p:spTree>
    <p:extLst>
      <p:ext uri="{BB962C8B-B14F-4D97-AF65-F5344CB8AC3E}">
        <p14:creationId xmlns:p14="http://schemas.microsoft.com/office/powerpoint/2010/main" val="2450247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36</a:t>
            </a:fld>
            <a:endParaRPr lang="en-US"/>
          </a:p>
        </p:txBody>
      </p:sp>
    </p:spTree>
    <p:extLst>
      <p:ext uri="{BB962C8B-B14F-4D97-AF65-F5344CB8AC3E}">
        <p14:creationId xmlns:p14="http://schemas.microsoft.com/office/powerpoint/2010/main" val="168974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ts val="1019"/>
              </a:spcBef>
              <a:spcAft>
                <a:spcPct val="0"/>
              </a:spcAft>
              <a:defRPr/>
            </a:pP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37</a:t>
            </a:fld>
            <a:endParaRPr lang="en-US"/>
          </a:p>
        </p:txBody>
      </p:sp>
    </p:spTree>
    <p:extLst>
      <p:ext uri="{BB962C8B-B14F-4D97-AF65-F5344CB8AC3E}">
        <p14:creationId xmlns:p14="http://schemas.microsoft.com/office/powerpoint/2010/main" val="23775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ts val="1019"/>
              </a:spcBef>
              <a:spcAft>
                <a:spcPct val="0"/>
              </a:spcAft>
              <a:defRPr/>
            </a:pPr>
            <a:r>
              <a:rPr lang="en-US">
                <a:latin typeface="Calibri" panose="020F0502020204030204" pitchFamily="34" charset="0"/>
                <a:ea typeface="Calibri" panose="020F0502020204030204" pitchFamily="34" charset="0"/>
                <a:cs typeface="Calibri" panose="020F0502020204030204" pitchFamily="34" charset="0"/>
              </a:rPr>
              <a:t>All user accounts were rolled over and passwords reset in August 2024.</a:t>
            </a:r>
          </a:p>
          <a:p>
            <a:pPr defTabSz="931774" fontAlgn="base">
              <a:lnSpc>
                <a:spcPct val="90000"/>
              </a:lnSpc>
              <a:spcBef>
                <a:spcPts val="1019"/>
              </a:spcBef>
              <a:spcAft>
                <a:spcPct val="0"/>
              </a:spcAft>
              <a:defRPr/>
            </a:pPr>
            <a:r>
              <a:rPr lang="en-US">
                <a:latin typeface="Calibri" panose="020F0502020204030204" pitchFamily="34" charset="0"/>
                <a:ea typeface="Calibri" panose="020F0502020204030204" pitchFamily="34" charset="0"/>
                <a:cs typeface="Calibri" panose="020F0502020204030204" pitchFamily="34" charset="0"/>
              </a:rPr>
              <a:t>If you log in on a new device or browser (or clear the cache on a previously-used browser) you must enter an emailed code after passing the initial login screen. This step does not occur when you activate your account for the first time.</a:t>
            </a:r>
          </a:p>
        </p:txBody>
      </p:sp>
      <p:sp>
        <p:nvSpPr>
          <p:cNvPr id="4" name="Slide Number Placeholder 3"/>
          <p:cNvSpPr>
            <a:spLocks noGrp="1"/>
          </p:cNvSpPr>
          <p:nvPr>
            <p:ph type="sldNum" sz="quarter" idx="5"/>
          </p:nvPr>
        </p:nvSpPr>
        <p:spPr/>
        <p:txBody>
          <a:bodyPr/>
          <a:lstStyle/>
          <a:p>
            <a:fld id="{DECF9E23-3657-41AF-913F-C69B64B47684}" type="slidenum">
              <a:rPr lang="en-US" smtClean="0"/>
              <a:t>38</a:t>
            </a:fld>
            <a:endParaRPr lang="en-US"/>
          </a:p>
        </p:txBody>
      </p:sp>
    </p:spTree>
    <p:extLst>
      <p:ext uri="{BB962C8B-B14F-4D97-AF65-F5344CB8AC3E}">
        <p14:creationId xmlns:p14="http://schemas.microsoft.com/office/powerpoint/2010/main" val="3235009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ts val="1019"/>
              </a:spcBef>
              <a:spcAft>
                <a:spcPct val="0"/>
              </a:spcAft>
              <a:defRPr/>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39</a:t>
            </a:fld>
            <a:endParaRPr lang="en-US"/>
          </a:p>
        </p:txBody>
      </p:sp>
    </p:spTree>
    <p:extLst>
      <p:ext uri="{BB962C8B-B14F-4D97-AF65-F5344CB8AC3E}">
        <p14:creationId xmlns:p14="http://schemas.microsoft.com/office/powerpoint/2010/main" val="294484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a:t>
            </a:fld>
            <a:endParaRPr lang="en-US"/>
          </a:p>
        </p:txBody>
      </p:sp>
    </p:spTree>
    <p:extLst>
      <p:ext uri="{BB962C8B-B14F-4D97-AF65-F5344CB8AC3E}">
        <p14:creationId xmlns:p14="http://schemas.microsoft.com/office/powerpoint/2010/main" val="558680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TIDE supports state, district, and school test coordinators throughout the testing process, from test preparation, to test administration, to post-administration. Refer to the </a:t>
            </a:r>
            <a:r>
              <a:rPr lang="en-US">
                <a:solidFill>
                  <a:prstClr val="black"/>
                </a:solidFill>
                <a:latin typeface="Calibri" panose="020F0502020204030204" pitchFamily="34" charset="0"/>
                <a:ea typeface="Calibri" panose="020F0502020204030204" pitchFamily="34" charset="0"/>
                <a:cs typeface="Calibri" panose="020F0502020204030204" pitchFamily="34" charset="0"/>
                <a:hlinkClick r:id="rId3"/>
              </a:rPr>
              <a:t>TIDE User Guide </a:t>
            </a:r>
            <a:r>
              <a:rPr lang="en-US">
                <a:solidFill>
                  <a:prstClr val="black"/>
                </a:solidFill>
                <a:latin typeface="Calibri" panose="020F0502020204030204" pitchFamily="34" charset="0"/>
                <a:ea typeface="Calibri" panose="020F0502020204030204" pitchFamily="34" charset="0"/>
                <a:cs typeface="Calibri" panose="020F0502020204030204" pitchFamily="34" charset="0"/>
              </a:rPr>
              <a:t>for details.</a:t>
            </a:r>
          </a:p>
          <a:p>
            <a:pPr fontAlgn="base">
              <a:spcBef>
                <a:spcPct val="0"/>
              </a:spcBef>
              <a:spcAft>
                <a:spcPct val="0"/>
              </a:spcAft>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Features include the following:  </a:t>
            </a: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Add/Manage User Accounts</a:t>
            </a: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Review Student Demographic Information</a:t>
            </a: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Review/Edit Student Settings (Note: Accommodations should not be changed directly in TIDE. All accommodations are imported from CT-SEDS.)</a:t>
            </a: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Create/Submit Appeals </a:t>
            </a: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Create Rosters (</a:t>
            </a:r>
            <a:r>
              <a:rPr lang="en-US">
                <a:latin typeface="Calibri" panose="020F0502020204030204" pitchFamily="34" charset="0"/>
                <a:ea typeface="Calibri" panose="020F0502020204030204" pitchFamily="34" charset="0"/>
                <a:cs typeface="Calibri" panose="020F0502020204030204" pitchFamily="34" charset="0"/>
                <a:hlinkClick r:id="rId4"/>
              </a:rPr>
              <a:t>Understanding and Creating Rosters</a:t>
            </a:r>
            <a:r>
              <a:rPr lang="en-US">
                <a:latin typeface="Calibri" panose="020F0502020204030204" pitchFamily="34" charset="0"/>
                <a:ea typeface="Calibri" panose="020F0502020204030204" pitchFamily="34" charset="0"/>
                <a:cs typeface="Calibri" panose="020F0502020204030204" pitchFamily="34" charset="0"/>
              </a:rPr>
              <a:t>)</a:t>
            </a:r>
            <a:endParaRPr lang="en-US">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Order Paper Materials (i.e., large print and braille test booklets)</a:t>
            </a:r>
          </a:p>
          <a:p>
            <a:pPr marL="349415" lvl="1" indent="-349415" fontAlgn="base">
              <a:spcBef>
                <a:spcPct val="0"/>
              </a:spcBef>
              <a:spcAft>
                <a:spcPct val="0"/>
              </a:spcAft>
              <a:buFont typeface="Courier New" panose="02070309020205020404" pitchFamily="49" charset="0"/>
              <a:buChar char="o"/>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Run Participation Reports (</a:t>
            </a:r>
            <a:r>
              <a:rPr lang="en-US">
                <a:latin typeface="Calibri" panose="020F0502020204030204" pitchFamily="34" charset="0"/>
                <a:ea typeface="Calibri" panose="020F0502020204030204" pitchFamily="34" charset="0"/>
                <a:cs typeface="Calibri" panose="020F0502020204030204" pitchFamily="34" charset="0"/>
                <a:hlinkClick r:id="rId5"/>
              </a:rPr>
              <a:t>Accessing Participation Reports</a:t>
            </a:r>
            <a:r>
              <a:rPr lang="en-US">
                <a:latin typeface="Calibri" panose="020F0502020204030204" pitchFamily="34" charset="0"/>
                <a:ea typeface="Calibri" panose="020F0502020204030204" pitchFamily="34" charset="0"/>
                <a:cs typeface="Calibri" panose="020F0502020204030204" pitchFamily="34" charset="0"/>
              </a:rPr>
              <a:t>)</a:t>
            </a:r>
            <a:endParaRPr lang="en-US">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931774">
              <a:defRPr/>
            </a:pPr>
            <a:endParaRPr lang="en-US">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3"/>
              </a:rPr>
              <a:t>Test Information Distribution Engine (TIDE) User Guide</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https://ct.portal.cambiumast.com/resource-item/en/test-information-distribution-engine-tide-user-guide </a:t>
            </a:r>
          </a:p>
          <a:p>
            <a:r>
              <a:rPr lang="en-US">
                <a:latin typeface="Calibri" panose="020F0502020204030204" pitchFamily="34" charset="0"/>
                <a:ea typeface="Calibri" panose="020F0502020204030204" pitchFamily="34" charset="0"/>
                <a:cs typeface="Calibri" panose="020F0502020204030204" pitchFamily="34" charset="0"/>
                <a:hlinkClick r:id="rId4"/>
              </a:rPr>
              <a:t>Understanding and Creating Rosters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https://ct.portal.cambiumast.com/resource-item/en/understanding-and-creating-rosters</a:t>
            </a:r>
          </a:p>
          <a:p>
            <a:r>
              <a:rPr lang="en-US">
                <a:latin typeface="Calibri" panose="020F0502020204030204" pitchFamily="34" charset="0"/>
                <a:ea typeface="Calibri" panose="020F0502020204030204" pitchFamily="34" charset="0"/>
                <a:cs typeface="Calibri" panose="020F0502020204030204" pitchFamily="34" charset="0"/>
                <a:hlinkClick r:id="rId5"/>
              </a:rPr>
              <a:t>Accessing Participation Reports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https://ct.portal.cambiumast.com/resource-item/en/accessing-participation-reports</a:t>
            </a:r>
          </a:p>
        </p:txBody>
      </p:sp>
      <p:sp>
        <p:nvSpPr>
          <p:cNvPr id="4" name="Slide Number Placeholder 3"/>
          <p:cNvSpPr>
            <a:spLocks noGrp="1"/>
          </p:cNvSpPr>
          <p:nvPr>
            <p:ph type="sldNum" sz="quarter" idx="5"/>
          </p:nvPr>
        </p:nvSpPr>
        <p:spPr/>
        <p:txBody>
          <a:bodyPr/>
          <a:lstStyle/>
          <a:p>
            <a:fld id="{DECF9E23-3657-41AF-913F-C69B64B47684}" type="slidenum">
              <a:rPr lang="en-US" smtClean="0"/>
              <a:t>40</a:t>
            </a:fld>
            <a:endParaRPr lang="en-US"/>
          </a:p>
        </p:txBody>
      </p:sp>
    </p:spTree>
    <p:extLst>
      <p:ext uri="{BB962C8B-B14F-4D97-AF65-F5344CB8AC3E}">
        <p14:creationId xmlns:p14="http://schemas.microsoft.com/office/powerpoint/2010/main" val="634443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ts val="611"/>
              </a:spcBef>
              <a:spcAft>
                <a:spcPts val="611"/>
              </a:spcAft>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All students taking a summative assessment need to be in TIDE. Work with your PSIS Coordinator if there are concerns about missing students or incorrect student demographics.</a:t>
            </a:r>
          </a:p>
          <a:p>
            <a:pPr defTabSz="931774" fontAlgn="base">
              <a:spcBef>
                <a:spcPts val="611"/>
              </a:spcBef>
              <a:spcAft>
                <a:spcPct val="0"/>
              </a:spcAft>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All users who are proctoring a summative assessment or need access to the Data Entry Interface (DEI) need to have an account in TIDE. Refer to the User Role Permissions brochure for details about various user roles and corresponding access to different systems for secure online testing: </a:t>
            </a:r>
            <a:r>
              <a:rPr lang="en-US">
                <a:latin typeface="Calibri" panose="020F0502020204030204" pitchFamily="34" charset="0"/>
                <a:ea typeface="Calibri" panose="020F0502020204030204" pitchFamily="34" charset="0"/>
                <a:cs typeface="Calibri" panose="020F0502020204030204" pitchFamily="34" charset="0"/>
                <a:hlinkClick r:id="rId3"/>
              </a:rPr>
              <a:t>User Role Permissions for Secure Online Systems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https://ct.portal.cambiumast.com/resource-item/en/user-role-permissions-for-secure-online-systems.</a:t>
            </a:r>
            <a:endParaRPr lang="en-US">
              <a:solidFill>
                <a:prstClr val="black"/>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41</a:t>
            </a:fld>
            <a:endParaRPr lang="en-US"/>
          </a:p>
        </p:txBody>
      </p:sp>
    </p:spTree>
    <p:extLst>
      <p:ext uri="{BB962C8B-B14F-4D97-AF65-F5344CB8AC3E}">
        <p14:creationId xmlns:p14="http://schemas.microsoft.com/office/powerpoint/2010/main" val="3067535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SzPts val="1600"/>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42</a:t>
            </a:fld>
            <a:endParaRPr lang="en-US"/>
          </a:p>
        </p:txBody>
      </p:sp>
    </p:spTree>
    <p:extLst>
      <p:ext uri="{BB962C8B-B14F-4D97-AF65-F5344CB8AC3E}">
        <p14:creationId xmlns:p14="http://schemas.microsoft.com/office/powerpoint/2010/main" val="3594573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chemeClr val="tx1"/>
                </a:solidFill>
                <a:effectLst/>
                <a:latin typeface="Calibri" panose="020F0502020204030204" pitchFamily="34" charset="0"/>
                <a:ea typeface="Calibri" panose="020F0502020204030204" pitchFamily="34" charset="0"/>
                <a:cs typeface="Calibri" panose="020F0502020204030204" pitchFamily="34" charset="0"/>
              </a:rPr>
              <a:t>It is very important that districts and schools track test completion for students taking summative assessments. A variety of reports are available in TIDE and can be used as tools to track test completion.</a:t>
            </a:r>
          </a:p>
          <a:p>
            <a:endParaRPr lang="en-US" b="0" i="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b="0" i="0">
                <a:solidFill>
                  <a:schemeClr val="tx1"/>
                </a:solidFill>
                <a:effectLst/>
                <a:latin typeface="Calibri" panose="020F0502020204030204" pitchFamily="34" charset="0"/>
                <a:ea typeface="Calibri" panose="020F0502020204030204" pitchFamily="34" charset="0"/>
                <a:cs typeface="Calibri" panose="020F0502020204030204" pitchFamily="34" charset="0"/>
              </a:rPr>
              <a:t>Refer to the Monitoring Test Progress brochure for information on generating Test Status Code Reports and Test Completion Rates in TIDE.</a:t>
            </a:r>
          </a:p>
          <a:p>
            <a:r>
              <a:rPr lang="en-US">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Monitoring Test Progress: Test Status Code Report and Test Completion Rates</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 https://ct.portal.cambiumast.com/resource-item/en/monitoring-test-progress-test-status-code-report-and-test-completion-rates</a:t>
            </a:r>
          </a:p>
        </p:txBody>
      </p:sp>
      <p:sp>
        <p:nvSpPr>
          <p:cNvPr id="4" name="Slide Number Placeholder 3"/>
          <p:cNvSpPr>
            <a:spLocks noGrp="1"/>
          </p:cNvSpPr>
          <p:nvPr>
            <p:ph type="sldNum" sz="quarter" idx="5"/>
          </p:nvPr>
        </p:nvSpPr>
        <p:spPr/>
        <p:txBody>
          <a:bodyPr/>
          <a:lstStyle/>
          <a:p>
            <a:fld id="{DECF9E23-3657-41AF-913F-C69B64B47684}" type="slidenum">
              <a:rPr lang="en-US" smtClean="0"/>
              <a:t>43</a:t>
            </a:fld>
            <a:endParaRPr lang="en-US"/>
          </a:p>
        </p:txBody>
      </p:sp>
    </p:spTree>
    <p:extLst>
      <p:ext uri="{BB962C8B-B14F-4D97-AF65-F5344CB8AC3E}">
        <p14:creationId xmlns:p14="http://schemas.microsoft.com/office/powerpoint/2010/main" val="1404499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15"/>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The test completion rate report is a high-level report used to summarize the number and percentage of students who have started or completed a test.</a:t>
            </a:r>
          </a:p>
          <a:p>
            <a:pPr>
              <a:spcBef>
                <a:spcPts val="815"/>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May be generated at the district or school level, depending on your user role.</a:t>
            </a:r>
          </a:p>
          <a:p>
            <a:pPr>
              <a:spcBef>
                <a:spcPts val="815"/>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All students in the specified school or district will be included in this report.</a:t>
            </a:r>
          </a:p>
          <a:p>
            <a:pPr>
              <a:spcBef>
                <a:spcPts val="815"/>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Report should be generated for each test to obtain an accurate picture that reflects the testing status of all students for all tests in the school or district.</a:t>
            </a:r>
          </a:p>
          <a:p>
            <a:pPr>
              <a:spcBef>
                <a:spcPts val="815"/>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Users will be able to view test completion data by combo tests (e.g., completion of both the Math CAT and Math PT).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44</a:t>
            </a:fld>
            <a:endParaRPr lang="en-US"/>
          </a:p>
        </p:txBody>
      </p:sp>
    </p:spTree>
    <p:extLst>
      <p:ext uri="{BB962C8B-B14F-4D97-AF65-F5344CB8AC3E}">
        <p14:creationId xmlns:p14="http://schemas.microsoft.com/office/powerpoint/2010/main" val="984631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tabLst>
                <a:tab pos="697213" algn="l"/>
              </a:tabLst>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This is a specific report used to view each student’s test status and all special codes to explain a student’s non-participation in a test.</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It displays all test statuses for each test for which each student in a district/school is eligible.</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The participation report may be generated at the district level or at the school level, depending on your user role.</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The report should be generated for each test to obtain an accurate picture reflecting the testing status of all students for all tests in the school or district.</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This report is particularly useful for summative assessments.</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45</a:t>
            </a:fld>
            <a:endParaRPr lang="en-US"/>
          </a:p>
        </p:txBody>
      </p:sp>
    </p:spTree>
    <p:extLst>
      <p:ext uri="{BB962C8B-B14F-4D97-AF65-F5344CB8AC3E}">
        <p14:creationId xmlns:p14="http://schemas.microsoft.com/office/powerpoint/2010/main" val="1940717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tabLst>
                <a:tab pos="697213" algn="l"/>
              </a:tabLst>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This is a specific report used to view each student’s test status and all special codes to explain a student’s non-participation in a test.</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It displays all test statuses for each test for which each student in a district/school is eligible.</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The participation report may be generated at the district level or at the school level, depending on your user role.</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The report should be generated for each test to obtain an accurate picture reflecting the testing status of all students for all tests in the school or district.</a:t>
            </a:r>
          </a:p>
          <a:p>
            <a:pPr>
              <a:spcBef>
                <a:spcPts val="611"/>
              </a:spcBef>
              <a:defRPr/>
            </a:pPr>
            <a:r>
              <a:rPr lang="en-US">
                <a:solidFill>
                  <a:prstClr val="black"/>
                </a:solidFill>
                <a:latin typeface="Calibri" panose="020F0502020204030204" pitchFamily="34" charset="0"/>
                <a:ea typeface="Calibri" panose="020F0502020204030204" pitchFamily="34" charset="0"/>
                <a:cs typeface="Calibri" panose="020F0502020204030204" pitchFamily="34" charset="0"/>
              </a:rPr>
              <a:t>This report is particularly useful for summative assessments.</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46</a:t>
            </a:fld>
            <a:endParaRPr lang="en-US"/>
          </a:p>
        </p:txBody>
      </p:sp>
    </p:spTree>
    <p:extLst>
      <p:ext uri="{BB962C8B-B14F-4D97-AF65-F5344CB8AC3E}">
        <p14:creationId xmlns:p14="http://schemas.microsoft.com/office/powerpoint/2010/main" val="4140578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47</a:t>
            </a:fld>
            <a:endParaRPr lang="en-US"/>
          </a:p>
        </p:txBody>
      </p:sp>
    </p:spTree>
    <p:extLst>
      <p:ext uri="{BB962C8B-B14F-4D97-AF65-F5344CB8AC3E}">
        <p14:creationId xmlns:p14="http://schemas.microsoft.com/office/powerpoint/2010/main" val="1008304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48</a:t>
            </a:fld>
            <a:endParaRPr lang="en-US"/>
          </a:p>
        </p:txBody>
      </p:sp>
    </p:spTree>
    <p:extLst>
      <p:ext uri="{BB962C8B-B14F-4D97-AF65-F5344CB8AC3E}">
        <p14:creationId xmlns:p14="http://schemas.microsoft.com/office/powerpoint/2010/main" val="3605057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49</a:t>
            </a:fld>
            <a:endParaRPr lang="en-US"/>
          </a:p>
        </p:txBody>
      </p:sp>
    </p:spTree>
    <p:extLst>
      <p:ext uri="{BB962C8B-B14F-4D97-AF65-F5344CB8AC3E}">
        <p14:creationId xmlns:p14="http://schemas.microsoft.com/office/powerpoint/2010/main" val="54846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1779475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50</a:t>
            </a:fld>
            <a:endParaRPr lang="en-US"/>
          </a:p>
        </p:txBody>
      </p:sp>
    </p:spTree>
    <p:extLst>
      <p:ext uri="{BB962C8B-B14F-4D97-AF65-F5344CB8AC3E}">
        <p14:creationId xmlns:p14="http://schemas.microsoft.com/office/powerpoint/2010/main" val="1791110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51</a:t>
            </a:fld>
            <a:endParaRPr lang="en-US"/>
          </a:p>
        </p:txBody>
      </p:sp>
    </p:spTree>
    <p:extLst>
      <p:ext uri="{BB962C8B-B14F-4D97-AF65-F5344CB8AC3E}">
        <p14:creationId xmlns:p14="http://schemas.microsoft.com/office/powerpoint/2010/main" val="3398502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52</a:t>
            </a:fld>
            <a:endParaRPr lang="en-US"/>
          </a:p>
        </p:txBody>
      </p:sp>
    </p:spTree>
    <p:extLst>
      <p:ext uri="{BB962C8B-B14F-4D97-AF65-F5344CB8AC3E}">
        <p14:creationId xmlns:p14="http://schemas.microsoft.com/office/powerpoint/2010/main" val="3901362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53</a:t>
            </a:fld>
            <a:endParaRPr lang="en-US"/>
          </a:p>
        </p:txBody>
      </p:sp>
    </p:spTree>
    <p:extLst>
      <p:ext uri="{BB962C8B-B14F-4D97-AF65-F5344CB8AC3E}">
        <p14:creationId xmlns:p14="http://schemas.microsoft.com/office/powerpoint/2010/main" val="134271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54</a:t>
            </a:fld>
            <a:endParaRPr lang="en-US"/>
          </a:p>
        </p:txBody>
      </p:sp>
    </p:spTree>
    <p:extLst>
      <p:ext uri="{BB962C8B-B14F-4D97-AF65-F5344CB8AC3E}">
        <p14:creationId xmlns:p14="http://schemas.microsoft.com/office/powerpoint/2010/main" val="1856620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55</a:t>
            </a:fld>
            <a:endParaRPr lang="en-US"/>
          </a:p>
        </p:txBody>
      </p:sp>
    </p:spTree>
    <p:extLst>
      <p:ext uri="{BB962C8B-B14F-4D97-AF65-F5344CB8AC3E}">
        <p14:creationId xmlns:p14="http://schemas.microsoft.com/office/powerpoint/2010/main" val="1312627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56</a:t>
            </a:fld>
            <a:endParaRPr lang="en-US"/>
          </a:p>
        </p:txBody>
      </p:sp>
    </p:spTree>
    <p:extLst>
      <p:ext uri="{BB962C8B-B14F-4D97-AF65-F5344CB8AC3E}">
        <p14:creationId xmlns:p14="http://schemas.microsoft.com/office/powerpoint/2010/main" val="3554984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Now we will discuss a variety of accessibility features that are available on statewide assessments, including language supports for ELs/MLs, and accommodations for eligible students with IEPs and Section 504 Plans.</a:t>
            </a:r>
          </a:p>
        </p:txBody>
      </p:sp>
      <p:sp>
        <p:nvSpPr>
          <p:cNvPr id="4" name="Slide Number Placeholder 3"/>
          <p:cNvSpPr>
            <a:spLocks noGrp="1"/>
          </p:cNvSpPr>
          <p:nvPr>
            <p:ph type="sldNum" sz="quarter" idx="5"/>
          </p:nvPr>
        </p:nvSpPr>
        <p:spPr/>
        <p:txBody>
          <a:bodyPr/>
          <a:lstStyle/>
          <a:p>
            <a:fld id="{0A3C37BE-C303-496D-B5CD-85F2937540FC}" type="slidenum">
              <a:rPr lang="en-US" smtClean="0"/>
              <a:t>57</a:t>
            </a:fld>
            <a:endParaRPr lang="en-US"/>
          </a:p>
        </p:txBody>
      </p:sp>
    </p:spTree>
    <p:extLst>
      <p:ext uri="{BB962C8B-B14F-4D97-AF65-F5344CB8AC3E}">
        <p14:creationId xmlns:p14="http://schemas.microsoft.com/office/powerpoint/2010/main" val="740500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When planning for the upcoming assessment window, keep in mind these deadlines related to students that qualify for alternate assessments, or those that may need an emergency medical exemption or temporary accommodation due to an injury.</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For specifics, refer to the </a:t>
            </a:r>
            <a:r>
              <a:rPr lang="en-US">
                <a:latin typeface="Calibri" panose="020F0502020204030204" pitchFamily="34" charset="0"/>
                <a:ea typeface="Calibri" panose="020F0502020204030204" pitchFamily="34" charset="0"/>
                <a:cs typeface="Calibri" panose="020F0502020204030204" pitchFamily="34" charset="0"/>
                <a:hlinkClick r:id="rId3"/>
              </a:rPr>
              <a:t>CSDE Assessment Guidelines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https://ct.portal.cambiumast.com/resource-item/en/csde-assessment-guidelines or contact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Deirdre Ducharme- Deirdre.Ducharme@ct.gov or Katie Seifert- Katherine.Seifert@ct.gov.</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Additional Details:</a:t>
            </a: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Connecticut Alternate Assessment Eligibility Form, embedded within CT-SEDS, </a:t>
            </a:r>
            <a:r>
              <a:rPr lang="en-US"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must be approved, verified, finalized, and implemented prior to testing. Teams should make every effort to finalize student eligibility by the dates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shown here to ensure the correct rostering of students into the specific assessments designated per their IEPs. Refer to this resource, </a:t>
            </a:r>
            <a:r>
              <a:rPr lang="en-US">
                <a:latin typeface="Calibri" panose="020F0502020204030204" pitchFamily="34" charset="0"/>
                <a:ea typeface="Calibri" panose="020F0502020204030204" pitchFamily="34" charset="0"/>
                <a:cs typeface="Calibri" panose="020F0502020204030204" pitchFamily="34" charset="0"/>
                <a:hlinkClick r:id="rId4"/>
              </a:rPr>
              <a:t>Connecticut Alternate Assessment Eligibility Form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(https://ct.portal.cambiumast.com/resource-item/en/connecticut-alternate-assessment-eligibility-form) located on the portal.</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If you have questions about the LAS Links or CAAELP Domain Exemptions, refer to: </a:t>
            </a:r>
            <a:r>
              <a:rPr lang="en-US">
                <a:latin typeface="Calibri" panose="020F0502020204030204" pitchFamily="34" charset="0"/>
                <a:ea typeface="Calibri" panose="020F0502020204030204" pitchFamily="34" charset="0"/>
                <a:cs typeface="Calibri" panose="020F0502020204030204" pitchFamily="34" charset="0"/>
                <a:hlinkClick r:id="rId5"/>
              </a:rPr>
              <a:t>CAAELP-Domain-Exemptions.pdf</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https://ct.portal.cambiumast.com/resource-item/en/caaelp-domain-exemptions and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atin typeface="Calibri" panose="020F0502020204030204" pitchFamily="34" charset="0"/>
                <a:ea typeface="Calibri" panose="020F0502020204030204" pitchFamily="34" charset="0"/>
                <a:cs typeface="Calibri" panose="020F0502020204030204" pitchFamily="34" charset="0"/>
                <a:hlinkClick r:id="rId6"/>
              </a:rPr>
              <a:t>LAS Links Domain Exemption Students - 2024-2025</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https://laslinks.com/connecticut-information/.</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Details about Medical Exemptions, customized accommodations, and temporary accommodations are located in the CSDE Assessment Guidelines.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ESRs: TEAs should be completing the ESR Student Response Checks for applicable students and submit the ESR Request and Attestation Form, to their DAs if they meet eligibility criteria. DAs should have this information by February 1st and the submission of the ESR needs to be done no later than March 1st. For more information, refer to the </a:t>
            </a:r>
            <a:r>
              <a:rPr lang="en-US">
                <a:latin typeface="Calibri" panose="020F0502020204030204" pitchFamily="34" charset="0"/>
                <a:ea typeface="Calibri" panose="020F0502020204030204" pitchFamily="34" charset="0"/>
                <a:cs typeface="Calibri" panose="020F0502020204030204" pitchFamily="34" charset="0"/>
                <a:hlinkClick r:id="rId7"/>
              </a:rPr>
              <a:t>Connecticut Alternate Assessment System Early Stopping Rule and Student Response Check</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https://ct.portal.cambiumast.com/resource-item/en/connecticut-alternate-assessment-system-early-stopping-rule-and-student-response-check.</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8"/>
              </a:rPr>
              <a:t>How to Submit the Early Stopping Rule (ESR) Request and Attestation Form in TIDE for District Administrators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https://ct.portal.cambiumast.com/resource-item/en/how-to-submit-the-early-stopping-rule-esr-request-and-attestation-form-in-tide</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58</a:t>
            </a:fld>
            <a:endParaRPr lang="en-US"/>
          </a:p>
        </p:txBody>
      </p:sp>
    </p:spTree>
    <p:extLst>
      <p:ext uri="{BB962C8B-B14F-4D97-AF65-F5344CB8AC3E}">
        <p14:creationId xmlns:p14="http://schemas.microsoft.com/office/powerpoint/2010/main" val="2405502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We are now going to take a few moments to review who is eligible for the different accessibility supports.</a:t>
            </a:r>
          </a:p>
        </p:txBody>
      </p:sp>
      <p:sp>
        <p:nvSpPr>
          <p:cNvPr id="4" name="Slide Number Placeholder 3"/>
          <p:cNvSpPr>
            <a:spLocks noGrp="1"/>
          </p:cNvSpPr>
          <p:nvPr>
            <p:ph type="sldNum" sz="quarter" idx="5"/>
          </p:nvPr>
        </p:nvSpPr>
        <p:spPr/>
        <p:txBody>
          <a:bodyPr/>
          <a:lstStyle/>
          <a:p>
            <a:fld id="{0A3C37BE-C303-496D-B5CD-85F2937540FC}" type="slidenum">
              <a:rPr lang="en-US" smtClean="0"/>
              <a:t>59</a:t>
            </a:fld>
            <a:endParaRPr lang="en-US"/>
          </a:p>
        </p:txBody>
      </p:sp>
    </p:spTree>
    <p:extLst>
      <p:ext uri="{BB962C8B-B14F-4D97-AF65-F5344CB8AC3E}">
        <p14:creationId xmlns:p14="http://schemas.microsoft.com/office/powerpoint/2010/main" val="324923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a:t>
            </a:fld>
            <a:endParaRPr lang="en-US"/>
          </a:p>
        </p:txBody>
      </p:sp>
    </p:spTree>
    <p:extLst>
      <p:ext uri="{BB962C8B-B14F-4D97-AF65-F5344CB8AC3E}">
        <p14:creationId xmlns:p14="http://schemas.microsoft.com/office/powerpoint/2010/main" val="3185780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Calibri"/>
                <a:cs typeface="Calibri"/>
              </a:rPr>
              <a:t>There are a variety of features that are built into the test delivery interface as supports to assist students in navigating and completing their assessments. For example, students can use annotation features such as note taking, highlighting, and marking items for review. These are examples of universal tools that can be accessed by any student as needed.</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a:latin typeface="Calibri"/>
                <a:ea typeface="Calibri"/>
                <a:cs typeface="Calibri"/>
              </a:rPr>
              <a:t>Other accessibility supports are available to students with a higher need but should be determined by an educator team, including but not limited to Planning and Placement Teams and Section 504 Teams. When considering eligibility for accessibility supports, determine if the student:</a:t>
            </a:r>
          </a:p>
          <a:p>
            <a:pPr marL="174625" indent="-174625">
              <a:buFont typeface="Arial" panose="020B0604020202020204" pitchFamily="34" charset="0"/>
              <a:buChar char="•"/>
              <a:defRPr/>
            </a:pPr>
            <a:r>
              <a:rPr lang="en-US">
                <a:latin typeface="Calibri"/>
                <a:ea typeface="Calibri"/>
                <a:cs typeface="Calibri"/>
              </a:rPr>
              <a:t>Is in the general education curriculum, and based on their current learning profile, they need and utilize a designated support for access.</a:t>
            </a:r>
          </a:p>
          <a:p>
            <a:pPr marL="174625" indent="-174625">
              <a:buFont typeface="Arial" panose="020B0604020202020204" pitchFamily="34" charset="0"/>
              <a:buChar char="•"/>
              <a:defRPr/>
            </a:pPr>
            <a:r>
              <a:rPr lang="en-US">
                <a:latin typeface="Calibri"/>
                <a:ea typeface="Calibri"/>
                <a:cs typeface="Calibri"/>
              </a:rPr>
              <a:t>Is an EL/ML and, based on their current learning profile, they need and utilize a designated support for access to language.</a:t>
            </a:r>
          </a:p>
          <a:p>
            <a:pPr marL="174625" indent="-174625">
              <a:buFont typeface="Arial" panose="020B0604020202020204" pitchFamily="34" charset="0"/>
              <a:buChar char="•"/>
              <a:defRPr/>
            </a:pPr>
            <a:r>
              <a:rPr lang="en-US">
                <a:latin typeface="Calibri"/>
                <a:ea typeface="Calibri"/>
                <a:cs typeface="Calibri"/>
              </a:rPr>
              <a:t>Has a Section 504 Plan or an IEP that has determined they require either a designated support or an accommodation for access.</a:t>
            </a:r>
          </a:p>
          <a:p>
            <a:pPr marL="174708" indent="-174708">
              <a:buFont typeface="Arial" panose="020B0604020202020204" pitchFamily="34" charset="0"/>
              <a:buChar char="•"/>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a:ea typeface="Calibri"/>
                <a:cs typeface="Calibri"/>
              </a:rPr>
              <a:t>Note: Only students with an IEP/Section 504 Plan are eligible to participate on statewide assessments with accommodations.</a:t>
            </a:r>
          </a:p>
          <a:p>
            <a:pP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60</a:t>
            </a:fld>
            <a:endParaRPr lang="en-US"/>
          </a:p>
        </p:txBody>
      </p:sp>
    </p:spTree>
    <p:extLst>
      <p:ext uri="{BB962C8B-B14F-4D97-AF65-F5344CB8AC3E}">
        <p14:creationId xmlns:p14="http://schemas.microsoft.com/office/powerpoint/2010/main" val="2186777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Calibri"/>
                <a:cs typeface="Calibri"/>
              </a:rPr>
              <a:t>Who determines the need and provision of accessibility supports?</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a:latin typeface="Calibri"/>
                <a:ea typeface="Calibri"/>
                <a:cs typeface="Calibri"/>
              </a:rPr>
              <a:t>When considering the provision of accessibility supports for a student, the educator team should include but not be limited to the following staff members listed on this slide as applicable:</a:t>
            </a:r>
          </a:p>
          <a:p>
            <a:r>
              <a:rPr lang="en-US">
                <a:latin typeface="Calibri"/>
                <a:ea typeface="Calibri"/>
                <a:cs typeface="Calibri"/>
              </a:rPr>
              <a:t>Classroom teacher</a:t>
            </a:r>
          </a:p>
          <a:p>
            <a:r>
              <a:rPr lang="en-US">
                <a:latin typeface="Calibri"/>
                <a:ea typeface="Calibri"/>
                <a:cs typeface="Calibri"/>
              </a:rPr>
              <a:t>Special Education Teacher</a:t>
            </a:r>
          </a:p>
          <a:p>
            <a:r>
              <a:rPr lang="en-US">
                <a:latin typeface="Calibri"/>
                <a:ea typeface="Calibri"/>
                <a:cs typeface="Calibri"/>
              </a:rPr>
              <a:t>English learner/multilingual learner instructor</a:t>
            </a:r>
          </a:p>
          <a:p>
            <a:r>
              <a:rPr lang="en-US">
                <a:latin typeface="Calibri"/>
                <a:ea typeface="Calibri"/>
                <a:cs typeface="Calibri"/>
              </a:rPr>
              <a:t>Special service providers (e.g., speech/language specialist, reading/math coach)</a:t>
            </a:r>
          </a:p>
          <a:p>
            <a:r>
              <a:rPr lang="en-US">
                <a:latin typeface="Calibri"/>
                <a:ea typeface="Calibri"/>
                <a:cs typeface="Calibri"/>
              </a:rPr>
              <a:t>Student</a:t>
            </a:r>
          </a:p>
          <a:p>
            <a:r>
              <a:rPr lang="en-US">
                <a:latin typeface="Calibri"/>
                <a:ea typeface="Calibri"/>
                <a:cs typeface="Calibri"/>
              </a:rPr>
              <a:t>Parent/Guardian</a:t>
            </a:r>
          </a:p>
          <a:p>
            <a:r>
              <a:rPr lang="en-US">
                <a:latin typeface="Calibri"/>
                <a:ea typeface="Calibri"/>
                <a:cs typeface="Calibri"/>
              </a:rPr>
              <a:t>Planning and Placement Team</a:t>
            </a:r>
          </a:p>
          <a:p>
            <a:r>
              <a:rPr lang="en-US">
                <a:latin typeface="Calibri"/>
                <a:ea typeface="Calibri"/>
                <a:cs typeface="Calibri"/>
              </a:rPr>
              <a:t>Section 504 Team</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a:latin typeface="Calibri"/>
                <a:ea typeface="Calibri"/>
                <a:cs typeface="Calibri"/>
              </a:rPr>
              <a:t>These teams of educators should review the student’s current learning profile including their strengths to aid in determining which accessibility support best meets their current access needs. Educators should be aware of the following:</a:t>
            </a:r>
          </a:p>
          <a:p>
            <a:pPr marL="174625" indent="-174625">
              <a:buFont typeface="Arial" panose="020B0604020202020204" pitchFamily="34" charset="0"/>
              <a:buChar char="•"/>
              <a:defRPr/>
            </a:pPr>
            <a:r>
              <a:rPr lang="en-US">
                <a:latin typeface="Calibri"/>
                <a:ea typeface="Calibri"/>
                <a:cs typeface="Calibri"/>
              </a:rPr>
              <a:t>The types of supports available for each assessment and their functionality.</a:t>
            </a:r>
            <a:endParaRPr lang="en-US">
              <a:latin typeface="Calibri" panose="020F0502020204030204" pitchFamily="34" charset="0"/>
              <a:ea typeface="Calibri" panose="020F0502020204030204" pitchFamily="34" charset="0"/>
              <a:cs typeface="Calibri" panose="020F0502020204030204" pitchFamily="34" charset="0"/>
            </a:endParaRPr>
          </a:p>
          <a:p>
            <a:pPr marL="174625" indent="-174625">
              <a:buFont typeface="Arial" panose="020B0604020202020204" pitchFamily="34" charset="0"/>
              <a:buChar char="•"/>
              <a:defRPr/>
            </a:pPr>
            <a:r>
              <a:rPr lang="en-US">
                <a:latin typeface="Calibri"/>
                <a:ea typeface="Calibri"/>
                <a:cs typeface="Calibri"/>
              </a:rPr>
              <a:t>What supports the student currently uses with automaticity and accuracy that decrease barriers.</a:t>
            </a:r>
            <a:endParaRPr lang="en-US">
              <a:latin typeface="Calibri" panose="020F0502020204030204" pitchFamily="34" charset="0"/>
              <a:ea typeface="Calibri" panose="020F0502020204030204" pitchFamily="34" charset="0"/>
              <a:cs typeface="Calibri" panose="020F0502020204030204" pitchFamily="34" charset="0"/>
            </a:endParaRPr>
          </a:p>
          <a:p>
            <a:pPr marL="174625" indent="-174625">
              <a:buFont typeface="Arial" panose="020B0604020202020204" pitchFamily="34" charset="0"/>
              <a:buChar char="•"/>
              <a:defRPr/>
            </a:pPr>
            <a:r>
              <a:rPr lang="en-US">
                <a:latin typeface="Calibri"/>
                <a:ea typeface="Calibri"/>
                <a:cs typeface="Calibri"/>
              </a:rPr>
              <a:t>If the student has an IEP or Section 504 plan, that these supports are global and imbedded across the student’s plan as much as applicable.</a:t>
            </a:r>
            <a:endParaRPr lang="en-US">
              <a:latin typeface="Calibri" panose="020F0502020204030204" pitchFamily="34" charset="0"/>
              <a:ea typeface="Calibri" panose="020F0502020204030204" pitchFamily="34" charset="0"/>
              <a:cs typeface="Calibri" panose="020F0502020204030204" pitchFamily="34" charset="0"/>
            </a:endParaRPr>
          </a:p>
          <a:p>
            <a:pPr marL="174708" indent="-174708">
              <a:buFont typeface="Arial" panose="020B0604020202020204" pitchFamily="34" charset="0"/>
              <a:buChar cha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61</a:t>
            </a:fld>
            <a:endParaRPr lang="en-US"/>
          </a:p>
        </p:txBody>
      </p:sp>
    </p:spTree>
    <p:extLst>
      <p:ext uri="{BB962C8B-B14F-4D97-AF65-F5344CB8AC3E}">
        <p14:creationId xmlns:p14="http://schemas.microsoft.com/office/powerpoint/2010/main" val="1247397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panose="020F0502020204030204" pitchFamily="34" charset="0"/>
                <a:ea typeface="Calibri" panose="020F0502020204030204" pitchFamily="34" charset="0"/>
                <a:cs typeface="Calibri" panose="020F0502020204030204" pitchFamily="34" charset="0"/>
              </a:rPr>
              <a:t>District Administrators should develop a plan for the accurate usage and identification of accessibility supports to reduce barriers and the potential for inadvertently causing barriers due to the misalignment of supports. This will aid in the student having the appropriate accessibility supports not only on summative testing but during instruction. </a:t>
            </a:r>
          </a:p>
        </p:txBody>
      </p:sp>
      <p:sp>
        <p:nvSpPr>
          <p:cNvPr id="4" name="Slide Number Placeholder 3"/>
          <p:cNvSpPr>
            <a:spLocks noGrp="1"/>
          </p:cNvSpPr>
          <p:nvPr>
            <p:ph type="sldNum" sz="quarter" idx="5"/>
          </p:nvPr>
        </p:nvSpPr>
        <p:spPr/>
        <p:txBody>
          <a:bodyPr/>
          <a:lstStyle/>
          <a:p>
            <a:fld id="{DECF9E23-3657-41AF-913F-C69B64B47684}" type="slidenum">
              <a:rPr lang="en-US" smtClean="0"/>
              <a:t>62</a:t>
            </a:fld>
            <a:endParaRPr lang="en-US"/>
          </a:p>
        </p:txBody>
      </p:sp>
    </p:spTree>
    <p:extLst>
      <p:ext uri="{BB962C8B-B14F-4D97-AF65-F5344CB8AC3E}">
        <p14:creationId xmlns:p14="http://schemas.microsoft.com/office/powerpoint/2010/main" val="2909411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panose="020F0502020204030204" pitchFamily="34" charset="0"/>
                <a:ea typeface="Calibri" panose="020F0502020204030204" pitchFamily="34" charset="0"/>
                <a:cs typeface="Calibri" panose="020F0502020204030204" pitchFamily="34" charset="0"/>
              </a:rPr>
              <a:t>When considering accessibility supports, educators, including those on the PPT and Section 504 Teams should consider the following:</a:t>
            </a:r>
          </a:p>
          <a:p>
            <a:pPr marL="174708" indent="-174708" defTabSz="931774">
              <a:buFont typeface="Arial" panose="020B0604020202020204" pitchFamily="34" charset="0"/>
              <a:buChar char="•"/>
              <a:defRPr/>
            </a:pPr>
            <a:r>
              <a:rPr lang="en-US">
                <a:latin typeface="Calibri" panose="020F0502020204030204" pitchFamily="34" charset="0"/>
                <a:ea typeface="Calibri" panose="020F0502020204030204" pitchFamily="34" charset="0"/>
                <a:cs typeface="Calibri" panose="020F0502020204030204" pitchFamily="34" charset="0"/>
              </a:rPr>
              <a:t>What are the student’s strengths that can be built upon to increase access?</a:t>
            </a:r>
          </a:p>
          <a:p>
            <a:pPr marL="174708" indent="-174708">
              <a:buFont typeface="Arial" panose="020B0604020202020204" pitchFamily="34" charset="0"/>
              <a:buChar char="•"/>
              <a:defRPr/>
            </a:pPr>
            <a:r>
              <a:rPr lang="en-US">
                <a:latin typeface="Calibri" panose="020F0502020204030204" pitchFamily="34" charset="0"/>
                <a:ea typeface="Calibri" panose="020F0502020204030204" pitchFamily="34" charset="0"/>
                <a:cs typeface="Calibri" panose="020F0502020204030204" pitchFamily="34" charset="0"/>
              </a:rPr>
              <a:t>What are the barriers the student is currently facing in accessing the learning environment?</a:t>
            </a:r>
          </a:p>
          <a:p>
            <a:pPr marL="174708" indent="-174708">
              <a:buFont typeface="Arial" panose="020B0604020202020204" pitchFamily="34" charset="0"/>
              <a:buChar char="•"/>
              <a:defRPr/>
            </a:pPr>
            <a:r>
              <a:rPr lang="en-US">
                <a:latin typeface="Calibri" panose="020F0502020204030204" pitchFamily="34" charset="0"/>
                <a:ea typeface="Calibri" panose="020F0502020204030204" pitchFamily="34" charset="0"/>
                <a:cs typeface="Calibri" panose="020F0502020204030204" pitchFamily="34" charset="0"/>
              </a:rPr>
              <a:t>What tools are they currently using with success (automaticity, accuracy, independence, positive reporting by student)?</a:t>
            </a:r>
          </a:p>
          <a:p>
            <a:pPr marL="174708" indent="-174708">
              <a:buFont typeface="Arial" panose="020B0604020202020204" pitchFamily="34" charset="0"/>
              <a:buChar char="•"/>
              <a:defRPr/>
            </a:pPr>
            <a:r>
              <a:rPr lang="en-US">
                <a:latin typeface="Calibri" panose="020F0502020204030204" pitchFamily="34" charset="0"/>
                <a:ea typeface="Calibri" panose="020F0502020204030204" pitchFamily="34" charset="0"/>
                <a:cs typeface="Calibri" panose="020F0502020204030204" pitchFamily="34" charset="0"/>
              </a:rPr>
              <a:t>Has the team reviewed accessibility through the continuum of supports? (Low to High)?</a:t>
            </a:r>
          </a:p>
          <a:p>
            <a:pPr marL="174708" indent="-174708">
              <a:buFont typeface="Arial" panose="020B0604020202020204" pitchFamily="34" charset="0"/>
              <a:buChar char="•"/>
              <a:defRPr/>
            </a:pPr>
            <a:endParaRPr lang="en-US">
              <a:cs typeface="Calibri"/>
            </a:endParaRPr>
          </a:p>
          <a:p>
            <a:pPr marL="174708" indent="-174708">
              <a:buFont typeface="Arial" panose="020B0604020202020204" pitchFamily="34" charset="0"/>
              <a:buChar cha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63</a:t>
            </a:fld>
            <a:endParaRPr lang="en-US"/>
          </a:p>
        </p:txBody>
      </p:sp>
    </p:spTree>
    <p:extLst>
      <p:ext uri="{BB962C8B-B14F-4D97-AF65-F5344CB8AC3E}">
        <p14:creationId xmlns:p14="http://schemas.microsoft.com/office/powerpoint/2010/main" val="8722846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panose="020F0502020204030204" pitchFamily="34" charset="0"/>
                <a:ea typeface="Calibri" panose="020F0502020204030204" pitchFamily="34" charset="0"/>
                <a:cs typeface="Calibri" panose="020F0502020204030204" pitchFamily="34" charset="0"/>
              </a:rPr>
              <a:t>Trialing supports is key in determining if the accessibility tool is the right fit for the student in effort to reduce barriers. Educators can use practice tests and interim assessments to ensure the student is able to and wants to use the support. Take time to talk with the student to discuss if the student sees benefit to the tool, and uses it with accuracy, automaticity, and with independence. By doing this you will gain information to ensure appropriate accessibility supports.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a:latin typeface="Calibri" panose="020F0502020204030204" pitchFamily="34" charset="0"/>
                <a:ea typeface="Calibri" panose="020F0502020204030204" pitchFamily="34" charset="0"/>
                <a:cs typeface="Calibri" panose="020F0502020204030204" pitchFamily="34" charset="0"/>
              </a:rPr>
              <a:t>Has the student practiced with these tools before?</a:t>
            </a:r>
          </a:p>
          <a:p>
            <a:pPr>
              <a:defRPr/>
            </a:pPr>
            <a:r>
              <a:rPr lang="en-US">
                <a:latin typeface="Calibri" panose="020F0502020204030204" pitchFamily="34" charset="0"/>
                <a:ea typeface="Calibri" panose="020F0502020204030204" pitchFamily="34" charset="0"/>
                <a:cs typeface="Calibri" panose="020F0502020204030204" pitchFamily="34" charset="0"/>
              </a:rPr>
              <a:t>Has the student used these tools within the instructional setting?</a:t>
            </a:r>
          </a:p>
          <a:p>
            <a:pPr>
              <a:defRPr/>
            </a:pPr>
            <a:r>
              <a:rPr lang="en-US">
                <a:latin typeface="Calibri" panose="020F0502020204030204" pitchFamily="34" charset="0"/>
                <a:ea typeface="Calibri" panose="020F0502020204030204" pitchFamily="34" charset="0"/>
                <a:cs typeface="Calibri" panose="020F0502020204030204" pitchFamily="34" charset="0"/>
              </a:rPr>
              <a:t>How does the student report they feel about the tool, does it help or is it confusing to use?</a:t>
            </a:r>
          </a:p>
          <a:p>
            <a:pPr>
              <a:defRPr/>
            </a:pPr>
            <a:r>
              <a:rPr lang="en-US">
                <a:latin typeface="Calibri" panose="020F0502020204030204" pitchFamily="34" charset="0"/>
                <a:ea typeface="Calibri" panose="020F0502020204030204" pitchFamily="34" charset="0"/>
                <a:cs typeface="Calibri" panose="020F0502020204030204" pitchFamily="34" charset="0"/>
              </a:rPr>
              <a:t>Is there evidence to support that this tool reduces the barrier?</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spcAft>
                <a:spcPts val="611"/>
              </a:spcAft>
            </a:pPr>
            <a:r>
              <a:rPr lang="en-US" sz="2000">
                <a:latin typeface="Calibri" panose="020F0502020204030204" pitchFamily="34" charset="0"/>
                <a:ea typeface="Calibri" panose="020F0502020204030204" pitchFamily="34" charset="0"/>
                <a:cs typeface="Calibri" panose="020F0502020204030204" pitchFamily="34" charset="0"/>
              </a:rPr>
              <a:t>How well do students who receive universal tools, designated supports, language supports, and accommodations perform on assessments (e.g., Smarter Balanced, NGSS, summative and interim)? If students are not meeting the expected level of performance, is it due to:</a:t>
            </a:r>
          </a:p>
          <a:p>
            <a:pPr lvl="1">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Students not having access to the necessary instruction?</a:t>
            </a:r>
          </a:p>
          <a:p>
            <a:pPr lvl="1">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Students not receiving the appropriate universal tools, designated supports, language supports or accommodations?</a:t>
            </a:r>
          </a:p>
          <a:p>
            <a:pPr lvl="1">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Students using universal tools, designated supports, or accommodations that were not effective?</a:t>
            </a:r>
          </a:p>
          <a:p>
            <a:pPr lvl="1">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Students unfamiliar with how to use and/or access the universal tools, designated supports, or accommodations?</a:t>
            </a:r>
          </a:p>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What combinations of universal tools, designated supports, language supports, and accommodations seem to be effective? What data do you have to support this?</a:t>
            </a:r>
          </a:p>
          <a:p>
            <a:pP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64</a:t>
            </a:fld>
            <a:endParaRPr lang="en-US"/>
          </a:p>
        </p:txBody>
      </p:sp>
    </p:spTree>
    <p:extLst>
      <p:ext uri="{BB962C8B-B14F-4D97-AF65-F5344CB8AC3E}">
        <p14:creationId xmlns:p14="http://schemas.microsoft.com/office/powerpoint/2010/main" val="12842803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a:solidFill>
                  <a:schemeClr val="tx1"/>
                </a:solidFill>
                <a:latin typeface="Calibri"/>
                <a:ea typeface="Calibri"/>
                <a:cs typeface="Calibri"/>
              </a:rPr>
              <a:t>Created by the Counsel of Chief State School Officers, these resources can be used by educators to help guide their identification and provision of accessibility supports to meet the individual needs of learners.</a:t>
            </a:r>
          </a:p>
          <a:p>
            <a:pPr algn="l">
              <a:defRPr/>
            </a:pP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rtl="0" fontAlgn="base"/>
            <a:r>
              <a:rPr lang="en-US">
                <a:solidFill>
                  <a:schemeClr val="tx1"/>
                </a:solidFill>
                <a:latin typeface="Calibri"/>
                <a:ea typeface="Calibri"/>
                <a:cs typeface="Calibri"/>
              </a:rPr>
              <a:t>The first tool (shown to the left), the </a:t>
            </a:r>
            <a:r>
              <a:rPr lang="en-US" i="1">
                <a:solidFill>
                  <a:schemeClr val="tx1"/>
                </a:solidFill>
                <a:latin typeface="Calibri"/>
                <a:ea typeface="Calibri"/>
                <a:cs typeface="Calibri"/>
              </a:rPr>
              <a:t>Accessibility Supports in the Classroom: Questions for Educator Teams</a:t>
            </a:r>
            <a:r>
              <a:rPr lang="en-US">
                <a:solidFill>
                  <a:schemeClr val="tx1"/>
                </a:solidFill>
                <a:latin typeface="Calibri"/>
                <a:ea typeface="Calibri"/>
                <a:cs typeface="Calibri"/>
              </a:rPr>
              <a:t>, </a:t>
            </a:r>
            <a:r>
              <a:rPr lang="en-US" b="0" i="0" u="none" strike="noStrike">
                <a:solidFill>
                  <a:schemeClr val="tx1"/>
                </a:solidFill>
                <a:effectLst/>
                <a:latin typeface="Calibri"/>
                <a:ea typeface="Calibri"/>
                <a:cs typeface="Calibri"/>
              </a:rPr>
              <a:t>helps educator teams collaborate and collect feedback from all vested parties, including the student if applicable. Use this chart to track different aspects of the way(s) in which a student uses accessibility supports (universal tools, designated supports, and accommodations) in each classroom setting. This will help inform consistent decision-making on accessibility supports.</a:t>
            </a:r>
            <a:r>
              <a:rPr lang="en-US" b="0" i="0">
                <a:solidFill>
                  <a:schemeClr val="tx1"/>
                </a:solidFill>
                <a:effectLst/>
                <a:latin typeface="Calibri"/>
                <a:ea typeface="Calibri"/>
                <a:cs typeface="Calibri"/>
              </a:rPr>
              <a:t>​</a:t>
            </a:r>
          </a:p>
          <a:p>
            <a:pPr algn="l" rtl="0" fontAlgn="base"/>
            <a:r>
              <a:rPr lang="en-US" b="0" i="0">
                <a:solidFill>
                  <a:schemeClr val="tx1"/>
                </a:solidFill>
                <a:effectLst/>
                <a:latin typeface="Calibri"/>
                <a:ea typeface="Calibri"/>
                <a:cs typeface="Calibri"/>
              </a:rPr>
              <a:t>​</a:t>
            </a:r>
          </a:p>
          <a:p>
            <a:pPr algn="l" rtl="0" fontAlgn="base"/>
            <a:r>
              <a:rPr lang="en-US" b="0" i="0" u="none" strike="noStrike">
                <a:solidFill>
                  <a:schemeClr val="tx1"/>
                </a:solidFill>
                <a:effectLst/>
                <a:latin typeface="Calibri"/>
                <a:ea typeface="Calibri"/>
                <a:cs typeface="Calibri"/>
              </a:rPr>
              <a:t>Each team member answers questions about the implementation of the accessibility support the student uses in their class.</a:t>
            </a:r>
            <a:r>
              <a:rPr lang="en-US" b="0" i="0">
                <a:solidFill>
                  <a:schemeClr val="tx1"/>
                </a:solidFill>
                <a:effectLst/>
                <a:latin typeface="Calibri"/>
                <a:ea typeface="Calibri"/>
                <a:cs typeface="Calibri"/>
              </a:rPr>
              <a:t>​</a:t>
            </a:r>
          </a:p>
          <a:p>
            <a:pPr algn="l" rtl="0" fontAlgn="base"/>
            <a:r>
              <a:rPr lang="en-US" b="0" i="0">
                <a:solidFill>
                  <a:schemeClr val="tx1"/>
                </a:solidFill>
                <a:effectLst/>
                <a:latin typeface="Calibri"/>
                <a:ea typeface="Calibri"/>
                <a:cs typeface="Calibri"/>
              </a:rPr>
              <a:t>​</a:t>
            </a:r>
          </a:p>
          <a:p>
            <a:pPr algn="l" rtl="0" fontAlgn="base">
              <a:buFont typeface="+mj-lt"/>
              <a:buAutoNum type="arabicPeriod"/>
            </a:pPr>
            <a:r>
              <a:rPr lang="en-US" b="0" i="0" u="none" strike="noStrike">
                <a:solidFill>
                  <a:schemeClr val="tx1"/>
                </a:solidFill>
                <a:effectLst/>
                <a:latin typeface="Calibri"/>
                <a:ea typeface="Calibri"/>
                <a:cs typeface="Calibri"/>
              </a:rPr>
              <a:t> Is it noted in student’s planning tool (such as a student profile) and/or EL/ML, IEP, or Section 504 Plan?</a:t>
            </a:r>
            <a:r>
              <a:rPr lang="en-US" b="0" i="0">
                <a:solidFill>
                  <a:schemeClr val="tx1"/>
                </a:solidFill>
                <a:effectLst/>
                <a:latin typeface="Calibri"/>
                <a:ea typeface="Calibri"/>
                <a:cs typeface="Calibri"/>
              </a:rPr>
              <a:t>​</a:t>
            </a:r>
          </a:p>
          <a:p>
            <a:pPr algn="l" rtl="0" fontAlgn="base">
              <a:buFont typeface="+mj-lt"/>
              <a:buAutoNum type="arabicPeriod"/>
            </a:pPr>
            <a:r>
              <a:rPr lang="en-US" b="0" i="0" u="none" strike="noStrike">
                <a:solidFill>
                  <a:schemeClr val="tx1"/>
                </a:solidFill>
                <a:effectLst/>
                <a:latin typeface="Calibri"/>
                <a:ea typeface="Calibri"/>
                <a:cs typeface="Calibri"/>
              </a:rPr>
              <a:t> For what types of task(s) is it used?</a:t>
            </a:r>
            <a:r>
              <a:rPr lang="en-US" b="0" i="0">
                <a:solidFill>
                  <a:schemeClr val="tx1"/>
                </a:solidFill>
                <a:effectLst/>
                <a:latin typeface="Calibri"/>
                <a:ea typeface="Calibri"/>
                <a:cs typeface="Calibri"/>
              </a:rPr>
              <a:t>​</a:t>
            </a:r>
          </a:p>
          <a:p>
            <a:pPr algn="l" rtl="0" fontAlgn="base">
              <a:buFont typeface="+mj-lt"/>
              <a:buAutoNum type="arabicPeriod"/>
            </a:pPr>
            <a:r>
              <a:rPr lang="en-US" b="0" i="0" u="none" strike="noStrike">
                <a:solidFill>
                  <a:schemeClr val="tx1"/>
                </a:solidFill>
                <a:effectLst/>
                <a:latin typeface="Calibri"/>
                <a:ea typeface="Calibri"/>
                <a:cs typeface="Calibri"/>
              </a:rPr>
              <a:t> Does the student use it for that task every time? Note how often.</a:t>
            </a:r>
            <a:r>
              <a:rPr lang="en-US" b="0" i="0">
                <a:solidFill>
                  <a:schemeClr val="tx1"/>
                </a:solidFill>
                <a:effectLst/>
                <a:latin typeface="Calibri"/>
                <a:ea typeface="Calibri"/>
                <a:cs typeface="Calibri"/>
              </a:rPr>
              <a:t>​</a:t>
            </a:r>
          </a:p>
          <a:p>
            <a:pPr algn="l" rtl="0" fontAlgn="base">
              <a:buFont typeface="+mj-lt"/>
              <a:buAutoNum type="arabicPeriod"/>
            </a:pPr>
            <a:r>
              <a:rPr lang="en-US" b="0" i="0" u="none" strike="noStrike">
                <a:solidFill>
                  <a:schemeClr val="tx1"/>
                </a:solidFill>
                <a:effectLst/>
                <a:latin typeface="Calibri"/>
                <a:ea typeface="Calibri"/>
                <a:cs typeface="Calibri"/>
              </a:rPr>
              <a:t> Does the student use it alone or with assistance? (e.g., aide, peers?)</a:t>
            </a:r>
            <a:r>
              <a:rPr lang="en-US" b="0" i="0">
                <a:solidFill>
                  <a:schemeClr val="tx1"/>
                </a:solidFill>
                <a:effectLst/>
                <a:latin typeface="Calibri"/>
                <a:ea typeface="Calibri"/>
                <a:cs typeface="Calibri"/>
              </a:rPr>
              <a:t>​</a:t>
            </a:r>
          </a:p>
          <a:p>
            <a:pPr algn="l" rtl="0" fontAlgn="base">
              <a:buFont typeface="+mj-lt"/>
              <a:buAutoNum type="arabicPeriod"/>
            </a:pPr>
            <a:r>
              <a:rPr lang="en-US" b="0" i="0" u="none" strike="noStrike">
                <a:solidFill>
                  <a:schemeClr val="tx1"/>
                </a:solidFill>
                <a:effectLst/>
                <a:latin typeface="Calibri"/>
                <a:ea typeface="Calibri"/>
                <a:cs typeface="Calibri"/>
              </a:rPr>
              <a:t> If more than one support is available, how do these supports interact? (e.g., does one accessibility support seem more effective when used with another on a task?)</a:t>
            </a:r>
            <a:r>
              <a:rPr lang="en-US" b="0" i="0">
                <a:solidFill>
                  <a:schemeClr val="tx1"/>
                </a:solidFill>
                <a:effectLst/>
                <a:latin typeface="Calibri"/>
                <a:ea typeface="Calibri"/>
                <a:cs typeface="Calibri"/>
              </a:rPr>
              <a:t>​</a:t>
            </a:r>
          </a:p>
          <a:p>
            <a:pPr algn="l" rtl="0" fontAlgn="base">
              <a:buFont typeface="+mj-lt"/>
              <a:buAutoNum type="arabicPeriod"/>
            </a:pPr>
            <a:r>
              <a:rPr lang="en-US" b="0" i="0" u="none" strike="noStrike">
                <a:solidFill>
                  <a:schemeClr val="tx1"/>
                </a:solidFill>
                <a:effectLst/>
                <a:latin typeface="Calibri"/>
                <a:ea typeface="Calibri"/>
                <a:cs typeface="Calibri"/>
              </a:rPr>
              <a:t> If the accessibility support is presented differently on the test (e.g., DESMOS calculator), how can you give the student opportunities to practice using it?</a:t>
            </a:r>
          </a:p>
          <a:p>
            <a:pPr algn="l" rtl="0" fontAlgn="base">
              <a:buFont typeface="+mj-lt"/>
              <a:buAutoNum type="arabicPeriod"/>
            </a:pPr>
            <a:endParaRPr lang="en-US"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buFont typeface="+mj-lt"/>
              <a:buNone/>
            </a:pPr>
            <a:r>
              <a:rPr lang="en-US" b="0" i="0" u="none" strike="noStrike">
                <a:solidFill>
                  <a:schemeClr val="tx1"/>
                </a:solidFill>
                <a:effectLst/>
                <a:latin typeface="Calibri"/>
                <a:ea typeface="Calibri"/>
                <a:cs typeface="Calibri"/>
              </a:rPr>
              <a:t>The second tool displayed on the right is the</a:t>
            </a:r>
            <a:r>
              <a:rPr lang="en-US" b="0" i="1" u="none" strike="noStrike">
                <a:solidFill>
                  <a:schemeClr val="tx1"/>
                </a:solidFill>
                <a:effectLst/>
                <a:latin typeface="Calibri"/>
                <a:ea typeface="Calibri"/>
                <a:cs typeface="Calibri"/>
              </a:rPr>
              <a:t> Accessibility Supports From the Student’s Perspective</a:t>
            </a:r>
            <a:r>
              <a:rPr lang="en-US" b="0" i="0" u="none" strike="noStrike">
                <a:solidFill>
                  <a:schemeClr val="tx1"/>
                </a:solidFill>
                <a:effectLst/>
                <a:latin typeface="Calibri"/>
                <a:ea typeface="Calibri"/>
                <a:cs typeface="Calibri"/>
              </a:rPr>
              <a:t>. This tools is so important to gain a student’s perspective on which tools and accessibility features they feel are helpful to them. This not only creates voice and choice for the student but empowers them in their learning. </a:t>
            </a:r>
            <a:r>
              <a:rPr lang="en-US" b="0" i="0">
                <a:solidFill>
                  <a:schemeClr val="tx1"/>
                </a:solidFill>
                <a:effectLst/>
                <a:latin typeface="Calibri"/>
                <a:ea typeface="Calibri"/>
                <a:cs typeface="Calibri"/>
              </a:rPr>
              <a:t>​</a:t>
            </a:r>
            <a:r>
              <a:rPr lang="en-US" b="0" i="0" u="none" strike="noStrike">
                <a:solidFill>
                  <a:schemeClr val="tx1"/>
                </a:solidFill>
                <a:effectLst/>
                <a:latin typeface="Calibri"/>
                <a:ea typeface="Calibri"/>
                <a:cs typeface="Calibri"/>
              </a:rPr>
              <a:t>The questions can be answered by the student independently or as part of an interview process. Be certain that the student understands the concept of “accessibility supports” (universal tools, designated supports, and accommodations), and provide examples, as necessary. Teams may want to do this as part of a trial or after accessing tools on the practice test. Educators may also want to provide a list of possible accessibility supports to provide the student with an understanding of the range of supports that may be available.</a:t>
            </a:r>
            <a:r>
              <a:rPr lang="en-US" b="0" i="0">
                <a:solidFill>
                  <a:schemeClr val="tx1"/>
                </a:solidFill>
                <a:effectLst/>
                <a:latin typeface="Calibri"/>
                <a:ea typeface="Calibri"/>
                <a:cs typeface="Calibri"/>
              </a:rPr>
              <a:t>​ If trialing the support, keep in mind that the teacher may need to explicitly show the student how and when to use it. After use and practice, determine if this is the b</a:t>
            </a:r>
            <a:r>
              <a:rPr lang="en-US" b="0" i="0" u="none" strike="noStrike">
                <a:solidFill>
                  <a:schemeClr val="tx1"/>
                </a:solidFill>
                <a:effectLst/>
                <a:latin typeface="Calibri"/>
                <a:ea typeface="Calibri"/>
                <a:cs typeface="Calibri"/>
              </a:rPr>
              <a:t>est fit for this student.</a:t>
            </a:r>
          </a:p>
          <a:p>
            <a:pPr algn="l" rtl="0" fontAlgn="base"/>
            <a:endParaRPr lang="en-US"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a:solidFill>
                  <a:schemeClr val="tx1"/>
                </a:solidFill>
                <a:latin typeface="Calibri"/>
                <a:ea typeface="Calibri"/>
                <a:cs typeface="Calibri"/>
              </a:rPr>
              <a:t>This resource is located on the CSDE webpage: https://portal.ct.gov/-/media/sde/student-assessment/special-populations/ccsso_educator-team-accessibility-supports-implementation-and-followup-questionnaires</a:t>
            </a:r>
            <a:r>
              <a:rPr lang="en-US">
                <a:latin typeface="Calibri"/>
                <a:ea typeface="Calibri"/>
                <a:cs typeface="Calibri"/>
              </a:rPr>
              <a:t>_master.pdf?rev=9c69a7534709410c9b40ed411e8090c4&amp;hash=84026AD06AF4C13E5994BDA2984940A3.</a:t>
            </a:r>
            <a:endParaRPr lang="en-US" b="0" i="0">
              <a:solidFill>
                <a:srgbClr val="444444"/>
              </a:solidFill>
              <a:effectLst/>
              <a:latin typeface="Calibri"/>
              <a:ea typeface="Calibri"/>
              <a:cs typeface="Calibri"/>
            </a:endParaRPr>
          </a:p>
          <a:p>
            <a:pPr algn="l" rtl="0" fontAlgn="base">
              <a:buFont typeface="+mj-lt"/>
              <a:buNone/>
            </a:pPr>
            <a:endParaRPr lang="en-US" b="0" i="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65</a:t>
            </a:fld>
            <a:endParaRPr lang="en-US"/>
          </a:p>
        </p:txBody>
      </p:sp>
    </p:spTree>
    <p:extLst>
      <p:ext uri="{BB962C8B-B14F-4D97-AF65-F5344CB8AC3E}">
        <p14:creationId xmlns:p14="http://schemas.microsoft.com/office/powerpoint/2010/main" val="321846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panose="020F0502020204030204" pitchFamily="34" charset="0"/>
                <a:ea typeface="Calibri" panose="020F0502020204030204" pitchFamily="34" charset="0"/>
                <a:cs typeface="Calibri" panose="020F0502020204030204" pitchFamily="34" charset="0"/>
              </a:rPr>
              <a:t>The CSDE recommends a consistent and systematic process be communicated and implemented by districts to determine the need and appropriateness for accommodations and supports provided to individual students with accessibility considerations. The selection of supports is not a one size fits all. Educators making these determinations should be aware of and familiar with the functionality of supports prior to determining them for the individualized and unique needs of students.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a:latin typeface="Calibri" panose="020F0502020204030204" pitchFamily="34" charset="0"/>
                <a:ea typeface="Calibri" panose="020F0502020204030204" pitchFamily="34" charset="0"/>
                <a:cs typeface="Calibri" panose="020F0502020204030204" pitchFamily="34" charset="0"/>
              </a:rPr>
              <a:t>Additionally, educators should ensure that students are familiar with, and demonstrate accuracy, automaticity, and independence in usage of supports prior to determining them as a tool for summative testing. Training on accessibility supports should be at the district level for teachers and then if determined as a need for a student the student should have the opportunity for training and practice on the application of the tool within the testing platform.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The </a:t>
            </a:r>
            <a:r>
              <a:rPr lang="en-US">
                <a:latin typeface="Calibri" panose="020F0502020204030204" pitchFamily="34" charset="0"/>
                <a:ea typeface="Calibri" panose="020F0502020204030204" pitchFamily="34" charset="0"/>
                <a:cs typeface="Calibri" panose="020F0502020204030204" pitchFamily="34" charset="0"/>
                <a:hlinkClick r:id="rId3"/>
              </a:rPr>
              <a:t>CT-Assessments-Accessibility-Considerations.pdf</a:t>
            </a:r>
            <a:r>
              <a:rPr lang="en-US">
                <a:latin typeface="Calibri" panose="020F0502020204030204" pitchFamily="34" charset="0"/>
                <a:ea typeface="Calibri" panose="020F0502020204030204" pitchFamily="34" charset="0"/>
                <a:cs typeface="Calibri" panose="020F0502020204030204" pitchFamily="34" charset="0"/>
              </a:rPr>
              <a:t> resource provides more information about implementing a clear and consistent process for determining accessibility features.  https://ct.portal.cambiumast.com/content/contentresources/en/CT-Assessments-Accessibility-Considerations.pdf</a:t>
            </a:r>
          </a:p>
          <a:p>
            <a:pP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66</a:t>
            </a:fld>
            <a:endParaRPr lang="en-US"/>
          </a:p>
        </p:txBody>
      </p:sp>
    </p:spTree>
    <p:extLst>
      <p:ext uri="{BB962C8B-B14F-4D97-AF65-F5344CB8AC3E}">
        <p14:creationId xmlns:p14="http://schemas.microsoft.com/office/powerpoint/2010/main" val="14077589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We are now going to take a few moments to review who is eligible for the different accessibility supports available.</a:t>
            </a:r>
          </a:p>
          <a:p>
            <a:r>
              <a:rPr lang="en-US">
                <a:latin typeface="Calibri" panose="020F0502020204030204" pitchFamily="34" charset="0"/>
                <a:ea typeface="Calibri" panose="020F0502020204030204" pitchFamily="34" charset="0"/>
                <a:cs typeface="Calibri" panose="020F0502020204030204" pitchFamily="34" charset="0"/>
              </a:rPr>
              <a:t>The best resource to begin with is the Assessment Guidelines (</a:t>
            </a:r>
            <a:r>
              <a:rPr lang="en-US">
                <a:latin typeface="Calibri" panose="020F0502020204030204" pitchFamily="34" charset="0"/>
                <a:ea typeface="Calibri" panose="020F0502020204030204" pitchFamily="34" charset="0"/>
                <a:cs typeface="Calibri" panose="020F0502020204030204" pitchFamily="34" charset="0"/>
                <a:hlinkClick r:id="rId3"/>
              </a:rPr>
              <a:t>CSDE Assessment Guidelines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https://ct.portal.cambiumast.com/resource-item/en/csde-assessment-guidelines) and Accessibility Chart (shown on the next slide).</a:t>
            </a:r>
          </a:p>
          <a:p>
            <a:endParaRPr lang="en-US">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smtClean="0"/>
              <a:t>67</a:t>
            </a:fld>
            <a:endParaRPr lang="en-US"/>
          </a:p>
        </p:txBody>
      </p:sp>
    </p:spTree>
    <p:extLst>
      <p:ext uri="{BB962C8B-B14F-4D97-AF65-F5344CB8AC3E}">
        <p14:creationId xmlns:p14="http://schemas.microsoft.com/office/powerpoint/2010/main" val="873274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The Accessibility Chart, shown here, was developed specifically for the Smarter Balanced and the Next Generation Science Standards Assessments. It provides 3 tiers of support ranging from Universal Tools (shown to the far left in blue), designated supports (shown in orange and located in the center of the chart), and accommodations shown in red to the far right. You will notice that within each section, embedded and non embedded tools are listed along with hyperlinks to additional information if applicable. Please note the user Key, located on the far right, that includes symbols noting tools that are not available on science versions, those accommodations that are non-standard and require additional teacher training, along with other tools that might be appropriate for ELs/MLs.  </a:t>
            </a:r>
            <a:br>
              <a:rPr lang="en-US">
                <a:latin typeface="Calibri" panose="020F0502020204030204" pitchFamily="34" charset="0"/>
                <a:ea typeface="Calibri" panose="020F0502020204030204" pitchFamily="34" charset="0"/>
                <a:cs typeface="Calibri" panose="020F0502020204030204" pitchFamily="34" charset="0"/>
              </a:rPr>
            </a:b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While the Accessibility Chart is a great reference, details about each of these accessibility features are documented in the CSDE Assessment Guidelines.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Accessibility Charts, also available for the LAS Links Assessment and the Connecticut SAT School Day, are posted to the CSDE web page.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Additional Information:</a:t>
            </a:r>
          </a:p>
          <a:p>
            <a:r>
              <a:rPr lang="en-US">
                <a:latin typeface="Calibri" panose="020F0502020204030204" pitchFamily="34" charset="0"/>
                <a:ea typeface="Calibri" panose="020F0502020204030204" pitchFamily="34" charset="0"/>
                <a:cs typeface="Calibri" panose="020F0502020204030204" pitchFamily="34" charset="0"/>
              </a:rPr>
              <a:t>Accessibility Chart for Smarter Balanced/NGSS: </a:t>
            </a:r>
            <a:r>
              <a:rPr lang="en-US">
                <a:latin typeface="Calibri" panose="020F0502020204030204" pitchFamily="34" charset="0"/>
                <a:ea typeface="Calibri" panose="020F0502020204030204" pitchFamily="34" charset="0"/>
                <a:cs typeface="Calibri" panose="020F0502020204030204" pitchFamily="34" charset="0"/>
                <a:hlinkClick r:id="rId3"/>
              </a:rPr>
              <a:t>Accessibility Chart</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https://ct.portal.cambiumast.com/resource-item/en/accessibility-chart</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Other Accessibility Charts are available for the CT SAT School Day and LAS Links –available on the CSDE webpage. </a:t>
            </a:r>
            <a:r>
              <a:rPr lang="en-US">
                <a:latin typeface="Calibri" panose="020F0502020204030204" pitchFamily="34" charset="0"/>
                <a:ea typeface="Calibri" panose="020F0502020204030204" pitchFamily="34" charset="0"/>
                <a:cs typeface="Calibri" panose="020F0502020204030204" pitchFamily="34" charset="0"/>
                <a:hlinkClick r:id="rId4"/>
              </a:rPr>
              <a:t>Connecticut Sensible Assessment System--Summative Assessment - End-of-Year</a:t>
            </a:r>
            <a:r>
              <a:rPr lang="en-US">
                <a:latin typeface="Calibri" panose="020F0502020204030204" pitchFamily="34" charset="0"/>
                <a:ea typeface="Calibri" panose="020F0502020204030204" pitchFamily="34" charset="0"/>
                <a:cs typeface="Calibri" panose="020F0502020204030204" pitchFamily="34" charset="0"/>
              </a:rPr>
              <a:t>; https://portal.ct.gov/sde/student-assessment/main-assessment/student-assessment/summative-assessment---end-of-year</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CT SAT School Day: </a:t>
            </a:r>
            <a:r>
              <a:rPr lang="en-US">
                <a:latin typeface="Calibri" panose="020F0502020204030204" pitchFamily="34" charset="0"/>
                <a:ea typeface="Calibri" panose="020F0502020204030204" pitchFamily="34" charset="0"/>
                <a:cs typeface="Calibri" panose="020F0502020204030204" pitchFamily="34" charset="0"/>
                <a:hlinkClick r:id="rId5"/>
              </a:rPr>
              <a:t>PowerPoint Presentation</a:t>
            </a:r>
            <a:r>
              <a:rPr lang="en-US">
                <a:latin typeface="Calibri" panose="020F0502020204030204" pitchFamily="34" charset="0"/>
                <a:ea typeface="Calibri" panose="020F0502020204030204" pitchFamily="34" charset="0"/>
                <a:cs typeface="Calibri" panose="020F0502020204030204" pitchFamily="34" charset="0"/>
              </a:rPr>
              <a:t>; https://portal.ct.gov/-/media/sde/student-assessment/sat/2024_25-ct-sat-school-day-accessibility-chart-fall-version.pdf?rev=61abb70fb53f435bbfad65eea3d32460&amp;hash=CBDFA77A9EA595794CEB46B27F8BEA52</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LAS Links:  </a:t>
            </a:r>
            <a:r>
              <a:rPr lang="en-US">
                <a:latin typeface="Calibri" panose="020F0502020204030204" pitchFamily="34" charset="0"/>
                <a:ea typeface="Calibri" panose="020F0502020204030204" pitchFamily="34" charset="0"/>
                <a:cs typeface="Calibri" panose="020F0502020204030204" pitchFamily="34" charset="0"/>
                <a:hlinkClick r:id="rId6"/>
              </a:rPr>
              <a:t>las-links-accessibility-chart-final.pdf</a:t>
            </a:r>
            <a:r>
              <a:rPr lang="en-US">
                <a:latin typeface="Calibri" panose="020F0502020204030204" pitchFamily="34" charset="0"/>
                <a:ea typeface="Calibri" panose="020F0502020204030204" pitchFamily="34" charset="0"/>
                <a:cs typeface="Calibri" panose="020F0502020204030204" pitchFamily="34" charset="0"/>
              </a:rPr>
              <a:t>; https://portal.ct.gov/-/media/sde/student-assessment/special-populations/las-links-accessibility-chart-final.pdf?rev=a9cb927b69fd4717911a7271fd568dc3&amp;hash=A16B453E1EA2739002CCAD62A422E6E1</a:t>
            </a:r>
          </a:p>
        </p:txBody>
      </p:sp>
      <p:sp>
        <p:nvSpPr>
          <p:cNvPr id="4" name="Slide Number Placeholder 3"/>
          <p:cNvSpPr>
            <a:spLocks noGrp="1"/>
          </p:cNvSpPr>
          <p:nvPr>
            <p:ph type="sldNum" sz="quarter" idx="5"/>
          </p:nvPr>
        </p:nvSpPr>
        <p:spPr/>
        <p:txBody>
          <a:bodyPr/>
          <a:lstStyle/>
          <a:p>
            <a:fld id="{DECF9E23-3657-41AF-913F-C69B64B47684}" type="slidenum">
              <a:rPr lang="en-US" smtClean="0"/>
              <a:t>68</a:t>
            </a:fld>
            <a:endParaRPr lang="en-US"/>
          </a:p>
        </p:txBody>
      </p:sp>
    </p:spTree>
    <p:extLst>
      <p:ext uri="{BB962C8B-B14F-4D97-AF65-F5344CB8AC3E}">
        <p14:creationId xmlns:p14="http://schemas.microsoft.com/office/powerpoint/2010/main" val="31029973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Here we provide the definition of universal tools and considerations the team can use. Remember universal tools are available to ALL students. However, just because they are available doesn’t mean that they are appropriate for all students.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Therefore, universal tools can be turned off by the test administrator/proctor prior to testing. Also remember, that in the context of statewide assessments, different assessments use different platforms and offer different tools. Take time to learn about the unique accessibility features provided for each assessment.</a:t>
            </a:r>
          </a:p>
          <a:p>
            <a:endParaRPr lang="en-US">
              <a:latin typeface="Calibri" panose="020F0502020204030204" pitchFamily="34" charset="0"/>
              <a:ea typeface="Calibri" panose="020F0502020204030204" pitchFamily="34" charset="0"/>
              <a:cs typeface="Calibri" panose="020F0502020204030204" pitchFamily="34" charset="0"/>
            </a:endParaRPr>
          </a:p>
          <a:p>
            <a:pPr defTabSz="949478">
              <a:defRPr/>
            </a:pPr>
            <a:r>
              <a:rPr lang="en-US">
                <a:latin typeface="Calibri" panose="020F0502020204030204" pitchFamily="34" charset="0"/>
                <a:ea typeface="Calibri" panose="020F0502020204030204" pitchFamily="34" charset="0"/>
                <a:cs typeface="Calibri" panose="020F0502020204030204" pitchFamily="34" charset="0"/>
              </a:rPr>
              <a:t>Resource: </a:t>
            </a:r>
            <a:r>
              <a:rPr lang="en-US">
                <a:latin typeface="Calibri" panose="020F0502020204030204" pitchFamily="34" charset="0"/>
                <a:ea typeface="Calibri" panose="020F0502020204030204" pitchFamily="34" charset="0"/>
                <a:cs typeface="Calibri" panose="020F0502020204030204" pitchFamily="34" charset="0"/>
                <a:hlinkClick r:id="rId3"/>
              </a:rPr>
              <a:t>Familiarize Students with Smarter Balanced Universal Test Tools</a:t>
            </a:r>
            <a:r>
              <a:rPr lang="en-US">
                <a:latin typeface="Calibri" panose="020F0502020204030204" pitchFamily="34" charset="0"/>
                <a:ea typeface="Calibri" panose="020F0502020204030204" pitchFamily="34" charset="0"/>
                <a:cs typeface="Calibri" panose="020F0502020204030204" pitchFamily="34" charset="0"/>
              </a:rPr>
              <a:t>; https://smarterbalanced.org/five-built-in-test-tools-students-should-know-and-use/</a:t>
            </a:r>
          </a:p>
          <a:p>
            <a:pPr defTabSz="949478">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49478">
              <a:defRPr/>
            </a:pPr>
            <a:r>
              <a:rPr lang="en-US">
                <a:latin typeface="Calibri" panose="020F0502020204030204" pitchFamily="34" charset="0"/>
                <a:ea typeface="Calibri" panose="020F0502020204030204" pitchFamily="34" charset="0"/>
                <a:cs typeface="Calibri" panose="020F0502020204030204" pitchFamily="34" charset="0"/>
                <a:hlinkClick r:id="rId4"/>
              </a:rPr>
              <a:t>Accessibility Chart</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https://ct.portal.cambiumast.com/resource-item/en/accessibility-chart</a:t>
            </a:r>
          </a:p>
        </p:txBody>
      </p:sp>
      <p:sp>
        <p:nvSpPr>
          <p:cNvPr id="4" name="Slide Number Placeholder 3"/>
          <p:cNvSpPr>
            <a:spLocks noGrp="1"/>
          </p:cNvSpPr>
          <p:nvPr>
            <p:ph type="sldNum" sz="quarter" idx="5"/>
          </p:nvPr>
        </p:nvSpPr>
        <p:spPr/>
        <p:txBody>
          <a:bodyPr/>
          <a:lstStyle/>
          <a:p>
            <a:fld id="{DECF9E23-3657-41AF-913F-C69B64B47684}" type="slidenum">
              <a:rPr lang="en-US" smtClean="0"/>
              <a:t>69</a:t>
            </a:fld>
            <a:endParaRPr lang="en-US"/>
          </a:p>
        </p:txBody>
      </p:sp>
    </p:spTree>
    <p:extLst>
      <p:ext uri="{BB962C8B-B14F-4D97-AF65-F5344CB8AC3E}">
        <p14:creationId xmlns:p14="http://schemas.microsoft.com/office/powerpoint/2010/main" val="394599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7</a:t>
            </a:fld>
            <a:endParaRPr lang="en-US"/>
          </a:p>
        </p:txBody>
      </p:sp>
    </p:spTree>
    <p:extLst>
      <p:ext uri="{BB962C8B-B14F-4D97-AF65-F5344CB8AC3E}">
        <p14:creationId xmlns:p14="http://schemas.microsoft.com/office/powerpoint/2010/main" val="2540252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latin typeface="Calibri" panose="020F0502020204030204" pitchFamily="34" charset="0"/>
                <a:ea typeface="Calibri" panose="020F0502020204030204" pitchFamily="34" charset="0"/>
                <a:cs typeface="Calibri" panose="020F0502020204030204" pitchFamily="34" charset="0"/>
              </a:rPr>
              <a:t>Here we provide the definition of designated supports and considerations the team can use. Designated supports are accessibility features available for any student whom the need has been indicated by an educator team with input from the parent/guardian and student. This should be based off the students specific and unique learning profile.</a:t>
            </a:r>
          </a:p>
          <a:p>
            <a:pPr defTabSz="949478">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49478">
              <a:defRPr/>
            </a:pPr>
            <a:r>
              <a:rPr lang="en-US">
                <a:latin typeface="Calibri" panose="020F0502020204030204" pitchFamily="34" charset="0"/>
                <a:ea typeface="Calibri" panose="020F0502020204030204" pitchFamily="34" charset="0"/>
                <a:cs typeface="Calibri" panose="020F0502020204030204" pitchFamily="34" charset="0"/>
              </a:rPr>
              <a:t>When teams make this recommendation, it should also be consistently utilized across educational settings as applicable. </a:t>
            </a:r>
          </a:p>
          <a:p>
            <a:pPr defTabSz="949478">
              <a:defRPr/>
            </a:pPr>
            <a:endParaRPr lang="en-US">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70</a:t>
            </a:fld>
            <a:endParaRPr lang="en-US"/>
          </a:p>
        </p:txBody>
      </p:sp>
    </p:spTree>
    <p:extLst>
      <p:ext uri="{BB962C8B-B14F-4D97-AF65-F5344CB8AC3E}">
        <p14:creationId xmlns:p14="http://schemas.microsoft.com/office/powerpoint/2010/main" val="6694468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When entering designated supports for students who do</a:t>
            </a:r>
            <a:r>
              <a:rPr lang="en-US" b="1" u="sng">
                <a:latin typeface="Calibri" panose="020F0502020204030204" pitchFamily="34" charset="0"/>
                <a:ea typeface="Calibri" panose="020F0502020204030204" pitchFamily="34" charset="0"/>
                <a:cs typeface="Calibri" panose="020F0502020204030204" pitchFamily="34" charset="0"/>
              </a:rPr>
              <a:t> not </a:t>
            </a:r>
            <a:r>
              <a:rPr lang="en-US">
                <a:latin typeface="Calibri" panose="020F0502020204030204" pitchFamily="34" charset="0"/>
                <a:ea typeface="Calibri" panose="020F0502020204030204" pitchFamily="34" charset="0"/>
                <a:cs typeface="Calibri" panose="020F0502020204030204" pitchFamily="34" charset="0"/>
              </a:rPr>
              <a:t>have an IEP or Section 504 plan the DA should establish a process for setting designated supports in TIDE. Any test support needs to be assigned in advance of testing. Students with a finalized and implemented plan will have designated supports and accommodations sync from CT-SEDS to TIDE. Designated supports and accommodations should </a:t>
            </a:r>
            <a:r>
              <a:rPr lang="en-US" b="1" u="sng">
                <a:latin typeface="Calibri" panose="020F0502020204030204" pitchFamily="34" charset="0"/>
                <a:ea typeface="Calibri" panose="020F0502020204030204" pitchFamily="34" charset="0"/>
                <a:cs typeface="Calibri" panose="020F0502020204030204" pitchFamily="34" charset="0"/>
              </a:rPr>
              <a:t>not</a:t>
            </a:r>
            <a:r>
              <a:rPr lang="en-US">
                <a:latin typeface="Calibri" panose="020F0502020204030204" pitchFamily="34" charset="0"/>
                <a:ea typeface="Calibri" panose="020F0502020204030204" pitchFamily="34" charset="0"/>
                <a:cs typeface="Calibri" panose="020F0502020204030204" pitchFamily="34" charset="0"/>
              </a:rPr>
              <a:t> be manually entered or batch uploaded for students with an IEP or Section 504 Plan.  </a:t>
            </a:r>
          </a:p>
          <a:p>
            <a:endParaRPr lang="en-US">
              <a:latin typeface="Calibri" panose="020F0502020204030204" pitchFamily="34" charset="0"/>
              <a:ea typeface="Calibri" panose="020F0502020204030204" pitchFamily="34" charset="0"/>
              <a:cs typeface="Calibri" panose="020F0502020204030204" pitchFamily="34" charset="0"/>
            </a:endParaRPr>
          </a:p>
          <a:p>
            <a:pPr defTabSz="949478">
              <a:defRPr/>
            </a:pPr>
            <a:r>
              <a:rPr lang="en-US">
                <a:latin typeface="Calibri" panose="020F0502020204030204" pitchFamily="34" charset="0"/>
                <a:ea typeface="Calibri" panose="020F0502020204030204" pitchFamily="34" charset="0"/>
                <a:cs typeface="Calibri" panose="020F0502020204030204" pitchFamily="34" charset="0"/>
              </a:rPr>
              <a:t>Refer to </a:t>
            </a:r>
            <a:r>
              <a:rPr lang="en-US">
                <a:latin typeface="Calibri" panose="020F0502020204030204" pitchFamily="34" charset="0"/>
                <a:ea typeface="Calibri" panose="020F0502020204030204" pitchFamily="34" charset="0"/>
                <a:cs typeface="Calibri" panose="020F0502020204030204" pitchFamily="34" charset="0"/>
                <a:hlinkClick r:id="rId3"/>
              </a:rPr>
              <a:t>Documenting Designated Supports and Accommodations in TIDE</a:t>
            </a:r>
            <a:r>
              <a:rPr lang="en-US">
                <a:latin typeface="Calibri" panose="020F0502020204030204" pitchFamily="34" charset="0"/>
                <a:ea typeface="Calibri" panose="020F0502020204030204" pitchFamily="34" charset="0"/>
                <a:cs typeface="Calibri" panose="020F0502020204030204" pitchFamily="34" charset="0"/>
              </a:rPr>
              <a:t> for more information about this process. https://ct.portal.cambiumast.com/resource-item/en/documenting-designated-supports-and-accommodations-in-tide</a:t>
            </a:r>
          </a:p>
          <a:p>
            <a:pPr defTabSz="949478">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49478">
              <a:defRPr/>
            </a:pPr>
            <a:r>
              <a:rPr lang="en-US">
                <a:latin typeface="Calibri" panose="020F0502020204030204" pitchFamily="34" charset="0"/>
                <a:ea typeface="Calibri" panose="020F0502020204030204" pitchFamily="34" charset="0"/>
                <a:cs typeface="Calibri" panose="020F0502020204030204" pitchFamily="34" charset="0"/>
              </a:rPr>
              <a:t>Additional Resources: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TIDE User Guide: </a:t>
            </a:r>
            <a:r>
              <a:rPr lang="en-US">
                <a:latin typeface="Calibri" panose="020F0502020204030204" pitchFamily="34" charset="0"/>
                <a:ea typeface="Calibri" panose="020F0502020204030204" pitchFamily="34" charset="0"/>
                <a:cs typeface="Calibri" panose="020F0502020204030204" pitchFamily="34" charset="0"/>
                <a:hlinkClick r:id="rId4"/>
              </a:rPr>
              <a:t>Test Information Distribution Engine (TIDE) User Guide</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https://ct.portal.cambiumast.com/resource-item/en/test-information-distribution-engine-tide-user-guide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Accessing TIDE: </a:t>
            </a:r>
            <a:r>
              <a:rPr lang="en-US">
                <a:latin typeface="Calibri" panose="020F0502020204030204" pitchFamily="34" charset="0"/>
                <a:ea typeface="Calibri" panose="020F0502020204030204" pitchFamily="34" charset="0"/>
                <a:cs typeface="Calibri" panose="020F0502020204030204" pitchFamily="34" charset="0"/>
                <a:hlinkClick r:id="rId5"/>
              </a:rPr>
              <a:t>Accessing-TIDE-Brochure.pdf</a:t>
            </a:r>
            <a:r>
              <a:rPr lang="en-US">
                <a:latin typeface="Calibri" panose="020F0502020204030204" pitchFamily="34" charset="0"/>
                <a:ea typeface="Calibri" panose="020F0502020204030204" pitchFamily="34" charset="0"/>
                <a:cs typeface="Calibri" panose="020F0502020204030204" pitchFamily="34" charset="0"/>
              </a:rPr>
              <a:t>; https://ct.portal.cambiumast.com/content/contentresources/en/Accessing-TIDE-Brochure.pdf</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User Role Permissions for Secure Online Systems: </a:t>
            </a:r>
            <a:r>
              <a:rPr lang="en-US">
                <a:latin typeface="Calibri" panose="020F0502020204030204" pitchFamily="34" charset="0"/>
                <a:ea typeface="Calibri" panose="020F0502020204030204" pitchFamily="34" charset="0"/>
                <a:cs typeface="Calibri" panose="020F0502020204030204" pitchFamily="34" charset="0"/>
                <a:hlinkClick r:id="rId6"/>
              </a:rPr>
              <a:t>User Role Permissions for Secure Online Systems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https://ct.portal.cambiumast.com/resource-item/en/user-role-permissions-for-secure-online-systems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7"/>
              </a:rPr>
              <a:t>CT-SEDS to TIDE Designated Supports/Accommodations Sync Frequently Asked Questions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https://ct.portal.cambiumast.com/resource-item/en/ct-seds-to-tide-designated-supports-and-accommodations-sync-faq</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8"/>
              </a:rPr>
              <a:t>Cross-Checking Student TIDE Test Settings and CT-SEDS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https://ct.portal.cambiumast.com/resource-item/en/cross-checking-student-tide-test-settings-and-ct-seds</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71</a:t>
            </a:fld>
            <a:endParaRPr lang="en-US"/>
          </a:p>
        </p:txBody>
      </p:sp>
    </p:spTree>
    <p:extLst>
      <p:ext uri="{BB962C8B-B14F-4D97-AF65-F5344CB8AC3E}">
        <p14:creationId xmlns:p14="http://schemas.microsoft.com/office/powerpoint/2010/main" val="24701684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Calibri"/>
                <a:cs typeface="Calibri"/>
              </a:rPr>
              <a:t>Accommodations are for students with an IEP or 504 plan. These are changes in materials or procedures that increase equitable access during assessments. They allow students to show what they know and can do. Like designated supports they should be consistently accessed and incorporated into the students instructional setting. Students should have familiarity and independence with both accommodations and designated supports that are assigned.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a:ea typeface="Calibri"/>
                <a:cs typeface="Calibri"/>
              </a:rPr>
              <a:t>As mentioned before accommodations that are in finalized and implemented plans in CT-SEDS will sync to TIDE.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a:ea typeface="Calibri"/>
                <a:cs typeface="Calibri"/>
              </a:rPr>
              <a:t>Additional Resources:</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a:ea typeface="Calibri"/>
                <a:cs typeface="Calibri"/>
              </a:rPr>
              <a:t>Refer to the CSDE Assessment Guidelines for details about accommodations available for each assessment: </a:t>
            </a:r>
            <a:r>
              <a:rPr lang="en-US" dirty="0">
                <a:latin typeface="Calibri"/>
                <a:ea typeface="Calibri"/>
                <a:cs typeface="Calibri"/>
                <a:hlinkClick r:id="rId3">
                  <a:extLst>
                    <a:ext uri="{A12FA001-AC4F-418D-AE19-62706E023703}">
                      <ahyp:hlinkClr xmlns:ahyp="http://schemas.microsoft.com/office/drawing/2018/hyperlinkcolor" val="tx"/>
                    </a:ext>
                  </a:extLst>
                </a:hlinkClick>
              </a:rPr>
              <a:t>CSDE Assessment Guidelines (cambiumast.com)</a:t>
            </a:r>
            <a:endParaRPr lang="en-US" dirty="0">
              <a:latin typeface="Calibri"/>
              <a:ea typeface="Calibri"/>
              <a:cs typeface="Calibri"/>
            </a:endParaRPr>
          </a:p>
          <a:p>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dirty="0">
                <a:latin typeface="Calibri"/>
                <a:ea typeface="Calibri"/>
                <a:cs typeface="Calibri"/>
                <a:hlinkClick r:id="rId4"/>
              </a:rPr>
              <a:t>Documenting Designated Supports and Accommodations in TIDE</a:t>
            </a:r>
            <a:r>
              <a:rPr lang="en-US" dirty="0">
                <a:latin typeface="Calibri"/>
                <a:ea typeface="Calibri"/>
                <a:cs typeface="Calibri"/>
              </a:rPr>
              <a:t>; https://ct.portal.cambiumast.com/resource-item/en/documenting-designated-supports-and-accommodations-in-tide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dirty="0">
                <a:latin typeface="Calibri"/>
                <a:ea typeface="Calibri"/>
                <a:cs typeface="Calibri"/>
                <a:hlinkClick r:id="rId5"/>
              </a:rPr>
              <a:t>CT-SEDS to TIDE Designated Supports/Accommodations Sync Frequently Asked Questions</a:t>
            </a:r>
            <a:r>
              <a:rPr lang="en-US" dirty="0">
                <a:latin typeface="Calibri"/>
                <a:ea typeface="Calibri"/>
                <a:cs typeface="Calibri"/>
              </a:rPr>
              <a:t>; https://ct.portal.cambiumast.com/resource-item/en/ct-seds-to-tide-designated-supports-and-accommodations-sync-faq</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dirty="0">
                <a:latin typeface="Calibri"/>
                <a:ea typeface="Calibri"/>
                <a:cs typeface="Calibri"/>
                <a:hlinkClick r:id="rId6"/>
              </a:rPr>
              <a:t>Cross-Checking Student TIDE Test Settings and CT-SEDS</a:t>
            </a:r>
            <a:r>
              <a:rPr lang="en-US" dirty="0">
                <a:latin typeface="Calibri"/>
                <a:ea typeface="Calibri"/>
                <a:cs typeface="Calibri"/>
              </a:rPr>
              <a:t>; https://ct.portal.cambiumast.com/resource-item/en/cross-checking-student-tide-test-settings-and-ct-seds</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72</a:t>
            </a:fld>
            <a:endParaRPr lang="en-US"/>
          </a:p>
        </p:txBody>
      </p:sp>
    </p:spTree>
    <p:extLst>
      <p:ext uri="{BB962C8B-B14F-4D97-AF65-F5344CB8AC3E}">
        <p14:creationId xmlns:p14="http://schemas.microsoft.com/office/powerpoint/2010/main" val="32569415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a:solidFill>
                  <a:srgbClr val="000000"/>
                </a:solidFill>
                <a:latin typeface="Calibri" panose="020F0502020204030204" pitchFamily="34" charset="0"/>
                <a:ea typeface="Calibri" panose="020F0502020204030204" pitchFamily="34" charset="0"/>
                <a:cs typeface="Calibri" panose="020F0502020204030204" pitchFamily="34" charset="0"/>
              </a:rPr>
              <a:t>When reviewing accommodations in the student dashboard in TIDE you will want to be aware of the following indicators and how they are set. </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​These demographic fields must be updated in PSIS as applicable to students.</a:t>
            </a:r>
          </a:p>
          <a:p>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Eligibility for any embedded or non-embedded accommodation requires the IDEA or Section 504 indicator (based on the PSIS registration fields) set to Yes. Without this indication, accommodations cannot sync to TIDE from CT-SEDS.</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The student’s EL/ML designation must be set to Yes in PSIS if the student is identified as EL/ML.</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Accommodations should </a:t>
            </a: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NEVER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be manually entered or batch uploaded in TIDE. The IEP/Section 504 is the source of truth! If corrections are necessary, contact the Case Manager and an amendment of edit/revise can be conducted.</a:t>
            </a:r>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endParaRPr lang="en-US">
              <a:solidFill>
                <a:schemeClr val="tx1"/>
              </a:solidFill>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73</a:t>
            </a:fld>
            <a:endParaRPr lang="en-US"/>
          </a:p>
        </p:txBody>
      </p:sp>
    </p:spTree>
    <p:extLst>
      <p:ext uri="{BB962C8B-B14F-4D97-AF65-F5344CB8AC3E}">
        <p14:creationId xmlns:p14="http://schemas.microsoft.com/office/powerpoint/2010/main" val="18280991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baseline="0">
                <a:solidFill>
                  <a:schemeClr val="tx1"/>
                </a:solidFill>
                <a:latin typeface="Calibri" panose="020F0502020204030204" pitchFamily="34" charset="0"/>
                <a:ea typeface="Calibri" panose="020F0502020204030204" pitchFamily="34" charset="0"/>
                <a:cs typeface="Calibri" panose="020F0502020204030204" pitchFamily="34" charset="0"/>
              </a:rPr>
              <a:t>Many students benefit from reader supports especially those students who have a reading or print disability, such as dyslexia. Other students with visual disabilities may need accessibility to information on the computer because they can’t see the text. The resource shown on this slide provides a range of reader supports available based on documented need. </a:t>
            </a:r>
            <a:r>
              <a:rPr lang="en-US"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This guide provides educators with a review of reader options and the required documentation needed to administer a human reader. Reader supports are available on Smarter Balanced and NGSS assessments and the corresponding documents and resources associates with each accessibility feature. These reader options can be grouped into two categories: designated supports and/or accommodations. Within these categories, supports can be embedded (those provided directly to the student through the test delivery system) and non-embedded (those provided to the student by a test administrator). </a:t>
            </a:r>
            <a:endParaRPr lang="en-US" u="none">
              <a:latin typeface="Calibri" panose="020F0502020204030204" pitchFamily="34" charset="0"/>
              <a:ea typeface="Calibri" panose="020F0502020204030204" pitchFamily="34" charset="0"/>
              <a:cs typeface="Calibri" panose="020F0502020204030204" pitchFamily="34" charset="0"/>
            </a:endParaRPr>
          </a:p>
          <a:p>
            <a:endParaRPr lang="en-US" u="none">
              <a:solidFill>
                <a:srgbClr val="467886"/>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US">
                <a:latin typeface="Calibri" panose="020F0502020204030204" pitchFamily="34" charset="0"/>
                <a:ea typeface="Calibri" panose="020F0502020204030204" pitchFamily="34" charset="0"/>
                <a:cs typeface="Calibri" panose="020F0502020204030204" pitchFamily="34" charset="0"/>
                <a:hlinkClick r:id="rId3"/>
              </a:rPr>
              <a:t>Reader Designated Supports and Accommodations for Smarter Balanced Mathematics and English Language Arts and the Next Generation Science Standards (NGSS) Assessments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https://ct.portal.cambiumast.com/resource-item/en/reader-designated-supports-and-accommodations-for-sb-and-the-ngss</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74</a:t>
            </a:fld>
            <a:endParaRPr lang="en-US"/>
          </a:p>
        </p:txBody>
      </p:sp>
    </p:spTree>
    <p:extLst>
      <p:ext uri="{BB962C8B-B14F-4D97-AF65-F5344CB8AC3E}">
        <p14:creationId xmlns:p14="http://schemas.microsoft.com/office/powerpoint/2010/main" val="2419489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a:solidFill>
                  <a:srgbClr val="000000"/>
                </a:solidFill>
                <a:highlight>
                  <a:srgbClr val="F5F5F5"/>
                </a:highlight>
                <a:latin typeface="Calibri" panose="020F0502020204030204" pitchFamily="34" charset="0"/>
                <a:ea typeface="Calibri" panose="020F0502020204030204" pitchFamily="34" charset="0"/>
                <a:cs typeface="Calibri" panose="020F0502020204030204" pitchFamily="34" charset="0"/>
              </a:rPr>
              <a:t>The Connecticut Smarter Balanced and NGSS Assessments Reader Options Table</a:t>
            </a:r>
            <a:r>
              <a:rPr lang="en-US">
                <a:solidFill>
                  <a:srgbClr val="444444"/>
                </a:solidFill>
                <a:highlight>
                  <a:srgbClr val="F5F5F5"/>
                </a:highlight>
                <a:latin typeface="Calibri" panose="020F0502020204030204" pitchFamily="34" charset="0"/>
                <a:ea typeface="Calibri" panose="020F0502020204030204" pitchFamily="34" charset="0"/>
                <a:cs typeface="Calibri" panose="020F0502020204030204" pitchFamily="34" charset="0"/>
              </a:rPr>
              <a:t>​ </a:t>
            </a:r>
            <a:r>
              <a:rPr lang="en-US">
                <a:solidFill>
                  <a:srgbClr val="000000"/>
                </a:solidFill>
                <a:highlight>
                  <a:srgbClr val="F5F5F5"/>
                </a:highlight>
                <a:latin typeface="Calibri" panose="020F0502020204030204" pitchFamily="34" charset="0"/>
                <a:ea typeface="Calibri" panose="020F0502020204030204" pitchFamily="34" charset="0"/>
                <a:cs typeface="Calibri" panose="020F0502020204030204" pitchFamily="34" charset="0"/>
              </a:rPr>
              <a:t>provides an in-depth look at the different reader options available for SB/NGSS. It defines the purpose, test requirements, and necessary documentation (if applicable) for various embedded and non-embedded Smarter Balanced and NGSS reader supports and accommodations. This tool can help educators determine the most appropriate accessibility features that support access to print/text. </a:t>
            </a:r>
            <a:endParaRPr lang="en-US">
              <a:solidFill>
                <a:srgbClr val="444444"/>
              </a:solidFill>
              <a:highlight>
                <a:srgbClr val="F5F5F5"/>
              </a:highlight>
              <a:latin typeface="Calibri" panose="020F0502020204030204" pitchFamily="34" charset="0"/>
              <a:ea typeface="Calibri" panose="020F0502020204030204" pitchFamily="34" charset="0"/>
              <a:cs typeface="Calibri" panose="020F0502020204030204" pitchFamily="34" charset="0"/>
            </a:endParaRPr>
          </a:p>
          <a:p>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hlinkClick r:id="rId3"/>
              </a:rPr>
              <a:t>Connecticut Smarter Balanced and NGSS Assessments Reader Options Table</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https://ct.portal.cambiumast.com/resource-item/en/connecticut-smarter-balanced-and-ngss-assessments-reader-options-table</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75</a:t>
            </a:fld>
            <a:endParaRPr lang="en-US"/>
          </a:p>
        </p:txBody>
      </p:sp>
    </p:spTree>
    <p:extLst>
      <p:ext uri="{BB962C8B-B14F-4D97-AF65-F5344CB8AC3E}">
        <p14:creationId xmlns:p14="http://schemas.microsoft.com/office/powerpoint/2010/main" val="22207603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595959"/>
                </a:solidFill>
                <a:effectLst/>
                <a:latin typeface="Calibri" panose="020F0502020204030204" pitchFamily="34" charset="0"/>
                <a:ea typeface="Calibri" panose="020F0502020204030204" pitchFamily="34" charset="0"/>
                <a:cs typeface="Calibri" panose="020F0502020204030204" pitchFamily="34" charset="0"/>
              </a:rPr>
              <a:t>The questions provided in this document can assist IEP/Section 504 decision-making teams in determining whether it is appropriate to indicate that the student should be provided the reading passages for an ELA reading assessment via a text-to-speech accommodation.</a:t>
            </a:r>
          </a:p>
          <a:p>
            <a:endParaRPr lang="en-US" b="0" i="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pPr>
              <a:defRPr/>
            </a:pPr>
            <a:r>
              <a:rPr lang="en-US">
                <a:latin typeface="Calibri" panose="020F0502020204030204" pitchFamily="34" charset="0"/>
                <a:ea typeface="Calibri" panose="020F0502020204030204" pitchFamily="34" charset="0"/>
                <a:cs typeface="Calibri" panose="020F0502020204030204" pitchFamily="34" charset="0"/>
              </a:rPr>
              <a:t>PPTs should use this form to help document the need for the embedded text-to-speech of the Smarter Balanced reading passages. This accommodation is only for students with an IEP or Section 504 Plan in Grades 3-8 with a documented print disability, or for students who are blind with inadequate braille skills. </a:t>
            </a:r>
            <a:r>
              <a:rPr lang="en-US" b="0" i="0">
                <a:solidFill>
                  <a:schemeClr val="tx1"/>
                </a:solidFill>
                <a:effectLst/>
                <a:latin typeface="Calibri" panose="020F0502020204030204" pitchFamily="34" charset="0"/>
                <a:ea typeface="Calibri" panose="020F0502020204030204" pitchFamily="34" charset="0"/>
                <a:cs typeface="Calibri" panose="020F0502020204030204" pitchFamily="34" charset="0"/>
              </a:rPr>
              <a:t>Additionally, i</a:t>
            </a:r>
            <a:r>
              <a:rPr lang="en-US" b="0" i="0">
                <a:solidFill>
                  <a:srgbClr val="000000"/>
                </a:solidFill>
                <a:effectLst/>
                <a:latin typeface="Calibri" panose="020F0502020204030204" pitchFamily="34" charset="0"/>
                <a:ea typeface="Calibri" panose="020F0502020204030204" pitchFamily="34" charset="0"/>
                <a:cs typeface="Calibri" panose="020F0502020204030204" pitchFamily="34" charset="0"/>
              </a:rPr>
              <a:t>f the student has a print/reading-based disability (dyslexia), there must be strong evidence of the persistence of the disability despite intensive, extensive, and targeted instruction that is based on the Science of Reading and that the student needs extensive supports to access print. There should be documentation of the interventions used and formative assessment data on the effects of each intervention. The student should be familiar with this accommodation and use it regularly during instruction, and typically, the student would most likely be using alternate educational materials (AEM) during instruction.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If your student qualifies, select the Text-to-Speech of ELA Passages (Embedded Accommodation) in CT-SEDS, along with Text-to-Speech (Embedded Designated Support) for math and science stimuli and items, if appropriate. Please complete and maintain this form locally with the student’s record.</a:t>
            </a:r>
          </a:p>
          <a:p>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rPr>
              <a:t>This accommodation is intended to be used for students with a documented print disability, or for students who are blind with inadequate braille skills. Please complete and maintain this form locally with the student’s record.</a:t>
            </a:r>
          </a:p>
          <a:p>
            <a:endParaRPr lang="en-US">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latin typeface="Calibri" panose="020F0502020204030204" pitchFamily="34" charset="0"/>
                <a:ea typeface="Calibri" panose="020F0502020204030204" pitchFamily="34" charset="0"/>
                <a:cs typeface="Calibri" panose="020F0502020204030204" pitchFamily="34" charset="0"/>
                <a:hlinkClick r:id="rId3"/>
              </a:rPr>
              <a:t>Decision Guidelines for Text-to-Speech of the Smarter Balanced ELA Reading Passages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https://ct.portal.cambiumast.com/resource-item/en/decision-guidelines-for-text-to-speech-of-the-smarter-balanced-ela-reading-passages</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76</a:t>
            </a:fld>
            <a:endParaRPr lang="en-US"/>
          </a:p>
        </p:txBody>
      </p:sp>
    </p:spTree>
    <p:extLst>
      <p:ext uri="{BB962C8B-B14F-4D97-AF65-F5344CB8AC3E}">
        <p14:creationId xmlns:p14="http://schemas.microsoft.com/office/powerpoint/2010/main" val="20417612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Non-Embedded Special Documented Read Aloud of ELA Reading Passages (Human Reader) screener should be used when a student cannot access the embedded text-to-speech software provided by the test delivery system, the student may be eligible to work with a human reader. </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r>
              <a:rPr lang="en-US">
                <a:solidFill>
                  <a:srgbClr val="444444"/>
                </a:solidFill>
                <a:highlight>
                  <a:srgbClr val="F5F5F5"/>
                </a:highlight>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a:p>
            <a:pPr algn="l" rtl="0" fontAlgn="base"/>
            <a:r>
              <a:rPr lang="en-US">
                <a:latin typeface="Calibri" panose="020F0502020204030204" pitchFamily="34" charset="0"/>
                <a:ea typeface="Calibri" panose="020F0502020204030204" pitchFamily="34" charset="0"/>
                <a:cs typeface="Calibri" panose="020F0502020204030204" pitchFamily="34" charset="0"/>
              </a:rPr>
              <a:t>Guidance for Read Aloud Accommodation: ​</a:t>
            </a:r>
          </a:p>
          <a:p>
            <a:pPr algn="l" rtl="0" fontAlgn="base"/>
            <a:r>
              <a:rPr lang="en-US">
                <a:latin typeface="Calibri" panose="020F0502020204030204" pitchFamily="34" charset="0"/>
                <a:ea typeface="Calibri" panose="020F0502020204030204" pitchFamily="34" charset="0"/>
                <a:cs typeface="Calibri" panose="020F0502020204030204" pitchFamily="34" charset="0"/>
              </a:rPr>
              <a:t>Human readers are allowable for ELA reading passages, in addition to items, as a special documented accommodation for eligible students in Grades 3-8 who have an implemented IEP or 504 Plan in CT-SEDS. A human reader is an adult who provides an oral presentation of the assessment text to an eligible student. The student depends on the human reader to read the test questions accurately, pronounce words correctly, and speak in a clear voice throughout the test. The human reader must be trained and qualified and must follow the Smarter Balanced Read Aloud Guidelines presented here. The guiding principle in reading aloud is to ensure that the student has access to test content. ​</a:t>
            </a:r>
          </a:p>
          <a:p>
            <a:pPr algn="l" rtl="0" fontAlgn="base"/>
            <a:r>
              <a:rPr lang="en-US">
                <a:latin typeface="Calibri" panose="020F0502020204030204" pitchFamily="34" charset="0"/>
                <a:ea typeface="Calibri" panose="020F0502020204030204" pitchFamily="34" charset="0"/>
                <a:cs typeface="Calibri" panose="020F0502020204030204" pitchFamily="34" charset="0"/>
              </a:rPr>
              <a:t>​</a:t>
            </a:r>
          </a:p>
          <a:p>
            <a:pPr algn="l" rtl="0" fontAlgn="base"/>
            <a:r>
              <a:rPr lang="en-US">
                <a:latin typeface="Calibri" panose="020F0502020204030204" pitchFamily="34" charset="0"/>
                <a:ea typeface="Calibri" panose="020F0502020204030204" pitchFamily="34" charset="0"/>
                <a:cs typeface="Calibri" panose="020F0502020204030204" pitchFamily="34" charset="0"/>
              </a:rPr>
              <a:t>If a reader is selected for use on statewide assessments, they should also be consistently embedded and accessed in the student’s instructional setting. It is recommended that a consistent process in each district be used to determine and communicate decisions regarding these supports for individual students.​</a:t>
            </a:r>
          </a:p>
          <a:p>
            <a:pPr algn="l" rtl="0" fontAlgn="base"/>
            <a:r>
              <a:rPr lang="en-US">
                <a:latin typeface="Calibri" panose="020F0502020204030204" pitchFamily="34" charset="0"/>
                <a:ea typeface="Calibri" panose="020F0502020204030204" pitchFamily="34" charset="0"/>
                <a:cs typeface="Calibri" panose="020F0502020204030204" pitchFamily="34" charset="0"/>
              </a:rPr>
              <a:t>​</a:t>
            </a:r>
          </a:p>
          <a:p>
            <a:pPr algn="l" rtl="0" fontAlgn="base"/>
            <a:r>
              <a:rPr lang="en-US">
                <a:latin typeface="Calibri" panose="020F0502020204030204" pitchFamily="34" charset="0"/>
                <a:ea typeface="Calibri" panose="020F0502020204030204" pitchFamily="34" charset="0"/>
                <a:cs typeface="Calibri" panose="020F0502020204030204" pitchFamily="34" charset="0"/>
              </a:rPr>
              <a:t>If the accommodation or special documented accommodation is selected in an implemented IEP or Section 504 Plan in CT-SEDS prior to student testing, the accommodation will import to the TIDE system. Please note students should not have both as they are conflicting accommodations. ​</a:t>
            </a:r>
          </a:p>
          <a:p>
            <a:pPr algn="l" rtl="0" fontAlgn="base"/>
            <a:r>
              <a:rPr lang="en-US">
                <a:latin typeface="Calibri" panose="020F0502020204030204" pitchFamily="34" charset="0"/>
                <a:ea typeface="Calibri" panose="020F0502020204030204" pitchFamily="34" charset="0"/>
                <a:cs typeface="Calibri" panose="020F0502020204030204" pitchFamily="34" charset="0"/>
              </a:rPr>
              <a:t>​</a:t>
            </a:r>
          </a:p>
          <a:p>
            <a:pPr algn="l" rtl="0" fontAlgn="base"/>
            <a:r>
              <a:rPr lang="en-US">
                <a:latin typeface="Calibri" panose="020F0502020204030204" pitchFamily="34" charset="0"/>
                <a:ea typeface="Calibri" panose="020F0502020204030204" pitchFamily="34" charset="0"/>
                <a:cs typeface="Calibri" panose="020F0502020204030204" pitchFamily="34" charset="0"/>
              </a:rPr>
              <a:t>Before serving as a human reader, the teacher/proctor must review the Read Aloud Guidelines and sign the Test Security/Confidentiality Agreement Form (Appendix B of the Read Aloud Guidelines). Once signed, the form should be returned to the District Administrator for signature and filed with the student record.</a:t>
            </a:r>
          </a:p>
          <a:p>
            <a:pPr algn="l" rtl="0" fontAlgn="base"/>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3"/>
              </a:rPr>
              <a:t>Documented Evidence for a Read Aloud of the Smarter Balanced ELA Reading Passages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https://ct.portal.cambiumast.com/resource-item/en/documented-evidence-for-a-read-aloud-of-the-smarter-balanced-ela-reading-passages</a:t>
            </a:r>
          </a:p>
          <a:p>
            <a:endParaRPr lang="en-US">
              <a:latin typeface="Calibri" panose="020F0502020204030204" pitchFamily="34" charset="0"/>
              <a:ea typeface="Calibri" panose="020F0502020204030204" pitchFamily="34" charset="0"/>
              <a:cs typeface="Calibri" panose="020F0502020204030204" pitchFamily="34" charset="0"/>
            </a:endParaRP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Smarter Balanced Assessments: Read Aloud Guidelines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https://ct.portal.cambiumast.com/resource-item/en/smarter-balanced-assessments-read-aloud-guidelines</a:t>
            </a:r>
          </a:p>
          <a:p>
            <a:pPr algn="l" rtl="0" fontAlgn="base"/>
            <a:endParaRPr lang="en-US">
              <a:latin typeface="Calibri" panose="020F0502020204030204" pitchFamily="34" charset="0"/>
              <a:ea typeface="Calibri" panose="020F0502020204030204" pitchFamily="34" charset="0"/>
              <a:cs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77</a:t>
            </a:fld>
            <a:endParaRPr lang="en-US"/>
          </a:p>
        </p:txBody>
      </p:sp>
    </p:spTree>
    <p:extLst>
      <p:ext uri="{BB962C8B-B14F-4D97-AF65-F5344CB8AC3E}">
        <p14:creationId xmlns:p14="http://schemas.microsoft.com/office/powerpoint/2010/main" val="34117419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In exceptional circumstances, there may be a student whose disabilities are such that the allowable embedded and non-embedded accommodations described in the </a:t>
            </a:r>
            <a:r>
              <a:rPr lang="en-US">
                <a:latin typeface="Calibri" panose="020F0502020204030204" pitchFamily="34" charset="0"/>
                <a:ea typeface="Calibri" panose="020F0502020204030204" pitchFamily="34" charset="0"/>
                <a:cs typeface="Calibri" panose="020F0502020204030204" pitchFamily="34" charset="0"/>
                <a:hlinkClick r:id="rId3"/>
              </a:rPr>
              <a:t>CSDE Assessment Guidelines </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(https://ct.portal.cambiumast.com/resource-item/en/csde-assessment-guidelines) provide insufficient access to the Smarter Balanced and/or NGSS Assessments.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In this case, non-standard accommodations may be determined by the Planning and Placement Team (PPT)/Section 504 Team for students with an identified need based on evidence documented throughout the IEP/Section 504 Plan. These accommodations typically align to those used by the student during instruction and in other learning environments.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Special Documented Accommodations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https://ct.portal.cambiumast.com/resource-item/en/process-for-requesting-special-documented-accommodations</a:t>
            </a:r>
          </a:p>
        </p:txBody>
      </p:sp>
      <p:sp>
        <p:nvSpPr>
          <p:cNvPr id="4" name="Slide Number Placeholder 3"/>
          <p:cNvSpPr>
            <a:spLocks noGrp="1"/>
          </p:cNvSpPr>
          <p:nvPr>
            <p:ph type="sldNum" sz="quarter" idx="5"/>
          </p:nvPr>
        </p:nvSpPr>
        <p:spPr/>
        <p:txBody>
          <a:bodyPr/>
          <a:lstStyle/>
          <a:p>
            <a:fld id="{DECF9E23-3657-41AF-913F-C69B64B47684}" type="slidenum">
              <a:rPr lang="en-US" smtClean="0"/>
              <a:t>78</a:t>
            </a:fld>
            <a:endParaRPr lang="en-US"/>
          </a:p>
        </p:txBody>
      </p:sp>
    </p:spTree>
    <p:extLst>
      <p:ext uri="{BB962C8B-B14F-4D97-AF65-F5344CB8AC3E}">
        <p14:creationId xmlns:p14="http://schemas.microsoft.com/office/powerpoint/2010/main" val="4700571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a:solidFill>
                  <a:srgbClr val="000000"/>
                </a:solidFill>
                <a:latin typeface="Calibri" panose="020F0502020204030204" pitchFamily="34" charset="0"/>
                <a:ea typeface="Calibri" panose="020F0502020204030204" pitchFamily="34" charset="0"/>
                <a:cs typeface="Calibri" panose="020F0502020204030204" pitchFamily="34" charset="0"/>
              </a:rPr>
              <a:t>DA's need to follow guidance for special documented accommodations. Also customized accommodations need to be cleared through CSDE. </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r>
              <a:rPr lang="en-US">
                <a:solidFill>
                  <a:srgbClr val="000000"/>
                </a:solidFill>
                <a:latin typeface="Calibri" panose="020F0502020204030204" pitchFamily="34" charset="0"/>
                <a:ea typeface="Calibri" panose="020F0502020204030204" pitchFamily="34" charset="0"/>
                <a:cs typeface="Calibri" panose="020F0502020204030204" pitchFamily="34" charset="0"/>
              </a:rPr>
              <a:t>DA's need to develop a plan for reviewing:</a:t>
            </a:r>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Accommodations and Special Documented Accommodations (DA's need to work with their Data Manager in CT-SEDS  and TIDE to verify the accommodation reports for student's who have accommodations assigned either through a 504 plan or IEP.)</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TTS of ELA Passages guidelines and Read Aloud of Passages guidelines (DAs should develop a plan for reviewing and maintaining these documents within their district)</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Training </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Prepare for accommodations implementation for summative assessment</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Scheduling of assessment both practice and summative and room assignments for separate setting</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Staff assignment</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Materials needed for example math manipulative if selected, headphones, </a:t>
            </a:r>
            <a:r>
              <a:rPr lang="en-US">
                <a:solidFill>
                  <a:srgbClr val="444444"/>
                </a:solidFill>
                <a:latin typeface="Calibri" panose="020F0502020204030204" pitchFamily="34" charset="0"/>
                <a:ea typeface="Calibri" panose="020F0502020204030204" pitchFamily="34" charset="0"/>
                <a:cs typeface="Calibri" panose="020F0502020204030204" pitchFamily="34" charset="0"/>
              </a:rPr>
              <a:t>​etc.</a:t>
            </a:r>
          </a:p>
          <a:p>
            <a:pPr algn="l" rtl="0" fontAlgn="base">
              <a:buFont typeface="Arial" panose="020B0604020202020204" pitchFamily="34" charset="0"/>
              <a:buChar char="•"/>
            </a:pPr>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3"/>
              </a:rPr>
              <a:t>Special Documented Accommodations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https://ct.portal.cambiumast.com/resource-item/en/process-for-requesting-special-documented-accommodations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CSDE Assessment Guidelines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https://ct.portal.cambiumast.com/resource-item/en/csde-assessment-guidelines</a:t>
            </a:r>
          </a:p>
          <a:p>
            <a:pPr algn="l" rtl="0" fontAlgn="base">
              <a:buFont typeface="Arial" panose="020B0604020202020204" pitchFamily="34" charset="0"/>
              <a:buNone/>
            </a:pPr>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79</a:t>
            </a:fld>
            <a:endParaRPr lang="en-US"/>
          </a:p>
        </p:txBody>
      </p:sp>
    </p:spTree>
    <p:extLst>
      <p:ext uri="{BB962C8B-B14F-4D97-AF65-F5344CB8AC3E}">
        <p14:creationId xmlns:p14="http://schemas.microsoft.com/office/powerpoint/2010/main" val="297027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1054963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80</a:t>
            </a:fld>
            <a:endParaRPr lang="en-US"/>
          </a:p>
        </p:txBody>
      </p:sp>
    </p:spTree>
    <p:extLst>
      <p:ext uri="{BB962C8B-B14F-4D97-AF65-F5344CB8AC3E}">
        <p14:creationId xmlns:p14="http://schemas.microsoft.com/office/powerpoint/2010/main" val="35635753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Students that are unable to access the online assessment with embedded and non-embedded accommodations may be eligible to take the test using a large print or braille test booklet.</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Even if this accommodation is selected in CT-SEDS, the DA still needs to place this order within TIDE.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These test materials must be ordered by the DA for Testing in TIDE on or after January 27, 2025.</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 PPT or Section 504 Team must select these accommodations in CT-SEDS. Once the plan is implemented, the accommodations will sync to TIDE. Look for the Large Print selection in TIDE (refer to image on slide).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 DA will want to review the student dashboard and for this year collaborate with the special education teacher to ensure the correct Braille presentation is ordered in TIDE.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 following braille presentations are available. Refer to your student’s IEP for details on braille type:</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Contracted + Nemeth Math	</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Contracted (No Math Content)	</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Contracted + Nemeth</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Uncontracted + Nemeth Math	</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Uncontracted (No Math Content)	</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Contracted + UEB Math		</a:t>
            </a:r>
          </a:p>
          <a:p>
            <a:pPr marL="296711" indent="-296711">
              <a:buFont typeface="Arial"/>
              <a:buChar char="•"/>
            </a:pPr>
            <a:r>
              <a:rPr lang="en-US">
                <a:latin typeface="Calibri" panose="020F0502020204030204" pitchFamily="34" charset="0"/>
                <a:ea typeface="Calibri" panose="020F0502020204030204" pitchFamily="34" charset="0"/>
                <a:cs typeface="Calibri" panose="020F0502020204030204" pitchFamily="34" charset="0"/>
              </a:rPr>
              <a:t>UEB Uncontracted + UEB Math		</a:t>
            </a:r>
          </a:p>
          <a:p>
            <a:endParaRPr lang="en-US">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81</a:t>
            </a:fld>
            <a:endParaRPr lang="en-US"/>
          </a:p>
        </p:txBody>
      </p:sp>
    </p:spTree>
    <p:extLst>
      <p:ext uri="{BB962C8B-B14F-4D97-AF65-F5344CB8AC3E}">
        <p14:creationId xmlns:p14="http://schemas.microsoft.com/office/powerpoint/2010/main" val="32975604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The DA will receive instructions with the test materials. As a reminder, tests are secure and should be securely maintained before, during, and after testing.</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Once the student has completed testing, the teacher will use the Data Entry Interface to transcribe student responses to all subtests. This is how the tests are scored, and scores are reported.  All transcriptions must be made by May 30, 2025. All test systems will close at the end of business on the last day of testing.</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82</a:t>
            </a:fld>
            <a:endParaRPr lang="en-US"/>
          </a:p>
        </p:txBody>
      </p:sp>
    </p:spTree>
    <p:extLst>
      <p:ext uri="{BB962C8B-B14F-4D97-AF65-F5344CB8AC3E}">
        <p14:creationId xmlns:p14="http://schemas.microsoft.com/office/powerpoint/2010/main" val="16556844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We are now going to briefly discuss the purpose for alternate assessments.</a:t>
            </a:r>
          </a:p>
        </p:txBody>
      </p:sp>
      <p:sp>
        <p:nvSpPr>
          <p:cNvPr id="4" name="Slide Number Placeholder 3"/>
          <p:cNvSpPr>
            <a:spLocks noGrp="1"/>
          </p:cNvSpPr>
          <p:nvPr>
            <p:ph type="sldNum" sz="quarter" idx="5"/>
          </p:nvPr>
        </p:nvSpPr>
        <p:spPr/>
        <p:txBody>
          <a:bodyPr/>
          <a:lstStyle/>
          <a:p>
            <a:fld id="{0A3C37BE-C303-496D-B5CD-85F2937540FC}" type="slidenum">
              <a:rPr lang="en-US" smtClean="0"/>
              <a:t>83</a:t>
            </a:fld>
            <a:endParaRPr lang="en-US"/>
          </a:p>
        </p:txBody>
      </p:sp>
    </p:spTree>
    <p:extLst>
      <p:ext uri="{BB962C8B-B14F-4D97-AF65-F5344CB8AC3E}">
        <p14:creationId xmlns:p14="http://schemas.microsoft.com/office/powerpoint/2010/main" val="40863236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The </a:t>
            </a:r>
            <a:r>
              <a:rPr lang="en-US">
                <a:latin typeface="Calibri" panose="020F0502020204030204" pitchFamily="34" charset="0"/>
                <a:ea typeface="Calibri" panose="020F0502020204030204" pitchFamily="34" charset="0"/>
                <a:cs typeface="Calibri" panose="020F0502020204030204" pitchFamily="34" charset="0"/>
              </a:rPr>
              <a:t>following characteristics describe a student with the </a:t>
            </a:r>
            <a:r>
              <a:rPr lang="en-US" b="1" u="sng">
                <a:latin typeface="Calibri" panose="020F0502020204030204" pitchFamily="34" charset="0"/>
                <a:ea typeface="Calibri" panose="020F0502020204030204" pitchFamily="34" charset="0"/>
                <a:cs typeface="Calibri" panose="020F0502020204030204" pitchFamily="34" charset="0"/>
              </a:rPr>
              <a:t>most </a:t>
            </a:r>
            <a:r>
              <a:rPr lang="en-US">
                <a:latin typeface="Calibri" panose="020F0502020204030204" pitchFamily="34" charset="0"/>
                <a:ea typeface="Calibri" panose="020F0502020204030204" pitchFamily="34" charset="0"/>
                <a:cs typeface="Calibri" panose="020F0502020204030204" pitchFamily="34" charset="0"/>
              </a:rPr>
              <a:t>significant cognitive disabilities. The Planning and Placement Team will need to review and document certain criteria using the Connecticut Alternate Assessment Eligibility Form, which is embedded within CT-SEDS. To qualify the student must:</a:t>
            </a:r>
          </a:p>
          <a:p>
            <a:pPr marL="174708" indent="-174708">
              <a:buFont typeface="Arial" panose="020B0604020202020204" pitchFamily="34" charset="0"/>
              <a:buChar char="•"/>
              <a:defRPr/>
            </a:pPr>
            <a:r>
              <a:rPr lang="en-US">
                <a:latin typeface="Calibri" panose="020F0502020204030204" pitchFamily="34" charset="0"/>
                <a:ea typeface="Calibri" panose="020F0502020204030204" pitchFamily="34" charset="0"/>
                <a:cs typeface="Calibri" panose="020F0502020204030204" pitchFamily="34" charset="0"/>
              </a:rPr>
              <a:t>be identified with one or more of the existing categories of disability under the IDEA;</a:t>
            </a:r>
          </a:p>
          <a:p>
            <a:pPr marL="174708" indent="-174708">
              <a:buFont typeface="Arial" panose="020B0604020202020204" pitchFamily="34" charset="0"/>
              <a:buChar char="•"/>
              <a:defRPr/>
            </a:pPr>
            <a:r>
              <a:rPr lang="en-US">
                <a:latin typeface="Calibri" panose="020F0502020204030204" pitchFamily="34" charset="0"/>
                <a:ea typeface="Calibri" panose="020F0502020204030204" pitchFamily="34" charset="0"/>
                <a:cs typeface="Calibri" panose="020F0502020204030204" pitchFamily="34" charset="0"/>
              </a:rPr>
              <a:t>have a significant Intellectual Impairment;</a:t>
            </a:r>
          </a:p>
          <a:p>
            <a:pPr marL="174708" indent="-174708">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have functional adaptive skills that are well below age level expectations; and</a:t>
            </a:r>
          </a:p>
          <a:p>
            <a:pPr marL="174708" indent="-174708">
              <a:buFont typeface="Arial" panose="020B0604020202020204" pitchFamily="34" charset="0"/>
              <a:buChar char="•"/>
            </a:pPr>
            <a:r>
              <a:rPr lang="en-US" b="0" i="0">
                <a:effectLst/>
                <a:latin typeface="Calibri" panose="020F0502020204030204" pitchFamily="34" charset="0"/>
                <a:ea typeface="Calibri" panose="020F0502020204030204" pitchFamily="34" charset="0"/>
                <a:cs typeface="Calibri" panose="020F0502020204030204" pitchFamily="34" charset="0"/>
              </a:rPr>
              <a:t>require intensive instruction and significant supports.</a:t>
            </a:r>
            <a:endParaRPr lang="en-US">
              <a:latin typeface="Calibri" panose="020F0502020204030204" pitchFamily="34" charset="0"/>
              <a:ea typeface="Calibri" panose="020F0502020204030204" pitchFamily="34" charset="0"/>
              <a:cs typeface="Calibri" panose="020F0502020204030204" pitchFamily="34" charset="0"/>
            </a:endParaRPr>
          </a:p>
          <a:p>
            <a:pPr marL="174708" indent="-174708" defTabSz="931774">
              <a:buFont typeface="Arial" panose="020B0604020202020204" pitchFamily="34" charset="0"/>
              <a:buChar char="•"/>
              <a:defRPr/>
            </a:pP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Additional Resources:</a:t>
            </a:r>
          </a:p>
          <a:p>
            <a:r>
              <a:rPr lang="en-US">
                <a:latin typeface="Calibri" panose="020F0502020204030204" pitchFamily="34" charset="0"/>
                <a:ea typeface="Calibri" panose="020F0502020204030204" pitchFamily="34" charset="0"/>
                <a:cs typeface="Calibri" panose="020F0502020204030204" pitchFamily="34" charset="0"/>
                <a:hlinkClick r:id="rId3"/>
              </a:rPr>
              <a:t>Frequently Asked Questions and Answers about the Connecticut Alternate Assessment System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https://ct.portal.cambiumast.com/resource-item/en/frequently-asked-questions-and-answers-about-the-connecticut-alternate-assessment-system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FAQ About the Connecticut Alternate Assessment System Eligibility Form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https://ct.portal.cambiumast.com/resource-item/en/faq-about-the-connecticut-alternate-assessment-system-eligibility-form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5"/>
              </a:rPr>
              <a:t>Connecticut Alternate Assessment Eligibility Form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https://ct.portal.cambiumast.com/resource-item/en/connecticut-alternate-assessment-eligibility-form</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84</a:t>
            </a:fld>
            <a:endParaRPr lang="en-US"/>
          </a:p>
        </p:txBody>
      </p:sp>
    </p:spTree>
    <p:extLst>
      <p:ext uri="{BB962C8B-B14F-4D97-AF65-F5344CB8AC3E}">
        <p14:creationId xmlns:p14="http://schemas.microsoft.com/office/powerpoint/2010/main" val="27411739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atin typeface="Calibri" panose="020F0502020204030204" pitchFamily="34" charset="0"/>
                <a:ea typeface="Calibri" panose="020F0502020204030204" pitchFamily="34" charset="0"/>
                <a:cs typeface="Calibri" panose="020F0502020204030204" pitchFamily="34" charset="0"/>
              </a:rPr>
              <a:t>The Connecticut Alternate Assessment System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is designed to measure the knowledge and skills of students with the most significant cognitive disabilities as required by the IDEA and ESSA.  They support student independence to the greatest extent possible by making academic and language content accessible and the expected achievement levels appropriate. These assessments adjust for the depth, or cognitive complexity of skills and abilities, within the grade level standards. The assessments measure fewer standards, and the content adjusts for difficulty and is scaffolded to support the diverse range of accessibility needs within this student population.</a:t>
            </a:r>
          </a:p>
          <a:p>
            <a:pPr defTabSz="931774">
              <a:defRPr/>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31774">
              <a:defRPr/>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Additional Information:</a:t>
            </a:r>
            <a:endParaRPr lang="en-US">
              <a:latin typeface="Calibri" panose="020F0502020204030204" pitchFamily="34" charset="0"/>
              <a:ea typeface="Calibri" panose="020F0502020204030204" pitchFamily="34" charset="0"/>
              <a:cs typeface="Calibri" panose="020F0502020204030204" pitchFamily="34" charset="0"/>
            </a:endParaRP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Depth- refers to how much of a single skill is measured by an item; for example, a deeper level item may address both description and dialogue narrative techniques whereas an item of less depth may only address description.</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Breadth- refers to the scope or range of the content standards covered by the items in the AA-AAAS. In some cases, the AA-AAAS may cover the same content standards as the general assessment (perhaps, the essence of those standards).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Complexity-refers specifically to the format of the passages, items, and tasks with built in scaffolding (documented in the secure Directions for Test Administration- applicable to the CTAA Math and ELA; and the CTAS Performance Task script read by the teacher).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85</a:t>
            </a:fld>
            <a:endParaRPr lang="en-US"/>
          </a:p>
        </p:txBody>
      </p:sp>
    </p:spTree>
    <p:extLst>
      <p:ext uri="{BB962C8B-B14F-4D97-AF65-F5344CB8AC3E}">
        <p14:creationId xmlns:p14="http://schemas.microsoft.com/office/powerpoint/2010/main" val="40472517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a:ea typeface="Calibri"/>
                <a:cs typeface="Calibri"/>
              </a:rPr>
              <a:t>The combination of accessibility features, optimal testing conditions, and accommodations are incorporated within the alternate assessment design and are intended to maximize students’ test access and performance.</a:t>
            </a:r>
          </a:p>
          <a:p>
            <a:endParaRPr lang="en-US">
              <a:solidFill>
                <a:srgbClr val="000000"/>
              </a:solidFill>
            </a:endParaRPr>
          </a:p>
          <a:p>
            <a:pPr algn="l" rtl="0" fontAlgn="base"/>
            <a:r>
              <a:rPr lang="en-US" b="0" i="0">
                <a:solidFill>
                  <a:srgbClr val="000000"/>
                </a:solidFill>
                <a:effectLst/>
                <a:highlight>
                  <a:srgbClr val="D0D8E8"/>
                </a:highlight>
                <a:latin typeface="Calibri"/>
                <a:ea typeface="Calibri"/>
                <a:cs typeface="Calibri"/>
              </a:rPr>
              <a:t>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86</a:t>
            </a:fld>
            <a:endParaRPr lang="en-US"/>
          </a:p>
        </p:txBody>
      </p:sp>
    </p:spTree>
    <p:extLst>
      <p:ext uri="{BB962C8B-B14F-4D97-AF65-F5344CB8AC3E}">
        <p14:creationId xmlns:p14="http://schemas.microsoft.com/office/powerpoint/2010/main" val="25733398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6953">
              <a:defRPr/>
            </a:pPr>
            <a:r>
              <a:rPr lang="en-US" baseline="0">
                <a:latin typeface="Calibri" panose="020F0502020204030204" pitchFamily="34" charset="0"/>
                <a:ea typeface="Calibri" panose="020F0502020204030204" pitchFamily="34" charset="0"/>
                <a:cs typeface="Calibri" panose="020F0502020204030204" pitchFamily="34" charset="0"/>
              </a:rPr>
              <a:t>The Connecticut Alternate Assessment System Eligibility Form is used </a:t>
            </a:r>
            <a:r>
              <a:rPr lang="en-US">
                <a:latin typeface="Calibri" panose="020F0502020204030204" pitchFamily="34" charset="0"/>
                <a:ea typeface="Calibri" panose="020F0502020204030204" pitchFamily="34" charset="0"/>
                <a:cs typeface="Calibri" panose="020F0502020204030204" pitchFamily="34" charset="0"/>
              </a:rPr>
              <a:t>to determine eligibility for the Alternate Assessment</a:t>
            </a:r>
            <a:r>
              <a:rPr lang="en-US" baseline="0">
                <a:latin typeface="Calibri" panose="020F0502020204030204" pitchFamily="34" charset="0"/>
                <a:ea typeface="Calibri" panose="020F0502020204030204" pitchFamily="34" charset="0"/>
                <a:cs typeface="Calibri" panose="020F0502020204030204" pitchFamily="34" charset="0"/>
              </a:rPr>
              <a:t> System through discussion at the Planning and Placement Team (PPT) meeting. </a:t>
            </a:r>
            <a:r>
              <a:rPr lang="en-US">
                <a:latin typeface="Calibri" panose="020F0502020204030204" pitchFamily="34" charset="0"/>
                <a:ea typeface="Calibri" panose="020F0502020204030204" pitchFamily="34" charset="0"/>
                <a:cs typeface="Calibri" panose="020F0502020204030204" pitchFamily="34" charset="0"/>
              </a:rPr>
              <a:t>This</a:t>
            </a:r>
            <a:r>
              <a:rPr lang="en-US" baseline="0">
                <a:latin typeface="Calibri" panose="020F0502020204030204" pitchFamily="34" charset="0"/>
                <a:ea typeface="Calibri" panose="020F0502020204030204" pitchFamily="34" charset="0"/>
                <a:cs typeface="Calibri" panose="020F0502020204030204" pitchFamily="34" charset="0"/>
              </a:rPr>
              <a:t> document is required to register students for the CTAA, the CTAS and the CAAELP. </a:t>
            </a:r>
            <a:r>
              <a:rPr lang="en-US">
                <a:latin typeface="Calibri" panose="020F0502020204030204" pitchFamily="34" charset="0"/>
                <a:ea typeface="Calibri" panose="020F0502020204030204" pitchFamily="34" charset="0"/>
                <a:cs typeface="Calibri" panose="020F0502020204030204" pitchFamily="34" charset="0"/>
              </a:rPr>
              <a:t>PPT teams complete this form via the PPT process within CT-SEDS using the embedded form in the District and State Testing Tile. Once the form is completed and verified within the tile, and the IEP is finalized and implemented within CT-SEDS, there will be a sync with TIDE to turn the Alt Indicator on. </a:t>
            </a:r>
          </a:p>
          <a:p>
            <a:pPr defTabSz="496953">
              <a:defRPr/>
            </a:pPr>
            <a:endParaRPr lang="en-US">
              <a:latin typeface="Calibri" panose="020F0502020204030204" pitchFamily="34" charset="0"/>
              <a:ea typeface="Calibri" panose="020F0502020204030204" pitchFamily="34" charset="0"/>
              <a:cs typeface="Calibri" panose="020F0502020204030204" pitchFamily="34" charset="0"/>
            </a:endParaRPr>
          </a:p>
          <a:p>
            <a:pPr defTabSz="496953">
              <a:defRPr/>
            </a:pPr>
            <a:r>
              <a:rPr lang="en-US">
                <a:latin typeface="Calibri" panose="020F0502020204030204" pitchFamily="34" charset="0"/>
                <a:ea typeface="Calibri" panose="020F0502020204030204" pitchFamily="34" charset="0"/>
                <a:cs typeface="Calibri" panose="020F0502020204030204" pitchFamily="34" charset="0"/>
              </a:rPr>
              <a:t>An important reminder: This assessment is designed for a small, specialized subgroup of students (approximately one-percent) with the </a:t>
            </a:r>
            <a:r>
              <a:rPr lang="en-US" b="1" u="sng">
                <a:latin typeface="Calibri" panose="020F0502020204030204" pitchFamily="34" charset="0"/>
                <a:ea typeface="Calibri" panose="020F0502020204030204" pitchFamily="34" charset="0"/>
                <a:cs typeface="Calibri" panose="020F0502020204030204" pitchFamily="34" charset="0"/>
              </a:rPr>
              <a:t>most</a:t>
            </a:r>
            <a:r>
              <a:rPr lang="en-US">
                <a:latin typeface="Calibri" panose="020F0502020204030204" pitchFamily="34" charset="0"/>
                <a:ea typeface="Calibri" panose="020F0502020204030204" pitchFamily="34" charset="0"/>
                <a:cs typeface="Calibri" panose="020F0502020204030204" pitchFamily="34" charset="0"/>
              </a:rPr>
              <a:t> complex and significant needs. Districts should review local eligibility processes and screenings to ensure that there is not an overrepresentation of students selected for the alternate assessments.</a:t>
            </a:r>
          </a:p>
          <a:p>
            <a:pPr defTabSz="496953">
              <a:defRPr/>
            </a:pPr>
            <a:endParaRPr lang="en-US">
              <a:latin typeface="Calibri" panose="020F0502020204030204" pitchFamily="34" charset="0"/>
              <a:ea typeface="Calibri" panose="020F0502020204030204" pitchFamily="34" charset="0"/>
              <a:cs typeface="Calibri" panose="020F0502020204030204" pitchFamily="34" charset="0"/>
            </a:endParaRPr>
          </a:p>
          <a:p>
            <a:pPr defTabSz="496953">
              <a:defRPr/>
            </a:pPr>
            <a:r>
              <a:rPr lang="en-US">
                <a:latin typeface="Calibri" panose="020F0502020204030204" pitchFamily="34" charset="0"/>
                <a:ea typeface="Calibri" panose="020F0502020204030204" pitchFamily="34" charset="0"/>
                <a:cs typeface="Calibri" panose="020F0502020204030204" pitchFamily="34" charset="0"/>
              </a:rPr>
              <a:t>The</a:t>
            </a:r>
            <a:r>
              <a:rPr lang="en-US" baseline="0">
                <a:latin typeface="Calibri" panose="020F0502020204030204" pitchFamily="34" charset="0"/>
                <a:ea typeface="Calibri" panose="020F0502020204030204" pitchFamily="34" charset="0"/>
                <a:cs typeface="Calibri" panose="020F0502020204030204" pitchFamily="34" charset="0"/>
              </a:rPr>
              <a:t> </a:t>
            </a:r>
            <a:r>
              <a:rPr lang="en-US">
                <a:latin typeface="Calibri" panose="020F0502020204030204" pitchFamily="34" charset="0"/>
                <a:ea typeface="Calibri" panose="020F0502020204030204" pitchFamily="34" charset="0"/>
                <a:cs typeface="Calibri" panose="020F0502020204030204" pitchFamily="34" charset="0"/>
              </a:rPr>
              <a:t>Annotated document</a:t>
            </a:r>
            <a:r>
              <a:rPr lang="en-US" baseline="0">
                <a:latin typeface="Calibri" panose="020F0502020204030204" pitchFamily="34" charset="0"/>
                <a:ea typeface="Calibri" panose="020F0502020204030204" pitchFamily="34" charset="0"/>
                <a:cs typeface="Calibri" panose="020F0502020204030204" pitchFamily="34" charset="0"/>
              </a:rPr>
              <a:t> may be accessed on the CSDE Comprehensive Assessment Program Portal.</a:t>
            </a:r>
            <a:r>
              <a:rPr lang="en-US">
                <a:latin typeface="Calibri" panose="020F0502020204030204" pitchFamily="34" charset="0"/>
                <a:ea typeface="Calibri" panose="020F0502020204030204" pitchFamily="34" charset="0"/>
                <a:cs typeface="Calibri" panose="020F0502020204030204" pitchFamily="34" charset="0"/>
              </a:rPr>
              <a:t> This tools helps guide IEP teams in the correct determination and evidence for documenting within the IEP a significant cognitive disability. </a:t>
            </a:r>
          </a:p>
          <a:p>
            <a:pPr defTabSz="496953">
              <a:defRPr/>
            </a:pPr>
            <a:endParaRPr lang="en-US">
              <a:latin typeface="Calibri" panose="020F0502020204030204" pitchFamily="34" charset="0"/>
              <a:ea typeface="Calibri" panose="020F0502020204030204" pitchFamily="34" charset="0"/>
              <a:cs typeface="Calibri" panose="020F0502020204030204" pitchFamily="34" charset="0"/>
            </a:endParaRPr>
          </a:p>
          <a:p>
            <a:pPr defTabSz="496953">
              <a:defRPr/>
            </a:pPr>
            <a:r>
              <a:rPr lang="en-US">
                <a:latin typeface="Calibri" panose="020F0502020204030204" pitchFamily="34" charset="0"/>
                <a:ea typeface="Calibri" panose="020F0502020204030204" pitchFamily="34" charset="0"/>
                <a:cs typeface="Calibri" panose="020F0502020204030204" pitchFamily="34" charset="0"/>
                <a:hlinkClick r:id="rId3"/>
              </a:rPr>
              <a:t>Annotated Connecticut Alternate Assessment Eligibility Form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https://ct.portal.cambiumast.com/resource-item/en/annotated-connecticut-alternate-assessment-eligibility-form</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87</a:t>
            </a:fld>
            <a:endParaRPr lang="en-US"/>
          </a:p>
        </p:txBody>
      </p:sp>
    </p:spTree>
    <p:extLst>
      <p:ext uri="{BB962C8B-B14F-4D97-AF65-F5344CB8AC3E}">
        <p14:creationId xmlns:p14="http://schemas.microsoft.com/office/powerpoint/2010/main" val="22427519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This is an example of what PPTs complete in CT-SEDS. The PPTs can select the Connecticut Alternate Assessment System from the CT-SEDS State-wide Testing Module. (See #1)</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If “YES” is selected for the item “Is the student being considered to participate in the Connecticut Alternate Assessment System (CTAA, CTAS, CAAELP)?,” the Connecticut Alternate Assessment System Eligibility Form will populate on the screen for completion. (See #2) The PPT will complete and provide evidence of an intellectual impairment, adaptive functional skills well below age/grade level expectations, and confirmation that the student requires intensive and extensive instruction. Finally, they will verify this information and click save. Please note, teams should be completing this form with current evaluation information and information should include numerical composite score and not ranges or descriptors.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For students that have a completed Alternate Assessment System Eligibility Form, for their grade of enrollment, </a:t>
            </a:r>
            <a:r>
              <a:rPr lang="en-US">
                <a:highlight>
                  <a:srgbClr val="FFFF00"/>
                </a:highlight>
                <a:latin typeface="Calibri" panose="020F0502020204030204" pitchFamily="34" charset="0"/>
                <a:ea typeface="Calibri" panose="020F0502020204030204" pitchFamily="34" charset="0"/>
                <a:cs typeface="Calibri" panose="020F0502020204030204" pitchFamily="34" charset="0"/>
              </a:rPr>
              <a:t>in a </a:t>
            </a:r>
            <a:r>
              <a:rPr lang="en-US">
                <a:latin typeface="Calibri" panose="020F0502020204030204" pitchFamily="34" charset="0"/>
                <a:ea typeface="Calibri" panose="020F0502020204030204" pitchFamily="34" charset="0"/>
                <a:cs typeface="Calibri" panose="020F0502020204030204" pitchFamily="34" charset="0"/>
              </a:rPr>
              <a:t>finalized and implemented plan, their alternate data will sync from CT-SEDS to TIDE and populate the Alternate Assessment Indicator to “YES”. This activation registers the student for the alternate assessments that they are eligible for (CTAA, CTAS, and/or CAAELP). As a reminder, the Connecticut Alternate Assessment System Eligibility Form is also used to determine CAAELP eligibility for dually identified ELs/MLs with cognitive disabilities in Grades K-12. Therefore, PPTs will need to consider this for EL/ML students dually identified whose IEP covers Grades K-12.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88</a:t>
            </a:fld>
            <a:endParaRPr lang="en-US"/>
          </a:p>
        </p:txBody>
      </p:sp>
    </p:spTree>
    <p:extLst>
      <p:ext uri="{BB962C8B-B14F-4D97-AF65-F5344CB8AC3E}">
        <p14:creationId xmlns:p14="http://schemas.microsoft.com/office/powerpoint/2010/main" val="3202081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tabLst>
                <a:tab pos="237369" algn="l"/>
              </a:tabLst>
              <a:defRPr/>
            </a:pPr>
            <a:r>
              <a:rPr lang="en-US">
                <a:latin typeface="Calibri" panose="020F0502020204030204" pitchFamily="34" charset="0"/>
                <a:ea typeface="Calibri" panose="020F0502020204030204" pitchFamily="34" charset="0"/>
                <a:cs typeface="Calibri" panose="020F0502020204030204" pitchFamily="34" charset="0"/>
              </a:rPr>
              <a:t>We have included some training information here on this slide and crosswalk. </a:t>
            </a:r>
          </a:p>
          <a:p>
            <a:pPr>
              <a:tabLst>
                <a:tab pos="237369" algn="l"/>
              </a:tabLst>
            </a:pPr>
            <a:r>
              <a:rPr lang="en-US">
                <a:latin typeface="Calibri" panose="020F0502020204030204" pitchFamily="34" charset="0"/>
                <a:ea typeface="Calibri" panose="020F0502020204030204" pitchFamily="34" charset="0"/>
                <a:cs typeface="Calibri" panose="020F0502020204030204" pitchFamily="34" charset="0"/>
              </a:rPr>
              <a:t>The CAAELP and CTAA are secure assessments. These secure testing materials are accessed through TIDE in the Secure Testing Materials. Please refer to each tests specific Test administration Manuals (TAMs). </a:t>
            </a:r>
          </a:p>
          <a:p>
            <a:pPr>
              <a:tabLst>
                <a:tab pos="237369" algn="l"/>
              </a:tabLst>
            </a:pPr>
            <a:endParaRPr lang="en-US">
              <a:latin typeface="Calibri" panose="020F0502020204030204" pitchFamily="34" charset="0"/>
              <a:ea typeface="Calibri" panose="020F0502020204030204" pitchFamily="34" charset="0"/>
              <a:cs typeface="Calibri" panose="020F0502020204030204" pitchFamily="34" charset="0"/>
            </a:endParaRPr>
          </a:p>
          <a:p>
            <a:pPr>
              <a:tabLst>
                <a:tab pos="237369" algn="l"/>
              </a:tabLst>
            </a:pPr>
            <a:r>
              <a:rPr lang="en-US">
                <a:latin typeface="Calibri" panose="020F0502020204030204" pitchFamily="34" charset="0"/>
                <a:ea typeface="Calibri" panose="020F0502020204030204" pitchFamily="34" charset="0"/>
                <a:cs typeface="Calibri" panose="020F0502020204030204" pitchFamily="34" charset="0"/>
              </a:rPr>
              <a:t>The CTAS is a non secure assessment. 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and rates the student’s performance on each activity using a 0–2 scale and provided scoring guidance. Supports include the use of communication devices and assistive technology or accommodations as described in the student’s Individualized Education Program (IEP). After the CTAS is fully administered, TEAs will enter the ratings recorded on the Student Score Worksheet in the Data Entry Interface (DEI) during the testing window of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March 24-May 30, 2025.</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Additional Information:</a:t>
            </a:r>
          </a:p>
          <a:p>
            <a:r>
              <a:rPr lang="en-US">
                <a:latin typeface="Calibri" panose="020F0502020204030204" pitchFamily="34" charset="0"/>
                <a:ea typeface="Calibri" panose="020F0502020204030204" pitchFamily="34" charset="0"/>
                <a:cs typeface="Calibri" panose="020F0502020204030204" pitchFamily="34" charset="0"/>
                <a:hlinkClick r:id="rId3"/>
              </a:rPr>
              <a:t>Connecticut Alternate Assessment System Training Course</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https://ct.portal.cambiumast.com/resource-item/en/connecticut-alternate-assessment-system-training-course</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ELPA21 Online</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https://training.elpa21.org/index_login.php</a:t>
            </a:r>
            <a:endParaRPr lang="en-US">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89</a:t>
            </a:fld>
            <a:endParaRPr lang="en-US"/>
          </a:p>
        </p:txBody>
      </p:sp>
    </p:spTree>
    <p:extLst>
      <p:ext uri="{BB962C8B-B14F-4D97-AF65-F5344CB8AC3E}">
        <p14:creationId xmlns:p14="http://schemas.microsoft.com/office/powerpoint/2010/main" val="87180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To assist districts with planning their calendars, the CSDE is providing the State Summative Assessment Calendar for Connecticut public schools for the 2024-25 school year</a:t>
            </a:r>
            <a:r>
              <a:rPr lang="en-US" baseline="0">
                <a:latin typeface="Calibri" panose="020F0502020204030204" pitchFamily="34" charset="0"/>
                <a:ea typeface="Calibri" panose="020F0502020204030204" pitchFamily="34" charset="0"/>
                <a:cs typeface="Calibri" panose="020F0502020204030204" pitchFamily="34" charset="0"/>
              </a:rPr>
              <a:t>. </a:t>
            </a:r>
          </a:p>
          <a:p>
            <a:endParaRPr lang="en-US" baseline="0">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9</a:t>
            </a:fld>
            <a:endParaRPr lang="en-US"/>
          </a:p>
        </p:txBody>
      </p:sp>
    </p:spTree>
    <p:extLst>
      <p:ext uri="{BB962C8B-B14F-4D97-AF65-F5344CB8AC3E}">
        <p14:creationId xmlns:p14="http://schemas.microsoft.com/office/powerpoint/2010/main" val="1325678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For students in Grades 3 and 4 taking the CTAA ELA reading assessment, select either a Verbal or Non-Verbal test form in the TIDE test settings.</a:t>
            </a:r>
            <a:r>
              <a:rPr lang="en-US">
                <a:latin typeface="Calibri" panose="020F0502020204030204" pitchFamily="34" charset="0"/>
                <a:ea typeface="Calibri" panose="020F0502020204030204" pitchFamily="34" charset="0"/>
                <a:cs typeface="Calibri" panose="020F0502020204030204" pitchFamily="34" charset="0"/>
              </a:rPr>
              <a:t> The forms differ in the presentation of the foundational word identification items or Open-Response (OR) items. Based on the student’s mode of communication, the Verbal or Non-Verbal form should be selected in TIDE </a:t>
            </a:r>
            <a:r>
              <a:rPr lang="en-US" b="1" u="sng">
                <a:latin typeface="Calibri" panose="020F0502020204030204" pitchFamily="34" charset="0"/>
                <a:ea typeface="Calibri" panose="020F0502020204030204" pitchFamily="34" charset="0"/>
                <a:cs typeface="Calibri" panose="020F0502020204030204" pitchFamily="34" charset="0"/>
              </a:rPr>
              <a:t>prior</a:t>
            </a:r>
            <a:r>
              <a:rPr lang="en-US">
                <a:latin typeface="Calibri" panose="020F0502020204030204" pitchFamily="34" charset="0"/>
                <a:ea typeface="Calibri" panose="020F0502020204030204" pitchFamily="34" charset="0"/>
                <a:cs typeface="Calibri" panose="020F0502020204030204" pitchFamily="34" charset="0"/>
              </a:rPr>
              <a:t> to test administration. </a:t>
            </a:r>
          </a:p>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As you can see in this image, the appropriate test form must be selected in the student’s test settings in TIDE for the CTAA ELA reading assessment, which includes the open-response items for students in Grades 3 or 4. </a:t>
            </a: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a:t>
            </a:r>
          </a:p>
          <a:p>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Verbal Form is the default form presented to the student if no form is assigned in TIDE.</a:t>
            </a:r>
          </a:p>
          <a:p>
            <a:pPr defTabSz="931774">
              <a:defRPr/>
            </a:pP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3"/>
              </a:rPr>
              <a:t>CTAA Test Administration Manual (TAM)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https://ct.portal.cambiumast.com/resource-item/en/ctaa-test-administration-manual-tam</a:t>
            </a:r>
          </a:p>
        </p:txBody>
      </p:sp>
      <p:sp>
        <p:nvSpPr>
          <p:cNvPr id="4" name="Slide Number Placeholder 3"/>
          <p:cNvSpPr>
            <a:spLocks noGrp="1"/>
          </p:cNvSpPr>
          <p:nvPr>
            <p:ph type="sldNum" sz="quarter" idx="5"/>
          </p:nvPr>
        </p:nvSpPr>
        <p:spPr/>
        <p:txBody>
          <a:bodyPr/>
          <a:lstStyle/>
          <a:p>
            <a:fld id="{DECF9E23-3657-41AF-913F-C69B64B47684}" type="slidenum">
              <a:rPr lang="en-US" smtClean="0"/>
              <a:t>90</a:t>
            </a:fld>
            <a:endParaRPr lang="en-US"/>
          </a:p>
        </p:txBody>
      </p:sp>
    </p:spTree>
    <p:extLst>
      <p:ext uri="{BB962C8B-B14F-4D97-AF65-F5344CB8AC3E}">
        <p14:creationId xmlns:p14="http://schemas.microsoft.com/office/powerpoint/2010/main" val="15634501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panose="020F0502020204030204" pitchFamily="34" charset="0"/>
                <a:ea typeface="Calibri" panose="020F0502020204030204" pitchFamily="34" charset="0"/>
                <a:cs typeface="Calibri" panose="020F0502020204030204" pitchFamily="34" charset="0"/>
              </a:rPr>
              <a:t>Teachers Administering the Alternate (TEAs) are intricately involved in all aspects of the selection and supervision of the Connecticut Alternate Assessment and the Alternate Science. The Connecticut Alternate Assessment System Training requirements provide for high-quality standardized administration ensuring appropriate interpretations for results about what students with significant cognitive disabilities know and can do. </a:t>
            </a:r>
          </a:p>
          <a:p>
            <a:pPr>
              <a:defRPr/>
            </a:pP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All teachers who will be administering the alternate assessments (CTAA and CTAS) must be trained annually via the online course regardless of previous training status. This training is required each school year. Once training and the embedded quiz is passed the TEA will have permission to:</a:t>
            </a:r>
          </a:p>
          <a:p>
            <a:pPr marL="296711" indent="-296711">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Submit the CTAS Student Score Worksheet for students in Grades 5, 8, or 11;</a:t>
            </a:r>
          </a:p>
          <a:p>
            <a:pPr marL="296711" indent="-296711">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Access the required secure test materials for the CTAA using TIDE; and</a:t>
            </a:r>
          </a:p>
          <a:p>
            <a:pPr marL="296711" indent="-296711">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Administer the CTAA and CTAS assessments.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District Administrators are responsible for the following tasks:</a:t>
            </a:r>
          </a:p>
          <a:p>
            <a:pPr marL="356054" indent="-356054">
              <a:buAutoNum type="arabicPeriod"/>
            </a:pPr>
            <a:r>
              <a:rPr lang="en-US">
                <a:latin typeface="Calibri" panose="020F0502020204030204" pitchFamily="34" charset="0"/>
                <a:ea typeface="Calibri" panose="020F0502020204030204" pitchFamily="34" charset="0"/>
                <a:cs typeface="Calibri" panose="020F0502020204030204" pitchFamily="34" charset="0"/>
              </a:rPr>
              <a:t>Determine who will be administering an Alternate Assessment during the 2024-25 school year.</a:t>
            </a:r>
          </a:p>
          <a:p>
            <a:pPr marL="356054" indent="-356054">
              <a:buAutoNum type="arabicPeriod"/>
            </a:pPr>
            <a:r>
              <a:rPr lang="en-US">
                <a:latin typeface="Calibri" panose="020F0502020204030204" pitchFamily="34" charset="0"/>
                <a:ea typeface="Calibri" panose="020F0502020204030204" pitchFamily="34" charset="0"/>
                <a:cs typeface="Calibri" panose="020F0502020204030204" pitchFamily="34" charset="0"/>
              </a:rPr>
              <a:t>Verify that the teacher has a TEA User Role in TIDE. Update, add, and delete accounts as appropriate.</a:t>
            </a:r>
          </a:p>
          <a:p>
            <a:pPr marL="356054" indent="-356054">
              <a:buAutoNum type="arabicPeriod"/>
            </a:pPr>
            <a:r>
              <a:rPr lang="en-US">
                <a:latin typeface="Calibri" panose="020F0502020204030204" pitchFamily="34" charset="0"/>
                <a:ea typeface="Calibri" panose="020F0502020204030204" pitchFamily="34" charset="0"/>
                <a:cs typeface="Calibri" panose="020F0502020204030204" pitchFamily="34" charset="0"/>
              </a:rPr>
              <a:t>Communicate details regarding the required online training with your TEAs. Share the </a:t>
            </a:r>
            <a:r>
              <a:rPr lang="en-US" b="1">
                <a:latin typeface="Calibri" panose="020F0502020204030204" pitchFamily="34" charset="0"/>
                <a:ea typeface="Calibri" panose="020F0502020204030204" pitchFamily="34" charset="0"/>
                <a:cs typeface="Calibri" panose="020F0502020204030204" pitchFamily="34" charset="0"/>
              </a:rPr>
              <a:t>Overview for Teachers Administering the Alternate </a:t>
            </a:r>
            <a:r>
              <a:rPr lang="en-US">
                <a:latin typeface="Calibri" panose="020F0502020204030204" pitchFamily="34" charset="0"/>
                <a:ea typeface="Calibri" panose="020F0502020204030204" pitchFamily="34" charset="0"/>
                <a:cs typeface="Calibri" panose="020F0502020204030204" pitchFamily="34" charset="0"/>
              </a:rPr>
              <a:t>resource referenced on this slide.</a:t>
            </a:r>
            <a:endParaRPr lang="en-US" b="1">
              <a:latin typeface="Calibri" panose="020F0502020204030204" pitchFamily="34" charset="0"/>
              <a:ea typeface="Calibri" panose="020F0502020204030204" pitchFamily="34" charset="0"/>
              <a:cs typeface="Calibri" panose="020F0502020204030204" pitchFamily="34" charset="0"/>
            </a:endParaRPr>
          </a:p>
          <a:p>
            <a:pPr marL="355886" indent="-355886">
              <a:buAutoNum type="arabicPeriod"/>
            </a:pPr>
            <a:r>
              <a:rPr lang="en-US">
                <a:latin typeface="Calibri" panose="020F0502020204030204" pitchFamily="34" charset="0"/>
                <a:ea typeface="Calibri" panose="020F0502020204030204" pitchFamily="34" charset="0"/>
                <a:cs typeface="Calibri" panose="020F0502020204030204" pitchFamily="34" charset="0"/>
              </a:rPr>
              <a:t>Verify that all TEAs complete and pass the quiz. Those with passing scores will have their Trained Proctor Status as ALT in TIDE. Note: the CAAELP training is separate and does not sync with TIDE.</a:t>
            </a:r>
          </a:p>
          <a:p>
            <a:pPr marL="355886" indent="-355886">
              <a:buAutoNum type="arabicPeriod"/>
            </a:pP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These are the links to the Resources:</a:t>
            </a:r>
          </a:p>
          <a:p>
            <a:r>
              <a:rPr lang="en-US">
                <a:latin typeface="Calibri" panose="020F0502020204030204" pitchFamily="34" charset="0"/>
                <a:ea typeface="Calibri" panose="020F0502020204030204" pitchFamily="34" charset="0"/>
                <a:cs typeface="Calibri" panose="020F0502020204030204" pitchFamily="34" charset="0"/>
                <a:hlinkClick r:id="rId3"/>
              </a:rPr>
              <a:t>Connecticut Alternate Assessment System Training – Overview for District Administrators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https://ct.portal.cambiumast.com/resource-item/en/connecticut-alternate-assessment-system-training-overview-for-district-administrators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Connecticut Alternate Assessment System Training – Overview for Teachers Administering the Alternate</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https://ct.portal.cambiumast.com/resource-item/en/connecticut-alternate-assessment-system-training-overview-for-teachers-administering-the-alternate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5"/>
              </a:rPr>
              <a:t>CTAA Test Administration Manual (TAM)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https://ct.portal.cambiumast.com/resource-item/en/ctaa-test-administration-manual-tam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6"/>
              </a:rPr>
              <a:t>Connecticut Alternate Science (CTAS) Assessment: Test Administration Manual</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https://ct.portal.cambiumast.com/resource-item/en/connecticut-alternate-science-ctas-assessment-test-administration-manual</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7"/>
              </a:rPr>
              <a:t>Connecticut Alternate Assessment System Training Course</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https://ct.portal.cambiumast.com/resource-item/en/connecticut-alternate-assessment-system-training-course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8"/>
              </a:rPr>
              <a:t>Connecticut Alternate Assessment System Training Resources</a:t>
            </a:r>
            <a:r>
              <a:rPr lang="en-US">
                <a:latin typeface="Calibri" panose="020F0502020204030204" pitchFamily="34" charset="0"/>
                <a:ea typeface="Calibri" panose="020F0502020204030204" pitchFamily="34" charset="0"/>
                <a:cs typeface="Calibri" panose="020F0502020204030204" pitchFamily="34" charset="0"/>
              </a:rPr>
              <a:t>; https://ct.portal.cambiumast.com/resource-list/en/connecticut-alternate-assessment-system-training-resources</a:t>
            </a:r>
          </a:p>
          <a:p>
            <a:endParaRPr lang="en-US">
              <a:cs typeface="Calibri"/>
            </a:endParaRPr>
          </a:p>
          <a:p>
            <a:endParaRPr lang="en-US">
              <a:cs typeface="Calibri"/>
            </a:endParaRPr>
          </a:p>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91</a:t>
            </a:fld>
            <a:endParaRPr lang="en-US"/>
          </a:p>
        </p:txBody>
      </p:sp>
    </p:spTree>
    <p:extLst>
      <p:ext uri="{BB962C8B-B14F-4D97-AF65-F5344CB8AC3E}">
        <p14:creationId xmlns:p14="http://schemas.microsoft.com/office/powerpoint/2010/main" val="8521812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atin typeface="Calibri" panose="020F0502020204030204" pitchFamily="34" charset="0"/>
                <a:ea typeface="Calibri" panose="020F0502020204030204" pitchFamily="34" charset="0"/>
                <a:cs typeface="Calibri" panose="020F0502020204030204" pitchFamily="34" charset="0"/>
              </a:rPr>
              <a:t>Included on this slide are resources to help support your understanding of the purpose and eligibility for the Connecticut Alternate Assessment System.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Links to Resources:</a:t>
            </a:r>
          </a:p>
          <a:p>
            <a:r>
              <a:rPr lang="en-US">
                <a:latin typeface="Calibri" panose="020F0502020204030204" pitchFamily="34" charset="0"/>
                <a:ea typeface="Calibri" panose="020F0502020204030204" pitchFamily="34" charset="0"/>
                <a:cs typeface="Calibri" panose="020F0502020204030204" pitchFamily="34" charset="0"/>
                <a:hlinkClick r:id="rId3"/>
              </a:rPr>
              <a:t>Frequently Asked Questions and Answers about the Connecticut Alternate Assessment System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https://ct.portal.cambiumast.com/resource-item/en/frequently-asked-questions-and-answers-about-the-connecticut-alternate-assessment-system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4"/>
              </a:rPr>
              <a:t>Annotated Connecticut Alternate Assessment Eligibility Form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https://ct.portal.cambiumast.com/resource-item/en/annotated-connecticut-alternate-assessment-eligibility-form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5"/>
              </a:rPr>
              <a:t>FAQ About the Connecticut Alternate Assessment System Eligibility Form</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https://ct.portal.cambiumast.com/resource-item/en/faq-about-the-connecticut-alternate-assessment-system-eligibility-form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6"/>
              </a:rPr>
              <a:t>Connecticut Alternate Assessment System Participation Guidance for Planning and Placement Teams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https://ct.portal.cambiumast.com/resource-item/en/connecticut-alternate-assessment-system-participation-guidance-for-planning-and-placement-teams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7"/>
              </a:rPr>
              <a:t>Comparison of Connecticut Alternate Assessments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https://ct.portal.cambiumast.com/resource-item/en/comparison-of-connecticut-alternate-assessments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Connecticut State Department of Education homepage: </a:t>
            </a:r>
            <a:r>
              <a:rPr lang="en-US">
                <a:latin typeface="Calibri" panose="020F0502020204030204" pitchFamily="34" charset="0"/>
                <a:ea typeface="Calibri" panose="020F0502020204030204" pitchFamily="34" charset="0"/>
                <a:cs typeface="Calibri" panose="020F0502020204030204" pitchFamily="34" charset="0"/>
                <a:hlinkClick r:id="rId8"/>
              </a:rPr>
              <a:t>Connecticut State Department of Education</a:t>
            </a:r>
            <a:r>
              <a:rPr lang="en-US">
                <a:latin typeface="Calibri" panose="020F0502020204030204" pitchFamily="34" charset="0"/>
                <a:ea typeface="Calibri" panose="020F0502020204030204" pitchFamily="34" charset="0"/>
                <a:cs typeface="Calibri" panose="020F0502020204030204" pitchFamily="34" charset="0"/>
              </a:rPr>
              <a:t>; https://portal.ct.gov/sde</a:t>
            </a:r>
          </a:p>
          <a:p>
            <a:r>
              <a:rPr lang="en-US">
                <a:latin typeface="Calibri" panose="020F0502020204030204" pitchFamily="34" charset="0"/>
                <a:ea typeface="Calibri" panose="020F0502020204030204" pitchFamily="34" charset="0"/>
                <a:cs typeface="Calibri" panose="020F0502020204030204" pitchFamily="34" charset="0"/>
                <a:hlinkClick r:id="rId9"/>
              </a:rPr>
              <a:t>Cambium Home Page</a:t>
            </a:r>
            <a:r>
              <a:rPr lang="en-US">
                <a:latin typeface="Calibri" panose="020F0502020204030204" pitchFamily="34" charset="0"/>
                <a:ea typeface="Calibri" panose="020F0502020204030204" pitchFamily="34" charset="0"/>
                <a:cs typeface="Calibri" panose="020F0502020204030204" pitchFamily="34" charset="0"/>
              </a:rPr>
              <a:t>; https://ct.portal.cambiumast.com/</a:t>
            </a:r>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92</a:t>
            </a:fld>
            <a:endParaRPr lang="en-US"/>
          </a:p>
        </p:txBody>
      </p:sp>
    </p:spTree>
    <p:extLst>
      <p:ext uri="{BB962C8B-B14F-4D97-AF65-F5344CB8AC3E}">
        <p14:creationId xmlns:p14="http://schemas.microsoft.com/office/powerpoint/2010/main" val="12400199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The CAAELP/Alt ELPA Training is accessed through ELPA21. This training is required for any educator who is designated as a TEA in TIDE and will be administering the CAAELP Assessment this year. This training must be completed annually (each testing school year), and the certificate of training completion should be saved and shared with administrators as needed. There are separate training modules available for ELACs and TEAs. Please be aware that first time users will need to enter a district verification code, which is elpa21 (all lowercase). </a:t>
            </a:r>
          </a:p>
          <a:p>
            <a:r>
              <a:rPr lang="en-US">
                <a:latin typeface="Calibri" panose="020F0502020204030204" pitchFamily="34" charset="0"/>
                <a:ea typeface="Calibri" panose="020F0502020204030204" pitchFamily="34" charset="0"/>
                <a:cs typeface="Calibri" panose="020F0502020204030204" pitchFamily="34" charset="0"/>
              </a:rPr>
              <a:t>Training guides: </a:t>
            </a:r>
          </a:p>
          <a:p>
            <a:r>
              <a:rPr lang="en-US">
                <a:latin typeface="Calibri" panose="020F0502020204030204" pitchFamily="34" charset="0"/>
                <a:ea typeface="Calibri" panose="020F0502020204030204" pitchFamily="34" charset="0"/>
                <a:cs typeface="Calibri" panose="020F0502020204030204" pitchFamily="34" charset="0"/>
              </a:rPr>
              <a:t>•Directions for Accessing CAAELP Online Training for New Users </a:t>
            </a:r>
          </a:p>
          <a:p>
            <a:r>
              <a:rPr lang="en-US">
                <a:latin typeface="Calibri" panose="020F0502020204030204" pitchFamily="34" charset="0"/>
                <a:ea typeface="Calibri" panose="020F0502020204030204" pitchFamily="34" charset="0"/>
                <a:cs typeface="Calibri" panose="020F0502020204030204" pitchFamily="34" charset="0"/>
              </a:rPr>
              <a:t>•Directions for Accessing CAAELP Online Training for Returning Users </a:t>
            </a:r>
          </a:p>
          <a:p>
            <a:r>
              <a:rPr lang="en-US">
                <a:latin typeface="Calibri" panose="020F0502020204030204" pitchFamily="34" charset="0"/>
                <a:ea typeface="Calibri" panose="020F0502020204030204" pitchFamily="34" charset="0"/>
                <a:cs typeface="Calibri" panose="020F0502020204030204" pitchFamily="34" charset="0"/>
              </a:rPr>
              <a:t>•CAAELP Accessibility and Accommodations Manual </a:t>
            </a:r>
          </a:p>
          <a:p>
            <a:r>
              <a:rPr lang="en-US">
                <a:latin typeface="Calibri" panose="020F0502020204030204" pitchFamily="34" charset="0"/>
                <a:ea typeface="Calibri" panose="020F0502020204030204" pitchFamily="34" charset="0"/>
                <a:cs typeface="Calibri" panose="020F0502020204030204" pitchFamily="34" charset="0"/>
              </a:rPr>
              <a:t>•2024-25 Connecticut Alternate Assessment System Early Stopping Rule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TEAs and ELACs taking this training need to be aware that this training has been developed by ELPA 21, and that some policies and procedures may not mirror those of Connecticut. Teams should participate in a thorough review of the Connecticut specific CAAELP resources available to them as part of this training process. These resources are located on the CAAELP Resource page on the Connecticut Comprehensive Program Portal.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Additional training available: CAAELP Office Hours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Links to Resources:</a:t>
            </a:r>
          </a:p>
          <a:p>
            <a:r>
              <a:rPr lang="en-US">
                <a:latin typeface="Calibri" panose="020F0502020204030204" pitchFamily="34" charset="0"/>
                <a:ea typeface="Calibri" panose="020F0502020204030204" pitchFamily="34" charset="0"/>
                <a:cs typeface="Calibri" panose="020F0502020204030204" pitchFamily="34" charset="0"/>
              </a:rPr>
              <a:t>ELPA21: </a:t>
            </a:r>
            <a:r>
              <a:rPr lang="en-US">
                <a:latin typeface="Calibri" panose="020F0502020204030204" pitchFamily="34" charset="0"/>
                <a:ea typeface="Calibri" panose="020F0502020204030204" pitchFamily="34" charset="0"/>
                <a:cs typeface="Calibri" panose="020F0502020204030204" pitchFamily="34" charset="0"/>
                <a:hlinkClick r:id="rId3"/>
              </a:rPr>
              <a:t>ELPA21 Online</a:t>
            </a:r>
            <a:r>
              <a:rPr lang="en-US">
                <a:latin typeface="Calibri" panose="020F0502020204030204" pitchFamily="34" charset="0"/>
                <a:ea typeface="Calibri" panose="020F0502020204030204" pitchFamily="34" charset="0"/>
                <a:cs typeface="Calibri" panose="020F0502020204030204" pitchFamily="34" charset="0"/>
              </a:rPr>
              <a:t>; https://training.elpa21.org/index_login.php</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CAAELP Office Hours: </a:t>
            </a:r>
            <a:r>
              <a:rPr lang="en-US">
                <a:latin typeface="Calibri" panose="020F0502020204030204" pitchFamily="34" charset="0"/>
                <a:ea typeface="Calibri" panose="020F0502020204030204" pitchFamily="34" charset="0"/>
                <a:cs typeface="Calibri" panose="020F0502020204030204" pitchFamily="34" charset="0"/>
                <a:hlinkClick r:id="rId4"/>
              </a:rPr>
              <a:t>Connecticut Sensible Assessment System—Training</a:t>
            </a:r>
            <a:r>
              <a:rPr lang="en-US">
                <a:latin typeface="Calibri" panose="020F0502020204030204" pitchFamily="34" charset="0"/>
                <a:ea typeface="Calibri" panose="020F0502020204030204" pitchFamily="34" charset="0"/>
                <a:cs typeface="Calibri" panose="020F0502020204030204" pitchFamily="34" charset="0"/>
              </a:rPr>
              <a:t>; https://portal.ct.gov/sde/student-assessment/main-assessment/student-assessment/training</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5"/>
              </a:rPr>
              <a:t>CAAELP Training Modules are live!</a:t>
            </a:r>
            <a:r>
              <a:rPr lang="en-US">
                <a:latin typeface="Calibri" panose="020F0502020204030204" pitchFamily="34" charset="0"/>
                <a:ea typeface="Calibri" panose="020F0502020204030204" pitchFamily="34" charset="0"/>
                <a:cs typeface="Calibri" panose="020F0502020204030204" pitchFamily="34" charset="0"/>
              </a:rPr>
              <a:t>; https://ct.portal.cambiumast.com/announcement/en/announcement-detail-page</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6"/>
              </a:rPr>
              <a:t>Directions for Accessing Training For New Users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https://ct.portal.cambiumast.com/resource-item/en/directions-for-accessing-training-for-new-users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7"/>
              </a:rPr>
              <a:t>Directions for Accessing Training For Returning Users</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https://ct.portal.cambiumast.com/resource-item/en/directions-for-accessing-training-for-returning-users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8"/>
              </a:rPr>
              <a:t>CAAELP Accessibility and Accommodations Manual</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https://ct.portal.cambiumast.com/resource-item/en/caaelp-accessibility-and-accommodations-manual</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9"/>
              </a:rPr>
              <a:t>CAAELP Test Administration Manual</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https://ct.portal.cambiumast.com/resource-item/en/connecticut-alternate-assessment-of-english-language-proficiency-caaelp-test</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hlinkClick r:id="rId10"/>
              </a:rPr>
              <a:t>Connecticut Alternate Assessment System Early Stopping Rule and Student Response Check</a:t>
            </a:r>
            <a:r>
              <a:rPr lang="en-US">
                <a:latin typeface="Calibri" panose="020F0502020204030204" pitchFamily="34" charset="0"/>
                <a:ea typeface="Calibri" panose="020F0502020204030204" pitchFamily="34" charset="0"/>
                <a:cs typeface="Calibri" panose="020F0502020204030204" pitchFamily="34" charset="0"/>
              </a:rPr>
              <a:t>; https://ct.portal.cambiumast.com/resource-item/en/connecticut-alternate-assessment-system-early-stopping-rule-and-student-response-check</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93</a:t>
            </a:fld>
            <a:endParaRPr lang="en-US"/>
          </a:p>
        </p:txBody>
      </p:sp>
    </p:spTree>
    <p:extLst>
      <p:ext uri="{BB962C8B-B14F-4D97-AF65-F5344CB8AC3E}">
        <p14:creationId xmlns:p14="http://schemas.microsoft.com/office/powerpoint/2010/main" val="3397842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Here are CSDE contacts from the Performance Office and Bureau of Special Education. Please reach out with any questions.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We are here to support you and your teams. </a:t>
            </a:r>
          </a:p>
        </p:txBody>
      </p:sp>
      <p:sp>
        <p:nvSpPr>
          <p:cNvPr id="4" name="Slide Number Placeholder 3"/>
          <p:cNvSpPr>
            <a:spLocks noGrp="1"/>
          </p:cNvSpPr>
          <p:nvPr>
            <p:ph type="sldNum" sz="quarter" idx="5"/>
          </p:nvPr>
        </p:nvSpPr>
        <p:spPr/>
        <p:txBody>
          <a:bodyPr/>
          <a:lstStyle/>
          <a:p>
            <a:fld id="{DECF9E23-3657-41AF-913F-C69B64B47684}" type="slidenum">
              <a:rPr lang="en-US" smtClean="0"/>
              <a:t>94</a:t>
            </a:fld>
            <a:endParaRPr lang="en-US"/>
          </a:p>
        </p:txBody>
      </p:sp>
    </p:spTree>
    <p:extLst>
      <p:ext uri="{BB962C8B-B14F-4D97-AF65-F5344CB8AC3E}">
        <p14:creationId xmlns:p14="http://schemas.microsoft.com/office/powerpoint/2010/main" val="1101186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95</a:t>
            </a:fld>
            <a:endParaRPr lang="en-US"/>
          </a:p>
        </p:txBody>
      </p:sp>
    </p:spTree>
    <p:extLst>
      <p:ext uri="{BB962C8B-B14F-4D97-AF65-F5344CB8AC3E}">
        <p14:creationId xmlns:p14="http://schemas.microsoft.com/office/powerpoint/2010/main" val="32753336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0A9D-D777-333F-CC77-E36E3CB2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17F27-2E9E-683E-45E7-F55ED01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89A3B-34FA-30AB-500B-7269B815F4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BE93CA-961F-05A2-D416-117B910262E3}"/>
              </a:ext>
            </a:extLst>
          </p:cNvPr>
          <p:cNvSpPr>
            <a:spLocks noGrp="1"/>
          </p:cNvSpPr>
          <p:nvPr>
            <p:ph type="sldNum" sz="quarter" idx="5"/>
          </p:nvPr>
        </p:nvSpPr>
        <p:spPr/>
        <p:txBody>
          <a:bodyPr/>
          <a:lstStyle/>
          <a:p>
            <a:fld id="{0A3C37BE-C303-496D-B5CD-85F2937540FC}" type="slidenum">
              <a:rPr lang="en-US" smtClean="0"/>
              <a:t>96</a:t>
            </a:fld>
            <a:endParaRPr lang="en-US"/>
          </a:p>
        </p:txBody>
      </p:sp>
    </p:spTree>
    <p:extLst>
      <p:ext uri="{BB962C8B-B14F-4D97-AF65-F5344CB8AC3E}">
        <p14:creationId xmlns:p14="http://schemas.microsoft.com/office/powerpoint/2010/main" val="3880408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a:solidFill>
                  <a:schemeClr val="bg1"/>
                </a:solidFill>
                <a:latin typeface="Aptos" panose="020B0004020202020204" pitchFamily="34" charset="0"/>
                <a:cs typeface="Arial" panose="020B0604020202020204" pitchFamily="34" charset="0"/>
              </a:rPr>
              <a:t>Connecticut State </a:t>
            </a:r>
            <a:br>
              <a:rPr lang="en-US" sz="1800">
                <a:solidFill>
                  <a:schemeClr val="bg1"/>
                </a:solidFill>
                <a:latin typeface="Aptos" panose="020B0004020202020204" pitchFamily="34" charset="0"/>
                <a:cs typeface="Arial" panose="020B0604020202020204" pitchFamily="34" charset="0"/>
              </a:rPr>
            </a:br>
            <a:r>
              <a:rPr lang="en-US" sz="180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2621649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331B4-8886-884C-97D5-3124897D6AD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59586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331B4-8886-884C-97D5-3124897D6AD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57125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331B4-8886-884C-97D5-3124897D6AD0}"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0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331B4-8886-884C-97D5-3124897D6AD0}"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1068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31B4-8886-884C-97D5-3124897D6AD0}"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8168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66813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17158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20437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0891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37675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11150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82976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408907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60180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1/28/2025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31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31B4-8886-884C-97D5-3124897D6AD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9377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9413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229132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31B4-8886-884C-97D5-3124897D6AD0}" type="datetimeFigureOut">
              <a:rPr lang="en-US" smtClean="0"/>
              <a:t>1/28/2025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9410071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ic.trumba.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michelle.rosado@ct.gov" TargetMode="External"/><Relationship Id="rId4" Type="http://schemas.openxmlformats.org/officeDocument/2006/relationships/hyperlink" Target="https://portal.ct.gov/sde/student-assessment/sat/connecticut-sat-school-day/related-resourc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t.portal.cambiumast.com/technology-resource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t.portal.cambiumast.com/resource-item/en/testing-students-in-psis-who-attend-out-of-state-and-non-approved-facilities" TargetMode="External"/><Relationship Id="rId5" Type="http://schemas.openxmlformats.org/officeDocument/2006/relationships/hyperlink" Target="https://portal.ct.gov/-/media/sde/student-assessment/main-assessment/statesummativeassessmentcalendar2025-26.pdf" TargetMode="External"/><Relationship Id="rId4" Type="http://schemas.openxmlformats.org/officeDocument/2006/relationships/hyperlink" Target="https://ct.portal.cambiumast.com/caaelp-resource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train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ortal.ct.gov/-/media/sde/student-assessment/student-assessment-news/studentassessmentnews-december-202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trai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tstudentassessment@ct.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ct.portal.cambiumast.com/resource-item/en/test-coordinator-manual-tcm"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Cristi.Alberino@ct.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ortal.ct.gov/sde/performance/performance-office-home-pag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ct.portal.cambiumast.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upport.google.com/chrome/a/answer/11333726"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chromeenterprise.google/policies/#NativeClientForceAllow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mailto:kimberly.johnson@ct.gov"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mailto:shondel.edwards@ct.gov"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hyperlink" Target="mailto:renee.brousseau@ct.gov" TargetMode="External"/><Relationship Id="rId5" Type="http://schemas.openxmlformats.org/officeDocument/2006/relationships/image" Target="../media/image6.png"/><Relationship Id="rId10" Type="http://schemas.openxmlformats.org/officeDocument/2006/relationships/hyperlink" Target="mailto:abe.krisst@ct.gov" TargetMode="External"/><Relationship Id="rId4" Type="http://schemas.openxmlformats.org/officeDocument/2006/relationships/image" Target="../media/image5.png"/><Relationship Id="rId9" Type="http://schemas.openxmlformats.org/officeDocument/2006/relationships/hyperlink" Target="mailto:ajit.gopalakrishnan@ct.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t.portal.cambiumast.com/resource-item/en/test-information-distribution-engine-tide-user-guid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s://ct.portal.cambiumast.com/resource-item/en/accessing-participation-reports" TargetMode="External"/><Relationship Id="rId4" Type="http://schemas.openxmlformats.org/officeDocument/2006/relationships/hyperlink" Target="https://ct.portal.cambiumast.com/resource-item/en/understanding-and-creating-roster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hyperlink" Target="mailto:marie.musumeci@cambiumassessment.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christine.jung@cambiumassessment.co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hyperlink" Target="https://ct.portal.cambiumast.com/content/contentresources/en/CT-Assessments-Accessibility-Considerations.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3" Type="http://schemas.openxmlformats.org/officeDocument/2006/relationships/hyperlink" Target="https://ct.portal.cambiumast.com/resource-item/en/bilingual-dictionaries-and-glossaries-authorized-for-use-by-english-language-learners" TargetMode="External"/><Relationship Id="rId18" Type="http://schemas.openxmlformats.org/officeDocument/2006/relationships/hyperlink" Target="https://ct.portal.cambiumast.com/resource-item/en/scribe-special-documented-accommodations-protocol-for-sb-and-ngss-assessments" TargetMode="External"/><Relationship Id="rId26" Type="http://schemas.openxmlformats.org/officeDocument/2006/relationships/hyperlink" Target="https://ct.portal.cambiumast.com/alternate-assessment.html" TargetMode="External"/><Relationship Id="rId3" Type="http://schemas.openxmlformats.org/officeDocument/2006/relationships/hyperlink" Target="https://ct.portal.cambiumast.com/resource-item/en/keyboard-commands-for-students" TargetMode="External"/><Relationship Id="rId21" Type="http://schemas.openxmlformats.org/officeDocument/2006/relationships/hyperlink" Target="https://ct.portal.cambiumast.com/resource-item/en/math-manipulatives-brochure" TargetMode="External"/><Relationship Id="rId7" Type="http://schemas.openxmlformats.org/officeDocument/2006/relationships/hyperlink" Target="https://ct.portal.cambiumast.com/resource-item/en/smarter-balanced-assessments-read-aloud-guidelines" TargetMode="External"/><Relationship Id="rId12" Type="http://schemas.openxmlformats.org/officeDocument/2006/relationships/hyperlink" Target="https://ct.portal.cambiumast.com/resource-list/en/translated-test-directions" TargetMode="External"/><Relationship Id="rId17" Type="http://schemas.openxmlformats.org/officeDocument/2006/relationships/hyperlink" Target="https://ct.portal.cambiumast.com/resource-item/en/documented-evidence-for-a-read-aloud-of-the-smarter-balanced-ela-reading-passages" TargetMode="External"/><Relationship Id="rId25" Type="http://schemas.openxmlformats.org/officeDocument/2006/relationships/image" Target="../media/image40.png"/><Relationship Id="rId33" Type="http://schemas.openxmlformats.org/officeDocument/2006/relationships/image" Target="../media/image44.png"/><Relationship Id="rId2" Type="http://schemas.openxmlformats.org/officeDocument/2006/relationships/notesSlide" Target="../notesSlides/notesSlide68.xml"/><Relationship Id="rId16" Type="http://schemas.openxmlformats.org/officeDocument/2006/relationships/hyperlink" Target="https://ct.portal.cambiumast.com/resource-item/en/decision-guidelines-for-text-to-speech-of-the-smarter-balanced-ela-reading-passages" TargetMode="External"/><Relationship Id="rId20" Type="http://schemas.openxmlformats.org/officeDocument/2006/relationships/hyperlink" Target="https://ct.portal.cambiumast.com/resource-item/en/100s-number-table" TargetMode="External"/><Relationship Id="rId29" Type="http://schemas.openxmlformats.org/officeDocument/2006/relationships/hyperlink" Target="https://portal.ct.gov/SDE" TargetMode="External"/><Relationship Id="rId1" Type="http://schemas.openxmlformats.org/officeDocument/2006/relationships/slideLayout" Target="../slideLayouts/slideLayout8.xml"/><Relationship Id="rId6" Type="http://schemas.openxmlformats.org/officeDocument/2006/relationships/hyperlink" Target="https://ct.portal.cambiumast.com/resource-item/en/ngss-assessment-periodic-table-spanish" TargetMode="External"/><Relationship Id="rId11" Type="http://schemas.openxmlformats.org/officeDocument/2006/relationships/hyperlink" Target="mailto:cthelpdesk@cambiumassessment.com" TargetMode="External"/><Relationship Id="rId24" Type="http://schemas.openxmlformats.org/officeDocument/2006/relationships/hyperlink" Target="https://ct.portal.cambiumast.com/ngss.html" TargetMode="External"/><Relationship Id="rId32" Type="http://schemas.openxmlformats.org/officeDocument/2006/relationships/image" Target="../media/image43.png"/><Relationship Id="rId5" Type="http://schemas.openxmlformats.org/officeDocument/2006/relationships/hyperlink" Target="https://ct.portal.cambiumast.com/core/fileparse.php/51/urlt/NGSS-Periodic-Table.pdf" TargetMode="External"/><Relationship Id="rId15" Type="http://schemas.openxmlformats.org/officeDocument/2006/relationships/hyperlink" Target="https://ct.portal.cambiumast.com/resource-item/en/test-administration-manual-printed-test-directions-in-english-student-version" TargetMode="External"/><Relationship Id="rId23" Type="http://schemas.openxmlformats.org/officeDocument/2006/relationships/image" Target="../media/image39.png"/><Relationship Id="rId28" Type="http://schemas.openxmlformats.org/officeDocument/2006/relationships/hyperlink" Target="https://ct.portal.cambiumast.com/resource-item/en/csde-assessment-guidelines" TargetMode="External"/><Relationship Id="rId10" Type="http://schemas.openxmlformats.org/officeDocument/2006/relationships/hyperlink" Target="https://ct.portal.cambiumast.com/resource-item/en/translation-glossary-embedded-designated-support" TargetMode="External"/><Relationship Id="rId19" Type="http://schemas.openxmlformats.org/officeDocument/2006/relationships/hyperlink" Target="https://ct.portal.cambiumast.com/resource-item/en/multiplication-table-grades-3-8" TargetMode="External"/><Relationship Id="rId31" Type="http://schemas.openxmlformats.org/officeDocument/2006/relationships/hyperlink" Target="https://ct.portal.cambiumast.com/" TargetMode="External"/><Relationship Id="rId4" Type="http://schemas.openxmlformats.org/officeDocument/2006/relationships/hyperlink" Target="https://ct.portal.cambiumast.com/resource-item/en/ngss-assessment-periodic-table" TargetMode="External"/><Relationship Id="rId9" Type="http://schemas.openxmlformats.org/officeDocument/2006/relationships/hyperlink" Target="https://ct.portal.cambiumast.com/resource-item/en/sb-mathematics-and-ngss-assessments-guidelines-for-spanish-read-aloud-of-stimuli-and-items" TargetMode="External"/><Relationship Id="rId14" Type="http://schemas.openxmlformats.org/officeDocument/2006/relationships/hyperlink" Target="https://ct.portal.cambiumast.com/resource-item/en/guidelines-for-simplified-test-directions-in-the-test-administration-manual" TargetMode="External"/><Relationship Id="rId22" Type="http://schemas.openxmlformats.org/officeDocument/2006/relationships/hyperlink" Target="https://ct.portal.cambiumast.com/smarter-balanced.html" TargetMode="External"/><Relationship Id="rId27" Type="http://schemas.openxmlformats.org/officeDocument/2006/relationships/image" Target="../media/image41.png"/><Relationship Id="rId30" Type="http://schemas.openxmlformats.org/officeDocument/2006/relationships/image" Target="../media/image42.png"/><Relationship Id="rId8" Type="http://schemas.openxmlformats.org/officeDocument/2006/relationships/hyperlink" Target="https://ct.portal.cambiumast.com/resource-item/en/next-generation-science-standards-ngss-assessment-guidelines-for-read-aloud-of-stimuli-and-item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ct.portal.cambiumast.com/resource-item/en/accessibility-chart"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hyperlink" Target="https://smarterbalanced.org/five-built-in-test-tools-students-should-know-and-u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cthelpdesk@cambiumassessment.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portal.smarterbalanced.org/library/en/illustration-glossary.pdf"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hyperlink" Target="https://ct.portal.cambiumast.com/resource-item/en/documenting-designated-supports-and-accommodations-in-tide"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hyperlink" Target="https://ct.portal.cambiumast.com/resource-item/en/test-information-distribution-engine-tide-user-guide"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hyperlink" Target="https://ct.portal.cambiumast.com/resource-item/en/reader-designated-supports-and-accommodations-for-sb-and-the-ngss"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hyperlink" Target="https://ct.portal.cambiumast.com/resource-item/en/connecticut-smarter-balanced-and-ngss-assessments-reader-options-table"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hyperlink" Target="https://ct.portal.cambiumast.com/resource-item/en/decision-guidelines-for-text-to-speech-of-the-smarter-balanced-ela-reading-passages"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hyperlink" Target="https://ct.portal.cambiumast.com/resource-item/en/documented-evidence-for-a-read-aloud-of-the-smarter-balanced-ela-reading-passages"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s://ct.portal.cambiumast.com/content/contentresources/en/Smarter-Balanced-Read-Aloud-Guidelines.pdf"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ct.portal.cambiumast.com/resource-item/en/process-for-requesting-special-documented-accommodations"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ct.portal.cambiumast.com/resource-item/en/annotated-connecticut-alternate-assessment-eligibility-form"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hyperlink" Target="https://ct.portal.cambiumast.com/resources/alternate-assessment-system/connecticut-alternate-assessment-eligibility-form" TargetMode="External"/></Relationships>
</file>

<file path=ppt/slides/_rels/slide8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svg"/></Relationships>
</file>

<file path=ppt/slides/_rels/slide89.xml.rels><?xml version="1.0" encoding="UTF-8" standalone="yes"?>
<Relationships xmlns="http://schemas.openxmlformats.org/package/2006/relationships"><Relationship Id="rId3" Type="http://schemas.openxmlformats.org/officeDocument/2006/relationships/hyperlink" Target="https://ct.portal.cambiumast.com/resources/alternate-assessment-system/ctas-required-materials" TargetMode="External"/><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hyperlink" Target="https://training.elpa21.org/index_login.php" TargetMode="External"/><Relationship Id="rId4" Type="http://schemas.openxmlformats.org/officeDocument/2006/relationships/hyperlink" Target="https://ct.portal.cambiumast.com/resource-item/en/connecticut-alternate-assessment-system-training-cour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summative-assessment---end-of-yea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8" Type="http://schemas.openxmlformats.org/officeDocument/2006/relationships/hyperlink" Target="https://ct.portal.cambiumast.com/resource-item/en/connecticut-alternate-science-ctas-assessment-test-administration-manual" TargetMode="External"/><Relationship Id="rId3" Type="http://schemas.openxmlformats.org/officeDocument/2006/relationships/hyperlink" Target="https://ct.portal.cambiumast.com/alternate-assessment.html" TargetMode="External"/><Relationship Id="rId7" Type="http://schemas.openxmlformats.org/officeDocument/2006/relationships/hyperlink" Target="https://ct.portal.cambiumast.com/resource-item/en/ctaa-test-administration-manual-tam"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hyperlink" Target="https://ct.portal.cambiumast.com/resource-item/en/connecticut-alternate-assessment-system-training-overview-for-teachers-administering-the-alternate" TargetMode="External"/><Relationship Id="rId5" Type="http://schemas.openxmlformats.org/officeDocument/2006/relationships/hyperlink" Target="https://ct.portal.cambiumast.com/resource-item/en/connecticut-alternate-assessment-system-training-overview-for-district-administrators" TargetMode="External"/><Relationship Id="rId10" Type="http://schemas.openxmlformats.org/officeDocument/2006/relationships/hyperlink" Target="https://ct.portal.cambiumast.com/resource-list/en/connecticut-alternate-assessment-system-training-resources" TargetMode="External"/><Relationship Id="rId4" Type="http://schemas.openxmlformats.org/officeDocument/2006/relationships/hyperlink" Target="https://ct.portal.cambiumast.com/-/media/project/client-portals/connecticut/pdf/2019/ct-alternate-assessment-system-training-overview-for-das.pdf" TargetMode="External"/><Relationship Id="rId9" Type="http://schemas.openxmlformats.org/officeDocument/2006/relationships/hyperlink" Target="https://ct.portal.cambiumast.com/resource-item/en/connecticut-alternate-assessment-system-training-course"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ct.portal.cambiumast.com/resource-item/en/comparison-of-connecticut-alternate-assessments" TargetMode="External"/><Relationship Id="rId3" Type="http://schemas.openxmlformats.org/officeDocument/2006/relationships/hyperlink" Target="https://ct.portal.cambiumast.com/resource-item/en/frequently-asked-questions-and-answers-about-the-connecticut-alternate-assessment-system" TargetMode="External"/><Relationship Id="rId7" Type="http://schemas.openxmlformats.org/officeDocument/2006/relationships/hyperlink" Target="https://ct.portal.cambiumast.com/resource-item/en/connecticut-alternate-assessment-system-participation-guidance-for-planning-and-placement-teams"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hyperlink" Target="https://ct.portal.cambiumast.com/resource-item/en/faq-about-the-connecticut-alternate-assessment-system-eligibility-form" TargetMode="External"/><Relationship Id="rId5" Type="http://schemas.openxmlformats.org/officeDocument/2006/relationships/hyperlink" Target="https://ct.portal.cambiumast.com/resource-item/en/annotated-connecticut-alternate-assessment-eligibility-form" TargetMode="External"/><Relationship Id="rId10" Type="http://schemas.openxmlformats.org/officeDocument/2006/relationships/hyperlink" Target="https://ct.portal.cambiumast.com/" TargetMode="External"/><Relationship Id="rId4" Type="http://schemas.openxmlformats.org/officeDocument/2006/relationships/hyperlink" Target="NULL" TargetMode="External"/><Relationship Id="rId9" Type="http://schemas.openxmlformats.org/officeDocument/2006/relationships/hyperlink" Target="https://portal.ct.gov/SDE"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ct.portal.cambiumast.com/resource-item/en/caaelp-accessibility-and-accommodations-manual" TargetMode="External"/><Relationship Id="rId3" Type="http://schemas.openxmlformats.org/officeDocument/2006/relationships/hyperlink" Target="https://training.elpa21.org/index_login.php" TargetMode="External"/><Relationship Id="rId7" Type="http://schemas.openxmlformats.org/officeDocument/2006/relationships/hyperlink" Target="https://ct.portal.cambiumast.com/resource-item/en/directions-for-accessing-training-for-returning-users"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 Id="rId6" Type="http://schemas.openxmlformats.org/officeDocument/2006/relationships/hyperlink" Target="https://ct.portal.cambiumast.com/resource-item/en/directions-for-accessing-training-for-new-users" TargetMode="External"/><Relationship Id="rId5" Type="http://schemas.openxmlformats.org/officeDocument/2006/relationships/hyperlink" Target="https://ct.portal.cambiumast.com/announcement/en/announcement-detail-page" TargetMode="External"/><Relationship Id="rId10" Type="http://schemas.openxmlformats.org/officeDocument/2006/relationships/hyperlink" Target="https://ct.portal.cambiumast.com/resource-item/en/connecticut-alternate-assessment-system-early-stopping-rule-and-student-response-check" TargetMode="External"/><Relationship Id="rId4" Type="http://schemas.openxmlformats.org/officeDocument/2006/relationships/hyperlink" Target="https://portal.ct.gov/SDE/Student-Assessment/Main-Assessment/Student-Assessment/Training" TargetMode="External"/><Relationship Id="rId9" Type="http://schemas.openxmlformats.org/officeDocument/2006/relationships/hyperlink" Target="https://ct.portal.cambiumast.com/resource-item/en/connecticut-alternate-assessment-of-english-language-proficiency-caaelp-test"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mailto:Jeff.Greig@ct.gov" TargetMode="External"/><Relationship Id="rId3" Type="http://schemas.openxmlformats.org/officeDocument/2006/relationships/hyperlink" Target="mailto:Abe.krisst@ct.gov" TargetMode="External"/><Relationship Id="rId7" Type="http://schemas.openxmlformats.org/officeDocument/2006/relationships/hyperlink" Target="mailto:Cristi.Alberino@ct.gov"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mailto:Kimberly.Johnson@ct.gov" TargetMode="External"/><Relationship Id="rId5" Type="http://schemas.openxmlformats.org/officeDocument/2006/relationships/hyperlink" Target="mailto:Katherine.Seifert@ct.gov" TargetMode="External"/><Relationship Id="rId4" Type="http://schemas.openxmlformats.org/officeDocument/2006/relationships/hyperlink" Target="mailto:deirdre.ducharme@ct.gov"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4381" y="3224803"/>
            <a:ext cx="3356149" cy="1509243"/>
          </a:xfrm>
        </p:spPr>
        <p:txBody>
          <a:bodyPr>
            <a:normAutofit/>
          </a:bodyPr>
          <a:lstStyle/>
          <a:p>
            <a:r>
              <a:rPr lang="en-US" sz="2800"/>
              <a:t>January 2025</a:t>
            </a:r>
          </a:p>
        </p:txBody>
      </p:sp>
      <p:sp>
        <p:nvSpPr>
          <p:cNvPr id="2" name="Title 1"/>
          <p:cNvSpPr>
            <a:spLocks noGrp="1"/>
          </p:cNvSpPr>
          <p:nvPr>
            <p:ph type="ctrTitle"/>
          </p:nvPr>
        </p:nvSpPr>
        <p:spPr>
          <a:xfrm>
            <a:off x="7419109" y="1736035"/>
            <a:ext cx="4534593" cy="2116914"/>
          </a:xfrm>
        </p:spPr>
        <p:txBody>
          <a:bodyPr>
            <a:normAutofit fontScale="90000"/>
          </a:bodyPr>
          <a:lstStyle/>
          <a:p>
            <a:r>
              <a:rPr lang="en-US" sz="3600" kern="1400">
                <a:ln>
                  <a:noFill/>
                </a:ln>
                <a:effectLst/>
                <a:latin typeface="Aptos" panose="020B0004020202020204" pitchFamily="34" charset="0"/>
              </a:rPr>
              <a:t>District Administrator Training for Statewide Assessments</a:t>
            </a:r>
            <a:endParaRPr lang="en-US">
              <a:latin typeface="Aptos" panose="020B000402020202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4EDA-66F9-62BB-7FA6-B537F3D4B8CE}"/>
              </a:ext>
            </a:extLst>
          </p:cNvPr>
          <p:cNvSpPr>
            <a:spLocks noGrp="1"/>
          </p:cNvSpPr>
          <p:nvPr>
            <p:ph type="title"/>
          </p:nvPr>
        </p:nvSpPr>
        <p:spPr/>
        <p:txBody>
          <a:bodyPr>
            <a:noAutofit/>
          </a:bodyPr>
          <a:lstStyle/>
          <a:p>
            <a:r>
              <a:rPr lang="en-US" b="1">
                <a:ln w="0"/>
                <a:solidFill>
                  <a:schemeClr val="bg1"/>
                </a:solidFill>
              </a:rPr>
              <a:t>SAT Bonus Info</a:t>
            </a:r>
            <a:endParaRPr lang="en-US">
              <a:solidFill>
                <a:schemeClr val="bg1"/>
              </a:solidFill>
            </a:endParaRPr>
          </a:p>
        </p:txBody>
      </p:sp>
      <p:sp>
        <p:nvSpPr>
          <p:cNvPr id="4" name="Content Placeholder 2">
            <a:extLst>
              <a:ext uri="{FF2B5EF4-FFF2-40B4-BE49-F238E27FC236}">
                <a16:creationId xmlns:a16="http://schemas.microsoft.com/office/drawing/2014/main" id="{D726BA82-0758-0D33-CEC9-365D46DE2275}"/>
              </a:ext>
            </a:extLst>
          </p:cNvPr>
          <p:cNvSpPr>
            <a:spLocks noGrp="1"/>
          </p:cNvSpPr>
          <p:nvPr>
            <p:ph idx="1"/>
          </p:nvPr>
        </p:nvSpPr>
        <p:spPr>
          <a:xfrm>
            <a:off x="722313" y="1616075"/>
            <a:ext cx="10515600" cy="4876800"/>
          </a:xfrm>
        </p:spPr>
        <p:txBody>
          <a:bodyPr vert="horz" wrap="square" lIns="91440" tIns="45720" rIns="91440" bIns="45720" rtlCol="0" anchor="ctr">
            <a:noAutofit/>
          </a:bodyPr>
          <a:lstStyle/>
          <a:p>
            <a:pPr marL="0" indent="0" algn="l" rtl="0" fontAlgn="base">
              <a:buNone/>
            </a:pPr>
            <a:r>
              <a:rPr lang="en-US" dirty="0"/>
              <a:t>Students in grade 11 are required to take the CT SAT.​</a:t>
            </a:r>
            <a:endParaRPr lang="en-US" sz="2400" b="0" i="0" dirty="0">
              <a:solidFill>
                <a:srgbClr val="000000"/>
              </a:solidFill>
              <a:effectLst/>
              <a:highlight>
                <a:srgbClr val="F5F5F5"/>
              </a:highlight>
              <a:latin typeface="Arial" panose="020B0604020202020204" pitchFamily="34" charset="0"/>
            </a:endParaRPr>
          </a:p>
          <a:p>
            <a:pPr lvl="1" fontAlgn="base"/>
            <a:r>
              <a:rPr lang="en-US" dirty="0"/>
              <a:t>The testing window is March 3- April 23, 2025.​</a:t>
            </a:r>
          </a:p>
          <a:p>
            <a:pPr lvl="1" fontAlgn="base"/>
            <a:r>
              <a:rPr lang="en-US" dirty="0"/>
              <a:t>Schools can choose whichever dates to test students. All students do NOT need to be tested on the same day. ​</a:t>
            </a:r>
          </a:p>
          <a:p>
            <a:pPr lvl="1" fontAlgn="base"/>
            <a:r>
              <a:rPr lang="en-US" dirty="0"/>
              <a:t>CT SAT training is February 10 and 11. Registration is available through </a:t>
            </a:r>
            <a:r>
              <a:rPr lang="en-US" dirty="0">
                <a:hlinkClick r:id="rId3"/>
              </a:rPr>
              <a:t>Connecticut State Department of Education (SDE) Events Calendar</a:t>
            </a:r>
            <a:r>
              <a:rPr lang="en-US" dirty="0"/>
              <a:t>​</a:t>
            </a:r>
          </a:p>
          <a:p>
            <a:pPr lvl="1" fontAlgn="base"/>
            <a:r>
              <a:rPr lang="en-US" dirty="0"/>
              <a:t>Resources and recorded webinars are posted to the </a:t>
            </a:r>
            <a:r>
              <a:rPr lang="en-US" dirty="0">
                <a:hlinkClick r:id="rId4"/>
              </a:rPr>
              <a:t>CT SAT School Day </a:t>
            </a:r>
            <a:r>
              <a:rPr lang="en-US" dirty="0"/>
              <a:t>webpage.</a:t>
            </a:r>
          </a:p>
          <a:p>
            <a:pPr lvl="1" fontAlgn="base"/>
            <a:r>
              <a:rPr lang="en-US" dirty="0"/>
              <a:t>Contact: </a:t>
            </a:r>
            <a:r>
              <a:rPr lang="en-US" dirty="0">
                <a:hlinkClick r:id="rId5"/>
              </a:rPr>
              <a:t>michelle.rosado@ct.gov</a:t>
            </a:r>
            <a:r>
              <a:rPr lang="en-US" dirty="0"/>
              <a:t> </a:t>
            </a:r>
          </a:p>
        </p:txBody>
      </p:sp>
    </p:spTree>
    <p:extLst>
      <p:ext uri="{BB962C8B-B14F-4D97-AF65-F5344CB8AC3E}">
        <p14:creationId xmlns:p14="http://schemas.microsoft.com/office/powerpoint/2010/main" val="23337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C57C-38A3-8C3E-CECE-E25CED985C94}"/>
              </a:ext>
            </a:extLst>
          </p:cNvPr>
          <p:cNvSpPr>
            <a:spLocks noGrp="1"/>
          </p:cNvSpPr>
          <p:nvPr>
            <p:ph type="title"/>
          </p:nvPr>
        </p:nvSpPr>
        <p:spPr/>
        <p:txBody>
          <a:bodyPr>
            <a:noAutofit/>
          </a:bodyPr>
          <a:lstStyle/>
          <a:p>
            <a:r>
              <a:rPr lang="en-US" sz="3200" b="1">
                <a:solidFill>
                  <a:schemeClr val="bg1"/>
                </a:solidFill>
                <a:latin typeface="Aptos"/>
                <a:ea typeface="Calibri"/>
                <a:cs typeface="Calibri"/>
              </a:rPr>
              <a:t>What’s new? What’s the same?</a:t>
            </a:r>
            <a:endParaRPr lang="en-US"/>
          </a:p>
        </p:txBody>
      </p:sp>
      <p:sp>
        <p:nvSpPr>
          <p:cNvPr id="7" name="Content Placeholder 6">
            <a:extLst>
              <a:ext uri="{FF2B5EF4-FFF2-40B4-BE49-F238E27FC236}">
                <a16:creationId xmlns:a16="http://schemas.microsoft.com/office/drawing/2014/main" id="{E6D675EE-6608-E814-E684-C83F75517890}"/>
              </a:ext>
              <a:ext uri="{C183D7F6-B498-43B3-948B-1728B52AA6E4}">
                <adec:decorative xmlns:adec="http://schemas.microsoft.com/office/drawing/2017/decorative" val="1"/>
              </a:ext>
            </a:extLst>
          </p:cNvPr>
          <p:cNvSpPr txBox="1">
            <a:spLocks/>
          </p:cNvSpPr>
          <p:nvPr/>
        </p:nvSpPr>
        <p:spPr>
          <a:xfrm>
            <a:off x="572771" y="1509208"/>
            <a:ext cx="3357373" cy="5015943"/>
          </a:xfrm>
          <a:prstGeom prst="rect">
            <a:avLst/>
          </a:prstGeom>
          <a:ln>
            <a:solidFill>
              <a:srgbClr val="0815BE"/>
            </a:solidFill>
          </a:ln>
        </p:spPr>
        <p:txBody>
          <a:bodyPr lIns="91440" tIns="45720" rIns="91440" bIns="4572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200" b="1" dirty="0">
                <a:solidFill>
                  <a:srgbClr val="FF0000"/>
                </a:solidFill>
                <a:latin typeface="Aptos"/>
              </a:rPr>
              <a:t>New</a:t>
            </a:r>
          </a:p>
          <a:p>
            <a:pPr>
              <a:spcBef>
                <a:spcPts val="600"/>
              </a:spcBef>
            </a:pPr>
            <a:r>
              <a:rPr lang="en-US" sz="2000" dirty="0">
                <a:latin typeface="Aptos"/>
              </a:rPr>
              <a:t>Updated </a:t>
            </a:r>
            <a:r>
              <a:rPr lang="en-US" sz="2000" dirty="0">
                <a:latin typeface="Aptos"/>
                <a:hlinkClick r:id="rId3"/>
              </a:rPr>
              <a:t>Secure Browser</a:t>
            </a:r>
            <a:endParaRPr lang="en-US" sz="2000" dirty="0">
              <a:latin typeface="Aptos"/>
            </a:endParaRPr>
          </a:p>
          <a:p>
            <a:r>
              <a:rPr lang="en-US" sz="2000" dirty="0">
                <a:latin typeface="Aptos"/>
              </a:rPr>
              <a:t>New </a:t>
            </a:r>
            <a:r>
              <a:rPr lang="en-US" sz="2000" dirty="0">
                <a:latin typeface="Aptos"/>
                <a:hlinkClick r:id="rId4"/>
              </a:rPr>
              <a:t>CAAELP webpage</a:t>
            </a:r>
            <a:endParaRPr lang="en-US" sz="2000" dirty="0">
              <a:latin typeface="Aptos"/>
            </a:endParaRPr>
          </a:p>
          <a:p>
            <a:r>
              <a:rPr lang="en-US" sz="2000" dirty="0">
                <a:latin typeface="Aptos"/>
              </a:rPr>
              <a:t>Timing and distribution of Individual Student Reports (ISR’s) changing  </a:t>
            </a:r>
          </a:p>
          <a:p>
            <a:r>
              <a:rPr lang="en-US" sz="2000" dirty="0">
                <a:latin typeface="Aptos"/>
              </a:rPr>
              <a:t>Affirmation/attestation page</a:t>
            </a:r>
          </a:p>
          <a:p>
            <a:r>
              <a:rPr lang="en-US" sz="2000" dirty="0">
                <a:latin typeface="Aptos"/>
                <a:hlinkClick r:id="rId5"/>
              </a:rPr>
              <a:t>2025 - 26 calendar</a:t>
            </a:r>
            <a:endParaRPr lang="en-US" sz="2000" dirty="0">
              <a:latin typeface="Aptos"/>
            </a:endParaRPr>
          </a:p>
          <a:p>
            <a:r>
              <a:rPr lang="en-US" sz="2000" dirty="0">
                <a:latin typeface="Aptos"/>
              </a:rPr>
              <a:t>CT-SEDS to TIDE sync improvements</a:t>
            </a:r>
          </a:p>
          <a:p>
            <a:r>
              <a:rPr lang="en-US" sz="2000" dirty="0">
                <a:latin typeface="Aptos"/>
              </a:rPr>
              <a:t>Change in Alert Notification on February 3</a:t>
            </a:r>
            <a:r>
              <a:rPr lang="en-US" sz="1600" dirty="0">
                <a:latin typeface="Aptos"/>
              </a:rPr>
              <a:t> </a:t>
            </a:r>
            <a:endParaRPr lang="en-US" sz="1600" dirty="0">
              <a:latin typeface="Aptos" panose="020B0004020202020204" pitchFamily="34" charset="0"/>
            </a:endParaRPr>
          </a:p>
          <a:p>
            <a:endParaRPr lang="en-US" sz="2000" dirty="0">
              <a:latin typeface="Aptos" panose="020B0004020202020204" pitchFamily="34" charset="0"/>
            </a:endParaRPr>
          </a:p>
        </p:txBody>
      </p:sp>
      <p:sp>
        <p:nvSpPr>
          <p:cNvPr id="8" name="Content Placeholder 5">
            <a:extLst>
              <a:ext uri="{FF2B5EF4-FFF2-40B4-BE49-F238E27FC236}">
                <a16:creationId xmlns:a16="http://schemas.microsoft.com/office/drawing/2014/main" id="{64D6997A-F81D-596A-D7DD-FB5A12445F57}"/>
              </a:ext>
              <a:ext uri="{C183D7F6-B498-43B3-948B-1728B52AA6E4}">
                <adec:decorative xmlns:adec="http://schemas.microsoft.com/office/drawing/2017/decorative" val="1"/>
              </a:ext>
            </a:extLst>
          </p:cNvPr>
          <p:cNvSpPr>
            <a:spLocks noGrp="1"/>
          </p:cNvSpPr>
          <p:nvPr>
            <p:ph sz="half" idx="1"/>
          </p:nvPr>
        </p:nvSpPr>
        <p:spPr>
          <a:xfrm>
            <a:off x="4158728" y="1493740"/>
            <a:ext cx="8033272" cy="5364260"/>
          </a:xfrm>
          <a:ln>
            <a:solidFill>
              <a:srgbClr val="0815BE"/>
            </a:solidFill>
          </a:ln>
        </p:spPr>
        <p:txBody>
          <a:bodyPr vert="horz" wrap="square" lIns="91440" tIns="45720" rIns="91440" bIns="45720" rtlCol="0" anchor="t">
            <a:noAutofit/>
          </a:bodyPr>
          <a:lstStyle/>
          <a:p>
            <a:pPr marL="0" indent="0" algn="ctr">
              <a:spcBef>
                <a:spcPts val="0"/>
              </a:spcBef>
              <a:buNone/>
            </a:pPr>
            <a:r>
              <a:rPr lang="en-US" sz="2100" b="1" dirty="0">
                <a:solidFill>
                  <a:srgbClr val="FF0000"/>
                </a:solidFill>
                <a:latin typeface="Aptos"/>
              </a:rPr>
              <a:t>Same</a:t>
            </a:r>
          </a:p>
          <a:p>
            <a:pPr>
              <a:spcBef>
                <a:spcPts val="600"/>
              </a:spcBef>
            </a:pPr>
            <a:r>
              <a:rPr lang="en-US" sz="2100" dirty="0">
                <a:latin typeface="Aptos"/>
              </a:rPr>
              <a:t>Designated supports and accommodations </a:t>
            </a:r>
          </a:p>
          <a:p>
            <a:pPr>
              <a:spcBef>
                <a:spcPts val="600"/>
              </a:spcBef>
            </a:pPr>
            <a:r>
              <a:rPr lang="en-US" sz="2100" dirty="0">
                <a:latin typeface="Aptos"/>
              </a:rPr>
              <a:t>Data is still coming from PSIS and CTSEDS  </a:t>
            </a:r>
            <a:endParaRPr lang="en-US" dirty="0"/>
          </a:p>
          <a:p>
            <a:r>
              <a:rPr lang="en-US" sz="2100" dirty="0">
                <a:latin typeface="Aptos"/>
              </a:rPr>
              <a:t>Cambium Systems </a:t>
            </a:r>
          </a:p>
          <a:p>
            <a:r>
              <a:rPr lang="en-US" sz="2100" dirty="0">
                <a:latin typeface="Aptos"/>
              </a:rPr>
              <a:t>Office Hours </a:t>
            </a:r>
          </a:p>
          <a:p>
            <a:r>
              <a:rPr lang="en-US" sz="2100" dirty="0">
                <a:latin typeface="Aptos"/>
              </a:rPr>
              <a:t>Processes for CAAELP Domain Exemptions and the Early Stopping Rule (ESR) for the Alternate Assessment System</a:t>
            </a:r>
          </a:p>
          <a:p>
            <a:r>
              <a:rPr lang="en-US" sz="2100" dirty="0">
                <a:latin typeface="Aptos"/>
              </a:rPr>
              <a:t>Teacher Training Slide Deck</a:t>
            </a:r>
          </a:p>
          <a:p>
            <a:r>
              <a:rPr lang="en-US" sz="2100" dirty="0">
                <a:latin typeface="Aptos"/>
                <a:hlinkClick r:id="rId6"/>
              </a:rPr>
              <a:t>Testing students out-of-state and in non-approved facilities</a:t>
            </a:r>
            <a:endParaRPr lang="en-US" sz="2100" dirty="0">
              <a:latin typeface="Aptos"/>
            </a:endParaRPr>
          </a:p>
          <a:p>
            <a:r>
              <a:rPr lang="en-US" sz="2100" dirty="0">
                <a:latin typeface="Aptos"/>
              </a:rPr>
              <a:t>Rolling release of results </a:t>
            </a:r>
          </a:p>
          <a:p>
            <a:r>
              <a:rPr lang="en-US" sz="2100" dirty="0">
                <a:latin typeface="Aptos"/>
              </a:rPr>
              <a:t>Shipping paper manuals to districts</a:t>
            </a:r>
          </a:p>
        </p:txBody>
      </p:sp>
    </p:spTree>
    <p:extLst>
      <p:ext uri="{BB962C8B-B14F-4D97-AF65-F5344CB8AC3E}">
        <p14:creationId xmlns:p14="http://schemas.microsoft.com/office/powerpoint/2010/main" val="348426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3312420" y="2572884"/>
            <a:ext cx="8148997" cy="2308324"/>
          </a:xfrm>
          <a:prstGeom prst="rect">
            <a:avLst/>
          </a:prstGeom>
          <a:noFill/>
        </p:spPr>
        <p:txBody>
          <a:bodyPr wrap="square" lIns="91440" tIns="45720" rIns="91440" bIns="45720" rtlCol="0" anchor="t">
            <a:spAutoFit/>
          </a:bodyPr>
          <a:lstStyle/>
          <a:p>
            <a:pPr algn="ctr"/>
            <a:r>
              <a:rPr lang="en-US" sz="4000" b="1">
                <a:solidFill>
                  <a:srgbClr val="FFFFFF"/>
                </a:solidFill>
                <a:latin typeface="Aptos"/>
                <a:ea typeface="Calibri"/>
                <a:cs typeface="Calibri"/>
              </a:rPr>
              <a:t>State Policy Regarding Assessment Participation</a:t>
            </a:r>
          </a:p>
          <a:p>
            <a:pPr algn="ctr"/>
            <a:endParaRPr lang="en-US" sz="4000" b="1">
              <a:solidFill>
                <a:srgbClr val="0563C1"/>
              </a:solidFill>
              <a:latin typeface="Apto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4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4EDA-66F9-62BB-7FA6-B537F3D4B8CE}"/>
              </a:ext>
            </a:extLst>
          </p:cNvPr>
          <p:cNvSpPr>
            <a:spLocks noGrp="1"/>
          </p:cNvSpPr>
          <p:nvPr>
            <p:ph type="title"/>
          </p:nvPr>
        </p:nvSpPr>
        <p:spPr/>
        <p:txBody>
          <a:bodyPr>
            <a:noAutofit/>
          </a:bodyPr>
          <a:lstStyle/>
          <a:p>
            <a:r>
              <a:rPr lang="en-US" b="1">
                <a:ln w="0"/>
                <a:solidFill>
                  <a:schemeClr val="bg1"/>
                </a:solidFill>
              </a:rPr>
              <a:t>Participation - Connecticut General Statutes 10-14n</a:t>
            </a:r>
            <a:endParaRPr lang="en-US">
              <a:solidFill>
                <a:schemeClr val="bg1"/>
              </a:solidFill>
            </a:endParaRPr>
          </a:p>
        </p:txBody>
      </p:sp>
      <p:sp>
        <p:nvSpPr>
          <p:cNvPr id="4" name="Content Placeholder 2">
            <a:extLst>
              <a:ext uri="{FF2B5EF4-FFF2-40B4-BE49-F238E27FC236}">
                <a16:creationId xmlns:a16="http://schemas.microsoft.com/office/drawing/2014/main" id="{D726BA82-0758-0D33-CEC9-365D46DE2275}"/>
              </a:ext>
            </a:extLst>
          </p:cNvPr>
          <p:cNvSpPr>
            <a:spLocks noGrp="1"/>
          </p:cNvSpPr>
          <p:nvPr>
            <p:ph idx="1"/>
          </p:nvPr>
        </p:nvSpPr>
        <p:spPr>
          <a:xfrm>
            <a:off x="722313" y="1616075"/>
            <a:ext cx="10515600" cy="4876800"/>
          </a:xfrm>
        </p:spPr>
        <p:txBody>
          <a:bodyPr vert="horz" wrap="square" lIns="91440" tIns="45720" rIns="91440" bIns="45720" rtlCol="0" anchor="ctr">
            <a:noAutofit/>
          </a:bodyPr>
          <a:lstStyle/>
          <a:p>
            <a:pPr marL="100012" lvl="2" indent="0">
              <a:buNone/>
            </a:pPr>
            <a:r>
              <a:rPr lang="en-US" sz="2800">
                <a:cs typeface="Arial" panose="020B0604020202020204" pitchFamily="34" charset="0"/>
              </a:rPr>
              <a:t>(b) (1) For the school year commencing July 1, 2015, and each school year thereafter, each student enrolled in grades three to eight, inclusive, and grade eleven in any public school shall, annually, take a mastery examination in reading, writing and mathematics during the regular school day.</a:t>
            </a:r>
          </a:p>
          <a:p>
            <a:pPr marL="282575" lvl="2" indent="-182563">
              <a:spcBef>
                <a:spcPts val="300"/>
              </a:spcBef>
            </a:pPr>
            <a:endParaRPr lang="en-US" sz="2800">
              <a:cs typeface="Arial" panose="020B0604020202020204" pitchFamily="34" charset="0"/>
            </a:endParaRPr>
          </a:p>
          <a:p>
            <a:pPr marL="100012" lvl="2" indent="0">
              <a:buNone/>
            </a:pPr>
            <a:r>
              <a:rPr lang="en-US" sz="2800">
                <a:cs typeface="Arial" panose="020B0604020202020204" pitchFamily="34" charset="0"/>
              </a:rPr>
              <a:t>(3) For the school year commencing July 1, 2018, and each school year thereafter, each student enrolled in grades five, eight, and eleven in any public school shall annually take a state-wide mastery examination in science during the regular school day.</a:t>
            </a:r>
          </a:p>
        </p:txBody>
      </p:sp>
    </p:spTree>
    <p:extLst>
      <p:ext uri="{BB962C8B-B14F-4D97-AF65-F5344CB8AC3E}">
        <p14:creationId xmlns:p14="http://schemas.microsoft.com/office/powerpoint/2010/main" val="57331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4EDA-66F9-62BB-7FA6-B537F3D4B8CE}"/>
              </a:ext>
            </a:extLst>
          </p:cNvPr>
          <p:cNvSpPr>
            <a:spLocks noGrp="1"/>
          </p:cNvSpPr>
          <p:nvPr>
            <p:ph type="title"/>
          </p:nvPr>
        </p:nvSpPr>
        <p:spPr/>
        <p:txBody>
          <a:bodyPr>
            <a:noAutofit/>
          </a:bodyPr>
          <a:lstStyle/>
          <a:p>
            <a:r>
              <a:rPr lang="en-US">
                <a:solidFill>
                  <a:schemeClr val="bg1"/>
                </a:solidFill>
              </a:rPr>
              <a:t>ESSA Requirements for Alternate Assessments</a:t>
            </a:r>
          </a:p>
        </p:txBody>
      </p:sp>
      <p:sp>
        <p:nvSpPr>
          <p:cNvPr id="3" name="Content Placeholder 2">
            <a:extLst>
              <a:ext uri="{FF2B5EF4-FFF2-40B4-BE49-F238E27FC236}">
                <a16:creationId xmlns:a16="http://schemas.microsoft.com/office/drawing/2014/main" id="{FFE37D88-EFC1-0CB5-D6C6-9EA510B00318}"/>
              </a:ext>
            </a:extLst>
          </p:cNvPr>
          <p:cNvSpPr>
            <a:spLocks noGrp="1"/>
          </p:cNvSpPr>
          <p:nvPr>
            <p:ph idx="1"/>
          </p:nvPr>
        </p:nvSpPr>
        <p:spPr>
          <a:xfrm>
            <a:off x="721599" y="1616617"/>
            <a:ext cx="10515600" cy="4876258"/>
          </a:xfrm>
        </p:spPr>
        <p:txBody>
          <a:bodyPr vert="horz" wrap="square" lIns="91440" tIns="45720" rIns="91440" bIns="45720" rtlCol="0" anchor="t">
            <a:normAutofit/>
          </a:bodyPr>
          <a:lstStyle/>
          <a:p>
            <a:r>
              <a:rPr lang="en-US">
                <a:latin typeface="Aptos"/>
              </a:rPr>
              <a:t>ESSA placed a 1.0% cap on the state participation rate for each subject, based on the total number of all students in the state assessed in the subject (34 CFR 200.6(c)(2)). This is to ensure that students with the most significant cognitive disabilities have access to the grade level, general education standards. </a:t>
            </a:r>
          </a:p>
          <a:p>
            <a:r>
              <a:rPr lang="en-US">
                <a:latin typeface="Aptos"/>
              </a:rPr>
              <a:t>The CSDE has provided </a:t>
            </a:r>
            <a:r>
              <a:rPr lang="en-US">
                <a:latin typeface="Aptos"/>
                <a:hlinkClick r:id="rId3"/>
              </a:rPr>
              <a:t>guidance and support </a:t>
            </a:r>
            <a:r>
              <a:rPr lang="en-US">
                <a:latin typeface="Aptos"/>
              </a:rPr>
              <a:t>to districts in making appropriate alternate eligibility determinations. </a:t>
            </a:r>
          </a:p>
          <a:p>
            <a:pPr marL="0" indent="0">
              <a:buNone/>
            </a:pPr>
            <a:endParaRPr lang="en-US">
              <a:latin typeface="Aptos"/>
            </a:endParaRPr>
          </a:p>
        </p:txBody>
      </p:sp>
    </p:spTree>
    <p:extLst>
      <p:ext uri="{BB962C8B-B14F-4D97-AF65-F5344CB8AC3E}">
        <p14:creationId xmlns:p14="http://schemas.microsoft.com/office/powerpoint/2010/main" val="69519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3302029" y="2400155"/>
            <a:ext cx="8148997" cy="2308324"/>
          </a:xfrm>
          <a:prstGeom prst="rect">
            <a:avLst/>
          </a:prstGeom>
          <a:noFill/>
        </p:spPr>
        <p:txBody>
          <a:bodyPr wrap="square" lIns="91440" tIns="45720" rIns="91440" bIns="45720" rtlCol="0" anchor="t">
            <a:spAutoFit/>
          </a:bodyPr>
          <a:lstStyle/>
          <a:p>
            <a:pPr algn="ctr"/>
            <a:r>
              <a:rPr lang="en-US" sz="4000" b="1">
                <a:solidFill>
                  <a:srgbClr val="FFFFFF"/>
                </a:solidFill>
                <a:latin typeface="Aptos"/>
                <a:ea typeface="Calibri"/>
                <a:cs typeface="Calibri"/>
              </a:rPr>
              <a:t>PSIS/TIDE/CT-SEDS </a:t>
            </a:r>
          </a:p>
          <a:p>
            <a:pPr algn="ctr"/>
            <a:r>
              <a:rPr lang="en-US" sz="4000" b="1">
                <a:solidFill>
                  <a:srgbClr val="FFFFFF"/>
                </a:solidFill>
                <a:latin typeface="Aptos"/>
                <a:ea typeface="Calibri"/>
                <a:cs typeface="Calibri"/>
              </a:rPr>
              <a:t>Data Sync</a:t>
            </a:r>
          </a:p>
          <a:p>
            <a:pPr algn="ctr"/>
            <a:endParaRPr lang="en-US" sz="4000" b="1">
              <a:solidFill>
                <a:srgbClr val="0563C1"/>
              </a:solidFill>
              <a:latin typeface="Apto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5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B640-6CBD-B2AF-AA0B-8A17EF8988F2}"/>
              </a:ext>
            </a:extLst>
          </p:cNvPr>
          <p:cNvSpPr>
            <a:spLocks noGrp="1"/>
          </p:cNvSpPr>
          <p:nvPr>
            <p:ph type="title"/>
          </p:nvPr>
        </p:nvSpPr>
        <p:spPr>
          <a:xfrm>
            <a:off x="1592826" y="162232"/>
            <a:ext cx="8583561" cy="1194619"/>
          </a:xfrm>
        </p:spPr>
        <p:txBody>
          <a:bodyPr anchor="ctr">
            <a:normAutofit/>
          </a:bodyPr>
          <a:lstStyle/>
          <a:p>
            <a:r>
              <a:rPr lang="en-US">
                <a:solidFill>
                  <a:schemeClr val="bg1"/>
                </a:solidFill>
                <a:latin typeface="Aptos"/>
                <a:cs typeface="Arial"/>
              </a:rPr>
              <a:t>TIDE/PSIS Data Sync</a:t>
            </a:r>
          </a:p>
        </p:txBody>
      </p:sp>
      <p:graphicFrame>
        <p:nvGraphicFramePr>
          <p:cNvPr id="3" name="Content Placeholder 2" descr="This is a flow chart that identifies the important role the Public School Information System has to populate student demographics, including EL.ML, IDEA, and Section 504 status. These functionalities support the syncing of designated supports and accommodations from CT-SEDS to TIDE.">
            <a:extLst>
              <a:ext uri="{FF2B5EF4-FFF2-40B4-BE49-F238E27FC236}">
                <a16:creationId xmlns:a16="http://schemas.microsoft.com/office/drawing/2014/main" id="{8CA21FE8-ACD3-2F7C-CA8C-BC701303AF2B}"/>
              </a:ext>
            </a:extLst>
          </p:cNvPr>
          <p:cNvGraphicFramePr>
            <a:graphicFrameLocks noGrp="1"/>
          </p:cNvGraphicFramePr>
          <p:nvPr>
            <p:ph idx="1"/>
            <p:extLst>
              <p:ext uri="{D42A27DB-BD31-4B8C-83A1-F6EECF244321}">
                <p14:modId xmlns:p14="http://schemas.microsoft.com/office/powerpoint/2010/main" val="61752794"/>
              </p:ext>
            </p:extLst>
          </p:nvPr>
        </p:nvGraphicFramePr>
        <p:xfrm>
          <a:off x="838200" y="1645312"/>
          <a:ext cx="10515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43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chemeClr val="bg1"/>
                </a:solidFill>
                <a:latin typeface="Aptos"/>
                <a:cs typeface="Arial"/>
              </a:rPr>
              <a:t>TIDE/PSIS Data Sync Facts</a:t>
            </a:r>
          </a:p>
        </p:txBody>
      </p:sp>
      <p:graphicFrame>
        <p:nvGraphicFramePr>
          <p:cNvPr id="6" name="Content Placeholder 2" descr="This table indicates which students participate in statewide testing.">
            <a:extLst>
              <a:ext uri="{FF2B5EF4-FFF2-40B4-BE49-F238E27FC236}">
                <a16:creationId xmlns:a16="http://schemas.microsoft.com/office/drawing/2014/main" id="{67D6E813-2680-37BF-F63F-4A5432418791}"/>
              </a:ext>
            </a:extLst>
          </p:cNvPr>
          <p:cNvGraphicFramePr>
            <a:graphicFrameLocks noGrp="1"/>
          </p:cNvGraphicFramePr>
          <p:nvPr>
            <p:ph idx="1"/>
            <p:extLst>
              <p:ext uri="{D42A27DB-BD31-4B8C-83A1-F6EECF244321}">
                <p14:modId xmlns:p14="http://schemas.microsoft.com/office/powerpoint/2010/main" val="2000669986"/>
              </p:ext>
            </p:extLst>
          </p:nvPr>
        </p:nvGraphicFramePr>
        <p:xfrm>
          <a:off x="821904" y="1089025"/>
          <a:ext cx="10515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ADA3BC2-2DC7-503C-33AA-C50FF55CD538}"/>
              </a:ext>
            </a:extLst>
          </p:cNvPr>
          <p:cNvSpPr txBox="1"/>
          <p:nvPr/>
        </p:nvSpPr>
        <p:spPr>
          <a:xfrm>
            <a:off x="821904" y="5598120"/>
            <a:ext cx="10515600" cy="923330"/>
          </a:xfrm>
          <a:prstGeom prst="rect">
            <a:avLst/>
          </a:prstGeom>
          <a:noFill/>
        </p:spPr>
        <p:txBody>
          <a:bodyPr wrap="square" rtlCol="0">
            <a:spAutoFit/>
          </a:bodyPr>
          <a:lstStyle/>
          <a:p>
            <a:r>
              <a:rPr lang="en-US">
                <a:latin typeface="Aptos" panose="020B0004020202020204" pitchFamily="34" charset="0"/>
              </a:rPr>
              <a:t>* Student demographic values will be locked in PSIS for the following assessments: March 7, 2025, for LAS Links and CAAELP; April 23, 2025, for the Connecticut SAT School Day; and May 30, 2025, for Smarter Balanced Assessments, NGSS, CTAS, and CTAA.</a:t>
            </a:r>
          </a:p>
        </p:txBody>
      </p:sp>
    </p:spTree>
    <p:extLst>
      <p:ext uri="{BB962C8B-B14F-4D97-AF65-F5344CB8AC3E}">
        <p14:creationId xmlns:p14="http://schemas.microsoft.com/office/powerpoint/2010/main" val="167404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chemeClr val="bg1"/>
                </a:solidFill>
                <a:latin typeface="Aptos"/>
                <a:cs typeface="Arial"/>
              </a:rPr>
              <a:t>TIDE/PSIS Data Sync </a:t>
            </a:r>
            <a:br>
              <a:rPr lang="en-US">
                <a:solidFill>
                  <a:schemeClr val="bg1"/>
                </a:solidFill>
                <a:latin typeface="Aptos"/>
                <a:cs typeface="Arial"/>
              </a:rPr>
            </a:br>
            <a:r>
              <a:rPr lang="en-US">
                <a:solidFill>
                  <a:schemeClr val="bg1"/>
                </a:solidFill>
                <a:latin typeface="Aptos"/>
                <a:cs typeface="Arial"/>
              </a:rPr>
              <a:t>Student Status Change</a:t>
            </a:r>
          </a:p>
        </p:txBody>
      </p:sp>
      <p:graphicFrame>
        <p:nvGraphicFramePr>
          <p:cNvPr id="5" name="Table 4" descr="This table indicates who to document changes for the eligibility of services for students identified as special education, English learner/multilingual learner, and free and reduced means.">
            <a:extLst>
              <a:ext uri="{FF2B5EF4-FFF2-40B4-BE49-F238E27FC236}">
                <a16:creationId xmlns:a16="http://schemas.microsoft.com/office/drawing/2014/main" id="{FA06617E-72A7-3D77-B7A8-E447F1935389}"/>
              </a:ext>
            </a:extLst>
          </p:cNvPr>
          <p:cNvGraphicFramePr>
            <a:graphicFrameLocks noGrp="1"/>
          </p:cNvGraphicFramePr>
          <p:nvPr>
            <p:extLst>
              <p:ext uri="{D42A27DB-BD31-4B8C-83A1-F6EECF244321}">
                <p14:modId xmlns:p14="http://schemas.microsoft.com/office/powerpoint/2010/main" val="4111381543"/>
              </p:ext>
            </p:extLst>
          </p:nvPr>
        </p:nvGraphicFramePr>
        <p:xfrm>
          <a:off x="643720" y="1553348"/>
          <a:ext cx="10904560" cy="3938253"/>
        </p:xfrm>
        <a:graphic>
          <a:graphicData uri="http://schemas.openxmlformats.org/drawingml/2006/table">
            <a:tbl>
              <a:tblPr firstRow="1" bandRow="1">
                <a:tableStyleId>{5C22544A-7EE6-4342-B048-85BDC9FD1C3A}</a:tableStyleId>
              </a:tblPr>
              <a:tblGrid>
                <a:gridCol w="3771784">
                  <a:extLst>
                    <a:ext uri="{9D8B030D-6E8A-4147-A177-3AD203B41FA5}">
                      <a16:colId xmlns:a16="http://schemas.microsoft.com/office/drawing/2014/main" val="1662137368"/>
                    </a:ext>
                  </a:extLst>
                </a:gridCol>
                <a:gridCol w="3417011">
                  <a:extLst>
                    <a:ext uri="{9D8B030D-6E8A-4147-A177-3AD203B41FA5}">
                      <a16:colId xmlns:a16="http://schemas.microsoft.com/office/drawing/2014/main" val="3102376616"/>
                    </a:ext>
                  </a:extLst>
                </a:gridCol>
                <a:gridCol w="3715765">
                  <a:extLst>
                    <a:ext uri="{9D8B030D-6E8A-4147-A177-3AD203B41FA5}">
                      <a16:colId xmlns:a16="http://schemas.microsoft.com/office/drawing/2014/main" val="669177943"/>
                    </a:ext>
                  </a:extLst>
                </a:gridCol>
              </a:tblGrid>
              <a:tr h="1232461">
                <a:tc>
                  <a:txBody>
                    <a:bodyPr/>
                    <a:lstStyle/>
                    <a:p>
                      <a:pPr algn="ctr"/>
                      <a:r>
                        <a:rPr lang="en-US" sz="2400" b="1">
                          <a:latin typeface="Aptos" panose="020B0004020202020204" pitchFamily="34" charset="0"/>
                          <a:cs typeface="Arial" panose="020B0604020202020204" pitchFamily="34" charset="0"/>
                        </a:rPr>
                        <a:t>Status</a:t>
                      </a:r>
                    </a:p>
                  </a:txBody>
                  <a:tcPr marL="72737" marR="72737" marT="36368" marB="36368" anchor="ctr"/>
                </a:tc>
                <a:tc>
                  <a:txBody>
                    <a:bodyPr/>
                    <a:lstStyle/>
                    <a:p>
                      <a:pPr algn="ctr"/>
                      <a:r>
                        <a:rPr lang="en-US" sz="2400" b="1">
                          <a:latin typeface="Aptos" panose="020B0004020202020204" pitchFamily="34" charset="0"/>
                          <a:cs typeface="Arial" panose="020B0604020202020204" pitchFamily="34" charset="0"/>
                        </a:rPr>
                        <a:t>If student has already taken any state assessment </a:t>
                      </a:r>
                    </a:p>
                  </a:txBody>
                  <a:tcPr marL="72737" marR="72737" marT="36368" marB="36368" anchor="ctr"/>
                </a:tc>
                <a:tc>
                  <a:txBody>
                    <a:bodyPr/>
                    <a:lstStyle/>
                    <a:p>
                      <a:pPr lvl="0" algn="ctr">
                        <a:buNone/>
                      </a:pPr>
                      <a:r>
                        <a:rPr lang="en-US" sz="2400" b="1" i="0" u="none" strike="noStrike" noProof="0">
                          <a:latin typeface="Aptos" panose="020B0004020202020204" pitchFamily="34" charset="0"/>
                          <a:cs typeface="Arial" panose="020B0604020202020204" pitchFamily="34" charset="0"/>
                        </a:rPr>
                        <a:t>If student has not already taken any state assessment </a:t>
                      </a:r>
                      <a:endParaRPr lang="en-US" sz="2400" b="1">
                        <a:latin typeface="Aptos" panose="020B0004020202020204" pitchFamily="34" charset="0"/>
                        <a:cs typeface="Arial" panose="020B0604020202020204" pitchFamily="34" charset="0"/>
                      </a:endParaRPr>
                    </a:p>
                  </a:txBody>
                  <a:tcPr marL="72737" marR="72737" marT="36368" marB="36368" anchor="ctr"/>
                </a:tc>
                <a:extLst>
                  <a:ext uri="{0D108BD9-81ED-4DB2-BD59-A6C34878D82A}">
                    <a16:rowId xmlns:a16="http://schemas.microsoft.com/office/drawing/2014/main" val="712889381"/>
                  </a:ext>
                </a:extLst>
              </a:tr>
              <a:tr h="941692">
                <a:tc>
                  <a:txBody>
                    <a:bodyPr/>
                    <a:lstStyle/>
                    <a:p>
                      <a:pPr algn="ctr"/>
                      <a:r>
                        <a:rPr lang="en-US" sz="2400" b="1">
                          <a:latin typeface="Aptos" panose="020B0004020202020204" pitchFamily="34" charset="0"/>
                          <a:cs typeface="Arial" panose="020B0604020202020204" pitchFamily="34" charset="0"/>
                        </a:rPr>
                        <a:t>If SPED/EL/FRL was YES originally and then changed</a:t>
                      </a:r>
                    </a:p>
                  </a:txBody>
                  <a:tcPr marL="72737" marR="72737" marT="36368" marB="36368" anchor="ctr"/>
                </a:tc>
                <a:tc>
                  <a:txBody>
                    <a:bodyPr/>
                    <a:lstStyle/>
                    <a:p>
                      <a:pPr algn="ctr"/>
                      <a:r>
                        <a:rPr lang="en-US" sz="2400">
                          <a:latin typeface="Aptos" panose="020B0004020202020204" pitchFamily="34" charset="0"/>
                          <a:cs typeface="Arial" panose="020B0604020202020204" pitchFamily="34" charset="0"/>
                        </a:rPr>
                        <a:t>Leave status as YES for all tests</a:t>
                      </a:r>
                    </a:p>
                  </a:txBody>
                  <a:tcPr marL="72737" marR="72737" marT="36368" marB="36368" anchor="ctr"/>
                </a:tc>
                <a:tc>
                  <a:txBody>
                    <a:bodyPr/>
                    <a:lstStyle/>
                    <a:p>
                      <a:pPr algn="ctr"/>
                      <a:r>
                        <a:rPr lang="en-US" sz="2400">
                          <a:latin typeface="Aptos" panose="020B0004020202020204" pitchFamily="34" charset="0"/>
                          <a:cs typeface="Arial" panose="020B0604020202020204" pitchFamily="34" charset="0"/>
                        </a:rPr>
                        <a:t>Change status to NO for all tests</a:t>
                      </a:r>
                    </a:p>
                  </a:txBody>
                  <a:tcPr marL="72737" marR="72737" marT="36368" marB="36368" anchor="ctr"/>
                </a:tc>
                <a:extLst>
                  <a:ext uri="{0D108BD9-81ED-4DB2-BD59-A6C34878D82A}">
                    <a16:rowId xmlns:a16="http://schemas.microsoft.com/office/drawing/2014/main" val="3770416711"/>
                  </a:ext>
                </a:extLst>
              </a:tr>
              <a:tr h="1523229">
                <a:tc>
                  <a:txBody>
                    <a:bodyPr/>
                    <a:lstStyle/>
                    <a:p>
                      <a:pPr algn="ctr"/>
                      <a:r>
                        <a:rPr lang="en-US" sz="2400" b="1">
                          <a:latin typeface="Aptos" panose="020B0004020202020204" pitchFamily="34" charset="0"/>
                          <a:cs typeface="Arial" panose="020B0604020202020204" pitchFamily="34" charset="0"/>
                        </a:rPr>
                        <a:t>If SPED/EL/FRL was NO originally and then changed</a:t>
                      </a:r>
                    </a:p>
                  </a:txBody>
                  <a:tcPr marL="72737" marR="72737" marT="36368" marB="36368" anchor="ctr"/>
                </a:tc>
                <a:tc>
                  <a:txBody>
                    <a:bodyPr/>
                    <a:lstStyle/>
                    <a:p>
                      <a:pPr algn="ctr"/>
                      <a:r>
                        <a:rPr lang="en-US" sz="2400">
                          <a:latin typeface="Aptos" panose="020B0004020202020204" pitchFamily="34" charset="0"/>
                          <a:cs typeface="Arial" panose="020B0604020202020204" pitchFamily="34" charset="0"/>
                        </a:rPr>
                        <a:t>Change to YES for all subsequent tests and the CSDE will apply this status for all tests</a:t>
                      </a:r>
                    </a:p>
                  </a:txBody>
                  <a:tcPr marL="72737" marR="72737" marT="36368" marB="36368" anchor="ctr"/>
                </a:tc>
                <a:tc>
                  <a:txBody>
                    <a:bodyPr/>
                    <a:lstStyle/>
                    <a:p>
                      <a:pPr algn="ctr"/>
                      <a:r>
                        <a:rPr lang="en-US" sz="2400" dirty="0">
                          <a:latin typeface="Aptos" panose="020B0004020202020204" pitchFamily="34" charset="0"/>
                          <a:cs typeface="Arial" panose="020B0604020202020204" pitchFamily="34" charset="0"/>
                        </a:rPr>
                        <a:t>Change status to YES</a:t>
                      </a:r>
                    </a:p>
                  </a:txBody>
                  <a:tcPr marL="72737" marR="72737" marT="36368" marB="36368" anchor="ctr"/>
                </a:tc>
                <a:extLst>
                  <a:ext uri="{0D108BD9-81ED-4DB2-BD59-A6C34878D82A}">
                    <a16:rowId xmlns:a16="http://schemas.microsoft.com/office/drawing/2014/main" val="1945896055"/>
                  </a:ext>
                </a:extLst>
              </a:tr>
            </a:tbl>
          </a:graphicData>
        </a:graphic>
      </p:graphicFrame>
      <p:sp>
        <p:nvSpPr>
          <p:cNvPr id="8" name="TextBox 7">
            <a:extLst>
              <a:ext uri="{FF2B5EF4-FFF2-40B4-BE49-F238E27FC236}">
                <a16:creationId xmlns:a16="http://schemas.microsoft.com/office/drawing/2014/main" id="{04E39AAF-69DC-4C04-6818-1EDBEF48E466}"/>
              </a:ext>
            </a:extLst>
          </p:cNvPr>
          <p:cNvSpPr txBox="1"/>
          <p:nvPr/>
        </p:nvSpPr>
        <p:spPr>
          <a:xfrm>
            <a:off x="627424" y="5505062"/>
            <a:ext cx="109045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ptos" panose="020B0004020202020204" pitchFamily="34" charset="0"/>
                <a:cs typeface="Arial"/>
              </a:rPr>
              <a:t>*Making these changes may impact the student eligibility for designated supports and accommodations.</a:t>
            </a:r>
          </a:p>
          <a:p>
            <a:r>
              <a:rPr lang="en-US">
                <a:latin typeface="Aptos" panose="020B0004020202020204" pitchFamily="34" charset="0"/>
                <a:cs typeface="Arial"/>
              </a:rPr>
              <a:t> </a:t>
            </a:r>
          </a:p>
          <a:p>
            <a:r>
              <a:rPr lang="en-US">
                <a:latin typeface="Aptos" panose="020B0004020202020204" pitchFamily="34" charset="0"/>
                <a:cs typeface="Arial"/>
              </a:rPr>
              <a:t>Refer to the </a:t>
            </a:r>
            <a:r>
              <a:rPr lang="en-US">
                <a:latin typeface="Aptos" panose="020B0004020202020204" pitchFamily="34" charset="0"/>
                <a:cs typeface="Arial"/>
                <a:hlinkClick r:id="rId3"/>
              </a:rPr>
              <a:t>December 2024 edition </a:t>
            </a:r>
            <a:r>
              <a:rPr lang="en-US">
                <a:latin typeface="Aptos" panose="020B0004020202020204" pitchFamily="34" charset="0"/>
                <a:cs typeface="Arial"/>
              </a:rPr>
              <a:t>of the Student Assessment Newsletter for details on PSIS and state assessments.</a:t>
            </a:r>
          </a:p>
        </p:txBody>
      </p:sp>
    </p:spTree>
    <p:extLst>
      <p:ext uri="{BB962C8B-B14F-4D97-AF65-F5344CB8AC3E}">
        <p14:creationId xmlns:p14="http://schemas.microsoft.com/office/powerpoint/2010/main" val="88889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CT-SEDS/TIDE Data Sync</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683591" y="1616617"/>
            <a:ext cx="10446026" cy="4876258"/>
          </a:xfrm>
        </p:spPr>
        <p:txBody>
          <a:bodyPr vert="horz" wrap="square" lIns="91440" tIns="45720" rIns="91440" bIns="45720" rtlCol="0" anchor="t">
            <a:noAutofit/>
          </a:bodyPr>
          <a:lstStyle/>
          <a:p>
            <a:r>
              <a:rPr lang="en-US" sz="2500"/>
              <a:t>Designated supports and accommodations must be identified for the student’s </a:t>
            </a:r>
            <a:r>
              <a:rPr lang="en-US" sz="2500" b="1"/>
              <a:t>current grade </a:t>
            </a:r>
            <a:r>
              <a:rPr lang="en-US" sz="2500"/>
              <a:t>in </a:t>
            </a:r>
            <a:r>
              <a:rPr lang="en-US" sz="2500" b="1"/>
              <a:t>finalized and implemented plans in CT-SEDS</a:t>
            </a:r>
            <a:r>
              <a:rPr lang="en-US" sz="2500"/>
              <a:t>.</a:t>
            </a:r>
          </a:p>
          <a:p>
            <a:r>
              <a:rPr lang="en-US" sz="2500">
                <a:latin typeface="Aptos"/>
              </a:rPr>
              <a:t>The Alternate Assessment Indicator in TIDE will activate for students who qualify for the Alternate Assessment per the completion of the Connecticut Alternate Assessment System Eligibility Form for the student's current grade. </a:t>
            </a:r>
          </a:p>
          <a:p>
            <a:r>
              <a:rPr lang="en-US" sz="2500">
                <a:latin typeface="Aptos"/>
              </a:rPr>
              <a:t>Designated supports and accommodations are updated daily in TIDE to reflect changes made to students’ plans in CT-SEDS within 48 hours of finalization and the implementation date.</a:t>
            </a:r>
          </a:p>
          <a:p>
            <a:pPr marL="0" indent="0">
              <a:buNone/>
            </a:pPr>
            <a:r>
              <a:rPr lang="en-US" sz="2500">
                <a:latin typeface="Aptos" panose="020B0004020202020204" pitchFamily="34" charset="0"/>
                <a:cs typeface="Arial"/>
              </a:rPr>
              <a:t>Refer to the </a:t>
            </a:r>
            <a:r>
              <a:rPr lang="en-US" sz="2500">
                <a:latin typeface="Aptos" panose="020B0004020202020204" pitchFamily="34" charset="0"/>
                <a:cs typeface="Arial"/>
                <a:hlinkClick r:id="rId3"/>
              </a:rPr>
              <a:t>CT-SEDS to TIDE Designated Supports and Accommodations FAQ </a:t>
            </a:r>
            <a:r>
              <a:rPr lang="en-US" sz="2500">
                <a:latin typeface="Aptos" panose="020B0004020202020204" pitchFamily="34" charset="0"/>
                <a:cs typeface="Arial"/>
              </a:rPr>
              <a:t>for more information.</a:t>
            </a:r>
            <a:endParaRPr lang="en-US" sz="2500"/>
          </a:p>
        </p:txBody>
      </p:sp>
    </p:spTree>
    <p:extLst>
      <p:ext uri="{BB962C8B-B14F-4D97-AF65-F5344CB8AC3E}">
        <p14:creationId xmlns:p14="http://schemas.microsoft.com/office/powerpoint/2010/main" val="367098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898D4-8FB2-E119-3990-ECA1F96C90CA}"/>
              </a:ext>
            </a:extLst>
          </p:cNvPr>
          <p:cNvSpPr>
            <a:spLocks noGrp="1"/>
          </p:cNvSpPr>
          <p:nvPr>
            <p:ph type="title"/>
          </p:nvPr>
        </p:nvSpPr>
        <p:spPr/>
        <p:txBody>
          <a:bodyPr>
            <a:normAutofit fontScale="90000"/>
          </a:bodyPr>
          <a:lstStyle/>
          <a:p>
            <a:pPr algn="ctr">
              <a:buClr>
                <a:schemeClr val="tx2">
                  <a:lumMod val="75000"/>
                </a:schemeClr>
              </a:buClr>
            </a:pPr>
            <a:r>
              <a:rPr lang="en-US" sz="3600" b="1">
                <a:solidFill>
                  <a:schemeClr val="bg1"/>
                </a:solidFill>
                <a:latin typeface="Aptos" panose="020B0004020202020204" pitchFamily="34" charset="0"/>
                <a:ea typeface="Open Sans" panose="020B0606030504020204" pitchFamily="34" charset="0"/>
                <a:cs typeface="Open Sans" panose="020B0606030504020204" pitchFamily="34" charset="0"/>
              </a:rPr>
              <a:t>Tips to make this Webinar a Success</a:t>
            </a:r>
            <a:endParaRPr lang="en-US" sz="3600">
              <a:solidFill>
                <a:schemeClr val="bg1"/>
              </a:solidFill>
              <a:latin typeface="Aptos" panose="020B0004020202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9E59691-15EA-4B72-2175-323D0AB9F146}"/>
              </a:ext>
              <a:ext uri="{C183D7F6-B498-43B3-948B-1728B52AA6E4}">
                <adec:decorative xmlns:adec="http://schemas.microsoft.com/office/drawing/2017/decorative" val="1"/>
              </a:ext>
            </a:extLst>
          </p:cNvPr>
          <p:cNvSpPr>
            <a:spLocks noGrp="1"/>
          </p:cNvSpPr>
          <p:nvPr>
            <p:ph idx="1"/>
          </p:nvPr>
        </p:nvSpPr>
        <p:spPr/>
        <p:txBody>
          <a:bodyPr>
            <a:normAutofit lnSpcReduction="10000"/>
          </a:bodyPr>
          <a:lstStyle/>
          <a:p>
            <a:r>
              <a:rPr lang="en-US" dirty="0"/>
              <a:t>The slide deck is linked in the chat.  </a:t>
            </a:r>
          </a:p>
          <a:p>
            <a:r>
              <a:rPr lang="en-US" dirty="0"/>
              <a:t>This webinar will be </a:t>
            </a:r>
            <a:r>
              <a:rPr lang="en-US" dirty="0">
                <a:hlinkClick r:id="rId3"/>
              </a:rPr>
              <a:t>recorded and posted</a:t>
            </a:r>
            <a:r>
              <a:rPr lang="en-US" dirty="0"/>
              <a:t>.  </a:t>
            </a:r>
          </a:p>
          <a:p>
            <a:r>
              <a:rPr lang="en-US" dirty="0"/>
              <a:t>There will be several points during the webinar to answer audio questions via the “raise hand” feature. This will be the only time to ask audio questions.  </a:t>
            </a:r>
          </a:p>
          <a:p>
            <a:r>
              <a:rPr lang="en-US" dirty="0"/>
              <a:t>Chat questions will be answered, time permitting, via the chat. If your question is not addressed, please email </a:t>
            </a:r>
            <a:r>
              <a:rPr lang="en-US" dirty="0">
                <a:hlinkClick r:id="rId4"/>
              </a:rPr>
              <a:t>ctstudentassessment@ct.gov</a:t>
            </a:r>
            <a:r>
              <a:rPr lang="en-US" dirty="0"/>
              <a:t> for an answer. </a:t>
            </a:r>
          </a:p>
          <a:p>
            <a:r>
              <a:rPr lang="en-US" dirty="0"/>
              <a:t>No breaks will be taken.  </a:t>
            </a:r>
          </a:p>
          <a:p>
            <a:r>
              <a:rPr lang="en-US" dirty="0"/>
              <a:t>Thank you for attending and enjoy the webinar!  </a:t>
            </a:r>
          </a:p>
          <a:p>
            <a:endParaRPr lang="en-US" dirty="0"/>
          </a:p>
          <a:p>
            <a:endParaRPr lang="en-US" dirty="0"/>
          </a:p>
        </p:txBody>
      </p:sp>
      <p:sp>
        <p:nvSpPr>
          <p:cNvPr id="2" name="Rectangle 1">
            <a:extLst>
              <a:ext uri="{FF2B5EF4-FFF2-40B4-BE49-F238E27FC236}">
                <a16:creationId xmlns:a16="http://schemas.microsoft.com/office/drawing/2014/main" id="{70A634AC-E713-AD84-4FDF-4E3A311F6FC9}"/>
              </a:ext>
              <a:ext uri="{C183D7F6-B498-43B3-948B-1728B52AA6E4}">
                <adec:decorative xmlns:adec="http://schemas.microsoft.com/office/drawing/2017/decorative" val="1"/>
              </a:ext>
            </a:extLst>
          </p:cNvPr>
          <p:cNvSpPr/>
          <p:nvPr/>
        </p:nvSpPr>
        <p:spPr>
          <a:xfrm>
            <a:off x="838200" y="1843554"/>
            <a:ext cx="10804637" cy="46493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52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5827268" y="2754047"/>
            <a:ext cx="4940702" cy="1077218"/>
          </a:xfrm>
          <a:prstGeom prst="rect">
            <a:avLst/>
          </a:prstGeom>
          <a:noFill/>
        </p:spPr>
        <p:txBody>
          <a:bodyPr wrap="square" rtlCol="0">
            <a:spAutoFit/>
          </a:bodyPr>
          <a:lstStyle/>
          <a:p>
            <a:pPr algn="ctr"/>
            <a:r>
              <a:rPr lang="en-US" sz="4000" b="1">
                <a:solidFill>
                  <a:srgbClr val="FFFFFF"/>
                </a:solidFill>
                <a:latin typeface="Aptos"/>
                <a:ea typeface="Calibri"/>
                <a:cs typeface="Calibri"/>
              </a:rPr>
              <a:t>Test Security</a:t>
            </a:r>
            <a:endParaRPr lang="en-US" sz="4000" b="1">
              <a:solidFill>
                <a:srgbClr val="FFFFFF"/>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Test Security</a:t>
            </a:r>
          </a:p>
        </p:txBody>
      </p:sp>
      <p:sp>
        <p:nvSpPr>
          <p:cNvPr id="6" name="Content Placeholder 2">
            <a:extLst>
              <a:ext uri="{FF2B5EF4-FFF2-40B4-BE49-F238E27FC236}">
                <a16:creationId xmlns:a16="http://schemas.microsoft.com/office/drawing/2014/main" id="{3AF71DFF-CED6-0CAF-7604-E16513307C83}"/>
              </a:ext>
            </a:extLst>
          </p:cNvPr>
          <p:cNvSpPr>
            <a:spLocks noGrp="1"/>
          </p:cNvSpPr>
          <p:nvPr>
            <p:ph idx="1"/>
          </p:nvPr>
        </p:nvSpPr>
        <p:spPr>
          <a:xfrm>
            <a:off x="838199" y="1656900"/>
            <a:ext cx="10515600" cy="3463740"/>
          </a:xfrm>
        </p:spPr>
        <p:txBody>
          <a:bodyPr vert="horz" wrap="square" lIns="91440" tIns="45720" rIns="91440" bIns="45720" rtlCol="0" anchor="ctr">
            <a:noAutofit/>
          </a:bodyPr>
          <a:lstStyle/>
          <a:p>
            <a:pPr marL="0" indent="0">
              <a:spcBef>
                <a:spcPts val="0"/>
              </a:spcBef>
              <a:buNone/>
            </a:pPr>
            <a:r>
              <a:rPr lang="en-US">
                <a:cs typeface="Arial" panose="020B0604020202020204" pitchFamily="34" charset="0"/>
              </a:rPr>
              <a:t>Breaches of test security include, but are not limited to:</a:t>
            </a:r>
          </a:p>
          <a:p>
            <a:pPr marL="365760" lvl="1">
              <a:spcBef>
                <a:spcPts val="0"/>
              </a:spcBef>
              <a:spcAft>
                <a:spcPts val="600"/>
              </a:spcAft>
            </a:pPr>
            <a:r>
              <a:rPr lang="en-US" sz="2800">
                <a:cs typeface="Arial" panose="020B0604020202020204" pitchFamily="34" charset="0"/>
              </a:rPr>
              <a:t>Analyzing/copying test items </a:t>
            </a:r>
          </a:p>
          <a:p>
            <a:pPr marL="365760" lvl="1">
              <a:spcBef>
                <a:spcPts val="0"/>
              </a:spcBef>
              <a:spcAft>
                <a:spcPts val="600"/>
              </a:spcAft>
            </a:pPr>
            <a:r>
              <a:rPr lang="en-US" sz="2800">
                <a:cs typeface="Arial" panose="020B0604020202020204" pitchFamily="34" charset="0"/>
              </a:rPr>
              <a:t>Coaching students</a:t>
            </a:r>
          </a:p>
          <a:p>
            <a:pPr marL="365760" lvl="1">
              <a:spcBef>
                <a:spcPts val="0"/>
              </a:spcBef>
              <a:spcAft>
                <a:spcPts val="600"/>
              </a:spcAft>
            </a:pPr>
            <a:r>
              <a:rPr lang="en-US" sz="2800">
                <a:cs typeface="Arial" panose="020B0604020202020204" pitchFamily="34" charset="0"/>
              </a:rPr>
              <a:t>Giving students answers and/or changing students’ answers</a:t>
            </a:r>
          </a:p>
          <a:p>
            <a:pPr marL="365760" lvl="1">
              <a:spcBef>
                <a:spcPts val="0"/>
              </a:spcBef>
              <a:spcAft>
                <a:spcPts val="600"/>
              </a:spcAft>
            </a:pPr>
            <a:r>
              <a:rPr lang="en-US" sz="2800">
                <a:cs typeface="Arial" panose="020B0604020202020204" pitchFamily="34" charset="0"/>
              </a:rPr>
              <a:t>Allowing students access to digital, electronic, or manual devices (except approved accommodations)</a:t>
            </a:r>
          </a:p>
          <a:p>
            <a:pPr marL="365760" lvl="1">
              <a:spcBef>
                <a:spcPts val="0"/>
              </a:spcBef>
              <a:spcAft>
                <a:spcPts val="600"/>
              </a:spcAft>
            </a:pPr>
            <a:r>
              <a:rPr lang="en-US" sz="2800">
                <a:cs typeface="Arial" panose="020B0604020202020204" pitchFamily="34" charset="0"/>
              </a:rPr>
              <a:t>Unauthorized log-in to the Test Delivery System</a:t>
            </a:r>
          </a:p>
        </p:txBody>
      </p:sp>
      <p:sp>
        <p:nvSpPr>
          <p:cNvPr id="7" name="TextBox 6">
            <a:extLst>
              <a:ext uri="{FF2B5EF4-FFF2-40B4-BE49-F238E27FC236}">
                <a16:creationId xmlns:a16="http://schemas.microsoft.com/office/drawing/2014/main" id="{7220B385-5A61-F993-6561-E72A2B4DCB44}"/>
              </a:ext>
            </a:extLst>
          </p:cNvPr>
          <p:cNvSpPr txBox="1"/>
          <p:nvPr/>
        </p:nvSpPr>
        <p:spPr>
          <a:xfrm>
            <a:off x="2543146" y="5348694"/>
            <a:ext cx="6604819" cy="954107"/>
          </a:xfrm>
          <a:prstGeom prst="rect">
            <a:avLst/>
          </a:prstGeom>
          <a:noFill/>
        </p:spPr>
        <p:txBody>
          <a:bodyPr wrap="square" rtlCol="0">
            <a:spAutoFit/>
          </a:bodyPr>
          <a:lstStyle/>
          <a:p>
            <a:pPr marL="44450" lvl="1" algn="ctr"/>
            <a:r>
              <a:rPr lang="en-US" sz="2800" b="1">
                <a:cs typeface="Arial" panose="020B0604020202020204" pitchFamily="34" charset="0"/>
              </a:rPr>
              <a:t>Cell phone (including Smart Watches) use by students is prohibited!</a:t>
            </a:r>
          </a:p>
        </p:txBody>
      </p:sp>
    </p:spTree>
    <p:extLst>
      <p:ext uri="{BB962C8B-B14F-4D97-AF65-F5344CB8AC3E}">
        <p14:creationId xmlns:p14="http://schemas.microsoft.com/office/powerpoint/2010/main" val="353967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Test Security and Proctoring</a:t>
            </a:r>
          </a:p>
        </p:txBody>
      </p:sp>
      <p:sp>
        <p:nvSpPr>
          <p:cNvPr id="5" name="Content Placeholder 2">
            <a:extLst>
              <a:ext uri="{FF2B5EF4-FFF2-40B4-BE49-F238E27FC236}">
                <a16:creationId xmlns:a16="http://schemas.microsoft.com/office/drawing/2014/main" id="{26A488A7-0A3A-3270-E084-160EDC68BA61}"/>
              </a:ext>
            </a:extLst>
          </p:cNvPr>
          <p:cNvSpPr>
            <a:spLocks noGrp="1"/>
          </p:cNvSpPr>
          <p:nvPr>
            <p:ph idx="1"/>
          </p:nvPr>
        </p:nvSpPr>
        <p:spPr>
          <a:xfrm>
            <a:off x="536448" y="1234439"/>
            <a:ext cx="11119104" cy="5664503"/>
          </a:xfrm>
        </p:spPr>
        <p:txBody>
          <a:bodyPr vert="horz" wrap="square" lIns="91440" tIns="45720" rIns="91440" bIns="45720" rtlCol="0" anchor="ctr">
            <a:noAutofit/>
          </a:bodyPr>
          <a:lstStyle/>
          <a:p>
            <a:r>
              <a:rPr lang="en-US" sz="1900">
                <a:cs typeface="Arial" panose="020B0604020202020204" pitchFamily="34" charset="0"/>
              </a:rPr>
              <a:t>Violation of test security is a serious matter with far-reaching consequences. Breaches of test security include, but are not limited to, copying or photographing of test materials, failing to return test materials, </a:t>
            </a:r>
            <a:r>
              <a:rPr lang="en-US" sz="1900" b="1">
                <a:cs typeface="Arial" panose="020B0604020202020204" pitchFamily="34" charset="0"/>
              </a:rPr>
              <a:t>coaching students, giving students answers, and/or changing students’ answers</a:t>
            </a:r>
            <a:r>
              <a:rPr lang="en-US" sz="1900">
                <a:cs typeface="Arial" panose="020B0604020202020204" pitchFamily="34" charset="0"/>
              </a:rPr>
              <a:t>. Such acts may lead to the invalidation of an entire school district’s student test scores, disruption of the test system statewide, and legal action against the individual(s) committing the breach. A breach of test security may be dealt with as a violation of the Code of Professional Responsibility for Teachers, as well as a violation of other pertinent state and federal law and regulation. The Connecticut State Department of Education will investigate all such matters and pursue appropriate follow-up action. Any person found to have intentionally breached the security of the test system may be subject to sanctions including, but not limited to, disciplinary action by a local board of education, the revocation of Connecticut teaching certification by the State Board of Education,* and civil liability pursuant to federal copyright law.</a:t>
            </a:r>
          </a:p>
          <a:p>
            <a:r>
              <a:rPr lang="en-US" sz="1900">
                <a:cs typeface="Arial" panose="020B0604020202020204" pitchFamily="34" charset="0"/>
              </a:rPr>
              <a:t>*See Section 10-145b(i) (2) (E) of the Connecticut General Statutes, which reads in relevant part as follows: The State Board of Education may revoke any certificate, permit, or authorization issued pursuant to said sections if the holder is found to </a:t>
            </a:r>
            <a:r>
              <a:rPr lang="en-US" sz="1900" b="1">
                <a:cs typeface="Arial" panose="020B0604020202020204" pitchFamily="34" charset="0"/>
              </a:rPr>
              <a:t>have intentionally disclosed specific questions or answers to students</a:t>
            </a:r>
            <a:r>
              <a:rPr lang="en-US" sz="1900">
                <a:cs typeface="Arial" panose="020B0604020202020204" pitchFamily="34" charset="0"/>
              </a:rPr>
              <a:t>, or otherwise improperly breached the security of any administration of a mastery examination, pursuant to section 10-14n. </a:t>
            </a:r>
          </a:p>
        </p:txBody>
      </p:sp>
    </p:spTree>
    <p:extLst>
      <p:ext uri="{BB962C8B-B14F-4D97-AF65-F5344CB8AC3E}">
        <p14:creationId xmlns:p14="http://schemas.microsoft.com/office/powerpoint/2010/main" val="218170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Test Administrator Security Confirmation/Attestation Page</a:t>
            </a:r>
          </a:p>
        </p:txBody>
      </p:sp>
      <p:pic>
        <p:nvPicPr>
          <p:cNvPr id="3" name="Picture 2" descr=" This is the TA confirmation screen. ">
            <a:extLst>
              <a:ext uri="{FF2B5EF4-FFF2-40B4-BE49-F238E27FC236}">
                <a16:creationId xmlns:a16="http://schemas.microsoft.com/office/drawing/2014/main" id="{C5C7E686-15E9-7B4E-F65C-93BB709DB65C}"/>
              </a:ext>
            </a:extLst>
          </p:cNvPr>
          <p:cNvPicPr>
            <a:picLocks noChangeAspect="1"/>
          </p:cNvPicPr>
          <p:nvPr/>
        </p:nvPicPr>
        <p:blipFill>
          <a:blip r:embed="rId3"/>
          <a:stretch>
            <a:fillRect/>
          </a:stretch>
        </p:blipFill>
        <p:spPr>
          <a:xfrm>
            <a:off x="1830916" y="2069348"/>
            <a:ext cx="8847667" cy="3834080"/>
          </a:xfrm>
          <a:prstGeom prst="rect">
            <a:avLst/>
          </a:prstGeom>
        </p:spPr>
      </p:pic>
    </p:spTree>
    <p:extLst>
      <p:ext uri="{BB962C8B-B14F-4D97-AF65-F5344CB8AC3E}">
        <p14:creationId xmlns:p14="http://schemas.microsoft.com/office/powerpoint/2010/main" val="71858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4191000" y="1992799"/>
            <a:ext cx="6972300" cy="1692771"/>
          </a:xfrm>
          <a:prstGeom prst="rect">
            <a:avLst/>
          </a:prstGeom>
          <a:noFill/>
        </p:spPr>
        <p:txBody>
          <a:bodyPr wrap="square" rtlCol="0">
            <a:spAutoFit/>
          </a:bodyPr>
          <a:lstStyle/>
          <a:p>
            <a:pPr algn="ctr"/>
            <a:r>
              <a:rPr lang="en-US" sz="4000" b="1">
                <a:solidFill>
                  <a:srgbClr val="FFFFFF"/>
                </a:solidFill>
                <a:latin typeface="Aptos"/>
                <a:ea typeface="Calibri"/>
                <a:cs typeface="Calibri"/>
              </a:rPr>
              <a:t>Improprieties, Irregularities, and Breaches</a:t>
            </a:r>
            <a:endParaRPr lang="en-US" sz="4000" b="1">
              <a:solidFill>
                <a:srgbClr val="FFFFFF"/>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42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Test Security Actions</a:t>
            </a:r>
          </a:p>
        </p:txBody>
      </p:sp>
      <p:graphicFrame>
        <p:nvGraphicFramePr>
          <p:cNvPr id="4" name="Diagram 3" descr="This chart identifies the corrective action for educators reporting test improprieties, irregularities, and breaches.">
            <a:extLst>
              <a:ext uri="{FF2B5EF4-FFF2-40B4-BE49-F238E27FC236}">
                <a16:creationId xmlns:a16="http://schemas.microsoft.com/office/drawing/2014/main" id="{7888E3E6-532E-59AA-76BD-0A785F8B7EEA}"/>
              </a:ext>
            </a:extLst>
          </p:cNvPr>
          <p:cNvGraphicFramePr/>
          <p:nvPr>
            <p:extLst>
              <p:ext uri="{D42A27DB-BD31-4B8C-83A1-F6EECF244321}">
                <p14:modId xmlns:p14="http://schemas.microsoft.com/office/powerpoint/2010/main" val="1687607200"/>
              </p:ext>
            </p:extLst>
          </p:nvPr>
        </p:nvGraphicFramePr>
        <p:xfrm>
          <a:off x="528850" y="1510686"/>
          <a:ext cx="11134299" cy="489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57EB51B-241E-4177-8D8A-2E8DD0841326}"/>
              </a:ext>
            </a:extLst>
          </p:cNvPr>
          <p:cNvSpPr txBox="1"/>
          <p:nvPr/>
        </p:nvSpPr>
        <p:spPr>
          <a:xfrm>
            <a:off x="358516" y="6403918"/>
            <a:ext cx="11265407" cy="400110"/>
          </a:xfrm>
          <a:prstGeom prst="rect">
            <a:avLst/>
          </a:prstGeom>
          <a:noFill/>
        </p:spPr>
        <p:txBody>
          <a:bodyPr wrap="square" lIns="91440" tIns="45720" rIns="91440" bIns="45720" rtlCol="0" anchor="t">
            <a:spAutoFit/>
          </a:bodyPr>
          <a:lstStyle/>
          <a:p>
            <a:pPr marL="628650" indent="-628650" algn="ctr"/>
            <a:r>
              <a:rPr lang="en-US" sz="2000" b="1">
                <a:latin typeface="Aptos" panose="020B0004020202020204" pitchFamily="34" charset="0"/>
                <a:cs typeface="Arial"/>
              </a:rPr>
              <a:t>Note</a:t>
            </a:r>
            <a:r>
              <a:rPr lang="en-US" sz="2000">
                <a:latin typeface="Aptos" panose="020B0004020202020204" pitchFamily="34" charset="0"/>
                <a:cs typeface="Arial"/>
              </a:rPr>
              <a:t>: The Test Security Levels are described in Appendix G of the </a:t>
            </a:r>
            <a:r>
              <a:rPr lang="en-US" sz="2000">
                <a:latin typeface="Aptos" panose="020B0004020202020204" pitchFamily="34" charset="0"/>
                <a:cs typeface="Arial"/>
                <a:hlinkClick r:id="rId8"/>
              </a:rPr>
              <a:t>Test Coordinator’s Manual</a:t>
            </a:r>
            <a:r>
              <a:rPr lang="en-US" sz="2000">
                <a:latin typeface="Aptos" panose="020B0004020202020204" pitchFamily="34" charset="0"/>
                <a:cs typeface="Arial"/>
              </a:rPr>
              <a:t>.</a:t>
            </a:r>
          </a:p>
        </p:txBody>
      </p:sp>
    </p:spTree>
    <p:extLst>
      <p:ext uri="{BB962C8B-B14F-4D97-AF65-F5344CB8AC3E}">
        <p14:creationId xmlns:p14="http://schemas.microsoft.com/office/powerpoint/2010/main" val="2243670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Appeal Types</a:t>
            </a:r>
          </a:p>
        </p:txBody>
      </p:sp>
      <p:graphicFrame>
        <p:nvGraphicFramePr>
          <p:cNvPr id="3" name="Content Placeholder 3" descr="This table explains the actions taken based on the appeal type requested by the educator.">
            <a:extLst>
              <a:ext uri="{FF2B5EF4-FFF2-40B4-BE49-F238E27FC236}">
                <a16:creationId xmlns:a16="http://schemas.microsoft.com/office/drawing/2014/main" id="{C1DA084D-B9E5-89FE-2160-D870B0E39461}"/>
              </a:ext>
            </a:extLst>
          </p:cNvPr>
          <p:cNvGraphicFramePr>
            <a:graphicFrameLocks noGrp="1"/>
          </p:cNvGraphicFramePr>
          <p:nvPr>
            <p:ph idx="1"/>
            <p:extLst>
              <p:ext uri="{D42A27DB-BD31-4B8C-83A1-F6EECF244321}">
                <p14:modId xmlns:p14="http://schemas.microsoft.com/office/powerpoint/2010/main" val="4032339316"/>
              </p:ext>
            </p:extLst>
          </p:nvPr>
        </p:nvGraphicFramePr>
        <p:xfrm>
          <a:off x="376518" y="1442559"/>
          <a:ext cx="11553713" cy="5050315"/>
        </p:xfrm>
        <a:graphic>
          <a:graphicData uri="http://schemas.openxmlformats.org/drawingml/2006/table">
            <a:tbl>
              <a:tblPr firstRow="1" bandRow="1">
                <a:tableStyleId>{5FD0F851-EC5A-4D38-B0AD-8093EC10F338}</a:tableStyleId>
              </a:tblPr>
              <a:tblGrid>
                <a:gridCol w="2752609">
                  <a:extLst>
                    <a:ext uri="{9D8B030D-6E8A-4147-A177-3AD203B41FA5}">
                      <a16:colId xmlns:a16="http://schemas.microsoft.com/office/drawing/2014/main" val="20000"/>
                    </a:ext>
                  </a:extLst>
                </a:gridCol>
                <a:gridCol w="8801104">
                  <a:extLst>
                    <a:ext uri="{9D8B030D-6E8A-4147-A177-3AD203B41FA5}">
                      <a16:colId xmlns:a16="http://schemas.microsoft.com/office/drawing/2014/main" val="20001"/>
                    </a:ext>
                  </a:extLst>
                </a:gridCol>
              </a:tblGrid>
              <a:tr h="883778">
                <a:tc>
                  <a:txBody>
                    <a:bodyPr/>
                    <a:lstStyle/>
                    <a:p>
                      <a:r>
                        <a:rPr lang="en-US" sz="2400" b="1">
                          <a:solidFill>
                            <a:schemeClr val="tx1"/>
                          </a:solidFill>
                          <a:latin typeface="Aptos" panose="020B0004020202020204" pitchFamily="34" charset="0"/>
                        </a:rPr>
                        <a:t>Re-open a Test</a:t>
                      </a:r>
                      <a:endParaRPr lang="en-US" sz="2400" b="1">
                        <a:solidFill>
                          <a:schemeClr val="tx1"/>
                        </a:solidFill>
                        <a:latin typeface="Aptos" panose="020B0004020202020204" pitchFamily="34" charset="0"/>
                        <a:cs typeface="Arial" panose="020B0604020202020204" pitchFamily="34" charset="0"/>
                      </a:endParaRPr>
                    </a:p>
                  </a:txBody>
                  <a:tcPr marL="64013" marR="64013" marT="35724" marB="35724" anchor="ctr"/>
                </a:tc>
                <a:tc>
                  <a:txBody>
                    <a:bodyPr/>
                    <a:lstStyle/>
                    <a:p>
                      <a:pPr marL="285750" indent="-285750">
                        <a:buFont typeface="Arial" panose="020B0604020202020204" pitchFamily="34" charset="0"/>
                        <a:buChar char="•"/>
                      </a:pPr>
                      <a:r>
                        <a:rPr lang="en-US" sz="2300" b="0">
                          <a:solidFill>
                            <a:schemeClr val="tx1"/>
                          </a:solidFill>
                          <a:latin typeface="Aptos" panose="020B0004020202020204" pitchFamily="34" charset="0"/>
                        </a:rPr>
                        <a:t>Allows for a test that has already been submitted in error or has expired to be re-opened.</a:t>
                      </a:r>
                      <a:endParaRPr lang="en-US" sz="2300" b="0">
                        <a:solidFill>
                          <a:schemeClr val="tx1"/>
                        </a:solidFill>
                        <a:latin typeface="Aptos" panose="020B00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2"/>
                  </a:ext>
                </a:extLst>
              </a:tr>
              <a:tr h="918649">
                <a:tc>
                  <a:txBody>
                    <a:bodyPr/>
                    <a:lstStyle/>
                    <a:p>
                      <a:r>
                        <a:rPr lang="en-US" sz="2400" b="1">
                          <a:solidFill>
                            <a:schemeClr val="tx1"/>
                          </a:solidFill>
                          <a:latin typeface="Aptos" panose="020B0004020202020204" pitchFamily="34" charset="0"/>
                        </a:rPr>
                        <a:t>Re-open</a:t>
                      </a:r>
                      <a:r>
                        <a:rPr lang="en-US" sz="2400" b="1" baseline="0">
                          <a:solidFill>
                            <a:schemeClr val="tx1"/>
                          </a:solidFill>
                          <a:latin typeface="Aptos" panose="020B0004020202020204" pitchFamily="34" charset="0"/>
                        </a:rPr>
                        <a:t> a Test Segment </a:t>
                      </a:r>
                      <a:endParaRPr lang="en-US" sz="2400" b="1">
                        <a:solidFill>
                          <a:schemeClr val="tx1"/>
                        </a:solidFill>
                        <a:latin typeface="Aptos" panose="020B0004020202020204" pitchFamily="34" charset="0"/>
                        <a:cs typeface="Arial" panose="020B0604020202020204" pitchFamily="34" charset="0"/>
                      </a:endParaRPr>
                    </a:p>
                  </a:txBody>
                  <a:tcPr marL="64013" marR="64013" marT="35724" marB="35724" anchor="ctr"/>
                </a:tc>
                <a:tc>
                  <a:txBody>
                    <a:bodyPr/>
                    <a:lstStyle/>
                    <a:p>
                      <a:pPr marL="285750" indent="-285750">
                        <a:buFont typeface="Arial" panose="020B0604020202020204" pitchFamily="34" charset="0"/>
                        <a:buChar char="•"/>
                      </a:pPr>
                      <a:r>
                        <a:rPr lang="en-US" sz="2300" b="0">
                          <a:solidFill>
                            <a:schemeClr val="tx1"/>
                          </a:solidFill>
                          <a:latin typeface="Aptos" panose="020B0004020202020204" pitchFamily="34" charset="0"/>
                        </a:rPr>
                        <a:t>Re-opening a test segment</a:t>
                      </a:r>
                      <a:r>
                        <a:rPr lang="en-US" sz="2300" b="0" baseline="0">
                          <a:solidFill>
                            <a:schemeClr val="tx1"/>
                          </a:solidFill>
                          <a:latin typeface="Aptos" panose="020B0004020202020204" pitchFamily="34" charset="0"/>
                        </a:rPr>
                        <a:t> allows a student to access the first segment of a test that was submitted in error.</a:t>
                      </a:r>
                      <a:endParaRPr lang="en-US" sz="2300" b="0">
                        <a:solidFill>
                          <a:schemeClr val="tx1"/>
                        </a:solidFill>
                        <a:latin typeface="Aptos" panose="020B00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3"/>
                  </a:ext>
                </a:extLst>
              </a:tr>
              <a:tr h="918649">
                <a:tc>
                  <a:txBody>
                    <a:bodyPr/>
                    <a:lstStyle/>
                    <a:p>
                      <a:r>
                        <a:rPr lang="en-US" sz="2400" b="1" dirty="0">
                          <a:solidFill>
                            <a:schemeClr val="tx1"/>
                          </a:solidFill>
                          <a:latin typeface="Aptos" panose="020B0004020202020204" pitchFamily="34" charset="0"/>
                        </a:rPr>
                        <a:t>Grace Period Extension</a:t>
                      </a:r>
                      <a:endParaRPr lang="en-US" sz="2400" b="1" dirty="0">
                        <a:solidFill>
                          <a:schemeClr val="tx1"/>
                        </a:solidFill>
                        <a:latin typeface="Aptos" panose="020B0004020202020204" pitchFamily="34" charset="0"/>
                        <a:cs typeface="Arial" panose="020B0604020202020204" pitchFamily="34" charset="0"/>
                      </a:endParaRPr>
                    </a:p>
                  </a:txBody>
                  <a:tcPr marL="64013" marR="64013" marT="35724" marB="35724" anchor="ctr"/>
                </a:tc>
                <a:tc>
                  <a:txBody>
                    <a:bodyPr/>
                    <a:lstStyle/>
                    <a:p>
                      <a:pPr marL="285750" indent="-285750">
                        <a:buFont typeface="Arial" panose="020B0604020202020204" pitchFamily="34" charset="0"/>
                        <a:buChar char="•"/>
                      </a:pPr>
                      <a:r>
                        <a:rPr lang="en-US" sz="2300" b="0" dirty="0">
                          <a:solidFill>
                            <a:schemeClr val="tx1"/>
                          </a:solidFill>
                          <a:latin typeface="Aptos" panose="020B0004020202020204" pitchFamily="34" charset="0"/>
                        </a:rPr>
                        <a:t>Granted if a test session</a:t>
                      </a:r>
                      <a:r>
                        <a:rPr lang="en-US" sz="2300" b="0" baseline="0" dirty="0">
                          <a:solidFill>
                            <a:schemeClr val="tx1"/>
                          </a:solidFill>
                          <a:latin typeface="Aptos" panose="020B0004020202020204" pitchFamily="34" charset="0"/>
                        </a:rPr>
                        <a:t> is unexpectedly interrupted.</a:t>
                      </a:r>
                    </a:p>
                    <a:p>
                      <a:pPr marL="285750" indent="-285750">
                        <a:buFont typeface="Arial" panose="020B0604020202020204" pitchFamily="34" charset="0"/>
                        <a:buChar char="•"/>
                      </a:pPr>
                      <a:r>
                        <a:rPr lang="en-US" sz="2300" b="0" baseline="0" dirty="0">
                          <a:solidFill>
                            <a:schemeClr val="tx1"/>
                          </a:solidFill>
                          <a:latin typeface="Aptos" panose="020B0004020202020204" pitchFamily="34" charset="0"/>
                        </a:rPr>
                        <a:t>Allows access to all previous responses.</a:t>
                      </a:r>
                      <a:endParaRPr lang="en-US" sz="2300" b="0" dirty="0">
                        <a:solidFill>
                          <a:schemeClr val="tx1"/>
                        </a:solidFill>
                        <a:latin typeface="Aptos" panose="020B00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4"/>
                  </a:ext>
                </a:extLst>
              </a:tr>
              <a:tr h="1044443">
                <a:tc>
                  <a:txBody>
                    <a:bodyPr/>
                    <a:lstStyle/>
                    <a:p>
                      <a:r>
                        <a:rPr lang="en-US" sz="2400" b="1">
                          <a:solidFill>
                            <a:schemeClr val="tx1"/>
                          </a:solidFill>
                          <a:latin typeface="Aptos" panose="020B0004020202020204" pitchFamily="34" charset="0"/>
                        </a:rPr>
                        <a:t>Reset a Test</a:t>
                      </a:r>
                      <a:endParaRPr lang="en-US" sz="2400" b="1">
                        <a:solidFill>
                          <a:schemeClr val="tx1"/>
                        </a:solidFill>
                        <a:latin typeface="Aptos" panose="020B0004020202020204" pitchFamily="34" charset="0"/>
                        <a:cs typeface="Arial" panose="020B0604020202020204" pitchFamily="34" charset="0"/>
                      </a:endParaRPr>
                    </a:p>
                  </a:txBody>
                  <a:tcPr marL="64013" marR="64013" marT="35724" marB="35724" anchor="ctr"/>
                </a:tc>
                <a:tc>
                  <a:txBody>
                    <a:bodyPr/>
                    <a:lstStyle/>
                    <a:p>
                      <a:pPr marL="285750" indent="-285750">
                        <a:buFont typeface="Arial" panose="020B0604020202020204" pitchFamily="34" charset="0"/>
                        <a:buChar char="•"/>
                      </a:pPr>
                      <a:r>
                        <a:rPr lang="en-US" sz="2300" b="0">
                          <a:solidFill>
                            <a:schemeClr val="tx1"/>
                          </a:solidFill>
                          <a:latin typeface="Aptos" panose="020B0004020202020204" pitchFamily="34" charset="0"/>
                        </a:rPr>
                        <a:t>Removes the test and scores from the system.</a:t>
                      </a:r>
                    </a:p>
                    <a:p>
                      <a:pPr marL="285750" indent="-285750">
                        <a:buFont typeface="Arial" panose="020B0604020202020204" pitchFamily="34" charset="0"/>
                        <a:buChar char="•"/>
                      </a:pPr>
                      <a:r>
                        <a:rPr lang="en-US" sz="2300" b="0">
                          <a:solidFill>
                            <a:schemeClr val="tx1"/>
                          </a:solidFill>
                          <a:latin typeface="Aptos" panose="020B0004020202020204" pitchFamily="34" charset="0"/>
                        </a:rPr>
                        <a:t>Enables student to start a new test.</a:t>
                      </a:r>
                      <a:endParaRPr lang="en-US" sz="2300" b="0">
                        <a:solidFill>
                          <a:schemeClr val="tx1"/>
                        </a:solidFill>
                        <a:latin typeface="Aptos" panose="020B00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4141975864"/>
                  </a:ext>
                </a:extLst>
              </a:tr>
              <a:tr h="1284796">
                <a:tc>
                  <a:txBody>
                    <a:bodyPr/>
                    <a:lstStyle/>
                    <a:p>
                      <a:r>
                        <a:rPr lang="en-US" sz="2400" b="1">
                          <a:solidFill>
                            <a:schemeClr val="tx1"/>
                          </a:solidFill>
                          <a:latin typeface="Aptos" panose="020B0004020202020204" pitchFamily="34" charset="0"/>
                        </a:rPr>
                        <a:t>Invalidate a Test</a:t>
                      </a:r>
                      <a:endParaRPr lang="en-US" sz="2400" b="1">
                        <a:solidFill>
                          <a:schemeClr val="tx1"/>
                        </a:solidFill>
                        <a:latin typeface="Aptos" panose="020B0004020202020204" pitchFamily="34" charset="0"/>
                        <a:cs typeface="Arial" panose="020B0604020202020204" pitchFamily="34" charset="0"/>
                      </a:endParaRPr>
                    </a:p>
                  </a:txBody>
                  <a:tcPr marL="64013" marR="64013" marT="35724" marB="35724" anchor="ctr"/>
                </a:tc>
                <a:tc>
                  <a:txBody>
                    <a:bodyPr/>
                    <a:lstStyle/>
                    <a:p>
                      <a:pPr marL="285750" indent="-285750">
                        <a:buFont typeface="Arial" panose="020B0604020202020204" pitchFamily="34" charset="0"/>
                        <a:buChar char="•"/>
                      </a:pPr>
                      <a:r>
                        <a:rPr lang="en-US" sz="2300" b="0" dirty="0">
                          <a:solidFill>
                            <a:schemeClr val="tx1"/>
                          </a:solidFill>
                          <a:latin typeface="Aptos" panose="020B0004020202020204" pitchFamily="34" charset="0"/>
                        </a:rPr>
                        <a:t>Rarely used.</a:t>
                      </a:r>
                    </a:p>
                    <a:p>
                      <a:pPr marL="285750" indent="-285750">
                        <a:buFont typeface="Arial" panose="020B0604020202020204" pitchFamily="34" charset="0"/>
                        <a:buChar char="•"/>
                      </a:pPr>
                      <a:r>
                        <a:rPr lang="en-US" sz="2300" b="0" dirty="0">
                          <a:solidFill>
                            <a:schemeClr val="tx1"/>
                          </a:solidFill>
                          <a:latin typeface="Aptos" panose="020B0004020202020204" pitchFamily="34" charset="0"/>
                        </a:rPr>
                        <a:t>Eliminates the</a:t>
                      </a:r>
                      <a:r>
                        <a:rPr lang="en-US" sz="2300" b="0" baseline="0" dirty="0">
                          <a:solidFill>
                            <a:schemeClr val="tx1"/>
                          </a:solidFill>
                          <a:latin typeface="Aptos" panose="020B0004020202020204" pitchFamily="34" charset="0"/>
                        </a:rPr>
                        <a:t>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0" baseline="0" dirty="0">
                          <a:solidFill>
                            <a:schemeClr val="tx1"/>
                          </a:solidFill>
                          <a:latin typeface="Aptos" panose="020B0004020202020204" pitchFamily="34" charset="0"/>
                        </a:rPr>
                        <a:t>Student does not receive a score.</a:t>
                      </a:r>
                      <a:endParaRPr lang="en-US" sz="2300" b="0" baseline="0" dirty="0">
                        <a:solidFill>
                          <a:schemeClr val="tx1"/>
                        </a:solidFill>
                        <a:latin typeface="Aptos" panose="020B00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417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Entering Appeals</a:t>
            </a:r>
          </a:p>
        </p:txBody>
      </p:sp>
      <p:graphicFrame>
        <p:nvGraphicFramePr>
          <p:cNvPr id="6" name="Table 5" descr="This table identifies considerations when requesting a test Re-open or Grace Period Extension. It also provides contact information at the CSDE if support is needed.">
            <a:extLst>
              <a:ext uri="{FF2B5EF4-FFF2-40B4-BE49-F238E27FC236}">
                <a16:creationId xmlns:a16="http://schemas.microsoft.com/office/drawing/2014/main" id="{C81E2E17-C40E-367D-1B50-426F1AC74B87}"/>
              </a:ext>
            </a:extLst>
          </p:cNvPr>
          <p:cNvGraphicFramePr>
            <a:graphicFrameLocks noGrp="1"/>
          </p:cNvGraphicFramePr>
          <p:nvPr>
            <p:extLst>
              <p:ext uri="{D42A27DB-BD31-4B8C-83A1-F6EECF244321}">
                <p14:modId xmlns:p14="http://schemas.microsoft.com/office/powerpoint/2010/main" val="1334267913"/>
              </p:ext>
            </p:extLst>
          </p:nvPr>
        </p:nvGraphicFramePr>
        <p:xfrm>
          <a:off x="551121" y="1461906"/>
          <a:ext cx="11089758" cy="5204068"/>
        </p:xfrm>
        <a:graphic>
          <a:graphicData uri="http://schemas.openxmlformats.org/drawingml/2006/table">
            <a:tbl>
              <a:tblPr firstRow="1" bandRow="1">
                <a:tableStyleId>{5C22544A-7EE6-4342-B048-85BDC9FD1C3A}</a:tableStyleId>
              </a:tblPr>
              <a:tblGrid>
                <a:gridCol w="3170487">
                  <a:extLst>
                    <a:ext uri="{9D8B030D-6E8A-4147-A177-3AD203B41FA5}">
                      <a16:colId xmlns:a16="http://schemas.microsoft.com/office/drawing/2014/main" val="4188222314"/>
                    </a:ext>
                  </a:extLst>
                </a:gridCol>
                <a:gridCol w="7919271">
                  <a:extLst>
                    <a:ext uri="{9D8B030D-6E8A-4147-A177-3AD203B41FA5}">
                      <a16:colId xmlns:a16="http://schemas.microsoft.com/office/drawing/2014/main" val="4112093004"/>
                    </a:ext>
                  </a:extLst>
                </a:gridCol>
              </a:tblGrid>
              <a:tr h="1705220">
                <a:tc>
                  <a:txBody>
                    <a:bodyPr/>
                    <a:lstStyle/>
                    <a:p>
                      <a:pPr algn="ctr"/>
                      <a:r>
                        <a:rPr lang="en-US" sz="2600" b="1">
                          <a:latin typeface="Aptos"/>
                          <a:cs typeface="Arial"/>
                        </a:rPr>
                        <a:t>Enter</a:t>
                      </a:r>
                      <a:r>
                        <a:rPr lang="en-US" sz="2600" b="1" baseline="0">
                          <a:latin typeface="Aptos"/>
                          <a:cs typeface="Arial"/>
                        </a:rPr>
                        <a:t> Appeals Judiciously</a:t>
                      </a:r>
                      <a:endParaRPr lang="en-US" sz="2600" b="1">
                        <a:latin typeface="Aptos"/>
                        <a:cs typeface="Arial"/>
                      </a:endParaRPr>
                    </a:p>
                  </a:txBody>
                  <a:tcPr anchor="ctr"/>
                </a:tc>
                <a:tc>
                  <a:txBody>
                    <a:bodyPr/>
                    <a:lstStyle/>
                    <a:p>
                      <a:pPr marL="285750" indent="-285750" algn="l">
                        <a:buFont typeface="Arial" panose="020B0604020202020204" pitchFamily="34" charset="0"/>
                        <a:buChar char="•"/>
                      </a:pPr>
                      <a:r>
                        <a:rPr lang="en-US" sz="2400" b="0" dirty="0">
                          <a:latin typeface="Aptos"/>
                          <a:cs typeface="Arial"/>
                        </a:rPr>
                        <a:t>Staff</a:t>
                      </a:r>
                      <a:r>
                        <a:rPr lang="en-US" sz="2400" b="0" baseline="0" dirty="0">
                          <a:latin typeface="Aptos"/>
                          <a:cs typeface="Arial"/>
                        </a:rPr>
                        <a:t> entering appeals should be trained. </a:t>
                      </a:r>
                    </a:p>
                    <a:p>
                      <a:pPr marL="285750" indent="-285750" algn="l">
                        <a:buFont typeface="Arial" panose="020B0604020202020204" pitchFamily="34" charset="0"/>
                        <a:buChar char="•"/>
                      </a:pPr>
                      <a:r>
                        <a:rPr lang="en-US" sz="2400" b="0" baseline="0" dirty="0">
                          <a:latin typeface="Aptos"/>
                          <a:cs typeface="Arial"/>
                        </a:rPr>
                        <a:t>CSDE is reviewing every appeal closely.</a:t>
                      </a:r>
                    </a:p>
                    <a:p>
                      <a:pPr marL="285750" indent="-285750" algn="l">
                        <a:buFont typeface="Arial" panose="020B0604020202020204" pitchFamily="34" charset="0"/>
                        <a:buChar char="•"/>
                      </a:pPr>
                      <a:r>
                        <a:rPr lang="en-US" sz="2400" b="0" baseline="0" dirty="0">
                          <a:latin typeface="Aptos"/>
                          <a:cs typeface="Arial"/>
                        </a:rPr>
                        <a:t>Provide necessary information in the entry box.      </a:t>
                      </a:r>
                      <a:endParaRPr lang="en-US" sz="2400" b="0" dirty="0">
                        <a:latin typeface="Aptos"/>
                        <a:cs typeface="Arial" panose="020B0604020202020204" pitchFamily="34" charset="0"/>
                      </a:endParaRPr>
                    </a:p>
                  </a:txBody>
                  <a:tcPr anchor="ctr"/>
                </a:tc>
                <a:extLst>
                  <a:ext uri="{0D108BD9-81ED-4DB2-BD59-A6C34878D82A}">
                    <a16:rowId xmlns:a16="http://schemas.microsoft.com/office/drawing/2014/main" val="4160070977"/>
                  </a:ext>
                </a:extLst>
              </a:tr>
              <a:tr h="1793628">
                <a:tc>
                  <a:txBody>
                    <a:bodyPr/>
                    <a:lstStyle/>
                    <a:p>
                      <a:pPr algn="ctr"/>
                      <a:r>
                        <a:rPr lang="en-US" sz="2400" b="0" dirty="0">
                          <a:latin typeface="Aptos"/>
                          <a:cs typeface="Arial"/>
                        </a:rPr>
                        <a:t>Re-open</a:t>
                      </a:r>
                      <a:r>
                        <a:rPr lang="en-US" sz="2400" b="0" baseline="0" dirty="0">
                          <a:latin typeface="Aptos"/>
                          <a:cs typeface="Arial"/>
                        </a:rPr>
                        <a:t> or Grace Period Extension </a:t>
                      </a:r>
                      <a:r>
                        <a:rPr lang="en-US" sz="2400" b="1" baseline="0" dirty="0">
                          <a:latin typeface="Aptos"/>
                          <a:cs typeface="Arial"/>
                        </a:rPr>
                        <a:t>should only be used when needed</a:t>
                      </a:r>
                      <a:endParaRPr lang="en-US" sz="2400" b="1" dirty="0">
                        <a:latin typeface="Aptos"/>
                        <a:cs typeface="Arial"/>
                      </a:endParaRPr>
                    </a:p>
                  </a:txBody>
                  <a:tcPr anchor="ctr"/>
                </a:tc>
                <a:tc>
                  <a:txBody>
                    <a:bodyPr/>
                    <a:lstStyle/>
                    <a:p>
                      <a:pPr marL="285750" indent="-285750" algn="l">
                        <a:buFont typeface="Arial" panose="020B0604020202020204" pitchFamily="34" charset="0"/>
                        <a:buChar char="•"/>
                      </a:pPr>
                      <a:r>
                        <a:rPr lang="en-US" sz="2400" dirty="0">
                          <a:latin typeface="Aptos"/>
                          <a:cs typeface="Arial"/>
                        </a:rPr>
                        <a:t>Students should not be allowed back into the test just to double check work if they already submitted their test. Students are encouraged to review items prior to ending their test.</a:t>
                      </a:r>
                    </a:p>
                  </a:txBody>
                  <a:tcPr anchor="ctr"/>
                </a:tc>
                <a:extLst>
                  <a:ext uri="{0D108BD9-81ED-4DB2-BD59-A6C34878D82A}">
                    <a16:rowId xmlns:a16="http://schemas.microsoft.com/office/drawing/2014/main" val="2964716538"/>
                  </a:ext>
                </a:extLst>
              </a:tr>
              <a:tr h="1705220">
                <a:tc>
                  <a:txBody>
                    <a:bodyPr/>
                    <a:lstStyle/>
                    <a:p>
                      <a:pPr algn="ctr"/>
                      <a:r>
                        <a:rPr lang="en-US" sz="2400" b="0">
                          <a:latin typeface="Aptos"/>
                          <a:cs typeface="Arial"/>
                        </a:rPr>
                        <a:t>Unsure of what to do, reach out for help  </a:t>
                      </a:r>
                    </a:p>
                    <a:p>
                      <a:pPr algn="ctr"/>
                      <a:r>
                        <a:rPr lang="en-US" sz="2400" b="1">
                          <a:latin typeface="Aptos"/>
                          <a:cs typeface="Arial"/>
                        </a:rPr>
                        <a:t> </a:t>
                      </a:r>
                    </a:p>
                  </a:txBody>
                  <a:tcPr anchor="ctr"/>
                </a:tc>
                <a:tc>
                  <a:txBody>
                    <a:bodyPr/>
                    <a:lstStyle/>
                    <a:p>
                      <a:pPr marL="285750" indent="-285750" algn="l">
                        <a:buFont typeface="Arial" panose="020B0604020202020204" pitchFamily="34" charset="0"/>
                        <a:buChar char="•"/>
                      </a:pPr>
                      <a:r>
                        <a:rPr lang="en-US" sz="2400" dirty="0">
                          <a:latin typeface="Aptos"/>
                          <a:cs typeface="Arial"/>
                        </a:rPr>
                        <a:t>Contact</a:t>
                      </a:r>
                      <a:r>
                        <a:rPr lang="en-US" sz="2400" baseline="0" dirty="0">
                          <a:latin typeface="Aptos"/>
                          <a:cs typeface="Arial"/>
                        </a:rPr>
                        <a:t> the CSDE with any questions. </a:t>
                      </a:r>
                      <a:r>
                        <a:rPr lang="en-US" sz="2400" baseline="0" dirty="0">
                          <a:latin typeface="Aptos"/>
                          <a:cs typeface="Arial"/>
                          <a:hlinkClick r:id="rId3"/>
                        </a:rPr>
                        <a:t>ctstudentassessment@ct.gov</a:t>
                      </a:r>
                      <a:r>
                        <a:rPr lang="en-US" sz="2400" baseline="0" dirty="0">
                          <a:latin typeface="Aptos"/>
                          <a:cs typeface="Arial"/>
                        </a:rPr>
                        <a:t>; 860-713-6860; </a:t>
                      </a:r>
                    </a:p>
                    <a:p>
                      <a:pPr marL="0" indent="0" algn="l">
                        <a:buFont typeface="Arial" panose="020B0604020202020204" pitchFamily="34" charset="0"/>
                        <a:buNone/>
                      </a:pPr>
                      <a:r>
                        <a:rPr lang="en-US" sz="2400" baseline="0" dirty="0">
                          <a:latin typeface="Aptos"/>
                          <a:cs typeface="Arial"/>
                        </a:rPr>
                        <a:t>     860-713-6862 or email </a:t>
                      </a:r>
                      <a:r>
                        <a:rPr lang="en-US" sz="2400" baseline="0" dirty="0">
                          <a:latin typeface="Aptos"/>
                          <a:cs typeface="Arial"/>
                          <a:hlinkClick r:id="rId4"/>
                        </a:rPr>
                        <a:t>Cristi.Alberino@ct.gov</a:t>
                      </a:r>
                      <a:endParaRPr lang="en-US" sz="2400" baseline="0" dirty="0">
                        <a:latin typeface="Aptos"/>
                        <a:cs typeface="Arial"/>
                      </a:endParaRPr>
                    </a:p>
                  </a:txBody>
                  <a:tcPr anchor="ctr"/>
                </a:tc>
                <a:extLst>
                  <a:ext uri="{0D108BD9-81ED-4DB2-BD59-A6C34878D82A}">
                    <a16:rowId xmlns:a16="http://schemas.microsoft.com/office/drawing/2014/main" val="541318156"/>
                  </a:ext>
                </a:extLst>
              </a:tr>
            </a:tbl>
          </a:graphicData>
        </a:graphic>
      </p:graphicFrame>
    </p:spTree>
    <p:extLst>
      <p:ext uri="{BB962C8B-B14F-4D97-AF65-F5344CB8AC3E}">
        <p14:creationId xmlns:p14="http://schemas.microsoft.com/office/powerpoint/2010/main" val="57335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Appeals Process for an Accommodation Issue</a:t>
            </a:r>
          </a:p>
        </p:txBody>
      </p:sp>
      <p:sp>
        <p:nvSpPr>
          <p:cNvPr id="3" name="TextBox 2">
            <a:extLst>
              <a:ext uri="{FF2B5EF4-FFF2-40B4-BE49-F238E27FC236}">
                <a16:creationId xmlns:a16="http://schemas.microsoft.com/office/drawing/2014/main" id="{FB3D57B1-23D3-7F65-735C-225CC4F7F764}"/>
              </a:ext>
            </a:extLst>
          </p:cNvPr>
          <p:cNvSpPr txBox="1"/>
          <p:nvPr/>
        </p:nvSpPr>
        <p:spPr>
          <a:xfrm>
            <a:off x="766916" y="1728217"/>
            <a:ext cx="10854813" cy="4882895"/>
          </a:xfrm>
          <a:prstGeom prst="rect">
            <a:avLst/>
          </a:prstGeom>
        </p:spPr>
        <p:txBody>
          <a:bodyPr vert="horz" lIns="91440" tIns="45720" rIns="91440" bIns="45720" rtlCol="0" anchor="ctr">
            <a:normAutofit fontScale="85000" lnSpcReduction="10000"/>
          </a:bodyPr>
          <a:lstStyle/>
          <a:p>
            <a:pPr>
              <a:spcAft>
                <a:spcPts val="600"/>
              </a:spcAft>
              <a:buClr>
                <a:schemeClr val="accent1"/>
              </a:buClr>
            </a:pPr>
            <a:r>
              <a:rPr lang="en-US" sz="2800">
                <a:latin typeface="Aptos" panose="020B0004020202020204" pitchFamily="34" charset="0"/>
                <a:cs typeface="Arial" panose="020B0604020202020204" pitchFamily="34" charset="0"/>
              </a:rPr>
              <a:t>The DA must send a signed letter to the CSDE on letterhead that </a:t>
            </a:r>
            <a:r>
              <a:rPr lang="en-US" sz="2800" b="1">
                <a:latin typeface="Aptos" panose="020B0004020202020204" pitchFamily="34" charset="0"/>
                <a:cs typeface="Arial" panose="020B0604020202020204" pitchFamily="34" charset="0"/>
              </a:rPr>
              <a:t>must include</a:t>
            </a:r>
            <a:r>
              <a:rPr lang="en-US" sz="2800">
                <a:latin typeface="Aptos" panose="020B0004020202020204" pitchFamily="34" charset="0"/>
                <a:cs typeface="Arial" panose="020B0604020202020204" pitchFamily="34" charset="0"/>
              </a:rPr>
              <a:t>:</a:t>
            </a:r>
          </a:p>
          <a:p>
            <a:pPr marL="228600" lvl="1" indent="-228600">
              <a:lnSpc>
                <a:spcPct val="110000"/>
              </a:lnSpc>
              <a:spcBef>
                <a:spcPts val="600"/>
              </a:spcBef>
              <a:spcAft>
                <a:spcPts val="600"/>
              </a:spcAft>
              <a:buFont typeface="Wingdings 2" pitchFamily="18" charset="2"/>
              <a:buChar char=""/>
            </a:pPr>
            <a:r>
              <a:rPr lang="en-US" sz="2800">
                <a:latin typeface="Aptos" panose="020B0004020202020204" pitchFamily="34" charset="0"/>
                <a:cs typeface="Arial" panose="020B0604020202020204" pitchFamily="34" charset="0"/>
              </a:rPr>
              <a:t>The student’s grade, SASID, and the name of the test on which the irregularity occurred;</a:t>
            </a:r>
          </a:p>
          <a:p>
            <a:pPr marL="228600" lvl="1" indent="-228600">
              <a:lnSpc>
                <a:spcPct val="110000"/>
              </a:lnSpc>
              <a:spcBef>
                <a:spcPts val="600"/>
              </a:spcBef>
              <a:spcAft>
                <a:spcPts val="600"/>
              </a:spcAft>
              <a:buFont typeface="Wingdings 2" pitchFamily="18" charset="2"/>
              <a:buChar char=""/>
            </a:pPr>
            <a:r>
              <a:rPr lang="en-US" sz="2800">
                <a:latin typeface="Aptos" panose="020B0004020202020204" pitchFamily="34" charset="0"/>
                <a:cs typeface="Arial" panose="020B0604020202020204" pitchFamily="34" charset="0"/>
              </a:rPr>
              <a:t>The date and a detailed explanation of the irregularity;</a:t>
            </a:r>
          </a:p>
          <a:p>
            <a:pPr marL="228600" lvl="1" indent="-228600">
              <a:lnSpc>
                <a:spcPct val="110000"/>
              </a:lnSpc>
              <a:spcBef>
                <a:spcPts val="600"/>
              </a:spcBef>
              <a:spcAft>
                <a:spcPts val="600"/>
              </a:spcAft>
              <a:buFont typeface="Wingdings 2" pitchFamily="18" charset="2"/>
              <a:buChar char=""/>
            </a:pPr>
            <a:r>
              <a:rPr lang="en-US" sz="2800">
                <a:latin typeface="Aptos" panose="020B0004020202020204" pitchFamily="34" charset="0"/>
                <a:cs typeface="Arial" panose="020B0604020202020204" pitchFamily="34" charset="0"/>
              </a:rPr>
              <a:t>The name of the proctor;</a:t>
            </a:r>
          </a:p>
          <a:p>
            <a:pPr marL="228600" lvl="1" indent="-228600">
              <a:lnSpc>
                <a:spcPct val="110000"/>
              </a:lnSpc>
              <a:spcBef>
                <a:spcPts val="600"/>
              </a:spcBef>
              <a:spcAft>
                <a:spcPts val="600"/>
              </a:spcAft>
              <a:buFont typeface="Wingdings 2" pitchFamily="18" charset="2"/>
              <a:buChar char=""/>
            </a:pPr>
            <a:r>
              <a:rPr lang="en-US" sz="2800">
                <a:latin typeface="Aptos" panose="020B0004020202020204" pitchFamily="34" charset="0"/>
                <a:cs typeface="Arial" panose="020B0604020202020204" pitchFamily="34" charset="0"/>
              </a:rPr>
              <a:t>A description of the discussion with parents/guardians explaining the irregularity, and options offered; and</a:t>
            </a:r>
          </a:p>
          <a:p>
            <a:pPr marL="228600" lvl="1" indent="-228600">
              <a:lnSpc>
                <a:spcPct val="110000"/>
              </a:lnSpc>
              <a:spcBef>
                <a:spcPts val="600"/>
              </a:spcBef>
              <a:spcAft>
                <a:spcPts val="600"/>
              </a:spcAft>
              <a:buFont typeface="Wingdings 2" pitchFamily="18" charset="2"/>
              <a:buChar char=""/>
            </a:pPr>
            <a:r>
              <a:rPr lang="en-US" sz="2800">
                <a:latin typeface="Aptos" panose="020B0004020202020204" pitchFamily="34" charset="0"/>
                <a:cs typeface="Arial" panose="020B0604020202020204" pitchFamily="34" charset="0"/>
              </a:rPr>
              <a:t>Procedures to ensure the irregularity is not repeated.</a:t>
            </a:r>
          </a:p>
          <a:p>
            <a:pPr marL="0" lvl="1">
              <a:buClr>
                <a:schemeClr val="accent1"/>
              </a:buClr>
            </a:pPr>
            <a:endParaRPr lang="en-US" sz="2800">
              <a:latin typeface="Aptos" panose="020B0004020202020204" pitchFamily="34" charset="0"/>
              <a:cs typeface="Arial" panose="020B0604020202020204" pitchFamily="34" charset="0"/>
            </a:endParaRPr>
          </a:p>
          <a:p>
            <a:pPr marL="0" lvl="1">
              <a:buClr>
                <a:schemeClr val="accent1"/>
              </a:buClr>
            </a:pPr>
            <a:r>
              <a:rPr lang="en-US" sz="2800">
                <a:latin typeface="Aptos" panose="020B0004020202020204" pitchFamily="34" charset="0"/>
                <a:cs typeface="Arial" panose="020B0604020202020204" pitchFamily="34" charset="0"/>
              </a:rPr>
              <a:t>Can be </a:t>
            </a:r>
            <a:r>
              <a:rPr lang="en-US" sz="2800" b="1">
                <a:latin typeface="Aptos" panose="020B0004020202020204" pitchFamily="34" charset="0"/>
                <a:cs typeface="Arial" panose="020B0604020202020204" pitchFamily="34" charset="0"/>
              </a:rPr>
              <a:t>emailed with SASID only </a:t>
            </a:r>
            <a:r>
              <a:rPr lang="en-US" sz="2800">
                <a:latin typeface="Aptos" panose="020B0004020202020204" pitchFamily="34" charset="0"/>
                <a:cs typeface="Arial" panose="020B0604020202020204" pitchFamily="34" charset="0"/>
              </a:rPr>
              <a:t>(no student name), posted to TIDE Secure File Center, or faxed to 860-713-7033.</a:t>
            </a:r>
            <a:endParaRPr lang="en-US" sz="1600">
              <a:latin typeface="Aptos" panose="020B0004020202020204" pitchFamily="34" charset="0"/>
            </a:endParaRPr>
          </a:p>
        </p:txBody>
      </p:sp>
    </p:spTree>
    <p:extLst>
      <p:ext uri="{BB962C8B-B14F-4D97-AF65-F5344CB8AC3E}">
        <p14:creationId xmlns:p14="http://schemas.microsoft.com/office/powerpoint/2010/main" val="4050983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4715256" y="2890391"/>
            <a:ext cx="6972300" cy="1077218"/>
          </a:xfrm>
          <a:prstGeom prst="rect">
            <a:avLst/>
          </a:prstGeom>
          <a:noFill/>
        </p:spPr>
        <p:txBody>
          <a:bodyPr wrap="square" rtlCol="0">
            <a:spAutoFit/>
          </a:bodyPr>
          <a:lstStyle/>
          <a:p>
            <a:pPr algn="ctr"/>
            <a:r>
              <a:rPr lang="en-US" sz="4000" b="1">
                <a:solidFill>
                  <a:schemeClr val="bg1"/>
                </a:solidFill>
                <a:latin typeface="Aptos"/>
                <a:ea typeface="Calibri"/>
                <a:cs typeface="Calibri"/>
              </a:rPr>
              <a:t>Testing Time Reminders</a:t>
            </a:r>
            <a:endParaRPr lang="en-US" sz="4000" b="1">
              <a:solidFill>
                <a:schemeClr val="bg1"/>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37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898D4-8FB2-E119-3990-ECA1F96C90CA}"/>
              </a:ext>
            </a:extLst>
          </p:cNvPr>
          <p:cNvSpPr>
            <a:spLocks noGrp="1"/>
          </p:cNvSpPr>
          <p:nvPr>
            <p:ph type="title"/>
          </p:nvPr>
        </p:nvSpPr>
        <p:spPr/>
        <p:txBody>
          <a:bodyPr>
            <a:normAutofit/>
          </a:bodyPr>
          <a:lstStyle/>
          <a:p>
            <a:pPr algn="ctr">
              <a:buClr>
                <a:schemeClr val="tx2">
                  <a:lumMod val="75000"/>
                </a:schemeClr>
              </a:buClr>
            </a:pPr>
            <a:r>
              <a:rPr lang="en-US" sz="3600" b="1">
                <a:solidFill>
                  <a:schemeClr val="bg1"/>
                </a:solidFill>
                <a:latin typeface="Aptos" panose="020B0004020202020204" pitchFamily="34" charset="0"/>
                <a:ea typeface="Open Sans" panose="020B0606030504020204" pitchFamily="34" charset="0"/>
                <a:cs typeface="Open Sans" panose="020B0606030504020204" pitchFamily="34" charset="0"/>
              </a:rPr>
              <a:t>The Performance Office</a:t>
            </a:r>
            <a:endParaRPr lang="en-US" sz="3600">
              <a:solidFill>
                <a:schemeClr val="bg1"/>
              </a:solidFill>
              <a:latin typeface="Aptos" panose="020B0004020202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D7B26D24-FB0A-DECC-5ED3-D650361803F7}"/>
              </a:ext>
              <a:ext uri="{C183D7F6-B498-43B3-948B-1728B52AA6E4}">
                <adec:decorative xmlns:adec="http://schemas.microsoft.com/office/drawing/2017/decorative" val="1"/>
              </a:ext>
            </a:extLst>
          </p:cNvPr>
          <p:cNvSpPr txBox="1"/>
          <p:nvPr/>
        </p:nvSpPr>
        <p:spPr>
          <a:xfrm>
            <a:off x="556260" y="1739193"/>
            <a:ext cx="11079480" cy="4078039"/>
          </a:xfrm>
          <a:prstGeom prst="rect">
            <a:avLst/>
          </a:prstGeom>
          <a:noFill/>
        </p:spPr>
        <p:txBody>
          <a:bodyPr wrap="square" rtlCol="0">
            <a:spAutoFit/>
          </a:bodyPr>
          <a:lstStyle/>
          <a:p>
            <a:pPr algn="ctr"/>
            <a:r>
              <a:rPr lang="en-US" sz="2600" b="1" dirty="0">
                <a:latin typeface="Aptos" panose="020B0004020202020204" pitchFamily="34" charset="0"/>
                <a:hlinkClick r:id="rId3"/>
              </a:rPr>
              <a:t>Data Collection, Assessment, Information Technology, Reporting, Research, and Accountability </a:t>
            </a:r>
            <a:endParaRPr lang="en-US" sz="2600" b="1" dirty="0">
              <a:latin typeface="Aptos" panose="020B0004020202020204" pitchFamily="34" charset="0"/>
            </a:endParaRPr>
          </a:p>
          <a:p>
            <a:pPr algn="ctr"/>
            <a:endParaRPr lang="en-US" sz="2600" b="1" dirty="0">
              <a:latin typeface="Aptos" panose="020B0004020202020204" pitchFamily="34" charset="0"/>
            </a:endParaRPr>
          </a:p>
          <a:p>
            <a:pPr algn="ctr"/>
            <a:r>
              <a:rPr lang="en-US" sz="2600" b="1" dirty="0">
                <a:latin typeface="Aptos" panose="020B0004020202020204" pitchFamily="34" charset="0"/>
              </a:rPr>
              <a:t>Mission: </a:t>
            </a:r>
            <a:r>
              <a:rPr lang="en-US" sz="2600" dirty="0">
                <a:latin typeface="Aptos" panose="020B0004020202020204" pitchFamily="34" charset="0"/>
              </a:rPr>
              <a:t>Improve student outcomes through the use of data and technology.</a:t>
            </a:r>
          </a:p>
          <a:p>
            <a:pPr marL="914400" lvl="1" indent="-457200">
              <a:spcBef>
                <a:spcPts val="600"/>
              </a:spcBef>
              <a:buFont typeface="Arial" panose="020B0604020202020204" pitchFamily="34" charset="0"/>
              <a:buChar char="•"/>
            </a:pPr>
            <a:r>
              <a:rPr lang="en-US" sz="2600" b="1" dirty="0">
                <a:latin typeface="Aptos" panose="020B0004020202020204" pitchFamily="34" charset="0"/>
              </a:rPr>
              <a:t>Goal #1</a:t>
            </a:r>
            <a:r>
              <a:rPr lang="en-US" sz="2600" dirty="0">
                <a:latin typeface="Aptos" panose="020B0004020202020204" pitchFamily="34" charset="0"/>
              </a:rPr>
              <a:t>: Data Collection</a:t>
            </a:r>
          </a:p>
          <a:p>
            <a:pPr marL="914400" lvl="1" indent="-457200">
              <a:spcBef>
                <a:spcPts val="600"/>
              </a:spcBef>
              <a:buFont typeface="Arial" panose="020B0604020202020204" pitchFamily="34" charset="0"/>
              <a:buChar char="•"/>
            </a:pPr>
            <a:r>
              <a:rPr lang="en-US" sz="2600" b="1" dirty="0">
                <a:latin typeface="Aptos" panose="020B0004020202020204" pitchFamily="34" charset="0"/>
              </a:rPr>
              <a:t>Goal #2</a:t>
            </a:r>
            <a:r>
              <a:rPr lang="en-US" sz="2600" dirty="0">
                <a:latin typeface="Aptos" panose="020B0004020202020204" pitchFamily="34" charset="0"/>
              </a:rPr>
              <a:t>: Student Assessments</a:t>
            </a:r>
          </a:p>
          <a:p>
            <a:pPr marL="914400" lvl="1" indent="-457200">
              <a:spcBef>
                <a:spcPts val="600"/>
              </a:spcBef>
              <a:buFont typeface="Arial" panose="020B0604020202020204" pitchFamily="34" charset="0"/>
              <a:buChar char="•"/>
            </a:pPr>
            <a:r>
              <a:rPr lang="en-US" sz="2600" b="1" dirty="0">
                <a:latin typeface="Aptos" panose="020B0004020202020204" pitchFamily="34" charset="0"/>
              </a:rPr>
              <a:t>Goal #3</a:t>
            </a:r>
            <a:r>
              <a:rPr lang="en-US" sz="2600" dirty="0">
                <a:latin typeface="Aptos" panose="020B0004020202020204" pitchFamily="34" charset="0"/>
              </a:rPr>
              <a:t>: Data Integration/Reporting</a:t>
            </a:r>
          </a:p>
          <a:p>
            <a:pPr marL="914400" lvl="1" indent="-457200">
              <a:spcBef>
                <a:spcPts val="600"/>
              </a:spcBef>
              <a:buFont typeface="Arial" panose="020B0604020202020204" pitchFamily="34" charset="0"/>
              <a:buChar char="•"/>
            </a:pPr>
            <a:r>
              <a:rPr lang="en-US" sz="2600" b="1" dirty="0">
                <a:latin typeface="Aptos" panose="020B0004020202020204" pitchFamily="34" charset="0"/>
              </a:rPr>
              <a:t>Goal #4</a:t>
            </a:r>
            <a:r>
              <a:rPr lang="en-US" sz="2600" dirty="0">
                <a:latin typeface="Aptos" panose="020B0004020202020204" pitchFamily="34" charset="0"/>
              </a:rPr>
              <a:t>: Research and Analyses</a:t>
            </a:r>
          </a:p>
          <a:p>
            <a:pPr marL="914400" lvl="1" indent="-457200">
              <a:spcBef>
                <a:spcPts val="600"/>
              </a:spcBef>
              <a:buFont typeface="Arial" panose="020B0604020202020204" pitchFamily="34" charset="0"/>
              <a:buChar char="•"/>
            </a:pPr>
            <a:r>
              <a:rPr lang="en-US" sz="2600" b="1" dirty="0">
                <a:latin typeface="Aptos" panose="020B0004020202020204" pitchFamily="34" charset="0"/>
              </a:rPr>
              <a:t>Goal #5:</a:t>
            </a:r>
            <a:r>
              <a:rPr lang="en-US" sz="2600" dirty="0">
                <a:latin typeface="Aptos" panose="020B0004020202020204" pitchFamily="34" charset="0"/>
              </a:rPr>
              <a:t> Accountability</a:t>
            </a:r>
          </a:p>
        </p:txBody>
      </p:sp>
      <p:cxnSp>
        <p:nvCxnSpPr>
          <p:cNvPr id="14" name="Straight Connector 13">
            <a:extLst>
              <a:ext uri="{FF2B5EF4-FFF2-40B4-BE49-F238E27FC236}">
                <a16:creationId xmlns:a16="http://schemas.microsoft.com/office/drawing/2014/main" id="{9A9B63AC-BE19-8DF7-F631-D18D8A538ECB}"/>
              </a:ext>
              <a:ext uri="{C183D7F6-B498-43B3-948B-1728B52AA6E4}">
                <adec:decorative xmlns:adec="http://schemas.microsoft.com/office/drawing/2017/decorative" val="1"/>
              </a:ext>
            </a:extLst>
          </p:cNvPr>
          <p:cNvCxnSpPr>
            <a:cxnSpLocks/>
          </p:cNvCxnSpPr>
          <p:nvPr/>
        </p:nvCxnSpPr>
        <p:spPr>
          <a:xfrm>
            <a:off x="1377970" y="2637313"/>
            <a:ext cx="8967354" cy="0"/>
          </a:xfrm>
          <a:prstGeom prst="line">
            <a:avLst/>
          </a:prstGeom>
          <a:ln w="12700">
            <a:solidFill>
              <a:schemeClr val="accent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7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Testing Time Reminder </a:t>
            </a:r>
          </a:p>
        </p:txBody>
      </p:sp>
      <p:sp>
        <p:nvSpPr>
          <p:cNvPr id="6" name="TextBox 5">
            <a:extLst>
              <a:ext uri="{FF2B5EF4-FFF2-40B4-BE49-F238E27FC236}">
                <a16:creationId xmlns:a16="http://schemas.microsoft.com/office/drawing/2014/main" id="{A1622747-D02D-C982-2077-362A1666695A}"/>
              </a:ext>
            </a:extLst>
          </p:cNvPr>
          <p:cNvSpPr txBox="1"/>
          <p:nvPr/>
        </p:nvSpPr>
        <p:spPr>
          <a:xfrm>
            <a:off x="7401170" y="2437712"/>
            <a:ext cx="4650152" cy="2829685"/>
          </a:xfrm>
          <a:prstGeom prst="rect">
            <a:avLst/>
          </a:prstGeom>
          <a:noFill/>
        </p:spPr>
        <p:txBody>
          <a:bodyPr wrap="square" rtlCol="0">
            <a:spAutoFit/>
          </a:bodyPr>
          <a:lstStyle/>
          <a:p>
            <a:pPr marL="171450" indent="-171450">
              <a:lnSpc>
                <a:spcPct val="90000"/>
              </a:lnSpc>
              <a:spcAft>
                <a:spcPts val="600"/>
              </a:spcAft>
              <a:buFont typeface="Arial" panose="020B0604020202020204" pitchFamily="34" charset="0"/>
              <a:buChar char="•"/>
            </a:pPr>
            <a:r>
              <a:rPr lang="en-US" sz="2400">
                <a:latin typeface="Aptos" panose="020B0004020202020204" pitchFamily="34" charset="0"/>
              </a:rPr>
              <a:t>Some districts are testing much more than the suggested time.  </a:t>
            </a:r>
          </a:p>
          <a:p>
            <a:pPr marL="171450" indent="-171450">
              <a:lnSpc>
                <a:spcPct val="90000"/>
              </a:lnSpc>
              <a:spcAft>
                <a:spcPts val="600"/>
              </a:spcAft>
              <a:buFont typeface="Arial" panose="020B0604020202020204" pitchFamily="34" charset="0"/>
              <a:buChar char="•"/>
            </a:pPr>
            <a:r>
              <a:rPr lang="en-US" sz="2400">
                <a:latin typeface="Aptos" panose="020B0004020202020204" pitchFamily="34" charset="0"/>
              </a:rPr>
              <a:t>Please monitor this closely. </a:t>
            </a:r>
            <a:r>
              <a:rPr lang="en-US" sz="2400" b="1">
                <a:latin typeface="Aptos" panose="020B0004020202020204" pitchFamily="34" charset="0"/>
              </a:rPr>
              <a:t>Extra time does not necessarily correlate with achievement </a:t>
            </a:r>
            <a:r>
              <a:rPr lang="en-US" sz="2400">
                <a:latin typeface="Aptos" panose="020B0004020202020204" pitchFamily="34" charset="0"/>
              </a:rPr>
              <a:t>and very low/high times may represent lack of effort/motivation/proctoring.</a:t>
            </a:r>
            <a:endParaRPr lang="en-US" sz="2400"/>
          </a:p>
        </p:txBody>
      </p:sp>
      <p:pic>
        <p:nvPicPr>
          <p:cNvPr id="8" name="Picture 7" descr="This is a table that identifies the test time for each ELA and Math subtest by grade band (3-5 and 6-8).">
            <a:extLst>
              <a:ext uri="{FF2B5EF4-FFF2-40B4-BE49-F238E27FC236}">
                <a16:creationId xmlns:a16="http://schemas.microsoft.com/office/drawing/2014/main" id="{69A27BE1-2943-0408-0F31-08F90D1C5732}"/>
              </a:ext>
            </a:extLst>
          </p:cNvPr>
          <p:cNvPicPr>
            <a:picLocks noChangeAspect="1"/>
          </p:cNvPicPr>
          <p:nvPr/>
        </p:nvPicPr>
        <p:blipFill>
          <a:blip r:embed="rId3"/>
          <a:stretch>
            <a:fillRect/>
          </a:stretch>
        </p:blipFill>
        <p:spPr>
          <a:xfrm>
            <a:off x="140678" y="1618303"/>
            <a:ext cx="7260492" cy="4367969"/>
          </a:xfrm>
          <a:prstGeom prst="rect">
            <a:avLst/>
          </a:prstGeom>
        </p:spPr>
      </p:pic>
    </p:spTree>
    <p:extLst>
      <p:ext uri="{BB962C8B-B14F-4D97-AF65-F5344CB8AC3E}">
        <p14:creationId xmlns:p14="http://schemas.microsoft.com/office/powerpoint/2010/main" val="2253727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327097" y="365125"/>
            <a:ext cx="7505215" cy="866267"/>
          </a:xfrm>
        </p:spPr>
        <p:txBody>
          <a:bodyPr>
            <a:noAutofit/>
          </a:bodyPr>
          <a:lstStyle/>
          <a:p>
            <a:r>
              <a:rPr lang="en-US">
                <a:solidFill>
                  <a:srgbClr val="FFFFFF"/>
                </a:solidFill>
              </a:rPr>
              <a:t>Testing Time Reminder </a:t>
            </a:r>
          </a:p>
        </p:txBody>
      </p:sp>
      <p:sp>
        <p:nvSpPr>
          <p:cNvPr id="3" name="TextBox 2">
            <a:extLst>
              <a:ext uri="{FF2B5EF4-FFF2-40B4-BE49-F238E27FC236}">
                <a16:creationId xmlns:a16="http://schemas.microsoft.com/office/drawing/2014/main" id="{3011BFBD-DDA8-1741-6BC9-632207069F2B}"/>
              </a:ext>
            </a:extLst>
          </p:cNvPr>
          <p:cNvSpPr txBox="1"/>
          <p:nvPr/>
        </p:nvSpPr>
        <p:spPr>
          <a:xfrm>
            <a:off x="1097280" y="1628530"/>
            <a:ext cx="10229088" cy="5028753"/>
          </a:xfrm>
          <a:prstGeom prst="rect">
            <a:avLst/>
          </a:prstGeom>
        </p:spPr>
        <p:txBody>
          <a:bodyPr vert="horz" lIns="91440" tIns="45720" rIns="91440" bIns="45720" rtlCol="0" anchor="ctr">
            <a:normAutofit/>
          </a:bodyPr>
          <a:lstStyle/>
          <a:p>
            <a:pPr marL="228600" indent="-228600">
              <a:lnSpc>
                <a:spcPct val="90000"/>
              </a:lnSpc>
              <a:spcAft>
                <a:spcPts val="600"/>
              </a:spcAft>
              <a:buFont typeface="Arial" panose="020B0604020202020204" pitchFamily="34" charset="0"/>
              <a:buChar char="•"/>
            </a:pPr>
            <a:r>
              <a:rPr lang="en-US" sz="2800" dirty="0">
                <a:latin typeface="Aptos" panose="020B0004020202020204" pitchFamily="34" charset="0"/>
              </a:rPr>
              <a:t>NGSS can be administered in one day or two consecutive days.</a:t>
            </a:r>
          </a:p>
          <a:p>
            <a:pPr marL="228600" indent="-228600">
              <a:lnSpc>
                <a:spcPct val="90000"/>
              </a:lnSpc>
              <a:spcAft>
                <a:spcPts val="600"/>
              </a:spcAft>
              <a:buFont typeface="Arial" panose="020B0604020202020204" pitchFamily="34" charset="0"/>
              <a:buChar char="•"/>
            </a:pPr>
            <a:r>
              <a:rPr lang="en-US" sz="2800" dirty="0">
                <a:latin typeface="Aptos" panose="020B0004020202020204" pitchFamily="34" charset="0"/>
              </a:rPr>
              <a:t>The recommended testing time is </a:t>
            </a:r>
            <a:r>
              <a:rPr lang="en-US" sz="2800" b="1" dirty="0">
                <a:latin typeface="Aptos" panose="020B0004020202020204" pitchFamily="34" charset="0"/>
              </a:rPr>
              <a:t>at least 90 minutes</a:t>
            </a:r>
            <a:r>
              <a:rPr lang="en-US" sz="2800" dirty="0">
                <a:latin typeface="Aptos" panose="020B0004020202020204" pitchFamily="34" charset="0"/>
              </a:rPr>
              <a:t> for testing with an </a:t>
            </a:r>
            <a:r>
              <a:rPr lang="en-US" sz="2800" b="1" dirty="0">
                <a:latin typeface="Aptos" panose="020B0004020202020204" pitchFamily="34" charset="0"/>
              </a:rPr>
              <a:t>additional 10 minutes </a:t>
            </a:r>
            <a:r>
              <a:rPr lang="en-US" sz="2800" dirty="0">
                <a:latin typeface="Aptos" panose="020B0004020202020204" pitchFamily="34" charset="0"/>
              </a:rPr>
              <a:t>for directions.</a:t>
            </a:r>
          </a:p>
          <a:p>
            <a:pPr>
              <a:lnSpc>
                <a:spcPct val="90000"/>
              </a:lnSpc>
              <a:spcAft>
                <a:spcPts val="600"/>
              </a:spcAft>
              <a:buClr>
                <a:schemeClr val="accent1"/>
              </a:buClr>
            </a:pPr>
            <a:r>
              <a:rPr lang="en-US" sz="2800" b="1" dirty="0">
                <a:latin typeface="Aptos" panose="020B0004020202020204" pitchFamily="34" charset="0"/>
              </a:rPr>
              <a:t>Pause rules</a:t>
            </a:r>
            <a:r>
              <a:rPr lang="en-US" sz="2800" dirty="0">
                <a:latin typeface="Aptos" panose="020B0004020202020204" pitchFamily="34" charset="0"/>
              </a:rPr>
              <a:t>: If a student pauses a test, a 20-minute pause timer starts running. </a:t>
            </a:r>
          </a:p>
          <a:p>
            <a:pPr lvl="1" indent="-457200">
              <a:lnSpc>
                <a:spcPct val="90000"/>
              </a:lnSpc>
              <a:spcAft>
                <a:spcPts val="600"/>
              </a:spcAft>
              <a:buFont typeface="Wingdings" panose="05000000000000000000" pitchFamily="2" charset="2"/>
              <a:buChar char="§"/>
            </a:pPr>
            <a:r>
              <a:rPr lang="en-US" sz="2800" dirty="0">
                <a:latin typeface="Aptos" panose="020B0004020202020204" pitchFamily="34" charset="0"/>
              </a:rPr>
              <a:t>If a student resumes the test within 20 minutes, they can review previously answered questions. </a:t>
            </a:r>
          </a:p>
          <a:p>
            <a:pPr lvl="1" indent="-457200">
              <a:lnSpc>
                <a:spcPct val="90000"/>
              </a:lnSpc>
              <a:spcAft>
                <a:spcPts val="600"/>
              </a:spcAft>
              <a:buFont typeface="Wingdings" panose="05000000000000000000" pitchFamily="2" charset="2"/>
              <a:buChar char="§"/>
            </a:pPr>
            <a:r>
              <a:rPr lang="en-US" sz="2800" dirty="0">
                <a:latin typeface="Aptos" panose="020B0004020202020204" pitchFamily="34" charset="0"/>
              </a:rPr>
              <a:t>If a student resumes the test after 20 minutes, they cannot access previously answered questions, only unanswered questions.</a:t>
            </a:r>
          </a:p>
        </p:txBody>
      </p:sp>
    </p:spTree>
    <p:extLst>
      <p:ext uri="{BB962C8B-B14F-4D97-AF65-F5344CB8AC3E}">
        <p14:creationId xmlns:p14="http://schemas.microsoft.com/office/powerpoint/2010/main" val="370919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1BFBD-DDA8-1741-6BC9-632207069F2B}"/>
              </a:ext>
            </a:extLst>
          </p:cNvPr>
          <p:cNvSpPr txBox="1"/>
          <p:nvPr/>
        </p:nvSpPr>
        <p:spPr>
          <a:xfrm>
            <a:off x="838200" y="1825624"/>
            <a:ext cx="5181600" cy="4876257"/>
          </a:xfrm>
          <a:prstGeom prst="rect">
            <a:avLst/>
          </a:prstGeom>
        </p:spPr>
        <p:txBody>
          <a:bodyPr vert="horz" wrap="square" lIns="91440" tIns="45720" rIns="91440" bIns="45720" rtlCol="0">
            <a:normAutofit/>
          </a:bodyPr>
          <a:lstStyle/>
          <a:p>
            <a:pPr>
              <a:lnSpc>
                <a:spcPct val="90000"/>
              </a:lnSpc>
              <a:spcBef>
                <a:spcPts val="1000"/>
              </a:spcBef>
              <a:spcAft>
                <a:spcPts val="600"/>
              </a:spcAft>
              <a:buClr>
                <a:schemeClr val="accent1"/>
              </a:buClr>
            </a:pPr>
            <a:endParaRPr lang="en-US">
              <a:latin typeface="Aptos" panose="020B0004020202020204" pitchFamily="34" charset="0"/>
            </a:endParaRPr>
          </a:p>
          <a:p>
            <a:pPr marL="228600" indent="-228600">
              <a:lnSpc>
                <a:spcPct val="90000"/>
              </a:lnSpc>
              <a:spcBef>
                <a:spcPts val="1000"/>
              </a:spcBef>
              <a:spcAft>
                <a:spcPts val="600"/>
              </a:spcAft>
              <a:buClr>
                <a:schemeClr val="accent1"/>
              </a:buClr>
              <a:buFont typeface="Arial" panose="020B0604020202020204" pitchFamily="34" charset="0"/>
              <a:buChar char="•"/>
            </a:pPr>
            <a:endParaRPr lang="en-US">
              <a:latin typeface="Aptos" panose="020B0004020202020204" pitchFamily="34" charset="0"/>
            </a:endParaRPr>
          </a:p>
          <a:p>
            <a:pPr algn="ctr">
              <a:lnSpc>
                <a:spcPct val="90000"/>
              </a:lnSpc>
              <a:spcBef>
                <a:spcPts val="1000"/>
              </a:spcBef>
              <a:spcAft>
                <a:spcPts val="600"/>
              </a:spcAft>
              <a:buClr>
                <a:schemeClr val="accent1"/>
              </a:buClr>
            </a:pPr>
            <a:r>
              <a:rPr lang="en-US" sz="6000">
                <a:latin typeface="Aptos" panose="020B0004020202020204" pitchFamily="34" charset="0"/>
              </a:rPr>
              <a:t>Use “Raise Hand” Tool</a:t>
            </a:r>
          </a:p>
          <a:p>
            <a:pPr>
              <a:lnSpc>
                <a:spcPct val="90000"/>
              </a:lnSpc>
              <a:spcBef>
                <a:spcPts val="1000"/>
              </a:spcBef>
              <a:spcAft>
                <a:spcPts val="600"/>
              </a:spcAft>
              <a:buClr>
                <a:schemeClr val="accent1"/>
              </a:buClr>
            </a:pPr>
            <a:endParaRPr lang="en-US">
              <a:latin typeface="Aptos" panose="020B0004020202020204" pitchFamily="34" charset="0"/>
            </a:endParaRPr>
          </a:p>
        </p:txBody>
      </p:sp>
      <p:pic>
        <p:nvPicPr>
          <p:cNvPr id="9" name="Picture 8" descr="Person raising hand">
            <a:extLst>
              <a:ext uri="{FF2B5EF4-FFF2-40B4-BE49-F238E27FC236}">
                <a16:creationId xmlns:a16="http://schemas.microsoft.com/office/drawing/2014/main" id="{177EECD5-5425-E597-06B4-92CCF3C72A00}"/>
              </a:ext>
            </a:extLst>
          </p:cNvPr>
          <p:cNvPicPr>
            <a:picLocks noChangeAspect="1"/>
          </p:cNvPicPr>
          <p:nvPr/>
        </p:nvPicPr>
        <p:blipFill>
          <a:blip r:embed="rId3">
            <a:extLst>
              <a:ext uri="{28A0092B-C50C-407E-A947-70E740481C1C}">
                <a14:useLocalDpi xmlns:a14="http://schemas.microsoft.com/office/drawing/2010/main" val="0"/>
              </a:ext>
            </a:extLst>
          </a:blip>
          <a:srcRect l="28132" r="938" b="-1"/>
          <a:stretch/>
        </p:blipFill>
        <p:spPr>
          <a:xfrm>
            <a:off x="6172200" y="1825624"/>
            <a:ext cx="5181600" cy="4876257"/>
          </a:xfrm>
          <a:prstGeom prst="rect">
            <a:avLst/>
          </a:prstGeom>
          <a:noFill/>
        </p:spPr>
      </p:pic>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Questions</a:t>
            </a:r>
          </a:p>
        </p:txBody>
      </p:sp>
    </p:spTree>
    <p:extLst>
      <p:ext uri="{BB962C8B-B14F-4D97-AF65-F5344CB8AC3E}">
        <p14:creationId xmlns:p14="http://schemas.microsoft.com/office/powerpoint/2010/main" val="3629381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4633421" y="2987927"/>
            <a:ext cx="6268995" cy="1077218"/>
          </a:xfrm>
          <a:prstGeom prst="rect">
            <a:avLst/>
          </a:prstGeom>
          <a:noFill/>
        </p:spPr>
        <p:txBody>
          <a:bodyPr wrap="square" rtlCol="0">
            <a:spAutoFit/>
          </a:bodyPr>
          <a:lstStyle/>
          <a:p>
            <a:pPr algn="ctr"/>
            <a:r>
              <a:rPr lang="en-US" sz="4000" b="1">
                <a:solidFill>
                  <a:schemeClr val="bg1"/>
                </a:solidFill>
                <a:latin typeface="Aptos"/>
                <a:ea typeface="Calibri"/>
                <a:cs typeface="Calibri"/>
              </a:rPr>
              <a:t>CAI System</a:t>
            </a:r>
            <a:endParaRPr lang="en-US" sz="4000" b="1">
              <a:solidFill>
                <a:schemeClr val="bg1"/>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9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CT Comprehensive Assessment Program Portal</a:t>
            </a:r>
          </a:p>
        </p:txBody>
      </p:sp>
      <p:sp>
        <p:nvSpPr>
          <p:cNvPr id="4" name="Content Placeholder 2" descr="This text box provides the website for the Connecticut Comprehensive Assessment Program Portal: https://ct.portal.cambiumast.com/).">
            <a:extLst>
              <a:ext uri="{FF2B5EF4-FFF2-40B4-BE49-F238E27FC236}">
                <a16:creationId xmlns:a16="http://schemas.microsoft.com/office/drawing/2014/main" id="{0D2129D0-04B2-5ADF-89B5-0E7501D71D9C}"/>
              </a:ext>
            </a:extLst>
          </p:cNvPr>
          <p:cNvSpPr>
            <a:spLocks noGrp="1"/>
          </p:cNvSpPr>
          <p:nvPr>
            <p:ph idx="1"/>
          </p:nvPr>
        </p:nvSpPr>
        <p:spPr>
          <a:xfrm>
            <a:off x="579664" y="2120361"/>
            <a:ext cx="11046278" cy="2609635"/>
          </a:xfrm>
          <a:prstGeom prst="flowChartAlternateProcess">
            <a:avLst/>
          </a:prstGeom>
          <a:ln w="28575"/>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nchor="ctr">
            <a:noAutofit/>
          </a:bodyPr>
          <a:lstStyle/>
          <a:p>
            <a:pPr marL="0" indent="0" algn="ctr">
              <a:spcBef>
                <a:spcPts val="2400"/>
              </a:spcBef>
              <a:buNone/>
            </a:pPr>
            <a:r>
              <a:rPr lang="en-US" sz="3200" dirty="0">
                <a:cs typeface="Arial" panose="020B0604020202020204" pitchFamily="34" charset="0"/>
              </a:rPr>
              <a:t>All CAI systems and resource materials can be accessed on the Connecticut Comprehensive Assessment Program Portal </a:t>
            </a:r>
          </a:p>
          <a:p>
            <a:pPr marL="0" indent="0" algn="ctr">
              <a:spcBef>
                <a:spcPts val="0"/>
              </a:spcBef>
              <a:buNone/>
            </a:pPr>
            <a:r>
              <a:rPr lang="en-US" sz="3200" dirty="0">
                <a:cs typeface="Arial" panose="020B0604020202020204" pitchFamily="34" charset="0"/>
              </a:rPr>
              <a:t>(</a:t>
            </a:r>
            <a:r>
              <a:rPr lang="en-US" sz="3200" dirty="0">
                <a:cs typeface="Arial" panose="020B0604020202020204" pitchFamily="34" charset="0"/>
                <a:hlinkClick r:id="rId3"/>
              </a:rPr>
              <a:t>https://ct.portal.cambiumast.com/</a:t>
            </a:r>
            <a:r>
              <a:rPr lang="en-US" sz="3200" dirty="0">
                <a:cs typeface="Arial" panose="020B0604020202020204" pitchFamily="34" charset="0"/>
              </a:rPr>
              <a:t>).</a:t>
            </a:r>
          </a:p>
          <a:p>
            <a:pPr marL="0" indent="0">
              <a:spcBef>
                <a:spcPts val="0"/>
              </a:spcBef>
              <a:buNone/>
            </a:pPr>
            <a:endParaRPr lang="en-US" sz="2400" dirty="0">
              <a:cs typeface="Arial" panose="020B0604020202020204" pitchFamily="34" charset="0"/>
            </a:endParaRPr>
          </a:p>
        </p:txBody>
      </p:sp>
    </p:spTree>
    <p:extLst>
      <p:ext uri="{BB962C8B-B14F-4D97-AF65-F5344CB8AC3E}">
        <p14:creationId xmlns:p14="http://schemas.microsoft.com/office/powerpoint/2010/main" val="1728207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Secure Browser Updates</a:t>
            </a:r>
          </a:p>
        </p:txBody>
      </p:sp>
      <p:sp>
        <p:nvSpPr>
          <p:cNvPr id="6" name="TextBox 3">
            <a:extLst>
              <a:ext uri="{FF2B5EF4-FFF2-40B4-BE49-F238E27FC236}">
                <a16:creationId xmlns:a16="http://schemas.microsoft.com/office/drawing/2014/main" id="{E05591C8-E2F2-72E7-79F7-D6A985466919}"/>
              </a:ext>
            </a:extLst>
          </p:cNvPr>
          <p:cNvSpPr txBox="1"/>
          <p:nvPr/>
        </p:nvSpPr>
        <p:spPr>
          <a:xfrm>
            <a:off x="1066800" y="1641231"/>
            <a:ext cx="10058400" cy="457029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fontAlgn="base">
              <a:lnSpc>
                <a:spcPct val="90000"/>
              </a:lnSpc>
              <a:spcAft>
                <a:spcPts val="600"/>
              </a:spcAft>
              <a:buFont typeface="Arial" panose="020B0604020202020204" pitchFamily="34" charset="0"/>
              <a:buChar char="•"/>
              <a:defRPr/>
            </a:pPr>
            <a:r>
              <a:rPr lang="en-US" sz="2800">
                <a:latin typeface="Aptos"/>
                <a:cs typeface="Arial"/>
              </a:rPr>
              <a:t>The Secure Browser prohibits access to other programs or websites during testing.</a:t>
            </a:r>
          </a:p>
          <a:p>
            <a:pPr defTabSz="914400" fontAlgn="base">
              <a:lnSpc>
                <a:spcPct val="90000"/>
              </a:lnSpc>
              <a:spcAft>
                <a:spcPts val="600"/>
              </a:spcAft>
              <a:defRPr/>
            </a:pPr>
            <a:endParaRPr lang="en-US" sz="2800">
              <a:latin typeface="Aptos" panose="020B0004020202020204" pitchFamily="34" charset="0"/>
              <a:cs typeface="Arial" panose="020B0604020202020204" pitchFamily="34" charset="0"/>
            </a:endParaRPr>
          </a:p>
          <a:p>
            <a:pPr marL="228600" indent="-228600" defTabSz="914400">
              <a:lnSpc>
                <a:spcPct val="90000"/>
              </a:lnSpc>
              <a:spcAft>
                <a:spcPts val="600"/>
              </a:spcAft>
              <a:buFont typeface="Arial" panose="020B0604020202020204" pitchFamily="34" charset="0"/>
              <a:buChar char="•"/>
              <a:defRPr/>
            </a:pPr>
            <a:r>
              <a:rPr lang="en-US" sz="2800">
                <a:latin typeface="Aptos"/>
                <a:cs typeface="Arial"/>
              </a:rPr>
              <a:t>The 2024-25 Secure Browser was released in August 2024. Download the latest secure browser from the portal. </a:t>
            </a:r>
            <a:r>
              <a:rPr lang="en-US" sz="2800" b="1">
                <a:latin typeface="Aptos"/>
                <a:cs typeface="Arial"/>
              </a:rPr>
              <a:t>The secure browser from 2023-24 no longer works.</a:t>
            </a:r>
            <a:r>
              <a:rPr lang="en-US" sz="2800">
                <a:latin typeface="Aptos"/>
                <a:cs typeface="Arial"/>
              </a:rPr>
              <a:t> </a:t>
            </a:r>
            <a:endParaRPr lang="en-US" sz="2800" b="1">
              <a:latin typeface="Aptos" panose="020B0004020202020204" pitchFamily="34" charset="0"/>
              <a:cs typeface="Arial" panose="020B0604020202020204" pitchFamily="34" charset="0"/>
            </a:endParaRPr>
          </a:p>
          <a:p>
            <a:pPr defTabSz="914400">
              <a:lnSpc>
                <a:spcPct val="90000"/>
              </a:lnSpc>
              <a:spcAft>
                <a:spcPts val="600"/>
              </a:spcAft>
              <a:defRPr/>
            </a:pPr>
            <a:endParaRPr lang="en-US" sz="2800">
              <a:latin typeface="Aptos"/>
              <a:cs typeface="Arial"/>
            </a:endParaRPr>
          </a:p>
          <a:p>
            <a:pPr marL="228600" indent="-228600" defTabSz="914400">
              <a:lnSpc>
                <a:spcPct val="90000"/>
              </a:lnSpc>
              <a:spcAft>
                <a:spcPts val="600"/>
              </a:spcAft>
              <a:buFont typeface="Arial" panose="020B0604020202020204" pitchFamily="34" charset="0"/>
              <a:buChar char="•"/>
              <a:defRPr/>
            </a:pPr>
            <a:r>
              <a:rPr lang="en-US" sz="2800">
                <a:latin typeface="Aptos"/>
                <a:cs typeface="Arial"/>
              </a:rPr>
              <a:t>Students are required to use the Secure Browser to take the summative Smarter Balanced, NGSS, the CTAA math and ELA assessments, and the CAAELP. </a:t>
            </a:r>
          </a:p>
        </p:txBody>
      </p:sp>
    </p:spTree>
    <p:extLst>
      <p:ext uri="{BB962C8B-B14F-4D97-AF65-F5344CB8AC3E}">
        <p14:creationId xmlns:p14="http://schemas.microsoft.com/office/powerpoint/2010/main" val="203797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Chrome Update</a:t>
            </a:r>
          </a:p>
        </p:txBody>
      </p:sp>
      <p:sp>
        <p:nvSpPr>
          <p:cNvPr id="3" name="TextBox 2">
            <a:extLst>
              <a:ext uri="{FF2B5EF4-FFF2-40B4-BE49-F238E27FC236}">
                <a16:creationId xmlns:a16="http://schemas.microsoft.com/office/drawing/2014/main" id="{9E9E693A-09D8-D744-7DBF-230183FAAEC6}"/>
              </a:ext>
            </a:extLst>
          </p:cNvPr>
          <p:cNvSpPr txBox="1"/>
          <p:nvPr/>
        </p:nvSpPr>
        <p:spPr>
          <a:xfrm>
            <a:off x="914400" y="1803400"/>
            <a:ext cx="984461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ighlight>
                  <a:srgbClr val="FFFFFF"/>
                </a:highlight>
                <a:latin typeface="Aptos"/>
              </a:rPr>
              <a:t>With the upcoming release of ChromeOS version 133 on the Stable channel, a required setting for the secure browser will no longer be enabled by default. District technology staff </a:t>
            </a:r>
            <a:r>
              <a:rPr lang="en-US" sz="2000" b="1" u="sng">
                <a:highlight>
                  <a:srgbClr val="FFFFFF"/>
                </a:highlight>
                <a:latin typeface="Aptos"/>
              </a:rPr>
              <a:t>must</a:t>
            </a:r>
            <a:r>
              <a:rPr lang="en-US" sz="2000">
                <a:highlight>
                  <a:srgbClr val="FFFFFF"/>
                </a:highlight>
                <a:latin typeface="Aptos"/>
              </a:rPr>
              <a:t> utilize one of the options below to continue using the secure browser for student testing on ChromeOS devices.</a:t>
            </a:r>
          </a:p>
          <a:p>
            <a:endParaRPr lang="en-US" sz="2000" b="1" i="1">
              <a:highlight>
                <a:srgbClr val="FFFFFF"/>
              </a:highlight>
              <a:latin typeface="Aptos"/>
            </a:endParaRPr>
          </a:p>
          <a:p>
            <a:pPr marL="457200" indent="-228600"/>
            <a:r>
              <a:rPr lang="en-US" sz="2000">
                <a:highlight>
                  <a:srgbClr val="FFFFFF"/>
                </a:highlight>
                <a:latin typeface="Aptos"/>
              </a:rPr>
              <a:t>1.</a:t>
            </a:r>
            <a:r>
              <a:rPr lang="en-US" sz="2000">
                <a:highlight>
                  <a:srgbClr val="FFFFFF"/>
                </a:highlight>
                <a:latin typeface="Aptos"/>
                <a:cs typeface="Times New Roman"/>
              </a:rPr>
              <a:t>      </a:t>
            </a:r>
            <a:r>
              <a:rPr lang="en-US" sz="2000">
                <a:highlight>
                  <a:srgbClr val="FFFFFF"/>
                </a:highlight>
                <a:latin typeface="Aptos"/>
              </a:rPr>
              <a:t>Ensure all devices are on the Long-Term Support (LTS) channel or the Long-Term Support Candidate (LTC) channel. For more information on these channels, visit </a:t>
            </a:r>
            <a:r>
              <a:rPr lang="en-US" sz="2000">
                <a:highlight>
                  <a:srgbClr val="FFFFFF"/>
                </a:highlight>
                <a:latin typeface="Aptos"/>
                <a:hlinkClick r:id="rId3">
                  <a:extLst>
                    <a:ext uri="{A12FA001-AC4F-418D-AE19-62706E023703}">
                      <ahyp:hlinkClr xmlns:ahyp="http://schemas.microsoft.com/office/drawing/2018/hyperlinkcolor" val="tx"/>
                    </a:ext>
                  </a:extLst>
                </a:hlinkClick>
              </a:rPr>
              <a:t>Long-term Support (LTS) on ChromeOS</a:t>
            </a:r>
            <a:r>
              <a:rPr lang="en-US" sz="2000">
                <a:highlight>
                  <a:srgbClr val="FFFFFF"/>
                </a:highlight>
                <a:latin typeface="Aptos"/>
              </a:rPr>
              <a:t>.</a:t>
            </a:r>
          </a:p>
          <a:p>
            <a:pPr marL="457200" indent="-228600"/>
            <a:endParaRPr lang="en-US" sz="2000">
              <a:highlight>
                <a:srgbClr val="FFFFFF"/>
              </a:highlight>
              <a:latin typeface="Aptos"/>
            </a:endParaRPr>
          </a:p>
          <a:p>
            <a:pPr marL="457200" indent="-228600"/>
            <a:r>
              <a:rPr lang="en-US" sz="2000">
                <a:highlight>
                  <a:srgbClr val="FFFFFF"/>
                </a:highlight>
                <a:latin typeface="Aptos"/>
              </a:rPr>
              <a:t>2.</a:t>
            </a:r>
            <a:r>
              <a:rPr lang="en-US" sz="2000">
                <a:highlight>
                  <a:srgbClr val="FFFFFF"/>
                </a:highlight>
                <a:latin typeface="Aptos"/>
                <a:cs typeface="Times New Roman"/>
              </a:rPr>
              <a:t>      </a:t>
            </a:r>
            <a:r>
              <a:rPr lang="en-US" sz="2000">
                <a:highlight>
                  <a:srgbClr val="FFFFFF"/>
                </a:highlight>
                <a:latin typeface="Aptos"/>
              </a:rPr>
              <a:t>Enable the </a:t>
            </a:r>
            <a:r>
              <a:rPr lang="en-US" sz="2000" i="1">
                <a:highlight>
                  <a:srgbClr val="FFFFFF"/>
                </a:highlight>
                <a:latin typeface="Aptos"/>
                <a:hlinkClick r:id="rId4">
                  <a:extLst>
                    <a:ext uri="{A12FA001-AC4F-418D-AE19-62706E023703}">
                      <ahyp:hlinkClr xmlns:ahyp="http://schemas.microsoft.com/office/drawing/2018/hyperlinkcolor" val="tx"/>
                    </a:ext>
                  </a:extLst>
                </a:hlinkClick>
              </a:rPr>
              <a:t>NativeClientForceAllowed (NaCl)</a:t>
            </a:r>
            <a:r>
              <a:rPr lang="en-US" sz="2000" i="1">
                <a:highlight>
                  <a:srgbClr val="FFFFFF"/>
                </a:highlight>
                <a:latin typeface="Aptos"/>
              </a:rPr>
              <a:t> </a:t>
            </a:r>
            <a:r>
              <a:rPr lang="en-US" sz="2000">
                <a:highlight>
                  <a:srgbClr val="FFFFFF"/>
                </a:highlight>
                <a:latin typeface="Aptos"/>
              </a:rPr>
              <a:t>setting in the ChromeOS Management Console. For more information on enabling NaCl, visit </a:t>
            </a:r>
            <a:r>
              <a:rPr lang="en-US" sz="2000">
                <a:highlight>
                  <a:srgbClr val="FFFFFF"/>
                </a:highlight>
                <a:latin typeface="Aptos"/>
                <a:hlinkClick r:id="rId4">
                  <a:extLst>
                    <a:ext uri="{A12FA001-AC4F-418D-AE19-62706E023703}">
                      <ahyp:hlinkClr xmlns:ahyp="http://schemas.microsoft.com/office/drawing/2018/hyperlinkcolor" val="tx"/>
                    </a:ext>
                  </a:extLst>
                </a:hlinkClick>
              </a:rPr>
              <a:t>Chrome Enterprise Policy List &amp; Management | Documentation</a:t>
            </a:r>
            <a:endParaRPr lang="en-US" sz="2000">
              <a:highlight>
                <a:srgbClr val="FFFFFF"/>
              </a:highlight>
              <a:latin typeface="Aptos"/>
            </a:endParaRPr>
          </a:p>
          <a:p>
            <a:pPr marL="1600200"/>
            <a:endParaRPr lang="en-US" sz="2000">
              <a:highlight>
                <a:srgbClr val="FFFFFF"/>
              </a:highlight>
              <a:latin typeface="Aptos"/>
            </a:endParaRPr>
          </a:p>
          <a:p>
            <a:r>
              <a:rPr lang="en-US" sz="2000">
                <a:highlight>
                  <a:srgbClr val="FFFFFF"/>
                </a:highlight>
                <a:latin typeface="Aptos"/>
              </a:rPr>
              <a:t>Taking these actions now ensures that the ChromeOS Secure Browser will be usable for the remainder of the 2024-2025 school year.</a:t>
            </a:r>
          </a:p>
        </p:txBody>
      </p:sp>
    </p:spTree>
    <p:extLst>
      <p:ext uri="{BB962C8B-B14F-4D97-AF65-F5344CB8AC3E}">
        <p14:creationId xmlns:p14="http://schemas.microsoft.com/office/powerpoint/2010/main" val="70727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30FEC-0531-97F7-2747-A09C3905A8B3}"/>
              </a:ext>
            </a:extLst>
          </p:cNvPr>
          <p:cNvSpPr txBox="1"/>
          <p:nvPr/>
        </p:nvSpPr>
        <p:spPr>
          <a:xfrm>
            <a:off x="838200" y="1825624"/>
            <a:ext cx="5181600" cy="4876257"/>
          </a:xfrm>
          <a:prstGeom prst="rect">
            <a:avLst/>
          </a:prstGeom>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fontAlgn="base">
              <a:lnSpc>
                <a:spcPct val="90000"/>
              </a:lnSpc>
              <a:spcBef>
                <a:spcPts val="1000"/>
              </a:spcBef>
              <a:spcAft>
                <a:spcPct val="0"/>
              </a:spcAft>
              <a:buFont typeface="Arial" panose="020B0604020202020204" pitchFamily="34" charset="0"/>
              <a:buChar char="•"/>
              <a:defRPr/>
            </a:pPr>
            <a:r>
              <a:rPr lang="en-US" sz="2800" dirty="0">
                <a:latin typeface="Aptos"/>
              </a:rPr>
              <a:t>All user accounts were rolled over and passwords reset in August 2024.</a:t>
            </a:r>
          </a:p>
          <a:p>
            <a:pPr defTabSz="914400">
              <a:lnSpc>
                <a:spcPct val="90000"/>
              </a:lnSpc>
              <a:spcBef>
                <a:spcPts val="1000"/>
              </a:spcBef>
              <a:spcAft>
                <a:spcPct val="0"/>
              </a:spcAft>
              <a:defRPr/>
            </a:pPr>
            <a:endParaRPr lang="en-US" sz="2800" dirty="0">
              <a:latin typeface="Aptos"/>
            </a:endParaRPr>
          </a:p>
          <a:p>
            <a:pPr marL="228600" indent="-228600" defTabSz="914400" fontAlgn="base">
              <a:lnSpc>
                <a:spcPct val="90000"/>
              </a:lnSpc>
              <a:spcBef>
                <a:spcPts val="1000"/>
              </a:spcBef>
              <a:spcAft>
                <a:spcPct val="0"/>
              </a:spcAft>
              <a:buFont typeface="Arial" panose="020B0604020202020204" pitchFamily="34" charset="0"/>
              <a:buChar char="•"/>
              <a:defRPr/>
            </a:pPr>
            <a:r>
              <a:rPr lang="en-US" sz="2800" dirty="0">
                <a:latin typeface="Aptos"/>
              </a:rPr>
              <a:t>If you log in on a new device or browser (or clear the cache) you must enter an emailed code after passing the login screen. This step does not occur when you activate your account.</a:t>
            </a:r>
          </a:p>
          <a:p>
            <a:pPr marL="228600" indent="-228600" defTabSz="914400" fontAlgn="base">
              <a:lnSpc>
                <a:spcPct val="90000"/>
              </a:lnSpc>
              <a:spcBef>
                <a:spcPts val="1000"/>
              </a:spcBef>
              <a:spcAft>
                <a:spcPct val="0"/>
              </a:spcAft>
              <a:buFont typeface="Arial" panose="020B0604020202020204" pitchFamily="34" charset="0"/>
              <a:buChar char="•"/>
              <a:defRPr/>
            </a:pPr>
            <a:endParaRPr lang="en-US" sz="2800" dirty="0">
              <a:latin typeface="Aptos" panose="020B0004020202020204" pitchFamily="34" charset="0"/>
            </a:endParaRPr>
          </a:p>
        </p:txBody>
      </p:sp>
      <p:pic>
        <p:nvPicPr>
          <p:cNvPr id="4" name="Picture 3" descr="This is a screen shot of the Test Information Delivery Engine (TIDE) located on the portal.">
            <a:extLst>
              <a:ext uri="{FF2B5EF4-FFF2-40B4-BE49-F238E27FC236}">
                <a16:creationId xmlns:a16="http://schemas.microsoft.com/office/drawing/2014/main" id="{33C95C88-E8CB-4A9C-EF6E-565513083F17}"/>
              </a:ext>
            </a:extLst>
          </p:cNvPr>
          <p:cNvPicPr>
            <a:picLocks noChangeAspect="1"/>
          </p:cNvPicPr>
          <p:nvPr/>
        </p:nvPicPr>
        <p:blipFill>
          <a:blip r:embed="rId3"/>
          <a:stretch>
            <a:fillRect/>
          </a:stretch>
        </p:blipFill>
        <p:spPr>
          <a:xfrm>
            <a:off x="6172200" y="2212441"/>
            <a:ext cx="5181600" cy="4102623"/>
          </a:xfrm>
          <a:prstGeom prst="rect">
            <a:avLst/>
          </a:prstGeom>
          <a:noFill/>
          <a:ln w="6350">
            <a:solidFill>
              <a:schemeClr val="tx1">
                <a:lumMod val="50000"/>
                <a:lumOff val="50000"/>
              </a:schemeClr>
            </a:solidFill>
          </a:ln>
        </p:spPr>
      </p:pic>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Accessing Systems</a:t>
            </a:r>
          </a:p>
        </p:txBody>
      </p:sp>
    </p:spTree>
    <p:extLst>
      <p:ext uri="{BB962C8B-B14F-4D97-AF65-F5344CB8AC3E}">
        <p14:creationId xmlns:p14="http://schemas.microsoft.com/office/powerpoint/2010/main" val="219936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a:solidFill>
                  <a:srgbClr val="FFFFFF"/>
                </a:solidFill>
                <a:latin typeface="Aptos"/>
                <a:cs typeface="Arial"/>
              </a:rPr>
              <a:t>Single Sign-On – Password Policy</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99A7AD75-14F6-B357-6E5E-6B5C5F3B7103}"/>
              </a:ext>
            </a:extLst>
          </p:cNvPr>
          <p:cNvSpPr txBox="1"/>
          <p:nvPr/>
        </p:nvSpPr>
        <p:spPr>
          <a:xfrm>
            <a:off x="1009650" y="1720246"/>
            <a:ext cx="9061449"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0040"/>
            <a:r>
              <a:rPr lang="en-US" sz="3200" b="1">
                <a:latin typeface="Aptos"/>
                <a:ea typeface="Calibri"/>
                <a:cs typeface="Calibri"/>
              </a:rPr>
              <a:t>New password policy</a:t>
            </a:r>
          </a:p>
          <a:p>
            <a:pPr marL="320040"/>
            <a:endParaRPr lang="en-US" sz="2700">
              <a:latin typeface="Aptos"/>
              <a:ea typeface="Calibri"/>
              <a:cs typeface="Calibri"/>
            </a:endParaRPr>
          </a:p>
          <a:p>
            <a:pPr marL="640080" indent="-320040">
              <a:buFont typeface="Wingdings"/>
              <a:buChar char="§"/>
            </a:pPr>
            <a:r>
              <a:rPr lang="en-US" sz="2800">
                <a:latin typeface="Aptos"/>
                <a:ea typeface="Calibri"/>
                <a:cs typeface="Calibri"/>
              </a:rPr>
              <a:t>Password policy effective Fall 2024:</a:t>
            </a:r>
          </a:p>
          <a:p>
            <a:pPr marL="1325880" indent="-320040">
              <a:buFont typeface="Wingdings"/>
              <a:buChar char="§"/>
            </a:pPr>
            <a:r>
              <a:rPr lang="en-US" sz="2800">
                <a:latin typeface="Aptos"/>
                <a:ea typeface="Calibri"/>
                <a:cs typeface="Calibri"/>
              </a:rPr>
              <a:t>One (1) uppercase letter</a:t>
            </a:r>
          </a:p>
          <a:p>
            <a:pPr marL="1325880" indent="-320040">
              <a:buFont typeface="Wingdings"/>
              <a:buChar char="§"/>
            </a:pPr>
            <a:r>
              <a:rPr lang="en-US" sz="2800">
                <a:latin typeface="Aptos"/>
                <a:ea typeface="Calibri"/>
                <a:cs typeface="Calibri"/>
              </a:rPr>
              <a:t>One (1) lowercase letter</a:t>
            </a:r>
          </a:p>
          <a:p>
            <a:pPr marL="1325880" indent="-320040">
              <a:buFont typeface="Wingdings"/>
              <a:buChar char="§"/>
            </a:pPr>
            <a:r>
              <a:rPr lang="en-US" sz="2800">
                <a:latin typeface="Aptos"/>
                <a:ea typeface="Calibri"/>
                <a:cs typeface="Calibri"/>
              </a:rPr>
              <a:t>One (1) number</a:t>
            </a:r>
          </a:p>
          <a:p>
            <a:pPr marL="1325880" indent="-320040">
              <a:buFont typeface="Wingdings"/>
              <a:buChar char="§"/>
            </a:pPr>
            <a:r>
              <a:rPr lang="en-US" sz="2800">
                <a:latin typeface="Aptos"/>
                <a:ea typeface="Calibri"/>
                <a:cs typeface="Calibri"/>
              </a:rPr>
              <a:t>One (1) special character</a:t>
            </a:r>
          </a:p>
          <a:p>
            <a:pPr marL="1325880" indent="-320040">
              <a:buFont typeface="Wingdings"/>
              <a:buChar char="§"/>
            </a:pPr>
            <a:r>
              <a:rPr lang="en-US" sz="2800">
                <a:solidFill>
                  <a:srgbClr val="FF0000"/>
                </a:solidFill>
                <a:latin typeface="Aptos"/>
                <a:ea typeface="Calibri"/>
                <a:cs typeface="Calibri"/>
              </a:rPr>
              <a:t>Min 12 characters (increase from min 8 characters)</a:t>
            </a:r>
          </a:p>
          <a:p>
            <a:pPr marL="1325880" indent="-320040">
              <a:buFont typeface="Wingdings"/>
              <a:buChar char="§"/>
            </a:pPr>
            <a:r>
              <a:rPr lang="en-US" sz="2800">
                <a:solidFill>
                  <a:srgbClr val="FF0000"/>
                </a:solidFill>
                <a:latin typeface="Aptos"/>
                <a:ea typeface="Calibri"/>
                <a:cs typeface="Calibri"/>
              </a:rPr>
              <a:t>Different from last 24 passwords (increase from last 2 passwords)</a:t>
            </a:r>
          </a:p>
          <a:p>
            <a:pPr marL="1005840" indent="-320040">
              <a:buFont typeface="Wingdings"/>
              <a:buChar char="§"/>
            </a:pPr>
            <a:endParaRPr lang="en-US" sz="2700">
              <a:latin typeface="Aptos"/>
              <a:ea typeface="Calibri"/>
              <a:cs typeface="Calibri"/>
            </a:endParaRPr>
          </a:p>
        </p:txBody>
      </p:sp>
    </p:spTree>
    <p:extLst>
      <p:ext uri="{BB962C8B-B14F-4D97-AF65-F5344CB8AC3E}">
        <p14:creationId xmlns:p14="http://schemas.microsoft.com/office/powerpoint/2010/main" val="2864857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a:solidFill>
                  <a:srgbClr val="FFFFFF"/>
                </a:solidFill>
                <a:latin typeface="Aptos"/>
                <a:cs typeface="Arial"/>
              </a:rPr>
              <a:t>Single Sign-On – User Interface Improvements</a:t>
            </a:r>
            <a:endParaRPr lang="en-US" b="1" kern="1200">
              <a:solidFill>
                <a:srgbClr val="FFFFFF"/>
              </a:solidFill>
              <a:latin typeface="Aptos" panose="020B0004020202020204" pitchFamily="34" charset="0"/>
              <a:ea typeface="+mj-ea"/>
              <a:cs typeface="Arial" panose="020B0604020202020204" pitchFamily="34" charset="0"/>
            </a:endParaRPr>
          </a:p>
        </p:txBody>
      </p:sp>
      <p:pic>
        <p:nvPicPr>
          <p:cNvPr id="3" name="Picture 2" descr="Image of Sign On Screen.  ">
            <a:extLst>
              <a:ext uri="{FF2B5EF4-FFF2-40B4-BE49-F238E27FC236}">
                <a16:creationId xmlns:a16="http://schemas.microsoft.com/office/drawing/2014/main" id="{DEC13549-256F-66A9-868F-6227AEEA6195}"/>
              </a:ext>
            </a:extLst>
          </p:cNvPr>
          <p:cNvPicPr>
            <a:picLocks noChangeAspect="1"/>
          </p:cNvPicPr>
          <p:nvPr/>
        </p:nvPicPr>
        <p:blipFill>
          <a:blip r:embed="rId3"/>
          <a:stretch>
            <a:fillRect/>
          </a:stretch>
        </p:blipFill>
        <p:spPr>
          <a:xfrm>
            <a:off x="-2798" y="1452940"/>
            <a:ext cx="12196082" cy="4816928"/>
          </a:xfrm>
          <a:prstGeom prst="rect">
            <a:avLst/>
          </a:prstGeom>
        </p:spPr>
      </p:pic>
    </p:spTree>
    <p:extLst>
      <p:ext uri="{BB962C8B-B14F-4D97-AF65-F5344CB8AC3E}">
        <p14:creationId xmlns:p14="http://schemas.microsoft.com/office/powerpoint/2010/main" val="133044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D313-FE75-CFAF-FA0D-7073D10C6025}"/>
              </a:ext>
            </a:extLst>
          </p:cNvPr>
          <p:cNvSpPr>
            <a:spLocks noGrp="1"/>
          </p:cNvSpPr>
          <p:nvPr>
            <p:ph type="title"/>
          </p:nvPr>
        </p:nvSpPr>
        <p:spPr/>
        <p:txBody>
          <a:bodyPr>
            <a:normAutofit/>
          </a:bodyPr>
          <a:lstStyle/>
          <a:p>
            <a:r>
              <a:rPr lang="en-US" sz="3600">
                <a:solidFill>
                  <a:schemeClr val="bg1"/>
                </a:solidFill>
              </a:rPr>
              <a:t>Performance Office Team</a:t>
            </a:r>
          </a:p>
        </p:txBody>
      </p:sp>
      <p:pic>
        <p:nvPicPr>
          <p:cNvPr id="3" name="Picture 2" descr="Image of members of Performance Office.  ">
            <a:extLst>
              <a:ext uri="{FF2B5EF4-FFF2-40B4-BE49-F238E27FC236}">
                <a16:creationId xmlns:a16="http://schemas.microsoft.com/office/drawing/2014/main" id="{D3628E17-73D8-090D-DC6D-DBE861D3BF9A}"/>
              </a:ext>
            </a:extLst>
          </p:cNvPr>
          <p:cNvPicPr>
            <a:picLocks noChangeAspect="1"/>
          </p:cNvPicPr>
          <p:nvPr/>
        </p:nvPicPr>
        <p:blipFill>
          <a:blip r:embed="rId3"/>
          <a:stretch>
            <a:fillRect/>
          </a:stretch>
        </p:blipFill>
        <p:spPr>
          <a:xfrm>
            <a:off x="161728" y="1437850"/>
            <a:ext cx="8079206" cy="5312452"/>
          </a:xfrm>
          <a:prstGeom prst="rect">
            <a:avLst/>
          </a:prstGeom>
        </p:spPr>
      </p:pic>
      <p:grpSp>
        <p:nvGrpSpPr>
          <p:cNvPr id="4" name="Group 3" descr="Members of Performance Office.  ">
            <a:extLst>
              <a:ext uri="{FF2B5EF4-FFF2-40B4-BE49-F238E27FC236}">
                <a16:creationId xmlns:a16="http://schemas.microsoft.com/office/drawing/2014/main" id="{4B399A2E-8F2F-5F73-D80B-08BE643C7C64}"/>
              </a:ext>
            </a:extLst>
          </p:cNvPr>
          <p:cNvGrpSpPr/>
          <p:nvPr/>
        </p:nvGrpSpPr>
        <p:grpSpPr>
          <a:xfrm>
            <a:off x="8369474" y="1970454"/>
            <a:ext cx="3496412" cy="3905677"/>
            <a:chOff x="8369474" y="1970454"/>
            <a:chExt cx="3496412" cy="3905677"/>
          </a:xfrm>
        </p:grpSpPr>
        <p:pic>
          <p:nvPicPr>
            <p:cNvPr id="5" name="Picture 4">
              <a:extLst>
                <a:ext uri="{FF2B5EF4-FFF2-40B4-BE49-F238E27FC236}">
                  <a16:creationId xmlns:a16="http://schemas.microsoft.com/office/drawing/2014/main" id="{04001622-23E7-29E8-BC11-8C350827CC2D}"/>
                </a:ext>
              </a:extLst>
            </p:cNvPr>
            <p:cNvPicPr>
              <a:picLocks noChangeAspect="1"/>
            </p:cNvPicPr>
            <p:nvPr/>
          </p:nvPicPr>
          <p:blipFill>
            <a:blip r:embed="rId4"/>
            <a:stretch>
              <a:fillRect/>
            </a:stretch>
          </p:blipFill>
          <p:spPr>
            <a:xfrm>
              <a:off x="8881885" y="1970454"/>
              <a:ext cx="834461" cy="941370"/>
            </a:xfrm>
            <a:prstGeom prst="rect">
              <a:avLst/>
            </a:prstGeom>
            <a:noFill/>
          </p:spPr>
        </p:pic>
        <p:pic>
          <p:nvPicPr>
            <p:cNvPr id="6" name="Picture 5">
              <a:extLst>
                <a:ext uri="{FF2B5EF4-FFF2-40B4-BE49-F238E27FC236}">
                  <a16:creationId xmlns:a16="http://schemas.microsoft.com/office/drawing/2014/main" id="{A2CB0CC7-544F-EA20-DD63-1EEDE26DA8E9}"/>
                </a:ext>
              </a:extLst>
            </p:cNvPr>
            <p:cNvPicPr>
              <a:picLocks noChangeAspect="1"/>
            </p:cNvPicPr>
            <p:nvPr/>
          </p:nvPicPr>
          <p:blipFill>
            <a:blip r:embed="rId5"/>
            <a:stretch>
              <a:fillRect/>
            </a:stretch>
          </p:blipFill>
          <p:spPr>
            <a:xfrm>
              <a:off x="10357297" y="1970454"/>
              <a:ext cx="870706" cy="967165"/>
            </a:xfrm>
            <a:prstGeom prst="rect">
              <a:avLst/>
            </a:prstGeom>
            <a:noFill/>
          </p:spPr>
        </p:pic>
        <p:pic>
          <p:nvPicPr>
            <p:cNvPr id="7" name="Picture 6">
              <a:extLst>
                <a:ext uri="{FF2B5EF4-FFF2-40B4-BE49-F238E27FC236}">
                  <a16:creationId xmlns:a16="http://schemas.microsoft.com/office/drawing/2014/main" id="{83FE87AF-6192-1CEF-8D5E-706FA9DBB650}"/>
                </a:ext>
              </a:extLst>
            </p:cNvPr>
            <p:cNvPicPr>
              <a:picLocks noChangeAspect="1"/>
            </p:cNvPicPr>
            <p:nvPr/>
          </p:nvPicPr>
          <p:blipFill>
            <a:blip r:embed="rId6"/>
            <a:stretch>
              <a:fillRect/>
            </a:stretch>
          </p:blipFill>
          <p:spPr>
            <a:xfrm>
              <a:off x="8646844" y="4138447"/>
              <a:ext cx="899365" cy="973052"/>
            </a:xfrm>
            <a:prstGeom prst="rect">
              <a:avLst/>
            </a:prstGeom>
            <a:noFill/>
          </p:spPr>
        </p:pic>
        <p:pic>
          <p:nvPicPr>
            <p:cNvPr id="8" name="Picture 7">
              <a:extLst>
                <a:ext uri="{FF2B5EF4-FFF2-40B4-BE49-F238E27FC236}">
                  <a16:creationId xmlns:a16="http://schemas.microsoft.com/office/drawing/2014/main" id="{6ED87678-4AE8-5545-AC64-E8925F990756}"/>
                </a:ext>
              </a:extLst>
            </p:cNvPr>
            <p:cNvPicPr>
              <a:picLocks noChangeAspect="1"/>
            </p:cNvPicPr>
            <p:nvPr/>
          </p:nvPicPr>
          <p:blipFill>
            <a:blip r:embed="rId7"/>
            <a:stretch>
              <a:fillRect/>
            </a:stretch>
          </p:blipFill>
          <p:spPr>
            <a:xfrm>
              <a:off x="9700108" y="4146759"/>
              <a:ext cx="890634" cy="964740"/>
            </a:xfrm>
            <a:prstGeom prst="rect">
              <a:avLst/>
            </a:prstGeom>
            <a:noFill/>
          </p:spPr>
        </p:pic>
        <p:pic>
          <p:nvPicPr>
            <p:cNvPr id="9" name="Picture 8">
              <a:extLst>
                <a:ext uri="{FF2B5EF4-FFF2-40B4-BE49-F238E27FC236}">
                  <a16:creationId xmlns:a16="http://schemas.microsoft.com/office/drawing/2014/main" id="{439DE355-6960-7F22-B924-9C53D8C16252}"/>
                </a:ext>
              </a:extLst>
            </p:cNvPr>
            <p:cNvPicPr>
              <a:picLocks noChangeAspect="1"/>
            </p:cNvPicPr>
            <p:nvPr/>
          </p:nvPicPr>
          <p:blipFill>
            <a:blip r:embed="rId8"/>
            <a:stretch>
              <a:fillRect/>
            </a:stretch>
          </p:blipFill>
          <p:spPr>
            <a:xfrm>
              <a:off x="10761565" y="4146759"/>
              <a:ext cx="828614" cy="937154"/>
            </a:xfrm>
            <a:prstGeom prst="rect">
              <a:avLst/>
            </a:prstGeom>
            <a:noFill/>
          </p:spPr>
        </p:pic>
        <p:sp>
          <p:nvSpPr>
            <p:cNvPr id="10" name="TextBox 9">
              <a:extLst>
                <a:ext uri="{FF2B5EF4-FFF2-40B4-BE49-F238E27FC236}">
                  <a16:creationId xmlns:a16="http://schemas.microsoft.com/office/drawing/2014/main" id="{307F7332-D04D-4523-ADE3-642CFDD95CC5}"/>
                </a:ext>
              </a:extLst>
            </p:cNvPr>
            <p:cNvSpPr txBox="1"/>
            <p:nvPr/>
          </p:nvSpPr>
          <p:spPr>
            <a:xfrm>
              <a:off x="8614336" y="3060694"/>
              <a:ext cx="1420933" cy="769441"/>
            </a:xfrm>
            <a:prstGeom prst="rect">
              <a:avLst/>
            </a:prstGeom>
            <a:noFill/>
          </p:spPr>
          <p:txBody>
            <a:bodyPr wrap="square" rtlCol="0">
              <a:spAutoFit/>
            </a:bodyPr>
            <a:lstStyle/>
            <a:p>
              <a:pPr algn="ctr"/>
              <a:r>
                <a:rPr lang="en-US" sz="1100" b="1" dirty="0">
                  <a:solidFill>
                    <a:srgbClr val="0070C0"/>
                  </a:solidFill>
                  <a:hlinkClick r:id="rId9">
                    <a:extLst>
                      <a:ext uri="{A12FA001-AC4F-418D-AE19-62706E023703}">
                        <ahyp:hlinkClr xmlns:ahyp="http://schemas.microsoft.com/office/drawing/2018/hyperlinkcolor" val="tx"/>
                      </a:ext>
                    </a:extLst>
                  </a:hlinkClick>
                </a:rPr>
                <a:t>Ajit Gopalakrishnan</a:t>
              </a:r>
              <a:endParaRPr lang="en-US" sz="1100" b="1" dirty="0">
                <a:solidFill>
                  <a:srgbClr val="0070C0"/>
                </a:solidFill>
              </a:endParaRPr>
            </a:p>
            <a:p>
              <a:pPr algn="ctr"/>
              <a:r>
                <a:rPr lang="en-US" sz="1100" dirty="0"/>
                <a:t>Chief Performance Officer</a:t>
              </a:r>
            </a:p>
            <a:p>
              <a:pPr algn="ctr"/>
              <a:r>
                <a:rPr lang="en-US" sz="1100" dirty="0"/>
                <a:t>860-713-6888</a:t>
              </a:r>
            </a:p>
          </p:txBody>
        </p:sp>
        <p:sp>
          <p:nvSpPr>
            <p:cNvPr id="11" name="TextBox 10">
              <a:extLst>
                <a:ext uri="{FF2B5EF4-FFF2-40B4-BE49-F238E27FC236}">
                  <a16:creationId xmlns:a16="http://schemas.microsoft.com/office/drawing/2014/main" id="{867E20F3-E3CF-DF61-98D4-01856FD94988}"/>
                </a:ext>
              </a:extLst>
            </p:cNvPr>
            <p:cNvSpPr txBox="1"/>
            <p:nvPr/>
          </p:nvSpPr>
          <p:spPr>
            <a:xfrm>
              <a:off x="10030664" y="3050742"/>
              <a:ext cx="1420933" cy="600164"/>
            </a:xfrm>
            <a:prstGeom prst="rect">
              <a:avLst/>
            </a:prstGeom>
            <a:noFill/>
          </p:spPr>
          <p:txBody>
            <a:bodyPr wrap="square" rtlCol="0">
              <a:spAutoFit/>
            </a:bodyPr>
            <a:lstStyle/>
            <a:p>
              <a:pPr algn="ctr"/>
              <a:r>
                <a:rPr lang="en-US" sz="1100" b="1">
                  <a:solidFill>
                    <a:srgbClr val="0070C0"/>
                  </a:solidFill>
                  <a:hlinkClick r:id="rId10">
                    <a:extLst>
                      <a:ext uri="{A12FA001-AC4F-418D-AE19-62706E023703}">
                        <ahyp:hlinkClr xmlns:ahyp="http://schemas.microsoft.com/office/drawing/2018/hyperlinkcolor" val="tx"/>
                      </a:ext>
                    </a:extLst>
                  </a:hlinkClick>
                </a:rPr>
                <a:t>Abe Krisst</a:t>
              </a:r>
              <a:endParaRPr lang="en-US" sz="1100" b="1">
                <a:solidFill>
                  <a:srgbClr val="0070C0"/>
                </a:solidFill>
              </a:endParaRPr>
            </a:p>
            <a:p>
              <a:pPr algn="ctr"/>
              <a:r>
                <a:rPr lang="en-US" sz="1100"/>
                <a:t>Bureau Chief</a:t>
              </a:r>
            </a:p>
            <a:p>
              <a:pPr algn="ctr"/>
              <a:r>
                <a:rPr lang="en-US" sz="1100"/>
                <a:t>860-713-6894</a:t>
              </a:r>
            </a:p>
          </p:txBody>
        </p:sp>
        <p:sp>
          <p:nvSpPr>
            <p:cNvPr id="12" name="TextBox 11">
              <a:extLst>
                <a:ext uri="{FF2B5EF4-FFF2-40B4-BE49-F238E27FC236}">
                  <a16:creationId xmlns:a16="http://schemas.microsoft.com/office/drawing/2014/main" id="{8033F8C3-A61F-B08B-9015-27010AABE245}"/>
                </a:ext>
              </a:extLst>
            </p:cNvPr>
            <p:cNvSpPr txBox="1"/>
            <p:nvPr/>
          </p:nvSpPr>
          <p:spPr>
            <a:xfrm>
              <a:off x="8369474" y="5162890"/>
              <a:ext cx="1420933" cy="553998"/>
            </a:xfrm>
            <a:prstGeom prst="rect">
              <a:avLst/>
            </a:prstGeom>
            <a:noFill/>
          </p:spPr>
          <p:txBody>
            <a:bodyPr wrap="square" rtlCol="0">
              <a:spAutoFit/>
            </a:bodyPr>
            <a:lstStyle/>
            <a:p>
              <a:pPr algn="ctr"/>
              <a:r>
                <a:rPr lang="en-US" sz="1000">
                  <a:solidFill>
                    <a:srgbClr val="0070C0"/>
                  </a:solidFill>
                  <a:hlinkClick r:id="rId11">
                    <a:extLst>
                      <a:ext uri="{A12FA001-AC4F-418D-AE19-62706E023703}">
                        <ahyp:hlinkClr xmlns:ahyp="http://schemas.microsoft.com/office/drawing/2018/hyperlinkcolor" val="tx"/>
                      </a:ext>
                    </a:extLst>
                  </a:hlinkClick>
                </a:rPr>
                <a:t>Renee Brousseau</a:t>
              </a:r>
              <a:endParaRPr lang="en-US" sz="1000">
                <a:solidFill>
                  <a:srgbClr val="0070C0"/>
                </a:solidFill>
              </a:endParaRPr>
            </a:p>
            <a:p>
              <a:pPr algn="ctr"/>
              <a:r>
                <a:rPr lang="en-US" sz="1000"/>
                <a:t>Support Staff</a:t>
              </a:r>
            </a:p>
            <a:p>
              <a:pPr algn="ctr"/>
              <a:r>
                <a:rPr lang="en-US" sz="1000"/>
                <a:t>860-713-6865</a:t>
              </a:r>
            </a:p>
          </p:txBody>
        </p:sp>
        <p:sp>
          <p:nvSpPr>
            <p:cNvPr id="13" name="TextBox 12">
              <a:extLst>
                <a:ext uri="{FF2B5EF4-FFF2-40B4-BE49-F238E27FC236}">
                  <a16:creationId xmlns:a16="http://schemas.microsoft.com/office/drawing/2014/main" id="{56A3B520-D864-8994-0022-7DB9C525AD73}"/>
                </a:ext>
              </a:extLst>
            </p:cNvPr>
            <p:cNvSpPr txBox="1"/>
            <p:nvPr/>
          </p:nvSpPr>
          <p:spPr>
            <a:xfrm>
              <a:off x="9423010" y="5168245"/>
              <a:ext cx="1420933" cy="707886"/>
            </a:xfrm>
            <a:prstGeom prst="rect">
              <a:avLst/>
            </a:prstGeom>
            <a:noFill/>
          </p:spPr>
          <p:txBody>
            <a:bodyPr wrap="square" rtlCol="0">
              <a:spAutoFit/>
            </a:bodyPr>
            <a:lstStyle/>
            <a:p>
              <a:pPr algn="ctr"/>
              <a:r>
                <a:rPr lang="en-US" sz="1000">
                  <a:solidFill>
                    <a:srgbClr val="0070C0"/>
                  </a:solidFill>
                  <a:hlinkClick r:id="rId12">
                    <a:extLst>
                      <a:ext uri="{A12FA001-AC4F-418D-AE19-62706E023703}">
                        <ahyp:hlinkClr xmlns:ahyp="http://schemas.microsoft.com/office/drawing/2018/hyperlinkcolor" val="tx"/>
                      </a:ext>
                    </a:extLst>
                  </a:hlinkClick>
                </a:rPr>
                <a:t>Shondel Edwards</a:t>
              </a:r>
              <a:endParaRPr lang="en-US" sz="1000">
                <a:solidFill>
                  <a:srgbClr val="0070C0"/>
                </a:solidFill>
              </a:endParaRPr>
            </a:p>
            <a:p>
              <a:pPr algn="ctr"/>
              <a:r>
                <a:rPr lang="en-US" sz="1000"/>
                <a:t>Administrative Assistant</a:t>
              </a:r>
            </a:p>
            <a:p>
              <a:pPr algn="ctr"/>
              <a:r>
                <a:rPr lang="en-US" sz="1000"/>
                <a:t>860-713-6887</a:t>
              </a:r>
            </a:p>
          </p:txBody>
        </p:sp>
        <p:sp>
          <p:nvSpPr>
            <p:cNvPr id="14" name="TextBox 13">
              <a:extLst>
                <a:ext uri="{FF2B5EF4-FFF2-40B4-BE49-F238E27FC236}">
                  <a16:creationId xmlns:a16="http://schemas.microsoft.com/office/drawing/2014/main" id="{909589CC-C542-0A18-A943-D424007FF556}"/>
                </a:ext>
              </a:extLst>
            </p:cNvPr>
            <p:cNvSpPr txBox="1"/>
            <p:nvPr/>
          </p:nvSpPr>
          <p:spPr>
            <a:xfrm>
              <a:off x="10444953" y="5165391"/>
              <a:ext cx="1420933" cy="707886"/>
            </a:xfrm>
            <a:prstGeom prst="rect">
              <a:avLst/>
            </a:prstGeom>
            <a:noFill/>
          </p:spPr>
          <p:txBody>
            <a:bodyPr wrap="square" rtlCol="0">
              <a:spAutoFit/>
            </a:bodyPr>
            <a:lstStyle/>
            <a:p>
              <a:pPr algn="ctr"/>
              <a:r>
                <a:rPr lang="en-US" sz="1000">
                  <a:solidFill>
                    <a:srgbClr val="0070C0"/>
                  </a:solidFill>
                  <a:hlinkClick r:id="rId13">
                    <a:extLst>
                      <a:ext uri="{A12FA001-AC4F-418D-AE19-62706E023703}">
                        <ahyp:hlinkClr xmlns:ahyp="http://schemas.microsoft.com/office/drawing/2018/hyperlinkcolor" val="tx"/>
                      </a:ext>
                    </a:extLst>
                  </a:hlinkClick>
                </a:rPr>
                <a:t>Kimberly Johnson</a:t>
              </a:r>
              <a:endParaRPr lang="en-US" sz="1000">
                <a:solidFill>
                  <a:srgbClr val="0070C0"/>
                </a:solidFill>
              </a:endParaRPr>
            </a:p>
            <a:p>
              <a:pPr algn="ctr"/>
              <a:r>
                <a:rPr lang="en-US" sz="1000"/>
                <a:t>Education Support Technician</a:t>
              </a:r>
            </a:p>
            <a:p>
              <a:pPr algn="ctr"/>
              <a:r>
                <a:rPr lang="en-US" sz="1000"/>
                <a:t>860-713-6885</a:t>
              </a:r>
            </a:p>
          </p:txBody>
        </p:sp>
      </p:grpSp>
    </p:spTree>
    <p:extLst>
      <p:ext uri="{BB962C8B-B14F-4D97-AF65-F5344CB8AC3E}">
        <p14:creationId xmlns:p14="http://schemas.microsoft.com/office/powerpoint/2010/main" val="3325246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a:cs typeface="Arial"/>
              </a:rPr>
              <a:t>Test Information Distribution Engine (TIDE) </a:t>
            </a:r>
          </a:p>
        </p:txBody>
      </p:sp>
      <p:sp>
        <p:nvSpPr>
          <p:cNvPr id="5" name="TextBox 4">
            <a:extLst>
              <a:ext uri="{FF2B5EF4-FFF2-40B4-BE49-F238E27FC236}">
                <a16:creationId xmlns:a16="http://schemas.microsoft.com/office/drawing/2014/main" id="{3670B3D1-8CF7-63BC-6C6F-D6D0681C6297}"/>
              </a:ext>
            </a:extLst>
          </p:cNvPr>
          <p:cNvSpPr txBox="1"/>
          <p:nvPr/>
        </p:nvSpPr>
        <p:spPr>
          <a:xfrm>
            <a:off x="1341120" y="1582808"/>
            <a:ext cx="9509760" cy="523220"/>
          </a:xfrm>
          <a:prstGeom prst="rect">
            <a:avLst/>
          </a:prstGeom>
          <a:noFill/>
        </p:spPr>
        <p:txBody>
          <a:bodyPr wrap="square" lIns="91440" tIns="45720" rIns="91440" bIns="45720" anchor="t">
            <a:spAutoFit/>
          </a:bodyPr>
          <a:lstStyle/>
          <a:p>
            <a:pPr algn="ctr" fontAlgn="base">
              <a:spcBef>
                <a:spcPct val="0"/>
              </a:spcBef>
              <a:spcAft>
                <a:spcPct val="0"/>
              </a:spcAft>
              <a:defRPr/>
            </a:pPr>
            <a:r>
              <a:rPr lang="en-US" sz="2800">
                <a:solidFill>
                  <a:prstClr val="black"/>
                </a:solidFill>
                <a:latin typeface="Aptos"/>
                <a:cs typeface="Arial"/>
              </a:rPr>
              <a:t>Refer to the </a:t>
            </a:r>
            <a:r>
              <a:rPr lang="en-US" sz="2800">
                <a:solidFill>
                  <a:prstClr val="black"/>
                </a:solidFill>
                <a:latin typeface="Aptos"/>
                <a:cs typeface="Arial"/>
                <a:hlinkClick r:id="rId3">
                  <a:extLst>
                    <a:ext uri="{A12FA001-AC4F-418D-AE19-62706E023703}">
                      <ahyp:hlinkClr xmlns:ahyp="http://schemas.microsoft.com/office/drawing/2018/hyperlinkcolor" val="tx"/>
                    </a:ext>
                  </a:extLst>
                </a:hlinkClick>
              </a:rPr>
              <a:t>TIDE User Guide </a:t>
            </a:r>
            <a:r>
              <a:rPr lang="en-US" sz="2800">
                <a:solidFill>
                  <a:prstClr val="black"/>
                </a:solidFill>
                <a:latin typeface="Aptos"/>
                <a:cs typeface="Arial"/>
              </a:rPr>
              <a:t>for details.</a:t>
            </a:r>
          </a:p>
        </p:txBody>
      </p:sp>
      <p:sp>
        <p:nvSpPr>
          <p:cNvPr id="6" name="TextBox 5" descr="This text box identifies the different functionalities of the TIDE System, ranging from adding/managing user accounts to creating student rosters and ordering paper materials for students that need large print or braille test materials.">
            <a:extLst>
              <a:ext uri="{FF2B5EF4-FFF2-40B4-BE49-F238E27FC236}">
                <a16:creationId xmlns:a16="http://schemas.microsoft.com/office/drawing/2014/main" id="{7F42327C-5EF1-2EF3-DAB5-E5C24EAE331D}"/>
              </a:ext>
            </a:extLst>
          </p:cNvPr>
          <p:cNvSpPr txBox="1"/>
          <p:nvPr/>
        </p:nvSpPr>
        <p:spPr>
          <a:xfrm>
            <a:off x="1155066" y="2085570"/>
            <a:ext cx="9931581" cy="4188381"/>
          </a:xfrm>
          <a:prstGeom prst="round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fontAlgn="base">
              <a:spcBef>
                <a:spcPct val="0"/>
              </a:spcBef>
              <a:spcAft>
                <a:spcPct val="0"/>
              </a:spcAft>
              <a:defRPr/>
            </a:pPr>
            <a:r>
              <a:rPr lang="en-US" sz="2400" dirty="0">
                <a:solidFill>
                  <a:prstClr val="black"/>
                </a:solidFill>
                <a:latin typeface="Aptos" panose="020B0004020202020204" pitchFamily="34" charset="0"/>
                <a:cs typeface="Arial"/>
              </a:rPr>
              <a:t>Features include the following:  </a:t>
            </a:r>
            <a:endParaRPr lang="en-US" sz="2400" dirty="0">
              <a:solidFill>
                <a:prstClr val="black"/>
              </a:solidFill>
              <a:latin typeface="Aptos" panose="020B0004020202020204" pitchFamily="34" charset="0"/>
              <a:cs typeface="Arial" panose="020B0604020202020204" pitchFamily="34" charset="0"/>
            </a:endParaRP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Add/Manage User Accounts</a:t>
            </a: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Review Student Demographic Information</a:t>
            </a: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Review/Edit Student Settings (Note: Accommodations should not be changed directly in TIDE. All accommodations are imported from CT-SEDS.)</a:t>
            </a:r>
            <a:endParaRPr lang="en-US" sz="2400" dirty="0">
              <a:solidFill>
                <a:prstClr val="black"/>
              </a:solidFill>
              <a:latin typeface="Aptos" panose="020B0004020202020204" pitchFamily="34" charset="0"/>
              <a:cs typeface="Arial" panose="020B0604020202020204" pitchFamily="34" charset="0"/>
            </a:endParaRP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Create/Submit Appeals </a:t>
            </a:r>
            <a:endParaRPr lang="en-US" sz="2400" dirty="0">
              <a:solidFill>
                <a:prstClr val="black"/>
              </a:solidFill>
              <a:latin typeface="Aptos" panose="020B0004020202020204" pitchFamily="34" charset="0"/>
              <a:cs typeface="Arial" panose="020B0604020202020204" pitchFamily="34" charset="0"/>
            </a:endParaRP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Create Rosters (</a:t>
            </a:r>
            <a:r>
              <a:rPr lang="en-US" sz="2400" dirty="0">
                <a:latin typeface="Aptos" panose="020B0004020202020204" pitchFamily="34" charset="0"/>
                <a:hlinkClick r:id="rId4"/>
              </a:rPr>
              <a:t>Understanding and Creating Rosters</a:t>
            </a:r>
            <a:r>
              <a:rPr lang="en-US" sz="2400" dirty="0">
                <a:latin typeface="Aptos" panose="020B0004020202020204" pitchFamily="34" charset="0"/>
              </a:rPr>
              <a:t>)</a:t>
            </a:r>
            <a:endParaRPr lang="en-US" sz="2400" dirty="0">
              <a:solidFill>
                <a:prstClr val="black"/>
              </a:solidFill>
              <a:latin typeface="Aptos" panose="020B0004020202020204" pitchFamily="34" charset="0"/>
              <a:cs typeface="Arial"/>
            </a:endParaRP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Order Paper Materials (i.e., large print and braille test booklets)</a:t>
            </a:r>
            <a:endParaRPr lang="en-US" sz="2400" dirty="0">
              <a:solidFill>
                <a:prstClr val="black"/>
              </a:solidFill>
              <a:latin typeface="Aptos" panose="020B0004020202020204" pitchFamily="34" charset="0"/>
              <a:cs typeface="Arial" panose="020B0604020202020204" pitchFamily="34" charset="0"/>
            </a:endParaRPr>
          </a:p>
          <a:p>
            <a:pPr marL="800100" lvl="1" indent="-342900" fontAlgn="base">
              <a:spcBef>
                <a:spcPct val="0"/>
              </a:spcBef>
              <a:spcAft>
                <a:spcPct val="0"/>
              </a:spcAft>
              <a:buFont typeface="Courier New" panose="02070309020205020404" pitchFamily="49" charset="0"/>
              <a:buChar char="o"/>
              <a:defRPr/>
            </a:pPr>
            <a:r>
              <a:rPr lang="en-US" sz="2400" dirty="0">
                <a:solidFill>
                  <a:prstClr val="black"/>
                </a:solidFill>
                <a:latin typeface="Aptos" panose="020B0004020202020204" pitchFamily="34" charset="0"/>
                <a:cs typeface="Arial"/>
              </a:rPr>
              <a:t>Run Participation Reports (</a:t>
            </a:r>
            <a:r>
              <a:rPr lang="en-US" sz="2400" dirty="0">
                <a:latin typeface="Aptos" panose="020B0004020202020204" pitchFamily="34" charset="0"/>
                <a:hlinkClick r:id="rId5"/>
              </a:rPr>
              <a:t>Accessing Participation Reports</a:t>
            </a:r>
            <a:r>
              <a:rPr lang="en-US" sz="2400" dirty="0">
                <a:latin typeface="Aptos" panose="020B0004020202020204" pitchFamily="34" charset="0"/>
              </a:rPr>
              <a:t>)</a:t>
            </a:r>
            <a:endParaRPr lang="en-US" sz="2400" dirty="0">
              <a:solidFill>
                <a:prstClr val="black"/>
              </a:solidFill>
              <a:latin typeface="Aptos" panose="020B0004020202020204" pitchFamily="34" charset="0"/>
              <a:cs typeface="Arial"/>
            </a:endParaRPr>
          </a:p>
        </p:txBody>
      </p:sp>
    </p:spTree>
    <p:extLst>
      <p:ext uri="{BB962C8B-B14F-4D97-AF65-F5344CB8AC3E}">
        <p14:creationId xmlns:p14="http://schemas.microsoft.com/office/powerpoint/2010/main" val="2099088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TIDE</a:t>
            </a:r>
            <a:r>
              <a:rPr lang="en-US">
                <a:solidFill>
                  <a:srgbClr val="FFFFFF"/>
                </a:solidFill>
              </a:rPr>
              <a:t> Reminders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D9D0F1F7-1359-D88E-19C7-0C4A98BD526D}"/>
              </a:ext>
            </a:extLst>
          </p:cNvPr>
          <p:cNvSpPr txBox="1"/>
          <p:nvPr/>
        </p:nvSpPr>
        <p:spPr>
          <a:xfrm>
            <a:off x="670560" y="1816091"/>
            <a:ext cx="7877238" cy="411080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defTabSz="914400" fontAlgn="base">
              <a:spcBef>
                <a:spcPts val="600"/>
              </a:spcBef>
              <a:spcAft>
                <a:spcPts val="600"/>
              </a:spcAft>
              <a:buFont typeface="Arial" panose="020B0604020202020204" pitchFamily="34" charset="0"/>
              <a:buChar char="•"/>
              <a:defRPr/>
            </a:pPr>
            <a:r>
              <a:rPr lang="en-US" sz="2800">
                <a:solidFill>
                  <a:prstClr val="black"/>
                </a:solidFill>
                <a:latin typeface="Aptos" panose="020B0004020202020204" pitchFamily="34" charset="0"/>
                <a:cs typeface="Arial" panose="020B0604020202020204" pitchFamily="34" charset="0"/>
              </a:rPr>
              <a:t>All students taking a summative assessment need to be in TIDE. Work with your PSIS Coordinator if there are concerns about missing students or incorrect student demographics.</a:t>
            </a:r>
          </a:p>
          <a:p>
            <a:pPr defTabSz="914400">
              <a:spcBef>
                <a:spcPts val="600"/>
              </a:spcBef>
              <a:spcAft>
                <a:spcPts val="600"/>
              </a:spcAft>
              <a:defRPr/>
            </a:pPr>
            <a:endParaRPr lang="en-US" sz="2800">
              <a:solidFill>
                <a:prstClr val="black"/>
              </a:solidFill>
              <a:latin typeface="Aptos"/>
              <a:cs typeface="Arial"/>
            </a:endParaRPr>
          </a:p>
          <a:p>
            <a:pPr marL="285750" indent="-285750" defTabSz="914400" fontAlgn="base">
              <a:spcBef>
                <a:spcPts val="600"/>
              </a:spcBef>
              <a:spcAft>
                <a:spcPct val="0"/>
              </a:spcAft>
              <a:buFont typeface="Arial" panose="020B0604020202020204" pitchFamily="34" charset="0"/>
              <a:buChar char="•"/>
              <a:defRPr/>
            </a:pPr>
            <a:r>
              <a:rPr lang="en-US" sz="2800">
                <a:solidFill>
                  <a:prstClr val="black"/>
                </a:solidFill>
                <a:latin typeface="Aptos" panose="020B0004020202020204" pitchFamily="34" charset="0"/>
                <a:cs typeface="Arial" panose="020B0604020202020204" pitchFamily="34" charset="0"/>
              </a:rPr>
              <a:t>All users who are proctoring a summative assessment or need access to the Data Entry Interface (DEI) need to have an account in TIDE. </a:t>
            </a:r>
          </a:p>
          <a:p>
            <a:pPr defTabSz="914400" fontAlgn="base">
              <a:lnSpc>
                <a:spcPct val="110000"/>
              </a:lnSpc>
              <a:spcBef>
                <a:spcPts val="300"/>
              </a:spcBef>
              <a:spcAft>
                <a:spcPct val="0"/>
              </a:spcAft>
              <a:defRPr/>
            </a:pPr>
            <a:endParaRPr lang="en-US" sz="1400">
              <a:cs typeface="Arial"/>
            </a:endParaRPr>
          </a:p>
        </p:txBody>
      </p:sp>
      <p:pic>
        <p:nvPicPr>
          <p:cNvPr id="5" name="Picture 4" descr="This is an image of the Test Administration card located on the portal. It is used by teachers/test administrators to start a test.">
            <a:extLst>
              <a:ext uri="{FF2B5EF4-FFF2-40B4-BE49-F238E27FC236}">
                <a16:creationId xmlns:a16="http://schemas.microsoft.com/office/drawing/2014/main" id="{8666198A-5458-BC58-EFAD-7AC951D51391}"/>
              </a:ext>
            </a:extLst>
          </p:cNvPr>
          <p:cNvPicPr>
            <a:picLocks noChangeAspect="1"/>
          </p:cNvPicPr>
          <p:nvPr/>
        </p:nvPicPr>
        <p:blipFill>
          <a:blip r:embed="rId3"/>
          <a:stretch>
            <a:fillRect/>
          </a:stretch>
        </p:blipFill>
        <p:spPr>
          <a:xfrm>
            <a:off x="9080443" y="1816092"/>
            <a:ext cx="2209914" cy="2240022"/>
          </a:xfrm>
          <a:prstGeom prst="rect">
            <a:avLst/>
          </a:prstGeom>
          <a:ln>
            <a:solidFill>
              <a:schemeClr val="tx1">
                <a:lumMod val="50000"/>
                <a:lumOff val="50000"/>
              </a:schemeClr>
            </a:solidFill>
          </a:ln>
        </p:spPr>
      </p:pic>
      <p:pic>
        <p:nvPicPr>
          <p:cNvPr id="11" name="Picture 10" descr="This is an image of the Data Entry Interface, located on the portal. It is used by teachers to transcribe/submit student responses for students participating on the Connecticut Alternate Science Assessment (CTAS) or for those students that take a large print or braille assessment.">
            <a:extLst>
              <a:ext uri="{FF2B5EF4-FFF2-40B4-BE49-F238E27FC236}">
                <a16:creationId xmlns:a16="http://schemas.microsoft.com/office/drawing/2014/main" id="{72BCBF4A-1280-3738-406B-81EC84D00AB6}"/>
              </a:ext>
            </a:extLst>
          </p:cNvPr>
          <p:cNvPicPr>
            <a:picLocks noChangeAspect="1"/>
          </p:cNvPicPr>
          <p:nvPr/>
        </p:nvPicPr>
        <p:blipFill>
          <a:blip r:embed="rId4"/>
          <a:stretch>
            <a:fillRect/>
          </a:stretch>
        </p:blipFill>
        <p:spPr>
          <a:xfrm>
            <a:off x="9080443" y="4149670"/>
            <a:ext cx="2209913" cy="2231016"/>
          </a:xfrm>
          <a:prstGeom prst="rect">
            <a:avLst/>
          </a:prstGeom>
          <a:ln>
            <a:solidFill>
              <a:schemeClr val="tx1">
                <a:lumMod val="50000"/>
                <a:lumOff val="50000"/>
              </a:schemeClr>
            </a:solidFill>
          </a:ln>
        </p:spPr>
      </p:pic>
    </p:spTree>
    <p:extLst>
      <p:ext uri="{BB962C8B-B14F-4D97-AF65-F5344CB8AC3E}">
        <p14:creationId xmlns:p14="http://schemas.microsoft.com/office/powerpoint/2010/main" val="105612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a:t>
            </a:r>
            <a:r>
              <a:rPr lang="en-US">
                <a:solidFill>
                  <a:srgbClr val="FFFFFF"/>
                </a:solidFill>
                <a:latin typeface="Aptos"/>
                <a:cs typeface="Arial"/>
              </a:rPr>
              <a:t> Upload-ready Student Settings Report</a:t>
            </a:r>
            <a:endParaRPr lang="en-US" b="1" kern="1200">
              <a:solidFill>
                <a:srgbClr val="FFFFFF"/>
              </a:solidFill>
              <a:latin typeface="Aptos"/>
              <a:cs typeface="Arial"/>
            </a:endParaRPr>
          </a:p>
        </p:txBody>
      </p:sp>
      <p:pic>
        <p:nvPicPr>
          <p:cNvPr id="8" name="Picture 7" descr="Image of TIDE.  ">
            <a:extLst>
              <a:ext uri="{FF2B5EF4-FFF2-40B4-BE49-F238E27FC236}">
                <a16:creationId xmlns:a16="http://schemas.microsoft.com/office/drawing/2014/main" id="{C8ABA7C8-E181-A587-8C3F-D81742F81386}"/>
              </a:ext>
            </a:extLst>
          </p:cNvPr>
          <p:cNvPicPr>
            <a:picLocks noChangeAspect="1"/>
          </p:cNvPicPr>
          <p:nvPr/>
        </p:nvPicPr>
        <p:blipFill>
          <a:blip r:embed="rId3"/>
          <a:stretch>
            <a:fillRect/>
          </a:stretch>
        </p:blipFill>
        <p:spPr>
          <a:xfrm>
            <a:off x="300039" y="2302934"/>
            <a:ext cx="6321425" cy="3130550"/>
          </a:xfrm>
          <a:prstGeom prst="rect">
            <a:avLst/>
          </a:prstGeom>
          <a:ln>
            <a:solidFill>
              <a:schemeClr val="tx1">
                <a:lumMod val="50000"/>
                <a:lumOff val="50000"/>
              </a:schemeClr>
            </a:solidFill>
          </a:ln>
        </p:spPr>
      </p:pic>
      <p:pic>
        <p:nvPicPr>
          <p:cNvPr id="7" name="Content Placeholder 6" descr="Image of TIDE.  ">
            <a:extLst>
              <a:ext uri="{FF2B5EF4-FFF2-40B4-BE49-F238E27FC236}">
                <a16:creationId xmlns:a16="http://schemas.microsoft.com/office/drawing/2014/main" id="{B67AAE82-0FD7-1E99-6D37-A6BFE5BE4882}"/>
              </a:ext>
            </a:extLst>
          </p:cNvPr>
          <p:cNvPicPr>
            <a:picLocks noGrp="1" noChangeAspect="1"/>
          </p:cNvPicPr>
          <p:nvPr>
            <p:ph sz="half" idx="1"/>
          </p:nvPr>
        </p:nvPicPr>
        <p:blipFill>
          <a:blip r:embed="rId4"/>
          <a:stretch>
            <a:fillRect/>
          </a:stretch>
        </p:blipFill>
        <p:spPr>
          <a:xfrm>
            <a:off x="6779987" y="2302231"/>
            <a:ext cx="5181600" cy="4113543"/>
          </a:xfrm>
          <a:ln>
            <a:solidFill>
              <a:schemeClr val="tx1">
                <a:lumMod val="50000"/>
                <a:lumOff val="50000"/>
              </a:schemeClr>
            </a:solidFill>
          </a:ln>
        </p:spPr>
      </p:pic>
      <p:sp>
        <p:nvSpPr>
          <p:cNvPr id="9" name="TextBox 8">
            <a:extLst>
              <a:ext uri="{FF2B5EF4-FFF2-40B4-BE49-F238E27FC236}">
                <a16:creationId xmlns:a16="http://schemas.microsoft.com/office/drawing/2014/main" id="{0A2285EA-4278-12EF-1A34-1C9D0D28186C}"/>
              </a:ext>
            </a:extLst>
          </p:cNvPr>
          <p:cNvSpPr txBox="1"/>
          <p:nvPr/>
        </p:nvSpPr>
        <p:spPr>
          <a:xfrm>
            <a:off x="433916" y="1709964"/>
            <a:ext cx="113347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ptos"/>
                <a:ea typeface="Calibri"/>
                <a:cs typeface="Calibri"/>
              </a:rPr>
              <a:t>Student settings can be exported from TIDE in the same format as the upload file. </a:t>
            </a:r>
            <a:endParaRPr lang="en-US" sz="2400">
              <a:latin typeface="Aptos"/>
            </a:endParaRPr>
          </a:p>
        </p:txBody>
      </p:sp>
    </p:spTree>
    <p:extLst>
      <p:ext uri="{BB962C8B-B14F-4D97-AF65-F5344CB8AC3E}">
        <p14:creationId xmlns:p14="http://schemas.microsoft.com/office/powerpoint/2010/main" val="3037188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7485ABF-3304-D6C7-44D5-87226D050AEA}"/>
              </a:ext>
            </a:extLst>
          </p:cNvPr>
          <p:cNvSpPr txBox="1"/>
          <p:nvPr/>
        </p:nvSpPr>
        <p:spPr>
          <a:xfrm>
            <a:off x="838200" y="1825624"/>
            <a:ext cx="4533900" cy="4876257"/>
          </a:xfrm>
          <a:prstGeom prst="rect">
            <a:avLst/>
          </a:prstGeom>
        </p:spPr>
        <p:txBody>
          <a:bodyPr vert="horz" wrap="square" lIns="91440" tIns="45720" rIns="91440" bIns="45720" rtlCol="0" anchor="t">
            <a:normAutofit/>
          </a:bodyPr>
          <a:lstStyle/>
          <a:p>
            <a:pPr marL="228600" indent="-228600" fontAlgn="base">
              <a:spcBef>
                <a:spcPts val="1000"/>
              </a:spcBef>
              <a:spcAft>
                <a:spcPct val="0"/>
              </a:spcAft>
              <a:buFont typeface="Arial" panose="020B0604020202020204" pitchFamily="34" charset="0"/>
              <a:buChar char="•"/>
              <a:defRPr/>
            </a:pPr>
            <a:r>
              <a:rPr lang="en-US" sz="2800">
                <a:latin typeface="Aptos"/>
              </a:rPr>
              <a:t>Plan and Manage Testing</a:t>
            </a:r>
          </a:p>
          <a:p>
            <a:pPr marL="228600" indent="-228600" fontAlgn="base">
              <a:spcBef>
                <a:spcPts val="1000"/>
              </a:spcBef>
              <a:spcAft>
                <a:spcPct val="0"/>
              </a:spcAft>
              <a:buFont typeface="Arial" panose="020B0604020202020204" pitchFamily="34" charset="0"/>
              <a:buChar char="•"/>
              <a:defRPr/>
            </a:pPr>
            <a:r>
              <a:rPr lang="en-US" sz="2800">
                <a:latin typeface="Aptos"/>
              </a:rPr>
              <a:t>Test Status Code Report </a:t>
            </a:r>
          </a:p>
          <a:p>
            <a:pPr marL="228600" indent="-228600" fontAlgn="base">
              <a:spcBef>
                <a:spcPts val="1000"/>
              </a:spcBef>
              <a:spcAft>
                <a:spcPct val="0"/>
              </a:spcAft>
              <a:buFont typeface="Arial" panose="020B0604020202020204" pitchFamily="34" charset="0"/>
              <a:buChar char="•"/>
              <a:defRPr/>
            </a:pPr>
            <a:r>
              <a:rPr lang="en-US" sz="2800">
                <a:latin typeface="Aptos"/>
              </a:rPr>
              <a:t>Test Completion Rates</a:t>
            </a:r>
          </a:p>
          <a:p>
            <a:pPr marL="228600" indent="-228600" fontAlgn="base">
              <a:spcBef>
                <a:spcPts val="1000"/>
              </a:spcBef>
              <a:spcAft>
                <a:spcPct val="0"/>
              </a:spcAft>
              <a:buFont typeface="Arial" panose="020B0604020202020204" pitchFamily="34" charset="0"/>
              <a:buChar char="•"/>
              <a:defRPr/>
            </a:pPr>
            <a:r>
              <a:rPr lang="en-US" sz="2800">
                <a:latin typeface="Aptos"/>
              </a:rPr>
              <a:t>Test Session Status Report</a:t>
            </a:r>
          </a:p>
          <a:p>
            <a:pPr marL="228600" indent="-228600">
              <a:spcBef>
                <a:spcPts val="1000"/>
              </a:spcBef>
              <a:spcAft>
                <a:spcPct val="0"/>
              </a:spcAft>
              <a:buFont typeface="Arial" panose="020B0604020202020204" pitchFamily="34" charset="0"/>
              <a:buChar char="•"/>
              <a:defRPr/>
            </a:pPr>
            <a:r>
              <a:rPr lang="en-US" sz="2800">
                <a:latin typeface="Aptos"/>
              </a:rPr>
              <a:t>Test Progress Summary </a:t>
            </a:r>
            <a:endParaRPr lang="en-US"/>
          </a:p>
          <a:p>
            <a:pPr marL="228600" indent="-228600" fontAlgn="base">
              <a:spcBef>
                <a:spcPts val="1000"/>
              </a:spcBef>
              <a:spcAft>
                <a:spcPct val="0"/>
              </a:spcAft>
              <a:buFont typeface="Arial" panose="020B0604020202020204" pitchFamily="34" charset="0"/>
              <a:buChar char="•"/>
              <a:defRPr/>
            </a:pPr>
            <a:endParaRPr lang="en-US" sz="2800">
              <a:latin typeface="Aptos" panose="020B0004020202020204" pitchFamily="34" charset="0"/>
            </a:endParaRPr>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TIDE  Participation Reports</a:t>
            </a:r>
          </a:p>
        </p:txBody>
      </p:sp>
      <p:pic>
        <p:nvPicPr>
          <p:cNvPr id="3" name="Picture 2" descr="Image of TIDE.  ">
            <a:extLst>
              <a:ext uri="{FF2B5EF4-FFF2-40B4-BE49-F238E27FC236}">
                <a16:creationId xmlns:a16="http://schemas.microsoft.com/office/drawing/2014/main" id="{AFCD1071-A807-7E92-0A45-4209FA6072E5}"/>
              </a:ext>
            </a:extLst>
          </p:cNvPr>
          <p:cNvPicPr>
            <a:picLocks noChangeAspect="1"/>
          </p:cNvPicPr>
          <p:nvPr/>
        </p:nvPicPr>
        <p:blipFill>
          <a:blip r:embed="rId3"/>
          <a:stretch>
            <a:fillRect/>
          </a:stretch>
        </p:blipFill>
        <p:spPr>
          <a:xfrm>
            <a:off x="6184662" y="1564821"/>
            <a:ext cx="5006997" cy="4925786"/>
          </a:xfrm>
          <a:prstGeom prst="rect">
            <a:avLst/>
          </a:prstGeom>
          <a:ln>
            <a:solidFill>
              <a:schemeClr val="tx1">
                <a:lumMod val="50000"/>
                <a:lumOff val="50000"/>
              </a:schemeClr>
            </a:solidFill>
          </a:ln>
        </p:spPr>
      </p:pic>
    </p:spTree>
    <p:extLst>
      <p:ext uri="{BB962C8B-B14F-4D97-AF65-F5344CB8AC3E}">
        <p14:creationId xmlns:p14="http://schemas.microsoft.com/office/powerpoint/2010/main" val="803896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TIDE  Participation Reports </a:t>
            </a:r>
            <a:br>
              <a:rPr lang="en-US" b="1" kern="1200">
                <a:solidFill>
                  <a:srgbClr val="FFFFFF"/>
                </a:solidFill>
                <a:latin typeface="Aptos" panose="020B0004020202020204" pitchFamily="34" charset="0"/>
                <a:ea typeface="+mj-ea"/>
                <a:cs typeface="Arial" panose="020B0604020202020204" pitchFamily="34" charset="0"/>
              </a:rPr>
            </a:br>
            <a:r>
              <a:rPr lang="en-US" b="1" kern="1200">
                <a:solidFill>
                  <a:srgbClr val="FFFFFF"/>
                </a:solidFill>
                <a:latin typeface="Aptos" panose="020B0004020202020204" pitchFamily="34" charset="0"/>
                <a:ea typeface="+mj-ea"/>
                <a:cs typeface="Arial" panose="020B0604020202020204" pitchFamily="34" charset="0"/>
              </a:rPr>
              <a:t>(Test Completion Rates)</a:t>
            </a:r>
          </a:p>
        </p:txBody>
      </p:sp>
      <p:sp>
        <p:nvSpPr>
          <p:cNvPr id="4" name="TextBox 11">
            <a:extLst>
              <a:ext uri="{FF2B5EF4-FFF2-40B4-BE49-F238E27FC236}">
                <a16:creationId xmlns:a16="http://schemas.microsoft.com/office/drawing/2014/main" id="{AB6144E3-9969-75BB-82CA-5D3FE2E1BFB6}"/>
              </a:ext>
            </a:extLst>
          </p:cNvPr>
          <p:cNvSpPr txBox="1"/>
          <p:nvPr/>
        </p:nvSpPr>
        <p:spPr>
          <a:xfrm>
            <a:off x="929640" y="2020010"/>
            <a:ext cx="10332720" cy="4001095"/>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marL="342900" indent="-342900">
              <a:spcBef>
                <a:spcPts val="600"/>
              </a:spcBef>
              <a:spcAft>
                <a:spcPts val="600"/>
              </a:spcAft>
              <a:buFont typeface="Arial" panose="020B0604020202020204" pitchFamily="34" charset="0"/>
              <a:buChar char="•"/>
              <a:defRPr/>
            </a:pPr>
            <a:r>
              <a:rPr lang="en-US" sz="2800">
                <a:solidFill>
                  <a:prstClr val="black"/>
                </a:solidFill>
                <a:latin typeface="Aptos"/>
              </a:rPr>
              <a:t>Used to summarize the number and percentage of students who have started or completed a test.</a:t>
            </a:r>
          </a:p>
          <a:p>
            <a:pPr marL="342900" indent="-342900">
              <a:spcBef>
                <a:spcPts val="600"/>
              </a:spcBef>
              <a:spcAft>
                <a:spcPts val="600"/>
              </a:spcAft>
              <a:buFont typeface="Arial" panose="020B0604020202020204" pitchFamily="34" charset="0"/>
              <a:buChar char="•"/>
              <a:defRPr/>
            </a:pPr>
            <a:r>
              <a:rPr lang="en-US" sz="2800">
                <a:solidFill>
                  <a:prstClr val="black"/>
                </a:solidFill>
                <a:latin typeface="Aptos"/>
              </a:rPr>
              <a:t>Generated at the district or school level, depending on your user role.</a:t>
            </a:r>
          </a:p>
          <a:p>
            <a:pPr marL="342900" indent="-342900">
              <a:spcBef>
                <a:spcPts val="600"/>
              </a:spcBef>
              <a:spcAft>
                <a:spcPts val="600"/>
              </a:spcAft>
              <a:buFont typeface="Arial" panose="020B0604020202020204" pitchFamily="34" charset="0"/>
              <a:buChar char="•"/>
              <a:defRPr/>
            </a:pPr>
            <a:r>
              <a:rPr lang="en-US" sz="2800">
                <a:solidFill>
                  <a:prstClr val="black"/>
                </a:solidFill>
                <a:latin typeface="Aptos"/>
              </a:rPr>
              <a:t>Includes all students in the specified school or district.</a:t>
            </a:r>
          </a:p>
          <a:p>
            <a:pPr marL="342900" indent="-342900">
              <a:spcBef>
                <a:spcPts val="600"/>
              </a:spcBef>
              <a:spcAft>
                <a:spcPts val="600"/>
              </a:spcAft>
              <a:buFont typeface="Arial" panose="020B0604020202020204" pitchFamily="34" charset="0"/>
              <a:buChar char="•"/>
              <a:defRPr/>
            </a:pPr>
            <a:r>
              <a:rPr lang="en-US" sz="2800">
                <a:solidFill>
                  <a:prstClr val="black"/>
                </a:solidFill>
                <a:latin typeface="Aptos"/>
              </a:rPr>
              <a:t>Generated for each test to obtain an accurate picture that reflects the testing status of all students for all tests in the school or district. </a:t>
            </a:r>
          </a:p>
        </p:txBody>
      </p:sp>
    </p:spTree>
    <p:extLst>
      <p:ext uri="{BB962C8B-B14F-4D97-AF65-F5344CB8AC3E}">
        <p14:creationId xmlns:p14="http://schemas.microsoft.com/office/powerpoint/2010/main" val="2845743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(Test Status Report)</a:t>
            </a:r>
            <a:endParaRPr lang="en-US" b="1" kern="1200">
              <a:solidFill>
                <a:srgbClr val="FFFFFF"/>
              </a:solidFill>
              <a:latin typeface="Aptos" panose="020B0004020202020204" pitchFamily="34" charset="0"/>
              <a:cs typeface="Arial" panose="020B0604020202020204" pitchFamily="34" charset="0"/>
            </a:endParaRPr>
          </a:p>
        </p:txBody>
      </p:sp>
      <p:sp>
        <p:nvSpPr>
          <p:cNvPr id="3" name="TextBox 11">
            <a:extLst>
              <a:ext uri="{FF2B5EF4-FFF2-40B4-BE49-F238E27FC236}">
                <a16:creationId xmlns:a16="http://schemas.microsoft.com/office/drawing/2014/main" id="{C1A94DA3-B299-2502-6E4E-FF760A210C0E}"/>
              </a:ext>
            </a:extLst>
          </p:cNvPr>
          <p:cNvSpPr txBox="1"/>
          <p:nvPr/>
        </p:nvSpPr>
        <p:spPr>
          <a:xfrm>
            <a:off x="929640" y="1884200"/>
            <a:ext cx="10332720" cy="4308872"/>
          </a:xfrm>
          <a:prstGeom prst="rect">
            <a:avLst/>
          </a:prstGeom>
          <a:noFill/>
        </p:spPr>
        <p:txBody>
          <a:bodyPr wrap="square">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marL="342900" indent="-342900">
              <a:spcBef>
                <a:spcPts val="600"/>
              </a:spcBef>
              <a:spcAft>
                <a:spcPts val="600"/>
              </a:spcAft>
              <a:buFont typeface="Arial" panose="020B0604020202020204" pitchFamily="34" charset="0"/>
              <a:buChar char="•"/>
              <a:tabLst>
                <a:tab pos="684213" algn="l"/>
              </a:tabLst>
              <a:defRPr/>
            </a:pPr>
            <a:r>
              <a:rPr lang="en-US" sz="2600">
                <a:solidFill>
                  <a:prstClr val="black"/>
                </a:solidFill>
                <a:latin typeface="Aptos" panose="020B0004020202020204" pitchFamily="34" charset="0"/>
                <a:cs typeface="Arial" panose="020B0604020202020204" pitchFamily="34" charset="0"/>
              </a:rPr>
              <a:t>Used to view each student’s test status and all special codes to explain a student’s non-participation in a test.</a:t>
            </a:r>
          </a:p>
          <a:p>
            <a:pPr marL="342900" indent="-342900">
              <a:spcBef>
                <a:spcPts val="600"/>
              </a:spcBef>
              <a:spcAft>
                <a:spcPts val="600"/>
              </a:spcAft>
              <a:buFont typeface="Arial" panose="020B0604020202020204" pitchFamily="34" charset="0"/>
              <a:buChar char="•"/>
              <a:defRPr/>
            </a:pPr>
            <a:r>
              <a:rPr lang="en-US" sz="2600">
                <a:solidFill>
                  <a:prstClr val="black"/>
                </a:solidFill>
                <a:latin typeface="Aptos" panose="020B0004020202020204" pitchFamily="34" charset="0"/>
                <a:cs typeface="Arial" panose="020B0604020202020204" pitchFamily="34" charset="0"/>
              </a:rPr>
              <a:t>Displays all test statuses for each test for which each student in a district/school is eligible.</a:t>
            </a:r>
          </a:p>
          <a:p>
            <a:pPr marL="342900" indent="-342900">
              <a:spcBef>
                <a:spcPts val="600"/>
              </a:spcBef>
              <a:spcAft>
                <a:spcPts val="600"/>
              </a:spcAft>
              <a:buFont typeface="Arial" panose="020B0604020202020204" pitchFamily="34" charset="0"/>
              <a:buChar char="•"/>
              <a:defRPr/>
            </a:pPr>
            <a:r>
              <a:rPr lang="en-US" sz="2600">
                <a:solidFill>
                  <a:prstClr val="black"/>
                </a:solidFill>
                <a:latin typeface="Aptos" panose="020B0004020202020204" pitchFamily="34" charset="0"/>
                <a:cs typeface="Arial" panose="020B0604020202020204" pitchFamily="34" charset="0"/>
              </a:rPr>
              <a:t>Generated at the district level or at the school level, depending on your user role.</a:t>
            </a:r>
          </a:p>
          <a:p>
            <a:pPr marL="342900" indent="-342900">
              <a:spcBef>
                <a:spcPts val="600"/>
              </a:spcBef>
              <a:spcAft>
                <a:spcPts val="600"/>
              </a:spcAft>
              <a:buFont typeface="Arial" panose="020B0604020202020204" pitchFamily="34" charset="0"/>
              <a:buChar char="•"/>
              <a:defRPr/>
            </a:pPr>
            <a:r>
              <a:rPr lang="en-US" sz="2600">
                <a:solidFill>
                  <a:prstClr val="black"/>
                </a:solidFill>
                <a:latin typeface="Aptos" panose="020B0004020202020204" pitchFamily="34" charset="0"/>
                <a:cs typeface="Arial" panose="020B0604020202020204" pitchFamily="34" charset="0"/>
              </a:rPr>
              <a:t>Generated for each test to obtain an accurate picture reflecting the testing status of all students for all tests by school or district.</a:t>
            </a:r>
          </a:p>
          <a:p>
            <a:pPr marL="342900" indent="-342900">
              <a:spcBef>
                <a:spcPts val="600"/>
              </a:spcBef>
              <a:spcAft>
                <a:spcPts val="600"/>
              </a:spcAft>
              <a:buFont typeface="Arial" panose="020B0604020202020204" pitchFamily="34" charset="0"/>
              <a:buChar char="•"/>
              <a:defRPr/>
            </a:pPr>
            <a:r>
              <a:rPr lang="en-US" sz="2600">
                <a:solidFill>
                  <a:prstClr val="black"/>
                </a:solidFill>
                <a:latin typeface="Aptos" panose="020B0004020202020204" pitchFamily="34" charset="0"/>
                <a:cs typeface="Arial" panose="020B0604020202020204" pitchFamily="34" charset="0"/>
              </a:rPr>
              <a:t>Useful for summative assessments.</a:t>
            </a:r>
          </a:p>
        </p:txBody>
      </p:sp>
    </p:spTree>
    <p:extLst>
      <p:ext uri="{BB962C8B-B14F-4D97-AF65-F5344CB8AC3E}">
        <p14:creationId xmlns:p14="http://schemas.microsoft.com/office/powerpoint/2010/main" val="4248512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(Plan and Manage Testing)</a:t>
            </a:r>
            <a:endParaRPr lang="en-US" b="1" kern="1200">
              <a:solidFill>
                <a:srgbClr val="FFFFFF"/>
              </a:solidFill>
              <a:latin typeface="Aptos" panose="020B0004020202020204" pitchFamily="34" charset="0"/>
              <a:cs typeface="Arial" panose="020B0604020202020204" pitchFamily="34" charset="0"/>
            </a:endParaRPr>
          </a:p>
        </p:txBody>
      </p:sp>
      <p:sp>
        <p:nvSpPr>
          <p:cNvPr id="3" name="TextBox 11">
            <a:extLst>
              <a:ext uri="{FF2B5EF4-FFF2-40B4-BE49-F238E27FC236}">
                <a16:creationId xmlns:a16="http://schemas.microsoft.com/office/drawing/2014/main" id="{C1A94DA3-B299-2502-6E4E-FF760A210C0E}"/>
              </a:ext>
            </a:extLst>
          </p:cNvPr>
          <p:cNvSpPr txBox="1"/>
          <p:nvPr/>
        </p:nvSpPr>
        <p:spPr>
          <a:xfrm>
            <a:off x="184680" y="1656576"/>
            <a:ext cx="5809099" cy="4755148"/>
          </a:xfrm>
          <a:prstGeom prst="rect">
            <a:avLst/>
          </a:prstGeom>
          <a:solidFill>
            <a:schemeClr val="bg1"/>
          </a:solidFill>
        </p:spPr>
        <p:txBody>
          <a:bodyPr wrap="square" lIns="91440" tIns="45720" rIns="91440" bIns="4572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a:spcBef>
                <a:spcPts val="600"/>
              </a:spcBef>
              <a:spcAft>
                <a:spcPts val="600"/>
              </a:spcAft>
              <a:tabLst>
                <a:tab pos="684213" algn="l"/>
              </a:tabLst>
              <a:defRPr/>
            </a:pPr>
            <a:r>
              <a:rPr lang="en-US" sz="2400">
                <a:solidFill>
                  <a:prstClr val="black"/>
                </a:solidFill>
                <a:latin typeface="Aptos"/>
                <a:ea typeface="Calibri"/>
                <a:cs typeface="Calibri"/>
              </a:rPr>
              <a:t>The Plan and Manage Testing Report in TIDE has undergone a complete redesign.</a:t>
            </a:r>
            <a:endParaRPr lang="en-US">
              <a:solidFill>
                <a:prstClr val="black"/>
              </a:solidFill>
            </a:endParaRPr>
          </a:p>
          <a:p>
            <a:pPr>
              <a:spcBef>
                <a:spcPts val="600"/>
              </a:spcBef>
              <a:spcAft>
                <a:spcPts val="600"/>
              </a:spcAft>
              <a:tabLst>
                <a:tab pos="684213" algn="l"/>
              </a:tabLst>
              <a:defRPr/>
            </a:pPr>
            <a:r>
              <a:rPr lang="en-US" sz="2400">
                <a:solidFill>
                  <a:prstClr val="black"/>
                </a:solidFill>
                <a:latin typeface="Aptos"/>
                <a:ea typeface="Calibri"/>
                <a:cs typeface="Calibri"/>
              </a:rPr>
              <a:t> The new design: </a:t>
            </a:r>
            <a:endParaRPr lang="en-US">
              <a:solidFill>
                <a:prstClr val="black"/>
              </a:solidFill>
            </a:endParaRPr>
          </a:p>
          <a:p>
            <a:pPr marL="457200" indent="-457200">
              <a:spcBef>
                <a:spcPts val="0"/>
              </a:spcBef>
              <a:spcAft>
                <a:spcPts val="0"/>
              </a:spcAft>
              <a:buFont typeface="Arial,Sans-Serif"/>
              <a:buChar char="•"/>
              <a:tabLst>
                <a:tab pos="684213" algn="l"/>
              </a:tabLst>
              <a:defRPr/>
            </a:pPr>
            <a:r>
              <a:rPr lang="en-US" sz="2400">
                <a:solidFill>
                  <a:prstClr val="black"/>
                </a:solidFill>
                <a:latin typeface="Aptos"/>
                <a:ea typeface="Calibri"/>
                <a:cs typeface="Calibri"/>
              </a:rPr>
              <a:t>Provides a more intuitive, unified interface </a:t>
            </a:r>
          </a:p>
          <a:p>
            <a:pPr marL="457200" indent="-457200">
              <a:spcBef>
                <a:spcPts val="0"/>
              </a:spcBef>
              <a:spcAft>
                <a:spcPts val="0"/>
              </a:spcAft>
              <a:buFont typeface="Arial,Sans-Serif"/>
              <a:buChar char="•"/>
              <a:tabLst>
                <a:tab pos="684213" algn="l"/>
              </a:tabLst>
              <a:defRPr/>
            </a:pPr>
            <a:endParaRPr lang="en-US" sz="2400">
              <a:solidFill>
                <a:prstClr val="black"/>
              </a:solidFill>
              <a:latin typeface="Aptos"/>
              <a:ea typeface="Calibri"/>
              <a:cs typeface="Calibri"/>
            </a:endParaRPr>
          </a:p>
          <a:p>
            <a:pPr marL="457200" indent="-457200">
              <a:spcBef>
                <a:spcPts val="0"/>
              </a:spcBef>
              <a:spcAft>
                <a:spcPts val="0"/>
              </a:spcAft>
              <a:buFont typeface="Arial,Sans-Serif"/>
              <a:buChar char="•"/>
              <a:tabLst>
                <a:tab pos="684213" algn="l"/>
              </a:tabLst>
              <a:defRPr/>
            </a:pPr>
            <a:r>
              <a:rPr lang="en-US" sz="2400">
                <a:solidFill>
                  <a:prstClr val="black"/>
                </a:solidFill>
                <a:latin typeface="Aptos"/>
                <a:ea typeface="Calibri"/>
                <a:cs typeface="Calibri"/>
              </a:rPr>
              <a:t>Supports users at all levels in quickly finding the information they need to monitor and manage testing</a:t>
            </a:r>
          </a:p>
          <a:p>
            <a:pPr marL="457200" indent="-457200">
              <a:spcBef>
                <a:spcPts val="0"/>
              </a:spcBef>
              <a:spcAft>
                <a:spcPts val="0"/>
              </a:spcAft>
              <a:buFont typeface="Arial,Sans-Serif"/>
              <a:buChar char="•"/>
              <a:tabLst>
                <a:tab pos="684213" algn="l"/>
              </a:tabLst>
              <a:defRPr/>
            </a:pPr>
            <a:endParaRPr lang="en-US" sz="2400">
              <a:solidFill>
                <a:prstClr val="black"/>
              </a:solidFill>
              <a:latin typeface="Aptos"/>
              <a:ea typeface="Calibri"/>
              <a:cs typeface="Calibri"/>
            </a:endParaRPr>
          </a:p>
          <a:p>
            <a:pPr marL="457200" indent="-457200">
              <a:spcBef>
                <a:spcPts val="0"/>
              </a:spcBef>
              <a:spcAft>
                <a:spcPts val="0"/>
              </a:spcAft>
              <a:buFont typeface="Arial,Sans-Serif"/>
              <a:buChar char="•"/>
              <a:tabLst>
                <a:tab pos="684213" algn="l"/>
              </a:tabLst>
              <a:defRPr/>
            </a:pPr>
            <a:r>
              <a:rPr lang="en-US" sz="2400">
                <a:solidFill>
                  <a:prstClr val="black"/>
                </a:solidFill>
                <a:latin typeface="Aptos"/>
                <a:ea typeface="Calibri"/>
                <a:cs typeface="Calibri"/>
              </a:rPr>
              <a:t>Minimizes mouse clicks and decision points</a:t>
            </a:r>
            <a:endParaRPr lang="en-US" sz="2400">
              <a:solidFill>
                <a:prstClr val="black"/>
              </a:solidFill>
              <a:latin typeface="Calibri"/>
              <a:ea typeface="Calibri"/>
              <a:cs typeface="Calibri"/>
            </a:endParaRPr>
          </a:p>
        </p:txBody>
      </p:sp>
      <p:pic>
        <p:nvPicPr>
          <p:cNvPr id="4" name="Picture 3" descr="Image of TIDE.  ">
            <a:extLst>
              <a:ext uri="{FF2B5EF4-FFF2-40B4-BE49-F238E27FC236}">
                <a16:creationId xmlns:a16="http://schemas.microsoft.com/office/drawing/2014/main" id="{6033EC00-F868-EB71-F695-24FE30BD0E84}"/>
              </a:ext>
            </a:extLst>
          </p:cNvPr>
          <p:cNvPicPr>
            <a:picLocks noChangeAspect="1"/>
          </p:cNvPicPr>
          <p:nvPr/>
        </p:nvPicPr>
        <p:blipFill>
          <a:blip r:embed="rId3"/>
          <a:stretch>
            <a:fillRect/>
          </a:stretch>
        </p:blipFill>
        <p:spPr>
          <a:xfrm>
            <a:off x="6174845" y="2298699"/>
            <a:ext cx="5832475" cy="2260601"/>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2015496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(Plan and Manage Testing)</a:t>
            </a:r>
            <a:endParaRPr lang="en-US" b="1" kern="1200">
              <a:solidFill>
                <a:srgbClr val="FFFFFF"/>
              </a:solidFill>
              <a:latin typeface="Aptos" panose="020B0004020202020204" pitchFamily="34" charset="0"/>
              <a:cs typeface="Arial" panose="020B0604020202020204" pitchFamily="34" charset="0"/>
            </a:endParaRPr>
          </a:p>
        </p:txBody>
      </p:sp>
      <p:sp>
        <p:nvSpPr>
          <p:cNvPr id="3" name="TextBox 11">
            <a:extLst>
              <a:ext uri="{FF2B5EF4-FFF2-40B4-BE49-F238E27FC236}">
                <a16:creationId xmlns:a16="http://schemas.microsoft.com/office/drawing/2014/main" id="{C1A94DA3-B299-2502-6E4E-FF760A210C0E}"/>
              </a:ext>
            </a:extLst>
          </p:cNvPr>
          <p:cNvSpPr txBox="1"/>
          <p:nvPr/>
        </p:nvSpPr>
        <p:spPr>
          <a:xfrm>
            <a:off x="294640" y="1716379"/>
            <a:ext cx="5048612" cy="4970591"/>
          </a:xfrm>
          <a:prstGeom prst="rect">
            <a:avLst/>
          </a:prstGeom>
          <a:solidFill>
            <a:schemeClr val="bg1"/>
          </a:solidFill>
        </p:spPr>
        <p:txBody>
          <a:bodyPr wrap="square" lIns="91440" tIns="45720" rIns="91440" bIns="4572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a:spcBef>
                <a:spcPts val="600"/>
              </a:spcBef>
              <a:spcAft>
                <a:spcPts val="600"/>
              </a:spcAft>
              <a:tabLst>
                <a:tab pos="684213" algn="l"/>
              </a:tabLst>
              <a:defRPr/>
            </a:pPr>
            <a:r>
              <a:rPr lang="en-US" sz="2400">
                <a:solidFill>
                  <a:prstClr val="black"/>
                </a:solidFill>
                <a:latin typeface="Aptos"/>
                <a:ea typeface="Calibri"/>
                <a:cs typeface="Calibri"/>
              </a:rPr>
              <a:t>The Plan and Manage Testing Report includes quick-access reports and smart defaults. </a:t>
            </a:r>
          </a:p>
          <a:p>
            <a:pPr marL="457200" indent="-457200">
              <a:spcBef>
                <a:spcPts val="0"/>
              </a:spcBef>
              <a:spcAft>
                <a:spcPts val="0"/>
              </a:spcAft>
              <a:buFont typeface="Arial"/>
              <a:buChar char="•"/>
              <a:tabLst>
                <a:tab pos="684213" algn="l"/>
              </a:tabLst>
              <a:defRPr/>
            </a:pPr>
            <a:r>
              <a:rPr lang="en-US" sz="2400">
                <a:solidFill>
                  <a:prstClr val="black"/>
                </a:solidFill>
                <a:latin typeface="Aptos"/>
                <a:ea typeface="Calibri"/>
                <a:cs typeface="Calibri"/>
              </a:rPr>
              <a:t>This means fewer mouse clicks and fewer decisions required of users to answer questions such as, “Who still needs to test?” </a:t>
            </a:r>
          </a:p>
          <a:p>
            <a:pPr marL="457200" indent="-457200">
              <a:spcBef>
                <a:spcPts val="0"/>
              </a:spcBef>
              <a:spcAft>
                <a:spcPts val="0"/>
              </a:spcAft>
              <a:buFont typeface="Arial,Sans-Serif"/>
              <a:buChar char="•"/>
              <a:tabLst>
                <a:tab pos="684213" algn="l"/>
              </a:tabLst>
              <a:defRPr/>
            </a:pPr>
            <a:endParaRPr lang="en-US" sz="2400">
              <a:solidFill>
                <a:prstClr val="black"/>
              </a:solidFill>
              <a:latin typeface="Aptos"/>
              <a:ea typeface="Calibri"/>
              <a:cs typeface="Calibri"/>
            </a:endParaRPr>
          </a:p>
          <a:p>
            <a:pPr marL="457200" indent="-457200">
              <a:spcBef>
                <a:spcPts val="0"/>
              </a:spcBef>
              <a:spcAft>
                <a:spcPts val="0"/>
              </a:spcAft>
              <a:buFont typeface="Arial"/>
              <a:buChar char="•"/>
              <a:tabLst>
                <a:tab pos="684213" algn="l"/>
              </a:tabLst>
              <a:defRPr/>
            </a:pPr>
            <a:r>
              <a:rPr lang="en-US" sz="2400">
                <a:solidFill>
                  <a:prstClr val="black"/>
                </a:solidFill>
                <a:latin typeface="Aptos"/>
                <a:ea typeface="Calibri"/>
                <a:cs typeface="Calibri"/>
              </a:rPr>
              <a:t>“Smart defaults” means TIDE will preselect as many options as possible based on a user’s role, the most important test window to monitor right now, and so on. </a:t>
            </a:r>
            <a:endParaRPr lang="en-US" sz="2400">
              <a:solidFill>
                <a:prstClr val="black"/>
              </a:solidFill>
              <a:latin typeface="Aptos"/>
            </a:endParaRPr>
          </a:p>
        </p:txBody>
      </p:sp>
      <p:pic>
        <p:nvPicPr>
          <p:cNvPr id="5" name="Picture 4" descr="Image of TIDE.  ">
            <a:extLst>
              <a:ext uri="{FF2B5EF4-FFF2-40B4-BE49-F238E27FC236}">
                <a16:creationId xmlns:a16="http://schemas.microsoft.com/office/drawing/2014/main" id="{02BD9584-CF93-63BF-8552-9197E730B2C2}"/>
              </a:ext>
            </a:extLst>
          </p:cNvPr>
          <p:cNvPicPr>
            <a:picLocks noChangeAspect="1"/>
          </p:cNvPicPr>
          <p:nvPr/>
        </p:nvPicPr>
        <p:blipFill>
          <a:blip r:embed="rId3"/>
          <a:stretch>
            <a:fillRect/>
          </a:stretch>
        </p:blipFill>
        <p:spPr>
          <a:xfrm>
            <a:off x="5341408" y="2375958"/>
            <a:ext cx="6239934" cy="3185584"/>
          </a:xfrm>
          <a:prstGeom prst="rect">
            <a:avLst/>
          </a:prstGeom>
          <a:ln w="12700">
            <a:solidFill>
              <a:schemeClr val="tx1">
                <a:lumMod val="50000"/>
                <a:lumOff val="50000"/>
              </a:schemeClr>
            </a:solidFill>
          </a:ln>
        </p:spPr>
      </p:pic>
      <p:pic>
        <p:nvPicPr>
          <p:cNvPr id="6" name="Picture 5" descr="Image of TIDE.  ">
            <a:extLst>
              <a:ext uri="{FF2B5EF4-FFF2-40B4-BE49-F238E27FC236}">
                <a16:creationId xmlns:a16="http://schemas.microsoft.com/office/drawing/2014/main" id="{007E5C0E-FC07-BBD0-9107-DD326D87D243}"/>
              </a:ext>
            </a:extLst>
          </p:cNvPr>
          <p:cNvPicPr>
            <a:picLocks noChangeAspect="1"/>
          </p:cNvPicPr>
          <p:nvPr/>
        </p:nvPicPr>
        <p:blipFill>
          <a:blip r:embed="rId4"/>
          <a:stretch>
            <a:fillRect/>
          </a:stretch>
        </p:blipFill>
        <p:spPr>
          <a:xfrm>
            <a:off x="5525558" y="2787650"/>
            <a:ext cx="738717" cy="309034"/>
          </a:xfrm>
          <a:prstGeom prst="rect">
            <a:avLst/>
          </a:prstGeom>
        </p:spPr>
      </p:pic>
    </p:spTree>
    <p:extLst>
      <p:ext uri="{BB962C8B-B14F-4D97-AF65-F5344CB8AC3E}">
        <p14:creationId xmlns:p14="http://schemas.microsoft.com/office/powerpoint/2010/main" val="4187152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(Plan and Manage Testing)</a:t>
            </a:r>
            <a:endParaRPr lang="en-US" b="1" kern="1200">
              <a:solidFill>
                <a:srgbClr val="FFFFFF"/>
              </a:solidFill>
              <a:latin typeface="Aptos" panose="020B0004020202020204" pitchFamily="34" charset="0"/>
              <a:cs typeface="Arial" panose="020B0604020202020204" pitchFamily="34" charset="0"/>
            </a:endParaRPr>
          </a:p>
        </p:txBody>
      </p:sp>
      <p:sp>
        <p:nvSpPr>
          <p:cNvPr id="3" name="TextBox 11">
            <a:extLst>
              <a:ext uri="{FF2B5EF4-FFF2-40B4-BE49-F238E27FC236}">
                <a16:creationId xmlns:a16="http://schemas.microsoft.com/office/drawing/2014/main" id="{C1A94DA3-B299-2502-6E4E-FF760A210C0E}"/>
              </a:ext>
            </a:extLst>
          </p:cNvPr>
          <p:cNvSpPr txBox="1"/>
          <p:nvPr/>
        </p:nvSpPr>
        <p:spPr>
          <a:xfrm>
            <a:off x="262890" y="2159367"/>
            <a:ext cx="4871720" cy="4678204"/>
          </a:xfrm>
          <a:prstGeom prst="rect">
            <a:avLst/>
          </a:prstGeom>
          <a:solidFill>
            <a:schemeClr val="bg1"/>
          </a:solidFill>
        </p:spPr>
        <p:txBody>
          <a:bodyPr wrap="square" lIns="91440" tIns="45720" rIns="91440" bIns="4572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a:spcBef>
                <a:spcPts val="600"/>
              </a:spcBef>
              <a:spcAft>
                <a:spcPts val="600"/>
              </a:spcAft>
              <a:tabLst>
                <a:tab pos="684213" algn="l"/>
              </a:tabLst>
              <a:defRPr/>
            </a:pPr>
            <a:r>
              <a:rPr lang="en-US" sz="2800">
                <a:solidFill>
                  <a:prstClr val="black"/>
                </a:solidFill>
                <a:latin typeface="Aptos"/>
                <a:ea typeface="Calibri"/>
                <a:cs typeface="Calibri"/>
              </a:rPr>
              <a:t>If you need something more than the quick-access report, the original Plan and Manage Testing report can be found under advanced search. This will allow you to create more detailed participation searches.  </a:t>
            </a:r>
            <a:endParaRPr lang="en-US" sz="2800">
              <a:solidFill>
                <a:prstClr val="black"/>
              </a:solidFill>
              <a:latin typeface="Aptos"/>
            </a:endParaRPr>
          </a:p>
          <a:p>
            <a:pPr marL="457200" indent="-457200">
              <a:spcBef>
                <a:spcPts val="0"/>
              </a:spcBef>
              <a:spcAft>
                <a:spcPts val="0"/>
              </a:spcAft>
              <a:buFont typeface="Arial,Sans-Serif"/>
              <a:buChar char="•"/>
              <a:tabLst>
                <a:tab pos="684213" algn="l"/>
              </a:tabLst>
              <a:defRPr/>
            </a:pPr>
            <a:endParaRPr lang="en-US" sz="2000">
              <a:solidFill>
                <a:prstClr val="black"/>
              </a:solidFill>
              <a:latin typeface="Franklin Gothic Book"/>
              <a:ea typeface="Calibri"/>
              <a:cs typeface="Calibri"/>
            </a:endParaRPr>
          </a:p>
          <a:p>
            <a:pPr>
              <a:spcBef>
                <a:spcPts val="0"/>
              </a:spcBef>
              <a:spcAft>
                <a:spcPts val="0"/>
              </a:spcAft>
              <a:tabLst>
                <a:tab pos="684213" algn="l"/>
              </a:tabLst>
              <a:defRPr/>
            </a:pPr>
            <a:endParaRPr lang="en-US" sz="2000">
              <a:solidFill>
                <a:prstClr val="black"/>
              </a:solidFill>
              <a:latin typeface="Franklin Gothic Book"/>
              <a:ea typeface="Calibri"/>
              <a:cs typeface="Calibri"/>
            </a:endParaRPr>
          </a:p>
          <a:p>
            <a:pPr>
              <a:spcBef>
                <a:spcPts val="600"/>
              </a:spcBef>
              <a:spcAft>
                <a:spcPts val="600"/>
              </a:spcAft>
              <a:tabLst>
                <a:tab pos="684213" algn="l"/>
              </a:tabLst>
              <a:defRPr/>
            </a:pPr>
            <a:endParaRPr lang="en-US" sz="2400">
              <a:solidFill>
                <a:prstClr val="black"/>
              </a:solidFill>
              <a:latin typeface="Calibri"/>
              <a:ea typeface="Calibri"/>
              <a:cs typeface="Calibri"/>
            </a:endParaRPr>
          </a:p>
        </p:txBody>
      </p:sp>
      <p:pic>
        <p:nvPicPr>
          <p:cNvPr id="4" name="Picture 3" descr="Image of TIDE.  ">
            <a:extLst>
              <a:ext uri="{FF2B5EF4-FFF2-40B4-BE49-F238E27FC236}">
                <a16:creationId xmlns:a16="http://schemas.microsoft.com/office/drawing/2014/main" id="{3CEA0105-0C2F-7917-EE75-2408C5B8C2CA}"/>
              </a:ext>
            </a:extLst>
          </p:cNvPr>
          <p:cNvPicPr>
            <a:picLocks noChangeAspect="1"/>
          </p:cNvPicPr>
          <p:nvPr/>
        </p:nvPicPr>
        <p:blipFill>
          <a:blip r:embed="rId3"/>
          <a:stretch>
            <a:fillRect/>
          </a:stretch>
        </p:blipFill>
        <p:spPr>
          <a:xfrm>
            <a:off x="5355167" y="2240625"/>
            <a:ext cx="6551084" cy="3286918"/>
          </a:xfrm>
          <a:prstGeom prst="rect">
            <a:avLst/>
          </a:prstGeom>
          <a:ln w="12700">
            <a:solidFill>
              <a:schemeClr val="tx1">
                <a:lumMod val="50000"/>
                <a:lumOff val="50000"/>
              </a:schemeClr>
            </a:solidFill>
          </a:ln>
        </p:spPr>
      </p:pic>
      <p:pic>
        <p:nvPicPr>
          <p:cNvPr id="6" name="Picture 5" descr="Image of TIDE.  ">
            <a:extLst>
              <a:ext uri="{FF2B5EF4-FFF2-40B4-BE49-F238E27FC236}">
                <a16:creationId xmlns:a16="http://schemas.microsoft.com/office/drawing/2014/main" id="{007E5C0E-FC07-BBD0-9107-DD326D87D243}"/>
              </a:ext>
            </a:extLst>
          </p:cNvPr>
          <p:cNvPicPr>
            <a:picLocks noChangeAspect="1"/>
          </p:cNvPicPr>
          <p:nvPr/>
        </p:nvPicPr>
        <p:blipFill>
          <a:blip r:embed="rId4"/>
          <a:stretch>
            <a:fillRect/>
          </a:stretch>
        </p:blipFill>
        <p:spPr>
          <a:xfrm>
            <a:off x="6012391" y="2544234"/>
            <a:ext cx="738717" cy="309034"/>
          </a:xfrm>
          <a:prstGeom prst="rect">
            <a:avLst/>
          </a:prstGeom>
        </p:spPr>
      </p:pic>
    </p:spTree>
    <p:extLst>
      <p:ext uri="{BB962C8B-B14F-4D97-AF65-F5344CB8AC3E}">
        <p14:creationId xmlns:p14="http://schemas.microsoft.com/office/powerpoint/2010/main" val="352581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(Plan and Manage Testing)</a:t>
            </a:r>
            <a:endParaRPr lang="en-US" b="1" kern="1200">
              <a:solidFill>
                <a:srgbClr val="FFFFFF"/>
              </a:solidFill>
              <a:latin typeface="Aptos" panose="020B0004020202020204" pitchFamily="34" charset="0"/>
              <a:cs typeface="Arial" panose="020B0604020202020204" pitchFamily="34" charset="0"/>
            </a:endParaRPr>
          </a:p>
        </p:txBody>
      </p:sp>
      <p:sp>
        <p:nvSpPr>
          <p:cNvPr id="3" name="TextBox 11">
            <a:extLst>
              <a:ext uri="{FF2B5EF4-FFF2-40B4-BE49-F238E27FC236}">
                <a16:creationId xmlns:a16="http://schemas.microsoft.com/office/drawing/2014/main" id="{C1A94DA3-B299-2502-6E4E-FF760A210C0E}"/>
              </a:ext>
            </a:extLst>
          </p:cNvPr>
          <p:cNvSpPr txBox="1"/>
          <p:nvPr/>
        </p:nvSpPr>
        <p:spPr>
          <a:xfrm>
            <a:off x="347557" y="2360451"/>
            <a:ext cx="3823970" cy="3693319"/>
          </a:xfrm>
          <a:prstGeom prst="rect">
            <a:avLst/>
          </a:prstGeom>
          <a:solidFill>
            <a:schemeClr val="bg1"/>
          </a:solidFill>
        </p:spPr>
        <p:txBody>
          <a:bodyPr wrap="square" lIns="91440" tIns="45720" rIns="91440" bIns="4572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a:spcBef>
                <a:spcPts val="600"/>
              </a:spcBef>
              <a:spcAft>
                <a:spcPts val="600"/>
              </a:spcAft>
              <a:tabLst>
                <a:tab pos="684213" algn="l"/>
              </a:tabLst>
              <a:defRPr/>
            </a:pPr>
            <a:r>
              <a:rPr lang="en-US" sz="2800">
                <a:solidFill>
                  <a:prstClr val="black"/>
                </a:solidFill>
                <a:latin typeface="Aptos"/>
                <a:ea typeface="Calibri"/>
                <a:cs typeface="Calibri"/>
              </a:rPr>
              <a:t>You can also create your own personal report and save it which will allow you to return to and rerun the report. </a:t>
            </a:r>
          </a:p>
          <a:p>
            <a:pPr marL="457200" indent="-457200">
              <a:spcBef>
                <a:spcPts val="0"/>
              </a:spcBef>
              <a:spcAft>
                <a:spcPts val="0"/>
              </a:spcAft>
              <a:buFont typeface="Arial,Sans-Serif"/>
              <a:buChar char="•"/>
              <a:tabLst>
                <a:tab pos="684213" algn="l"/>
              </a:tabLst>
              <a:defRPr/>
            </a:pPr>
            <a:endParaRPr lang="en-US" sz="2800">
              <a:solidFill>
                <a:prstClr val="black"/>
              </a:solidFill>
              <a:latin typeface="Aptos"/>
              <a:ea typeface="Calibri"/>
              <a:cs typeface="Calibri"/>
            </a:endParaRPr>
          </a:p>
          <a:p>
            <a:pPr>
              <a:spcBef>
                <a:spcPts val="0"/>
              </a:spcBef>
              <a:spcAft>
                <a:spcPts val="0"/>
              </a:spcAft>
              <a:tabLst>
                <a:tab pos="684213" algn="l"/>
              </a:tabLst>
              <a:defRPr/>
            </a:pPr>
            <a:endParaRPr lang="en-US" sz="2800">
              <a:solidFill>
                <a:prstClr val="black"/>
              </a:solidFill>
              <a:latin typeface="Aptos"/>
              <a:ea typeface="Calibri"/>
              <a:cs typeface="Calibri"/>
            </a:endParaRPr>
          </a:p>
          <a:p>
            <a:pPr>
              <a:spcBef>
                <a:spcPts val="600"/>
              </a:spcBef>
              <a:spcAft>
                <a:spcPts val="600"/>
              </a:spcAft>
              <a:tabLst>
                <a:tab pos="684213" algn="l"/>
              </a:tabLst>
              <a:defRPr/>
            </a:pPr>
            <a:endParaRPr lang="en-US" sz="2800">
              <a:solidFill>
                <a:prstClr val="black"/>
              </a:solidFill>
              <a:latin typeface="Aptos"/>
              <a:ea typeface="Calibri"/>
              <a:cs typeface="Calibri"/>
            </a:endParaRPr>
          </a:p>
        </p:txBody>
      </p:sp>
      <p:pic>
        <p:nvPicPr>
          <p:cNvPr id="5" name="Picture 4" descr="Image of TIDE.  ">
            <a:extLst>
              <a:ext uri="{FF2B5EF4-FFF2-40B4-BE49-F238E27FC236}">
                <a16:creationId xmlns:a16="http://schemas.microsoft.com/office/drawing/2014/main" id="{61A5E150-A8DD-6F35-EF9C-970D20D9C2A2}"/>
              </a:ext>
            </a:extLst>
          </p:cNvPr>
          <p:cNvPicPr>
            <a:picLocks noChangeAspect="1"/>
          </p:cNvPicPr>
          <p:nvPr/>
        </p:nvPicPr>
        <p:blipFill>
          <a:blip r:embed="rId3"/>
          <a:stretch>
            <a:fillRect/>
          </a:stretch>
        </p:blipFill>
        <p:spPr>
          <a:xfrm>
            <a:off x="5556250" y="2033925"/>
            <a:ext cx="6117167" cy="1615402"/>
          </a:xfrm>
          <a:prstGeom prst="rect">
            <a:avLst/>
          </a:prstGeom>
          <a:ln w="12700">
            <a:solidFill>
              <a:schemeClr val="tx1">
                <a:lumMod val="50000"/>
                <a:lumOff val="50000"/>
              </a:schemeClr>
            </a:solidFill>
          </a:ln>
        </p:spPr>
      </p:pic>
      <p:pic>
        <p:nvPicPr>
          <p:cNvPr id="7" name="Picture 6" descr="Image of TIDE.  ">
            <a:extLst>
              <a:ext uri="{FF2B5EF4-FFF2-40B4-BE49-F238E27FC236}">
                <a16:creationId xmlns:a16="http://schemas.microsoft.com/office/drawing/2014/main" id="{AF0C541C-9C30-786F-9C5B-3C03074E6101}"/>
              </a:ext>
            </a:extLst>
          </p:cNvPr>
          <p:cNvPicPr>
            <a:picLocks noChangeAspect="1"/>
          </p:cNvPicPr>
          <p:nvPr/>
        </p:nvPicPr>
        <p:blipFill>
          <a:blip r:embed="rId4"/>
          <a:stretch>
            <a:fillRect/>
          </a:stretch>
        </p:blipFill>
        <p:spPr>
          <a:xfrm>
            <a:off x="4804833" y="4501775"/>
            <a:ext cx="7037917" cy="1611533"/>
          </a:xfrm>
          <a:prstGeom prst="rect">
            <a:avLst/>
          </a:prstGeom>
          <a:ln w="12700">
            <a:solidFill>
              <a:schemeClr val="tx1">
                <a:lumMod val="50000"/>
                <a:lumOff val="50000"/>
              </a:schemeClr>
            </a:solidFill>
          </a:ln>
        </p:spPr>
      </p:pic>
      <p:pic>
        <p:nvPicPr>
          <p:cNvPr id="4" name="Picture 3" descr="Image of TIDE.  ">
            <a:extLst>
              <a:ext uri="{FF2B5EF4-FFF2-40B4-BE49-F238E27FC236}">
                <a16:creationId xmlns:a16="http://schemas.microsoft.com/office/drawing/2014/main" id="{53436703-1FF0-D7F9-F781-E6DCC01A7BBE}"/>
              </a:ext>
            </a:extLst>
          </p:cNvPr>
          <p:cNvPicPr>
            <a:picLocks noChangeAspect="1"/>
          </p:cNvPicPr>
          <p:nvPr/>
        </p:nvPicPr>
        <p:blipFill>
          <a:blip r:embed="rId5"/>
          <a:stretch>
            <a:fillRect/>
          </a:stretch>
        </p:blipFill>
        <p:spPr>
          <a:xfrm>
            <a:off x="8201555" y="3081338"/>
            <a:ext cx="3239558" cy="652991"/>
          </a:xfrm>
          <a:prstGeom prst="rect">
            <a:avLst/>
          </a:prstGeom>
        </p:spPr>
      </p:pic>
      <p:pic>
        <p:nvPicPr>
          <p:cNvPr id="10" name="Picture 9" descr="Image of TIDE.  ">
            <a:extLst>
              <a:ext uri="{FF2B5EF4-FFF2-40B4-BE49-F238E27FC236}">
                <a16:creationId xmlns:a16="http://schemas.microsoft.com/office/drawing/2014/main" id="{9119BC05-6273-387F-5307-632877C37696}"/>
              </a:ext>
            </a:extLst>
          </p:cNvPr>
          <p:cNvPicPr>
            <a:picLocks noChangeAspect="1"/>
          </p:cNvPicPr>
          <p:nvPr/>
        </p:nvPicPr>
        <p:blipFill>
          <a:blip r:embed="rId6"/>
          <a:stretch>
            <a:fillRect/>
          </a:stretch>
        </p:blipFill>
        <p:spPr>
          <a:xfrm>
            <a:off x="4803775" y="5315480"/>
            <a:ext cx="7029450" cy="904875"/>
          </a:xfrm>
          <a:prstGeom prst="rect">
            <a:avLst/>
          </a:prstGeom>
        </p:spPr>
      </p:pic>
      <p:pic>
        <p:nvPicPr>
          <p:cNvPr id="8" name="Picture 7" descr="Image of TIDE.  ">
            <a:extLst>
              <a:ext uri="{FF2B5EF4-FFF2-40B4-BE49-F238E27FC236}">
                <a16:creationId xmlns:a16="http://schemas.microsoft.com/office/drawing/2014/main" id="{A8AEF34E-6F9D-D82F-AD05-D0463E923476}"/>
              </a:ext>
            </a:extLst>
          </p:cNvPr>
          <p:cNvPicPr>
            <a:picLocks noChangeAspect="1"/>
          </p:cNvPicPr>
          <p:nvPr/>
        </p:nvPicPr>
        <p:blipFill>
          <a:blip r:embed="rId7"/>
          <a:stretch>
            <a:fillRect/>
          </a:stretch>
        </p:blipFill>
        <p:spPr>
          <a:xfrm>
            <a:off x="6022974" y="4798484"/>
            <a:ext cx="738717" cy="309034"/>
          </a:xfrm>
          <a:prstGeom prst="rect">
            <a:avLst/>
          </a:prstGeom>
        </p:spPr>
      </p:pic>
    </p:spTree>
    <p:extLst>
      <p:ext uri="{BB962C8B-B14F-4D97-AF65-F5344CB8AC3E}">
        <p14:creationId xmlns:p14="http://schemas.microsoft.com/office/powerpoint/2010/main" val="303103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898D4-8FB2-E119-3990-ECA1F96C90CA}"/>
              </a:ext>
            </a:extLst>
          </p:cNvPr>
          <p:cNvSpPr>
            <a:spLocks noGrp="1"/>
          </p:cNvSpPr>
          <p:nvPr>
            <p:ph type="title"/>
          </p:nvPr>
        </p:nvSpPr>
        <p:spPr/>
        <p:txBody>
          <a:bodyPr>
            <a:normAutofit/>
          </a:bodyPr>
          <a:lstStyle/>
          <a:p>
            <a:pPr algn="ctr">
              <a:buClr>
                <a:schemeClr val="tx2">
                  <a:lumMod val="75000"/>
                </a:schemeClr>
              </a:buClr>
            </a:pPr>
            <a:r>
              <a:rPr lang="en-US" sz="3600" b="1">
                <a:solidFill>
                  <a:schemeClr val="bg1"/>
                </a:solidFill>
                <a:latin typeface="Aptos" panose="020B0004020202020204" pitchFamily="34" charset="0"/>
                <a:ea typeface="Open Sans" panose="020B0606030504020204" pitchFamily="34" charset="0"/>
                <a:cs typeface="Open Sans" panose="020B0606030504020204" pitchFamily="34" charset="0"/>
              </a:rPr>
              <a:t>Cambium Project Team</a:t>
            </a:r>
            <a:endParaRPr lang="en-US" sz="3600">
              <a:solidFill>
                <a:schemeClr val="bg1"/>
              </a:solidFill>
              <a:latin typeface="Aptos" panose="020B00040202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B792EBE-92EA-9367-9D42-6F7BBA66F9DA}"/>
              </a:ext>
            </a:extLst>
          </p:cNvPr>
          <p:cNvSpPr txBox="1"/>
          <p:nvPr/>
        </p:nvSpPr>
        <p:spPr>
          <a:xfrm>
            <a:off x="2198122" y="1814574"/>
            <a:ext cx="8138160" cy="4487382"/>
          </a:xfrm>
          <a:prstGeom prst="rect">
            <a:avLst/>
          </a:prstGeom>
          <a:noFill/>
        </p:spPr>
        <p:txBody>
          <a:bodyPr wrap="square" lIns="91440" tIns="45720" rIns="91440" bIns="45720" anchor="t">
            <a:spAutoFit/>
          </a:bodyPr>
          <a:lstStyle/>
          <a:p>
            <a:pPr marL="47625" lvl="1" indent="0" algn="ctr">
              <a:lnSpc>
                <a:spcPct val="120000"/>
              </a:lnSpc>
              <a:buNone/>
            </a:pPr>
            <a:r>
              <a:rPr lang="en-US" sz="3000" b="1">
                <a:latin typeface="Aptos" panose="020B0004020202020204" pitchFamily="34" charset="0"/>
                <a:cs typeface="Arial" panose="020B0604020202020204" pitchFamily="34" charset="0"/>
              </a:rPr>
              <a:t>Jen Chou, Program Director  </a:t>
            </a:r>
          </a:p>
          <a:p>
            <a:pPr marL="47625" lvl="1" indent="0" algn="ctr">
              <a:lnSpc>
                <a:spcPct val="120000"/>
              </a:lnSpc>
              <a:buNone/>
            </a:pPr>
            <a:r>
              <a:rPr lang="en-US" sz="3000" b="1" u="sng">
                <a:solidFill>
                  <a:srgbClr val="0563C1"/>
                </a:solidFill>
                <a:latin typeface="Aptos" panose="020B0004020202020204" pitchFamily="34" charset="0"/>
                <a:cs typeface="Arial" panose="020B0604020202020204" pitchFamily="34" charset="0"/>
              </a:rPr>
              <a:t>jennifer.chou@cambiumassessment.com</a:t>
            </a:r>
            <a:r>
              <a:rPr lang="en-US" sz="3000" b="1">
                <a:solidFill>
                  <a:srgbClr val="0563C1"/>
                </a:solidFill>
                <a:latin typeface="Aptos" panose="020B0004020202020204" pitchFamily="34" charset="0"/>
                <a:cs typeface="Arial" panose="020B0604020202020204" pitchFamily="34" charset="0"/>
              </a:rPr>
              <a:t>	</a:t>
            </a:r>
          </a:p>
          <a:p>
            <a:pPr marL="47625" lvl="1" indent="0" algn="ctr">
              <a:lnSpc>
                <a:spcPct val="120000"/>
              </a:lnSpc>
              <a:buNone/>
            </a:pPr>
            <a:endParaRPr lang="en-US" sz="3000" b="1">
              <a:latin typeface="Aptos" panose="020B0004020202020204" pitchFamily="34" charset="0"/>
              <a:cs typeface="Arial" panose="020B0604020202020204" pitchFamily="34" charset="0"/>
            </a:endParaRPr>
          </a:p>
          <a:p>
            <a:pPr algn="ctr">
              <a:lnSpc>
                <a:spcPct val="120000"/>
              </a:lnSpc>
            </a:pPr>
            <a:r>
              <a:rPr lang="en-US" sz="3000" b="1">
                <a:latin typeface="Aptos"/>
                <a:cs typeface="Arial"/>
              </a:rPr>
              <a:t>Marie Musumeci, Senior Program Coordinator</a:t>
            </a:r>
            <a:endParaRPr lang="en-US" sz="3000" b="1">
              <a:latin typeface="Aptos" panose="020B0004020202020204" pitchFamily="34" charset="0"/>
              <a:cs typeface="Arial" panose="020B0604020202020204" pitchFamily="34" charset="0"/>
            </a:endParaRPr>
          </a:p>
          <a:p>
            <a:pPr marL="0" indent="0" algn="ctr">
              <a:lnSpc>
                <a:spcPct val="120000"/>
              </a:lnSpc>
              <a:buNone/>
            </a:pPr>
            <a:r>
              <a:rPr lang="en-US" sz="3000" b="1" u="sng">
                <a:solidFill>
                  <a:srgbClr val="0563C1"/>
                </a:solidFill>
                <a:latin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marie.musumeci@cambiumassessment.com</a:t>
            </a:r>
            <a:endParaRPr lang="en-US" sz="3000" b="1" u="sng">
              <a:solidFill>
                <a:srgbClr val="0563C1"/>
              </a:solidFill>
              <a:latin typeface="Aptos" panose="020B0004020202020204" pitchFamily="34" charset="0"/>
              <a:cs typeface="Arial" panose="020B0604020202020204" pitchFamily="34" charset="0"/>
            </a:endParaRPr>
          </a:p>
          <a:p>
            <a:pPr marL="0" indent="0" algn="ctr">
              <a:lnSpc>
                <a:spcPct val="120000"/>
              </a:lnSpc>
              <a:buNone/>
            </a:pPr>
            <a:endParaRPr lang="en-US" sz="3000" b="1">
              <a:latin typeface="Aptos" panose="020B0004020202020204" pitchFamily="34" charset="0"/>
              <a:cs typeface="Arial" panose="020B0604020202020204" pitchFamily="34" charset="0"/>
            </a:endParaRPr>
          </a:p>
          <a:p>
            <a:pPr algn="ctr">
              <a:lnSpc>
                <a:spcPct val="120000"/>
              </a:lnSpc>
            </a:pPr>
            <a:r>
              <a:rPr lang="en-US" sz="3000" b="1">
                <a:latin typeface="Aptos"/>
                <a:cs typeface="Arial"/>
              </a:rPr>
              <a:t>Christine Jung, Program Coordinator</a:t>
            </a:r>
            <a:endParaRPr lang="en-US" sz="3000" b="1">
              <a:latin typeface="Aptos" panose="020B0004020202020204" pitchFamily="34" charset="0"/>
              <a:cs typeface="Arial" panose="020B0604020202020204" pitchFamily="34" charset="0"/>
            </a:endParaRPr>
          </a:p>
          <a:p>
            <a:pPr marL="0" indent="0" algn="ctr">
              <a:lnSpc>
                <a:spcPct val="120000"/>
              </a:lnSpc>
              <a:buNone/>
            </a:pPr>
            <a:r>
              <a:rPr lang="en-US" sz="3000" b="1" u="sng">
                <a:solidFill>
                  <a:srgbClr val="0563C1"/>
                </a:solidFill>
                <a:effectLst/>
                <a:latin typeface="Aptos" panose="020B00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christine.jung@cambiumassessment.com</a:t>
            </a:r>
            <a:endParaRPr lang="en-US" sz="3000" b="1">
              <a:solidFill>
                <a:srgbClr val="0563C1"/>
              </a:solidFill>
              <a:effectLst/>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4273572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(Test Progress Summary)</a:t>
            </a:r>
            <a:endParaRPr lang="en-US" b="1" kern="1200">
              <a:solidFill>
                <a:srgbClr val="FFFFFF"/>
              </a:solidFill>
              <a:latin typeface="Aptos" panose="020B0004020202020204" pitchFamily="34" charset="0"/>
              <a:cs typeface="Arial" panose="020B0604020202020204" pitchFamily="34" charset="0"/>
            </a:endParaRPr>
          </a:p>
        </p:txBody>
      </p:sp>
      <p:sp>
        <p:nvSpPr>
          <p:cNvPr id="3" name="TextBox 11">
            <a:extLst>
              <a:ext uri="{FF2B5EF4-FFF2-40B4-BE49-F238E27FC236}">
                <a16:creationId xmlns:a16="http://schemas.microsoft.com/office/drawing/2014/main" id="{C1A94DA3-B299-2502-6E4E-FF760A210C0E}"/>
              </a:ext>
            </a:extLst>
          </p:cNvPr>
          <p:cNvSpPr txBox="1"/>
          <p:nvPr/>
        </p:nvSpPr>
        <p:spPr>
          <a:xfrm>
            <a:off x="876724" y="2032368"/>
            <a:ext cx="10449136" cy="3262432"/>
          </a:xfrm>
          <a:prstGeom prst="rect">
            <a:avLst/>
          </a:prstGeom>
          <a:solidFill>
            <a:schemeClr val="bg1"/>
          </a:solidFill>
        </p:spPr>
        <p:txBody>
          <a:bodyPr wrap="square" lIns="91440" tIns="45720" rIns="91440" bIns="4572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a:spcBef>
                <a:spcPts val="600"/>
              </a:spcBef>
              <a:spcAft>
                <a:spcPts val="600"/>
              </a:spcAft>
              <a:tabLst>
                <a:tab pos="684213" algn="l"/>
              </a:tabLst>
              <a:defRPr/>
            </a:pPr>
            <a:r>
              <a:rPr lang="en-US" sz="2800">
                <a:solidFill>
                  <a:prstClr val="black"/>
                </a:solidFill>
                <a:latin typeface="Aptos"/>
                <a:ea typeface="Calibri"/>
                <a:cs typeface="Calibri"/>
              </a:rPr>
              <a:t>The Test Progress Summary provides charts of the information available in Test Completion Report to provide a quick visual reference. You can also view the data on the screen, as well as export it. </a:t>
            </a:r>
          </a:p>
          <a:p>
            <a:pPr marL="457200" indent="-457200">
              <a:spcBef>
                <a:spcPts val="0"/>
              </a:spcBef>
              <a:spcAft>
                <a:spcPts val="0"/>
              </a:spcAft>
              <a:buFont typeface="Arial,Sans-Serif"/>
              <a:buChar char="•"/>
              <a:tabLst>
                <a:tab pos="684213" algn="l"/>
              </a:tabLst>
              <a:defRPr/>
            </a:pPr>
            <a:endParaRPr lang="en-US" sz="2800">
              <a:solidFill>
                <a:prstClr val="black"/>
              </a:solidFill>
              <a:latin typeface="Aptos"/>
              <a:ea typeface="Calibri"/>
              <a:cs typeface="Calibri"/>
            </a:endParaRPr>
          </a:p>
          <a:p>
            <a:pPr>
              <a:spcBef>
                <a:spcPts val="0"/>
              </a:spcBef>
              <a:spcAft>
                <a:spcPts val="0"/>
              </a:spcAft>
              <a:tabLst>
                <a:tab pos="684213" algn="l"/>
              </a:tabLst>
              <a:defRPr/>
            </a:pPr>
            <a:endParaRPr lang="en-US" sz="2800">
              <a:solidFill>
                <a:prstClr val="black"/>
              </a:solidFill>
              <a:latin typeface="Aptos"/>
              <a:ea typeface="Calibri"/>
              <a:cs typeface="Calibri"/>
            </a:endParaRPr>
          </a:p>
          <a:p>
            <a:pPr>
              <a:spcBef>
                <a:spcPts val="600"/>
              </a:spcBef>
              <a:spcAft>
                <a:spcPts val="600"/>
              </a:spcAft>
              <a:tabLst>
                <a:tab pos="684213" algn="l"/>
              </a:tabLst>
              <a:defRPr/>
            </a:pPr>
            <a:endParaRPr lang="en-US" sz="2800">
              <a:solidFill>
                <a:prstClr val="black"/>
              </a:solidFill>
              <a:latin typeface="Aptos"/>
              <a:ea typeface="Calibri"/>
              <a:cs typeface="Calibri"/>
            </a:endParaRPr>
          </a:p>
        </p:txBody>
      </p:sp>
    </p:spTree>
    <p:extLst>
      <p:ext uri="{BB962C8B-B14F-4D97-AF65-F5344CB8AC3E}">
        <p14:creationId xmlns:p14="http://schemas.microsoft.com/office/powerpoint/2010/main" val="3728145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(Test Progress Summary)</a:t>
            </a:r>
            <a:endParaRPr lang="en-US" b="1" kern="1200">
              <a:solidFill>
                <a:srgbClr val="FFFFFF"/>
              </a:solidFill>
              <a:latin typeface="Aptos" panose="020B0004020202020204" pitchFamily="34" charset="0"/>
              <a:cs typeface="Arial" panose="020B0604020202020204" pitchFamily="34" charset="0"/>
            </a:endParaRPr>
          </a:p>
        </p:txBody>
      </p:sp>
      <p:pic>
        <p:nvPicPr>
          <p:cNvPr id="4" name="Picture 3" descr="Image of TIDE.  ">
            <a:extLst>
              <a:ext uri="{FF2B5EF4-FFF2-40B4-BE49-F238E27FC236}">
                <a16:creationId xmlns:a16="http://schemas.microsoft.com/office/drawing/2014/main" id="{BEB59A7C-6F93-6F60-E868-7D65073033C3}"/>
              </a:ext>
            </a:extLst>
          </p:cNvPr>
          <p:cNvPicPr>
            <a:picLocks noChangeAspect="1"/>
          </p:cNvPicPr>
          <p:nvPr/>
        </p:nvPicPr>
        <p:blipFill>
          <a:blip r:embed="rId3"/>
          <a:stretch>
            <a:fillRect/>
          </a:stretch>
        </p:blipFill>
        <p:spPr>
          <a:xfrm>
            <a:off x="182113" y="1714488"/>
            <a:ext cx="11842750" cy="4667273"/>
          </a:xfrm>
          <a:prstGeom prst="rect">
            <a:avLst/>
          </a:prstGeom>
          <a:ln w="12700">
            <a:solidFill>
              <a:schemeClr val="tx1">
                <a:lumMod val="50000"/>
                <a:lumOff val="50000"/>
              </a:schemeClr>
            </a:solidFill>
          </a:ln>
        </p:spPr>
      </p:pic>
      <p:pic>
        <p:nvPicPr>
          <p:cNvPr id="9" name="Picture 8" descr="Image of TIDE.  ">
            <a:extLst>
              <a:ext uri="{FF2B5EF4-FFF2-40B4-BE49-F238E27FC236}">
                <a16:creationId xmlns:a16="http://schemas.microsoft.com/office/drawing/2014/main" id="{9E28F64F-F6B5-1B61-6521-D23CF8BB783D}"/>
              </a:ext>
            </a:extLst>
          </p:cNvPr>
          <p:cNvPicPr>
            <a:picLocks noChangeAspect="1"/>
          </p:cNvPicPr>
          <p:nvPr/>
        </p:nvPicPr>
        <p:blipFill>
          <a:blip r:embed="rId4"/>
          <a:stretch>
            <a:fillRect/>
          </a:stretch>
        </p:blipFill>
        <p:spPr>
          <a:xfrm>
            <a:off x="252942" y="2426230"/>
            <a:ext cx="6256867" cy="735542"/>
          </a:xfrm>
          <a:prstGeom prst="rect">
            <a:avLst/>
          </a:prstGeom>
        </p:spPr>
      </p:pic>
    </p:spTree>
    <p:extLst>
      <p:ext uri="{BB962C8B-B14F-4D97-AF65-F5344CB8AC3E}">
        <p14:creationId xmlns:p14="http://schemas.microsoft.com/office/powerpoint/2010/main" val="3235643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fontScale="90000"/>
          </a:bodyPr>
          <a:lstStyle/>
          <a:p>
            <a:r>
              <a:rPr lang="en-US" b="1" kern="1200">
                <a:solidFill>
                  <a:srgbClr val="FFFFFF"/>
                </a:solidFill>
                <a:latin typeface="Aptos"/>
                <a:cs typeface="Arial"/>
              </a:rPr>
              <a:t>TIDE  Participation Reports</a:t>
            </a:r>
            <a:br>
              <a:rPr lang="en-US">
                <a:solidFill>
                  <a:srgbClr val="FFFFFF"/>
                </a:solidFill>
                <a:latin typeface="Aptos"/>
                <a:cs typeface="Arial"/>
              </a:rPr>
            </a:br>
            <a:r>
              <a:rPr lang="en-US">
                <a:solidFill>
                  <a:srgbClr val="FFFFFF"/>
                </a:solidFill>
                <a:latin typeface="Aptos"/>
                <a:cs typeface="Arial"/>
              </a:rPr>
              <a:t>(Test Progress Summary)</a:t>
            </a:r>
            <a:endParaRPr lang="en-US" b="1" kern="1200">
              <a:solidFill>
                <a:srgbClr val="FFFFFF"/>
              </a:solidFill>
              <a:latin typeface="Aptos" panose="020B0004020202020204" pitchFamily="34" charset="0"/>
              <a:cs typeface="Arial" panose="020B0604020202020204" pitchFamily="34" charset="0"/>
            </a:endParaRPr>
          </a:p>
        </p:txBody>
      </p:sp>
      <p:pic>
        <p:nvPicPr>
          <p:cNvPr id="3" name="Picture 2" descr="Image of TIDE.  ">
            <a:extLst>
              <a:ext uri="{FF2B5EF4-FFF2-40B4-BE49-F238E27FC236}">
                <a16:creationId xmlns:a16="http://schemas.microsoft.com/office/drawing/2014/main" id="{6A2CEB47-3A42-C742-B35D-3B3F8DEDE564}"/>
              </a:ext>
            </a:extLst>
          </p:cNvPr>
          <p:cNvPicPr>
            <a:picLocks noChangeAspect="1"/>
          </p:cNvPicPr>
          <p:nvPr/>
        </p:nvPicPr>
        <p:blipFill>
          <a:blip r:embed="rId3"/>
          <a:stretch>
            <a:fillRect/>
          </a:stretch>
        </p:blipFill>
        <p:spPr>
          <a:xfrm>
            <a:off x="1459442" y="2040996"/>
            <a:ext cx="9273116" cy="3421591"/>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1118327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a:solidFill>
                  <a:srgbClr val="FFFFFF"/>
                </a:solidFill>
                <a:latin typeface="Aptos"/>
                <a:cs typeface="Arial"/>
              </a:rPr>
              <a:t>TDS: Tool Strips</a:t>
            </a:r>
            <a:endParaRPr lang="en-US" b="1" kern="1200">
              <a:solidFill>
                <a:srgbClr val="FFFFFF"/>
              </a:solidFill>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1474BE-9FF2-2566-FAC4-F5697F12F051}"/>
              </a:ext>
            </a:extLst>
          </p:cNvPr>
          <p:cNvSpPr txBox="1"/>
          <p:nvPr/>
        </p:nvSpPr>
        <p:spPr>
          <a:xfrm>
            <a:off x="762000" y="1714500"/>
            <a:ext cx="1014941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Aptos"/>
                <a:ea typeface="Calibri"/>
                <a:cs typeface="Calibri"/>
              </a:rPr>
              <a:t>Tools that students use on the tests are typically added inside the context menu. These tools include; TTS, ASL, strikethrough etc. This potentially creates a problem where students don’t know they have access to an important feature like Text-to-Speech or American Sign Language until they “discover” it through opening the context menu.</a:t>
            </a:r>
          </a:p>
          <a:p>
            <a:endParaRPr lang="en-US" sz="2400">
              <a:latin typeface="Aptos"/>
              <a:ea typeface="Calibri"/>
              <a:cs typeface="Calibri"/>
            </a:endParaRPr>
          </a:p>
          <a:p>
            <a:pPr marL="342900" indent="-342900">
              <a:buFont typeface="Arial"/>
              <a:buChar char="•"/>
            </a:pPr>
            <a:r>
              <a:rPr lang="en-US" sz="2400">
                <a:latin typeface="Aptos"/>
                <a:ea typeface="Calibri"/>
                <a:cs typeface="Calibri"/>
              </a:rPr>
              <a:t>This has been done for years now to avoid too much clutter on the screen, which might distract students while they are testing.” </a:t>
            </a:r>
          </a:p>
          <a:p>
            <a:endParaRPr lang="en-US" sz="2400">
              <a:latin typeface="Aptos"/>
              <a:ea typeface="Calibri"/>
              <a:cs typeface="Calibri"/>
            </a:endParaRPr>
          </a:p>
          <a:p>
            <a:pPr marL="342900" indent="-342900">
              <a:buFont typeface="Arial"/>
              <a:buChar char="•"/>
            </a:pPr>
            <a:r>
              <a:rPr lang="en-US" sz="2400">
                <a:latin typeface="Aptos"/>
                <a:ea typeface="Calibri"/>
                <a:cs typeface="Calibri"/>
              </a:rPr>
              <a:t>Our new feature, called Toolstrips, will elevate really important features like TTS and ASL outside that menu and give them their own dedicated button.</a:t>
            </a:r>
          </a:p>
          <a:p>
            <a:pPr algn="l"/>
            <a:endParaRPr lang="en-US" sz="2400">
              <a:latin typeface="Aptos"/>
              <a:ea typeface="Calibri"/>
              <a:cs typeface="Calibri"/>
            </a:endParaRPr>
          </a:p>
        </p:txBody>
      </p:sp>
    </p:spTree>
    <p:extLst>
      <p:ext uri="{BB962C8B-B14F-4D97-AF65-F5344CB8AC3E}">
        <p14:creationId xmlns:p14="http://schemas.microsoft.com/office/powerpoint/2010/main" val="762886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a:solidFill>
                  <a:srgbClr val="FFFFFF"/>
                </a:solidFill>
                <a:latin typeface="Aptos"/>
                <a:cs typeface="Arial"/>
              </a:rPr>
              <a:t>TDS: Tool Strips</a:t>
            </a:r>
            <a:endParaRPr lang="en-US" b="1" kern="1200">
              <a:solidFill>
                <a:srgbClr val="FFFFFF"/>
              </a:solidFill>
              <a:latin typeface="Aptos" panose="020B0004020202020204" pitchFamily="34" charset="0"/>
              <a:cs typeface="Arial" panose="020B0604020202020204" pitchFamily="34" charset="0"/>
            </a:endParaRPr>
          </a:p>
        </p:txBody>
      </p:sp>
      <p:pic>
        <p:nvPicPr>
          <p:cNvPr id="3" name="Picture 2" descr="Image of TIDE.  ">
            <a:extLst>
              <a:ext uri="{FF2B5EF4-FFF2-40B4-BE49-F238E27FC236}">
                <a16:creationId xmlns:a16="http://schemas.microsoft.com/office/drawing/2014/main" id="{666C39F3-9073-21A1-6F46-91CF7F423F38}"/>
              </a:ext>
            </a:extLst>
          </p:cNvPr>
          <p:cNvPicPr>
            <a:picLocks noChangeAspect="1"/>
          </p:cNvPicPr>
          <p:nvPr/>
        </p:nvPicPr>
        <p:blipFill>
          <a:blip r:embed="rId3"/>
          <a:stretch>
            <a:fillRect/>
          </a:stretch>
        </p:blipFill>
        <p:spPr>
          <a:xfrm>
            <a:off x="485122" y="2698846"/>
            <a:ext cx="11430000" cy="3510111"/>
          </a:xfrm>
          <a:prstGeom prst="rect">
            <a:avLst/>
          </a:prstGeom>
          <a:ln>
            <a:solidFill>
              <a:schemeClr val="tx1">
                <a:lumMod val="50000"/>
                <a:lumOff val="50000"/>
              </a:schemeClr>
            </a:solidFill>
          </a:ln>
        </p:spPr>
      </p:pic>
      <p:sp>
        <p:nvSpPr>
          <p:cNvPr id="6" name="TextBox 5">
            <a:extLst>
              <a:ext uri="{FF2B5EF4-FFF2-40B4-BE49-F238E27FC236}">
                <a16:creationId xmlns:a16="http://schemas.microsoft.com/office/drawing/2014/main" id="{8F09490D-A1B1-BC85-B4FF-524F34A52E99}"/>
              </a:ext>
            </a:extLst>
          </p:cNvPr>
          <p:cNvSpPr txBox="1"/>
          <p:nvPr/>
        </p:nvSpPr>
        <p:spPr>
          <a:xfrm>
            <a:off x="730249" y="1744739"/>
            <a:ext cx="109014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i="0" kern="1200">
                <a:latin typeface="Aptos"/>
                <a:ea typeface="Calibri"/>
                <a:cs typeface="Calibri"/>
              </a:rPr>
              <a:t>New, dedicated buttons for frequently accessed, very important accommodations like TTS and ASL.</a:t>
            </a:r>
            <a:endParaRPr lang="en-US" sz="2800">
              <a:latin typeface="Aptos"/>
            </a:endParaRPr>
          </a:p>
        </p:txBody>
      </p:sp>
    </p:spTree>
    <p:extLst>
      <p:ext uri="{BB962C8B-B14F-4D97-AF65-F5344CB8AC3E}">
        <p14:creationId xmlns:p14="http://schemas.microsoft.com/office/powerpoint/2010/main" val="1001918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a:solidFill>
                  <a:srgbClr val="FFFFFF"/>
                </a:solidFill>
                <a:latin typeface="Aptos"/>
                <a:cs typeface="Arial"/>
              </a:rPr>
              <a:t>TDS: Text-to-Speech Tracking by Line</a:t>
            </a:r>
            <a:endParaRPr lang="en-US" b="1" kern="1200">
              <a:solidFill>
                <a:srgbClr val="FFFFFF"/>
              </a:solidFill>
              <a:latin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09490D-A1B1-BC85-B4FF-524F34A52E99}"/>
              </a:ext>
            </a:extLst>
          </p:cNvPr>
          <p:cNvSpPr txBox="1"/>
          <p:nvPr/>
        </p:nvSpPr>
        <p:spPr>
          <a:xfrm>
            <a:off x="878416" y="1714500"/>
            <a:ext cx="1020444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600" dirty="0">
                <a:latin typeface="Aptos"/>
                <a:ea typeface="Calibri"/>
                <a:cs typeface="Calibri"/>
              </a:rPr>
              <a:t>TDS highlights words as they are spoken aloud with text-to-speech. CAI has now added the ability to sentence tracking as well. </a:t>
            </a:r>
          </a:p>
          <a:p>
            <a:pPr marL="342900" indent="-342900">
              <a:buFont typeface="Arial"/>
              <a:buChar char="•"/>
            </a:pPr>
            <a:endParaRPr lang="en-US" sz="2600" dirty="0">
              <a:latin typeface="Aptos"/>
              <a:ea typeface="Calibri"/>
              <a:cs typeface="Calibri"/>
            </a:endParaRPr>
          </a:p>
          <a:p>
            <a:pPr marL="342900" indent="-342900">
              <a:buFont typeface="Arial"/>
              <a:buChar char="•"/>
            </a:pPr>
            <a:r>
              <a:rPr lang="en-US" sz="2600" dirty="0">
                <a:latin typeface="Aptos"/>
                <a:ea typeface="Calibri"/>
                <a:cs typeface="Calibri"/>
              </a:rPr>
              <a:t>The new TTS Tracking functionality will now highlight the word that is spoken aloud </a:t>
            </a:r>
            <a:r>
              <a:rPr lang="en-US" sz="2600" i="1" dirty="0">
                <a:latin typeface="Aptos"/>
                <a:ea typeface="Calibri"/>
                <a:cs typeface="Calibri"/>
              </a:rPr>
              <a:t>and</a:t>
            </a:r>
            <a:r>
              <a:rPr lang="en-US" sz="2600" dirty="0">
                <a:latin typeface="Aptos"/>
                <a:ea typeface="Calibri"/>
                <a:cs typeface="Calibri"/>
              </a:rPr>
              <a:t> the line that the word is on.</a:t>
            </a:r>
          </a:p>
          <a:p>
            <a:endParaRPr lang="en-US" sz="2400" dirty="0">
              <a:solidFill>
                <a:srgbClr val="53565A"/>
              </a:solidFill>
              <a:latin typeface="Aptos"/>
              <a:ea typeface="Calibri"/>
              <a:cs typeface="Calibri"/>
            </a:endParaRPr>
          </a:p>
          <a:p>
            <a:endParaRPr lang="en-US" sz="2200" dirty="0">
              <a:latin typeface="Aptos"/>
              <a:ea typeface="Calibri"/>
              <a:cs typeface="Calibri"/>
            </a:endParaRPr>
          </a:p>
        </p:txBody>
      </p:sp>
      <p:pic>
        <p:nvPicPr>
          <p:cNvPr id="5" name="Picture 4" descr="Image of Text to Speech.  ">
            <a:extLst>
              <a:ext uri="{FF2B5EF4-FFF2-40B4-BE49-F238E27FC236}">
                <a16:creationId xmlns:a16="http://schemas.microsoft.com/office/drawing/2014/main" id="{A241F424-BCE0-5E01-081A-887B924D45CA}"/>
              </a:ext>
            </a:extLst>
          </p:cNvPr>
          <p:cNvPicPr>
            <a:picLocks noChangeAspect="1"/>
          </p:cNvPicPr>
          <p:nvPr/>
        </p:nvPicPr>
        <p:blipFill>
          <a:blip r:embed="rId3"/>
          <a:stretch>
            <a:fillRect/>
          </a:stretch>
        </p:blipFill>
        <p:spPr>
          <a:xfrm>
            <a:off x="317501" y="4029754"/>
            <a:ext cx="11313584" cy="2100490"/>
          </a:xfrm>
          <a:prstGeom prst="rect">
            <a:avLst/>
          </a:prstGeom>
          <a:ln>
            <a:solidFill>
              <a:schemeClr val="tx1">
                <a:lumMod val="50000"/>
                <a:lumOff val="50000"/>
              </a:schemeClr>
            </a:solidFill>
          </a:ln>
        </p:spPr>
      </p:pic>
    </p:spTree>
    <p:extLst>
      <p:ext uri="{BB962C8B-B14F-4D97-AF65-F5344CB8AC3E}">
        <p14:creationId xmlns:p14="http://schemas.microsoft.com/office/powerpoint/2010/main" val="2374285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1BFBD-DDA8-1741-6BC9-632207069F2B}"/>
              </a:ext>
            </a:extLst>
          </p:cNvPr>
          <p:cNvSpPr txBox="1"/>
          <p:nvPr/>
        </p:nvSpPr>
        <p:spPr>
          <a:xfrm>
            <a:off x="457200" y="1716767"/>
            <a:ext cx="5181600" cy="4876257"/>
          </a:xfrm>
          <a:prstGeom prst="rect">
            <a:avLst/>
          </a:prstGeom>
        </p:spPr>
        <p:txBody>
          <a:bodyPr vert="horz" wrap="square" lIns="91440" tIns="45720" rIns="91440" bIns="45720" rtlCol="0">
            <a:normAutofit/>
          </a:bodyPr>
          <a:lstStyle/>
          <a:p>
            <a:pPr>
              <a:lnSpc>
                <a:spcPct val="90000"/>
              </a:lnSpc>
              <a:spcBef>
                <a:spcPts val="1000"/>
              </a:spcBef>
              <a:spcAft>
                <a:spcPts val="600"/>
              </a:spcAft>
              <a:buClr>
                <a:schemeClr val="accent1"/>
              </a:buClr>
            </a:pPr>
            <a:endParaRPr lang="en-US">
              <a:latin typeface="Aptos" panose="020B0004020202020204" pitchFamily="34" charset="0"/>
            </a:endParaRPr>
          </a:p>
          <a:p>
            <a:pPr marL="228600" indent="-228600">
              <a:lnSpc>
                <a:spcPct val="90000"/>
              </a:lnSpc>
              <a:spcBef>
                <a:spcPts val="1000"/>
              </a:spcBef>
              <a:spcAft>
                <a:spcPts val="600"/>
              </a:spcAft>
              <a:buClr>
                <a:schemeClr val="accent1"/>
              </a:buClr>
              <a:buFont typeface="Arial" panose="020B0604020202020204" pitchFamily="34" charset="0"/>
              <a:buChar char="•"/>
            </a:pPr>
            <a:endParaRPr lang="en-US">
              <a:latin typeface="Aptos" panose="020B0004020202020204" pitchFamily="34" charset="0"/>
            </a:endParaRPr>
          </a:p>
          <a:p>
            <a:pPr algn="ctr">
              <a:lnSpc>
                <a:spcPct val="90000"/>
              </a:lnSpc>
              <a:spcBef>
                <a:spcPts val="1000"/>
              </a:spcBef>
              <a:spcAft>
                <a:spcPts val="600"/>
              </a:spcAft>
              <a:buClr>
                <a:schemeClr val="accent1"/>
              </a:buClr>
            </a:pPr>
            <a:r>
              <a:rPr lang="en-US" sz="6000">
                <a:latin typeface="Aptos" panose="020B0004020202020204" pitchFamily="34" charset="0"/>
              </a:rPr>
              <a:t>Use “Raise Hand” Tool</a:t>
            </a:r>
          </a:p>
          <a:p>
            <a:pPr>
              <a:lnSpc>
                <a:spcPct val="90000"/>
              </a:lnSpc>
              <a:spcBef>
                <a:spcPts val="1000"/>
              </a:spcBef>
              <a:spcAft>
                <a:spcPts val="600"/>
              </a:spcAft>
              <a:buClr>
                <a:schemeClr val="accent1"/>
              </a:buClr>
            </a:pPr>
            <a:endParaRPr lang="en-US">
              <a:latin typeface="Aptos" panose="020B0004020202020204" pitchFamily="34" charset="0"/>
            </a:endParaRPr>
          </a:p>
        </p:txBody>
      </p:sp>
      <p:pic>
        <p:nvPicPr>
          <p:cNvPr id="9" name="Picture 8" descr="Person raising hand">
            <a:extLst>
              <a:ext uri="{FF2B5EF4-FFF2-40B4-BE49-F238E27FC236}">
                <a16:creationId xmlns:a16="http://schemas.microsoft.com/office/drawing/2014/main" id="{177EECD5-5425-E597-06B4-92CCF3C72A00}"/>
              </a:ext>
            </a:extLst>
          </p:cNvPr>
          <p:cNvPicPr>
            <a:picLocks noChangeAspect="1"/>
          </p:cNvPicPr>
          <p:nvPr/>
        </p:nvPicPr>
        <p:blipFill>
          <a:blip r:embed="rId3">
            <a:extLst>
              <a:ext uri="{28A0092B-C50C-407E-A947-70E740481C1C}">
                <a14:useLocalDpi xmlns:a14="http://schemas.microsoft.com/office/drawing/2010/main" val="0"/>
              </a:ext>
            </a:extLst>
          </a:blip>
          <a:srcRect l="28132" r="938" b="-1"/>
          <a:stretch/>
        </p:blipFill>
        <p:spPr>
          <a:xfrm>
            <a:off x="6172200" y="1834013"/>
            <a:ext cx="5181600" cy="4876257"/>
          </a:xfrm>
          <a:prstGeom prst="rect">
            <a:avLst/>
          </a:prstGeom>
          <a:noFill/>
        </p:spPr>
      </p:pic>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Questions</a:t>
            </a:r>
          </a:p>
        </p:txBody>
      </p:sp>
    </p:spTree>
    <p:extLst>
      <p:ext uri="{BB962C8B-B14F-4D97-AF65-F5344CB8AC3E}">
        <p14:creationId xmlns:p14="http://schemas.microsoft.com/office/powerpoint/2010/main" val="4189208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3484605" y="1992799"/>
            <a:ext cx="8148997" cy="1692771"/>
          </a:xfrm>
          <a:prstGeom prst="rect">
            <a:avLst/>
          </a:prstGeom>
          <a:noFill/>
        </p:spPr>
        <p:txBody>
          <a:bodyPr wrap="square" rtlCol="0">
            <a:spAutoFit/>
          </a:bodyPr>
          <a:lstStyle/>
          <a:p>
            <a:pPr algn="ctr"/>
            <a:r>
              <a:rPr lang="en-US" sz="4000" b="1">
                <a:solidFill>
                  <a:srgbClr val="FFFFFF"/>
                </a:solidFill>
                <a:latin typeface="Aptos" panose="020B0004020202020204" pitchFamily="34" charset="0"/>
                <a:ea typeface="Calibri"/>
                <a:cs typeface="Calibri"/>
              </a:rPr>
              <a:t>Accessibility and Special Populations</a:t>
            </a:r>
            <a:endParaRPr lang="en-US" sz="4000" b="1">
              <a:solidFill>
                <a:srgbClr val="FFFFFF"/>
              </a:solidFill>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0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91991" y="365125"/>
            <a:ext cx="7355394" cy="823097"/>
          </a:xfrm>
        </p:spPr>
        <p:txBody>
          <a:bodyPr vert="horz" lIns="91440" tIns="45720" rIns="91440" bIns="45720" rtlCol="0" anchor="ctr">
            <a:noAutofit/>
          </a:bodyPr>
          <a:lstStyle/>
          <a:p>
            <a:r>
              <a:rPr lang="en-US" b="1">
                <a:solidFill>
                  <a:srgbClr val="FFFFFF"/>
                </a:solidFill>
              </a:rPr>
              <a:t>Special Populations Calendar 2024-25</a:t>
            </a:r>
          </a:p>
        </p:txBody>
      </p:sp>
      <p:graphicFrame>
        <p:nvGraphicFramePr>
          <p:cNvPr id="5" name="Table 4">
            <a:extLst>
              <a:ext uri="{FF2B5EF4-FFF2-40B4-BE49-F238E27FC236}">
                <a16:creationId xmlns:a16="http://schemas.microsoft.com/office/drawing/2014/main" id="{8253FD75-35A6-A623-72B3-297E313CE0D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5561353"/>
              </p:ext>
            </p:extLst>
          </p:nvPr>
        </p:nvGraphicFramePr>
        <p:xfrm>
          <a:off x="372331" y="1549101"/>
          <a:ext cx="11432737" cy="4943774"/>
        </p:xfrm>
        <a:graphic>
          <a:graphicData uri="http://schemas.openxmlformats.org/drawingml/2006/table">
            <a:tbl>
              <a:tblPr/>
              <a:tblGrid>
                <a:gridCol w="3849240">
                  <a:extLst>
                    <a:ext uri="{9D8B030D-6E8A-4147-A177-3AD203B41FA5}">
                      <a16:colId xmlns:a16="http://schemas.microsoft.com/office/drawing/2014/main" val="2049227599"/>
                    </a:ext>
                  </a:extLst>
                </a:gridCol>
                <a:gridCol w="7583497">
                  <a:extLst>
                    <a:ext uri="{9D8B030D-6E8A-4147-A177-3AD203B41FA5}">
                      <a16:colId xmlns:a16="http://schemas.microsoft.com/office/drawing/2014/main" val="530493335"/>
                    </a:ext>
                  </a:extLst>
                </a:gridCol>
              </a:tblGrid>
              <a:tr h="1792889">
                <a:tc>
                  <a:txBody>
                    <a:bodyPr/>
                    <a:lstStyle/>
                    <a:p>
                      <a:pPr marL="55651" marR="0" indent="0" algn="l" rtl="0">
                        <a:lnSpc>
                          <a:spcPct val="111000"/>
                        </a:lnSpc>
                        <a:spcBef>
                          <a:spcPts val="0"/>
                        </a:spcBef>
                        <a:spcAft>
                          <a:spcPts val="0"/>
                        </a:spcAft>
                      </a:pPr>
                      <a:r>
                        <a:rPr lang="en-US" sz="2000" b="1" kern="1200" dirty="0">
                          <a:ln>
                            <a:noFill/>
                          </a:ln>
                          <a:solidFill>
                            <a:srgbClr val="000000"/>
                          </a:solidFill>
                          <a:effectLst/>
                          <a:highlight>
                            <a:srgbClr val="FFFFFF"/>
                          </a:highlight>
                          <a:latin typeface="Calibri" panose="020F0502020204030204" pitchFamily="34" charset="0"/>
                        </a:rPr>
                        <a:t>Connecticut Alternate Assessment Eligibility Form</a:t>
                      </a:r>
                      <a:endParaRPr lang="en-US" sz="2000" kern="1400" dirty="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tc>
                  <a:txBody>
                    <a:bodyPr/>
                    <a:lstStyle/>
                    <a:p>
                      <a:pPr marR="0" indent="0" algn="l" rtl="0">
                        <a:lnSpc>
                          <a:spcPct val="115000"/>
                        </a:lnSpc>
                        <a:spcBef>
                          <a:spcPts val="0"/>
                        </a:spcBef>
                        <a:spcAft>
                          <a:spcPts val="0"/>
                        </a:spcAft>
                      </a:pPr>
                      <a:r>
                        <a:rPr lang="en-US" sz="2000" kern="1200" dirty="0">
                          <a:ln>
                            <a:noFill/>
                          </a:ln>
                          <a:solidFill>
                            <a:srgbClr val="000000"/>
                          </a:solidFill>
                          <a:effectLst/>
                          <a:highlight>
                            <a:srgbClr val="FFFFFF"/>
                          </a:highlight>
                          <a:latin typeface="Calibri" panose="020F0502020204030204" pitchFamily="34" charset="0"/>
                        </a:rPr>
                        <a:t> CAAELP (Grades K-12 EL/ML students) and CTAA and CTAS (Grade 11)-    Due </a:t>
                      </a:r>
                      <a:r>
                        <a:rPr lang="en-US" sz="2000" b="1" kern="1200" dirty="0">
                          <a:ln>
                            <a:noFill/>
                          </a:ln>
                          <a:solidFill>
                            <a:srgbClr val="000000"/>
                          </a:solidFill>
                          <a:effectLst/>
                          <a:highlight>
                            <a:srgbClr val="FFFFFF"/>
                          </a:highlight>
                          <a:latin typeface="Calibri" panose="020F0502020204030204" pitchFamily="34" charset="0"/>
                        </a:rPr>
                        <a:t>December 20, 2024  </a:t>
                      </a:r>
                      <a:endParaRPr lang="en-US" sz="2000" kern="1400" dirty="0">
                        <a:ln>
                          <a:noFill/>
                        </a:ln>
                        <a:solidFill>
                          <a:srgbClr val="000000"/>
                        </a:solidFill>
                        <a:effectLst/>
                        <a:highlight>
                          <a:srgbClr val="FFFFFF"/>
                        </a:highlight>
                        <a:latin typeface="Calibri" panose="020F0502020204030204" pitchFamily="34" charset="0"/>
                      </a:endParaRPr>
                    </a:p>
                    <a:p>
                      <a:pPr marL="52743" marR="0" indent="0" algn="l" rtl="0">
                        <a:lnSpc>
                          <a:spcPct val="111000"/>
                        </a:lnSpc>
                        <a:spcBef>
                          <a:spcPts val="0"/>
                        </a:spcBef>
                        <a:spcAft>
                          <a:spcPts val="0"/>
                        </a:spcAft>
                      </a:pPr>
                      <a:r>
                        <a:rPr lang="en-US" sz="2000" kern="1200" dirty="0">
                          <a:ln>
                            <a:noFill/>
                          </a:ln>
                          <a:solidFill>
                            <a:srgbClr val="000000"/>
                          </a:solidFill>
                          <a:effectLst/>
                          <a:highlight>
                            <a:srgbClr val="FFFFFF"/>
                          </a:highlight>
                          <a:latin typeface="Calibri" panose="020F0502020204030204" pitchFamily="34" charset="0"/>
                        </a:rPr>
                        <a:t>CTAA (Grades 3-8, and newly identified students in Grade 11) and CTAS (Grades 5, 8, and newly identified students in Grade 11) – Due </a:t>
                      </a:r>
                      <a:r>
                        <a:rPr lang="en-US" sz="2000" b="1" kern="1200" dirty="0">
                          <a:ln>
                            <a:noFill/>
                          </a:ln>
                          <a:solidFill>
                            <a:srgbClr val="000000"/>
                          </a:solidFill>
                          <a:effectLst/>
                          <a:highlight>
                            <a:srgbClr val="FFFFFF"/>
                          </a:highlight>
                          <a:latin typeface="Calibri" panose="020F0502020204030204" pitchFamily="34" charset="0"/>
                        </a:rPr>
                        <a:t>February 1, 2025</a:t>
                      </a:r>
                      <a:endParaRPr lang="en-US" sz="2000" kern="1400" dirty="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3394156766"/>
                  </a:ext>
                </a:extLst>
              </a:tr>
              <a:tr h="681058">
                <a:tc>
                  <a:txBody>
                    <a:bodyPr/>
                    <a:lstStyle/>
                    <a:p>
                      <a:pPr marL="55651" marR="0" indent="0" algn="l" rtl="0">
                        <a:lnSpc>
                          <a:spcPct val="111000"/>
                        </a:lnSpc>
                        <a:spcBef>
                          <a:spcPts val="0"/>
                        </a:spcBef>
                        <a:spcAft>
                          <a:spcPts val="0"/>
                        </a:spcAft>
                      </a:pPr>
                      <a:r>
                        <a:rPr lang="en-US" sz="2000" b="1" kern="1200" dirty="0">
                          <a:ln>
                            <a:noFill/>
                          </a:ln>
                          <a:solidFill>
                            <a:srgbClr val="000000"/>
                          </a:solidFill>
                          <a:effectLst/>
                          <a:highlight>
                            <a:srgbClr val="FFFFFF"/>
                          </a:highlight>
                          <a:latin typeface="Calibri" panose="020F0502020204030204" pitchFamily="34" charset="0"/>
                        </a:rPr>
                        <a:t>Emergency Medical Exemptions</a:t>
                      </a:r>
                      <a:endParaRPr lang="en-US" sz="2000" kern="1400" dirty="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tc>
                  <a:txBody>
                    <a:bodyPr/>
                    <a:lstStyle/>
                    <a:p>
                      <a:pPr marL="52743" marR="0" indent="0" algn="l" rtl="0">
                        <a:lnSpc>
                          <a:spcPct val="111000"/>
                        </a:lnSpc>
                        <a:spcBef>
                          <a:spcPts val="0"/>
                        </a:spcBef>
                        <a:spcAft>
                          <a:spcPts val="0"/>
                        </a:spcAft>
                      </a:pPr>
                      <a:r>
                        <a:rPr lang="en-US" sz="2000" kern="1200">
                          <a:ln>
                            <a:noFill/>
                          </a:ln>
                          <a:solidFill>
                            <a:srgbClr val="000000"/>
                          </a:solidFill>
                          <a:effectLst/>
                          <a:highlight>
                            <a:srgbClr val="FFFFFF"/>
                          </a:highlight>
                          <a:latin typeface="Calibri" panose="020F0502020204030204" pitchFamily="34" charset="0"/>
                        </a:rPr>
                        <a:t>Smarter Balanced, NGSS, and CTAA/CTAS - due by </a:t>
                      </a:r>
                      <a:r>
                        <a:rPr lang="en-US" sz="2000" b="1" kern="1200">
                          <a:ln>
                            <a:noFill/>
                          </a:ln>
                          <a:solidFill>
                            <a:srgbClr val="000000"/>
                          </a:solidFill>
                          <a:effectLst/>
                          <a:highlight>
                            <a:srgbClr val="FFFFFF"/>
                          </a:highlight>
                          <a:latin typeface="Calibri" panose="020F0502020204030204" pitchFamily="34" charset="0"/>
                        </a:rPr>
                        <a:t>June 6, 2025</a:t>
                      </a:r>
                      <a:endParaRPr lang="en-US" sz="2000" kern="140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2079810883"/>
                  </a:ext>
                </a:extLst>
              </a:tr>
              <a:tr h="730827">
                <a:tc>
                  <a:txBody>
                    <a:bodyPr/>
                    <a:lstStyle/>
                    <a:p>
                      <a:pPr marL="55651" marR="0" indent="0" algn="l" rtl="0">
                        <a:lnSpc>
                          <a:spcPct val="111000"/>
                        </a:lnSpc>
                        <a:spcBef>
                          <a:spcPts val="0"/>
                        </a:spcBef>
                        <a:spcAft>
                          <a:spcPts val="0"/>
                        </a:spcAft>
                      </a:pPr>
                      <a:r>
                        <a:rPr lang="en-US" sz="2000" b="1" kern="1200">
                          <a:ln>
                            <a:noFill/>
                          </a:ln>
                          <a:solidFill>
                            <a:srgbClr val="000000"/>
                          </a:solidFill>
                          <a:effectLst/>
                          <a:highlight>
                            <a:srgbClr val="FFFFFF"/>
                          </a:highlight>
                          <a:latin typeface="Calibri" panose="020F0502020204030204" pitchFamily="34" charset="0"/>
                        </a:rPr>
                        <a:t>Customized or Temporary Accommodations</a:t>
                      </a:r>
                      <a:endParaRPr lang="en-US" sz="2000" kern="140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tc>
                  <a:txBody>
                    <a:bodyPr/>
                    <a:lstStyle/>
                    <a:p>
                      <a:pPr marL="52743" marR="0" indent="0" algn="l" rtl="0">
                        <a:lnSpc>
                          <a:spcPct val="111000"/>
                        </a:lnSpc>
                        <a:spcBef>
                          <a:spcPts val="0"/>
                        </a:spcBef>
                        <a:spcAft>
                          <a:spcPts val="0"/>
                        </a:spcAft>
                      </a:pPr>
                      <a:r>
                        <a:rPr lang="en-US" sz="2000" kern="1400">
                          <a:ln>
                            <a:noFill/>
                          </a:ln>
                          <a:solidFill>
                            <a:srgbClr val="000000"/>
                          </a:solidFill>
                          <a:effectLst/>
                          <a:highlight>
                            <a:srgbClr val="FFFFFF"/>
                          </a:highlight>
                          <a:latin typeface="Calibri" panose="020F0502020204030204" pitchFamily="34" charset="0"/>
                        </a:rPr>
                        <a:t>DAs must request well in advance of testing.</a:t>
                      </a: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1548455571"/>
                  </a:ext>
                </a:extLst>
              </a:tr>
              <a:tr h="1739000">
                <a:tc>
                  <a:txBody>
                    <a:bodyPr/>
                    <a:lstStyle/>
                    <a:p>
                      <a:pPr marL="55651" marR="0" indent="0" algn="l" rtl="0">
                        <a:lnSpc>
                          <a:spcPct val="111000"/>
                        </a:lnSpc>
                        <a:spcBef>
                          <a:spcPts val="0"/>
                        </a:spcBef>
                        <a:spcAft>
                          <a:spcPts val="0"/>
                        </a:spcAft>
                      </a:pPr>
                      <a:r>
                        <a:rPr lang="en-US" sz="2000" b="1" kern="1200">
                          <a:ln>
                            <a:noFill/>
                          </a:ln>
                          <a:solidFill>
                            <a:srgbClr val="000000"/>
                          </a:solidFill>
                          <a:effectLst/>
                          <a:highlight>
                            <a:srgbClr val="FFFFFF"/>
                          </a:highlight>
                          <a:latin typeface="Calibri" panose="020F0502020204030204" pitchFamily="34" charset="0"/>
                        </a:rPr>
                        <a:t>Early Stopping Rule CTAA/CTAS</a:t>
                      </a:r>
                      <a:endParaRPr lang="en-US" sz="2000" kern="140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2000" kern="1400" dirty="0">
                          <a:ln>
                            <a:noFill/>
                          </a:ln>
                          <a:solidFill>
                            <a:srgbClr val="000000"/>
                          </a:solidFill>
                          <a:effectLst/>
                          <a:highlight>
                            <a:srgbClr val="FFFFFF"/>
                          </a:highlight>
                          <a:latin typeface="Calibri" panose="020F0502020204030204" pitchFamily="34" charset="0"/>
                        </a:rPr>
                        <a:t>Student Response Check (SRC) completed by TEA no later than </a:t>
                      </a:r>
                      <a:r>
                        <a:rPr lang="en-US" sz="2000" b="1" kern="1400" dirty="0">
                          <a:ln>
                            <a:noFill/>
                          </a:ln>
                          <a:solidFill>
                            <a:srgbClr val="000000"/>
                          </a:solidFill>
                          <a:effectLst/>
                          <a:highlight>
                            <a:srgbClr val="FFFFFF"/>
                          </a:highlight>
                          <a:latin typeface="Calibri" panose="020F0502020204030204" pitchFamily="34" charset="0"/>
                        </a:rPr>
                        <a:t>February 1, 2025.</a:t>
                      </a:r>
                      <a:endParaRPr lang="en-US" sz="2000" kern="1400" dirty="0">
                        <a:ln>
                          <a:noFill/>
                        </a:ln>
                        <a:solidFill>
                          <a:srgbClr val="000000"/>
                        </a:solidFill>
                        <a:effectLst/>
                        <a:highlight>
                          <a:srgbClr val="FFFFFF"/>
                        </a:highlight>
                        <a:latin typeface="Calibri" panose="020F0502020204030204" pitchFamily="34" charset="0"/>
                      </a:endParaRPr>
                    </a:p>
                    <a:p>
                      <a:pPr marR="0" indent="0" algn="l" rtl="0">
                        <a:lnSpc>
                          <a:spcPct val="90000"/>
                        </a:lnSpc>
                        <a:spcBef>
                          <a:spcPts val="0"/>
                        </a:spcBef>
                        <a:spcAft>
                          <a:spcPts val="0"/>
                        </a:spcAft>
                      </a:pPr>
                      <a:r>
                        <a:rPr lang="en-US" sz="2000" kern="1400" dirty="0">
                          <a:ln>
                            <a:noFill/>
                          </a:ln>
                          <a:solidFill>
                            <a:srgbClr val="000000"/>
                          </a:solidFill>
                          <a:effectLst/>
                          <a:highlight>
                            <a:srgbClr val="FFFFFF"/>
                          </a:highlight>
                          <a:latin typeface="Calibri" panose="020F0502020204030204" pitchFamily="34" charset="0"/>
                        </a:rPr>
                        <a:t> </a:t>
                      </a:r>
                    </a:p>
                    <a:p>
                      <a:pPr marR="0" indent="0" algn="l" rtl="0">
                        <a:lnSpc>
                          <a:spcPct val="90000"/>
                        </a:lnSpc>
                        <a:spcBef>
                          <a:spcPts val="0"/>
                        </a:spcBef>
                        <a:spcAft>
                          <a:spcPts val="0"/>
                        </a:spcAft>
                      </a:pPr>
                      <a:r>
                        <a:rPr lang="en-US" sz="2000" kern="1400" dirty="0">
                          <a:ln>
                            <a:noFill/>
                          </a:ln>
                          <a:solidFill>
                            <a:srgbClr val="000000"/>
                          </a:solidFill>
                          <a:effectLst/>
                          <a:highlight>
                            <a:srgbClr val="FFFFFF"/>
                          </a:highlight>
                          <a:latin typeface="Calibri" panose="020F0502020204030204" pitchFamily="34" charset="0"/>
                        </a:rPr>
                        <a:t>The DA in TIDE submits Connecticut Alternate Assessment System Early Stopping Rule Request and Attestation Form via TIDE Forms by </a:t>
                      </a:r>
                      <a:r>
                        <a:rPr lang="en-US" sz="2000" b="1" kern="1400" dirty="0">
                          <a:ln>
                            <a:noFill/>
                          </a:ln>
                          <a:solidFill>
                            <a:srgbClr val="000000"/>
                          </a:solidFill>
                          <a:effectLst/>
                          <a:highlight>
                            <a:srgbClr val="FFFFFF"/>
                          </a:highlight>
                          <a:latin typeface="Calibri" panose="020F0502020204030204" pitchFamily="34" charset="0"/>
                        </a:rPr>
                        <a:t>March 1, 2025.</a:t>
                      </a:r>
                      <a:endParaRPr lang="en-US" sz="2000" kern="1400" dirty="0">
                        <a:ln>
                          <a:noFill/>
                        </a:ln>
                        <a:solidFill>
                          <a:srgbClr val="000000"/>
                        </a:solidFill>
                        <a:effectLst/>
                        <a:highlight>
                          <a:srgbClr val="FFFFFF"/>
                        </a:highlight>
                        <a:latin typeface="Calibri" panose="020F0502020204030204" pitchFamily="34" charset="0"/>
                      </a:endParaRPr>
                    </a:p>
                  </a:txBody>
                  <a:tcPr marL="26583" marR="26583" marT="26583" marB="26583" anchor="ctr">
                    <a:lnL w="28575" cap="flat" cmpd="sng" algn="ctr">
                      <a:solidFill>
                        <a:srgbClr val="009999"/>
                      </a:solidFill>
                      <a:prstDash val="solid"/>
                      <a:round/>
                      <a:headEnd type="none" w="med" len="med"/>
                      <a:tailEnd type="none" w="med" len="med"/>
                    </a:lnL>
                    <a:lnR w="28575"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2108301452"/>
                  </a:ext>
                </a:extLst>
              </a:tr>
            </a:tbl>
          </a:graphicData>
        </a:graphic>
      </p:graphicFrame>
      <p:sp>
        <p:nvSpPr>
          <p:cNvPr id="6" name="Control 1" descr="Image of Calendar.  ">
            <a:extLst>
              <a:ext uri="{FF2B5EF4-FFF2-40B4-BE49-F238E27FC236}">
                <a16:creationId xmlns:a16="http://schemas.microsoft.com/office/drawing/2014/main" id="{89D77708-57A4-F159-FEA5-6A94C2F26CA8}"/>
              </a:ext>
            </a:extLst>
          </p:cNvPr>
          <p:cNvSpPr>
            <a:spLocks noChangeArrowheads="1" noChangeShapeType="1"/>
          </p:cNvSpPr>
          <p:nvPr/>
        </p:nvSpPr>
        <p:spPr bwMode="auto">
          <a:xfrm>
            <a:off x="3230563" y="3189288"/>
            <a:ext cx="6858000" cy="44910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25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18905F-E64E-A1D6-C8DE-A2B1B51F77C1}"/>
              </a:ext>
            </a:extLst>
          </p:cNvPr>
          <p:cNvSpPr txBox="1"/>
          <p:nvPr/>
        </p:nvSpPr>
        <p:spPr>
          <a:xfrm>
            <a:off x="3548105" y="2582614"/>
            <a:ext cx="8148997" cy="1692771"/>
          </a:xfrm>
          <a:prstGeom prst="rect">
            <a:avLst/>
          </a:prstGeom>
          <a:noFill/>
        </p:spPr>
        <p:txBody>
          <a:bodyPr wrap="square" rtlCol="0">
            <a:spAutoFit/>
          </a:bodyPr>
          <a:lstStyle/>
          <a:p>
            <a:pPr algn="ctr"/>
            <a:r>
              <a:rPr lang="en-US" sz="4000" b="1">
                <a:solidFill>
                  <a:srgbClr val="FFFFFF"/>
                </a:solidFill>
                <a:latin typeface="Aptos"/>
                <a:ea typeface="Calibri"/>
                <a:cs typeface="Calibri"/>
              </a:rPr>
              <a:t>Who is Eligible for Supports and Accommodations?</a:t>
            </a:r>
            <a:endParaRPr lang="en-US" sz="4000" b="1">
              <a:solidFill>
                <a:srgbClr val="FFFFFF"/>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5066144-639C-AA7D-CFCC-A11EF00E8A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3960" y="2159330"/>
            <a:ext cx="3359879" cy="2539340"/>
          </a:xfrm>
          <a:prstGeom prst="rect">
            <a:avLst/>
          </a:prstGeom>
        </p:spPr>
      </p:pic>
    </p:spTree>
    <p:extLst>
      <p:ext uri="{BB962C8B-B14F-4D97-AF65-F5344CB8AC3E}">
        <p14:creationId xmlns:p14="http://schemas.microsoft.com/office/powerpoint/2010/main" val="16935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C57C-38A3-8C3E-CECE-E25CED985C94}"/>
              </a:ext>
            </a:extLst>
          </p:cNvPr>
          <p:cNvSpPr>
            <a:spLocks noGrp="1"/>
          </p:cNvSpPr>
          <p:nvPr>
            <p:ph type="title"/>
          </p:nvPr>
        </p:nvSpPr>
        <p:spPr/>
        <p:txBody>
          <a:bodyPr>
            <a:noAutofit/>
          </a:bodyPr>
          <a:lstStyle/>
          <a:p>
            <a:r>
              <a:rPr lang="en-US" sz="3200" b="1">
                <a:solidFill>
                  <a:schemeClr val="bg1"/>
                </a:solidFill>
                <a:latin typeface="Aptos" panose="020B0004020202020204" pitchFamily="34" charset="0"/>
                <a:ea typeface="Open Sans" panose="020B0606030504020204" pitchFamily="34" charset="0"/>
                <a:cs typeface="Open Sans" panose="020B0606030504020204" pitchFamily="34" charset="0"/>
              </a:rPr>
              <a:t>Who and When Do I Contact?</a:t>
            </a:r>
            <a:endParaRPr lang="en-US"/>
          </a:p>
        </p:txBody>
      </p:sp>
      <p:sp>
        <p:nvSpPr>
          <p:cNvPr id="14" name="Content Placeholder 3">
            <a:extLst>
              <a:ext uri="{FF2B5EF4-FFF2-40B4-BE49-F238E27FC236}">
                <a16:creationId xmlns:a16="http://schemas.microsoft.com/office/drawing/2014/main" id="{CF4B67F0-2E79-0F75-C8A1-D41D596EFAC1}"/>
              </a:ext>
              <a:ext uri="{C183D7F6-B498-43B3-948B-1728B52AA6E4}">
                <adec:decorative xmlns:adec="http://schemas.microsoft.com/office/drawing/2017/decorative" val="1"/>
              </a:ext>
            </a:extLst>
          </p:cNvPr>
          <p:cNvSpPr txBox="1">
            <a:spLocks/>
          </p:cNvSpPr>
          <p:nvPr/>
        </p:nvSpPr>
        <p:spPr>
          <a:xfrm>
            <a:off x="838200" y="1746099"/>
            <a:ext cx="10515600" cy="4905072"/>
          </a:xfrm>
          <a:prstGeom prst="rect">
            <a:avLst/>
          </a:prstGeom>
          <a:ln>
            <a:solidFill>
              <a:schemeClr val="tx1"/>
            </a:solidFill>
          </a:ln>
        </p:spPr>
        <p:txBody>
          <a:bodyPr lIns="91440" tIns="45720" rIns="91440" bIns="4572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Aptos"/>
              </a:rPr>
              <a:t>Performance Office </a:t>
            </a:r>
          </a:p>
          <a:p>
            <a:pPr marL="0" indent="0" algn="ctr">
              <a:spcBef>
                <a:spcPts val="0"/>
              </a:spcBef>
              <a:spcAft>
                <a:spcPts val="300"/>
              </a:spcAft>
              <a:buNone/>
            </a:pPr>
            <a:r>
              <a:rPr lang="en-US" dirty="0">
                <a:latin typeface="Aptos"/>
                <a:cs typeface="Arial"/>
              </a:rPr>
              <a:t>860-713-6860</a:t>
            </a:r>
          </a:p>
          <a:p>
            <a:pPr marL="0" indent="0" algn="ctr">
              <a:spcBef>
                <a:spcPts val="0"/>
              </a:spcBef>
              <a:spcAft>
                <a:spcPts val="300"/>
              </a:spcAft>
              <a:buNone/>
            </a:pPr>
            <a:r>
              <a:rPr lang="en-US" dirty="0">
                <a:latin typeface="Aptos"/>
                <a:cs typeface="Arial"/>
                <a:hlinkClick r:id="rId3">
                  <a:extLst>
                    <a:ext uri="{A12FA001-AC4F-418D-AE19-62706E023703}">
                      <ahyp:hlinkClr xmlns:ahyp="http://schemas.microsoft.com/office/drawing/2018/hyperlinkcolor" val="tx"/>
                    </a:ext>
                  </a:extLst>
                </a:hlinkClick>
              </a:rPr>
              <a:t>ctstudentassessment@ct.gov</a:t>
            </a:r>
            <a:r>
              <a:rPr lang="en-US" dirty="0">
                <a:latin typeface="Aptos"/>
                <a:cs typeface="Arial"/>
              </a:rPr>
              <a:t> </a:t>
            </a:r>
          </a:p>
          <a:p>
            <a:pPr marL="0" indent="0">
              <a:spcBef>
                <a:spcPts val="0"/>
              </a:spcBef>
              <a:spcAft>
                <a:spcPts val="300"/>
              </a:spcAft>
              <a:buNone/>
            </a:pPr>
            <a:r>
              <a:rPr lang="en-US" dirty="0">
                <a:latin typeface="Aptos"/>
                <a:cs typeface="Arial"/>
              </a:rPr>
              <a:t>If you have questions pertaining to:</a:t>
            </a:r>
            <a:endParaRPr lang="en-US" dirty="0">
              <a:latin typeface="Aptos"/>
            </a:endParaRPr>
          </a:p>
          <a:p>
            <a:pPr>
              <a:spcAft>
                <a:spcPts val="300"/>
              </a:spcAft>
            </a:pPr>
            <a:r>
              <a:rPr lang="en-US" dirty="0">
                <a:latin typeface="Aptos" panose="020B0004020202020204" pitchFamily="34" charset="0"/>
              </a:rPr>
              <a:t>State policy test administration questions</a:t>
            </a:r>
          </a:p>
          <a:p>
            <a:pPr>
              <a:spcAft>
                <a:spcPts val="300"/>
              </a:spcAft>
            </a:pPr>
            <a:r>
              <a:rPr lang="en-US" dirty="0">
                <a:latin typeface="Aptos" panose="020B0004020202020204" pitchFamily="34" charset="0"/>
              </a:rPr>
              <a:t>Accommodations, designated supports, customized accommodations, special circumstances</a:t>
            </a:r>
          </a:p>
          <a:p>
            <a:pPr>
              <a:spcAft>
                <a:spcPts val="300"/>
              </a:spcAft>
            </a:pPr>
            <a:r>
              <a:rPr lang="en-US" dirty="0">
                <a:latin typeface="Aptos" panose="020B0004020202020204" pitchFamily="34" charset="0"/>
              </a:rPr>
              <a:t>Reporting of security breaches</a:t>
            </a:r>
          </a:p>
          <a:p>
            <a:pPr>
              <a:spcAft>
                <a:spcPts val="300"/>
              </a:spcAft>
            </a:pPr>
            <a:r>
              <a:rPr lang="en-US" dirty="0">
                <a:latin typeface="Aptos" panose="020B0004020202020204" pitchFamily="34" charset="0"/>
              </a:rPr>
              <a:t>CT-SEDS/TIDE syncing issues</a:t>
            </a:r>
            <a:endParaRPr lang="en-US" dirty="0"/>
          </a:p>
        </p:txBody>
      </p:sp>
    </p:spTree>
    <p:extLst>
      <p:ext uri="{BB962C8B-B14F-4D97-AF65-F5344CB8AC3E}">
        <p14:creationId xmlns:p14="http://schemas.microsoft.com/office/powerpoint/2010/main" val="2033535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D3E26-2163-FC9D-070A-83E823839287}"/>
              </a:ext>
              <a:ext uri="{C183D7F6-B498-43B3-948B-1728B52AA6E4}">
                <adec:decorative xmlns:adec="http://schemas.microsoft.com/office/drawing/2017/decorative" val="1"/>
              </a:ext>
            </a:extLst>
          </p:cNvPr>
          <p:cNvPicPr>
            <a:picLocks noChangeAspect="1"/>
          </p:cNvPicPr>
          <p:nvPr/>
        </p:nvPicPr>
        <p:blipFill>
          <a:blip r:embed="rId3"/>
          <a:srcRect l="10620" r="-2" b="-2"/>
          <a:stretch/>
        </p:blipFill>
        <p:spPr>
          <a:xfrm>
            <a:off x="839788" y="2505074"/>
            <a:ext cx="4624445" cy="4196807"/>
          </a:xfrm>
          <a:prstGeom prst="rect">
            <a:avLst/>
          </a:prstGeom>
          <a:noFill/>
        </p:spPr>
      </p:pic>
      <p:sp>
        <p:nvSpPr>
          <p:cNvPr id="7" name="Content Placeholder 6">
            <a:extLst>
              <a:ext uri="{FF2B5EF4-FFF2-40B4-BE49-F238E27FC236}">
                <a16:creationId xmlns:a16="http://schemas.microsoft.com/office/drawing/2014/main" id="{8AD809BC-1581-6E8A-6E83-67C5125C6F3D}"/>
              </a:ext>
            </a:extLst>
          </p:cNvPr>
          <p:cNvSpPr>
            <a:spLocks noGrp="1"/>
          </p:cNvSpPr>
          <p:nvPr>
            <p:ph sz="quarter" idx="4"/>
          </p:nvPr>
        </p:nvSpPr>
        <p:spPr>
          <a:xfrm>
            <a:off x="5790222" y="1923676"/>
            <a:ext cx="5780319" cy="4569199"/>
          </a:xfrm>
        </p:spPr>
        <p:txBody>
          <a:bodyPr wrap="square">
            <a:normAutofit/>
          </a:bodyPr>
          <a:lstStyle/>
          <a:p>
            <a:pPr marL="0" indent="0">
              <a:lnSpc>
                <a:spcPct val="90000"/>
              </a:lnSpc>
              <a:buNone/>
            </a:pPr>
            <a:r>
              <a:rPr lang="en-US" sz="2500"/>
              <a:t>Designated supports and accommodations are determined based on student need. </a:t>
            </a:r>
          </a:p>
          <a:p>
            <a:pPr>
              <a:lnSpc>
                <a:spcPct val="90000"/>
              </a:lnSpc>
            </a:pPr>
            <a:r>
              <a:rPr lang="en-US" sz="2500"/>
              <a:t>IEP determined per the PPT</a:t>
            </a:r>
          </a:p>
          <a:p>
            <a:pPr>
              <a:lnSpc>
                <a:spcPct val="90000"/>
              </a:lnSpc>
            </a:pPr>
            <a:r>
              <a:rPr lang="en-US" sz="2500"/>
              <a:t>Section 504 Plan determined by the Section 504 Team </a:t>
            </a:r>
          </a:p>
          <a:p>
            <a:pPr>
              <a:lnSpc>
                <a:spcPct val="90000"/>
              </a:lnSpc>
            </a:pPr>
            <a:r>
              <a:rPr lang="en-US" sz="2500"/>
              <a:t>EL/ML Language Plan determined by an educator team </a:t>
            </a:r>
          </a:p>
          <a:p>
            <a:pPr>
              <a:lnSpc>
                <a:spcPct val="90000"/>
              </a:lnSpc>
            </a:pPr>
            <a:r>
              <a:rPr lang="en-US" sz="2500"/>
              <a:t>Educator(s) recommendation determined by an educator team</a:t>
            </a:r>
          </a:p>
          <a:p>
            <a:pPr marL="0" indent="0">
              <a:lnSpc>
                <a:spcPct val="90000"/>
              </a:lnSpc>
              <a:buNone/>
            </a:pPr>
            <a:endParaRPr lang="en-US" sz="2000"/>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91991" y="365125"/>
            <a:ext cx="7355394" cy="823097"/>
          </a:xfrm>
        </p:spPr>
        <p:txBody>
          <a:bodyPr vert="horz" lIns="91440" tIns="45720" rIns="91440" bIns="45720" rtlCol="0" anchor="ctr">
            <a:noAutofit/>
          </a:bodyPr>
          <a:lstStyle/>
          <a:p>
            <a:r>
              <a:rPr lang="en-US" b="1">
                <a:solidFill>
                  <a:srgbClr val="FFFFFF"/>
                </a:solidFill>
              </a:rPr>
              <a:t>Who is Eligible for Supports and Accommodations?</a:t>
            </a:r>
          </a:p>
        </p:txBody>
      </p:sp>
    </p:spTree>
    <p:extLst>
      <p:ext uri="{BB962C8B-B14F-4D97-AF65-F5344CB8AC3E}">
        <p14:creationId xmlns:p14="http://schemas.microsoft.com/office/powerpoint/2010/main" val="3411345425"/>
      </p:ext>
    </p:extLst>
  </p:cSld>
  <p:clrMapOvr>
    <a:masterClrMapping/>
  </p:clrMapOvr>
  <mc:AlternateContent xmlns:mc="http://schemas.openxmlformats.org/markup-compatibility/2006" xmlns:p14="http://schemas.microsoft.com/office/powerpoint/2010/main">
    <mc:Choice Requires="p14">
      <p:transition spd="slow" p14:dur="2000" advTm="3435"/>
    </mc:Choice>
    <mc:Fallback xmlns="">
      <p:transition spd="slow" advTm="3435"/>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Who Determines the Need and Provision of Accessibility Supports?</a:t>
            </a:r>
          </a:p>
        </p:txBody>
      </p:sp>
      <p:sp>
        <p:nvSpPr>
          <p:cNvPr id="7" name="Content Placeholder 6" descr="This text box identifies the different types of educator teams including but not limited to classroom teachers, special education teachers, English Learner/Multilingual Learners educators, and students/parents/guardians&#10;.">
            <a:extLst>
              <a:ext uri="{FF2B5EF4-FFF2-40B4-BE49-F238E27FC236}">
                <a16:creationId xmlns:a16="http://schemas.microsoft.com/office/drawing/2014/main" id="{8AD809BC-1581-6E8A-6E83-67C5125C6F3D}"/>
              </a:ext>
            </a:extLst>
          </p:cNvPr>
          <p:cNvSpPr>
            <a:spLocks noGrp="1"/>
          </p:cNvSpPr>
          <p:nvPr>
            <p:ph sz="half" idx="1"/>
          </p:nvPr>
        </p:nvSpPr>
        <p:spPr>
          <a:xfrm>
            <a:off x="929640" y="1705619"/>
            <a:ext cx="10332720" cy="4988539"/>
          </a:xfrm>
          <a:ln>
            <a:solidFill>
              <a:schemeClr val="tx1"/>
            </a:solidFill>
          </a:ln>
        </p:spPr>
        <p:txBody>
          <a:bodyPr>
            <a:noAutofit/>
          </a:bodyPr>
          <a:lstStyle/>
          <a:p>
            <a:pPr marL="0" indent="0">
              <a:buNone/>
            </a:pPr>
            <a:r>
              <a:rPr lang="en-US" sz="2500"/>
              <a:t>Educator Teams include but are not limited to the:</a:t>
            </a:r>
          </a:p>
          <a:p>
            <a:r>
              <a:rPr lang="en-US" sz="2500"/>
              <a:t>Classroom teacher</a:t>
            </a:r>
          </a:p>
          <a:p>
            <a:r>
              <a:rPr lang="en-US" sz="2500"/>
              <a:t>Special Education Teacher</a:t>
            </a:r>
          </a:p>
          <a:p>
            <a:r>
              <a:rPr lang="en-US" sz="2500"/>
              <a:t>English learner/multilingual learner instructor</a:t>
            </a:r>
          </a:p>
          <a:p>
            <a:r>
              <a:rPr lang="en-US" sz="2500"/>
              <a:t>Special service providers (e.g., speech/language specialist, reading/math coach)</a:t>
            </a:r>
          </a:p>
          <a:p>
            <a:r>
              <a:rPr lang="en-US" sz="2500"/>
              <a:t>Student</a:t>
            </a:r>
          </a:p>
          <a:p>
            <a:r>
              <a:rPr lang="en-US" sz="2500"/>
              <a:t>Parent/Guardian</a:t>
            </a:r>
          </a:p>
          <a:p>
            <a:r>
              <a:rPr lang="en-US" sz="2500"/>
              <a:t>Planning and Placement Team</a:t>
            </a:r>
          </a:p>
          <a:p>
            <a:r>
              <a:rPr lang="en-US" sz="2500"/>
              <a:t>Section 504 Team</a:t>
            </a:r>
          </a:p>
        </p:txBody>
      </p:sp>
    </p:spTree>
    <p:extLst>
      <p:ext uri="{BB962C8B-B14F-4D97-AF65-F5344CB8AC3E}">
        <p14:creationId xmlns:p14="http://schemas.microsoft.com/office/powerpoint/2010/main" val="4113828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Pre-planning Consideration for District Administrators</a:t>
            </a:r>
          </a:p>
        </p:txBody>
      </p:sp>
      <p:sp>
        <p:nvSpPr>
          <p:cNvPr id="9" name="TextBox 8">
            <a:extLst>
              <a:ext uri="{FF2B5EF4-FFF2-40B4-BE49-F238E27FC236}">
                <a16:creationId xmlns:a16="http://schemas.microsoft.com/office/drawing/2014/main" id="{D08A000E-5A6D-6BE1-5A34-A1E7799D6A41}"/>
              </a:ext>
            </a:extLst>
          </p:cNvPr>
          <p:cNvSpPr txBox="1"/>
          <p:nvPr/>
        </p:nvSpPr>
        <p:spPr>
          <a:xfrm>
            <a:off x="929640" y="1812090"/>
            <a:ext cx="10332720" cy="4401205"/>
          </a:xfrm>
          <a:prstGeom prst="rect">
            <a:avLst/>
          </a:prstGeom>
          <a:noFill/>
          <a:ln>
            <a:solidFill>
              <a:schemeClr val="tx1"/>
            </a:solidFill>
          </a:ln>
        </p:spPr>
        <p:txBody>
          <a:bodyPr wrap="square">
            <a:spAutoFit/>
          </a:bodyPr>
          <a:lstStyle/>
          <a:p>
            <a:pPr marL="285750" marR="0" indent="-285750">
              <a:spcBef>
                <a:spcPts val="600"/>
              </a:spcBef>
              <a:spcAft>
                <a:spcPts val="600"/>
              </a:spcAft>
              <a:buFont typeface="Arial" panose="020B0604020202020204" pitchFamily="34" charset="0"/>
              <a:buChar char="•"/>
            </a:pPr>
            <a:r>
              <a:rPr lang="en-US" sz="2500">
                <a:effectLst/>
                <a:latin typeface="Aptos" panose="020B0004020202020204" pitchFamily="34" charset="0"/>
                <a:ea typeface="Times New Roman" panose="02020603050405020304" pitchFamily="18" charset="0"/>
              </a:rPr>
              <a:t>How many students receive designated supports, language supports (for EL/ML), and accommodations? </a:t>
            </a:r>
          </a:p>
          <a:p>
            <a:pPr marL="285750" marR="0" indent="-285750">
              <a:spcBef>
                <a:spcPts val="600"/>
              </a:spcBef>
              <a:spcAft>
                <a:spcPts val="600"/>
              </a:spcAft>
              <a:buFont typeface="Arial" panose="020B0604020202020204" pitchFamily="34" charset="0"/>
              <a:buChar char="•"/>
            </a:pPr>
            <a:r>
              <a:rPr lang="en-US" sz="2500">
                <a:effectLst/>
                <a:latin typeface="Aptos" panose="020B0004020202020204" pitchFamily="34" charset="0"/>
                <a:ea typeface="Times New Roman" panose="02020603050405020304" pitchFamily="18" charset="0"/>
              </a:rPr>
              <a:t>What types of designated supports, language supports, and accommodations are provided, and are some used more than others?</a:t>
            </a:r>
          </a:p>
          <a:p>
            <a:pPr marL="285750" marR="0" indent="-285750">
              <a:spcBef>
                <a:spcPts val="600"/>
              </a:spcBef>
              <a:spcAft>
                <a:spcPts val="600"/>
              </a:spcAft>
              <a:buFont typeface="Arial" panose="020B0604020202020204" pitchFamily="34" charset="0"/>
              <a:buChar char="•"/>
            </a:pPr>
            <a:r>
              <a:rPr lang="en-US" sz="2500">
                <a:effectLst/>
                <a:latin typeface="Aptos" panose="020B0004020202020204" pitchFamily="34" charset="0"/>
                <a:ea typeface="Times New Roman" panose="02020603050405020304" pitchFamily="18" charset="0"/>
              </a:rPr>
              <a:t>Does the student have an IEP or Section 504 Plan? If so, accessibility needs should be considered across instructional and assessment areas. </a:t>
            </a:r>
          </a:p>
          <a:p>
            <a:pPr marL="285750" marR="0" indent="-285750">
              <a:spcBef>
                <a:spcPts val="600"/>
              </a:spcBef>
              <a:spcAft>
                <a:spcPts val="600"/>
              </a:spcAft>
              <a:buFont typeface="Arial" panose="020B0604020202020204" pitchFamily="34" charset="0"/>
              <a:buChar char="•"/>
            </a:pPr>
            <a:r>
              <a:rPr lang="en-US" sz="2500">
                <a:effectLst/>
                <a:latin typeface="Aptos" panose="020B0004020202020204" pitchFamily="34" charset="0"/>
                <a:ea typeface="Times New Roman" panose="02020603050405020304" pitchFamily="18" charset="0"/>
              </a:rPr>
              <a:t>What is our district plan for identification of accessibility features, implementation, evaluation of usage, and determination of need based on student barriers and increased access?</a:t>
            </a:r>
          </a:p>
        </p:txBody>
      </p:sp>
    </p:spTree>
    <p:extLst>
      <p:ext uri="{BB962C8B-B14F-4D97-AF65-F5344CB8AC3E}">
        <p14:creationId xmlns:p14="http://schemas.microsoft.com/office/powerpoint/2010/main" val="1439368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25AAD26-17F3-0B57-59D4-753ACB2DFCDE}"/>
              </a:ext>
            </a:extLst>
          </p:cNvPr>
          <p:cNvSpPr>
            <a:spLocks noGrp="1"/>
          </p:cNvSpPr>
          <p:nvPr>
            <p:ph sz="half" idx="1"/>
          </p:nvPr>
        </p:nvSpPr>
        <p:spPr>
          <a:xfrm>
            <a:off x="838200" y="1574800"/>
            <a:ext cx="10807700" cy="4990387"/>
          </a:xfrm>
          <a:ln>
            <a:solidFill>
              <a:schemeClr val="tx1"/>
            </a:solidFill>
          </a:ln>
        </p:spPr>
        <p:txBody>
          <a:bodyPr>
            <a:noAutofit/>
          </a:bodyPr>
          <a:lstStyle/>
          <a:p>
            <a:pPr marR="0">
              <a:spcBef>
                <a:spcPts val="0"/>
              </a:spcBef>
              <a:spcAft>
                <a:spcPts val="600"/>
              </a:spcAft>
            </a:pPr>
            <a:r>
              <a:rPr lang="en-US" sz="2200">
                <a:solidFill>
                  <a:srgbClr val="000000"/>
                </a:solidFill>
                <a:effectLst/>
                <a:ea typeface="Arial" panose="020B0604020202020204" pitchFamily="34" charset="0"/>
              </a:rPr>
              <a:t>What are the specific barriers that the individual has that require universal tools, designated supports, language supports, or accommodations within the learning environment?</a:t>
            </a:r>
            <a:endParaRPr lang="en-US" sz="2200">
              <a:effectLst/>
              <a:ea typeface="Times New Roman" panose="02020603050405020304" pitchFamily="18" charset="0"/>
            </a:endParaRPr>
          </a:p>
          <a:p>
            <a:pPr marR="0">
              <a:spcBef>
                <a:spcPts val="0"/>
              </a:spcBef>
              <a:spcAft>
                <a:spcPts val="600"/>
              </a:spcAft>
            </a:pPr>
            <a:r>
              <a:rPr lang="en-US" sz="2200">
                <a:effectLst/>
                <a:ea typeface="Times New Roman" panose="02020603050405020304" pitchFamily="18" charset="0"/>
              </a:rPr>
              <a:t>What considerations have been reviewed for student accessibility and independence along the continuum of services for access?</a:t>
            </a:r>
          </a:p>
          <a:p>
            <a:pPr marR="0">
              <a:spcBef>
                <a:spcPts val="0"/>
              </a:spcBef>
              <a:spcAft>
                <a:spcPts val="600"/>
              </a:spcAft>
            </a:pPr>
            <a:r>
              <a:rPr lang="en-US" sz="2200">
                <a:effectLst/>
                <a:ea typeface="Times New Roman" panose="02020603050405020304" pitchFamily="18" charset="0"/>
              </a:rPr>
              <a:t>What are the specific universal tools, designated supports, language supports, or accommodations being used within the learning environment with success that are providing the student with access?</a:t>
            </a:r>
          </a:p>
          <a:p>
            <a:pPr marR="0">
              <a:spcBef>
                <a:spcPts val="0"/>
              </a:spcBef>
              <a:spcAft>
                <a:spcPts val="600"/>
              </a:spcAft>
            </a:pPr>
            <a:r>
              <a:rPr lang="en-US" sz="2200">
                <a:effectLst/>
                <a:ea typeface="Times New Roman" panose="02020603050405020304" pitchFamily="18" charset="0"/>
              </a:rPr>
              <a:t>Has the student utilized the universal tools, designated supports, language supports, or accommodations within the educational setting? If yes: </a:t>
            </a:r>
          </a:p>
          <a:p>
            <a:pPr lvl="1">
              <a:spcBef>
                <a:spcPts val="0"/>
              </a:spcBef>
              <a:spcAft>
                <a:spcPts val="600"/>
              </a:spcAft>
              <a:buFont typeface="Wingdings" panose="05000000000000000000" pitchFamily="2" charset="2"/>
              <a:buChar char="§"/>
            </a:pPr>
            <a:r>
              <a:rPr lang="en-US" sz="2200">
                <a:effectLst/>
                <a:ea typeface="Times New Roman" panose="02020603050405020304" pitchFamily="18" charset="0"/>
              </a:rPr>
              <a:t>What was the level of student usage?</a:t>
            </a:r>
          </a:p>
          <a:p>
            <a:pPr lvl="1">
              <a:spcBef>
                <a:spcPts val="0"/>
              </a:spcBef>
              <a:spcAft>
                <a:spcPts val="600"/>
              </a:spcAft>
              <a:buFont typeface="Wingdings" panose="05000000000000000000" pitchFamily="2" charset="2"/>
              <a:buChar char="§"/>
            </a:pPr>
            <a:r>
              <a:rPr lang="en-US" sz="2200">
                <a:effectLst/>
                <a:ea typeface="Times New Roman" panose="02020603050405020304" pitchFamily="18" charset="0"/>
              </a:rPr>
              <a:t>Has it shown that it increases accessibility?</a:t>
            </a:r>
          </a:p>
          <a:p>
            <a:pPr lvl="1">
              <a:spcBef>
                <a:spcPts val="0"/>
              </a:spcBef>
              <a:spcAft>
                <a:spcPts val="600"/>
              </a:spcAft>
              <a:buFont typeface="Wingdings" panose="05000000000000000000" pitchFamily="2" charset="2"/>
              <a:buChar char="§"/>
            </a:pPr>
            <a:r>
              <a:rPr lang="en-US" sz="2200">
                <a:effectLst/>
                <a:ea typeface="Times New Roman" panose="02020603050405020304" pitchFamily="18" charset="0"/>
              </a:rPr>
              <a:t>Has it shown that it increases independence?</a:t>
            </a:r>
            <a:endParaRPr lang="en-US" sz="2200"/>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vert="horz" lIns="91440" tIns="45720" rIns="91440" bIns="45720" rtlCol="0" anchor="ctr">
            <a:noAutofit/>
          </a:bodyPr>
          <a:lstStyle/>
          <a:p>
            <a:r>
              <a:rPr lang="en-US">
                <a:solidFill>
                  <a:srgbClr val="FFFFFF"/>
                </a:solidFill>
              </a:rPr>
              <a:t>Considerations for Educator Teams Including PPT and Section 504 Teams</a:t>
            </a:r>
          </a:p>
        </p:txBody>
      </p:sp>
    </p:spTree>
    <p:extLst>
      <p:ext uri="{BB962C8B-B14F-4D97-AF65-F5344CB8AC3E}">
        <p14:creationId xmlns:p14="http://schemas.microsoft.com/office/powerpoint/2010/main" val="429439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EE3A311-72C9-709B-B9C1-BAD43C846E21}"/>
              </a:ext>
            </a:extLst>
          </p:cNvPr>
          <p:cNvSpPr>
            <a:spLocks noGrp="1"/>
          </p:cNvSpPr>
          <p:nvPr>
            <p:ph sz="half" idx="2"/>
          </p:nvPr>
        </p:nvSpPr>
        <p:spPr>
          <a:xfrm>
            <a:off x="929640" y="1603347"/>
            <a:ext cx="10332720" cy="5049323"/>
          </a:xfrm>
          <a:ln>
            <a:noFill/>
          </a:ln>
        </p:spPr>
        <p:txBody>
          <a:bodyPr>
            <a:noAutofit/>
          </a:bodyPr>
          <a:lstStyle/>
          <a:p>
            <a:pPr marL="0" indent="0">
              <a:spcBef>
                <a:spcPts val="0"/>
              </a:spcBef>
              <a:spcAft>
                <a:spcPts val="600"/>
              </a:spcAft>
              <a:buNone/>
            </a:pPr>
            <a:r>
              <a:rPr lang="en-US" sz="2400">
                <a:solidFill>
                  <a:srgbClr val="000000"/>
                </a:solidFill>
                <a:effectLst/>
                <a:ea typeface="Segoe UI Symbol" panose="020B0502040204020203" pitchFamily="34" charset="0"/>
              </a:rPr>
              <a:t>Trial the designated support, language supports (for EL/ML), and/or accommodations within the practice test in TIDE.  What was the student’s level of:</a:t>
            </a:r>
            <a:endParaRPr lang="en-US" sz="2400">
              <a:effectLst/>
              <a:ea typeface="Times New Roman" panose="02020603050405020304" pitchFamily="18" charset="0"/>
            </a:endParaRPr>
          </a:p>
          <a:p>
            <a:pPr marL="228600" lvl="1">
              <a:spcBef>
                <a:spcPts val="0"/>
              </a:spcBef>
            </a:pPr>
            <a:r>
              <a:rPr lang="en-US">
                <a:solidFill>
                  <a:srgbClr val="000000"/>
                </a:solidFill>
                <a:effectLst/>
                <a:ea typeface="Segoe UI Symbol" panose="020B0502040204020203" pitchFamily="34" charset="0"/>
              </a:rPr>
              <a:t>Automaticity</a:t>
            </a:r>
            <a:endParaRPr lang="en-US">
              <a:effectLst/>
              <a:ea typeface="Times New Roman" panose="02020603050405020304" pitchFamily="18" charset="0"/>
            </a:endParaRPr>
          </a:p>
          <a:p>
            <a:pPr marL="228600" lvl="1">
              <a:spcBef>
                <a:spcPts val="0"/>
              </a:spcBef>
            </a:pPr>
            <a:r>
              <a:rPr lang="en-US">
                <a:solidFill>
                  <a:srgbClr val="000000"/>
                </a:solidFill>
                <a:effectLst/>
                <a:ea typeface="Segoe UI Symbol" panose="020B0502040204020203" pitchFamily="34" charset="0"/>
              </a:rPr>
              <a:t>Independence</a:t>
            </a:r>
            <a:endParaRPr lang="en-US">
              <a:effectLst/>
              <a:ea typeface="Times New Roman" panose="02020603050405020304" pitchFamily="18" charset="0"/>
            </a:endParaRPr>
          </a:p>
          <a:p>
            <a:pPr marL="228600" lvl="1">
              <a:spcBef>
                <a:spcPts val="0"/>
              </a:spcBef>
            </a:pPr>
            <a:r>
              <a:rPr lang="en-US">
                <a:solidFill>
                  <a:srgbClr val="000000"/>
                </a:solidFill>
                <a:effectLst/>
                <a:ea typeface="Segoe UI Symbol" panose="020B0502040204020203" pitchFamily="34" charset="0"/>
              </a:rPr>
              <a:t>Usage</a:t>
            </a:r>
          </a:p>
          <a:p>
            <a:pPr marL="457200" lvl="1" indent="0">
              <a:spcBef>
                <a:spcPts val="0"/>
              </a:spcBef>
              <a:buNone/>
            </a:pPr>
            <a:endParaRPr lang="en-US">
              <a:solidFill>
                <a:srgbClr val="000000"/>
              </a:solidFill>
              <a:effectLst/>
              <a:ea typeface="Segoe UI Symbol" panose="020B0502040204020203" pitchFamily="34" charset="0"/>
            </a:endParaRPr>
          </a:p>
          <a:p>
            <a:pPr marL="0" lvl="1" indent="0">
              <a:spcBef>
                <a:spcPts val="0"/>
              </a:spcBef>
              <a:buNone/>
            </a:pPr>
            <a:r>
              <a:rPr lang="en-US">
                <a:effectLst/>
                <a:ea typeface="Times New Roman" panose="02020603050405020304" pitchFamily="18" charset="0"/>
              </a:rPr>
              <a:t>Talk to the student about their perception of how well the universal tools, designated supports, language supports, or accommodations worked. </a:t>
            </a:r>
          </a:p>
          <a:p>
            <a:pPr marL="342900" lvl="1" indent="-342900">
              <a:spcBef>
                <a:spcPts val="0"/>
              </a:spcBef>
            </a:pPr>
            <a:endParaRPr lang="en-US">
              <a:ea typeface="Times New Roman" panose="02020603050405020304" pitchFamily="18" charset="0"/>
            </a:endParaRPr>
          </a:p>
          <a:p>
            <a:pPr marL="0" lvl="1" indent="0">
              <a:spcBef>
                <a:spcPts val="0"/>
              </a:spcBef>
              <a:buNone/>
            </a:pPr>
            <a:r>
              <a:rPr lang="en-US">
                <a:hlinkClick r:id="rId3"/>
              </a:rPr>
              <a:t>CCSSO Questions to Ask When Selecting Accessibility Supports</a:t>
            </a:r>
            <a:r>
              <a:rPr lang="en-US"/>
              <a:t> (various tools that elicit discussion with educator teams, student, parent/guardian, and classroom teacher)</a:t>
            </a:r>
          </a:p>
          <a:p>
            <a:pPr marL="342900" lvl="1" indent="-342900">
              <a:spcBef>
                <a:spcPts val="0"/>
              </a:spcBef>
            </a:pPr>
            <a:endParaRPr lang="en-US" sz="2000">
              <a:effectLst/>
              <a:ea typeface="Times New Roman" panose="02020603050405020304" pitchFamily="18" charset="0"/>
            </a:endParaRPr>
          </a:p>
          <a:p>
            <a:pPr lvl="1">
              <a:spcBef>
                <a:spcPts val="0"/>
              </a:spcBef>
              <a:buFont typeface="Wingdings" panose="05000000000000000000" pitchFamily="2" charset="2"/>
              <a:buChar char="§"/>
            </a:pPr>
            <a:endParaRPr lang="en-US" sz="2000">
              <a:solidFill>
                <a:srgbClr val="000000"/>
              </a:solidFill>
              <a:effectLst/>
              <a:ea typeface="Segoe UI Symbol" panose="020B0502040204020203" pitchFamily="34" charset="0"/>
            </a:endParaRPr>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vert="horz" lIns="91440" tIns="45720" rIns="91440" bIns="45720" rtlCol="0" anchor="ctr">
            <a:noAutofit/>
          </a:bodyPr>
          <a:lstStyle/>
          <a:p>
            <a:r>
              <a:rPr lang="en-US">
                <a:solidFill>
                  <a:srgbClr val="FFFFFF"/>
                </a:solidFill>
              </a:rPr>
              <a:t>Considerations for Educator Teams Including PPT and Section 504 Teams</a:t>
            </a:r>
          </a:p>
        </p:txBody>
      </p:sp>
    </p:spTree>
    <p:extLst>
      <p:ext uri="{BB962C8B-B14F-4D97-AF65-F5344CB8AC3E}">
        <p14:creationId xmlns:p14="http://schemas.microsoft.com/office/powerpoint/2010/main" val="3583503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EE3A311-72C9-709B-B9C1-BAD43C846E21}"/>
              </a:ext>
            </a:extLst>
          </p:cNvPr>
          <p:cNvSpPr>
            <a:spLocks noGrp="1"/>
          </p:cNvSpPr>
          <p:nvPr>
            <p:ph sz="half" idx="2"/>
          </p:nvPr>
        </p:nvSpPr>
        <p:spPr>
          <a:xfrm>
            <a:off x="774700" y="6273800"/>
            <a:ext cx="10642600" cy="404653"/>
          </a:xfrm>
          <a:ln>
            <a:noFill/>
          </a:ln>
        </p:spPr>
        <p:txBody>
          <a:bodyPr>
            <a:noAutofit/>
          </a:bodyPr>
          <a:lstStyle/>
          <a:p>
            <a:pPr marL="0" marR="0" indent="0">
              <a:spcBef>
                <a:spcPts val="0"/>
              </a:spcBef>
              <a:spcAft>
                <a:spcPts val="600"/>
              </a:spcAft>
              <a:buNone/>
            </a:pPr>
            <a:r>
              <a:rPr lang="en-US" sz="2000"/>
              <a:t>Excerpts from the </a:t>
            </a:r>
            <a:r>
              <a:rPr lang="en-US" sz="2000">
                <a:hlinkClick r:id="rId3"/>
              </a:rPr>
              <a:t>CCSSO Questions to Ask When Selecting Accessibility Supports</a:t>
            </a:r>
            <a:endParaRPr lang="en-US" sz="2000"/>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vert="horz" lIns="91440" tIns="45720" rIns="91440" bIns="45720" rtlCol="0" anchor="ctr">
            <a:noAutofit/>
          </a:bodyPr>
          <a:lstStyle/>
          <a:p>
            <a:r>
              <a:rPr lang="en-US">
                <a:solidFill>
                  <a:srgbClr val="FFFFFF"/>
                </a:solidFill>
              </a:rPr>
              <a:t>Resources for Accessibility Planning</a:t>
            </a:r>
          </a:p>
        </p:txBody>
      </p:sp>
      <p:pic>
        <p:nvPicPr>
          <p:cNvPr id="4" name="Picture 3" descr="This is an image and excerpt of a form that can be used by educator teams to collect student feedback on the use of specific  accessibility supports during instruction. It was developed by the CCSSO.">
            <a:extLst>
              <a:ext uri="{FF2B5EF4-FFF2-40B4-BE49-F238E27FC236}">
                <a16:creationId xmlns:a16="http://schemas.microsoft.com/office/drawing/2014/main" id="{83FFB3EB-5D27-A516-4C4C-5D0317AAA943}"/>
              </a:ext>
            </a:extLst>
          </p:cNvPr>
          <p:cNvPicPr>
            <a:picLocks noChangeAspect="1"/>
          </p:cNvPicPr>
          <p:nvPr/>
        </p:nvPicPr>
        <p:blipFill>
          <a:blip r:embed="rId4"/>
          <a:stretch>
            <a:fillRect/>
          </a:stretch>
        </p:blipFill>
        <p:spPr>
          <a:xfrm>
            <a:off x="6311900" y="1761900"/>
            <a:ext cx="4938855" cy="4372200"/>
          </a:xfrm>
          <a:prstGeom prst="rect">
            <a:avLst/>
          </a:prstGeom>
          <a:ln>
            <a:solidFill>
              <a:srgbClr val="0815BE"/>
            </a:solidFill>
          </a:ln>
        </p:spPr>
      </p:pic>
      <p:pic>
        <p:nvPicPr>
          <p:cNvPr id="7" name="Picture 6" descr="This is an image and excerpt of a form that can be used by educator teams that can be used to track different aspects and ways a student uses accessibility supports during instruction. It was developed by the CCSSO.">
            <a:extLst>
              <a:ext uri="{FF2B5EF4-FFF2-40B4-BE49-F238E27FC236}">
                <a16:creationId xmlns:a16="http://schemas.microsoft.com/office/drawing/2014/main" id="{2F36C784-B7F8-D496-A940-9500C0D98E2C}"/>
              </a:ext>
            </a:extLst>
          </p:cNvPr>
          <p:cNvPicPr>
            <a:picLocks noChangeAspect="1"/>
          </p:cNvPicPr>
          <p:nvPr/>
        </p:nvPicPr>
        <p:blipFill>
          <a:blip r:embed="rId5"/>
          <a:stretch>
            <a:fillRect/>
          </a:stretch>
        </p:blipFill>
        <p:spPr>
          <a:xfrm>
            <a:off x="647420" y="1761900"/>
            <a:ext cx="5448580" cy="4372200"/>
          </a:xfrm>
          <a:prstGeom prst="rect">
            <a:avLst/>
          </a:prstGeom>
          <a:ln>
            <a:solidFill>
              <a:srgbClr val="0815BE"/>
            </a:solidFill>
          </a:ln>
        </p:spPr>
      </p:pic>
    </p:spTree>
    <p:extLst>
      <p:ext uri="{BB962C8B-B14F-4D97-AF65-F5344CB8AC3E}">
        <p14:creationId xmlns:p14="http://schemas.microsoft.com/office/powerpoint/2010/main" val="2870223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67211" y="365125"/>
            <a:ext cx="7650512" cy="899173"/>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How are Accessibility Needs Determined?</a:t>
            </a:r>
          </a:p>
        </p:txBody>
      </p:sp>
      <p:sp>
        <p:nvSpPr>
          <p:cNvPr id="11" name="Content Placeholder 10">
            <a:extLst>
              <a:ext uri="{FF2B5EF4-FFF2-40B4-BE49-F238E27FC236}">
                <a16:creationId xmlns:a16="http://schemas.microsoft.com/office/drawing/2014/main" id="{9BC54346-64B7-970F-8881-55A1027688DD}"/>
              </a:ext>
            </a:extLst>
          </p:cNvPr>
          <p:cNvSpPr>
            <a:spLocks noGrp="1"/>
          </p:cNvSpPr>
          <p:nvPr>
            <p:ph sz="half" idx="1"/>
          </p:nvPr>
        </p:nvSpPr>
        <p:spPr>
          <a:xfrm>
            <a:off x="609600" y="1616619"/>
            <a:ext cx="6896100" cy="4094636"/>
          </a:xfrm>
        </p:spPr>
        <p:txBody>
          <a:bodyPr>
            <a:normAutofit/>
          </a:bodyPr>
          <a:lstStyle/>
          <a:p>
            <a:r>
              <a:rPr lang="en-US"/>
              <a:t>Develop a systematic process across the district.</a:t>
            </a:r>
          </a:p>
          <a:p>
            <a:r>
              <a:rPr lang="en-US"/>
              <a:t>Provide training to educators on available accessibility tools and supports. </a:t>
            </a:r>
          </a:p>
          <a:p>
            <a:r>
              <a:rPr lang="en-US"/>
              <a:t>Communicate expectations and responsibilities to ensure effective implementation and fair/valid test experience for all students. </a:t>
            </a:r>
          </a:p>
        </p:txBody>
      </p:sp>
      <p:pic>
        <p:nvPicPr>
          <p:cNvPr id="15" name="Picture 14" descr="This is an image of the cover of the Connecticut Statewide Assessments Accessibility Considerations Manual: https://ct.portal.cambiumast.com/content/contentresources/en/CT-Assessments-Accessibility-Considerations.pdf.">
            <a:extLst>
              <a:ext uri="{FF2B5EF4-FFF2-40B4-BE49-F238E27FC236}">
                <a16:creationId xmlns:a16="http://schemas.microsoft.com/office/drawing/2014/main" id="{1B539CD3-EF37-4245-E76B-0C9406A72AD1}"/>
              </a:ext>
            </a:extLst>
          </p:cNvPr>
          <p:cNvPicPr>
            <a:picLocks noChangeAspect="1"/>
          </p:cNvPicPr>
          <p:nvPr/>
        </p:nvPicPr>
        <p:blipFill>
          <a:blip r:embed="rId3"/>
          <a:stretch>
            <a:fillRect/>
          </a:stretch>
        </p:blipFill>
        <p:spPr>
          <a:xfrm>
            <a:off x="7963730" y="1848390"/>
            <a:ext cx="3213408" cy="3862864"/>
          </a:xfrm>
          <a:prstGeom prst="rect">
            <a:avLst/>
          </a:prstGeom>
          <a:ln>
            <a:solidFill>
              <a:srgbClr val="0815BE"/>
            </a:solidFill>
          </a:ln>
        </p:spPr>
      </p:pic>
      <p:sp>
        <p:nvSpPr>
          <p:cNvPr id="17" name="TextBox 16">
            <a:extLst>
              <a:ext uri="{FF2B5EF4-FFF2-40B4-BE49-F238E27FC236}">
                <a16:creationId xmlns:a16="http://schemas.microsoft.com/office/drawing/2014/main" id="{039377BD-DC69-A749-6BAE-B7E8C8545CC3}"/>
              </a:ext>
            </a:extLst>
          </p:cNvPr>
          <p:cNvSpPr txBox="1"/>
          <p:nvPr/>
        </p:nvSpPr>
        <p:spPr>
          <a:xfrm>
            <a:off x="7193127" y="5943025"/>
            <a:ext cx="4754615" cy="369332"/>
          </a:xfrm>
          <a:prstGeom prst="rect">
            <a:avLst/>
          </a:prstGeom>
          <a:noFill/>
        </p:spPr>
        <p:txBody>
          <a:bodyPr wrap="square">
            <a:spAutoFit/>
          </a:bodyPr>
          <a:lstStyle/>
          <a:p>
            <a:r>
              <a:rPr lang="en-US">
                <a:hlinkClick r:id="rId4"/>
              </a:rPr>
              <a:t>CT-Assessments-Accessibility-Considerations.pdf</a:t>
            </a:r>
            <a:endParaRPr lang="en-US"/>
          </a:p>
        </p:txBody>
      </p:sp>
    </p:spTree>
    <p:extLst>
      <p:ext uri="{BB962C8B-B14F-4D97-AF65-F5344CB8AC3E}">
        <p14:creationId xmlns:p14="http://schemas.microsoft.com/office/powerpoint/2010/main" val="2030312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18905F-E64E-A1D6-C8DE-A2B1B51F77C1}"/>
              </a:ext>
            </a:extLst>
          </p:cNvPr>
          <p:cNvSpPr txBox="1"/>
          <p:nvPr/>
        </p:nvSpPr>
        <p:spPr>
          <a:xfrm>
            <a:off x="4043003" y="2399734"/>
            <a:ext cx="8148997" cy="1692771"/>
          </a:xfrm>
          <a:prstGeom prst="rect">
            <a:avLst/>
          </a:prstGeom>
          <a:noFill/>
        </p:spPr>
        <p:txBody>
          <a:bodyPr wrap="square" rtlCol="0">
            <a:spAutoFit/>
          </a:bodyPr>
          <a:lstStyle/>
          <a:p>
            <a:pPr algn="ctr"/>
            <a:r>
              <a:rPr lang="en-US" sz="4000" b="1">
                <a:solidFill>
                  <a:srgbClr val="FFFFFF"/>
                </a:solidFill>
                <a:latin typeface="Aptos"/>
                <a:ea typeface="Calibri"/>
                <a:cs typeface="Calibri"/>
              </a:rPr>
              <a:t>Which Types of Accessibility Supports are Available?</a:t>
            </a:r>
            <a:endParaRPr lang="en-US" sz="4000" b="1">
              <a:solidFill>
                <a:srgbClr val="FFFFFF"/>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pic>
        <p:nvPicPr>
          <p:cNvPr id="8" name="Picture 7" descr="This is the cover to the CSDE Assessment Guidelines document: https://ct.portal.cambiumast.com/resource-item/en/csde-assessment-guidelines.">
            <a:extLst>
              <a:ext uri="{FF2B5EF4-FFF2-40B4-BE49-F238E27FC236}">
                <a16:creationId xmlns:a16="http://schemas.microsoft.com/office/drawing/2014/main" id="{3F7D1C3B-F10F-D11C-A340-CF00F6777F6F}"/>
              </a:ext>
            </a:extLst>
          </p:cNvPr>
          <p:cNvPicPr>
            <a:picLocks noChangeAspect="1"/>
          </p:cNvPicPr>
          <p:nvPr/>
        </p:nvPicPr>
        <p:blipFill>
          <a:blip r:embed="rId3"/>
          <a:stretch>
            <a:fillRect/>
          </a:stretch>
        </p:blipFill>
        <p:spPr>
          <a:xfrm>
            <a:off x="639943" y="1288469"/>
            <a:ext cx="3403060" cy="4281062"/>
          </a:xfrm>
          <a:prstGeom prst="rect">
            <a:avLst/>
          </a:prstGeom>
        </p:spPr>
      </p:pic>
    </p:spTree>
    <p:extLst>
      <p:ext uri="{BB962C8B-B14F-4D97-AF65-F5344CB8AC3E}">
        <p14:creationId xmlns:p14="http://schemas.microsoft.com/office/powerpoint/2010/main" val="24060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2" descr="This is an image of the 2024-25 Accessibility Features for Connecticut Smarter Balanced and Next Generation Science Standards (NGSS) Assessments: ttps://ct.portal.cambiumast.com/resource-item/en/accessibility-chart.&#10;">
            <a:extLst>
              <a:ext uri="{FF2B5EF4-FFF2-40B4-BE49-F238E27FC236}">
                <a16:creationId xmlns:a16="http://schemas.microsoft.com/office/drawing/2014/main" id="{FC9943BB-B9ED-4BD2-B562-D860973A753C}"/>
              </a:ext>
            </a:extLst>
          </p:cNvPr>
          <p:cNvSpPr/>
          <p:nvPr/>
        </p:nvSpPr>
        <p:spPr>
          <a:xfrm>
            <a:off x="1549465" y="11189"/>
            <a:ext cx="9030275" cy="6858000"/>
          </a:xfrm>
          <a:prstGeom prst="roundRect">
            <a:avLst/>
          </a:prstGeom>
          <a:solidFill>
            <a:schemeClr val="accent1">
              <a:lumMod val="20000"/>
              <a:lumOff val="80000"/>
            </a:schemeClr>
          </a:solidFill>
          <a:ln w="63500"/>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sz="1350">
              <a:solidFill>
                <a:prstClr val="black"/>
              </a:solidFill>
              <a:latin typeface="Calibri"/>
            </a:endParaRPr>
          </a:p>
        </p:txBody>
      </p:sp>
      <p:graphicFrame>
        <p:nvGraphicFramePr>
          <p:cNvPr id="5" name="Table 5">
            <a:extLst>
              <a:ext uri="{FF2B5EF4-FFF2-40B4-BE49-F238E27FC236}">
                <a16:creationId xmlns:a16="http://schemas.microsoft.com/office/drawing/2014/main" id="{81BA03B4-E5D5-3990-F5C2-EC2294C81F4C}"/>
              </a:ext>
            </a:extLst>
          </p:cNvPr>
          <p:cNvGraphicFramePr>
            <a:graphicFrameLocks noGrp="1"/>
          </p:cNvGraphicFramePr>
          <p:nvPr/>
        </p:nvGraphicFramePr>
        <p:xfrm>
          <a:off x="1629012" y="481534"/>
          <a:ext cx="1478270" cy="5345709"/>
        </p:xfrm>
        <a:graphic>
          <a:graphicData uri="http://schemas.openxmlformats.org/drawingml/2006/table">
            <a:tbl>
              <a:tblPr firstRow="1" bandRow="1">
                <a:tableStyleId>{5C22544A-7EE6-4342-B048-85BDC9FD1C3A}</a:tableStyleId>
              </a:tblPr>
              <a:tblGrid>
                <a:gridCol w="739135">
                  <a:extLst>
                    <a:ext uri="{9D8B030D-6E8A-4147-A177-3AD203B41FA5}">
                      <a16:colId xmlns:a16="http://schemas.microsoft.com/office/drawing/2014/main" val="222938597"/>
                    </a:ext>
                  </a:extLst>
                </a:gridCol>
                <a:gridCol w="739135">
                  <a:extLst>
                    <a:ext uri="{9D8B030D-6E8A-4147-A177-3AD203B41FA5}">
                      <a16:colId xmlns:a16="http://schemas.microsoft.com/office/drawing/2014/main" val="3080868279"/>
                    </a:ext>
                  </a:extLst>
                </a:gridCol>
              </a:tblGrid>
              <a:tr h="449405">
                <a:tc gridSpan="2">
                  <a:txBody>
                    <a:bodyPr/>
                    <a:lstStyle/>
                    <a:p>
                      <a:pPr algn="ctr"/>
                      <a:r>
                        <a:rPr lang="en-US" sz="1200"/>
                        <a:t>Universal Tools</a:t>
                      </a:r>
                      <a:r>
                        <a:rPr lang="en-US" sz="1400"/>
                        <a:t> </a:t>
                      </a:r>
                    </a:p>
                    <a:p>
                      <a:pPr algn="ctr"/>
                      <a:r>
                        <a:rPr lang="en-US" sz="800"/>
                        <a:t>Available to All Students</a:t>
                      </a:r>
                    </a:p>
                  </a:txBody>
                  <a:tcPr marL="68580" marR="68580" marT="0" marB="0" anchor="ctr">
                    <a:lnT w="12700" cmpd="sng">
                      <a:noFill/>
                    </a:lnT>
                  </a:tcPr>
                </a:tc>
                <a:tc hMerge="1">
                  <a:txBody>
                    <a:bodyPr/>
                    <a:lstStyle/>
                    <a:p>
                      <a:endParaRPr lang="en-US"/>
                    </a:p>
                  </a:txBody>
                  <a:tcPr marT="0" marB="0"/>
                </a:tc>
                <a:extLst>
                  <a:ext uri="{0D108BD9-81ED-4DB2-BD59-A6C34878D82A}">
                    <a16:rowId xmlns:a16="http://schemas.microsoft.com/office/drawing/2014/main" val="951675647"/>
                  </a:ext>
                </a:extLst>
              </a:tr>
              <a:tr h="251931">
                <a:tc>
                  <a:txBody>
                    <a:bodyPr/>
                    <a:lstStyle/>
                    <a:p>
                      <a:pPr algn="ctr"/>
                      <a:r>
                        <a:rPr lang="en-US" sz="900" b="1"/>
                        <a:t>Embedded</a:t>
                      </a:r>
                    </a:p>
                  </a:txBody>
                  <a:tcPr marL="68580" marR="68580" marT="0" marB="0" anchor="ctr"/>
                </a:tc>
                <a:tc>
                  <a:txBody>
                    <a:bodyPr/>
                    <a:lstStyle/>
                    <a:p>
                      <a:pPr algn="ctr"/>
                      <a:r>
                        <a:rPr lang="en-US" sz="900" b="1"/>
                        <a:t>Non-Embedded</a:t>
                      </a:r>
                    </a:p>
                  </a:txBody>
                  <a:tcPr marL="68580" marR="68580" marT="0" marB="0" anchor="ctr"/>
                </a:tc>
                <a:extLst>
                  <a:ext uri="{0D108BD9-81ED-4DB2-BD59-A6C34878D82A}">
                    <a16:rowId xmlns:a16="http://schemas.microsoft.com/office/drawing/2014/main" val="1867527872"/>
                  </a:ext>
                </a:extLst>
              </a:tr>
              <a:tr h="522812">
                <a:tc>
                  <a:txBody>
                    <a:bodyPr/>
                    <a:lstStyle/>
                    <a:p>
                      <a:r>
                        <a:rPr lang="en-US" sz="800"/>
                        <a:t>Digital Notepad</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Scratch Paper/ whiteboard with marker</a:t>
                      </a:r>
                    </a:p>
                  </a:txBody>
                  <a:tcPr marL="68580" marR="68580" marT="0" marB="0" anchor="ctr"/>
                </a:tc>
                <a:extLst>
                  <a:ext uri="{0D108BD9-81ED-4DB2-BD59-A6C34878D82A}">
                    <a16:rowId xmlns:a16="http://schemas.microsoft.com/office/drawing/2014/main" val="3210501752"/>
                  </a:ext>
                </a:extLst>
              </a:tr>
              <a:tr h="267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English Glossary </a:t>
                      </a:r>
                      <a:r>
                        <a:rPr lang="en-US" sz="800" b="1"/>
                        <a:t>^</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2547456813"/>
                  </a:ext>
                </a:extLst>
              </a:tr>
              <a:tr h="40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Expanded Passages/ Stimuli/Items</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1063353265"/>
                  </a:ext>
                </a:extLst>
              </a:tr>
              <a:tr h="206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Highlighter</a:t>
                      </a:r>
                    </a:p>
                  </a:txBody>
                  <a:tcPr marL="68580" marR="68580" marT="0" marB="0" anchor="ctr"/>
                </a:tc>
                <a:tc>
                  <a:txBody>
                    <a:bodyPr/>
                    <a:lstStyle/>
                    <a:p>
                      <a:endParaRPr lang="en-US" sz="800" dirty="0"/>
                    </a:p>
                  </a:txBody>
                  <a:tcPr marL="68580" marR="68580" marT="0" marB="0" anchor="ctr"/>
                </a:tc>
                <a:extLst>
                  <a:ext uri="{0D108BD9-81ED-4DB2-BD59-A6C34878D82A}">
                    <a16:rowId xmlns:a16="http://schemas.microsoft.com/office/drawing/2014/main" val="1237033247"/>
                  </a:ext>
                </a:extLst>
              </a:tr>
              <a:tr h="33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hlinkClick r:id="rId3"/>
                        </a:rPr>
                        <a:t>Keyboard Commands</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203875578"/>
                  </a:ext>
                </a:extLst>
              </a:tr>
              <a:tr h="156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Line Reader</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1576337433"/>
                  </a:ext>
                </a:extLst>
              </a:tr>
              <a:tr h="196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Mark for Review</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58078966"/>
                  </a:ext>
                </a:extLst>
              </a:tr>
              <a:tr h="174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Math Tools</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100408711"/>
                  </a:ext>
                </a:extLst>
              </a:tr>
              <a:tr h="174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Writing Tools</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837653942"/>
                  </a:ext>
                </a:extLst>
              </a:tr>
              <a:tr h="171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Strikethrough</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524233525"/>
                  </a:ext>
                </a:extLst>
              </a:tr>
              <a:tr h="15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Zoom</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002704201"/>
                  </a:ext>
                </a:extLst>
              </a:tr>
              <a:tr h="979789">
                <a:tc>
                  <a:txBody>
                    <a:bodyPr/>
                    <a:lstStyle/>
                    <a:p>
                      <a:r>
                        <a:rPr lang="en-US" sz="800"/>
                        <a:t>Desmos Calculator (Math Segment 1 ONLY, Grades 6-8; Science Grades 5, 8, and 11</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Calculator (Science Grades 5, 8, &amp;11)</a:t>
                      </a:r>
                    </a:p>
                  </a:txBody>
                  <a:tcPr marL="68580" marR="68580" marT="0" marB="0" anchor="ctr"/>
                </a:tc>
                <a:extLst>
                  <a:ext uri="{0D108BD9-81ED-4DB2-BD59-A6C34878D82A}">
                    <a16:rowId xmlns:a16="http://schemas.microsoft.com/office/drawing/2014/main" val="809899865"/>
                  </a:ext>
                </a:extLst>
              </a:tr>
              <a:tr h="644825">
                <a:tc>
                  <a:txBody>
                    <a:bodyPr/>
                    <a:lstStyle/>
                    <a:p>
                      <a:pPr lvl="0" rtl="0"/>
                      <a:r>
                        <a:rPr lang="en-US" sz="800"/>
                        <a:t>NGSS Periodic Table (Grades 8 &amp; 11) English and Spanish</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NGSS Periodic Table (Grades 8 &amp; 11) </a:t>
                      </a:r>
                      <a:r>
                        <a:rPr lang="en-US" sz="800">
                          <a:hlinkClick r:id="rId4"/>
                        </a:rPr>
                        <a:t>English</a:t>
                      </a:r>
                      <a:r>
                        <a:rPr lang="en-US" sz="800">
                          <a:hlinkClick r:id="rId5"/>
                        </a:rPr>
                        <a:t> </a:t>
                      </a:r>
                      <a:r>
                        <a:rPr lang="en-US" sz="800"/>
                        <a:t>and </a:t>
                      </a:r>
                      <a:r>
                        <a:rPr lang="en-US" sz="800">
                          <a:hlinkClick r:id="rId6"/>
                        </a:rPr>
                        <a:t>Spanish</a:t>
                      </a:r>
                      <a:r>
                        <a:rPr lang="en-US" sz="800"/>
                        <a:t> </a:t>
                      </a:r>
                      <a:r>
                        <a:rPr lang="en-US" sz="800" b="1"/>
                        <a:t>*</a:t>
                      </a:r>
                    </a:p>
                  </a:txBody>
                  <a:tcPr marL="68580" marR="68580" marT="0" marB="0" anchor="ctr"/>
                </a:tc>
                <a:extLst>
                  <a:ext uri="{0D108BD9-81ED-4DB2-BD59-A6C34878D82A}">
                    <a16:rowId xmlns:a16="http://schemas.microsoft.com/office/drawing/2014/main" val="3588149152"/>
                  </a:ext>
                </a:extLst>
              </a:tr>
              <a:tr h="174271">
                <a:tc gridSpan="2">
                  <a:txBody>
                    <a:bodyPr/>
                    <a:lstStyle/>
                    <a:p>
                      <a:pPr algn="ctr"/>
                      <a:r>
                        <a:rPr lang="en-US" sz="800" dirty="0"/>
                        <a:t>Breaks</a:t>
                      </a:r>
                    </a:p>
                  </a:txBody>
                  <a:tcPr marL="68580" marR="68580" marT="0" marB="0" anchor="ctr"/>
                </a:tc>
                <a:tc hMerge="1">
                  <a:txBody>
                    <a:bodyPr/>
                    <a:lstStyle/>
                    <a:p>
                      <a:endParaRPr lang="en-US" sz="800"/>
                    </a:p>
                  </a:txBody>
                  <a:tcPr marT="0" marB="0"/>
                </a:tc>
                <a:extLst>
                  <a:ext uri="{0D108BD9-81ED-4DB2-BD59-A6C34878D82A}">
                    <a16:rowId xmlns:a16="http://schemas.microsoft.com/office/drawing/2014/main" val="4112732528"/>
                  </a:ext>
                </a:extLst>
              </a:tr>
            </a:tbl>
          </a:graphicData>
        </a:graphic>
      </p:graphicFrame>
      <p:graphicFrame>
        <p:nvGraphicFramePr>
          <p:cNvPr id="6" name="Table 5">
            <a:extLst>
              <a:ext uri="{FF2B5EF4-FFF2-40B4-BE49-F238E27FC236}">
                <a16:creationId xmlns:a16="http://schemas.microsoft.com/office/drawing/2014/main" id="{BD84C1C7-81B2-6555-8FB9-4FB3E830F679}"/>
              </a:ext>
            </a:extLst>
          </p:cNvPr>
          <p:cNvGraphicFramePr>
            <a:graphicFrameLocks noGrp="1"/>
          </p:cNvGraphicFramePr>
          <p:nvPr/>
        </p:nvGraphicFramePr>
        <p:xfrm>
          <a:off x="3119471" y="486521"/>
          <a:ext cx="3350206" cy="6382668"/>
        </p:xfrm>
        <a:graphic>
          <a:graphicData uri="http://schemas.openxmlformats.org/drawingml/2006/table">
            <a:tbl>
              <a:tblPr firstRow="1" bandRow="1">
                <a:tableStyleId>{93296810-A885-4BE3-A3E7-6D5BEEA58F35}</a:tableStyleId>
              </a:tblPr>
              <a:tblGrid>
                <a:gridCol w="1675103">
                  <a:extLst>
                    <a:ext uri="{9D8B030D-6E8A-4147-A177-3AD203B41FA5}">
                      <a16:colId xmlns:a16="http://schemas.microsoft.com/office/drawing/2014/main" val="222938597"/>
                    </a:ext>
                  </a:extLst>
                </a:gridCol>
                <a:gridCol w="1675103">
                  <a:extLst>
                    <a:ext uri="{9D8B030D-6E8A-4147-A177-3AD203B41FA5}">
                      <a16:colId xmlns:a16="http://schemas.microsoft.com/office/drawing/2014/main" val="3080868279"/>
                    </a:ext>
                  </a:extLst>
                </a:gridCol>
              </a:tblGrid>
              <a:tr h="463390">
                <a:tc gridSpan="2">
                  <a:txBody>
                    <a:bodyPr/>
                    <a:lstStyle/>
                    <a:p>
                      <a:pPr marL="0" indent="0" algn="ctr"/>
                      <a:r>
                        <a:rPr lang="en-US" sz="1200"/>
                        <a:t>Designated Supports </a:t>
                      </a:r>
                    </a:p>
                    <a:p>
                      <a:pPr marL="0" indent="0" algn="ctr"/>
                      <a:r>
                        <a:rPr lang="en-US" sz="800"/>
                        <a:t>Available to Any Student With a Need Determined by Educator Teams</a:t>
                      </a:r>
                    </a:p>
                  </a:txBody>
                  <a:tcPr marL="68580" marR="68580" marT="0" marB="0" anchor="ctr"/>
                </a:tc>
                <a:tc hMerge="1">
                  <a:txBody>
                    <a:bodyPr/>
                    <a:lstStyle/>
                    <a:p>
                      <a:endParaRPr lang="en-US"/>
                    </a:p>
                  </a:txBody>
                  <a:tcPr marT="0" marB="0"/>
                </a:tc>
                <a:extLst>
                  <a:ext uri="{0D108BD9-81ED-4DB2-BD59-A6C34878D82A}">
                    <a16:rowId xmlns:a16="http://schemas.microsoft.com/office/drawing/2014/main" val="951675647"/>
                  </a:ext>
                </a:extLst>
              </a:tr>
              <a:tr h="150920">
                <a:tc>
                  <a:txBody>
                    <a:bodyPr/>
                    <a:lstStyle/>
                    <a:p>
                      <a:pPr algn="ctr"/>
                      <a:r>
                        <a:rPr lang="en-US" sz="900" b="1"/>
                        <a:t>Embedded</a:t>
                      </a:r>
                    </a:p>
                  </a:txBody>
                  <a:tcPr marL="68580" marR="68580" marT="0" marB="0" anchor="ctr"/>
                </a:tc>
                <a:tc>
                  <a:txBody>
                    <a:bodyPr/>
                    <a:lstStyle/>
                    <a:p>
                      <a:pPr algn="ctr"/>
                      <a:r>
                        <a:rPr lang="en-US" sz="900" b="1"/>
                        <a:t>Non-Embedded</a:t>
                      </a:r>
                    </a:p>
                  </a:txBody>
                  <a:tcPr marL="68580" marR="68580" marT="0" marB="0" anchor="ctr"/>
                </a:tc>
                <a:extLst>
                  <a:ext uri="{0D108BD9-81ED-4DB2-BD59-A6C34878D82A}">
                    <a16:rowId xmlns:a16="http://schemas.microsoft.com/office/drawing/2014/main" val="1867527872"/>
                  </a:ext>
                </a:extLst>
              </a:tr>
              <a:tr h="143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Print Size Online</a:t>
                      </a:r>
                    </a:p>
                  </a:txBody>
                  <a:tcPr marL="68580" marR="68580" marT="0" marB="0" anchor="ctr"/>
                </a:tc>
                <a:tc>
                  <a:txBody>
                    <a:bodyPr/>
                    <a:lstStyle/>
                    <a:p>
                      <a:r>
                        <a:rPr lang="en-US" sz="800"/>
                        <a:t>Magnification</a:t>
                      </a:r>
                    </a:p>
                  </a:txBody>
                  <a:tcPr marL="68580" marR="68580" marT="0" marB="0" anchor="ctr"/>
                </a:tc>
                <a:extLst>
                  <a:ext uri="{0D108BD9-81ED-4DB2-BD59-A6C34878D82A}">
                    <a16:rowId xmlns:a16="http://schemas.microsoft.com/office/drawing/2014/main" val="1336976328"/>
                  </a:ext>
                </a:extLst>
              </a:tr>
              <a:tr h="150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Color Contrast</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Color Contrast</a:t>
                      </a:r>
                    </a:p>
                  </a:txBody>
                  <a:tcPr marL="68580" marR="68580" marT="0" marB="0" anchor="ctr"/>
                </a:tc>
                <a:extLst>
                  <a:ext uri="{0D108BD9-81ED-4DB2-BD59-A6C34878D82A}">
                    <a16:rowId xmlns:a16="http://schemas.microsoft.com/office/drawing/2014/main" val="3210501752"/>
                  </a:ext>
                </a:extLst>
              </a:tr>
              <a:tr h="138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Masking</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Color Overlay</a:t>
                      </a:r>
                    </a:p>
                  </a:txBody>
                  <a:tcPr marL="68580" marR="68580" marT="0" marB="0" anchor="ctr"/>
                </a:tc>
                <a:extLst>
                  <a:ext uri="{0D108BD9-81ED-4DB2-BD59-A6C34878D82A}">
                    <a16:rowId xmlns:a16="http://schemas.microsoft.com/office/drawing/2014/main" val="2547456813"/>
                  </a:ext>
                </a:extLst>
              </a:tr>
              <a:tr h="141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Mouse Pointer</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1063353265"/>
                  </a:ext>
                </a:extLst>
              </a:tr>
              <a:tr h="144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Streamline</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203875578"/>
                  </a:ext>
                </a:extLst>
              </a:tr>
              <a:tr h="458054">
                <a:tc>
                  <a:txBody>
                    <a:bodyPr/>
                    <a:lstStyle/>
                    <a:p>
                      <a:pPr marL="0" marR="0" lvl="0" indent="0" algn="l" rtl="0" eaLnBrk="1" fontAlgn="auto" latinLnBrk="0" hangingPunct="1">
                        <a:lnSpc>
                          <a:spcPct val="100000"/>
                        </a:lnSpc>
                        <a:spcBef>
                          <a:spcPts val="0"/>
                        </a:spcBef>
                        <a:spcAft>
                          <a:spcPts val="0"/>
                        </a:spcAft>
                        <a:buClrTx/>
                        <a:buSzTx/>
                        <a:buFontTx/>
                        <a:buNone/>
                      </a:pPr>
                      <a:r>
                        <a:rPr lang="en-US" sz="800"/>
                        <a:t>Text-to-Speech- ELA Items (NOT ELA Reading Passages), Math and Science Stimuli and Items </a:t>
                      </a:r>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dirty="0">
                          <a:solidFill>
                            <a:schemeClr val="tx1"/>
                          </a:solidFill>
                        </a:rPr>
                        <a:t>Read Aloud (English) ELA  Items, Math and Science Stimuli and Items </a:t>
                      </a:r>
                      <a:r>
                        <a:rPr lang="en-US" sz="900" b="1" dirty="0"/>
                        <a:t>~ + </a:t>
                      </a:r>
                      <a:r>
                        <a:rPr lang="en-US" sz="800" b="0" dirty="0"/>
                        <a:t>Review </a:t>
                      </a:r>
                      <a:r>
                        <a:rPr lang="en-US" sz="800" b="0" dirty="0">
                          <a:hlinkClick r:id="rId7"/>
                        </a:rPr>
                        <a:t>Read Aloud Guidelines</a:t>
                      </a:r>
                      <a:r>
                        <a:rPr lang="en-US" sz="800" b="0" dirty="0"/>
                        <a:t>; </a:t>
                      </a:r>
                      <a:r>
                        <a:rPr lang="en-US" sz="800" b="0" dirty="0">
                          <a:hlinkClick r:id="rId8"/>
                        </a:rPr>
                        <a:t>NGSS Read Aloud Guidelines</a:t>
                      </a:r>
                      <a:endParaRPr lang="en-US" sz="800" dirty="0"/>
                    </a:p>
                  </a:txBody>
                  <a:tcPr marL="68580" marR="68580" marT="0" marB="0" anchor="ctr"/>
                </a:tc>
                <a:extLst>
                  <a:ext uri="{0D108BD9-81ED-4DB2-BD59-A6C34878D82A}">
                    <a16:rowId xmlns:a16="http://schemas.microsoft.com/office/drawing/2014/main" val="358078966"/>
                  </a:ext>
                </a:extLst>
              </a:tr>
              <a:tr h="471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Text-to-Speech-Spanish (Math, Science Stimuli and Items)</a:t>
                      </a:r>
                      <a:r>
                        <a:rPr lang="en-US" sz="1200" b="1" dirty="0">
                          <a:solidFill>
                            <a:schemeClr val="tx1"/>
                          </a:solidFill>
                        </a:rPr>
                        <a:t> </a:t>
                      </a:r>
                      <a:r>
                        <a:rPr lang="en-US" sz="900" b="1" dirty="0">
                          <a:solidFill>
                            <a:schemeClr val="tx1"/>
                          </a:solidFill>
                        </a:rPr>
                        <a:t>*</a:t>
                      </a:r>
                      <a:endParaRPr lang="en-US" sz="900" dirty="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a:t>Read Aloud in Spanish (Math, Science) </a:t>
                      </a:r>
                      <a:r>
                        <a:rPr lang="en-US" sz="900" b="0"/>
                        <a:t>* </a:t>
                      </a:r>
                      <a:r>
                        <a:rPr lang="en-US" sz="900" b="1"/>
                        <a:t>~ + </a:t>
                      </a:r>
                      <a:r>
                        <a:rPr lang="en-US" sz="900"/>
                        <a:t> </a:t>
                      </a:r>
                      <a:r>
                        <a:rPr lang="en-US" sz="800" b="0"/>
                        <a:t>Review </a:t>
                      </a:r>
                      <a:r>
                        <a:rPr lang="en-US" sz="800" b="0">
                          <a:hlinkClick r:id="rId9"/>
                        </a:rPr>
                        <a:t>Guidelines for Spanish Read Aloud of Stimuli and Items</a:t>
                      </a:r>
                      <a:endParaRPr lang="en-US" sz="1200"/>
                    </a:p>
                  </a:txBody>
                  <a:tcPr marL="68580" marR="68580" marT="0" marB="0" anchor="ctr"/>
                </a:tc>
                <a:extLst>
                  <a:ext uri="{0D108BD9-81ED-4DB2-BD59-A6C34878D82A}">
                    <a16:rowId xmlns:a16="http://schemas.microsoft.com/office/drawing/2014/main" val="3100408711"/>
                  </a:ext>
                </a:extLst>
              </a:tr>
              <a:tr h="335909">
                <a:tc>
                  <a:txBody>
                    <a:bodyPr/>
                    <a:lstStyle/>
                    <a:p>
                      <a:pPr marL="0" marR="0" lvl="0" indent="0" algn="l" rtl="0" eaLnBrk="1" fontAlgn="auto" latinLnBrk="0" hangingPunct="1">
                        <a:lnSpc>
                          <a:spcPct val="100000"/>
                        </a:lnSpc>
                        <a:spcBef>
                          <a:spcPts val="0"/>
                        </a:spcBef>
                        <a:spcAft>
                          <a:spcPts val="0"/>
                        </a:spcAft>
                        <a:buClrTx/>
                        <a:buSzTx/>
                        <a:buFontTx/>
                        <a:buNone/>
                      </a:pPr>
                      <a:r>
                        <a:rPr lang="en-US" sz="800"/>
                        <a:t>Spanish Presentation (Math, Science) (Toggle)</a:t>
                      </a:r>
                      <a:r>
                        <a:rPr lang="en-US" sz="1200" b="1">
                          <a:solidFill>
                            <a:schemeClr val="tx1"/>
                          </a:solidFill>
                        </a:rPr>
                        <a:t> </a:t>
                      </a:r>
                      <a:r>
                        <a:rPr lang="en-US" sz="900" b="1">
                          <a:solidFill>
                            <a:schemeClr val="tx1"/>
                          </a:solidFill>
                        </a:rPr>
                        <a:t>* </a:t>
                      </a:r>
                      <a:endParaRPr lang="en-US" sz="900" b="1">
                        <a:solidFill>
                          <a:srgbClr val="FF0000"/>
                        </a:solidFill>
                      </a:endParaRP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837653942"/>
                  </a:ext>
                </a:extLst>
              </a:tr>
              <a:tr h="712307">
                <a:tc>
                  <a:txBody>
                    <a:bodyPr/>
                    <a:lstStyle/>
                    <a:p>
                      <a:pPr marL="0" marR="0" lvl="0" indent="0" algn="l" rtl="0" eaLnBrk="1" fontAlgn="auto" latinLnBrk="0" hangingPunct="1">
                        <a:lnSpc>
                          <a:spcPct val="100000"/>
                        </a:lnSpc>
                        <a:spcBef>
                          <a:spcPts val="0"/>
                        </a:spcBef>
                        <a:spcAft>
                          <a:spcPts val="0"/>
                        </a:spcAft>
                        <a:buClrTx/>
                        <a:buSzTx/>
                        <a:buFontTx/>
                        <a:buNone/>
                      </a:pPr>
                      <a:r>
                        <a:rPr lang="en-US" sz="800">
                          <a:hlinkClick r:id="rId10"/>
                        </a:rPr>
                        <a:t>Translations Glossary</a:t>
                      </a:r>
                      <a:r>
                        <a:rPr lang="en-US" sz="800"/>
                        <a:t> (Math) (Includes Illustration Glossary as an available language support)</a:t>
                      </a:r>
                      <a:r>
                        <a:rPr lang="en-US" sz="800" b="1">
                          <a:solidFill>
                            <a:schemeClr val="tx1"/>
                          </a:solidFill>
                        </a:rPr>
                        <a:t> </a:t>
                      </a:r>
                      <a:r>
                        <a:rPr lang="en-US" sz="900" b="1">
                          <a:solidFill>
                            <a:schemeClr val="tx1"/>
                          </a:solidFill>
                        </a:rPr>
                        <a:t>*</a:t>
                      </a:r>
                      <a:r>
                        <a:rPr lang="en-US" sz="900" b="1"/>
                        <a:t> </a:t>
                      </a:r>
                      <a:endParaRPr lang="en-US" sz="900" b="1">
                        <a:highlight>
                          <a:srgbClr val="FFFF00"/>
                        </a:highlight>
                      </a:endParaRPr>
                    </a:p>
                    <a:p>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Translation Glossary (Math) (Includes Illustrative Glossary as an available language support)</a:t>
                      </a:r>
                      <a:r>
                        <a:rPr lang="en-US" sz="800" b="1" dirty="0">
                          <a:solidFill>
                            <a:schemeClr val="tx1"/>
                          </a:solidFill>
                        </a:rPr>
                        <a:t> (Note: Requires large-print test booklet and must be requested through </a:t>
                      </a:r>
                      <a:r>
                        <a:rPr lang="en-US" sz="800" b="1" dirty="0">
                          <a:solidFill>
                            <a:schemeClr val="tx1"/>
                          </a:solidFill>
                          <a:hlinkClick r:id="rId11"/>
                        </a:rPr>
                        <a:t>CAI Help Desk</a:t>
                      </a:r>
                      <a:r>
                        <a:rPr lang="en-US" sz="800" b="1" dirty="0">
                          <a:solidFill>
                            <a:schemeClr val="tx1"/>
                          </a:solidFill>
                        </a:rPr>
                        <a:t>.) </a:t>
                      </a:r>
                      <a:r>
                        <a:rPr lang="en-US" sz="900" b="1" dirty="0">
                          <a:solidFill>
                            <a:schemeClr val="tx1"/>
                          </a:solidFill>
                        </a:rPr>
                        <a:t>*</a:t>
                      </a:r>
                      <a:r>
                        <a:rPr lang="en-US" sz="900" b="1" dirty="0"/>
                        <a:t>^</a:t>
                      </a:r>
                      <a:endParaRPr lang="en-US" sz="900" dirty="0"/>
                    </a:p>
                  </a:txBody>
                  <a:tcPr marL="68580" marR="68580" marT="0" marB="0" anchor="ctr"/>
                </a:tc>
                <a:extLst>
                  <a:ext uri="{0D108BD9-81ED-4DB2-BD59-A6C34878D82A}">
                    <a16:rowId xmlns:a16="http://schemas.microsoft.com/office/drawing/2014/main" val="3524233525"/>
                  </a:ext>
                </a:extLst>
              </a:tr>
              <a:tr h="20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Turn off any universal accessibility tool</a:t>
                      </a:r>
                    </a:p>
                  </a:txBody>
                  <a:tcPr marL="68580" marR="68580" marT="0" marB="0" anchor="ctr"/>
                </a:tc>
                <a:tc>
                  <a:txBody>
                    <a:bodyPr/>
                    <a:lstStyle/>
                    <a:p>
                      <a:endParaRPr lang="en-US" sz="800"/>
                    </a:p>
                  </a:txBody>
                  <a:tcPr marL="68580" marR="68580" marT="0" marB="0" anchor="ctr"/>
                </a:tc>
                <a:extLst>
                  <a:ext uri="{0D108BD9-81ED-4DB2-BD59-A6C34878D82A}">
                    <a16:rowId xmlns:a16="http://schemas.microsoft.com/office/drawing/2014/main" val="3002704201"/>
                  </a:ext>
                </a:extLst>
              </a:tr>
              <a:tr h="319150">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a:hlinkClick r:id="rId12"/>
                        </a:rPr>
                        <a:t>Smarter Balanced Translated Test Directions</a:t>
                      </a:r>
                      <a:r>
                        <a:rPr lang="en-US" sz="800" b="1">
                          <a:solidFill>
                            <a:schemeClr val="tx1"/>
                          </a:solidFill>
                        </a:rPr>
                        <a:t>  </a:t>
                      </a:r>
                      <a:r>
                        <a:rPr lang="en-US" sz="800" b="0">
                          <a:solidFill>
                            <a:schemeClr val="tx1"/>
                          </a:solidFill>
                        </a:rPr>
                        <a:t>(Math, ELA) </a:t>
                      </a:r>
                      <a:r>
                        <a:rPr lang="en-US" sz="900" b="1">
                          <a:solidFill>
                            <a:schemeClr val="tx1"/>
                          </a:solidFill>
                        </a:rPr>
                        <a:t>*</a:t>
                      </a:r>
                      <a:endParaRPr lang="en-US" sz="900" b="1">
                        <a:highlight>
                          <a:srgbClr val="FFFF00"/>
                        </a:highlight>
                      </a:endParaRPr>
                    </a:p>
                  </a:txBody>
                  <a:tcPr marL="68580" marR="68580" marT="0" marB="0" anchor="ctr"/>
                </a:tc>
                <a:extLst>
                  <a:ext uri="{0D108BD9-81ED-4DB2-BD59-A6C34878D82A}">
                    <a16:rowId xmlns:a16="http://schemas.microsoft.com/office/drawing/2014/main" val="1420676247"/>
                  </a:ext>
                </a:extLst>
              </a:tr>
              <a:tr h="210016">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a:hlinkClick r:id="rId13"/>
                        </a:rPr>
                        <a:t>Bilingual Dictionary </a:t>
                      </a:r>
                      <a:r>
                        <a:rPr lang="en-US" sz="800"/>
                        <a:t> (Science) </a:t>
                      </a:r>
                      <a:r>
                        <a:rPr lang="en-US" sz="900" b="1"/>
                        <a:t>*</a:t>
                      </a:r>
                    </a:p>
                  </a:txBody>
                  <a:tcPr marL="68580" marR="68580" marT="0" marB="0" anchor="ctr"/>
                </a:tc>
                <a:extLst>
                  <a:ext uri="{0D108BD9-81ED-4DB2-BD59-A6C34878D82A}">
                    <a16:rowId xmlns:a16="http://schemas.microsoft.com/office/drawing/2014/main" val="1161383153"/>
                  </a:ext>
                </a:extLst>
              </a:tr>
              <a:tr h="406689">
                <a:tc>
                  <a:txBody>
                    <a:bodyPr/>
                    <a:lstStyle/>
                    <a:p>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hlinkClick r:id="rId14"/>
                        </a:rPr>
                        <a:t>Simplified Test Directions</a:t>
                      </a:r>
                      <a:r>
                        <a:rPr lang="en-US" sz="800"/>
                        <a:t> (Test Administration Manual for Math and ELA) </a:t>
                      </a:r>
                      <a:r>
                        <a:rPr lang="en-US" sz="900" b="1"/>
                        <a:t>^ +</a:t>
                      </a:r>
                    </a:p>
                  </a:txBody>
                  <a:tcPr marL="68580" marR="68580" marT="0" marB="0" anchor="ctr"/>
                </a:tc>
                <a:extLst>
                  <a:ext uri="{0D108BD9-81ED-4DB2-BD59-A6C34878D82A}">
                    <a16:rowId xmlns:a16="http://schemas.microsoft.com/office/drawing/2014/main" val="2164828223"/>
                  </a:ext>
                </a:extLst>
              </a:tr>
              <a:tr h="435299">
                <a:tc>
                  <a:txBody>
                    <a:bodyPr/>
                    <a:lstStyle/>
                    <a:p>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Native Language Reader of Test Directions (Test Administration Manual for Math, ELA, Science)</a:t>
                      </a:r>
                      <a:r>
                        <a:rPr lang="en-US" sz="800" b="1"/>
                        <a:t> </a:t>
                      </a:r>
                      <a:r>
                        <a:rPr lang="en-US" sz="900" b="1"/>
                        <a:t>* +</a:t>
                      </a:r>
                      <a:endParaRPr lang="en-US" sz="900"/>
                    </a:p>
                  </a:txBody>
                  <a:tcPr marL="68580" marR="68580" marT="0" marB="0" anchor="ctr"/>
                </a:tc>
                <a:extLst>
                  <a:ext uri="{0D108BD9-81ED-4DB2-BD59-A6C34878D82A}">
                    <a16:rowId xmlns:a16="http://schemas.microsoft.com/office/drawing/2014/main" val="809899865"/>
                  </a:ext>
                </a:extLst>
              </a:tr>
              <a:tr h="435299">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a:t>Translated Test Directions in ASL (Test Administration Manual for Math, ELA, Science)</a:t>
                      </a:r>
                      <a:r>
                        <a:rPr lang="en-US" sz="800" b="1"/>
                        <a:t>  </a:t>
                      </a:r>
                      <a:r>
                        <a:rPr lang="en-US" sz="900" b="1">
                          <a:solidFill>
                            <a:srgbClr val="FF0000"/>
                          </a:solidFill>
                        </a:rPr>
                        <a:t> </a:t>
                      </a:r>
                      <a:r>
                        <a:rPr lang="en-US" sz="900" b="1"/>
                        <a:t>+</a:t>
                      </a:r>
                      <a:endParaRPr lang="en-US" sz="900"/>
                    </a:p>
                  </a:txBody>
                  <a:tcPr marL="68580" marR="68580" marT="0" marB="0" anchor="ctr"/>
                </a:tc>
                <a:extLst>
                  <a:ext uri="{0D108BD9-81ED-4DB2-BD59-A6C34878D82A}">
                    <a16:rowId xmlns:a16="http://schemas.microsoft.com/office/drawing/2014/main" val="821959931"/>
                  </a:ext>
                </a:extLst>
              </a:tr>
              <a:tr h="435299">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a:hlinkClick r:id="rId15"/>
                        </a:rPr>
                        <a:t>Printed Test Directions</a:t>
                      </a:r>
                      <a:r>
                        <a:rPr lang="en-US" sz="800"/>
                        <a:t> in English (Test Administration Manual for Math, ELA, Science)  </a:t>
                      </a:r>
                      <a:endParaRPr lang="en-US" sz="900" b="1">
                        <a:solidFill>
                          <a:srgbClr val="FF0000"/>
                        </a:solidFill>
                      </a:endParaRPr>
                    </a:p>
                  </a:txBody>
                  <a:tcPr marL="68580" marR="68580" marT="0" marB="0" anchor="ctr"/>
                </a:tc>
                <a:extLst>
                  <a:ext uri="{0D108BD9-81ED-4DB2-BD59-A6C34878D82A}">
                    <a16:rowId xmlns:a16="http://schemas.microsoft.com/office/drawing/2014/main" val="3588149152"/>
                  </a:ext>
                </a:extLst>
              </a:tr>
              <a:tr h="152579">
                <a:tc>
                  <a:txBody>
                    <a:bodyPr/>
                    <a:lstStyle/>
                    <a:p>
                      <a:endParaRPr lang="en-US" sz="800"/>
                    </a:p>
                  </a:txBody>
                  <a:tcPr marL="68580" marR="68580" marT="0" marB="0" anchor="ctr"/>
                </a:tc>
                <a:tc>
                  <a:txBody>
                    <a:bodyPr/>
                    <a:lstStyle/>
                    <a:p>
                      <a:r>
                        <a:rPr lang="en-US" sz="800"/>
                        <a:t>Separate Setting</a:t>
                      </a:r>
                    </a:p>
                  </a:txBody>
                  <a:tcPr marL="68580" marR="68580" marT="0" marB="0" anchor="ctr"/>
                </a:tc>
                <a:extLst>
                  <a:ext uri="{0D108BD9-81ED-4DB2-BD59-A6C34878D82A}">
                    <a16:rowId xmlns:a16="http://schemas.microsoft.com/office/drawing/2014/main" val="1032656762"/>
                  </a:ext>
                </a:extLst>
              </a:tr>
              <a:tr h="163237">
                <a:tc>
                  <a:txBody>
                    <a:bodyPr/>
                    <a:lstStyle/>
                    <a:p>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Amplification </a:t>
                      </a:r>
                      <a:r>
                        <a:rPr lang="en-US" sz="900" b="1"/>
                        <a:t>+</a:t>
                      </a:r>
                      <a:endParaRPr lang="en-US" sz="900"/>
                    </a:p>
                  </a:txBody>
                  <a:tcPr marL="68580" marR="68580" marT="0" marB="0" anchor="ctr"/>
                </a:tc>
                <a:extLst>
                  <a:ext uri="{0D108BD9-81ED-4DB2-BD59-A6C34878D82A}">
                    <a16:rowId xmlns:a16="http://schemas.microsoft.com/office/drawing/2014/main" val="3237821099"/>
                  </a:ext>
                </a:extLst>
              </a:tr>
              <a:tr h="160093">
                <a:tc>
                  <a:txBody>
                    <a:bodyPr/>
                    <a:lstStyle/>
                    <a:p>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Noise Buffer</a:t>
                      </a:r>
                    </a:p>
                  </a:txBody>
                  <a:tcPr marL="68580" marR="68580" marT="0" marB="0" anchor="ctr"/>
                </a:tc>
                <a:extLst>
                  <a:ext uri="{0D108BD9-81ED-4DB2-BD59-A6C34878D82A}">
                    <a16:rowId xmlns:a16="http://schemas.microsoft.com/office/drawing/2014/main" val="2627745849"/>
                  </a:ext>
                </a:extLst>
              </a:tr>
            </a:tbl>
          </a:graphicData>
        </a:graphic>
      </p:graphicFrame>
      <p:graphicFrame>
        <p:nvGraphicFramePr>
          <p:cNvPr id="7" name="Table 6">
            <a:extLst>
              <a:ext uri="{FF2B5EF4-FFF2-40B4-BE49-F238E27FC236}">
                <a16:creationId xmlns:a16="http://schemas.microsoft.com/office/drawing/2014/main" id="{2E1B5975-0426-A8B0-4371-ACC2B56CB6FC}"/>
              </a:ext>
            </a:extLst>
          </p:cNvPr>
          <p:cNvGraphicFramePr>
            <a:graphicFrameLocks noGrp="1"/>
          </p:cNvGraphicFramePr>
          <p:nvPr/>
        </p:nvGraphicFramePr>
        <p:xfrm>
          <a:off x="6397863" y="486537"/>
          <a:ext cx="3255770" cy="6415538"/>
        </p:xfrm>
        <a:graphic>
          <a:graphicData uri="http://schemas.openxmlformats.org/drawingml/2006/table">
            <a:tbl>
              <a:tblPr firstRow="1" bandRow="1">
                <a:tableStyleId>{21E4AEA4-8DFA-4A89-87EB-49C32662AFE0}</a:tableStyleId>
              </a:tblPr>
              <a:tblGrid>
                <a:gridCol w="1634492">
                  <a:extLst>
                    <a:ext uri="{9D8B030D-6E8A-4147-A177-3AD203B41FA5}">
                      <a16:colId xmlns:a16="http://schemas.microsoft.com/office/drawing/2014/main" val="222938597"/>
                    </a:ext>
                  </a:extLst>
                </a:gridCol>
                <a:gridCol w="1621278">
                  <a:extLst>
                    <a:ext uri="{9D8B030D-6E8A-4147-A177-3AD203B41FA5}">
                      <a16:colId xmlns:a16="http://schemas.microsoft.com/office/drawing/2014/main" val="3080868279"/>
                    </a:ext>
                  </a:extLst>
                </a:gridCol>
              </a:tblGrid>
              <a:tr h="467863">
                <a:tc gridSpan="2">
                  <a:txBody>
                    <a:bodyPr/>
                    <a:lstStyle/>
                    <a:p>
                      <a:pPr algn="ctr"/>
                      <a:r>
                        <a:rPr lang="en-US" sz="1200"/>
                        <a:t>Accommodations</a:t>
                      </a:r>
                    </a:p>
                    <a:p>
                      <a:pPr algn="ctr"/>
                      <a:r>
                        <a:rPr lang="en-US" sz="800"/>
                        <a:t>Available to Students with an IEP or Section 504 Plan</a:t>
                      </a:r>
                    </a:p>
                  </a:txBody>
                  <a:tcPr marL="68580" marR="68580" marT="0" marB="0" anchor="ctr"/>
                </a:tc>
                <a:tc hMerge="1">
                  <a:txBody>
                    <a:bodyPr/>
                    <a:lstStyle/>
                    <a:p>
                      <a:endParaRPr lang="en-US"/>
                    </a:p>
                  </a:txBody>
                  <a:tcPr marT="0" marB="0"/>
                </a:tc>
                <a:extLst>
                  <a:ext uri="{0D108BD9-81ED-4DB2-BD59-A6C34878D82A}">
                    <a16:rowId xmlns:a16="http://schemas.microsoft.com/office/drawing/2014/main" val="951675647"/>
                  </a:ext>
                </a:extLst>
              </a:tr>
              <a:tr h="161346">
                <a:tc>
                  <a:txBody>
                    <a:bodyPr/>
                    <a:lstStyle/>
                    <a:p>
                      <a:pPr algn="ctr"/>
                      <a:r>
                        <a:rPr lang="en-US" sz="900" b="1"/>
                        <a:t>Embedded</a:t>
                      </a:r>
                    </a:p>
                  </a:txBody>
                  <a:tcPr marL="68580" marR="68580" marT="0" marB="0" anchor="ctr"/>
                </a:tc>
                <a:tc>
                  <a:txBody>
                    <a:bodyPr/>
                    <a:lstStyle/>
                    <a:p>
                      <a:pPr algn="ctr"/>
                      <a:r>
                        <a:rPr lang="en-US" sz="900" b="1"/>
                        <a:t>Non-Embedded</a:t>
                      </a:r>
                    </a:p>
                  </a:txBody>
                  <a:tcPr marL="68580" marR="68580" marT="0" marB="0" anchor="ctr"/>
                </a:tc>
                <a:extLst>
                  <a:ext uri="{0D108BD9-81ED-4DB2-BD59-A6C34878D82A}">
                    <a16:rowId xmlns:a16="http://schemas.microsoft.com/office/drawing/2014/main" val="1867527872"/>
                  </a:ext>
                </a:extLst>
              </a:tr>
              <a:tr h="279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Permissive Mode (compatible third-party accessibility software)</a:t>
                      </a:r>
                      <a:endParaRPr lang="en-US" sz="1200" b="1"/>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ndParaRPr>
                    </a:p>
                  </a:txBody>
                  <a:tcPr marL="68580" marR="68580" marT="0" marB="0" anchor="ctr"/>
                </a:tc>
                <a:extLst>
                  <a:ext uri="{0D108BD9-81ED-4DB2-BD59-A6C34878D82A}">
                    <a16:rowId xmlns:a16="http://schemas.microsoft.com/office/drawing/2014/main" val="1038452584"/>
                  </a:ext>
                </a:extLst>
              </a:tr>
              <a:tr h="139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Refreshable Braille</a:t>
                      </a:r>
                      <a:endParaRPr lang="en-US" sz="1200" b="1"/>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kern="1200">
                        <a:solidFill>
                          <a:schemeClr val="tx1"/>
                        </a:solidFill>
                      </a:endParaRPr>
                    </a:p>
                  </a:txBody>
                  <a:tcPr marL="68580" marR="68580" marT="0" marB="0" anchor="ctr"/>
                </a:tc>
                <a:extLst>
                  <a:ext uri="{0D108BD9-81ED-4DB2-BD59-A6C34878D82A}">
                    <a16:rowId xmlns:a16="http://schemas.microsoft.com/office/drawing/2014/main" val="357537202"/>
                  </a:ext>
                </a:extLst>
              </a:tr>
              <a:tr h="154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Braille Type </a:t>
                      </a:r>
                      <a:r>
                        <a:rPr lang="en-US" sz="800" kern="1200"/>
                        <a:t>(UEB/UEB Nemeth)</a:t>
                      </a:r>
                      <a:endParaRPr lang="en-US" sz="800" b="1"/>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t>Braille Booklet (UEB/UEB Nemeth)</a:t>
                      </a:r>
                      <a:endParaRPr lang="en-US" sz="800" b="0" i="0" kern="1200">
                        <a:solidFill>
                          <a:schemeClr val="tx1"/>
                        </a:solidFill>
                      </a:endParaRPr>
                    </a:p>
                  </a:txBody>
                  <a:tcPr marL="68580" marR="68580" marT="0" marB="0" anchor="ctr"/>
                </a:tc>
                <a:extLst>
                  <a:ext uri="{0D108BD9-81ED-4DB2-BD59-A6C34878D82A}">
                    <a16:rowId xmlns:a16="http://schemas.microsoft.com/office/drawing/2014/main" val="2220253089"/>
                  </a:ext>
                </a:extLst>
              </a:tr>
              <a:tr h="14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a:t>Large Print Booklet</a:t>
                      </a:r>
                      <a:endParaRPr lang="en-US" sz="1200" b="0" i="0" kern="1200">
                        <a:solidFill>
                          <a:schemeClr val="tx1"/>
                        </a:solidFill>
                      </a:endParaRPr>
                    </a:p>
                  </a:txBody>
                  <a:tcPr marL="68580" marR="68580" marT="0" marB="0" anchor="ctr"/>
                </a:tc>
                <a:extLst>
                  <a:ext uri="{0D108BD9-81ED-4DB2-BD59-A6C34878D82A}">
                    <a16:rowId xmlns:a16="http://schemas.microsoft.com/office/drawing/2014/main" val="3658718717"/>
                  </a:ext>
                </a:extLst>
              </a:tr>
              <a:tr h="433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American Sign Language Video ( ELA Listening, Math) </a:t>
                      </a:r>
                      <a:r>
                        <a:rPr lang="en-US" sz="900" b="1"/>
                        <a:t>^</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hlinkClick r:id="rId7"/>
                        </a:rPr>
                        <a:t>Human Signer/Visual Support</a:t>
                      </a:r>
                      <a:r>
                        <a:rPr lang="en-US" sz="800" b="0" i="0" kern="1200" dirty="0">
                          <a:solidFill>
                            <a:schemeClr val="tx1"/>
                          </a:solidFill>
                        </a:rPr>
                        <a:t> for ELA Items and Math/Science Stimuli and Items</a:t>
                      </a:r>
                      <a:r>
                        <a:rPr lang="en-US" sz="1200" b="0" i="0" dirty="0">
                          <a:solidFill>
                            <a:schemeClr val="tx1"/>
                          </a:solidFill>
                        </a:rPr>
                        <a:t> </a:t>
                      </a:r>
                      <a:r>
                        <a:rPr lang="en-US" sz="900" b="1" i="0" dirty="0">
                          <a:solidFill>
                            <a:schemeClr val="tx1"/>
                          </a:solidFill>
                        </a:rPr>
                        <a:t># ~ </a:t>
                      </a:r>
                      <a:r>
                        <a:rPr lang="en-US" sz="900" b="1" dirty="0"/>
                        <a:t>+</a:t>
                      </a:r>
                      <a:endParaRPr lang="en-US" sz="900" b="0" i="0" kern="1200" dirty="0">
                        <a:solidFill>
                          <a:schemeClr val="tx1"/>
                        </a:solidFill>
                      </a:endParaRPr>
                    </a:p>
                  </a:txBody>
                  <a:tcPr marL="68580" marR="68580" marT="0" marB="0" anchor="ctr"/>
                </a:tc>
                <a:extLst>
                  <a:ext uri="{0D108BD9-81ED-4DB2-BD59-A6C34878D82A}">
                    <a16:rowId xmlns:a16="http://schemas.microsoft.com/office/drawing/2014/main" val="3210501752"/>
                  </a:ext>
                </a:extLst>
              </a:tr>
              <a:tr h="384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solidFill>
                            <a:schemeClr val="tx1"/>
                          </a:solidFill>
                          <a:hlinkClick r:id="rId7"/>
                        </a:rPr>
                        <a:t>Human Signer/Visual Support for ELA Reading Passages</a:t>
                      </a:r>
                      <a:r>
                        <a:rPr lang="en-US" sz="800" i="0" kern="1200">
                          <a:solidFill>
                            <a:schemeClr val="tx1"/>
                          </a:solidFill>
                        </a:rPr>
                        <a:t> (Grades 3-8)  </a:t>
                      </a:r>
                      <a:r>
                        <a:rPr lang="en-US" sz="900" b="1" i="0">
                          <a:solidFill>
                            <a:schemeClr val="tx1"/>
                          </a:solidFill>
                        </a:rPr>
                        <a:t># ~</a:t>
                      </a:r>
                      <a:r>
                        <a:rPr lang="en-US" sz="900" b="0" i="0">
                          <a:solidFill>
                            <a:schemeClr val="tx1"/>
                          </a:solidFill>
                        </a:rPr>
                        <a:t>  </a:t>
                      </a:r>
                      <a:r>
                        <a:rPr lang="en-US" sz="900" b="1"/>
                        <a:t>+</a:t>
                      </a:r>
                      <a:endParaRPr lang="en-US" sz="900" b="0" i="0" kern="1200">
                        <a:solidFill>
                          <a:schemeClr val="tx1"/>
                        </a:solidFill>
                      </a:endParaRPr>
                    </a:p>
                  </a:txBody>
                  <a:tcPr marL="68580" marR="68580" marT="0" marB="0" anchor="ctr"/>
                </a:tc>
                <a:extLst>
                  <a:ext uri="{0D108BD9-81ED-4DB2-BD59-A6C34878D82A}">
                    <a16:rowId xmlns:a16="http://schemas.microsoft.com/office/drawing/2014/main" val="435920074"/>
                  </a:ext>
                </a:extLst>
              </a:tr>
              <a:tr h="313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Braille/Audio Transcription (ELA Listening)</a:t>
                      </a:r>
                      <a:r>
                        <a:rPr lang="en-US" sz="1200" b="1" dirty="0"/>
                        <a:t> </a:t>
                      </a:r>
                      <a:r>
                        <a:rPr lang="en-US" sz="900" b="1" dirty="0"/>
                        <a:t>+</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extLst>
                  <a:ext uri="{0D108BD9-81ED-4DB2-BD59-A6C34878D82A}">
                    <a16:rowId xmlns:a16="http://schemas.microsoft.com/office/drawing/2014/main" val="1573173264"/>
                  </a:ext>
                </a:extLst>
              </a:tr>
              <a:tr h="139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Closed Captioning (ELA Listening)</a:t>
                      </a:r>
                      <a:endParaRPr lang="en-US" sz="800" b="1">
                        <a:highlight>
                          <a:srgbClr val="FFFF00"/>
                        </a:highlight>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extLst>
                  <a:ext uri="{0D108BD9-81ED-4DB2-BD59-A6C34878D82A}">
                    <a16:rowId xmlns:a16="http://schemas.microsoft.com/office/drawing/2014/main" val="2547456813"/>
                  </a:ext>
                </a:extLst>
              </a:tr>
              <a:tr h="666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a:t>Text-to-Speech ELA Reading Passages (Grades 3-8); Complete the </a:t>
                      </a:r>
                      <a:r>
                        <a:rPr lang="en-US" sz="800" b="0" i="0">
                          <a:hlinkClick r:id="rId16"/>
                        </a:rPr>
                        <a:t>Decision Guidelines for Text-to-Speech of the Smarter Balanced ELA Reading Passages</a:t>
                      </a:r>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solidFill>
                            <a:schemeClr val="tx1"/>
                          </a:solidFill>
                          <a:hlinkClick r:id="rId7"/>
                        </a:rPr>
                        <a:t>Read Aloud ELA Reading Passages</a:t>
                      </a:r>
                      <a:r>
                        <a:rPr lang="en-US" sz="800" i="0" kern="1200">
                          <a:solidFill>
                            <a:schemeClr val="tx1"/>
                          </a:solidFill>
                        </a:rPr>
                        <a:t> (Grades 3-8)  </a:t>
                      </a:r>
                      <a:r>
                        <a:rPr lang="en-US" sz="900" b="1" i="0">
                          <a:solidFill>
                            <a:schemeClr val="tx1"/>
                          </a:solidFill>
                        </a:rPr>
                        <a:t># ~ </a:t>
                      </a:r>
                      <a:r>
                        <a:rPr lang="en-US" sz="900" b="1"/>
                        <a:t>+ </a:t>
                      </a:r>
                      <a:r>
                        <a:rPr lang="en-US" sz="800" i="0">
                          <a:solidFill>
                            <a:schemeClr val="tx1"/>
                          </a:solidFill>
                        </a:rPr>
                        <a:t>Complete the</a:t>
                      </a:r>
                      <a:r>
                        <a:rPr lang="en-US" sz="800" i="0">
                          <a:solidFill>
                            <a:schemeClr val="accent5">
                              <a:lumMod val="50000"/>
                            </a:schemeClr>
                          </a:solidFill>
                        </a:rPr>
                        <a:t> </a:t>
                      </a:r>
                      <a:r>
                        <a:rPr lang="en-US" sz="800" i="0">
                          <a:solidFill>
                            <a:schemeClr val="accent5">
                              <a:lumMod val="50000"/>
                            </a:schemeClr>
                          </a:solidFill>
                          <a:hlinkClick r:id="rId17"/>
                        </a:rPr>
                        <a:t>Documented Evidence for a Read Aloud of the Smarter Balanced ELA Reading Passages</a:t>
                      </a:r>
                      <a:endParaRPr lang="en-US" sz="800" i="0">
                        <a:hlinkClick r:id="rId17"/>
                      </a:endParaRPr>
                    </a:p>
                  </a:txBody>
                  <a:tcPr marL="68580" marR="68580" marT="0" marB="0" anchor="ctr"/>
                </a:tc>
                <a:extLst>
                  <a:ext uri="{0D108BD9-81ED-4DB2-BD59-A6C34878D82A}">
                    <a16:rowId xmlns:a16="http://schemas.microsoft.com/office/drawing/2014/main" val="1063353265"/>
                  </a:ext>
                </a:extLst>
              </a:tr>
              <a:tr h="222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a:t>Alternate Response Options</a:t>
                      </a:r>
                      <a:endParaRPr lang="en-US" sz="800"/>
                    </a:p>
                  </a:txBody>
                  <a:tcPr marL="68580" marR="68580" marT="0" marB="0" anchor="ctr"/>
                </a:tc>
                <a:extLst>
                  <a:ext uri="{0D108BD9-81ED-4DB2-BD59-A6C34878D82A}">
                    <a16:rowId xmlns:a16="http://schemas.microsoft.com/office/drawing/2014/main" val="1237033247"/>
                  </a:ext>
                </a:extLst>
              </a:tr>
              <a:tr h="20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Word Prediction </a:t>
                      </a:r>
                      <a:r>
                        <a:rPr lang="en-US" sz="900" b="1"/>
                        <a:t>^</a:t>
                      </a:r>
                      <a:endParaRPr lang="en-US" sz="900" b="1">
                        <a:solidFill>
                          <a:srgbClr val="FF0000"/>
                        </a:solidFill>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extLst>
                  <a:ext uri="{0D108BD9-81ED-4DB2-BD59-A6C34878D82A}">
                    <a16:rowId xmlns:a16="http://schemas.microsoft.com/office/drawing/2014/main" val="358078966"/>
                  </a:ext>
                </a:extLst>
              </a:tr>
              <a:tr h="219758">
                <a:tc>
                  <a:txBody>
                    <a:bodyPr/>
                    <a:lstStyle/>
                    <a:p>
                      <a:pPr marL="0" marR="0" lvl="0" indent="0" algn="l" rtl="0" eaLnBrk="1" fontAlgn="auto" latinLnBrk="0" hangingPunct="1">
                        <a:lnSpc>
                          <a:spcPct val="100000"/>
                        </a:lnSpc>
                        <a:spcBef>
                          <a:spcPts val="0"/>
                        </a:spcBef>
                        <a:spcAft>
                          <a:spcPts val="0"/>
                        </a:spcAft>
                        <a:buClrTx/>
                        <a:buSzTx/>
                        <a:buFontTx/>
                        <a:buNone/>
                      </a:pPr>
                      <a:r>
                        <a:rPr lang="en-US" sz="800"/>
                        <a:t>Speech-to-Text  </a:t>
                      </a:r>
                      <a:r>
                        <a:rPr lang="en-US" sz="1200" b="1"/>
                        <a:t> </a:t>
                      </a:r>
                      <a:r>
                        <a:rPr lang="en-US" sz="900" b="1"/>
                        <a:t>+ ^</a:t>
                      </a:r>
                      <a:endParaRPr lang="en-US" sz="900" b="1" i="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solidFill>
                            <a:schemeClr val="accent5">
                              <a:lumMod val="50000"/>
                            </a:schemeClr>
                          </a:solidFill>
                          <a:hlinkClick r:id="rId18"/>
                        </a:rPr>
                        <a:t>Scribe </a:t>
                      </a:r>
                      <a:r>
                        <a:rPr lang="en-US" sz="800" b="1" i="0" kern="1200">
                          <a:solidFill>
                            <a:schemeClr val="accent5">
                              <a:lumMod val="50000"/>
                            </a:schemeClr>
                          </a:solidFill>
                          <a:hlinkClick r:id="rId18"/>
                        </a:rPr>
                        <a:t> </a:t>
                      </a:r>
                      <a:r>
                        <a:rPr lang="en-US" sz="900" b="1" i="0">
                          <a:solidFill>
                            <a:schemeClr val="tx1"/>
                          </a:solidFill>
                          <a:hlinkClick r:id="rId18"/>
                        </a:rPr>
                        <a:t># ~ </a:t>
                      </a:r>
                      <a:r>
                        <a:rPr lang="en-US" sz="900" b="1">
                          <a:hlinkClick r:id="rId18"/>
                        </a:rPr>
                        <a:t>+</a:t>
                      </a:r>
                      <a:endParaRPr lang="en-US" sz="900" i="0"/>
                    </a:p>
                  </a:txBody>
                  <a:tcPr marL="68580" marR="68580" marT="0" marB="0" anchor="ctr"/>
                </a:tc>
                <a:extLst>
                  <a:ext uri="{0D108BD9-81ED-4DB2-BD59-A6C34878D82A}">
                    <a16:rowId xmlns:a16="http://schemas.microsoft.com/office/drawing/2014/main" val="3100408711"/>
                  </a:ext>
                </a:extLst>
              </a:tr>
              <a:tr h="146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a:t>Abacus</a:t>
                      </a:r>
                      <a:endParaRPr lang="en-US" sz="800" i="0"/>
                    </a:p>
                  </a:txBody>
                  <a:tcPr marL="68580" marR="68580" marT="0" marB="0" anchor="ctr"/>
                </a:tc>
                <a:extLst>
                  <a:ext uri="{0D108BD9-81ED-4DB2-BD59-A6C34878D82A}">
                    <a16:rowId xmlns:a16="http://schemas.microsoft.com/office/drawing/2014/main" val="3955335586"/>
                  </a:ext>
                </a:extLst>
              </a:tr>
              <a:tr h="553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t>(Braille/Talking) Specialized Calculator (Math Grades 6-8 Segment 1 ONLY; Science Grades 5, 8, &amp; 11)</a:t>
                      </a:r>
                      <a:r>
                        <a:rPr lang="en-US" sz="1200" b="1" i="0"/>
                        <a:t> </a:t>
                      </a:r>
                      <a:r>
                        <a:rPr lang="en-US" sz="900" b="1" i="0"/>
                        <a:t> </a:t>
                      </a:r>
                      <a:r>
                        <a:rPr lang="en-US" sz="900" b="1"/>
                        <a:t>+</a:t>
                      </a:r>
                      <a:endParaRPr lang="en-US" sz="900" b="1" i="0"/>
                    </a:p>
                  </a:txBody>
                  <a:tcPr marL="68580" marR="68580" marT="0" marB="0" anchor="ctr"/>
                </a:tc>
                <a:extLst>
                  <a:ext uri="{0D108BD9-81ED-4DB2-BD59-A6C34878D82A}">
                    <a16:rowId xmlns:a16="http://schemas.microsoft.com/office/drawing/2014/main" val="3002704201"/>
                  </a:ext>
                </a:extLst>
              </a:tr>
              <a:tr h="277895">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a:solidFill>
                            <a:schemeClr val="tx1"/>
                          </a:solidFill>
                        </a:rPr>
                        <a:t>Calculator (Math Grades 6-8 Segment 1 ONLY) </a:t>
                      </a:r>
                      <a:r>
                        <a:rPr lang="en-US" sz="900" i="0">
                          <a:solidFill>
                            <a:schemeClr val="tx1"/>
                          </a:solidFill>
                        </a:rPr>
                        <a:t> </a:t>
                      </a:r>
                      <a:r>
                        <a:rPr lang="en-US" sz="900" b="1" i="0">
                          <a:solidFill>
                            <a:schemeClr val="tx1"/>
                          </a:solidFill>
                        </a:rPr>
                        <a:t># </a:t>
                      </a:r>
                      <a:endParaRPr lang="en-US" sz="900" i="0">
                        <a:solidFill>
                          <a:schemeClr val="tx1"/>
                        </a:solidFill>
                      </a:endParaRPr>
                    </a:p>
                  </a:txBody>
                  <a:tcPr marL="68580" marR="68580" marT="0" marB="0" anchor="ctr"/>
                </a:tc>
                <a:extLst>
                  <a:ext uri="{0D108BD9-81ED-4DB2-BD59-A6C34878D82A}">
                    <a16:rowId xmlns:a16="http://schemas.microsoft.com/office/drawing/2014/main" val="1911776869"/>
                  </a:ext>
                </a:extLst>
              </a:tr>
              <a:tr h="139846">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hlinkClick r:id="rId19"/>
                        </a:rPr>
                        <a:t>Multiplication Table </a:t>
                      </a:r>
                      <a:r>
                        <a:rPr lang="en-US" sz="800" i="0" kern="1200"/>
                        <a:t> (Grades 3-8)</a:t>
                      </a:r>
                      <a:endParaRPr lang="en-US" sz="800" i="0"/>
                    </a:p>
                  </a:txBody>
                  <a:tcPr marL="68580" marR="68580" marT="0" marB="0" anchor="ctr"/>
                </a:tc>
                <a:extLst>
                  <a:ext uri="{0D108BD9-81ED-4DB2-BD59-A6C34878D82A}">
                    <a16:rowId xmlns:a16="http://schemas.microsoft.com/office/drawing/2014/main" val="3936128778"/>
                  </a:ext>
                </a:extLst>
              </a:tr>
              <a:tr h="139846">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hlinkClick r:id="rId20"/>
                        </a:rPr>
                        <a:t>100s Number Table  </a:t>
                      </a:r>
                      <a:r>
                        <a:rPr lang="en-US" sz="800" i="0" kern="1200"/>
                        <a:t>  (Grades 3-8)</a:t>
                      </a:r>
                      <a:endParaRPr lang="en-US" sz="800" i="0"/>
                    </a:p>
                  </a:txBody>
                  <a:tcPr marL="68580" marR="68580" marT="0" marB="0" anchor="ctr"/>
                </a:tc>
                <a:extLst>
                  <a:ext uri="{0D108BD9-81ED-4DB2-BD59-A6C34878D82A}">
                    <a16:rowId xmlns:a16="http://schemas.microsoft.com/office/drawing/2014/main" val="1420676247"/>
                  </a:ext>
                </a:extLst>
              </a:tr>
              <a:tr h="276978">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solidFill>
                            <a:schemeClr val="accent5">
                              <a:lumMod val="50000"/>
                            </a:schemeClr>
                          </a:solidFill>
                          <a:hlinkClick r:id="rId21"/>
                        </a:rPr>
                        <a:t>Math Manipulatives</a:t>
                      </a:r>
                      <a:r>
                        <a:rPr lang="en-US" sz="800" i="0" kern="1200">
                          <a:solidFill>
                            <a:schemeClr val="accent5">
                              <a:lumMod val="50000"/>
                            </a:schemeClr>
                          </a:solidFill>
                        </a:rPr>
                        <a:t> </a:t>
                      </a:r>
                      <a:r>
                        <a:rPr lang="en-US" sz="800" i="0" kern="1200">
                          <a:solidFill>
                            <a:schemeClr val="tx1"/>
                          </a:solidFill>
                        </a:rPr>
                        <a:t>(Grades 3-8) </a:t>
                      </a:r>
                      <a:r>
                        <a:rPr lang="en-US" sz="900" b="1" i="0">
                          <a:solidFill>
                            <a:schemeClr val="tx1"/>
                          </a:solidFill>
                        </a:rPr>
                        <a:t># </a:t>
                      </a:r>
                      <a:r>
                        <a:rPr lang="en-US" sz="900" b="1"/>
                        <a:t>+</a:t>
                      </a:r>
                      <a:r>
                        <a:rPr lang="en-US" sz="900" b="1" i="0">
                          <a:solidFill>
                            <a:schemeClr val="accent5">
                              <a:lumMod val="50000"/>
                            </a:schemeClr>
                          </a:solidFill>
                        </a:rPr>
                        <a:t> </a:t>
                      </a:r>
                      <a:endParaRPr lang="en-US" sz="900" i="0"/>
                    </a:p>
                  </a:txBody>
                  <a:tcPr marL="68580" marR="68580" marT="0" marB="0" anchor="ctr"/>
                </a:tc>
                <a:extLst>
                  <a:ext uri="{0D108BD9-81ED-4DB2-BD59-A6C34878D82A}">
                    <a16:rowId xmlns:a16="http://schemas.microsoft.com/office/drawing/2014/main" val="2164828223"/>
                  </a:ext>
                </a:extLst>
              </a:tr>
              <a:tr h="294880">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kern="1200">
                          <a:solidFill>
                            <a:schemeClr val="tx1"/>
                          </a:solidFill>
                        </a:rPr>
                        <a:t>Print on Demand </a:t>
                      </a:r>
                      <a:r>
                        <a:rPr lang="en-US" sz="900" b="1" i="0">
                          <a:solidFill>
                            <a:schemeClr val="tx1"/>
                          </a:solidFill>
                        </a:rPr>
                        <a:t># </a:t>
                      </a:r>
                      <a:r>
                        <a:rPr lang="en-US" sz="900" b="1"/>
                        <a:t>+  </a:t>
                      </a:r>
                      <a:r>
                        <a:rPr lang="en-US" sz="800" i="0">
                          <a:solidFill>
                            <a:schemeClr val="tx1"/>
                          </a:solidFill>
                        </a:rPr>
                        <a:t>(Contact the CSDE)</a:t>
                      </a:r>
                      <a:endParaRPr lang="en-US" sz="800" b="1" i="0">
                        <a:solidFill>
                          <a:schemeClr val="tx1"/>
                        </a:solidFill>
                      </a:endParaRPr>
                    </a:p>
                  </a:txBody>
                  <a:tcPr marL="68580" marR="68580" marT="0" marB="0" anchor="ctr"/>
                </a:tc>
                <a:extLst>
                  <a:ext uri="{0D108BD9-81ED-4DB2-BD59-A6C34878D82A}">
                    <a16:rowId xmlns:a16="http://schemas.microsoft.com/office/drawing/2014/main" val="879493582"/>
                  </a:ext>
                </a:extLst>
              </a:tr>
              <a:tr h="246203">
                <a:tc>
                  <a:txBody>
                    <a:bodyPr/>
                    <a:lstStyle/>
                    <a:p>
                      <a:endParaRPr lang="en-US" sz="80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a:solidFill>
                            <a:schemeClr val="tx1"/>
                          </a:solidFill>
                        </a:rPr>
                        <a:t>Medical Device (e.g., glucose monitor)</a:t>
                      </a:r>
                      <a:endParaRPr lang="en-US" sz="800" b="1" i="0">
                        <a:solidFill>
                          <a:schemeClr val="tx1"/>
                        </a:solidFill>
                      </a:endParaRPr>
                    </a:p>
                  </a:txBody>
                  <a:tcPr marL="68580" marR="68580" marT="0" marB="0" anchor="ctr"/>
                </a:tc>
                <a:extLst>
                  <a:ext uri="{0D108BD9-81ED-4DB2-BD59-A6C34878D82A}">
                    <a16:rowId xmlns:a16="http://schemas.microsoft.com/office/drawing/2014/main" val="2258800305"/>
                  </a:ext>
                </a:extLst>
              </a:tr>
              <a:tr h="408883">
                <a:tc>
                  <a:txBody>
                    <a:bodyPr/>
                    <a:lstStyle/>
                    <a:p>
                      <a:endParaRPr lang="en-US" sz="800"/>
                    </a:p>
                  </a:txBody>
                  <a:tcPr marL="68580" marR="68580" marT="0" marB="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i="0" dirty="0">
                          <a:solidFill>
                            <a:schemeClr val="tx1"/>
                          </a:solidFill>
                        </a:rPr>
                        <a:t>Customized Medical Accommodations </a:t>
                      </a:r>
                      <a:r>
                        <a:rPr lang="en-US" sz="800" b="1" i="0" dirty="0">
                          <a:solidFill>
                            <a:schemeClr val="tx1"/>
                          </a:solidFill>
                        </a:rPr>
                        <a:t> </a:t>
                      </a:r>
                      <a:r>
                        <a:rPr lang="en-US" sz="900" b="1" i="0" dirty="0">
                          <a:solidFill>
                            <a:schemeClr val="tx1"/>
                          </a:solidFill>
                        </a:rPr>
                        <a:t># ~</a:t>
                      </a:r>
                      <a:r>
                        <a:rPr lang="en-US" sz="900" b="1" dirty="0"/>
                        <a:t> + </a:t>
                      </a:r>
                      <a:r>
                        <a:rPr lang="en-US" sz="800" i="0" dirty="0">
                          <a:solidFill>
                            <a:schemeClr val="tx1"/>
                          </a:solidFill>
                        </a:rPr>
                        <a:t>(Contact the CSDE)</a:t>
                      </a:r>
                      <a:endParaRPr lang="en-US" sz="800" b="1" i="0" dirty="0">
                        <a:solidFill>
                          <a:schemeClr val="tx1"/>
                        </a:solidFill>
                      </a:endParaRPr>
                    </a:p>
                  </a:txBody>
                  <a:tcPr marL="68580" marR="68580" marT="0" marB="0" anchor="ctr"/>
                </a:tc>
                <a:extLst>
                  <a:ext uri="{0D108BD9-81ED-4DB2-BD59-A6C34878D82A}">
                    <a16:rowId xmlns:a16="http://schemas.microsoft.com/office/drawing/2014/main" val="3588149152"/>
                  </a:ext>
                </a:extLst>
              </a:tr>
            </a:tbl>
          </a:graphicData>
        </a:graphic>
      </p:graphicFrame>
      <p:pic>
        <p:nvPicPr>
          <p:cNvPr id="9" name="Picture 8" descr="Image of universal supports, designated supports and accommodations.  ">
            <a:hlinkClick r:id="rId22"/>
            <a:extLst>
              <a:ext uri="{FF2B5EF4-FFF2-40B4-BE49-F238E27FC236}">
                <a16:creationId xmlns:a16="http://schemas.microsoft.com/office/drawing/2014/main" id="{1CE9732B-08B2-8DD4-780F-91B1A75E1364}"/>
              </a:ext>
            </a:extLst>
          </p:cNvPr>
          <p:cNvPicPr>
            <a:picLocks noChangeAspect="1"/>
          </p:cNvPicPr>
          <p:nvPr/>
        </p:nvPicPr>
        <p:blipFill>
          <a:blip r:embed="rId23"/>
          <a:stretch>
            <a:fillRect/>
          </a:stretch>
        </p:blipFill>
        <p:spPr>
          <a:xfrm>
            <a:off x="9676117" y="2346935"/>
            <a:ext cx="905256" cy="371318"/>
          </a:xfrm>
          <a:prstGeom prst="rect">
            <a:avLst/>
          </a:prstGeom>
          <a:ln w="25400">
            <a:solidFill>
              <a:srgbClr val="FFFF00">
                <a:alpha val="87000"/>
              </a:srgbClr>
            </a:solidFill>
          </a:ln>
        </p:spPr>
      </p:pic>
      <p:pic>
        <p:nvPicPr>
          <p:cNvPr id="10" name="Picture 9">
            <a:hlinkClick r:id="rId24"/>
            <a:extLst>
              <a:ext uri="{FF2B5EF4-FFF2-40B4-BE49-F238E27FC236}">
                <a16:creationId xmlns:a16="http://schemas.microsoft.com/office/drawing/2014/main" id="{FE37A326-BE62-E257-F5B5-5D0B659A422C}"/>
              </a:ext>
              <a:ext uri="{C183D7F6-B498-43B3-948B-1728B52AA6E4}">
                <adec:decorative xmlns:adec="http://schemas.microsoft.com/office/drawing/2017/decorative" val="1"/>
              </a:ext>
            </a:extLst>
          </p:cNvPr>
          <p:cNvPicPr>
            <a:picLocks noChangeAspect="1"/>
          </p:cNvPicPr>
          <p:nvPr/>
        </p:nvPicPr>
        <p:blipFill>
          <a:blip r:embed="rId25"/>
          <a:stretch>
            <a:fillRect/>
          </a:stretch>
        </p:blipFill>
        <p:spPr>
          <a:xfrm>
            <a:off x="9678502" y="2876119"/>
            <a:ext cx="906432" cy="365760"/>
          </a:xfrm>
          <a:prstGeom prst="rect">
            <a:avLst/>
          </a:prstGeom>
          <a:ln w="25400">
            <a:solidFill>
              <a:srgbClr val="FFFF00">
                <a:alpha val="85000"/>
              </a:srgbClr>
            </a:solidFill>
          </a:ln>
        </p:spPr>
      </p:pic>
      <p:pic>
        <p:nvPicPr>
          <p:cNvPr id="11" name="Picture 10">
            <a:hlinkClick r:id="rId26"/>
            <a:extLst>
              <a:ext uri="{FF2B5EF4-FFF2-40B4-BE49-F238E27FC236}">
                <a16:creationId xmlns:a16="http://schemas.microsoft.com/office/drawing/2014/main" id="{3C7374F3-6AB2-8833-3D02-7D19C8694785}"/>
              </a:ext>
              <a:ext uri="{C183D7F6-B498-43B3-948B-1728B52AA6E4}">
                <adec:decorative xmlns:adec="http://schemas.microsoft.com/office/drawing/2017/decorative" val="1"/>
              </a:ext>
            </a:extLst>
          </p:cNvPr>
          <p:cNvPicPr>
            <a:picLocks noChangeAspect="1"/>
          </p:cNvPicPr>
          <p:nvPr/>
        </p:nvPicPr>
        <p:blipFill>
          <a:blip r:embed="rId27"/>
          <a:stretch>
            <a:fillRect/>
          </a:stretch>
        </p:blipFill>
        <p:spPr>
          <a:xfrm>
            <a:off x="9676115" y="3364999"/>
            <a:ext cx="905256" cy="371318"/>
          </a:xfrm>
          <a:prstGeom prst="rect">
            <a:avLst/>
          </a:prstGeom>
          <a:ln w="25400">
            <a:solidFill>
              <a:srgbClr val="FFFF00">
                <a:alpha val="85000"/>
              </a:srgbClr>
            </a:solidFill>
          </a:ln>
        </p:spPr>
      </p:pic>
      <p:sp>
        <p:nvSpPr>
          <p:cNvPr id="14" name="Rectangle 13">
            <a:extLst>
              <a:ext uri="{FF2B5EF4-FFF2-40B4-BE49-F238E27FC236}">
                <a16:creationId xmlns:a16="http://schemas.microsoft.com/office/drawing/2014/main" id="{DF9B3198-AF2C-7C56-739E-12447371A14E}"/>
              </a:ext>
            </a:extLst>
          </p:cNvPr>
          <p:cNvSpPr/>
          <p:nvPr/>
        </p:nvSpPr>
        <p:spPr>
          <a:xfrm>
            <a:off x="1716561" y="5815636"/>
            <a:ext cx="1402789" cy="6800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750" b="1" i="1">
                <a:solidFill>
                  <a:prstClr val="black"/>
                </a:solidFill>
                <a:latin typeface="Calibri"/>
                <a:cs typeface="Calibri"/>
              </a:rPr>
              <a:t>Refer to the </a:t>
            </a:r>
            <a:r>
              <a:rPr lang="en-US" sz="750" b="1" i="1">
                <a:solidFill>
                  <a:prstClr val="black"/>
                </a:solidFill>
                <a:latin typeface="Calibri"/>
                <a:cs typeface="Calibri"/>
                <a:hlinkClick r:id="rId28">
                  <a:extLst>
                    <a:ext uri="{A12FA001-AC4F-418D-AE19-62706E023703}">
                      <ahyp:hlinkClr xmlns:ahyp="http://schemas.microsoft.com/office/drawing/2018/hyperlinkcolor" val="tx"/>
                    </a:ext>
                  </a:extLst>
                </a:hlinkClick>
              </a:rPr>
              <a:t>CSDE Assessment Guidelines </a:t>
            </a:r>
            <a:r>
              <a:rPr lang="en-US" sz="750" b="1" i="1">
                <a:solidFill>
                  <a:prstClr val="black"/>
                </a:solidFill>
                <a:latin typeface="Calibri"/>
                <a:cs typeface="Calibri"/>
              </a:rPr>
              <a:t> for detailed information on universal tools, supports, and accommodations</a:t>
            </a:r>
            <a:r>
              <a:rPr lang="en-US" sz="750" i="1">
                <a:solidFill>
                  <a:prstClr val="black"/>
                </a:solidFill>
                <a:latin typeface="Calibri"/>
                <a:cs typeface="Calibri"/>
              </a:rPr>
              <a:t>.</a:t>
            </a:r>
            <a:endParaRPr lang="en-US" sz="750">
              <a:solidFill>
                <a:prstClr val="black"/>
              </a:solidFill>
              <a:latin typeface="Calibri"/>
              <a:cs typeface="Calibri"/>
            </a:endParaRPr>
          </a:p>
        </p:txBody>
      </p:sp>
      <p:sp>
        <p:nvSpPr>
          <p:cNvPr id="16" name="TextBox 15">
            <a:extLst>
              <a:ext uri="{FF2B5EF4-FFF2-40B4-BE49-F238E27FC236}">
                <a16:creationId xmlns:a16="http://schemas.microsoft.com/office/drawing/2014/main" id="{0D0A9603-F96D-2E5F-526F-1BEA70B61271}"/>
              </a:ext>
            </a:extLst>
          </p:cNvPr>
          <p:cNvSpPr txBox="1"/>
          <p:nvPr/>
        </p:nvSpPr>
        <p:spPr>
          <a:xfrm>
            <a:off x="9630311" y="3734548"/>
            <a:ext cx="944877" cy="26842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rIns="0" rtlCol="0">
            <a:spAutoFit/>
          </a:bodyPr>
          <a:lstStyle/>
          <a:p>
            <a:pPr algn="ctr" defTabSz="457200"/>
            <a:r>
              <a:rPr lang="en-US" sz="1050" b="1" dirty="0">
                <a:solidFill>
                  <a:prstClr val="black"/>
                </a:solidFill>
                <a:latin typeface="Calibri"/>
              </a:rPr>
              <a:t>Key</a:t>
            </a:r>
          </a:p>
          <a:p>
            <a:pPr algn="ctr" defTabSz="457200"/>
            <a:r>
              <a:rPr lang="en-US" sz="1050" b="1" dirty="0">
                <a:solidFill>
                  <a:prstClr val="black"/>
                </a:solidFill>
                <a:latin typeface="Calibri"/>
              </a:rPr>
              <a:t>^</a:t>
            </a:r>
            <a:r>
              <a:rPr lang="en-US" sz="825" b="1" dirty="0">
                <a:solidFill>
                  <a:prstClr val="black"/>
                </a:solidFill>
                <a:latin typeface="Calibri"/>
              </a:rPr>
              <a:t> </a:t>
            </a:r>
            <a:r>
              <a:rPr lang="en-US" sz="713" b="1" dirty="0">
                <a:solidFill>
                  <a:prstClr val="black"/>
                </a:solidFill>
                <a:latin typeface="Calibri"/>
              </a:rPr>
              <a:t>NOT available for Science</a:t>
            </a:r>
          </a:p>
          <a:p>
            <a:pPr algn="ctr" defTabSz="457200"/>
            <a:r>
              <a:rPr lang="en-US" sz="1050" b="1" dirty="0">
                <a:solidFill>
                  <a:prstClr val="black"/>
                </a:solidFill>
                <a:latin typeface="Calibri"/>
              </a:rPr>
              <a:t>* </a:t>
            </a:r>
            <a:r>
              <a:rPr lang="en-US" sz="713" b="1" dirty="0">
                <a:solidFill>
                  <a:prstClr val="black"/>
                </a:solidFill>
                <a:latin typeface="Calibri"/>
              </a:rPr>
              <a:t>Suggested for English learners/multilingual learners (ELs/MLs)</a:t>
            </a:r>
          </a:p>
          <a:p>
            <a:pPr algn="ctr" defTabSz="457200"/>
            <a:endParaRPr lang="en-US" sz="788" b="1" dirty="0">
              <a:solidFill>
                <a:prstClr val="black"/>
              </a:solidFill>
              <a:latin typeface="Calibri"/>
            </a:endParaRPr>
          </a:p>
          <a:p>
            <a:pPr algn="ctr" defTabSz="457200"/>
            <a:r>
              <a:rPr lang="en-US" sz="1050" b="1" dirty="0">
                <a:solidFill>
                  <a:prstClr val="black"/>
                </a:solidFill>
                <a:latin typeface="Calibri"/>
              </a:rPr>
              <a:t> +  </a:t>
            </a:r>
            <a:r>
              <a:rPr lang="en-US" sz="713" b="1" dirty="0">
                <a:solidFill>
                  <a:prstClr val="black"/>
                </a:solidFill>
                <a:latin typeface="Calibri"/>
              </a:rPr>
              <a:t>Individual Test Setting</a:t>
            </a:r>
          </a:p>
          <a:p>
            <a:pPr algn="ctr" defTabSz="457200"/>
            <a:endParaRPr lang="en-US" sz="1050" b="1" dirty="0">
              <a:solidFill>
                <a:prstClr val="black"/>
              </a:solidFill>
              <a:latin typeface="Calibri"/>
            </a:endParaRPr>
          </a:p>
          <a:p>
            <a:pPr algn="ctr" defTabSz="457200"/>
            <a:r>
              <a:rPr lang="en-US" sz="1050" b="1" dirty="0">
                <a:solidFill>
                  <a:prstClr val="black"/>
                </a:solidFill>
                <a:latin typeface="Calibri"/>
              </a:rPr>
              <a:t>#</a:t>
            </a:r>
            <a:r>
              <a:rPr lang="en-US" sz="788" b="1" dirty="0">
                <a:solidFill>
                  <a:prstClr val="black"/>
                </a:solidFill>
                <a:latin typeface="Calibri"/>
              </a:rPr>
              <a:t> </a:t>
            </a:r>
            <a:r>
              <a:rPr lang="en-US" sz="713" b="1" dirty="0">
                <a:solidFill>
                  <a:prstClr val="black"/>
                </a:solidFill>
                <a:latin typeface="Calibri"/>
              </a:rPr>
              <a:t>Special Documented Accommodation</a:t>
            </a:r>
          </a:p>
          <a:p>
            <a:pPr algn="ctr" defTabSz="457200"/>
            <a:endParaRPr lang="en-US" sz="788" b="1" dirty="0">
              <a:solidFill>
                <a:prstClr val="black"/>
              </a:solidFill>
              <a:latin typeface="Calibri"/>
            </a:endParaRPr>
          </a:p>
          <a:p>
            <a:pPr algn="ctr" defTabSz="457200"/>
            <a:r>
              <a:rPr lang="en-US" sz="1050" b="1" dirty="0">
                <a:solidFill>
                  <a:prstClr val="black"/>
                </a:solidFill>
                <a:latin typeface="Calibri"/>
              </a:rPr>
              <a:t>~</a:t>
            </a:r>
            <a:r>
              <a:rPr lang="en-US" sz="788" b="1" dirty="0">
                <a:solidFill>
                  <a:prstClr val="black"/>
                </a:solidFill>
                <a:latin typeface="Calibri"/>
              </a:rPr>
              <a:t> </a:t>
            </a:r>
            <a:r>
              <a:rPr lang="en-US" sz="713" b="1" dirty="0">
                <a:solidFill>
                  <a:prstClr val="black"/>
                </a:solidFill>
                <a:latin typeface="Calibri"/>
              </a:rPr>
              <a:t>Requires Trained Educator</a:t>
            </a:r>
          </a:p>
          <a:p>
            <a:pPr algn="ctr" defTabSz="457200"/>
            <a:endParaRPr lang="en-US" sz="713" b="1" dirty="0">
              <a:solidFill>
                <a:prstClr val="black"/>
              </a:solidFill>
              <a:latin typeface="Calibri"/>
            </a:endParaRPr>
          </a:p>
          <a:p>
            <a:pPr algn="ctr" defTabSz="457200"/>
            <a:endParaRPr lang="en-US" sz="713" b="1" dirty="0">
              <a:solidFill>
                <a:prstClr val="black"/>
              </a:solidFill>
              <a:latin typeface="Calibri"/>
            </a:endParaRPr>
          </a:p>
          <a:p>
            <a:pPr algn="ctr" defTabSz="457200"/>
            <a:r>
              <a:rPr lang="en-US" sz="713" b="1" dirty="0">
                <a:solidFill>
                  <a:prstClr val="black"/>
                </a:solidFill>
                <a:latin typeface="Calibri"/>
              </a:rPr>
              <a:t>This resource was updated 11/22/24.</a:t>
            </a:r>
          </a:p>
          <a:p>
            <a:pPr algn="ctr" defTabSz="457200"/>
            <a:endParaRPr lang="en-US" sz="788" b="1" dirty="0">
              <a:solidFill>
                <a:prstClr val="black"/>
              </a:solidFill>
              <a:latin typeface="Calibri"/>
            </a:endParaRPr>
          </a:p>
        </p:txBody>
      </p:sp>
      <p:sp>
        <p:nvSpPr>
          <p:cNvPr id="3" name="TextBox 2">
            <a:extLst>
              <a:ext uri="{FF2B5EF4-FFF2-40B4-BE49-F238E27FC236}">
                <a16:creationId xmlns:a16="http://schemas.microsoft.com/office/drawing/2014/main" id="{7A1D4497-8C8F-9C0C-F52E-153B7D724DE6}"/>
              </a:ext>
            </a:extLst>
          </p:cNvPr>
          <p:cNvSpPr txBox="1"/>
          <p:nvPr/>
        </p:nvSpPr>
        <p:spPr>
          <a:xfrm>
            <a:off x="2456156" y="29186"/>
            <a:ext cx="7075503" cy="523220"/>
          </a:xfrm>
          <a:prstGeom prst="rect">
            <a:avLst/>
          </a:prstGeom>
          <a:noFill/>
        </p:spPr>
        <p:txBody>
          <a:bodyPr wrap="square" rtlCol="0">
            <a:spAutoFit/>
          </a:bodyPr>
          <a:lstStyle/>
          <a:p>
            <a:pPr algn="ctr" defTabSz="457200"/>
            <a:r>
              <a:rPr lang="en-US" sz="1400" b="1" dirty="0">
                <a:solidFill>
                  <a:prstClr val="black"/>
                </a:solidFill>
                <a:latin typeface="Calibri"/>
              </a:rPr>
              <a:t>2024-25 Accessibility Features for Connecticut Smarter Balanced and </a:t>
            </a:r>
          </a:p>
          <a:p>
            <a:pPr algn="ctr" defTabSz="457200"/>
            <a:r>
              <a:rPr lang="en-US" sz="1400" b="1" dirty="0">
                <a:solidFill>
                  <a:prstClr val="black"/>
                </a:solidFill>
                <a:latin typeface="Calibri"/>
              </a:rPr>
              <a:t>Next Generation Science Standards (NGSS) Assessments</a:t>
            </a:r>
          </a:p>
        </p:txBody>
      </p:sp>
      <p:pic>
        <p:nvPicPr>
          <p:cNvPr id="19" name="Picture 18">
            <a:hlinkClick r:id="rId29"/>
            <a:extLst>
              <a:ext uri="{FF2B5EF4-FFF2-40B4-BE49-F238E27FC236}">
                <a16:creationId xmlns:a16="http://schemas.microsoft.com/office/drawing/2014/main" id="{286DF871-9648-C4A2-F6B7-CCB573437F90}"/>
              </a:ext>
              <a:ext uri="{C183D7F6-B498-43B3-948B-1728B52AA6E4}">
                <adec:decorative xmlns:adec="http://schemas.microsoft.com/office/drawing/2017/decorative" val="1"/>
              </a:ext>
            </a:extLst>
          </p:cNvPr>
          <p:cNvPicPr>
            <a:picLocks noChangeAspect="1"/>
          </p:cNvPicPr>
          <p:nvPr/>
        </p:nvPicPr>
        <p:blipFill>
          <a:blip r:embed="rId30"/>
          <a:stretch>
            <a:fillRect/>
          </a:stretch>
        </p:blipFill>
        <p:spPr>
          <a:xfrm>
            <a:off x="9671807" y="1360355"/>
            <a:ext cx="900848" cy="365760"/>
          </a:xfrm>
          <a:prstGeom prst="rect">
            <a:avLst/>
          </a:prstGeom>
          <a:ln w="25400">
            <a:solidFill>
              <a:srgbClr val="FFFF00">
                <a:alpha val="85000"/>
              </a:srgbClr>
            </a:solidFill>
          </a:ln>
        </p:spPr>
      </p:pic>
      <p:pic>
        <p:nvPicPr>
          <p:cNvPr id="21" name="Picture 20">
            <a:hlinkClick r:id="rId31"/>
            <a:extLst>
              <a:ext uri="{FF2B5EF4-FFF2-40B4-BE49-F238E27FC236}">
                <a16:creationId xmlns:a16="http://schemas.microsoft.com/office/drawing/2014/main" id="{C1E7F074-44E5-4EE3-3E22-3AF35B675C9C}"/>
              </a:ext>
              <a:ext uri="{C183D7F6-B498-43B3-948B-1728B52AA6E4}">
                <adec:decorative xmlns:adec="http://schemas.microsoft.com/office/drawing/2017/decorative" val="1"/>
              </a:ext>
            </a:extLst>
          </p:cNvPr>
          <p:cNvPicPr>
            <a:picLocks noChangeAspect="1"/>
          </p:cNvPicPr>
          <p:nvPr/>
        </p:nvPicPr>
        <p:blipFill>
          <a:blip r:embed="rId32"/>
          <a:stretch>
            <a:fillRect/>
          </a:stretch>
        </p:blipFill>
        <p:spPr>
          <a:xfrm>
            <a:off x="9671806" y="1854323"/>
            <a:ext cx="907934" cy="365760"/>
          </a:xfrm>
          <a:prstGeom prst="rect">
            <a:avLst/>
          </a:prstGeom>
          <a:ln w="25400">
            <a:solidFill>
              <a:srgbClr val="FFFF00">
                <a:alpha val="85000"/>
              </a:srgbClr>
            </a:solidFill>
          </a:ln>
        </p:spPr>
      </p:pic>
      <p:pic>
        <p:nvPicPr>
          <p:cNvPr id="22" name="Picture 21">
            <a:extLst>
              <a:ext uri="{FF2B5EF4-FFF2-40B4-BE49-F238E27FC236}">
                <a16:creationId xmlns:a16="http://schemas.microsoft.com/office/drawing/2014/main" id="{C178969C-2AA2-3AB8-CB27-78BCCCBF6AB9}"/>
              </a:ext>
              <a:ext uri="{C183D7F6-B498-43B3-948B-1728B52AA6E4}">
                <adec:decorative xmlns:adec="http://schemas.microsoft.com/office/drawing/2017/decorative" val="1"/>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56155" y="52392"/>
            <a:ext cx="526464" cy="394506"/>
          </a:xfrm>
          <a:prstGeom prst="rect">
            <a:avLst/>
          </a:prstGeom>
          <a:noFill/>
          <a:ln>
            <a:noFill/>
          </a:ln>
        </p:spPr>
      </p:pic>
    </p:spTree>
    <p:extLst>
      <p:ext uri="{BB962C8B-B14F-4D97-AF65-F5344CB8AC3E}">
        <p14:creationId xmlns:p14="http://schemas.microsoft.com/office/powerpoint/2010/main" val="8448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Understanding Universal Tools</a:t>
            </a:r>
          </a:p>
        </p:txBody>
      </p:sp>
      <p:sp>
        <p:nvSpPr>
          <p:cNvPr id="4" name="Content Placeholder 2">
            <a:extLst>
              <a:ext uri="{FF2B5EF4-FFF2-40B4-BE49-F238E27FC236}">
                <a16:creationId xmlns:a16="http://schemas.microsoft.com/office/drawing/2014/main" id="{4B854A42-6FE7-334D-4BAC-7C221C870AB2}"/>
              </a:ext>
            </a:extLst>
          </p:cNvPr>
          <p:cNvSpPr>
            <a:spLocks noGrp="1"/>
          </p:cNvSpPr>
          <p:nvPr>
            <p:ph idx="1"/>
          </p:nvPr>
        </p:nvSpPr>
        <p:spPr>
          <a:xfrm>
            <a:off x="197372" y="1523752"/>
            <a:ext cx="3721768" cy="4430560"/>
          </a:xfrm>
        </p:spPr>
        <p:txBody>
          <a:bodyPr vert="horz" wrap="square" lIns="91440" tIns="45720" rIns="91440" bIns="45720" rtlCol="0" anchor="t">
            <a:noAutofit/>
          </a:bodyPr>
          <a:lstStyle/>
          <a:p>
            <a:pPr marL="0" indent="0">
              <a:buNone/>
            </a:pPr>
            <a:r>
              <a:rPr lang="en-US" sz="2400" b="1">
                <a:ea typeface="+mn-lt"/>
                <a:cs typeface="Arial" panose="020B0604020202020204" pitchFamily="34" charset="0"/>
              </a:rPr>
              <a:t>Universal Tools </a:t>
            </a:r>
            <a:r>
              <a:rPr lang="en-US" sz="2400">
                <a:ea typeface="+mn-lt"/>
                <a:cs typeface="Arial" panose="020B0604020202020204" pitchFamily="34" charset="0"/>
              </a:rPr>
              <a:t>(embedded and non-embedded): </a:t>
            </a:r>
            <a:r>
              <a:rPr lang="en-US" sz="2400">
                <a:effectLst/>
                <a:ea typeface="Times New Roman" panose="02020603050405020304" pitchFamily="18" charset="0"/>
                <a:cs typeface="Arial" panose="020B0604020202020204" pitchFamily="34" charset="0"/>
              </a:rPr>
              <a:t>available to </a:t>
            </a:r>
            <a:r>
              <a:rPr lang="en-US" sz="2400" b="1">
                <a:effectLst/>
                <a:ea typeface="Times New Roman" panose="02020603050405020304" pitchFamily="18" charset="0"/>
                <a:cs typeface="Arial" panose="020B0604020202020204" pitchFamily="34" charset="0"/>
              </a:rPr>
              <a:t>all</a:t>
            </a:r>
            <a:r>
              <a:rPr lang="en-US" sz="2400">
                <a:effectLst/>
                <a:ea typeface="Times New Roman" panose="02020603050405020304" pitchFamily="18" charset="0"/>
                <a:cs typeface="Arial" panose="020B0604020202020204" pitchFamily="34" charset="0"/>
              </a:rPr>
              <a:t> students based on student preference and selection (e.g., highlighter, notepad).</a:t>
            </a:r>
          </a:p>
        </p:txBody>
      </p:sp>
      <p:sp>
        <p:nvSpPr>
          <p:cNvPr id="5" name="Content Placeholder 2">
            <a:extLst>
              <a:ext uri="{FF2B5EF4-FFF2-40B4-BE49-F238E27FC236}">
                <a16:creationId xmlns:a16="http://schemas.microsoft.com/office/drawing/2014/main" id="{64684F4E-67CD-C0FB-6D6A-6A0B2AC88588}"/>
              </a:ext>
              <a:ext uri="{C183D7F6-B498-43B3-948B-1728B52AA6E4}">
                <adec:decorative xmlns:adec="http://schemas.microsoft.com/office/drawing/2017/decorative" val="1"/>
              </a:ext>
            </a:extLst>
          </p:cNvPr>
          <p:cNvSpPr txBox="1">
            <a:spLocks/>
          </p:cNvSpPr>
          <p:nvPr/>
        </p:nvSpPr>
        <p:spPr>
          <a:xfrm>
            <a:off x="4698687" y="1523752"/>
            <a:ext cx="7148349" cy="4978938"/>
          </a:xfrm>
          <a:prstGeom prst="rect">
            <a:avLst/>
          </a:prstGeom>
          <a:ln>
            <a:solidFill>
              <a:schemeClr val="tx1"/>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Aptos"/>
                <a:ea typeface="+mn-lt"/>
                <a:cs typeface="Arial"/>
              </a:rPr>
              <a:t>What to Know</a:t>
            </a:r>
          </a:p>
          <a:p>
            <a:pPr marL="0" indent="0">
              <a:buFont typeface="Arial" panose="020B0604020202020204" pitchFamily="34" charset="0"/>
              <a:buNone/>
            </a:pPr>
            <a:r>
              <a:rPr lang="en-US" sz="2400" dirty="0">
                <a:latin typeface="Aptos"/>
                <a:ea typeface="+mn-lt"/>
                <a:cs typeface="Arial"/>
              </a:rPr>
              <a:t>Universal Tools </a:t>
            </a:r>
          </a:p>
          <a:p>
            <a:r>
              <a:rPr lang="en-US" sz="2400" dirty="0">
                <a:latin typeface="Aptos"/>
                <a:cs typeface="Arial"/>
              </a:rPr>
              <a:t>are automatically available to all students through the test delivery system.</a:t>
            </a:r>
            <a:endParaRPr lang="en-US" sz="2400" dirty="0">
              <a:latin typeface="Aptos" panose="020B0004020202020204" pitchFamily="34" charset="0"/>
              <a:cs typeface="Arial" panose="020B0604020202020204" pitchFamily="34" charset="0"/>
            </a:endParaRPr>
          </a:p>
          <a:p>
            <a:r>
              <a:rPr lang="en-US" sz="2400" dirty="0">
                <a:latin typeface="Aptos"/>
                <a:cs typeface="Arial"/>
              </a:rPr>
              <a:t>can be turned off by the test administrator/proctor prior to testing.</a:t>
            </a:r>
            <a:endParaRPr lang="en-US" sz="2400" dirty="0">
              <a:latin typeface="Aptos" panose="020B0004020202020204" pitchFamily="34" charset="0"/>
              <a:cs typeface="Arial" panose="020B0604020202020204" pitchFamily="34" charset="0"/>
            </a:endParaRPr>
          </a:p>
          <a:p>
            <a:r>
              <a:rPr lang="en-US" sz="2400" dirty="0">
                <a:latin typeface="Aptos"/>
                <a:cs typeface="Arial"/>
              </a:rPr>
              <a:t>include non-embedded tools if needed by the student (Refer to </a:t>
            </a:r>
            <a:r>
              <a:rPr lang="en-US" sz="2400" dirty="0">
                <a:latin typeface="Aptos"/>
                <a:cs typeface="Arial"/>
                <a:hlinkClick r:id="rId3"/>
              </a:rPr>
              <a:t>Accessibility Chart</a:t>
            </a:r>
            <a:r>
              <a:rPr lang="en-US" sz="2400" dirty="0">
                <a:latin typeface="Aptos"/>
                <a:cs typeface="Arial"/>
              </a:rPr>
              <a:t>).</a:t>
            </a:r>
            <a:endParaRPr lang="en-US" sz="2400" dirty="0">
              <a:latin typeface="Aptos" panose="020B0004020202020204" pitchFamily="34" charset="0"/>
              <a:cs typeface="Arial" panose="020B0604020202020204" pitchFamily="34" charset="0"/>
            </a:endParaRPr>
          </a:p>
          <a:p>
            <a:pPr marL="0" indent="0">
              <a:buNone/>
            </a:pPr>
            <a:r>
              <a:rPr lang="en-US" sz="2400" dirty="0">
                <a:latin typeface="Aptos"/>
                <a:ea typeface="Times New Roman" panose="02020603050405020304" pitchFamily="18" charset="0"/>
                <a:cs typeface="Arial"/>
              </a:rPr>
              <a:t>Resource: </a:t>
            </a:r>
            <a:r>
              <a:rPr lang="en-US" sz="2400" dirty="0">
                <a:solidFill>
                  <a:srgbClr val="002060"/>
                </a:solidFill>
                <a:latin typeface="Aptos"/>
                <a:ea typeface="Times New Roman" panose="02020603050405020304" pitchFamily="18" charset="0"/>
                <a:cs typeface="Arial"/>
                <a:hlinkClick r:id="rId4"/>
              </a:rPr>
              <a:t>Five Built-in Test Tools Students Should Know (and Use!)</a:t>
            </a:r>
            <a:endParaRPr lang="en-US" sz="2400" dirty="0">
              <a:solidFill>
                <a:srgbClr val="002060"/>
              </a:solidFill>
              <a:latin typeface="Aptos"/>
              <a:ea typeface="Times New Roman" panose="02020603050405020304" pitchFamily="18" charset="0"/>
              <a:cs typeface="Arial"/>
            </a:endParaRPr>
          </a:p>
        </p:txBody>
      </p:sp>
      <p:pic>
        <p:nvPicPr>
          <p:cNvPr id="6" name="Picture 5">
            <a:extLst>
              <a:ext uri="{FF2B5EF4-FFF2-40B4-BE49-F238E27FC236}">
                <a16:creationId xmlns:a16="http://schemas.microsoft.com/office/drawing/2014/main" id="{08A3447A-B820-2DF3-C225-84A2A69C15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3793" y="4236830"/>
            <a:ext cx="2828925" cy="2419350"/>
          </a:xfrm>
          <a:prstGeom prst="rect">
            <a:avLst/>
          </a:prstGeom>
          <a:ln>
            <a:solidFill>
              <a:schemeClr val="tx1"/>
            </a:solidFill>
          </a:ln>
        </p:spPr>
      </p:pic>
    </p:spTree>
    <p:extLst>
      <p:ext uri="{BB962C8B-B14F-4D97-AF65-F5344CB8AC3E}">
        <p14:creationId xmlns:p14="http://schemas.microsoft.com/office/powerpoint/2010/main" val="326098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C57C-38A3-8C3E-CECE-E25CED985C94}"/>
              </a:ext>
            </a:extLst>
          </p:cNvPr>
          <p:cNvSpPr>
            <a:spLocks noGrp="1"/>
          </p:cNvSpPr>
          <p:nvPr>
            <p:ph type="title"/>
          </p:nvPr>
        </p:nvSpPr>
        <p:spPr/>
        <p:txBody>
          <a:bodyPr>
            <a:noAutofit/>
          </a:bodyPr>
          <a:lstStyle/>
          <a:p>
            <a:r>
              <a:rPr lang="en-US" sz="3200" b="1">
                <a:solidFill>
                  <a:schemeClr val="bg1"/>
                </a:solidFill>
                <a:latin typeface="Aptos" panose="020B0004020202020204" pitchFamily="34" charset="0"/>
                <a:ea typeface="Open Sans" panose="020B0606030504020204" pitchFamily="34" charset="0"/>
                <a:cs typeface="Open Sans" panose="020B0606030504020204" pitchFamily="34" charset="0"/>
              </a:rPr>
              <a:t>Who and When Do I Contact?</a:t>
            </a:r>
            <a:endParaRPr lang="en-US"/>
          </a:p>
        </p:txBody>
      </p:sp>
      <p:sp>
        <p:nvSpPr>
          <p:cNvPr id="16" name="Content Placeholder 6">
            <a:extLst>
              <a:ext uri="{FF2B5EF4-FFF2-40B4-BE49-F238E27FC236}">
                <a16:creationId xmlns:a16="http://schemas.microsoft.com/office/drawing/2014/main" id="{4100D0EF-99F0-EC0B-2839-2ED128D1A387}"/>
              </a:ext>
              <a:ext uri="{C183D7F6-B498-43B3-948B-1728B52AA6E4}">
                <adec:decorative xmlns:adec="http://schemas.microsoft.com/office/drawing/2017/decorative" val="1"/>
              </a:ext>
            </a:extLst>
          </p:cNvPr>
          <p:cNvSpPr txBox="1">
            <a:spLocks/>
          </p:cNvSpPr>
          <p:nvPr/>
        </p:nvSpPr>
        <p:spPr>
          <a:xfrm>
            <a:off x="838200" y="1713441"/>
            <a:ext cx="10515600" cy="4534959"/>
          </a:xfrm>
          <a:prstGeom prst="rect">
            <a:avLst/>
          </a:prstGeom>
          <a:ln>
            <a:solidFill>
              <a:schemeClr val="tx1"/>
            </a:solidFill>
          </a:ln>
        </p:spPr>
        <p:txBody>
          <a:bodyP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Aptos" panose="020B0004020202020204" pitchFamily="34" charset="0"/>
              </a:rPr>
              <a:t>Connecticut Help Desk-Cambium Assessment </a:t>
            </a:r>
          </a:p>
          <a:p>
            <a:pPr algn="ctr"/>
            <a:r>
              <a:rPr lang="en-US" sz="2800" b="0" dirty="0">
                <a:latin typeface="Aptos" panose="020B0004020202020204" pitchFamily="34" charset="0"/>
                <a:cs typeface="Arial"/>
              </a:rPr>
              <a:t>844-202-7583</a:t>
            </a:r>
          </a:p>
          <a:p>
            <a:pPr algn="ctr"/>
            <a:r>
              <a:rPr lang="en-US" sz="2800" b="0" u="sng" dirty="0">
                <a:latin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cthelpdesk@cambiumassessment.com</a:t>
            </a:r>
            <a:r>
              <a:rPr lang="en-US" sz="2800" b="0" dirty="0">
                <a:latin typeface="Aptos" panose="020B0004020202020204" pitchFamily="34" charset="0"/>
                <a:cs typeface="Arial" panose="020B0604020202020204" pitchFamily="34" charset="0"/>
              </a:rPr>
              <a:t> </a:t>
            </a:r>
          </a:p>
          <a:p>
            <a:pPr algn="l"/>
            <a:endParaRPr lang="en-US" sz="2800" b="0" dirty="0">
              <a:latin typeface="Aptos" panose="020B0004020202020204" pitchFamily="34" charset="0"/>
              <a:cs typeface="Arial" panose="020B0604020202020204" pitchFamily="34" charset="0"/>
            </a:endParaRPr>
          </a:p>
          <a:p>
            <a:pPr algn="l"/>
            <a:r>
              <a:rPr lang="en-US" sz="2800" b="0" dirty="0">
                <a:latin typeface="Aptos" panose="020B0004020202020204" pitchFamily="34" charset="0"/>
                <a:cs typeface="Arial" panose="020B0604020202020204" pitchFamily="34" charset="0"/>
              </a:rPr>
              <a:t>If you have questions pertaining to:</a:t>
            </a:r>
          </a:p>
          <a:p>
            <a:pPr marL="285750" indent="-285750" algn="l">
              <a:spcBef>
                <a:spcPts val="1000"/>
              </a:spcBef>
              <a:spcAft>
                <a:spcPts val="300"/>
              </a:spcAft>
              <a:buFont typeface="Arial" panose="020B0604020202020204" pitchFamily="34" charset="0"/>
              <a:buChar char="•"/>
            </a:pPr>
            <a:r>
              <a:rPr lang="en-US" sz="2800" b="0" dirty="0">
                <a:latin typeface="Aptos" panose="020B0004020202020204" pitchFamily="34" charset="0"/>
              </a:rPr>
              <a:t>Test administration procedure questions</a:t>
            </a:r>
          </a:p>
          <a:p>
            <a:pPr marL="285750" indent="-285750" algn="l">
              <a:spcBef>
                <a:spcPts val="1000"/>
              </a:spcBef>
              <a:spcAft>
                <a:spcPts val="300"/>
              </a:spcAft>
              <a:buFont typeface="Arial" panose="020B0604020202020204" pitchFamily="34" charset="0"/>
              <a:buChar char="•"/>
            </a:pPr>
            <a:r>
              <a:rPr lang="en-US" sz="2800" b="0" dirty="0">
                <a:latin typeface="Aptos" panose="020B0004020202020204" pitchFamily="34" charset="0"/>
              </a:rPr>
              <a:t>Secure browser</a:t>
            </a:r>
          </a:p>
          <a:p>
            <a:pPr marL="285750" indent="-285750" algn="l">
              <a:spcBef>
                <a:spcPts val="1000"/>
              </a:spcBef>
              <a:spcAft>
                <a:spcPts val="300"/>
              </a:spcAft>
              <a:buFont typeface="Arial" panose="020B0604020202020204" pitchFamily="34" charset="0"/>
              <a:buChar char="•"/>
            </a:pPr>
            <a:r>
              <a:rPr lang="en-US" sz="2800" b="0" dirty="0">
                <a:latin typeface="Aptos" panose="020B0004020202020204" pitchFamily="34" charset="0"/>
              </a:rPr>
              <a:t>Technology questions</a:t>
            </a:r>
          </a:p>
          <a:p>
            <a:pPr algn="l"/>
            <a:endParaRPr lang="en-US" sz="2800" b="0" dirty="0">
              <a:latin typeface="Aptos" panose="020B0004020202020204" pitchFamily="34" charset="0"/>
            </a:endParaRPr>
          </a:p>
          <a:p>
            <a:endParaRPr lang="en-US" dirty="0"/>
          </a:p>
        </p:txBody>
      </p:sp>
    </p:spTree>
    <p:extLst>
      <p:ext uri="{BB962C8B-B14F-4D97-AF65-F5344CB8AC3E}">
        <p14:creationId xmlns:p14="http://schemas.microsoft.com/office/powerpoint/2010/main" val="11475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Understanding Designated Supports</a:t>
            </a:r>
          </a:p>
        </p:txBody>
      </p:sp>
      <p:sp>
        <p:nvSpPr>
          <p:cNvPr id="8" name="Content Placeholder 2">
            <a:extLst>
              <a:ext uri="{FF2B5EF4-FFF2-40B4-BE49-F238E27FC236}">
                <a16:creationId xmlns:a16="http://schemas.microsoft.com/office/drawing/2014/main" id="{FA4321F6-8A83-5529-1B28-7CEDB0619422}"/>
              </a:ext>
            </a:extLst>
          </p:cNvPr>
          <p:cNvSpPr>
            <a:spLocks noGrp="1"/>
          </p:cNvSpPr>
          <p:nvPr>
            <p:ph idx="1"/>
          </p:nvPr>
        </p:nvSpPr>
        <p:spPr>
          <a:xfrm>
            <a:off x="319841" y="2070518"/>
            <a:ext cx="4747011" cy="4007553"/>
          </a:xfrm>
        </p:spPr>
        <p:txBody>
          <a:bodyPr vert="horz" wrap="square" lIns="91440" tIns="45720" rIns="91440" bIns="45720" rtlCol="0" anchor="t">
            <a:noAutofit/>
          </a:bodyPr>
          <a:lstStyle/>
          <a:p>
            <a:pPr marL="0" indent="0">
              <a:buNone/>
            </a:pPr>
            <a:r>
              <a:rPr lang="en-US" sz="2400" b="1">
                <a:ea typeface="+mn-lt"/>
                <a:cs typeface="Arial" panose="020B0604020202020204" pitchFamily="34" charset="0"/>
              </a:rPr>
              <a:t>Designated Supports </a:t>
            </a:r>
            <a:r>
              <a:rPr lang="en-US" sz="2400">
                <a:ea typeface="+mn-lt"/>
                <a:cs typeface="Arial" panose="020B0604020202020204" pitchFamily="34" charset="0"/>
              </a:rPr>
              <a:t>(embedded and non-embedded): </a:t>
            </a:r>
            <a:r>
              <a:rPr lang="en-US" sz="2400">
                <a:effectLst/>
                <a:ea typeface="Times New Roman" panose="02020603050405020304" pitchFamily="18" charset="0"/>
                <a:cs typeface="Arial" panose="020B0604020202020204" pitchFamily="34" charset="0"/>
              </a:rPr>
              <a:t>accessibility features available for use by any student (determined by educator team with input from the parent/guardian and student). </a:t>
            </a:r>
          </a:p>
          <a:p>
            <a:pPr marL="0" indent="0">
              <a:buNone/>
            </a:pPr>
            <a:r>
              <a:rPr lang="en-US" sz="2400">
                <a:ea typeface="+mn-lt"/>
                <a:cs typeface="Arial" panose="020B0604020202020204" pitchFamily="34" charset="0"/>
              </a:rPr>
              <a:t>Examples: color contrast, text-to-speech of items, illustration glossary (math) as shown to the right.</a:t>
            </a:r>
          </a:p>
        </p:txBody>
      </p:sp>
      <p:pic>
        <p:nvPicPr>
          <p:cNvPr id="11" name="Picture 10" descr="Image of Designated Supports.  ">
            <a:hlinkClick r:id="rId3"/>
            <a:extLst>
              <a:ext uri="{FF2B5EF4-FFF2-40B4-BE49-F238E27FC236}">
                <a16:creationId xmlns:a16="http://schemas.microsoft.com/office/drawing/2014/main" id="{AEDAF8BD-015E-8427-1268-F78770FFB49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353503" y="2509257"/>
            <a:ext cx="6518656" cy="3130073"/>
          </a:xfrm>
          <a:prstGeom prst="rect">
            <a:avLst/>
          </a:prstGeom>
          <a:ln>
            <a:solidFill>
              <a:schemeClr val="tx1"/>
            </a:solidFill>
          </a:ln>
        </p:spPr>
      </p:pic>
    </p:spTree>
    <p:extLst>
      <p:ext uri="{BB962C8B-B14F-4D97-AF65-F5344CB8AC3E}">
        <p14:creationId xmlns:p14="http://schemas.microsoft.com/office/powerpoint/2010/main" val="278840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Determining Designated Supports for Students Without IEPs/Section 504 Plans</a:t>
            </a:r>
          </a:p>
        </p:txBody>
      </p:sp>
      <p:sp>
        <p:nvSpPr>
          <p:cNvPr id="5" name="Content Placeholder 2">
            <a:extLst>
              <a:ext uri="{FF2B5EF4-FFF2-40B4-BE49-F238E27FC236}">
                <a16:creationId xmlns:a16="http://schemas.microsoft.com/office/drawing/2014/main" id="{6DA362D7-5760-9265-5C7F-FA805A626228}"/>
              </a:ext>
            </a:extLst>
          </p:cNvPr>
          <p:cNvSpPr>
            <a:spLocks noGrp="1"/>
          </p:cNvSpPr>
          <p:nvPr>
            <p:ph idx="1"/>
          </p:nvPr>
        </p:nvSpPr>
        <p:spPr>
          <a:xfrm>
            <a:off x="265043" y="1624840"/>
            <a:ext cx="8190025" cy="4876258"/>
          </a:xfrm>
        </p:spPr>
        <p:txBody>
          <a:bodyPr>
            <a:normAutofit/>
          </a:bodyPr>
          <a:lstStyle/>
          <a:p>
            <a:r>
              <a:rPr lang="en-US" sz="2400"/>
              <a:t>Establish a process for setting designated supports in TIDE for eligible students who do </a:t>
            </a:r>
            <a:r>
              <a:rPr lang="en-US" sz="2400" b="1" u="sng"/>
              <a:t>not </a:t>
            </a:r>
            <a:r>
              <a:rPr lang="en-US" sz="2400"/>
              <a:t>have an IEP or Section 504 Plan. </a:t>
            </a:r>
          </a:p>
          <a:p>
            <a:r>
              <a:rPr lang="en-US" sz="2400"/>
              <a:t>Test supports must be set prior to the start of the student’s test session.</a:t>
            </a:r>
          </a:p>
          <a:p>
            <a:r>
              <a:rPr lang="en-US" sz="2400"/>
              <a:t>If using a batch file to upload accessibility supports to TIDE, be sure to </a:t>
            </a:r>
            <a:r>
              <a:rPr lang="en-US" sz="2400" b="1"/>
              <a:t>remove</a:t>
            </a:r>
            <a:r>
              <a:rPr lang="en-US" sz="2400"/>
              <a:t> any records of students that have IEP/Section 504 Plans.</a:t>
            </a:r>
          </a:p>
          <a:p>
            <a:r>
              <a:rPr lang="en-US" sz="2400"/>
              <a:t>Refer to the </a:t>
            </a:r>
            <a:r>
              <a:rPr lang="en-US" sz="2400">
                <a:hlinkClick r:id="rId3"/>
              </a:rPr>
              <a:t>Documenting Designated Supports and Accommodations in TIDE</a:t>
            </a:r>
            <a:r>
              <a:rPr lang="en-US" sz="2400">
                <a:cs typeface="Arial" panose="020B0604020202020204" pitchFamily="34" charset="0"/>
              </a:rPr>
              <a:t> and the </a:t>
            </a:r>
            <a:r>
              <a:rPr lang="en-US" sz="2400">
                <a:cs typeface="Arial" panose="020B0604020202020204" pitchFamily="34" charset="0"/>
                <a:hlinkClick r:id="rId4"/>
              </a:rPr>
              <a:t>TIDE User Guide </a:t>
            </a:r>
            <a:r>
              <a:rPr lang="en-US" sz="2400">
                <a:cs typeface="Arial" panose="020B0604020202020204" pitchFamily="34" charset="0"/>
              </a:rPr>
              <a:t>for more information.</a:t>
            </a:r>
            <a:endParaRPr lang="en-US" sz="2400">
              <a:ea typeface="Times New Roman" panose="02020603050405020304" pitchFamily="18" charset="0"/>
              <a:cs typeface="Arial" panose="020B0604020202020204" pitchFamily="34" charset="0"/>
            </a:endParaRPr>
          </a:p>
          <a:p>
            <a:endParaRPr lang="en-US" sz="2400"/>
          </a:p>
        </p:txBody>
      </p:sp>
      <p:pic>
        <p:nvPicPr>
          <p:cNvPr id="3074" name="Picture 2" descr="Image of guide.  ">
            <a:hlinkClick r:id="rId3"/>
            <a:extLst>
              <a:ext uri="{FF2B5EF4-FFF2-40B4-BE49-F238E27FC236}">
                <a16:creationId xmlns:a16="http://schemas.microsoft.com/office/drawing/2014/main" id="{F0398D7D-E5A9-8443-4AE8-14538B5D7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1347" y="1957237"/>
            <a:ext cx="3089206" cy="40736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97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solidFill>
                  <a:srgbClr val="FFFFFF"/>
                </a:solidFill>
                <a:latin typeface="Aptos" panose="020B0004020202020204" pitchFamily="34" charset="0"/>
                <a:ea typeface="+mj-ea"/>
                <a:cs typeface="Arial" panose="020B0604020202020204" pitchFamily="34" charset="0"/>
              </a:rPr>
              <a:t>Understanding Accessibility Supports</a:t>
            </a:r>
          </a:p>
        </p:txBody>
      </p:sp>
      <p:sp>
        <p:nvSpPr>
          <p:cNvPr id="8" name="Content Placeholder 2">
            <a:extLst>
              <a:ext uri="{FF2B5EF4-FFF2-40B4-BE49-F238E27FC236}">
                <a16:creationId xmlns:a16="http://schemas.microsoft.com/office/drawing/2014/main" id="{F98A5FD4-7136-BE04-F3E2-F3BEFBDF6F5D}"/>
              </a:ext>
            </a:extLst>
          </p:cNvPr>
          <p:cNvSpPr>
            <a:spLocks noGrp="1"/>
          </p:cNvSpPr>
          <p:nvPr>
            <p:ph idx="1"/>
          </p:nvPr>
        </p:nvSpPr>
        <p:spPr>
          <a:xfrm>
            <a:off x="270558" y="1534494"/>
            <a:ext cx="5546710" cy="5007708"/>
          </a:xfrm>
        </p:spPr>
        <p:txBody>
          <a:bodyPr vert="horz" wrap="square" lIns="91440" tIns="45720" rIns="91440" bIns="45720" rtlCol="0" anchor="t">
            <a:noAutofit/>
          </a:bodyPr>
          <a:lstStyle/>
          <a:p>
            <a:pPr marL="0" indent="0">
              <a:buNone/>
            </a:pPr>
            <a:r>
              <a:rPr lang="en-US" sz="2400" b="1">
                <a:latin typeface="Aptos"/>
                <a:ea typeface="+mn-lt"/>
                <a:cs typeface="Arial"/>
              </a:rPr>
              <a:t>Accommodations</a:t>
            </a:r>
            <a:r>
              <a:rPr lang="en-US" sz="2400">
                <a:latin typeface="Aptos"/>
                <a:ea typeface="+mn-lt"/>
                <a:cs typeface="Arial"/>
              </a:rPr>
              <a:t> (embedded and non-embedded): </a:t>
            </a:r>
            <a:r>
              <a:rPr lang="en-US" sz="2400">
                <a:effectLst/>
                <a:latin typeface="Aptos"/>
                <a:ea typeface="Times New Roman" panose="02020603050405020304" pitchFamily="18" charset="0"/>
                <a:cs typeface="Arial"/>
              </a:rPr>
              <a:t>are changes in procedures or materials that increase equitable access during assessment. </a:t>
            </a:r>
            <a:r>
              <a:rPr lang="en-US" sz="2400">
                <a:latin typeface="Aptos"/>
                <a:ea typeface="Times New Roman" panose="02020603050405020304" pitchFamily="18" charset="0"/>
                <a:cs typeface="Arial"/>
              </a:rPr>
              <a:t>They:</a:t>
            </a:r>
            <a:endParaRPr lang="en-US" sz="2400">
              <a:effectLst/>
              <a:ea typeface="Times New Roman" panose="02020603050405020304" pitchFamily="18" charset="0"/>
              <a:cs typeface="Arial" panose="020B0604020202020204" pitchFamily="34" charset="0"/>
            </a:endParaRPr>
          </a:p>
          <a:p>
            <a:r>
              <a:rPr lang="en-US" sz="2400">
                <a:effectLst/>
                <a:latin typeface="Aptos"/>
                <a:ea typeface="Times New Roman" panose="02020603050405020304" pitchFamily="18" charset="0"/>
                <a:cs typeface="Arial"/>
              </a:rPr>
              <a:t> generate valid assessment results for students who need them; </a:t>
            </a:r>
          </a:p>
          <a:p>
            <a:r>
              <a:rPr lang="en-US" sz="2400">
                <a:effectLst/>
                <a:latin typeface="Aptos"/>
                <a:ea typeface="Times New Roman" panose="02020603050405020304" pitchFamily="18" charset="0"/>
                <a:cs typeface="Arial"/>
              </a:rPr>
              <a:t>allow students to show what they know and can do.</a:t>
            </a:r>
            <a:r>
              <a:rPr lang="en-US" sz="2400">
                <a:effectLst/>
                <a:latin typeface="Aptos"/>
                <a:ea typeface="Arial" panose="020B0604020202020204" pitchFamily="34" charset="0"/>
                <a:cs typeface="Arial"/>
              </a:rPr>
              <a:t> </a:t>
            </a:r>
          </a:p>
          <a:p>
            <a:pPr marL="0" indent="0">
              <a:buNone/>
            </a:pPr>
            <a:r>
              <a:rPr lang="en-US" sz="2400">
                <a:effectLst/>
                <a:latin typeface="Aptos"/>
                <a:ea typeface="Arial" panose="020B0604020202020204" pitchFamily="34" charset="0"/>
                <a:cs typeface="Arial"/>
              </a:rPr>
              <a:t>Examples: Assistive technology, American Sign Language, braille, closed captioning</a:t>
            </a:r>
            <a:endParaRPr lang="en-US" sz="2400">
              <a:latin typeface="Aptos"/>
              <a:ea typeface="+mn-lt"/>
              <a:cs typeface="Arial"/>
            </a:endParaRPr>
          </a:p>
        </p:txBody>
      </p:sp>
      <p:sp>
        <p:nvSpPr>
          <p:cNvPr id="9" name="Content Placeholder 2">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a:latin typeface="Aptos"/>
                <a:ea typeface="+mn-lt"/>
                <a:cs typeface="Arial"/>
              </a:rPr>
              <a:t>What to Know</a:t>
            </a:r>
          </a:p>
          <a:p>
            <a:pPr marL="0" indent="0">
              <a:buNone/>
            </a:pPr>
            <a:r>
              <a:rPr lang="en-US" sz="2400">
                <a:latin typeface="Aptos"/>
                <a:ea typeface="+mn-lt"/>
                <a:cs typeface="Arial"/>
              </a:rPr>
              <a:t>Accommodations:</a:t>
            </a:r>
          </a:p>
          <a:p>
            <a:r>
              <a:rPr lang="en-US" sz="2400">
                <a:latin typeface="Aptos"/>
                <a:ea typeface="+mn-lt"/>
                <a:cs typeface="Arial"/>
              </a:rPr>
              <a:t>must be documented for the student’s current grade in a finalized and implemented plan in CT-SEDS.</a:t>
            </a:r>
          </a:p>
          <a:p>
            <a:r>
              <a:rPr lang="en-US" sz="2400">
                <a:latin typeface="Aptos"/>
                <a:ea typeface="+mn-lt"/>
                <a:cs typeface="Arial"/>
              </a:rPr>
              <a:t>sync directly from CT-SEDS to TIDE.</a:t>
            </a:r>
          </a:p>
          <a:p>
            <a:r>
              <a:rPr lang="en-US" sz="2400">
                <a:latin typeface="Aptos"/>
                <a:cs typeface="Arial"/>
              </a:rPr>
              <a:t>should be integrated into all district, school, and/or classroom processes which prioritize student access needs.</a:t>
            </a:r>
            <a:endParaRPr lang="en-US" sz="2400">
              <a:latin typeface="Aptos"/>
              <a:ea typeface="+mn-lt"/>
              <a:cs typeface="Arial"/>
            </a:endParaRPr>
          </a:p>
        </p:txBody>
      </p:sp>
    </p:spTree>
    <p:extLst>
      <p:ext uri="{BB962C8B-B14F-4D97-AF65-F5344CB8AC3E}">
        <p14:creationId xmlns:p14="http://schemas.microsoft.com/office/powerpoint/2010/main" val="4132729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Designated Support/Accommodation Eligibility</a:t>
            </a:r>
          </a:p>
        </p:txBody>
      </p:sp>
      <p:sp>
        <p:nvSpPr>
          <p:cNvPr id="9" name="Content Placeholder 2" descr="Image of TIDE.">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Rectangle 2">
            <a:extLst>
              <a:ext uri="{FF2B5EF4-FFF2-40B4-BE49-F238E27FC236}">
                <a16:creationId xmlns:a16="http://schemas.microsoft.com/office/drawing/2014/main" id="{FEA122B3-A24D-CFEC-10E6-2743AC39F766}"/>
              </a:ext>
            </a:extLst>
          </p:cNvPr>
          <p:cNvSpPr/>
          <p:nvPr/>
        </p:nvSpPr>
        <p:spPr>
          <a:xfrm>
            <a:off x="562648" y="2135325"/>
            <a:ext cx="5291802" cy="4599029"/>
          </a:xfrm>
          <a:prstGeom prst="rect">
            <a:avLst/>
          </a:prstGeom>
        </p:spPr>
        <p:txBody>
          <a:bodyPr vert="horz" wrap="square" lIns="91440" tIns="45720" rIns="91440" bIns="45720" rtlCol="0">
            <a:noAutofit/>
          </a:bodyPr>
          <a:lstStyle/>
          <a:p>
            <a:pPr marL="228600" indent="-228600" fontAlgn="base">
              <a:spcBef>
                <a:spcPts val="1000"/>
              </a:spcBef>
              <a:spcAft>
                <a:spcPct val="0"/>
              </a:spcAft>
              <a:buFont typeface="Arial" panose="020B0604020202020204" pitchFamily="34" charset="0"/>
              <a:buChar char="•"/>
              <a:defRPr/>
            </a:pPr>
            <a:r>
              <a:rPr lang="en-US" sz="2200">
                <a:latin typeface="Aptos" panose="020B0004020202020204" pitchFamily="34" charset="0"/>
              </a:rPr>
              <a:t>The IDEA or Section 504 indicator (based on the PSIS registration fields) must be set to Yes for accommodations to sync from CT-SEDS.</a:t>
            </a:r>
          </a:p>
          <a:p>
            <a:pPr marL="228600" indent="-228600" fontAlgn="base">
              <a:spcBef>
                <a:spcPts val="1000"/>
              </a:spcBef>
              <a:spcAft>
                <a:spcPct val="0"/>
              </a:spcAft>
              <a:buFont typeface="Arial" panose="020B0604020202020204" pitchFamily="34" charset="0"/>
              <a:buChar char="•"/>
              <a:defRPr/>
            </a:pPr>
            <a:r>
              <a:rPr lang="en-US" sz="2200">
                <a:latin typeface="Aptos" panose="020B0004020202020204" pitchFamily="34" charset="0"/>
              </a:rPr>
              <a:t>The EL/ML designation must be set to Yes in PSIS if the student is identified as EL/ML.</a:t>
            </a:r>
          </a:p>
          <a:p>
            <a:pPr marL="228600" indent="-228600" fontAlgn="base">
              <a:spcBef>
                <a:spcPts val="1000"/>
              </a:spcBef>
              <a:spcAft>
                <a:spcPct val="0"/>
              </a:spcAft>
              <a:buFont typeface="Arial" panose="020B0604020202020204" pitchFamily="34" charset="0"/>
              <a:buChar char="•"/>
              <a:defRPr/>
            </a:pPr>
            <a:r>
              <a:rPr lang="en-US" sz="2200">
                <a:latin typeface="Aptos" panose="020B0004020202020204" pitchFamily="34" charset="0"/>
              </a:rPr>
              <a:t>Accommodations should </a:t>
            </a:r>
            <a:r>
              <a:rPr lang="en-US" sz="2200" b="1">
                <a:latin typeface="Aptos" panose="020B0004020202020204" pitchFamily="34" charset="0"/>
              </a:rPr>
              <a:t>NEVER</a:t>
            </a:r>
            <a:r>
              <a:rPr lang="en-US" sz="2200">
                <a:latin typeface="Aptos" panose="020B0004020202020204" pitchFamily="34" charset="0"/>
              </a:rPr>
              <a:t> be manually entered in TIDE  unless authorized by the CSDE. </a:t>
            </a:r>
          </a:p>
        </p:txBody>
      </p:sp>
      <p:pic>
        <p:nvPicPr>
          <p:cNvPr id="4" name="Picture 3" descr="This is an image of the IDEA indicator in TIDE with a Blank and Yes option. This data is populated to TIDE from PSIS.">
            <a:extLst>
              <a:ext uri="{FF2B5EF4-FFF2-40B4-BE49-F238E27FC236}">
                <a16:creationId xmlns:a16="http://schemas.microsoft.com/office/drawing/2014/main" id="{25B78333-11C5-99ED-BE42-6A754CBCC7FF}"/>
              </a:ext>
            </a:extLst>
          </p:cNvPr>
          <p:cNvPicPr>
            <a:picLocks noChangeAspect="1"/>
          </p:cNvPicPr>
          <p:nvPr/>
        </p:nvPicPr>
        <p:blipFill>
          <a:blip r:embed="rId3"/>
          <a:stretch>
            <a:fillRect/>
          </a:stretch>
        </p:blipFill>
        <p:spPr>
          <a:xfrm>
            <a:off x="7277933" y="1884265"/>
            <a:ext cx="4220032" cy="914400"/>
          </a:xfrm>
          <a:prstGeom prst="rect">
            <a:avLst/>
          </a:prstGeom>
          <a:ln w="6350" cap="sq">
            <a:solidFill>
              <a:srgbClr val="080808"/>
            </a:solidFill>
            <a:miter lim="800000"/>
          </a:ln>
          <a:effectLst>
            <a:outerShdw blurRad="25400" dist="50800" dir="2700000" algn="tl" rotWithShape="0">
              <a:srgbClr val="000000">
                <a:alpha val="40000"/>
              </a:srgbClr>
            </a:outerShdw>
          </a:effectLst>
        </p:spPr>
      </p:pic>
      <p:pic>
        <p:nvPicPr>
          <p:cNvPr id="6" name="Picture 5" descr="This is an image of the Section 504 indicator in TIDE with a drop-down menu for Yes and No. This data is populated to TIDE from PSIS.">
            <a:extLst>
              <a:ext uri="{FF2B5EF4-FFF2-40B4-BE49-F238E27FC236}">
                <a16:creationId xmlns:a16="http://schemas.microsoft.com/office/drawing/2014/main" id="{175D05A8-F536-8284-A64A-E81EB14203A1}"/>
              </a:ext>
            </a:extLst>
          </p:cNvPr>
          <p:cNvPicPr>
            <a:picLocks noChangeAspect="1"/>
          </p:cNvPicPr>
          <p:nvPr/>
        </p:nvPicPr>
        <p:blipFill>
          <a:blip r:embed="rId4"/>
          <a:stretch>
            <a:fillRect/>
          </a:stretch>
        </p:blipFill>
        <p:spPr>
          <a:xfrm>
            <a:off x="6854023" y="2985488"/>
            <a:ext cx="5067851" cy="1005840"/>
          </a:xfrm>
          <a:prstGeom prst="rect">
            <a:avLst/>
          </a:prstGeom>
          <a:ln w="6350" cap="sq">
            <a:solidFill>
              <a:srgbClr val="080808"/>
            </a:solidFill>
            <a:miter lim="800000"/>
          </a:ln>
          <a:effectLst>
            <a:outerShdw blurRad="57150" dist="50800" dir="2700000" algn="tl" rotWithShape="0">
              <a:srgbClr val="000000">
                <a:alpha val="40000"/>
              </a:srgbClr>
            </a:outerShdw>
          </a:effectLst>
        </p:spPr>
      </p:pic>
      <p:pic>
        <p:nvPicPr>
          <p:cNvPr id="7" name="Picture 6" descr="This is an image of the EL/ML indicator in TIDE with a Blank and Yes option. This data is populated to TIDE from PSIS.">
            <a:extLst>
              <a:ext uri="{FF2B5EF4-FFF2-40B4-BE49-F238E27FC236}">
                <a16:creationId xmlns:a16="http://schemas.microsoft.com/office/drawing/2014/main" id="{9BDBEF51-9A2D-8131-56EC-B4D7362C8970}"/>
              </a:ext>
            </a:extLst>
          </p:cNvPr>
          <p:cNvPicPr>
            <a:picLocks noChangeAspect="1"/>
          </p:cNvPicPr>
          <p:nvPr/>
        </p:nvPicPr>
        <p:blipFill>
          <a:blip r:embed="rId5"/>
          <a:stretch>
            <a:fillRect/>
          </a:stretch>
        </p:blipFill>
        <p:spPr>
          <a:xfrm>
            <a:off x="7277932" y="4260609"/>
            <a:ext cx="4220033" cy="786134"/>
          </a:xfrm>
          <a:prstGeom prst="rect">
            <a:avLst/>
          </a:prstGeom>
          <a:ln w="6350" cap="sq">
            <a:solidFill>
              <a:schemeClr val="tx1"/>
            </a:solidFill>
            <a:miter lim="800000"/>
          </a:ln>
          <a:effectLst>
            <a:outerShdw blurRad="25400" dist="50800" dir="2700000" algn="ctr" rotWithShape="0">
              <a:schemeClr val="tx1">
                <a:alpha val="40000"/>
              </a:schemeClr>
            </a:outerShdw>
          </a:effectLst>
        </p:spPr>
      </p:pic>
    </p:spTree>
    <p:extLst>
      <p:ext uri="{BB962C8B-B14F-4D97-AF65-F5344CB8AC3E}">
        <p14:creationId xmlns:p14="http://schemas.microsoft.com/office/powerpoint/2010/main" val="717473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Reader Options Resources for Smarter Balanced/NGSS</a:t>
            </a:r>
          </a:p>
        </p:txBody>
      </p:sp>
      <p:sp>
        <p:nvSpPr>
          <p:cNvPr id="9" name="Content Placeholder 2" descr="Image of form for Reader Options. ">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8" name="TextBox 7">
            <a:extLst>
              <a:ext uri="{FF2B5EF4-FFF2-40B4-BE49-F238E27FC236}">
                <a16:creationId xmlns:a16="http://schemas.microsoft.com/office/drawing/2014/main" id="{F91F61D7-57FA-DA89-8ED7-9D32E2129872}"/>
              </a:ext>
            </a:extLst>
          </p:cNvPr>
          <p:cNvSpPr txBox="1"/>
          <p:nvPr/>
        </p:nvSpPr>
        <p:spPr>
          <a:xfrm>
            <a:off x="653894" y="1534493"/>
            <a:ext cx="6089806" cy="3139321"/>
          </a:xfrm>
          <a:prstGeom prst="rect">
            <a:avLst/>
          </a:prstGeom>
          <a:noFill/>
          <a:ln>
            <a:noFill/>
          </a:ln>
        </p:spPr>
        <p:txBody>
          <a:bodyPr wrap="square" rtlCol="0">
            <a:spAutoFit/>
          </a:bodyPr>
          <a:lstStyle/>
          <a:p>
            <a:r>
              <a:rPr lang="en-US" sz="2200" b="1">
                <a:solidFill>
                  <a:srgbClr val="002060"/>
                </a:solidFill>
                <a:latin typeface="Aptos" panose="020B0004020202020204" pitchFamily="34" charset="0"/>
                <a:hlinkClick r:id="rId3"/>
              </a:rPr>
              <a:t>Reader Designated Supports and Accommodations for Smarter Balanced Mathematics and English Language Arts and the Next Generation Science Standards (NGSS) Assessments</a:t>
            </a:r>
            <a:endParaRPr lang="en-US" sz="2200" b="1">
              <a:solidFill>
                <a:srgbClr val="002060"/>
              </a:solidFill>
              <a:latin typeface="Aptos" panose="020B0004020202020204" pitchFamily="34" charset="0"/>
            </a:endParaRPr>
          </a:p>
          <a:p>
            <a:endParaRPr lang="en-US" sz="2200">
              <a:latin typeface="Aptos" panose="020B0004020202020204" pitchFamily="34" charset="0"/>
            </a:endParaRPr>
          </a:p>
          <a:p>
            <a:r>
              <a:rPr lang="en-US" sz="2200">
                <a:latin typeface="Aptos" panose="020B0004020202020204" pitchFamily="34" charset="0"/>
              </a:rPr>
              <a:t>This resource provides information about designated supports and accommodations that provide access to print/text.</a:t>
            </a:r>
          </a:p>
        </p:txBody>
      </p:sp>
      <p:pic>
        <p:nvPicPr>
          <p:cNvPr id="11" name="Picture 10" descr="This is an image of the Reader Designated Supports and Accommodations for Smarter Balanced Mathematics and English Language Arts and the Next Generation Science Standards (NGSS) Assessments document available on the portal: https://ct.portal.cambiumast.com/resource-item/en/reader-designated-supports-and-accommodations-for-sb-and-the-ngss.">
            <a:extLst>
              <a:ext uri="{FF2B5EF4-FFF2-40B4-BE49-F238E27FC236}">
                <a16:creationId xmlns:a16="http://schemas.microsoft.com/office/drawing/2014/main" id="{302B408B-1B52-88BC-39DE-2FACFB8CCF15}"/>
              </a:ext>
            </a:extLst>
          </p:cNvPr>
          <p:cNvPicPr>
            <a:picLocks noChangeAspect="1"/>
          </p:cNvPicPr>
          <p:nvPr/>
        </p:nvPicPr>
        <p:blipFill>
          <a:blip r:embed="rId4"/>
          <a:stretch>
            <a:fillRect/>
          </a:stretch>
        </p:blipFill>
        <p:spPr>
          <a:xfrm>
            <a:off x="7136995" y="1534493"/>
            <a:ext cx="4134185" cy="4770537"/>
          </a:xfrm>
          <a:prstGeom prst="rect">
            <a:avLst/>
          </a:prstGeom>
          <a:ln>
            <a:solidFill>
              <a:schemeClr val="accent1"/>
            </a:solidFill>
          </a:ln>
        </p:spPr>
      </p:pic>
    </p:spTree>
    <p:extLst>
      <p:ext uri="{BB962C8B-B14F-4D97-AF65-F5344CB8AC3E}">
        <p14:creationId xmlns:p14="http://schemas.microsoft.com/office/powerpoint/2010/main" val="3714220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58170" y="365125"/>
            <a:ext cx="7659553"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Reader Options </a:t>
            </a:r>
            <a:r>
              <a:rPr lang="en-US">
                <a:solidFill>
                  <a:srgbClr val="FFFFFF"/>
                </a:solidFill>
              </a:rPr>
              <a:t>Table for Smarter Balanced &amp; NGSS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3D1D9436-F49F-A1C4-BE1E-D4E05345A8BD}"/>
              </a:ext>
              <a:ext uri="{C183D7F6-B498-43B3-948B-1728B52AA6E4}">
                <adec:decorative xmlns:adec="http://schemas.microsoft.com/office/drawing/2017/decorative" val="1"/>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41479ABB-3027-D06F-9356-121B9488486E}"/>
              </a:ext>
            </a:extLst>
          </p:cNvPr>
          <p:cNvSpPr txBox="1"/>
          <p:nvPr/>
        </p:nvSpPr>
        <p:spPr>
          <a:xfrm>
            <a:off x="232474" y="1712931"/>
            <a:ext cx="5377216" cy="2462213"/>
          </a:xfrm>
          <a:prstGeom prst="rect">
            <a:avLst/>
          </a:prstGeom>
          <a:noFill/>
          <a:ln>
            <a:noFill/>
          </a:ln>
        </p:spPr>
        <p:txBody>
          <a:bodyPr wrap="square" rtlCol="0">
            <a:spAutoFit/>
          </a:bodyPr>
          <a:lstStyle/>
          <a:p>
            <a:r>
              <a:rPr lang="en-US" sz="2200" b="1">
                <a:solidFill>
                  <a:srgbClr val="002060"/>
                </a:solidFill>
                <a:latin typeface="Aptos" panose="020B0004020202020204" pitchFamily="34" charset="0"/>
                <a:hlinkClick r:id="rId3"/>
              </a:rPr>
              <a:t>Connecticut Smarter Balanced and NGSS Assessments Reader Options Table</a:t>
            </a:r>
            <a:endParaRPr lang="en-US" sz="2200" b="1">
              <a:solidFill>
                <a:srgbClr val="002060"/>
              </a:solidFill>
              <a:latin typeface="Aptos" panose="020B0004020202020204" pitchFamily="34" charset="0"/>
            </a:endParaRPr>
          </a:p>
          <a:p>
            <a:endParaRPr lang="en-US" sz="2200" b="1">
              <a:solidFill>
                <a:srgbClr val="002060"/>
              </a:solidFill>
              <a:latin typeface="Aptos" panose="020B0004020202020204" pitchFamily="34" charset="0"/>
            </a:endParaRPr>
          </a:p>
          <a:p>
            <a:r>
              <a:rPr lang="en-US" sz="2200">
                <a:latin typeface="Aptos" panose="020B0004020202020204" pitchFamily="34" charset="0"/>
              </a:rPr>
              <a:t>This resource provides a quick glance at reader supports by accessibility type and assessment.</a:t>
            </a:r>
          </a:p>
        </p:txBody>
      </p:sp>
      <p:pic>
        <p:nvPicPr>
          <p:cNvPr id="5" name="Picture 4" descr="This is an image of the Connecticut Smarter Balanced and Next Generation Science Standards (NGSS) Assessments Reader Option Table available on the portal: https://ct.portal.cambiumast.com/resource-item/en/connecticut-smarter-balanced-and-ngss-assessments-reader-options-table.">
            <a:extLst>
              <a:ext uri="{FF2B5EF4-FFF2-40B4-BE49-F238E27FC236}">
                <a16:creationId xmlns:a16="http://schemas.microsoft.com/office/drawing/2014/main" id="{24C7E331-6A69-E32C-3418-C7C5E53034C9}"/>
              </a:ext>
            </a:extLst>
          </p:cNvPr>
          <p:cNvPicPr>
            <a:picLocks noChangeAspect="1"/>
          </p:cNvPicPr>
          <p:nvPr/>
        </p:nvPicPr>
        <p:blipFill>
          <a:blip r:embed="rId4"/>
          <a:stretch>
            <a:fillRect/>
          </a:stretch>
        </p:blipFill>
        <p:spPr>
          <a:xfrm>
            <a:off x="5962008" y="1712932"/>
            <a:ext cx="5810089" cy="4593274"/>
          </a:xfrm>
          <a:prstGeom prst="rect">
            <a:avLst/>
          </a:prstGeom>
          <a:ln>
            <a:solidFill>
              <a:schemeClr val="accent1"/>
            </a:solidFill>
          </a:ln>
        </p:spPr>
      </p:pic>
    </p:spTree>
    <p:extLst>
      <p:ext uri="{BB962C8B-B14F-4D97-AF65-F5344CB8AC3E}">
        <p14:creationId xmlns:p14="http://schemas.microsoft.com/office/powerpoint/2010/main" val="3830305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58170" y="365125"/>
            <a:ext cx="7659553" cy="823097"/>
          </a:xfrm>
        </p:spPr>
        <p:txBody>
          <a:bodyPr vert="horz" lIns="91440" tIns="45720" rIns="91440" bIns="45720" rtlCol="0" anchor="ctr">
            <a:noAutofit/>
          </a:bodyPr>
          <a:lstStyle/>
          <a:p>
            <a:r>
              <a:rPr lang="en-US">
                <a:solidFill>
                  <a:srgbClr val="FFFFFF"/>
                </a:solidFill>
              </a:rPr>
              <a:t>Decision Guidelines for Text-to-Speech of the Smarter Balanced ELA Reading Passages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9" name="Content Placeholder 2" descr="Image of Form.  ">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41479ABB-3027-D06F-9356-121B9488486E}"/>
              </a:ext>
            </a:extLst>
          </p:cNvPr>
          <p:cNvSpPr txBox="1"/>
          <p:nvPr/>
        </p:nvSpPr>
        <p:spPr>
          <a:xfrm>
            <a:off x="401053" y="1682154"/>
            <a:ext cx="5740315" cy="4708981"/>
          </a:xfrm>
          <a:prstGeom prst="rect">
            <a:avLst/>
          </a:prstGeom>
          <a:noFill/>
          <a:ln>
            <a:noFill/>
          </a:ln>
        </p:spPr>
        <p:txBody>
          <a:bodyPr wrap="square" rtlCol="0">
            <a:spAutoFit/>
          </a:bodyPr>
          <a:lstStyle/>
          <a:p>
            <a:r>
              <a:rPr lang="en-US" sz="2000" b="1">
                <a:solidFill>
                  <a:srgbClr val="002060"/>
                </a:solidFill>
                <a:latin typeface="Aptos" panose="020B0004020202020204" pitchFamily="34" charset="0"/>
                <a:hlinkClick r:id="rId3"/>
              </a:rPr>
              <a:t>Decision Guidelines for Text-to-Speech of the Smarter Balanced ELA Reading Passages</a:t>
            </a:r>
            <a:endParaRPr lang="en-US" sz="2000" b="1">
              <a:solidFill>
                <a:srgbClr val="002060"/>
              </a:solidFill>
              <a:latin typeface="Aptos" panose="020B0004020202020204" pitchFamily="34" charset="0"/>
            </a:endParaRPr>
          </a:p>
          <a:p>
            <a:endParaRPr lang="en-US" sz="2000" b="1">
              <a:solidFill>
                <a:srgbClr val="002060"/>
              </a:solidFill>
              <a:latin typeface="Aptos" panose="020B0004020202020204" pitchFamily="34" charset="0"/>
            </a:endParaRPr>
          </a:p>
          <a:p>
            <a:pPr marL="228600" indent="-228600">
              <a:buFont typeface="Arial" panose="020B0604020202020204" pitchFamily="34" charset="0"/>
              <a:buChar char="•"/>
            </a:pPr>
            <a:r>
              <a:rPr lang="en-US" sz="2000">
                <a:latin typeface="Aptos" panose="020B0004020202020204" pitchFamily="34" charset="0"/>
              </a:rPr>
              <a:t>Used by educators (including PPTs/Section 504 Teams) to establish the extent of need of this reader accommodation for the text-to-speech (TTS) of ELA Reading Passages.</a:t>
            </a:r>
          </a:p>
          <a:p>
            <a:endParaRPr lang="en-US" sz="2000">
              <a:latin typeface="Aptos" panose="020B0004020202020204" pitchFamily="34" charset="0"/>
            </a:endParaRPr>
          </a:p>
          <a:p>
            <a:pPr marL="228600" indent="-228600">
              <a:buFont typeface="Arial" panose="020B0604020202020204" pitchFamily="34" charset="0"/>
              <a:buChar char="•"/>
            </a:pPr>
            <a:r>
              <a:rPr lang="en-US" sz="2000">
                <a:latin typeface="Aptos" panose="020B0004020202020204" pitchFamily="34" charset="0"/>
              </a:rPr>
              <a:t>This accommodation is intended for students:</a:t>
            </a:r>
          </a:p>
          <a:p>
            <a:pPr marL="800100" lvl="1" indent="-342900">
              <a:buFont typeface="Wingdings" panose="05000000000000000000" pitchFamily="2" charset="2"/>
              <a:buChar char="§"/>
            </a:pPr>
            <a:r>
              <a:rPr lang="en-US" sz="2000">
                <a:latin typeface="Aptos" panose="020B0004020202020204" pitchFamily="34" charset="0"/>
              </a:rPr>
              <a:t>with a documented print disability</a:t>
            </a:r>
          </a:p>
          <a:p>
            <a:pPr marL="800100" lvl="1" indent="-342900">
              <a:buFont typeface="Wingdings" panose="05000000000000000000" pitchFamily="2" charset="2"/>
              <a:buChar char="§"/>
            </a:pPr>
            <a:r>
              <a:rPr lang="en-US" sz="2000">
                <a:latin typeface="Aptos" panose="020B0004020202020204" pitchFamily="34" charset="0"/>
              </a:rPr>
              <a:t>with significant visual disabilities</a:t>
            </a:r>
          </a:p>
          <a:p>
            <a:pPr marL="800100" lvl="1" indent="-342900">
              <a:buFont typeface="Wingdings" panose="05000000000000000000" pitchFamily="2" charset="2"/>
              <a:buChar char="§"/>
            </a:pPr>
            <a:r>
              <a:rPr lang="en-US" sz="2000">
                <a:latin typeface="Aptos" panose="020B0004020202020204" pitchFamily="34" charset="0"/>
              </a:rPr>
              <a:t>who are blind with inadequate braille skills</a:t>
            </a:r>
          </a:p>
          <a:p>
            <a:endParaRPr lang="en-US" sz="2000">
              <a:latin typeface="Aptos" panose="020B0004020202020204" pitchFamily="34" charset="0"/>
            </a:endParaRPr>
          </a:p>
          <a:p>
            <a:pPr marL="228600" indent="-228600">
              <a:buFont typeface="Arial" panose="020B0604020202020204" pitchFamily="34" charset="0"/>
              <a:buChar char="•"/>
            </a:pPr>
            <a:r>
              <a:rPr lang="en-US" sz="2000">
                <a:latin typeface="Aptos" panose="020B0004020202020204" pitchFamily="34" charset="0"/>
              </a:rPr>
              <a:t>Complete and maintain this form locally with the student’s record.</a:t>
            </a:r>
          </a:p>
        </p:txBody>
      </p:sp>
      <p:pic>
        <p:nvPicPr>
          <p:cNvPr id="6" name="Picture 5" descr="This is an image of the Decision Guidelines for Text-to-Speech of the Smarter Balanced ELA Reading Passages located on the portal: https://ct.portal.cambiumast.com/resource-item/en/decision-guidelines-for-text-to-speech-of-the-smarter-balanced-ela-reading-passages.">
            <a:extLst>
              <a:ext uri="{FF2B5EF4-FFF2-40B4-BE49-F238E27FC236}">
                <a16:creationId xmlns:a16="http://schemas.microsoft.com/office/drawing/2014/main" id="{30547A17-F4AA-202C-FBBF-C479644476EC}"/>
              </a:ext>
            </a:extLst>
          </p:cNvPr>
          <p:cNvPicPr>
            <a:picLocks noChangeAspect="1"/>
          </p:cNvPicPr>
          <p:nvPr/>
        </p:nvPicPr>
        <p:blipFill>
          <a:blip r:embed="rId4"/>
          <a:stretch>
            <a:fillRect/>
          </a:stretch>
        </p:blipFill>
        <p:spPr>
          <a:xfrm>
            <a:off x="6376946" y="1712932"/>
            <a:ext cx="5470497" cy="4647426"/>
          </a:xfrm>
          <a:prstGeom prst="rect">
            <a:avLst/>
          </a:prstGeom>
          <a:ln>
            <a:solidFill>
              <a:schemeClr val="accent1"/>
            </a:solidFill>
          </a:ln>
        </p:spPr>
      </p:pic>
    </p:spTree>
    <p:extLst>
      <p:ext uri="{BB962C8B-B14F-4D97-AF65-F5344CB8AC3E}">
        <p14:creationId xmlns:p14="http://schemas.microsoft.com/office/powerpoint/2010/main" val="3551824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58170" y="365125"/>
            <a:ext cx="7659553" cy="823097"/>
          </a:xfrm>
        </p:spPr>
        <p:txBody>
          <a:bodyPr vert="horz" lIns="91440" tIns="45720" rIns="91440" bIns="45720" rtlCol="0" anchor="ctr">
            <a:noAutofit/>
          </a:bodyPr>
          <a:lstStyle/>
          <a:p>
            <a:r>
              <a:rPr lang="en-US">
                <a:solidFill>
                  <a:srgbClr val="FFFFFF"/>
                </a:solidFill>
              </a:rPr>
              <a:t>Documented Evidence for Read Aloud of the Smarter Balanced ELA Reading Passages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9" name="Content Placeholder 2" descr="Image of Form.  ">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41479ABB-3027-D06F-9356-121B9488486E}"/>
              </a:ext>
            </a:extLst>
          </p:cNvPr>
          <p:cNvSpPr txBox="1"/>
          <p:nvPr/>
        </p:nvSpPr>
        <p:spPr>
          <a:xfrm>
            <a:off x="530490" y="1727441"/>
            <a:ext cx="6904892" cy="4385816"/>
          </a:xfrm>
          <a:prstGeom prst="rect">
            <a:avLst/>
          </a:prstGeom>
          <a:noFill/>
          <a:ln>
            <a:noFill/>
          </a:ln>
        </p:spPr>
        <p:txBody>
          <a:bodyPr wrap="square" lIns="91440" tIns="45720" rIns="91440" bIns="45720" rtlCol="0" anchor="t">
            <a:spAutoFit/>
          </a:bodyPr>
          <a:lstStyle/>
          <a:p>
            <a:pPr marL="0" indent="0">
              <a:buNone/>
            </a:pPr>
            <a:r>
              <a:rPr lang="en-US" sz="2400" b="1">
                <a:latin typeface="Aptos"/>
              </a:rPr>
              <a:t>Non-Embedded Read Aloud of ELA Reading Passages </a:t>
            </a:r>
          </a:p>
          <a:p>
            <a:pPr marL="228600" indent="-228600">
              <a:spcBef>
                <a:spcPts val="600"/>
              </a:spcBef>
              <a:spcAft>
                <a:spcPts val="600"/>
              </a:spcAft>
              <a:buFont typeface="Arial" panose="020B0604020202020204" pitchFamily="34" charset="0"/>
              <a:buChar char="•"/>
            </a:pPr>
            <a:r>
              <a:rPr lang="en-US" sz="2400">
                <a:latin typeface="Aptos"/>
              </a:rPr>
              <a:t>Teams should complete the </a:t>
            </a:r>
            <a:r>
              <a:rPr lang="en-US" sz="2400">
                <a:latin typeface="Aptos"/>
                <a:hlinkClick r:id="rId3"/>
              </a:rPr>
              <a:t>Documented Evidence for a Read Aloud of the Smarter Balanced ELA Reading Passages </a:t>
            </a:r>
            <a:r>
              <a:rPr lang="en-US" sz="2400">
                <a:latin typeface="Aptos"/>
              </a:rPr>
              <a:t>and maintain with the student’s record.</a:t>
            </a:r>
          </a:p>
          <a:p>
            <a:pPr marL="228600" indent="-228600">
              <a:spcBef>
                <a:spcPts val="600"/>
              </a:spcBef>
              <a:spcAft>
                <a:spcPts val="600"/>
              </a:spcAft>
              <a:buFont typeface="Arial" panose="020B0604020202020204" pitchFamily="34" charset="0"/>
              <a:buChar char="•"/>
            </a:pPr>
            <a:r>
              <a:rPr lang="en-US" sz="2400">
                <a:latin typeface="Aptos"/>
              </a:rPr>
              <a:t>The qualified individual acting as the reader should review the Smarter Balanced Assessments </a:t>
            </a:r>
            <a:r>
              <a:rPr lang="en-US" sz="2400">
                <a:latin typeface="Aptos"/>
                <a:hlinkClick r:id="rId4"/>
              </a:rPr>
              <a:t>Read Aloud Guidelines </a:t>
            </a:r>
            <a:r>
              <a:rPr lang="en-US" sz="2400">
                <a:latin typeface="Aptos"/>
              </a:rPr>
              <a:t>and sign the Test Security/Confidentiality Agreement Form (Appendix B of document).</a:t>
            </a:r>
          </a:p>
        </p:txBody>
      </p:sp>
      <p:pic>
        <p:nvPicPr>
          <p:cNvPr id="8" name="Picture 7" descr="This is an image of the Documented Evidence for a Read Aloud of the Smarter Balanced ELA Reading passages document located on the portal: https://ct.portal.cambiumast.com/resource-item/en/documented-evidence-for-a-read-aloud-of-the-smarter-balanced-ela-reading-passages.">
            <a:extLst>
              <a:ext uri="{FF2B5EF4-FFF2-40B4-BE49-F238E27FC236}">
                <a16:creationId xmlns:a16="http://schemas.microsoft.com/office/drawing/2014/main" id="{C8959186-39F7-41AC-0335-86359612E359}"/>
              </a:ext>
            </a:extLst>
          </p:cNvPr>
          <p:cNvPicPr>
            <a:picLocks noChangeAspect="1"/>
          </p:cNvPicPr>
          <p:nvPr/>
        </p:nvPicPr>
        <p:blipFill>
          <a:blip r:embed="rId5"/>
          <a:stretch>
            <a:fillRect/>
          </a:stretch>
        </p:blipFill>
        <p:spPr>
          <a:xfrm>
            <a:off x="8209065" y="1712931"/>
            <a:ext cx="3489025" cy="2580319"/>
          </a:xfrm>
          <a:prstGeom prst="rect">
            <a:avLst/>
          </a:prstGeom>
          <a:ln>
            <a:solidFill>
              <a:schemeClr val="accent1"/>
            </a:solidFill>
          </a:ln>
        </p:spPr>
      </p:pic>
      <p:pic>
        <p:nvPicPr>
          <p:cNvPr id="13" name="Picture 12" descr="This is an image of the Smarter Balanced Read Aloud Guidelines located on the portal that is used by the reader to review prior to testing. The guideline is located on the portal: https://ct.portal.cambiumast.com/resource-item/en/documented-evidence-for-a-read-aloud-of-the-smarter-balanced-ela-reading-passages.">
            <a:extLst>
              <a:ext uri="{FF2B5EF4-FFF2-40B4-BE49-F238E27FC236}">
                <a16:creationId xmlns:a16="http://schemas.microsoft.com/office/drawing/2014/main" id="{79371C07-7D14-4C43-675C-A3F949317114}"/>
              </a:ext>
            </a:extLst>
          </p:cNvPr>
          <p:cNvPicPr>
            <a:picLocks noChangeAspect="1"/>
          </p:cNvPicPr>
          <p:nvPr/>
        </p:nvPicPr>
        <p:blipFill>
          <a:blip r:embed="rId6"/>
          <a:stretch>
            <a:fillRect/>
          </a:stretch>
        </p:blipFill>
        <p:spPr>
          <a:xfrm>
            <a:off x="8209065" y="4550519"/>
            <a:ext cx="3489025" cy="2101958"/>
          </a:xfrm>
          <a:prstGeom prst="rect">
            <a:avLst/>
          </a:prstGeom>
          <a:ln>
            <a:solidFill>
              <a:schemeClr val="accent1"/>
            </a:solidFill>
          </a:ln>
        </p:spPr>
      </p:pic>
    </p:spTree>
    <p:extLst>
      <p:ext uri="{BB962C8B-B14F-4D97-AF65-F5344CB8AC3E}">
        <p14:creationId xmlns:p14="http://schemas.microsoft.com/office/powerpoint/2010/main" val="2302639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rgbClr val="FFFFFF"/>
                </a:solidFill>
              </a:rPr>
              <a:t>What are Special Documented Accommodations?</a:t>
            </a:r>
          </a:p>
        </p:txBody>
      </p:sp>
      <p:sp>
        <p:nvSpPr>
          <p:cNvPr id="4" name="Content Placeholder 3">
            <a:extLst>
              <a:ext uri="{FF2B5EF4-FFF2-40B4-BE49-F238E27FC236}">
                <a16:creationId xmlns:a16="http://schemas.microsoft.com/office/drawing/2014/main" id="{6FFE76AA-362E-6C0C-D2F3-E4827A34E3A7}"/>
              </a:ext>
            </a:extLst>
          </p:cNvPr>
          <p:cNvSpPr>
            <a:spLocks noGrp="1"/>
          </p:cNvSpPr>
          <p:nvPr>
            <p:ph sz="half" idx="1"/>
          </p:nvPr>
        </p:nvSpPr>
        <p:spPr>
          <a:xfrm>
            <a:off x="460839" y="1634131"/>
            <a:ext cx="3947038" cy="4876257"/>
          </a:xfrm>
        </p:spPr>
        <p:txBody>
          <a:bodyPr>
            <a:normAutofit/>
          </a:bodyPr>
          <a:lstStyle/>
          <a:p>
            <a:pPr marL="0" indent="0">
              <a:buNone/>
            </a:pPr>
            <a:r>
              <a:rPr lang="en-US" sz="2400"/>
              <a:t>Special Documented Accommodations are:</a:t>
            </a:r>
          </a:p>
          <a:p>
            <a:r>
              <a:rPr lang="en-US" sz="2400"/>
              <a:t>non-standard accommodations. </a:t>
            </a:r>
          </a:p>
          <a:p>
            <a:r>
              <a:rPr lang="en-US" sz="2400"/>
              <a:t>align to those used by the student during instruction and in other learning environments.</a:t>
            </a:r>
          </a:p>
          <a:p>
            <a:r>
              <a:rPr lang="en-US" sz="2400"/>
              <a:t>must be administered in an individual test setting.</a:t>
            </a:r>
          </a:p>
        </p:txBody>
      </p:sp>
      <p:sp>
        <p:nvSpPr>
          <p:cNvPr id="7" name="Content Placeholder 6" descr="This text box lists the various special documented accommodations including but not limited to a scribe, a read aloud of ELA Reading Passages, and Math Manipulatives.">
            <a:extLst>
              <a:ext uri="{FF2B5EF4-FFF2-40B4-BE49-F238E27FC236}">
                <a16:creationId xmlns:a16="http://schemas.microsoft.com/office/drawing/2014/main" id="{CB297E8D-A0FE-E4FC-D704-C8DE912534A0}"/>
              </a:ext>
            </a:extLst>
          </p:cNvPr>
          <p:cNvSpPr>
            <a:spLocks noGrp="1"/>
          </p:cNvSpPr>
          <p:nvPr>
            <p:ph sz="half" idx="2"/>
          </p:nvPr>
        </p:nvSpPr>
        <p:spPr>
          <a:xfrm>
            <a:off x="4677508" y="1634131"/>
            <a:ext cx="7053653" cy="4876257"/>
          </a:xfrm>
          <a:ln>
            <a:solidFill>
              <a:schemeClr val="accent1"/>
            </a:solidFill>
          </a:ln>
        </p:spPr>
        <p:txBody>
          <a:bodyPr>
            <a:noAutofit/>
          </a:bodyPr>
          <a:lstStyle/>
          <a:p>
            <a:pPr marL="0" indent="0" algn="ctr">
              <a:buNone/>
            </a:pPr>
            <a:r>
              <a:rPr lang="en-US" sz="2100" b="1" dirty="0"/>
              <a:t>Special Documented Accommodations may include: </a:t>
            </a:r>
          </a:p>
          <a:p>
            <a:pPr marL="0" indent="0">
              <a:buNone/>
            </a:pPr>
            <a:r>
              <a:rPr lang="en-US" sz="2100" dirty="0">
                <a:solidFill>
                  <a:srgbClr val="0563C1"/>
                </a:solidFill>
              </a:rPr>
              <a:t>• Scribe </a:t>
            </a:r>
          </a:p>
          <a:p>
            <a:pPr marL="0" indent="0">
              <a:buNone/>
            </a:pPr>
            <a:r>
              <a:rPr lang="en-US" sz="2100" dirty="0">
                <a:solidFill>
                  <a:srgbClr val="0563C1"/>
                </a:solidFill>
              </a:rPr>
              <a:t>• Read Aloud of ELA Reading Passages </a:t>
            </a:r>
          </a:p>
          <a:p>
            <a:pPr marL="0" indent="0">
              <a:buNone/>
            </a:pPr>
            <a:r>
              <a:rPr lang="en-US" sz="2100" dirty="0">
                <a:solidFill>
                  <a:srgbClr val="0563C1"/>
                </a:solidFill>
              </a:rPr>
              <a:t>• Human Signer/Visual Support for Smarter Balanced ELA or Math and/or NGSS (includes directions, math and science items and stimuli, and ELA items [Not Reading Passages]) </a:t>
            </a:r>
          </a:p>
          <a:p>
            <a:pPr marL="0" indent="0">
              <a:buNone/>
            </a:pPr>
            <a:r>
              <a:rPr lang="en-US" sz="2100" dirty="0">
                <a:solidFill>
                  <a:srgbClr val="0563C1"/>
                </a:solidFill>
              </a:rPr>
              <a:t>• Human Signer/Visual Support for ELA Reading Passages </a:t>
            </a:r>
          </a:p>
          <a:p>
            <a:pPr marL="0" indent="0">
              <a:buNone/>
            </a:pPr>
            <a:r>
              <a:rPr lang="en-US" sz="2100" dirty="0">
                <a:solidFill>
                  <a:srgbClr val="0563C1"/>
                </a:solidFill>
              </a:rPr>
              <a:t>• Math Manipulatives (Grades 3-8)</a:t>
            </a:r>
          </a:p>
          <a:p>
            <a:pPr marL="0" indent="0">
              <a:buNone/>
            </a:pPr>
            <a:r>
              <a:rPr lang="en-US" sz="2100" dirty="0">
                <a:solidFill>
                  <a:srgbClr val="0563C1"/>
                </a:solidFill>
              </a:rPr>
              <a:t>• Non-Embedded Calculator (Math Grades 6-8, calculator-allowed items only) </a:t>
            </a:r>
          </a:p>
          <a:p>
            <a:pPr marL="0" indent="0">
              <a:buNone/>
            </a:pPr>
            <a:r>
              <a:rPr lang="en-US" sz="2100" dirty="0">
                <a:solidFill>
                  <a:srgbClr val="0563C1"/>
                </a:solidFill>
              </a:rPr>
              <a:t>• Print on Demand</a:t>
            </a:r>
          </a:p>
          <a:p>
            <a:pPr marL="0" indent="0">
              <a:buNone/>
            </a:pPr>
            <a:r>
              <a:rPr lang="en-US" sz="2100" dirty="0">
                <a:solidFill>
                  <a:srgbClr val="0563C1"/>
                </a:solidFill>
              </a:rPr>
              <a:t>• Customized Accommodation</a:t>
            </a:r>
          </a:p>
        </p:txBody>
      </p:sp>
    </p:spTree>
    <p:extLst>
      <p:ext uri="{BB962C8B-B14F-4D97-AF65-F5344CB8AC3E}">
        <p14:creationId xmlns:p14="http://schemas.microsoft.com/office/powerpoint/2010/main" val="811954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ED5D1-7D9B-04DE-AA99-5C58E45F30C6}"/>
              </a:ext>
            </a:extLst>
          </p:cNvPr>
          <p:cNvSpPr>
            <a:spLocks noGrp="1"/>
          </p:cNvSpPr>
          <p:nvPr>
            <p:ph sz="half" idx="1"/>
          </p:nvPr>
        </p:nvSpPr>
        <p:spPr>
          <a:xfrm>
            <a:off x="462337" y="1634131"/>
            <a:ext cx="6801492" cy="4876257"/>
          </a:xfrm>
        </p:spPr>
        <p:txBody>
          <a:bodyPr>
            <a:noAutofit/>
          </a:bodyPr>
          <a:lstStyle/>
          <a:p>
            <a:pPr marL="0" indent="0">
              <a:buNone/>
            </a:pPr>
            <a:r>
              <a:rPr lang="en-US" sz="2400"/>
              <a:t>Teams and DAs should: </a:t>
            </a:r>
          </a:p>
          <a:p>
            <a:r>
              <a:rPr lang="en-US" sz="2400"/>
              <a:t>review the </a:t>
            </a:r>
            <a:r>
              <a:rPr lang="en-US" sz="2400">
                <a:hlinkClick r:id="rId3"/>
              </a:rPr>
              <a:t>Special Documented Accommodations for Smarter Balanced and Next Generation Science Standards (NGSS) Assessments Overview </a:t>
            </a:r>
            <a:r>
              <a:rPr lang="en-US" sz="2400"/>
              <a:t>for a listing of corresponding guidelines and protocols.</a:t>
            </a:r>
          </a:p>
          <a:p>
            <a:r>
              <a:rPr lang="en-US" sz="2400"/>
              <a:t>work with teachers/test administrators to access and review applicable guidelines for those that qualify well in advance of testing. </a:t>
            </a:r>
          </a:p>
          <a:p>
            <a:r>
              <a:rPr lang="en-US" sz="2400"/>
              <a:t>ensure completion/signoff of a security/confidentiality form (collect and maintain locally).</a:t>
            </a:r>
          </a:p>
          <a:p>
            <a:endParaRPr lang="en-US" sz="1800"/>
          </a:p>
        </p:txBody>
      </p:sp>
      <p:pic>
        <p:nvPicPr>
          <p:cNvPr id="9" name="Content Placeholder 8" descr="This is an image of the cover of the Special Documented Accommodations for Smarter Balanced and Next Generation Science Standards (NGSS) Assessments Overview located on the portal: https://ct.portal.cambiumast.com/resource-item/en/process-for-requesting-special-documented-accommodations.&#10;">
            <a:extLst>
              <a:ext uri="{FF2B5EF4-FFF2-40B4-BE49-F238E27FC236}">
                <a16:creationId xmlns:a16="http://schemas.microsoft.com/office/drawing/2014/main" id="{3BA4104B-1EF6-89BA-F856-63697F44B44B}"/>
              </a:ext>
            </a:extLst>
          </p:cNvPr>
          <p:cNvPicPr>
            <a:picLocks noGrp="1" noChangeAspect="1"/>
          </p:cNvPicPr>
          <p:nvPr>
            <p:ph sz="half" idx="2"/>
          </p:nvPr>
        </p:nvPicPr>
        <p:blipFill>
          <a:blip r:embed="rId4"/>
          <a:stretch>
            <a:fillRect/>
          </a:stretch>
        </p:blipFill>
        <p:spPr>
          <a:xfrm>
            <a:off x="7658935" y="1633588"/>
            <a:ext cx="3941165" cy="4876800"/>
          </a:xfrm>
          <a:ln>
            <a:solidFill>
              <a:schemeClr val="accent1"/>
            </a:solidFill>
          </a:ln>
        </p:spPr>
      </p:pic>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rgbClr val="FFFFFF"/>
                </a:solidFill>
              </a:rPr>
              <a:t>Special Documented Accommodations</a:t>
            </a:r>
          </a:p>
        </p:txBody>
      </p:sp>
    </p:spTree>
    <p:extLst>
      <p:ext uri="{BB962C8B-B14F-4D97-AF65-F5344CB8AC3E}">
        <p14:creationId xmlns:p14="http://schemas.microsoft.com/office/powerpoint/2010/main" val="254120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322669" y="2126090"/>
            <a:ext cx="2628350" cy="2405744"/>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2876309" y="816722"/>
            <a:ext cx="8993022" cy="5355312"/>
          </a:xfrm>
          <a:prstGeom prst="rect">
            <a:avLst/>
          </a:prstGeom>
          <a:noFill/>
        </p:spPr>
        <p:txBody>
          <a:bodyPr wrap="square" lIns="91440" tIns="45720" rIns="91440" bIns="45720" rtlCol="0" anchor="t">
            <a:spAutoFit/>
          </a:bodyPr>
          <a:lstStyle/>
          <a:p>
            <a:pPr algn="ctr"/>
            <a:r>
              <a:rPr lang="en-US" sz="5400" b="1">
                <a:solidFill>
                  <a:srgbClr val="FFFFFF"/>
                </a:solidFill>
                <a:latin typeface="Aptos"/>
                <a:ea typeface="Calibri"/>
                <a:cs typeface="Calibri"/>
              </a:rPr>
              <a:t>Presentation Overview</a:t>
            </a:r>
          </a:p>
          <a:p>
            <a:pPr algn="ctr"/>
            <a:endParaRPr lang="en-US" sz="2400" b="1">
              <a:solidFill>
                <a:srgbClr val="FFFFFF"/>
              </a:solidFill>
              <a:latin typeface="Aptos"/>
              <a:ea typeface="Calibri"/>
              <a:cs typeface="Calibri"/>
            </a:endParaRPr>
          </a:p>
          <a:p>
            <a:pPr marL="571500" indent="-571500">
              <a:buFont typeface="Arial" panose="020B0604020202020204" pitchFamily="34" charset="0"/>
              <a:buChar char="•"/>
            </a:pPr>
            <a:r>
              <a:rPr lang="en-US" sz="4000" b="1">
                <a:solidFill>
                  <a:srgbClr val="FFFFFF"/>
                </a:solidFill>
                <a:latin typeface="Aptos"/>
                <a:ea typeface="Calibri"/>
                <a:cs typeface="Calibri"/>
              </a:rPr>
              <a:t>Overview of Summative Assessments </a:t>
            </a:r>
          </a:p>
          <a:p>
            <a:pPr marL="571500" indent="-571500">
              <a:buFont typeface="Arial" panose="020B0604020202020204" pitchFamily="34" charset="0"/>
              <a:buChar char="•"/>
            </a:pPr>
            <a:r>
              <a:rPr lang="en-US" sz="4000" b="1">
                <a:solidFill>
                  <a:srgbClr val="FFFFFF"/>
                </a:solidFill>
                <a:latin typeface="Aptos"/>
                <a:ea typeface="Calibri"/>
                <a:cs typeface="Calibri"/>
              </a:rPr>
              <a:t>Cambium System Overview</a:t>
            </a:r>
          </a:p>
          <a:p>
            <a:pPr marL="571500" indent="-571500">
              <a:buFont typeface="Arial" panose="020B0604020202020204" pitchFamily="34" charset="0"/>
              <a:buChar char="•"/>
            </a:pPr>
            <a:r>
              <a:rPr lang="en-US" sz="4000" b="1">
                <a:solidFill>
                  <a:srgbClr val="FFFFFF"/>
                </a:solidFill>
                <a:latin typeface="Aptos"/>
                <a:ea typeface="Calibri"/>
                <a:cs typeface="Calibri"/>
              </a:rPr>
              <a:t>Special Populations Update</a:t>
            </a:r>
          </a:p>
          <a:p>
            <a:pPr marL="571500" indent="-571500">
              <a:buFont typeface="Arial" panose="020B0604020202020204" pitchFamily="34" charset="0"/>
              <a:buChar char="•"/>
            </a:pPr>
            <a:r>
              <a:rPr lang="en-US" sz="4000" b="1">
                <a:solidFill>
                  <a:srgbClr val="FFFFFF"/>
                </a:solidFill>
                <a:latin typeface="Aptos"/>
                <a:ea typeface="Calibri"/>
                <a:cs typeface="Calibri"/>
              </a:rPr>
              <a:t>Connecticut Alternate Assessments</a:t>
            </a:r>
            <a:endParaRPr lang="en-US" sz="4000" b="1">
              <a:solidFill>
                <a:srgbClr val="FFFFFF"/>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3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3222212" y="2138494"/>
            <a:ext cx="8148997" cy="1692771"/>
          </a:xfrm>
          <a:prstGeom prst="rect">
            <a:avLst/>
          </a:prstGeom>
          <a:noFill/>
        </p:spPr>
        <p:txBody>
          <a:bodyPr wrap="square" lIns="91440" tIns="45720" rIns="91440" bIns="45720" rtlCol="0" anchor="t">
            <a:spAutoFit/>
          </a:bodyPr>
          <a:lstStyle/>
          <a:p>
            <a:pPr algn="ctr"/>
            <a:r>
              <a:rPr lang="en-US" sz="4000" b="1">
                <a:solidFill>
                  <a:schemeClr val="bg1"/>
                </a:solidFill>
                <a:latin typeface="Aptos"/>
                <a:ea typeface="Calibri"/>
                <a:cs typeface="Calibri"/>
              </a:rPr>
              <a:t>Large Print and Braille Test Booklets</a:t>
            </a:r>
            <a:endParaRPr lang="en-US" sz="4000" b="1">
              <a:solidFill>
                <a:schemeClr val="bg1"/>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38" y="195896"/>
            <a:ext cx="7956045" cy="106923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Large Print and Braille Test Booklets</a:t>
            </a:r>
          </a:p>
        </p:txBody>
      </p:sp>
      <p:sp>
        <p:nvSpPr>
          <p:cNvPr id="8" name="Rectangle 7">
            <a:extLst>
              <a:ext uri="{FF2B5EF4-FFF2-40B4-BE49-F238E27FC236}">
                <a16:creationId xmlns:a16="http://schemas.microsoft.com/office/drawing/2014/main" id="{4C269906-4AA4-E657-18CA-0607F6485A7F}"/>
              </a:ext>
            </a:extLst>
          </p:cNvPr>
          <p:cNvSpPr/>
          <p:nvPr/>
        </p:nvSpPr>
        <p:spPr>
          <a:xfrm>
            <a:off x="758983" y="1567508"/>
            <a:ext cx="11056837" cy="2677656"/>
          </a:xfrm>
          <a:prstGeom prst="rect">
            <a:avLst/>
          </a:prstGeom>
        </p:spPr>
        <p:txBody>
          <a:bodyPr wrap="square" lIns="91440" tIns="45720" rIns="91440" bIns="45720" anchor="t">
            <a:spAutoFit/>
          </a:bodyPr>
          <a:lstStyle/>
          <a:p>
            <a:pPr fontAlgn="base">
              <a:spcBef>
                <a:spcPct val="0"/>
              </a:spcBef>
              <a:spcAft>
                <a:spcPct val="0"/>
              </a:spcAft>
              <a:defRPr/>
            </a:pPr>
            <a:r>
              <a:rPr lang="en-US" sz="2400">
                <a:solidFill>
                  <a:srgbClr val="000000"/>
                </a:solidFill>
                <a:latin typeface="Aptos" panose="020B0004020202020204" pitchFamily="34" charset="0"/>
                <a:cs typeface="Arial"/>
              </a:rPr>
              <a:t>District Administrators can order large-print and braille kits for Smarter Balanced and NGSS in TIDE any time after January 27, 2025.</a:t>
            </a:r>
          </a:p>
          <a:p>
            <a:pPr fontAlgn="base">
              <a:spcBef>
                <a:spcPct val="0"/>
              </a:spcBef>
              <a:spcAft>
                <a:spcPct val="0"/>
              </a:spcAft>
              <a:defRPr/>
            </a:pPr>
            <a:endParaRPr lang="en-US" sz="2400">
              <a:solidFill>
                <a:srgbClr val="000000"/>
              </a:solidFill>
              <a:latin typeface="Aptos" panose="020B0004020202020204" pitchFamily="34" charset="0"/>
              <a:cs typeface="Arial"/>
            </a:endParaRPr>
          </a:p>
          <a:p>
            <a:pPr fontAlgn="base">
              <a:spcBef>
                <a:spcPct val="0"/>
              </a:spcBef>
              <a:spcAft>
                <a:spcPct val="0"/>
              </a:spcAft>
              <a:defRPr/>
            </a:pPr>
            <a:r>
              <a:rPr lang="en-US" sz="2400">
                <a:solidFill>
                  <a:srgbClr val="000000"/>
                </a:solidFill>
                <a:latin typeface="Aptos" panose="020B0004020202020204" pitchFamily="34" charset="0"/>
                <a:cs typeface="Arial"/>
              </a:rPr>
              <a:t>Confirm that the student has the non-embedded accommodation set properly in TIDE. If the accommodation is missing or is incorrectly reported, contact the student’s Case Manager in CT-SEDS. </a:t>
            </a:r>
            <a:endParaRPr lang="en-US" sz="3200">
              <a:solidFill>
                <a:srgbClr val="000000"/>
              </a:solidFill>
              <a:latin typeface="Aptos" panose="020B0004020202020204" pitchFamily="34" charset="0"/>
            </a:endParaRPr>
          </a:p>
          <a:p>
            <a:pPr fontAlgn="base">
              <a:spcBef>
                <a:spcPct val="0"/>
              </a:spcBef>
              <a:spcAft>
                <a:spcPct val="0"/>
              </a:spcAft>
              <a:defRPr/>
            </a:pPr>
            <a:endParaRPr lang="en-US" sz="2400">
              <a:solidFill>
                <a:srgbClr val="000000"/>
              </a:solidFill>
            </a:endParaRPr>
          </a:p>
        </p:txBody>
      </p:sp>
      <p:pic>
        <p:nvPicPr>
          <p:cNvPr id="10" name="Picture 9" descr="This is an image from the TIDE dashboard that indicates that the Large Print accommodation was selected in the student's IEP/Section 504 Plan in CT-SEDS.">
            <a:extLst>
              <a:ext uri="{FF2B5EF4-FFF2-40B4-BE49-F238E27FC236}">
                <a16:creationId xmlns:a16="http://schemas.microsoft.com/office/drawing/2014/main" id="{D7D82EF2-36A9-C64C-CEE0-5138B58C38EA}"/>
              </a:ext>
            </a:extLst>
          </p:cNvPr>
          <p:cNvPicPr>
            <a:picLocks noChangeAspect="1"/>
          </p:cNvPicPr>
          <p:nvPr/>
        </p:nvPicPr>
        <p:blipFill>
          <a:blip r:embed="rId3"/>
          <a:stretch>
            <a:fillRect/>
          </a:stretch>
        </p:blipFill>
        <p:spPr>
          <a:xfrm>
            <a:off x="814106" y="3849696"/>
            <a:ext cx="5076738" cy="2812408"/>
          </a:xfrm>
          <a:prstGeom prst="rect">
            <a:avLst/>
          </a:prstGeom>
          <a:ln>
            <a:solidFill>
              <a:schemeClr val="tx1"/>
            </a:solidFill>
          </a:ln>
        </p:spPr>
      </p:pic>
      <p:pic>
        <p:nvPicPr>
          <p:cNvPr id="11" name="Picture 10" descr="This is a close up of the opposing image that shows the Large Print accommodation in TIDE by subject area- Math and ELA.">
            <a:extLst>
              <a:ext uri="{FF2B5EF4-FFF2-40B4-BE49-F238E27FC236}">
                <a16:creationId xmlns:a16="http://schemas.microsoft.com/office/drawing/2014/main" id="{DB3ED877-4FEA-8F29-E49B-EA8BDA8ADA15}"/>
              </a:ext>
            </a:extLst>
          </p:cNvPr>
          <p:cNvPicPr>
            <a:picLocks noChangeAspect="1"/>
          </p:cNvPicPr>
          <p:nvPr/>
        </p:nvPicPr>
        <p:blipFill>
          <a:blip r:embed="rId4"/>
          <a:stretch>
            <a:fillRect/>
          </a:stretch>
        </p:blipFill>
        <p:spPr>
          <a:xfrm>
            <a:off x="6209962" y="3884288"/>
            <a:ext cx="5605858" cy="2812408"/>
          </a:xfrm>
          <a:prstGeom prst="rect">
            <a:avLst/>
          </a:prstGeom>
          <a:ln>
            <a:solidFill>
              <a:schemeClr val="tx1"/>
            </a:solidFill>
          </a:ln>
        </p:spPr>
      </p:pic>
      <p:sp>
        <p:nvSpPr>
          <p:cNvPr id="12" name="Right Arrow 4" descr="Image of TIDE.  ">
            <a:extLst>
              <a:ext uri="{FF2B5EF4-FFF2-40B4-BE49-F238E27FC236}">
                <a16:creationId xmlns:a16="http://schemas.microsoft.com/office/drawing/2014/main" id="{C1AFD4D9-C1BD-0B62-FCD0-D822A6FA8101}"/>
              </a:ext>
            </a:extLst>
          </p:cNvPr>
          <p:cNvSpPr/>
          <p:nvPr/>
        </p:nvSpPr>
        <p:spPr>
          <a:xfrm>
            <a:off x="105630" y="5422065"/>
            <a:ext cx="778716" cy="3621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000">
              <a:solidFill>
                <a:srgbClr val="FFFFFF"/>
              </a:solidFill>
              <a:latin typeface="Corbel" panose="020B0503020204020204"/>
            </a:endParaRPr>
          </a:p>
        </p:txBody>
      </p:sp>
      <p:sp>
        <p:nvSpPr>
          <p:cNvPr id="13" name="Right Arrow 9" descr="Image of TIDE.  ">
            <a:extLst>
              <a:ext uri="{FF2B5EF4-FFF2-40B4-BE49-F238E27FC236}">
                <a16:creationId xmlns:a16="http://schemas.microsoft.com/office/drawing/2014/main" id="{0DBD9336-760C-7BDC-DE9A-C1F4E7C75D5E}"/>
              </a:ext>
            </a:extLst>
          </p:cNvPr>
          <p:cNvSpPr/>
          <p:nvPr/>
        </p:nvSpPr>
        <p:spPr>
          <a:xfrm>
            <a:off x="8173284" y="5728170"/>
            <a:ext cx="739739" cy="3397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000">
              <a:solidFill>
                <a:srgbClr val="FFFFFF"/>
              </a:solidFill>
              <a:latin typeface="Corbel" panose="020B0503020204020204"/>
            </a:endParaRPr>
          </a:p>
        </p:txBody>
      </p:sp>
    </p:spTree>
    <p:extLst>
      <p:ext uri="{BB962C8B-B14F-4D97-AF65-F5344CB8AC3E}">
        <p14:creationId xmlns:p14="http://schemas.microsoft.com/office/powerpoint/2010/main" val="2948340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How to Order Large Print and Braille Test Booklets</a:t>
            </a:r>
          </a:p>
        </p:txBody>
      </p:sp>
      <p:pic>
        <p:nvPicPr>
          <p:cNvPr id="2" name="Picture 1" descr="This is an image that the DA will see in TIDE when placing an order for Large Print or Braille test materials. The image shows a drop-down menu with options including Paper Orders, Order History, Order Summary, and Track Shipments.">
            <a:extLst>
              <a:ext uri="{FF2B5EF4-FFF2-40B4-BE49-F238E27FC236}">
                <a16:creationId xmlns:a16="http://schemas.microsoft.com/office/drawing/2014/main" id="{CAC029D5-84E0-2F7D-AA8A-DEC488D358E6}"/>
              </a:ext>
            </a:extLst>
          </p:cNvPr>
          <p:cNvPicPr/>
          <p:nvPr/>
        </p:nvPicPr>
        <p:blipFill>
          <a:blip r:embed="rId3"/>
          <a:stretch>
            <a:fillRect/>
          </a:stretch>
        </p:blipFill>
        <p:spPr>
          <a:xfrm>
            <a:off x="1147283" y="1767331"/>
            <a:ext cx="3512968" cy="1906172"/>
          </a:xfrm>
          <a:prstGeom prst="rect">
            <a:avLst/>
          </a:prstGeom>
          <a:effectLst>
            <a:outerShdw blurRad="50800" dist="38100" dir="2700000" algn="tl" rotWithShape="0">
              <a:prstClr val="black">
                <a:alpha val="40000"/>
              </a:prstClr>
            </a:outerShdw>
          </a:effectLst>
        </p:spPr>
      </p:pic>
      <p:pic>
        <p:nvPicPr>
          <p:cNvPr id="3" name="Picture 2" descr="This is an image that the DA will see in TIDE when ordering test materials. It shows that the DA can filter by district or school, with a drop-down menu of the schools associated with the district.">
            <a:extLst>
              <a:ext uri="{FF2B5EF4-FFF2-40B4-BE49-F238E27FC236}">
                <a16:creationId xmlns:a16="http://schemas.microsoft.com/office/drawing/2014/main" id="{25C4BE7D-190B-0E9D-9BA9-3C88C8B3C752}"/>
              </a:ext>
            </a:extLst>
          </p:cNvPr>
          <p:cNvPicPr>
            <a:picLocks noChangeAspect="1"/>
          </p:cNvPicPr>
          <p:nvPr/>
        </p:nvPicPr>
        <p:blipFill>
          <a:blip r:embed="rId4"/>
          <a:stretch>
            <a:fillRect/>
          </a:stretch>
        </p:blipFill>
        <p:spPr>
          <a:xfrm>
            <a:off x="1147283" y="4158533"/>
            <a:ext cx="3512968" cy="1641566"/>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375314B3-7F32-1F01-B1AE-E513475C6E6C}"/>
              </a:ext>
            </a:extLst>
          </p:cNvPr>
          <p:cNvSpPr/>
          <p:nvPr/>
        </p:nvSpPr>
        <p:spPr>
          <a:xfrm>
            <a:off x="5642439" y="1767331"/>
            <a:ext cx="4999132" cy="3939540"/>
          </a:xfrm>
          <a:prstGeom prst="rect">
            <a:avLst/>
          </a:prstGeom>
        </p:spPr>
        <p:txBody>
          <a:bodyPr wrap="square">
            <a:spAutoFit/>
          </a:bodyPr>
          <a:lstStyle/>
          <a:p>
            <a:pPr fontAlgn="base">
              <a:spcBef>
                <a:spcPts val="600"/>
              </a:spcBef>
              <a:spcAft>
                <a:spcPct val="0"/>
              </a:spcAft>
              <a:defRPr/>
            </a:pPr>
            <a:r>
              <a:rPr lang="en-US" sz="2400" b="1">
                <a:solidFill>
                  <a:srgbClr val="000000"/>
                </a:solidFill>
                <a:latin typeface="Aptos" panose="020B0004020202020204" pitchFamily="34" charset="0"/>
                <a:cs typeface="Arial" panose="020B0604020202020204" pitchFamily="34" charset="0"/>
              </a:rPr>
              <a:t>Step 1: </a:t>
            </a:r>
            <a:r>
              <a:rPr lang="en-US" sz="2400">
                <a:solidFill>
                  <a:srgbClr val="000000"/>
                </a:solidFill>
                <a:latin typeface="Aptos" panose="020B0004020202020204" pitchFamily="34" charset="0"/>
                <a:cs typeface="Arial" panose="020B0604020202020204" pitchFamily="34" charset="0"/>
              </a:rPr>
              <a:t>From the Orders task menu on the TIDE dashboard, the DA selects </a:t>
            </a:r>
            <a:r>
              <a:rPr lang="en-US" sz="2400" b="1">
                <a:solidFill>
                  <a:srgbClr val="000000"/>
                </a:solidFill>
                <a:latin typeface="Aptos" panose="020B0004020202020204" pitchFamily="34" charset="0"/>
                <a:cs typeface="Arial" panose="020B0604020202020204" pitchFamily="34" charset="0"/>
              </a:rPr>
              <a:t>Paper Orders</a:t>
            </a:r>
            <a:r>
              <a:rPr lang="en-US" sz="2400">
                <a:solidFill>
                  <a:srgbClr val="000000"/>
                </a:solidFill>
                <a:latin typeface="Aptos" panose="020B0004020202020204" pitchFamily="34" charset="0"/>
                <a:cs typeface="Arial" panose="020B0604020202020204" pitchFamily="34" charset="0"/>
              </a:rPr>
              <a:t>.</a:t>
            </a:r>
          </a:p>
          <a:p>
            <a:pPr fontAlgn="base">
              <a:spcBef>
                <a:spcPts val="600"/>
              </a:spcBef>
              <a:spcAft>
                <a:spcPct val="0"/>
              </a:spcAft>
              <a:defRPr/>
            </a:pPr>
            <a:r>
              <a:rPr lang="en-US" sz="2400" b="1">
                <a:solidFill>
                  <a:srgbClr val="000000"/>
                </a:solidFill>
                <a:latin typeface="Aptos" panose="020B0004020202020204" pitchFamily="34" charset="0"/>
                <a:cs typeface="Arial" panose="020B0604020202020204" pitchFamily="34" charset="0"/>
              </a:rPr>
              <a:t>Step 2: </a:t>
            </a:r>
            <a:r>
              <a:rPr lang="en-US" sz="2400">
                <a:solidFill>
                  <a:srgbClr val="000000"/>
                </a:solidFill>
                <a:latin typeface="Aptos" panose="020B0004020202020204" pitchFamily="34" charset="0"/>
                <a:cs typeface="Arial" panose="020B0604020202020204" pitchFamily="34" charset="0"/>
              </a:rPr>
              <a:t>Search for orders by District or School.</a:t>
            </a:r>
            <a:endParaRPr lang="en-US" sz="2400" b="1">
              <a:solidFill>
                <a:srgbClr val="000000"/>
              </a:solidFill>
              <a:latin typeface="Aptos" panose="020B0004020202020204" pitchFamily="34" charset="0"/>
              <a:cs typeface="Arial" panose="020B0604020202020204" pitchFamily="34" charset="0"/>
            </a:endParaRPr>
          </a:p>
          <a:p>
            <a:pPr fontAlgn="base">
              <a:spcBef>
                <a:spcPts val="600"/>
              </a:spcBef>
              <a:spcAft>
                <a:spcPct val="0"/>
              </a:spcAft>
              <a:defRPr/>
            </a:pPr>
            <a:r>
              <a:rPr lang="en-US" sz="2400" b="1">
                <a:solidFill>
                  <a:srgbClr val="000000"/>
                </a:solidFill>
                <a:latin typeface="Aptos" panose="020B0004020202020204" pitchFamily="34" charset="0"/>
                <a:cs typeface="Arial" panose="020B0604020202020204" pitchFamily="34" charset="0"/>
              </a:rPr>
              <a:t>Step 3: </a:t>
            </a:r>
            <a:r>
              <a:rPr lang="en-US" sz="2400">
                <a:solidFill>
                  <a:srgbClr val="000000"/>
                </a:solidFill>
                <a:latin typeface="Aptos" panose="020B0004020202020204" pitchFamily="34" charset="0"/>
                <a:cs typeface="Arial" panose="020B0604020202020204" pitchFamily="34" charset="0"/>
              </a:rPr>
              <a:t>Enter the quantity needed for each of the materials needed. </a:t>
            </a:r>
          </a:p>
          <a:p>
            <a:pPr fontAlgn="base">
              <a:spcBef>
                <a:spcPct val="0"/>
              </a:spcBef>
              <a:spcAft>
                <a:spcPct val="0"/>
              </a:spcAft>
              <a:defRPr/>
            </a:pPr>
            <a:endParaRPr lang="en-US" sz="24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2400">
                <a:solidFill>
                  <a:srgbClr val="000000"/>
                </a:solidFill>
                <a:latin typeface="Aptos" panose="020B0004020202020204" pitchFamily="34" charset="0"/>
                <a:cs typeface="Arial" panose="020B0604020202020204" pitchFamily="34" charset="0"/>
              </a:rPr>
              <a:t>Districts can track shipments in TIDE.</a:t>
            </a:r>
            <a:endParaRPr lang="en-US" sz="2400">
              <a:solidFill>
                <a:srgbClr val="000000"/>
              </a:solidFill>
              <a:latin typeface="Aptos" panose="020B0004020202020204" pitchFamily="34" charset="0"/>
            </a:endParaRPr>
          </a:p>
        </p:txBody>
      </p:sp>
    </p:spTree>
    <p:extLst>
      <p:ext uri="{BB962C8B-B14F-4D97-AF65-F5344CB8AC3E}">
        <p14:creationId xmlns:p14="http://schemas.microsoft.com/office/powerpoint/2010/main" val="991101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3222212" y="2138494"/>
            <a:ext cx="8148997" cy="2308324"/>
          </a:xfrm>
          <a:prstGeom prst="rect">
            <a:avLst/>
          </a:prstGeom>
          <a:noFill/>
        </p:spPr>
        <p:txBody>
          <a:bodyPr wrap="square" lIns="91440" tIns="45720" rIns="91440" bIns="45720" rtlCol="0" anchor="t">
            <a:spAutoFit/>
          </a:bodyPr>
          <a:lstStyle/>
          <a:p>
            <a:pPr algn="ctr"/>
            <a:r>
              <a:rPr lang="en-US" sz="4000" b="1">
                <a:solidFill>
                  <a:schemeClr val="bg1"/>
                </a:solidFill>
                <a:latin typeface="Aptos"/>
                <a:ea typeface="Calibri"/>
                <a:cs typeface="Calibri"/>
              </a:rPr>
              <a:t>The Connecticut Alternate Assessment System (CTAA, CTAS, &amp; CAAELP)</a:t>
            </a:r>
            <a:endParaRPr lang="en-US" sz="4000" b="1">
              <a:solidFill>
                <a:schemeClr val="bg1"/>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9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503123" y="156118"/>
            <a:ext cx="8567803" cy="12342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What are the characteristics of a student with the most significant cognitive disabilities?</a:t>
            </a:r>
          </a:p>
        </p:txBody>
      </p:sp>
      <p:sp>
        <p:nvSpPr>
          <p:cNvPr id="2" name="Content Placeholder 2">
            <a:extLst>
              <a:ext uri="{FF2B5EF4-FFF2-40B4-BE49-F238E27FC236}">
                <a16:creationId xmlns:a16="http://schemas.microsoft.com/office/drawing/2014/main" id="{FEA07D49-700C-4ECD-67AE-5C4C79D4A189}"/>
              </a:ext>
            </a:extLst>
          </p:cNvPr>
          <p:cNvSpPr>
            <a:spLocks noGrp="1"/>
          </p:cNvSpPr>
          <p:nvPr>
            <p:ph idx="1"/>
          </p:nvPr>
        </p:nvSpPr>
        <p:spPr>
          <a:xfrm>
            <a:off x="929640" y="1825624"/>
            <a:ext cx="10332720" cy="4206240"/>
          </a:xfrm>
        </p:spPr>
        <p:txBody>
          <a:bodyPr vert="horz" wrap="square" lIns="91440" tIns="45720" rIns="91440" bIns="45720" rtlCol="0" anchor="t">
            <a:normAutofit/>
          </a:bodyPr>
          <a:lstStyle/>
          <a:p>
            <a:pPr marL="0" indent="0">
              <a:buNone/>
            </a:pPr>
            <a:r>
              <a:rPr lang="en-US" sz="2600">
                <a:latin typeface="Aptos"/>
              </a:rPr>
              <a:t>The </a:t>
            </a:r>
            <a:r>
              <a:rPr lang="en-US" sz="2600">
                <a:latin typeface="Aptos" panose="020B0004020202020204" pitchFamily="34" charset="0"/>
              </a:rPr>
              <a:t>Connecticut Alternate Assessment System is designed for a very small number of children with the</a:t>
            </a:r>
            <a:r>
              <a:rPr lang="en-US" sz="2600" b="1">
                <a:latin typeface="Aptos" panose="020B0004020202020204" pitchFamily="34" charset="0"/>
              </a:rPr>
              <a:t> most significant cognitive </a:t>
            </a:r>
            <a:r>
              <a:rPr lang="en-US" sz="2600">
                <a:latin typeface="Aptos" panose="020B0004020202020204" pitchFamily="34" charset="0"/>
              </a:rPr>
              <a:t>disabilities. Characteristics include:</a:t>
            </a:r>
            <a:endParaRPr lang="en-US" sz="2600"/>
          </a:p>
          <a:p>
            <a:r>
              <a:rPr lang="en-US" sz="2600"/>
              <a:t>The identification of one or more of the existing categories of disability under the IDEA</a:t>
            </a:r>
          </a:p>
          <a:p>
            <a:r>
              <a:rPr lang="en-US" sz="2600"/>
              <a:t>Significant Intellectual Impairment</a:t>
            </a:r>
          </a:p>
          <a:p>
            <a:r>
              <a:rPr lang="en-US" sz="2600"/>
              <a:t>Functional adaptive skills are well below age level expectations</a:t>
            </a:r>
          </a:p>
          <a:p>
            <a:r>
              <a:rPr lang="en-US" sz="2600" b="0" i="0">
                <a:effectLst/>
                <a:highlight>
                  <a:srgbClr val="FFFFFF"/>
                </a:highlight>
              </a:rPr>
              <a:t>Need for intensive instruction and significant supports</a:t>
            </a:r>
          </a:p>
          <a:p>
            <a:pPr marL="0" indent="0">
              <a:buNone/>
            </a:pPr>
            <a:endParaRPr lang="en-US"/>
          </a:p>
          <a:p>
            <a:pPr marL="0" indent="0">
              <a:buNone/>
            </a:pPr>
            <a:endParaRPr lang="en-US"/>
          </a:p>
        </p:txBody>
      </p:sp>
    </p:spTree>
    <p:extLst>
      <p:ext uri="{BB962C8B-B14F-4D97-AF65-F5344CB8AC3E}">
        <p14:creationId xmlns:p14="http://schemas.microsoft.com/office/powerpoint/2010/main" val="8188521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What are the characteristics of alternate assessments?</a:t>
            </a:r>
          </a:p>
        </p:txBody>
      </p:sp>
      <p:sp>
        <p:nvSpPr>
          <p:cNvPr id="7" name="Content Placeholder 6">
            <a:extLst>
              <a:ext uri="{FF2B5EF4-FFF2-40B4-BE49-F238E27FC236}">
                <a16:creationId xmlns:a16="http://schemas.microsoft.com/office/drawing/2014/main" id="{A662A13F-BF78-0A9B-6A1C-FA2D27FDCDC6}"/>
              </a:ext>
            </a:extLst>
          </p:cNvPr>
          <p:cNvSpPr>
            <a:spLocks noGrp="1"/>
          </p:cNvSpPr>
          <p:nvPr>
            <p:ph sz="half" idx="1"/>
          </p:nvPr>
        </p:nvSpPr>
        <p:spPr>
          <a:xfrm>
            <a:off x="1066800" y="1825624"/>
            <a:ext cx="10058400" cy="3983505"/>
          </a:xfrm>
        </p:spPr>
        <p:txBody>
          <a:bodyPr>
            <a:normAutofit/>
          </a:bodyPr>
          <a:lstStyle/>
          <a:p>
            <a:pPr marL="0" indent="0">
              <a:spcBef>
                <a:spcPts val="600"/>
              </a:spcBef>
              <a:spcAft>
                <a:spcPts val="600"/>
              </a:spcAft>
              <a:buClr>
                <a:schemeClr val="tx2">
                  <a:lumMod val="75000"/>
                </a:schemeClr>
              </a:buClr>
              <a:buNone/>
            </a:pPr>
            <a:r>
              <a:rPr lang="en-US" sz="2600">
                <a:latin typeface="Aptos" panose="020B0004020202020204" pitchFamily="34" charset="0"/>
                <a:ea typeface="Open Sans" panose="020B0606030504020204" pitchFamily="34" charset="0"/>
                <a:cs typeface="Open Sans" panose="020B0606030504020204" pitchFamily="34" charset="0"/>
              </a:rPr>
              <a:t>Based on grade-level learning standards developed for students with the </a:t>
            </a:r>
            <a:r>
              <a:rPr lang="en-US" sz="2600" b="1">
                <a:latin typeface="Aptos" panose="020B0004020202020204" pitchFamily="34" charset="0"/>
                <a:ea typeface="Open Sans" panose="020B0606030504020204" pitchFamily="34" charset="0"/>
                <a:cs typeface="Open Sans" panose="020B0606030504020204" pitchFamily="34" charset="0"/>
              </a:rPr>
              <a:t>most significant cognitive disabilities</a:t>
            </a:r>
            <a:r>
              <a:rPr lang="en-US" sz="2600">
                <a:latin typeface="Aptos" panose="020B0004020202020204" pitchFamily="34" charset="0"/>
                <a:ea typeface="Open Sans" panose="020B0606030504020204" pitchFamily="34" charset="0"/>
                <a:cs typeface="Open Sans" panose="020B0606030504020204" pitchFamily="34" charset="0"/>
              </a:rPr>
              <a:t>, the Connecticut Alternate Assessment System adjusts for:</a:t>
            </a:r>
          </a:p>
          <a:p>
            <a:pPr marL="228600" lvl="1">
              <a:spcBef>
                <a:spcPts val="600"/>
              </a:spcBef>
              <a:spcAft>
                <a:spcPts val="600"/>
              </a:spcAft>
              <a:buClr>
                <a:schemeClr val="tx2">
                  <a:lumMod val="75000"/>
                </a:schemeClr>
              </a:buClr>
            </a:pPr>
            <a:r>
              <a:rPr lang="en-US" sz="2600" b="1">
                <a:latin typeface="Aptos" panose="020B0004020202020204" pitchFamily="34" charset="0"/>
                <a:ea typeface="Open Sans" panose="020B0606030504020204" pitchFamily="34" charset="0"/>
                <a:cs typeface="Open Sans" panose="020B0606030504020204" pitchFamily="34" charset="0"/>
              </a:rPr>
              <a:t>Depth </a:t>
            </a:r>
            <a:r>
              <a:rPr lang="en-US" sz="2600">
                <a:latin typeface="Aptos" panose="020B0004020202020204" pitchFamily="34" charset="0"/>
                <a:ea typeface="Open Sans" panose="020B0606030504020204" pitchFamily="34" charset="0"/>
                <a:cs typeface="Open Sans" panose="020B0606030504020204" pitchFamily="34" charset="0"/>
              </a:rPr>
              <a:t>(the level of cognitive complexity of the knowledge, skills, and abilities within the standard),</a:t>
            </a:r>
          </a:p>
          <a:p>
            <a:pPr marL="228600" lvl="1">
              <a:spcBef>
                <a:spcPts val="600"/>
              </a:spcBef>
              <a:spcAft>
                <a:spcPts val="600"/>
              </a:spcAft>
              <a:buClr>
                <a:schemeClr val="tx2">
                  <a:lumMod val="75000"/>
                </a:schemeClr>
              </a:buClr>
            </a:pPr>
            <a:r>
              <a:rPr lang="en-US" sz="2600" b="1">
                <a:latin typeface="Aptos" panose="020B0004020202020204" pitchFamily="34" charset="0"/>
                <a:ea typeface="Open Sans" panose="020B0606030504020204" pitchFamily="34" charset="0"/>
                <a:cs typeface="Open Sans" panose="020B0606030504020204" pitchFamily="34" charset="0"/>
              </a:rPr>
              <a:t>Breadth </a:t>
            </a:r>
            <a:r>
              <a:rPr lang="en-US" sz="2600">
                <a:latin typeface="Aptos" panose="020B0004020202020204" pitchFamily="34" charset="0"/>
                <a:ea typeface="Open Sans" panose="020B0606030504020204" pitchFamily="34" charset="0"/>
                <a:cs typeface="Open Sans" panose="020B0606030504020204" pitchFamily="34" charset="0"/>
              </a:rPr>
              <a:t>(how many standards are measured), and</a:t>
            </a:r>
          </a:p>
          <a:p>
            <a:pPr marL="228600" lvl="1">
              <a:spcBef>
                <a:spcPts val="600"/>
              </a:spcBef>
              <a:spcAft>
                <a:spcPts val="600"/>
              </a:spcAft>
              <a:buClr>
                <a:schemeClr val="tx2">
                  <a:lumMod val="75000"/>
                </a:schemeClr>
              </a:buClr>
            </a:pPr>
            <a:r>
              <a:rPr lang="en-US" sz="2600" b="1">
                <a:latin typeface="Aptos" panose="020B0004020202020204" pitchFamily="34" charset="0"/>
                <a:ea typeface="Open Sans" panose="020B0606030504020204" pitchFamily="34" charset="0"/>
                <a:cs typeface="Open Sans" panose="020B0606030504020204" pitchFamily="34" charset="0"/>
              </a:rPr>
              <a:t>Complexity </a:t>
            </a:r>
            <a:r>
              <a:rPr lang="en-US" sz="2600">
                <a:latin typeface="Aptos" panose="020B0004020202020204" pitchFamily="34" charset="0"/>
                <a:ea typeface="Open Sans" panose="020B0606030504020204" pitchFamily="34" charset="0"/>
                <a:cs typeface="Open Sans" panose="020B0606030504020204" pitchFamily="34" charset="0"/>
              </a:rPr>
              <a:t>(describes the difficulty of content with built-in scaffolding to support accessibility needs).</a:t>
            </a:r>
          </a:p>
          <a:p>
            <a:pPr marL="0" indent="0">
              <a:buNone/>
            </a:pPr>
            <a:endParaRPr lang="en-US"/>
          </a:p>
        </p:txBody>
      </p:sp>
    </p:spTree>
    <p:extLst>
      <p:ext uri="{BB962C8B-B14F-4D97-AF65-F5344CB8AC3E}">
        <p14:creationId xmlns:p14="http://schemas.microsoft.com/office/powerpoint/2010/main" val="4279347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What are the characteristics of alternate assessments?</a:t>
            </a:r>
          </a:p>
        </p:txBody>
      </p:sp>
      <p:sp>
        <p:nvSpPr>
          <p:cNvPr id="7" name="Content Placeholder 6">
            <a:extLst>
              <a:ext uri="{FF2B5EF4-FFF2-40B4-BE49-F238E27FC236}">
                <a16:creationId xmlns:a16="http://schemas.microsoft.com/office/drawing/2014/main" id="{A662A13F-BF78-0A9B-6A1C-FA2D27FDCDC6}"/>
              </a:ext>
            </a:extLst>
          </p:cNvPr>
          <p:cNvSpPr>
            <a:spLocks noGrp="1"/>
          </p:cNvSpPr>
          <p:nvPr>
            <p:ph sz="half" idx="1"/>
          </p:nvPr>
        </p:nvSpPr>
        <p:spPr>
          <a:xfrm>
            <a:off x="1066800" y="1825624"/>
            <a:ext cx="10058400" cy="3822141"/>
          </a:xfrm>
        </p:spPr>
        <p:txBody>
          <a:bodyPr>
            <a:normAutofit/>
          </a:bodyPr>
          <a:lstStyle/>
          <a:p>
            <a:pPr marL="0" indent="0">
              <a:spcBef>
                <a:spcPts val="600"/>
              </a:spcBef>
              <a:buNone/>
            </a:pPr>
            <a:r>
              <a:rPr lang="en-US" sz="2600">
                <a:latin typeface="Aptos"/>
                <a:ea typeface="Calibri"/>
                <a:cs typeface="Calibri"/>
              </a:rPr>
              <a:t>Alternate Assessments incorporate:</a:t>
            </a:r>
          </a:p>
          <a:p>
            <a:pPr>
              <a:spcBef>
                <a:spcPts val="600"/>
              </a:spcBef>
              <a:spcAft>
                <a:spcPts val="600"/>
              </a:spcAft>
              <a:buFont typeface="Arial" panose="020B0604020202020204" pitchFamily="34" charset="0"/>
              <a:buChar char="•"/>
            </a:pPr>
            <a:r>
              <a:rPr lang="en-US" sz="2600">
                <a:latin typeface="Aptos"/>
                <a:ea typeface="Calibri"/>
                <a:cs typeface="Calibri"/>
              </a:rPr>
              <a:t>Optimal testing conditions that must be provided to all students who take the test</a:t>
            </a:r>
          </a:p>
          <a:p>
            <a:pPr>
              <a:spcBef>
                <a:spcPts val="600"/>
              </a:spcBef>
              <a:spcAft>
                <a:spcPts val="600"/>
              </a:spcAft>
              <a:buFont typeface="Arial" panose="020B0604020202020204" pitchFamily="34" charset="0"/>
              <a:buChar char="•"/>
            </a:pPr>
            <a:r>
              <a:rPr lang="en-US" sz="2600">
                <a:latin typeface="Aptos"/>
                <a:ea typeface="Calibri"/>
                <a:cs typeface="Calibri"/>
              </a:rPr>
              <a:t>Accessibility features that must be provided to students as needed</a:t>
            </a:r>
          </a:p>
          <a:p>
            <a:pPr>
              <a:spcBef>
                <a:spcPts val="600"/>
              </a:spcBef>
              <a:spcAft>
                <a:spcPts val="600"/>
              </a:spcAft>
              <a:buFont typeface="Arial" panose="020B0604020202020204" pitchFamily="34" charset="0"/>
              <a:buChar char="•"/>
            </a:pPr>
            <a:r>
              <a:rPr lang="en-US" sz="2600">
                <a:latin typeface="Aptos"/>
                <a:ea typeface="Calibri"/>
                <a:cs typeface="Calibri"/>
              </a:rPr>
              <a:t>Accommodations and assistive technology that students should receive per their IEP (if applicable) in conjunction with CSDE testing policies and procedures</a:t>
            </a:r>
          </a:p>
          <a:p>
            <a:pPr marL="0" indent="0">
              <a:buNone/>
            </a:pPr>
            <a:endParaRPr lang="en-US"/>
          </a:p>
        </p:txBody>
      </p:sp>
    </p:spTree>
    <p:extLst>
      <p:ext uri="{BB962C8B-B14F-4D97-AF65-F5344CB8AC3E}">
        <p14:creationId xmlns:p14="http://schemas.microsoft.com/office/powerpoint/2010/main" val="3204332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Connecticut Alternate Assessment System for Eligible Students</a:t>
            </a:r>
          </a:p>
        </p:txBody>
      </p:sp>
      <p:sp>
        <p:nvSpPr>
          <p:cNvPr id="2" name="TextBox 1">
            <a:extLst>
              <a:ext uri="{FF2B5EF4-FFF2-40B4-BE49-F238E27FC236}">
                <a16:creationId xmlns:a16="http://schemas.microsoft.com/office/drawing/2014/main" id="{09AE478C-B5CB-224B-4AC2-764102753F72}"/>
              </a:ext>
            </a:extLst>
          </p:cNvPr>
          <p:cNvSpPr txBox="1"/>
          <p:nvPr/>
        </p:nvSpPr>
        <p:spPr>
          <a:xfrm>
            <a:off x="732240" y="1702612"/>
            <a:ext cx="636814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Aptos" panose="020B0004020202020204" pitchFamily="34" charset="0"/>
                <a:cs typeface="Calibri"/>
              </a:rPr>
              <a:t>PPTs determine eligibility by completing the Connecticut Alternate Assessment System Eligibility Form in CT-SEDS.</a:t>
            </a:r>
          </a:p>
          <a:p>
            <a:pPr marL="285750" indent="-285750">
              <a:buFont typeface="Arial"/>
              <a:buChar char="•"/>
            </a:pPr>
            <a:r>
              <a:rPr lang="en-US" sz="2400">
                <a:latin typeface="Aptos" panose="020B0004020202020204" pitchFamily="34" charset="0"/>
                <a:cs typeface="Calibri"/>
              </a:rPr>
              <a:t>If the student doesn’t meet eligibility, plan for standard testing with accommodations and assistive technology (if applicable).</a:t>
            </a:r>
          </a:p>
          <a:p>
            <a:pPr marL="285750" indent="-285750">
              <a:buFont typeface="Arial"/>
              <a:buChar char="•"/>
            </a:pPr>
            <a:r>
              <a:rPr lang="en-US" sz="2400">
                <a:latin typeface="Aptos" panose="020B0004020202020204" pitchFamily="34" charset="0"/>
                <a:cs typeface="Calibri"/>
              </a:rPr>
              <a:t>Once IEP is finalized and implemented, CT-SEDS will sync with TIDE to turn on the Alternate Assessment Indicator.</a:t>
            </a:r>
          </a:p>
          <a:p>
            <a:pPr marL="285750" indent="-285750">
              <a:buFont typeface="Arial"/>
              <a:buChar char="•"/>
            </a:pPr>
            <a:r>
              <a:rPr lang="en-US" sz="2400">
                <a:latin typeface="Aptos" panose="020B0004020202020204" pitchFamily="34" charset="0"/>
                <a:cs typeface="Calibri"/>
              </a:rPr>
              <a:t>Refer to the </a:t>
            </a:r>
            <a:r>
              <a:rPr lang="en-US" sz="2400">
                <a:latin typeface="Aptos" panose="020B0004020202020204" pitchFamily="34" charset="0"/>
                <a:cs typeface="Calibri"/>
                <a:hlinkClick r:id="rId3"/>
              </a:rPr>
              <a:t>Annotated Connecticut Alternate Assessment System Eligibility Form </a:t>
            </a:r>
            <a:r>
              <a:rPr lang="en-US" sz="2400">
                <a:latin typeface="Aptos" panose="020B0004020202020204" pitchFamily="34" charset="0"/>
                <a:cs typeface="Calibri"/>
              </a:rPr>
              <a:t>for additional considerations and guidance.</a:t>
            </a:r>
          </a:p>
        </p:txBody>
      </p:sp>
      <p:sp>
        <p:nvSpPr>
          <p:cNvPr id="7" name="Rectangle 6" descr="Image of TIDE.  ">
            <a:extLst>
              <a:ext uri="{FF2B5EF4-FFF2-40B4-BE49-F238E27FC236}">
                <a16:creationId xmlns:a16="http://schemas.microsoft.com/office/drawing/2014/main" id="{DD146DC6-CCBE-EB2A-AF75-1FC7AB678646}"/>
              </a:ext>
            </a:extLst>
          </p:cNvPr>
          <p:cNvSpPr/>
          <p:nvPr/>
        </p:nvSpPr>
        <p:spPr>
          <a:xfrm>
            <a:off x="7674428" y="1440873"/>
            <a:ext cx="4516251" cy="5417127"/>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is image is a cover of the Annotated Connecticut Alternate Assessment System Eligibility Form located on the portal:  https://ct.portal.cambiumast.com/resource-item/en/annotated-connecticut-alternate-assessment-eligibility-form.">
            <a:hlinkClick r:id="rId4"/>
            <a:extLst>
              <a:ext uri="{FF2B5EF4-FFF2-40B4-BE49-F238E27FC236}">
                <a16:creationId xmlns:a16="http://schemas.microsoft.com/office/drawing/2014/main" id="{C3CFD599-EAE5-6D17-A330-D47E70C63432}"/>
              </a:ext>
            </a:extLst>
          </p:cNvPr>
          <p:cNvPicPr>
            <a:picLocks noChangeAspect="1"/>
          </p:cNvPicPr>
          <p:nvPr/>
        </p:nvPicPr>
        <p:blipFill>
          <a:blip r:embed="rId5"/>
          <a:stretch>
            <a:fillRect/>
          </a:stretch>
        </p:blipFill>
        <p:spPr>
          <a:xfrm>
            <a:off x="7930697" y="1509713"/>
            <a:ext cx="4019550" cy="5248275"/>
          </a:xfrm>
          <a:prstGeom prst="rect">
            <a:avLst/>
          </a:prstGeom>
        </p:spPr>
      </p:pic>
    </p:spTree>
    <p:extLst>
      <p:ext uri="{BB962C8B-B14F-4D97-AF65-F5344CB8AC3E}">
        <p14:creationId xmlns:p14="http://schemas.microsoft.com/office/powerpoint/2010/main" val="316577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CT-SEDS: Alternate Assessment Eligibility</a:t>
            </a:r>
          </a:p>
        </p:txBody>
      </p:sp>
      <p:pic>
        <p:nvPicPr>
          <p:cNvPr id="3" name="Picture 2" descr="This is an image of the District/Statewide Testing tile in CT-SEDS that teams use to select the grades covered by the duration of the IEP (including the grade aligned to the student's enrollment). There is a check box for teams to indicate that they are considering the alternate assessment. When this is selected, the eligibility form will appear for completion.">
            <a:extLst>
              <a:ext uri="{FF2B5EF4-FFF2-40B4-BE49-F238E27FC236}">
                <a16:creationId xmlns:a16="http://schemas.microsoft.com/office/drawing/2014/main" id="{F83B3E19-C589-A2CD-96D7-5CB013C2AB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2629" y="2517342"/>
            <a:ext cx="6628860" cy="3477058"/>
          </a:xfrm>
          <a:prstGeom prst="rect">
            <a:avLst/>
          </a:prstGeom>
          <a:noFill/>
          <a:ln>
            <a:solidFill>
              <a:schemeClr val="accent1">
                <a:shade val="15000"/>
              </a:schemeClr>
            </a:solidFill>
          </a:ln>
        </p:spPr>
      </p:pic>
      <p:pic>
        <p:nvPicPr>
          <p:cNvPr id="4" name="Picture 3" descr="This is an image of the Connecticut Alternate Assessment Eligibility Form.">
            <a:extLst>
              <a:ext uri="{FF2B5EF4-FFF2-40B4-BE49-F238E27FC236}">
                <a16:creationId xmlns:a16="http://schemas.microsoft.com/office/drawing/2014/main" id="{19719874-C571-37D7-EB65-6750359469C7}"/>
              </a:ext>
            </a:extLst>
          </p:cNvPr>
          <p:cNvPicPr>
            <a:picLocks noChangeAspect="1"/>
          </p:cNvPicPr>
          <p:nvPr/>
        </p:nvPicPr>
        <p:blipFill>
          <a:blip r:embed="rId4"/>
          <a:stretch>
            <a:fillRect/>
          </a:stretch>
        </p:blipFill>
        <p:spPr>
          <a:xfrm>
            <a:off x="6908676" y="2425990"/>
            <a:ext cx="5073619" cy="4303217"/>
          </a:xfrm>
          <a:prstGeom prst="rect">
            <a:avLst/>
          </a:prstGeom>
          <a:ln>
            <a:solidFill>
              <a:schemeClr val="tx1"/>
            </a:solidFill>
          </a:ln>
        </p:spPr>
      </p:pic>
      <p:sp>
        <p:nvSpPr>
          <p:cNvPr id="6" name="Content Placeholder 2">
            <a:extLst>
              <a:ext uri="{FF2B5EF4-FFF2-40B4-BE49-F238E27FC236}">
                <a16:creationId xmlns:a16="http://schemas.microsoft.com/office/drawing/2014/main" id="{135E5E6F-411E-F3F2-82A8-93FD0F31D690}"/>
              </a:ext>
            </a:extLst>
          </p:cNvPr>
          <p:cNvSpPr txBox="1">
            <a:spLocks/>
          </p:cNvSpPr>
          <p:nvPr/>
        </p:nvSpPr>
        <p:spPr>
          <a:xfrm>
            <a:off x="7424351" y="1609242"/>
            <a:ext cx="4229893" cy="4760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a:solidFill>
                  <a:srgbClr val="000000"/>
                </a:solidFill>
                <a:latin typeface="Aptos" panose="020B0004020202020204" pitchFamily="34" charset="0"/>
              </a:rPr>
              <a:t>The Connecticut Alternate Assessment System Eligibility Form is built into CT-SEDS.</a:t>
            </a:r>
          </a:p>
          <a:p>
            <a:pPr>
              <a:defRPr/>
            </a:pPr>
            <a:endParaRPr lang="en-US" sz="1800">
              <a:solidFill>
                <a:srgbClr val="000000"/>
              </a:solidFill>
              <a:latin typeface="+mn-lt"/>
            </a:endParaRPr>
          </a:p>
          <a:p>
            <a:pPr>
              <a:defRPr/>
            </a:pPr>
            <a:endParaRPr lang="en-US" sz="1800">
              <a:solidFill>
                <a:srgbClr val="000000"/>
              </a:solidFill>
              <a:latin typeface="+mn-lt"/>
            </a:endParaRPr>
          </a:p>
        </p:txBody>
      </p:sp>
      <p:pic>
        <p:nvPicPr>
          <p:cNvPr id="8" name="Graphic 7" descr="Bullet indicating step 2.">
            <a:extLst>
              <a:ext uri="{FF2B5EF4-FFF2-40B4-BE49-F238E27FC236}">
                <a16:creationId xmlns:a16="http://schemas.microsoft.com/office/drawing/2014/main" id="{2FAB938D-509A-ADCD-37EB-A49A7F5DAD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1489" y="1511443"/>
            <a:ext cx="476014" cy="476014"/>
          </a:xfrm>
          <a:prstGeom prst="rect">
            <a:avLst/>
          </a:prstGeom>
        </p:spPr>
      </p:pic>
      <p:pic>
        <p:nvPicPr>
          <p:cNvPr id="10" name="Picture 9" descr="This is an image of the CT-SEDS logo.">
            <a:extLst>
              <a:ext uri="{FF2B5EF4-FFF2-40B4-BE49-F238E27FC236}">
                <a16:creationId xmlns:a16="http://schemas.microsoft.com/office/drawing/2014/main" id="{98C4A24C-3DD9-B646-8882-6A71DF7ADF86}"/>
              </a:ext>
            </a:extLst>
          </p:cNvPr>
          <p:cNvPicPr>
            <a:picLocks noChangeAspect="1"/>
          </p:cNvPicPr>
          <p:nvPr/>
        </p:nvPicPr>
        <p:blipFill>
          <a:blip r:embed="rId7"/>
          <a:stretch>
            <a:fillRect/>
          </a:stretch>
        </p:blipFill>
        <p:spPr>
          <a:xfrm>
            <a:off x="116430" y="1468819"/>
            <a:ext cx="1688589" cy="518638"/>
          </a:xfrm>
          <a:prstGeom prst="rect">
            <a:avLst/>
          </a:prstGeom>
        </p:spPr>
      </p:pic>
      <p:pic>
        <p:nvPicPr>
          <p:cNvPr id="11" name="Graphic 10" descr="Bullet indicating step 1.">
            <a:extLst>
              <a:ext uri="{FF2B5EF4-FFF2-40B4-BE49-F238E27FC236}">
                <a16:creationId xmlns:a16="http://schemas.microsoft.com/office/drawing/2014/main" id="{C6F10CCE-CDAC-137C-CB44-1F318DB440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1946" y="1511443"/>
            <a:ext cx="423766" cy="423766"/>
          </a:xfrm>
          <a:prstGeom prst="rect">
            <a:avLst/>
          </a:prstGeom>
        </p:spPr>
      </p:pic>
      <p:sp>
        <p:nvSpPr>
          <p:cNvPr id="12" name="Content Placeholder 2">
            <a:extLst>
              <a:ext uri="{FF2B5EF4-FFF2-40B4-BE49-F238E27FC236}">
                <a16:creationId xmlns:a16="http://schemas.microsoft.com/office/drawing/2014/main" id="{E1A39DB7-FE0E-50A5-16F6-5BD8BA448A35}"/>
              </a:ext>
            </a:extLst>
          </p:cNvPr>
          <p:cNvSpPr txBox="1">
            <a:spLocks/>
          </p:cNvSpPr>
          <p:nvPr/>
        </p:nvSpPr>
        <p:spPr>
          <a:xfrm>
            <a:off x="2364555" y="1573594"/>
            <a:ext cx="4370070" cy="7011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dirty="0">
                <a:solidFill>
                  <a:srgbClr val="000000"/>
                </a:solidFill>
                <a:latin typeface="Aptos" panose="020B0004020202020204" pitchFamily="34" charset="0"/>
              </a:rPr>
              <a:t>PPTs can indicate that a student is being considered for the Connecticut Alternate Assessment System.</a:t>
            </a:r>
          </a:p>
          <a:p>
            <a:pPr>
              <a:defRPr/>
            </a:pPr>
            <a:endParaRPr lang="en-US" sz="1600" dirty="0">
              <a:solidFill>
                <a:srgbClr val="000000"/>
              </a:solidFill>
              <a:latin typeface="+mn-lt"/>
            </a:endParaRPr>
          </a:p>
          <a:p>
            <a:pPr>
              <a:defRPr/>
            </a:pPr>
            <a:endParaRPr lang="en-US" sz="1600" dirty="0">
              <a:solidFill>
                <a:srgbClr val="000000"/>
              </a:solidFill>
              <a:latin typeface="+mn-lt"/>
            </a:endParaRPr>
          </a:p>
        </p:txBody>
      </p:sp>
    </p:spTree>
    <p:extLst>
      <p:ext uri="{BB962C8B-B14F-4D97-AF65-F5344CB8AC3E}">
        <p14:creationId xmlns:p14="http://schemas.microsoft.com/office/powerpoint/2010/main" val="3499173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2355501" y="326097"/>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Connecticut Alternate Assessment System</a:t>
            </a:r>
          </a:p>
        </p:txBody>
      </p:sp>
      <p:graphicFrame>
        <p:nvGraphicFramePr>
          <p:cNvPr id="2" name="Table 1" descr="This table identifies the required materials, test security and training requirements and other specific information that applies to the CTAA, CTAS, and CAAELP.">
            <a:extLst>
              <a:ext uri="{FF2B5EF4-FFF2-40B4-BE49-F238E27FC236}">
                <a16:creationId xmlns:a16="http://schemas.microsoft.com/office/drawing/2014/main" id="{6641A236-E244-75B0-9A1E-CCB4E6D07390}"/>
              </a:ext>
            </a:extLst>
          </p:cNvPr>
          <p:cNvGraphicFramePr>
            <a:graphicFrameLocks noGrp="1"/>
          </p:cNvGraphicFramePr>
          <p:nvPr>
            <p:extLst>
              <p:ext uri="{D42A27DB-BD31-4B8C-83A1-F6EECF244321}">
                <p14:modId xmlns:p14="http://schemas.microsoft.com/office/powerpoint/2010/main" val="1778752954"/>
              </p:ext>
            </p:extLst>
          </p:nvPr>
        </p:nvGraphicFramePr>
        <p:xfrm>
          <a:off x="306146" y="1567544"/>
          <a:ext cx="11579707" cy="5070368"/>
        </p:xfrm>
        <a:graphic>
          <a:graphicData uri="http://schemas.openxmlformats.org/drawingml/2006/table">
            <a:tbl>
              <a:tblPr firstRow="1" bandRow="1">
                <a:tableStyleId>{5C22544A-7EE6-4342-B048-85BDC9FD1C3A}</a:tableStyleId>
              </a:tblPr>
              <a:tblGrid>
                <a:gridCol w="1707711">
                  <a:extLst>
                    <a:ext uri="{9D8B030D-6E8A-4147-A177-3AD203B41FA5}">
                      <a16:colId xmlns:a16="http://schemas.microsoft.com/office/drawing/2014/main" val="2385453084"/>
                    </a:ext>
                  </a:extLst>
                </a:gridCol>
                <a:gridCol w="3145972">
                  <a:extLst>
                    <a:ext uri="{9D8B030D-6E8A-4147-A177-3AD203B41FA5}">
                      <a16:colId xmlns:a16="http://schemas.microsoft.com/office/drawing/2014/main" val="3466281044"/>
                    </a:ext>
                  </a:extLst>
                </a:gridCol>
                <a:gridCol w="263187">
                  <a:extLst>
                    <a:ext uri="{9D8B030D-6E8A-4147-A177-3AD203B41FA5}">
                      <a16:colId xmlns:a16="http://schemas.microsoft.com/office/drawing/2014/main" val="2558770069"/>
                    </a:ext>
                  </a:extLst>
                </a:gridCol>
                <a:gridCol w="3545852">
                  <a:extLst>
                    <a:ext uri="{9D8B030D-6E8A-4147-A177-3AD203B41FA5}">
                      <a16:colId xmlns:a16="http://schemas.microsoft.com/office/drawing/2014/main" val="176266183"/>
                    </a:ext>
                  </a:extLst>
                </a:gridCol>
                <a:gridCol w="2916985">
                  <a:extLst>
                    <a:ext uri="{9D8B030D-6E8A-4147-A177-3AD203B41FA5}">
                      <a16:colId xmlns:a16="http://schemas.microsoft.com/office/drawing/2014/main" val="4076746128"/>
                    </a:ext>
                  </a:extLst>
                </a:gridCol>
              </a:tblGrid>
              <a:tr h="620485">
                <a:tc>
                  <a:txBody>
                    <a:bodyPr/>
                    <a:lstStyle/>
                    <a:p>
                      <a:pPr marL="0" marR="0" algn="ctr">
                        <a:spcBef>
                          <a:spcPts val="0"/>
                        </a:spcBef>
                        <a:spcAft>
                          <a:spcPts val="0"/>
                        </a:spcAft>
                      </a:pPr>
                      <a:endParaRPr lang="en-US" sz="1800">
                        <a:effectLst/>
                        <a:latin typeface="Aptos" panose="020B0004020202020204" pitchFamily="34" charset="0"/>
                        <a:ea typeface="Cambria"/>
                        <a:cs typeface="Cambria" panose="02040503050406030204" pitchFamily="18" charset="0"/>
                      </a:endParaRPr>
                    </a:p>
                  </a:txBody>
                  <a:tcPr marL="0" marR="0" marT="0" marB="0">
                    <a:solidFill>
                      <a:schemeClr val="accent1"/>
                    </a:solidFill>
                  </a:tcPr>
                </a:tc>
                <a:tc>
                  <a:txBody>
                    <a:bodyPr/>
                    <a:lstStyle/>
                    <a:p>
                      <a:pPr marL="12065" marR="0" algn="ctr">
                        <a:spcBef>
                          <a:spcPts val="790"/>
                        </a:spcBef>
                        <a:spcAft>
                          <a:spcPts val="0"/>
                        </a:spcAft>
                      </a:pPr>
                      <a:r>
                        <a:rPr lang="en-US" sz="1800" b="1" err="1">
                          <a:solidFill>
                            <a:schemeClr val="bg1"/>
                          </a:solidFill>
                          <a:effectLst/>
                          <a:latin typeface="Aptos" panose="020B0004020202020204" pitchFamily="34" charset="0"/>
                          <a:ea typeface="Cambria"/>
                          <a:cs typeface="Cambria" panose="02040503050406030204" pitchFamily="18" charset="0"/>
                        </a:rPr>
                        <a:t>CTAA</a:t>
                      </a:r>
                      <a:r>
                        <a:rPr lang="en-US" sz="1800" b="1">
                          <a:solidFill>
                            <a:schemeClr val="bg1"/>
                          </a:solidFill>
                          <a:effectLst/>
                          <a:latin typeface="Aptos" panose="020B0004020202020204" pitchFamily="34" charset="0"/>
                          <a:ea typeface="Cambria"/>
                          <a:cs typeface="Cambria" panose="02040503050406030204" pitchFamily="18" charset="0"/>
                        </a:rPr>
                        <a:t> for Math and ELA (Grades 3-8, 11)</a:t>
                      </a:r>
                      <a:endParaRPr lang="en-US" sz="1800">
                        <a:solidFill>
                          <a:schemeClr val="bg1"/>
                        </a:solidFill>
                        <a:effectLst/>
                        <a:latin typeface="Aptos" panose="020B0004020202020204" pitchFamily="34" charset="0"/>
                        <a:ea typeface="Cambria"/>
                        <a:cs typeface="Cambria" panose="02040503050406030204" pitchFamily="18" charset="0"/>
                      </a:endParaRPr>
                    </a:p>
                  </a:txBody>
                  <a:tcPr marL="0" marR="0" marT="0" marB="0" anchor="ctr">
                    <a:solidFill>
                      <a:schemeClr val="accent1"/>
                    </a:solidFill>
                  </a:tcPr>
                </a:tc>
                <a:tc gridSpan="2">
                  <a:txBody>
                    <a:bodyPr/>
                    <a:lstStyle/>
                    <a:p>
                      <a:pPr marL="12065" marR="0" algn="ctr">
                        <a:spcBef>
                          <a:spcPts val="790"/>
                        </a:spcBef>
                        <a:spcAft>
                          <a:spcPts val="0"/>
                        </a:spcAft>
                      </a:pPr>
                      <a:r>
                        <a:rPr lang="en-US" sz="1800" b="1">
                          <a:solidFill>
                            <a:schemeClr val="bg1"/>
                          </a:solidFill>
                          <a:effectLst/>
                          <a:latin typeface="Aptos"/>
                          <a:ea typeface="Cambria"/>
                          <a:cs typeface="Cambria" panose="02040503050406030204" pitchFamily="18" charset="0"/>
                        </a:rPr>
                        <a:t> CTAS (Grades 5, 8, 11)</a:t>
                      </a:r>
                      <a:endParaRPr lang="en-US" sz="1800">
                        <a:solidFill>
                          <a:schemeClr val="bg1"/>
                        </a:solidFill>
                        <a:effectLst/>
                        <a:latin typeface="Aptos"/>
                        <a:ea typeface="Cambria"/>
                        <a:cs typeface="Cambria" panose="02040503050406030204" pitchFamily="18" charset="0"/>
                      </a:endParaRPr>
                    </a:p>
                  </a:txBody>
                  <a:tcPr marL="0" marR="0" marT="0" marB="0" anchor="ctr">
                    <a:solidFill>
                      <a:schemeClr val="accent1"/>
                    </a:solidFill>
                  </a:tcPr>
                </a:tc>
                <a:tc hMerge="1">
                  <a:txBody>
                    <a:bodyPr/>
                    <a:lstStyle/>
                    <a:p>
                      <a:pPr marL="0" marR="0" algn="ctr">
                        <a:spcBef>
                          <a:spcPts val="25"/>
                        </a:spcBef>
                        <a:spcAft>
                          <a:spcPts val="0"/>
                        </a:spcAft>
                      </a:pPr>
                      <a:r>
                        <a:rPr lang="en-US" sz="1800" b="1">
                          <a:solidFill>
                            <a:schemeClr val="bg1"/>
                          </a:solidFill>
                          <a:effectLst/>
                          <a:latin typeface="Aptos" panose="020B0004020202020204" pitchFamily="34" charset="0"/>
                          <a:ea typeface="Cambria"/>
                          <a:cs typeface="Cambria" panose="02040503050406030204" pitchFamily="18" charset="0"/>
                        </a:rPr>
                        <a:t> CTAS (Grades 5, 8, 11)</a:t>
                      </a:r>
                      <a:endParaRPr lang="en-US" sz="1800">
                        <a:solidFill>
                          <a:schemeClr val="bg1"/>
                        </a:solidFill>
                        <a:effectLst/>
                        <a:latin typeface="Aptos" panose="020B0004020202020204" pitchFamily="34" charset="0"/>
                        <a:ea typeface="Cambria"/>
                        <a:cs typeface="Cambria" panose="02040503050406030204" pitchFamily="18" charset="0"/>
                      </a:endParaRPr>
                    </a:p>
                  </a:txBody>
                  <a:tcPr marL="0" marR="0" marT="0" marB="0" anchor="ctr">
                    <a:solidFill>
                      <a:schemeClr val="accent1"/>
                    </a:solidFill>
                  </a:tcPr>
                </a:tc>
                <a:tc>
                  <a:txBody>
                    <a:bodyPr/>
                    <a:lstStyle/>
                    <a:p>
                      <a:pPr marL="12065" marR="403860" algn="ctr">
                        <a:spcBef>
                          <a:spcPts val="80"/>
                        </a:spcBef>
                        <a:spcAft>
                          <a:spcPts val="0"/>
                        </a:spcAft>
                      </a:pPr>
                      <a:r>
                        <a:rPr lang="en-US" sz="1800" b="1" err="1">
                          <a:solidFill>
                            <a:schemeClr val="bg1"/>
                          </a:solidFill>
                          <a:effectLst/>
                          <a:latin typeface="Aptos" panose="020B0004020202020204" pitchFamily="34" charset="0"/>
                          <a:ea typeface="Cambria"/>
                          <a:cs typeface="Cambria" panose="02040503050406030204" pitchFamily="18" charset="0"/>
                        </a:rPr>
                        <a:t>CAAELP</a:t>
                      </a:r>
                      <a:r>
                        <a:rPr lang="en-US" sz="1800" b="1">
                          <a:solidFill>
                            <a:schemeClr val="bg1"/>
                          </a:solidFill>
                          <a:effectLst/>
                          <a:latin typeface="Aptos" panose="020B0004020202020204" pitchFamily="34" charset="0"/>
                          <a:ea typeface="Cambria"/>
                          <a:cs typeface="Cambria" panose="02040503050406030204" pitchFamily="18" charset="0"/>
                        </a:rPr>
                        <a:t> (Grades K-12)</a:t>
                      </a:r>
                      <a:endParaRPr lang="en-US" sz="1800">
                        <a:solidFill>
                          <a:schemeClr val="bg1"/>
                        </a:solidFill>
                        <a:effectLst/>
                        <a:latin typeface="Aptos" panose="020B0004020202020204" pitchFamily="34" charset="0"/>
                        <a:ea typeface="Cambria"/>
                        <a:cs typeface="Cambria" panose="02040503050406030204" pitchFamily="18" charset="0"/>
                      </a:endParaRPr>
                    </a:p>
                  </a:txBody>
                  <a:tcPr marL="0" marR="0" marT="0" marB="0" anchor="ctr">
                    <a:solidFill>
                      <a:schemeClr val="accent1"/>
                    </a:solidFill>
                  </a:tcPr>
                </a:tc>
                <a:extLst>
                  <a:ext uri="{0D108BD9-81ED-4DB2-BD59-A6C34878D82A}">
                    <a16:rowId xmlns:a16="http://schemas.microsoft.com/office/drawing/2014/main" val="1226686581"/>
                  </a:ext>
                </a:extLst>
              </a:tr>
              <a:tr h="1290959">
                <a:tc>
                  <a:txBody>
                    <a:bodyPr/>
                    <a:lstStyle/>
                    <a:p>
                      <a:pPr marL="0" marR="0" algn="ctr">
                        <a:spcBef>
                          <a:spcPts val="20"/>
                        </a:spcBef>
                        <a:spcAft>
                          <a:spcPts val="0"/>
                        </a:spcAft>
                      </a:pPr>
                      <a:r>
                        <a:rPr lang="en-US" sz="1800" b="1">
                          <a:effectLst/>
                          <a:latin typeface="Aptos" panose="020B0004020202020204" pitchFamily="34" charset="0"/>
                          <a:ea typeface="Cambria"/>
                          <a:cs typeface="Cambria" panose="02040503050406030204" pitchFamily="18" charset="0"/>
                        </a:rPr>
                        <a:t> Required Administration Materials</a:t>
                      </a:r>
                      <a:endParaRPr lang="en-US" sz="1800">
                        <a:effectLst/>
                        <a:latin typeface="Aptos" panose="020B0004020202020204" pitchFamily="34" charset="0"/>
                        <a:ea typeface="Cambria"/>
                        <a:cs typeface="Cambria" panose="02040503050406030204" pitchFamily="18" charset="0"/>
                      </a:endParaRPr>
                    </a:p>
                  </a:txBody>
                  <a:tcPr marL="0" marR="0" marT="0" marB="0" anchor="ctr"/>
                </a:tc>
                <a:tc>
                  <a:txBody>
                    <a:bodyPr/>
                    <a:lstStyle/>
                    <a:p>
                      <a:pPr marL="0" marR="0" algn="ctr">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Calibri"/>
                        </a:rPr>
                        <a:t>Administered online with secure Directions for Test Administration (DTAs) and Test Administration Manual.</a:t>
                      </a:r>
                      <a:endParaRPr lang="en-US" sz="1800" dirty="0">
                        <a:effectLst/>
                        <a:latin typeface="Aptos" panose="020B0004020202020204" pitchFamily="34" charset="0"/>
                        <a:ea typeface="Calibri" panose="020F0502020204030204" pitchFamily="34" charset="0"/>
                        <a:cs typeface="Calibri"/>
                      </a:endParaRPr>
                    </a:p>
                  </a:txBody>
                  <a:tcPr marL="18415" marR="18415" marT="9525" marB="0" anchor="ctr"/>
                </a:tc>
                <a:tc gridSpan="2">
                  <a:txBody>
                    <a:bodyPr/>
                    <a:lstStyle/>
                    <a:p>
                      <a:pPr marL="0" marR="0" algn="ctr">
                        <a:spcBef>
                          <a:spcPts val="0"/>
                        </a:spcBef>
                        <a:spcAft>
                          <a:spcPts val="0"/>
                        </a:spcAft>
                      </a:pPr>
                      <a:r>
                        <a:rPr lang="en-US" sz="1800" dirty="0">
                          <a:solidFill>
                            <a:srgbClr val="000000"/>
                          </a:solidFill>
                          <a:effectLst/>
                          <a:latin typeface="Aptos"/>
                          <a:ea typeface="Times New Roman" panose="02020603050405020304" pitchFamily="18" charset="0"/>
                          <a:cs typeface="Calibri"/>
                        </a:rPr>
                        <a:t>Administered throughout the school year using </a:t>
                      </a:r>
                      <a:r>
                        <a:rPr lang="en-US" sz="1800" u="sng" dirty="0">
                          <a:solidFill>
                            <a:schemeClr val="accent1">
                              <a:lumMod val="75000"/>
                            </a:schemeClr>
                          </a:solidFill>
                          <a:effectLst/>
                          <a:latin typeface="Aptos"/>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CTAS Required Materials</a:t>
                      </a:r>
                      <a:r>
                        <a:rPr lang="en-US" sz="1800" u="sng" dirty="0">
                          <a:solidFill>
                            <a:schemeClr val="accent1">
                              <a:lumMod val="75000"/>
                            </a:schemeClr>
                          </a:solidFill>
                          <a:effectLst/>
                          <a:latin typeface="Aptos"/>
                          <a:ea typeface="Times New Roman" panose="02020603050405020304" pitchFamily="18" charset="0"/>
                          <a:cs typeface="Calibri"/>
                        </a:rPr>
                        <a:t> and CTAS Test Administration Manual</a:t>
                      </a:r>
                      <a:r>
                        <a:rPr lang="en-US" sz="1800" dirty="0">
                          <a:solidFill>
                            <a:schemeClr val="accent1">
                              <a:lumMod val="75000"/>
                            </a:schemeClr>
                          </a:solidFill>
                          <a:effectLst/>
                          <a:latin typeface="Aptos"/>
                          <a:ea typeface="Times New Roman" panose="02020603050405020304" pitchFamily="18" charset="0"/>
                          <a:cs typeface="Calibri"/>
                        </a:rPr>
                        <a:t>. </a:t>
                      </a:r>
                      <a:r>
                        <a:rPr lang="en-US" sz="1800" dirty="0">
                          <a:solidFill>
                            <a:srgbClr val="000000"/>
                          </a:solidFill>
                          <a:effectLst/>
                          <a:latin typeface="Aptos"/>
                          <a:ea typeface="Times New Roman" panose="02020603050405020304" pitchFamily="18" charset="0"/>
                          <a:cs typeface="Calibri"/>
                        </a:rPr>
                        <a:t>Student ratings recorded on the CTAS Student Score Worksheet and entered in the DEI.</a:t>
                      </a:r>
                      <a:endParaRPr lang="en-US" sz="1800" dirty="0">
                        <a:effectLst/>
                        <a:latin typeface="Aptos"/>
                        <a:ea typeface="Calibri" panose="020F0502020204030204" pitchFamily="34" charset="0"/>
                        <a:cs typeface="Calibri"/>
                      </a:endParaRPr>
                    </a:p>
                  </a:txBody>
                  <a:tcPr marL="18415" marR="18415" marT="9525" marB="0" anchor="ctr"/>
                </a:tc>
                <a:tc hMerge="1">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Administered throughout the school year using </a:t>
                      </a:r>
                      <a:r>
                        <a:rPr lang="en-US" sz="1800" u="sng">
                          <a:solidFill>
                            <a:schemeClr val="accent1">
                              <a:lumMod val="75000"/>
                            </a:schemeClr>
                          </a:solidFill>
                          <a:effectLst/>
                          <a:latin typeface="Aptos" panose="020B0004020202020204" pitchFamily="34" charset="0"/>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CTAS Required Materials</a:t>
                      </a:r>
                      <a:r>
                        <a:rPr lang="en-US" sz="1800" u="sng">
                          <a:solidFill>
                            <a:schemeClr val="accent1">
                              <a:lumMod val="75000"/>
                            </a:schemeClr>
                          </a:solidFill>
                          <a:effectLst/>
                          <a:latin typeface="Aptos" panose="020B0004020202020204" pitchFamily="34" charset="0"/>
                          <a:ea typeface="Times New Roman" panose="02020603050405020304" pitchFamily="18" charset="0"/>
                          <a:cs typeface="Calibri"/>
                        </a:rPr>
                        <a:t> and CTAS Test Administration Manual</a:t>
                      </a:r>
                      <a:r>
                        <a:rPr lang="en-US" sz="1800">
                          <a:solidFill>
                            <a:schemeClr val="accent1">
                              <a:lumMod val="75000"/>
                            </a:schemeClr>
                          </a:solidFill>
                          <a:effectLst/>
                          <a:latin typeface="Aptos" panose="020B0004020202020204" pitchFamily="34" charset="0"/>
                          <a:ea typeface="Times New Roman" panose="02020603050405020304" pitchFamily="18" charset="0"/>
                          <a:cs typeface="Calibri"/>
                        </a:rPr>
                        <a:t>. </a:t>
                      </a:r>
                      <a:r>
                        <a:rPr lang="en-US" sz="1800">
                          <a:solidFill>
                            <a:srgbClr val="000000"/>
                          </a:solidFill>
                          <a:effectLst/>
                          <a:latin typeface="Aptos" panose="020B0004020202020204" pitchFamily="34" charset="0"/>
                          <a:ea typeface="Times New Roman" panose="02020603050405020304" pitchFamily="18" charset="0"/>
                          <a:cs typeface="Calibri"/>
                        </a:rPr>
                        <a:t>Student ratings recorded on the CTAS Student Score Worksheet and entered in the DEI.</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Administered online using grade- and domain-specific Test Administrator Directions and Scoring Rubrics Booklets and CAAELP Test Administration Manual.</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extLst>
                  <a:ext uri="{0D108BD9-81ED-4DB2-BD59-A6C34878D82A}">
                    <a16:rowId xmlns:a16="http://schemas.microsoft.com/office/drawing/2014/main" val="592862164"/>
                  </a:ext>
                </a:extLst>
              </a:tr>
              <a:tr h="564734">
                <a:tc>
                  <a:txBody>
                    <a:bodyPr/>
                    <a:lstStyle/>
                    <a:p>
                      <a:pPr marL="12065" marR="0" algn="ctr">
                        <a:spcBef>
                          <a:spcPts val="70"/>
                        </a:spcBef>
                        <a:spcAft>
                          <a:spcPts val="0"/>
                        </a:spcAft>
                      </a:pPr>
                      <a:r>
                        <a:rPr lang="en-US" sz="1800" b="1">
                          <a:effectLst/>
                          <a:latin typeface="Aptos" panose="020B0004020202020204" pitchFamily="34" charset="0"/>
                          <a:ea typeface="Cambria"/>
                          <a:cs typeface="Cambria" panose="02040503050406030204" pitchFamily="18" charset="0"/>
                        </a:rPr>
                        <a:t>Security</a:t>
                      </a:r>
                      <a:endParaRPr lang="en-US" sz="1800">
                        <a:effectLst/>
                        <a:latin typeface="Aptos" panose="020B0004020202020204" pitchFamily="34" charset="0"/>
                        <a:ea typeface="Cambria"/>
                        <a:cs typeface="Cambria" panose="02040503050406030204" pitchFamily="18" charset="0"/>
                      </a:endParaRPr>
                    </a:p>
                  </a:txBody>
                  <a:tcPr marL="0" marR="0" marT="0" marB="0" anchor="ctr"/>
                </a:tc>
                <a:tc>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Secure</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gridSpan="2">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Non-Secure</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hMerge="1">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Non-Secure</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Secure</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extLst>
                  <a:ext uri="{0D108BD9-81ED-4DB2-BD59-A6C34878D82A}">
                    <a16:rowId xmlns:a16="http://schemas.microsoft.com/office/drawing/2014/main" val="1734262620"/>
                  </a:ext>
                </a:extLst>
              </a:tr>
              <a:tr h="564734">
                <a:tc>
                  <a:txBody>
                    <a:bodyPr/>
                    <a:lstStyle/>
                    <a:p>
                      <a:pPr marL="0" marR="0" algn="ctr">
                        <a:spcBef>
                          <a:spcPts val="20"/>
                        </a:spcBef>
                        <a:spcAft>
                          <a:spcPts val="0"/>
                        </a:spcAft>
                      </a:pPr>
                      <a:r>
                        <a:rPr lang="en-US" sz="1800" b="1">
                          <a:effectLst/>
                          <a:latin typeface="Aptos" panose="020B0004020202020204" pitchFamily="34" charset="0"/>
                          <a:ea typeface="Cambria"/>
                          <a:cs typeface="Cambria" panose="02040503050406030204" pitchFamily="18" charset="0"/>
                        </a:rPr>
                        <a:t> Training</a:t>
                      </a:r>
                      <a:endParaRPr lang="en-US" sz="1800">
                        <a:effectLst/>
                        <a:latin typeface="Aptos" panose="020B0004020202020204" pitchFamily="34" charset="0"/>
                        <a:ea typeface="Cambria"/>
                        <a:cs typeface="Cambria" panose="02040503050406030204" pitchFamily="18" charset="0"/>
                      </a:endParaRPr>
                    </a:p>
                  </a:txBody>
                  <a:tcPr marL="0" marR="0" marT="0" marB="0" anchor="ctr"/>
                </a:tc>
                <a:tc gridSpan="3">
                  <a:txBody>
                    <a:bodyPr/>
                    <a:lstStyle/>
                    <a:p>
                      <a:pPr marL="0" marR="0" algn="ctr">
                        <a:spcBef>
                          <a:spcPts val="0"/>
                        </a:spcBef>
                        <a:spcAft>
                          <a:spcPts val="0"/>
                        </a:spcAft>
                      </a:pPr>
                      <a:r>
                        <a:rPr lang="en-US" sz="1800" u="sng">
                          <a:solidFill>
                            <a:srgbClr val="151AEB"/>
                          </a:solidFill>
                          <a:effectLst/>
                          <a:latin typeface="Aptos" panose="020B0004020202020204" pitchFamily="34" charset="0"/>
                          <a:ea typeface="Times New Roman" panose="02020603050405020304" pitchFamily="18" charset="0"/>
                          <a:cs typeface="Calibri"/>
                          <a:hlinkClick r:id="rId4"/>
                        </a:rPr>
                        <a:t>Connecticut Alternate Assessment System Training Course (cambiumast.com)</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hMerge="1">
                  <a:txBody>
                    <a:bodyPr/>
                    <a:lstStyle/>
                    <a:p>
                      <a:endParaRPr lang="en-US"/>
                    </a:p>
                  </a:txBody>
                  <a:tcPr/>
                </a:tc>
                <a:tc hMerge="1">
                  <a:txBody>
                    <a:bodyPr/>
                    <a:lstStyle/>
                    <a:p>
                      <a:pPr marL="0" marR="0" algn="ctr">
                        <a:spcBef>
                          <a:spcPts val="0"/>
                        </a:spcBef>
                        <a:spcAft>
                          <a:spcPts val="0"/>
                        </a:spcAft>
                      </a:pPr>
                      <a:endParaRPr lang="en-US" sz="1600">
                        <a:effectLst/>
                        <a:latin typeface="+mn-lt"/>
                        <a:ea typeface="Calibri" panose="020F0502020204030204" pitchFamily="34" charset="0"/>
                        <a:cs typeface="Calibri"/>
                      </a:endParaRPr>
                    </a:p>
                  </a:txBody>
                  <a:tcPr marL="18415" marR="18415" marT="9525" marB="0" anchor="ctr"/>
                </a:tc>
                <a:tc>
                  <a:txBody>
                    <a:bodyPr/>
                    <a:lstStyle/>
                    <a:p>
                      <a:pPr marL="0" marR="0" algn="ctr">
                        <a:spcBef>
                          <a:spcPts val="0"/>
                        </a:spcBef>
                        <a:spcAft>
                          <a:spcPts val="0"/>
                        </a:spcAft>
                      </a:pPr>
                      <a:r>
                        <a:rPr lang="en-US" sz="1800" u="sng">
                          <a:solidFill>
                            <a:srgbClr val="151AEB"/>
                          </a:solidFill>
                          <a:effectLst/>
                          <a:latin typeface="Aptos" panose="020B0004020202020204" pitchFamily="34" charset="0"/>
                          <a:ea typeface="Times New Roman" panose="02020603050405020304" pitchFamily="18" charset="0"/>
                          <a:cs typeface="Calibri"/>
                          <a:hlinkClick r:id="rId5"/>
                        </a:rPr>
                        <a:t>CAAELP Test Administration Training</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extLst>
                  <a:ext uri="{0D108BD9-81ED-4DB2-BD59-A6C34878D82A}">
                    <a16:rowId xmlns:a16="http://schemas.microsoft.com/office/drawing/2014/main" val="4269739493"/>
                  </a:ext>
                </a:extLst>
              </a:tr>
              <a:tr h="564734">
                <a:tc>
                  <a:txBody>
                    <a:bodyPr/>
                    <a:lstStyle/>
                    <a:p>
                      <a:pPr marL="12065" marR="0" algn="ctr">
                        <a:spcBef>
                          <a:spcPts val="780"/>
                        </a:spcBef>
                        <a:spcAft>
                          <a:spcPts val="0"/>
                        </a:spcAft>
                      </a:pPr>
                      <a:r>
                        <a:rPr lang="en-US" sz="1800" b="1">
                          <a:effectLst/>
                          <a:latin typeface="Aptos" panose="020B0004020202020204" pitchFamily="34" charset="0"/>
                          <a:ea typeface="Cambria"/>
                          <a:cs typeface="Cambria" panose="02040503050406030204" pitchFamily="18" charset="0"/>
                        </a:rPr>
                        <a:t>Certificate</a:t>
                      </a:r>
                      <a:endParaRPr lang="en-US" sz="1800">
                        <a:effectLst/>
                        <a:latin typeface="Aptos" panose="020B0004020202020204" pitchFamily="34" charset="0"/>
                        <a:ea typeface="Cambria"/>
                        <a:cs typeface="Cambria" panose="02040503050406030204" pitchFamily="18" charset="0"/>
                      </a:endParaRPr>
                    </a:p>
                  </a:txBody>
                  <a:tcPr marL="0" marR="0" marT="0" marB="0" anchor="ctr"/>
                </a:tc>
                <a:tc gridSpan="3">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"Trained status" indicated in TIDE profile. TEA can print/download certificate after passing the required quiz.</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hMerge="1">
                  <a:txBody>
                    <a:bodyPr/>
                    <a:lstStyle/>
                    <a:p>
                      <a:endParaRPr lang="en-US"/>
                    </a:p>
                  </a:txBody>
                  <a:tcPr/>
                </a:tc>
                <a:tc hMerge="1">
                  <a:txBody>
                    <a:bodyPr/>
                    <a:lstStyle/>
                    <a:p>
                      <a:pPr marL="0" marR="0" algn="ctr">
                        <a:spcBef>
                          <a:spcPts val="0"/>
                        </a:spcBef>
                        <a:spcAft>
                          <a:spcPts val="0"/>
                        </a:spcAft>
                      </a:pPr>
                      <a:endParaRPr lang="en-US" sz="1600">
                        <a:effectLst/>
                        <a:latin typeface="+mn-lt"/>
                        <a:ea typeface="Calibri" panose="020F0502020204030204" pitchFamily="34" charset="0"/>
                        <a:cs typeface="Calibri"/>
                      </a:endParaRPr>
                    </a:p>
                  </a:txBody>
                  <a:tcPr marL="18415" marR="18415" marT="9525" marB="0" anchor="ctr"/>
                </a:tc>
                <a:tc>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Trained status certificate is not linked to TIDE and should be maintained locally.</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extLst>
                  <a:ext uri="{0D108BD9-81ED-4DB2-BD59-A6C34878D82A}">
                    <a16:rowId xmlns:a16="http://schemas.microsoft.com/office/drawing/2014/main" val="1084740672"/>
                  </a:ext>
                </a:extLst>
              </a:tr>
              <a:tr h="564734">
                <a:tc>
                  <a:txBody>
                    <a:bodyPr/>
                    <a:lstStyle/>
                    <a:p>
                      <a:pPr marL="12065" marR="111125" algn="ctr">
                        <a:spcBef>
                          <a:spcPts val="780"/>
                        </a:spcBef>
                        <a:spcAft>
                          <a:spcPts val="0"/>
                        </a:spcAft>
                      </a:pPr>
                      <a:r>
                        <a:rPr lang="en-US" sz="1800" b="1">
                          <a:effectLst/>
                          <a:latin typeface="Aptos" panose="020B0004020202020204" pitchFamily="34" charset="0"/>
                          <a:ea typeface="Cambria"/>
                          <a:cs typeface="Cambria" panose="02040503050406030204" pitchFamily="18" charset="0"/>
                        </a:rPr>
                        <a:t>Submissions into DEI</a:t>
                      </a:r>
                      <a:endParaRPr lang="en-US" sz="1800">
                        <a:effectLst/>
                        <a:latin typeface="Aptos" panose="020B0004020202020204" pitchFamily="34" charset="0"/>
                        <a:ea typeface="Cambria"/>
                        <a:cs typeface="Cambria" panose="02040503050406030204" pitchFamily="18" charset="0"/>
                      </a:endParaRPr>
                    </a:p>
                  </a:txBody>
                  <a:tcPr marL="0" marR="0" marT="0" marB="0" anchor="ctr"/>
                </a:tc>
                <a:tc gridSpan="2">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None </a:t>
                      </a:r>
                      <a:endParaRPr lang="en-US" sz="1800">
                        <a:effectLst/>
                        <a:latin typeface="Aptos" panose="020B0004020202020204" pitchFamily="34" charset="0"/>
                        <a:ea typeface="Calibri" panose="020F0502020204030204" pitchFamily="34" charset="0"/>
                        <a:cs typeface="Arial"/>
                      </a:endParaRPr>
                    </a:p>
                  </a:txBody>
                  <a:tcPr marL="18415" marR="18415" marT="9525" marB="0" anchor="ctr"/>
                </a:tc>
                <a:tc hMerge="1">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Arial"/>
                      </a:endParaRPr>
                    </a:p>
                  </a:txBody>
                  <a:tcPr marL="18415" marR="18415" marT="9525" marB="0" anchor="ctr"/>
                </a:tc>
                <a:tc>
                  <a:txBody>
                    <a:bodyPr/>
                    <a:lstStyle/>
                    <a:p>
                      <a:pPr marL="0" marR="0" algn="ctr">
                        <a:spcBef>
                          <a:spcPts val="0"/>
                        </a:spcBef>
                        <a:spcAft>
                          <a:spcPts val="0"/>
                        </a:spcAft>
                      </a:pPr>
                      <a:r>
                        <a:rPr lang="en-US" sz="1800">
                          <a:solidFill>
                            <a:srgbClr val="000000"/>
                          </a:solidFill>
                          <a:effectLst/>
                          <a:latin typeface="Aptos" panose="020B0004020202020204" pitchFamily="34" charset="0"/>
                          <a:ea typeface="Times New Roman" panose="02020603050405020304" pitchFamily="18" charset="0"/>
                          <a:cs typeface="Calibri"/>
                        </a:rPr>
                        <a:t> CTAS Score Worksheet for scoring between March 24 and May 30, 2025.</a:t>
                      </a:r>
                      <a:endParaRPr lang="en-US" sz="1800">
                        <a:effectLst/>
                        <a:latin typeface="Aptos" panose="020B0004020202020204" pitchFamily="34" charset="0"/>
                        <a:ea typeface="Calibri" panose="020F0502020204030204" pitchFamily="34" charset="0"/>
                        <a:cs typeface="Calibri"/>
                      </a:endParaRPr>
                    </a:p>
                  </a:txBody>
                  <a:tcPr marL="18415" marR="18415" marT="9525" marB="0" anchor="ctr"/>
                </a:tc>
                <a:tc>
                  <a:txBody>
                    <a:bodyPr/>
                    <a:lstStyle/>
                    <a:p>
                      <a:pPr marL="0" marR="0" algn="ctr">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Calibri"/>
                        </a:rPr>
                        <a:t>None</a:t>
                      </a:r>
                      <a:endParaRPr lang="en-US" sz="1800" dirty="0">
                        <a:effectLst/>
                        <a:latin typeface="Aptos" panose="020B0004020202020204" pitchFamily="34" charset="0"/>
                        <a:ea typeface="Calibri" panose="020F0502020204030204" pitchFamily="34" charset="0"/>
                        <a:cs typeface="Calibri"/>
                      </a:endParaRPr>
                    </a:p>
                  </a:txBody>
                  <a:tcPr marL="18415" marR="18415" marT="9525" marB="0" anchor="ctr"/>
                </a:tc>
                <a:extLst>
                  <a:ext uri="{0D108BD9-81ED-4DB2-BD59-A6C34878D82A}">
                    <a16:rowId xmlns:a16="http://schemas.microsoft.com/office/drawing/2014/main" val="3541610541"/>
                  </a:ext>
                </a:extLst>
              </a:tr>
            </a:tbl>
          </a:graphicData>
        </a:graphic>
      </p:graphicFrame>
    </p:spTree>
    <p:extLst>
      <p:ext uri="{BB962C8B-B14F-4D97-AF65-F5344CB8AC3E}">
        <p14:creationId xmlns:p14="http://schemas.microsoft.com/office/powerpoint/2010/main" val="108509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C57C-38A3-8C3E-CECE-E25CED985C94}"/>
              </a:ext>
            </a:extLst>
          </p:cNvPr>
          <p:cNvSpPr>
            <a:spLocks noGrp="1"/>
          </p:cNvSpPr>
          <p:nvPr>
            <p:ph type="title"/>
          </p:nvPr>
        </p:nvSpPr>
        <p:spPr/>
        <p:txBody>
          <a:bodyPr>
            <a:noAutofit/>
          </a:bodyPr>
          <a:lstStyle/>
          <a:p>
            <a:r>
              <a:rPr lang="en-US" sz="3200" b="1">
                <a:solidFill>
                  <a:schemeClr val="bg1"/>
                </a:solidFill>
                <a:latin typeface="Aptos"/>
                <a:ea typeface="Calibri"/>
                <a:cs typeface="Calibri"/>
                <a:hlinkClick r:id="rId3">
                  <a:extLst>
                    <a:ext uri="{A12FA001-AC4F-418D-AE19-62706E023703}">
                      <ahyp:hlinkClr xmlns:ahyp="http://schemas.microsoft.com/office/drawing/2018/hyperlinkcolor" val="tx"/>
                    </a:ext>
                  </a:extLst>
                </a:hlinkClick>
              </a:rPr>
              <a:t>2025 Assessment Calendar</a:t>
            </a:r>
            <a:endParaRPr lang="en-US">
              <a:solidFill>
                <a:schemeClr val="bg1"/>
              </a:solidFill>
            </a:endParaRPr>
          </a:p>
        </p:txBody>
      </p:sp>
      <p:graphicFrame>
        <p:nvGraphicFramePr>
          <p:cNvPr id="11" name="Content Placeholder 5" descr="This is a table that identifies each state assessment and corresponding grade that participates. It also identifies the testing window and delivery method for testing.">
            <a:extLst>
              <a:ext uri="{FF2B5EF4-FFF2-40B4-BE49-F238E27FC236}">
                <a16:creationId xmlns:a16="http://schemas.microsoft.com/office/drawing/2014/main" id="{02EFAC59-5F77-F797-4B63-286C0D3592E0}"/>
              </a:ext>
            </a:extLst>
          </p:cNvPr>
          <p:cNvGraphicFramePr>
            <a:graphicFrameLocks/>
          </p:cNvGraphicFramePr>
          <p:nvPr>
            <p:extLst>
              <p:ext uri="{D42A27DB-BD31-4B8C-83A1-F6EECF244321}">
                <p14:modId xmlns:p14="http://schemas.microsoft.com/office/powerpoint/2010/main" val="3246677355"/>
              </p:ext>
            </p:extLst>
          </p:nvPr>
        </p:nvGraphicFramePr>
        <p:xfrm>
          <a:off x="219058" y="1464507"/>
          <a:ext cx="11753883" cy="5295018"/>
        </p:xfrm>
        <a:graphic>
          <a:graphicData uri="http://schemas.openxmlformats.org/drawingml/2006/table">
            <a:tbl>
              <a:tblPr firstRow="1" firstCol="1" bandRow="1">
                <a:tableStyleId>{5C22544A-7EE6-4342-B048-85BDC9FD1C3A}</a:tableStyleId>
              </a:tblPr>
              <a:tblGrid>
                <a:gridCol w="3438542">
                  <a:extLst>
                    <a:ext uri="{9D8B030D-6E8A-4147-A177-3AD203B41FA5}">
                      <a16:colId xmlns:a16="http://schemas.microsoft.com/office/drawing/2014/main" val="20000"/>
                    </a:ext>
                  </a:extLst>
                </a:gridCol>
                <a:gridCol w="1238596">
                  <a:extLst>
                    <a:ext uri="{9D8B030D-6E8A-4147-A177-3AD203B41FA5}">
                      <a16:colId xmlns:a16="http://schemas.microsoft.com/office/drawing/2014/main" val="20001"/>
                    </a:ext>
                  </a:extLst>
                </a:gridCol>
                <a:gridCol w="4921135">
                  <a:extLst>
                    <a:ext uri="{9D8B030D-6E8A-4147-A177-3AD203B41FA5}">
                      <a16:colId xmlns:a16="http://schemas.microsoft.com/office/drawing/2014/main" val="20002"/>
                    </a:ext>
                  </a:extLst>
                </a:gridCol>
                <a:gridCol w="2155610">
                  <a:extLst>
                    <a:ext uri="{9D8B030D-6E8A-4147-A177-3AD203B41FA5}">
                      <a16:colId xmlns:a16="http://schemas.microsoft.com/office/drawing/2014/main" val="20003"/>
                    </a:ext>
                  </a:extLst>
                </a:gridCol>
              </a:tblGrid>
              <a:tr h="480671">
                <a:tc>
                  <a:txBody>
                    <a:bodyPr/>
                    <a:lstStyle/>
                    <a:p>
                      <a:pPr marL="0" marR="0" algn="ctr">
                        <a:lnSpc>
                          <a:spcPct val="100000"/>
                        </a:lnSpc>
                        <a:spcBef>
                          <a:spcPts val="0"/>
                        </a:spcBef>
                        <a:spcAft>
                          <a:spcPts val="0"/>
                        </a:spcAft>
                      </a:pPr>
                      <a:r>
                        <a:rPr lang="en-US" sz="1900" kern="1200">
                          <a:effectLst/>
                          <a:latin typeface="Aptos" panose="020B0004020202020204" pitchFamily="34" charset="0"/>
                          <a:cs typeface="Arial"/>
                        </a:rPr>
                        <a:t>State Assessment</a:t>
                      </a:r>
                      <a:endParaRPr lang="en-US" sz="1900">
                        <a:solidFill>
                          <a:srgbClr val="221E1F"/>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00000"/>
                        </a:lnSpc>
                        <a:spcBef>
                          <a:spcPts val="0"/>
                        </a:spcBef>
                        <a:spcAft>
                          <a:spcPts val="0"/>
                        </a:spcAft>
                      </a:pPr>
                      <a:r>
                        <a:rPr lang="en-US" sz="1900" kern="1200">
                          <a:effectLst/>
                          <a:latin typeface="Aptos" panose="020B0004020202020204" pitchFamily="34" charset="0"/>
                          <a:cs typeface="Arial"/>
                        </a:rPr>
                        <a:t>Grade(s)</a:t>
                      </a:r>
                      <a:endParaRPr lang="en-US" sz="1900">
                        <a:solidFill>
                          <a:srgbClr val="221E1F"/>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00000"/>
                        </a:lnSpc>
                        <a:spcBef>
                          <a:spcPts val="0"/>
                        </a:spcBef>
                        <a:spcAft>
                          <a:spcPts val="0"/>
                        </a:spcAft>
                      </a:pPr>
                      <a:r>
                        <a:rPr lang="en-US" sz="1900" kern="1200" dirty="0">
                          <a:effectLst/>
                          <a:latin typeface="Aptos" panose="020B0004020202020204" pitchFamily="34" charset="0"/>
                          <a:cs typeface="Arial"/>
                        </a:rPr>
                        <a:t>Testing Window</a:t>
                      </a:r>
                      <a:endParaRPr lang="en-US" sz="1900" dirty="0">
                        <a:solidFill>
                          <a:srgbClr val="221E1F"/>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00000"/>
                        </a:lnSpc>
                        <a:spcBef>
                          <a:spcPts val="0"/>
                        </a:spcBef>
                        <a:spcAft>
                          <a:spcPts val="0"/>
                        </a:spcAft>
                      </a:pPr>
                      <a:r>
                        <a:rPr lang="en-US" sz="1900" kern="1200">
                          <a:effectLst/>
                          <a:latin typeface="Aptos" panose="020B0004020202020204" pitchFamily="34" charset="0"/>
                          <a:cs typeface="Arial"/>
                        </a:rPr>
                        <a:t>Delivery</a:t>
                      </a:r>
                      <a:r>
                        <a:rPr lang="en-US" sz="1900" kern="1200" baseline="0">
                          <a:effectLst/>
                          <a:latin typeface="Aptos" panose="020B0004020202020204" pitchFamily="34" charset="0"/>
                          <a:cs typeface="Arial"/>
                        </a:rPr>
                        <a:t> </a:t>
                      </a:r>
                      <a:r>
                        <a:rPr lang="en-US" sz="1900" kern="1200">
                          <a:effectLst/>
                          <a:latin typeface="Aptos" panose="020B0004020202020204" pitchFamily="34" charset="0"/>
                          <a:cs typeface="Arial"/>
                        </a:rPr>
                        <a:t>Method</a:t>
                      </a:r>
                      <a:endParaRPr lang="en-US" sz="1900">
                        <a:solidFill>
                          <a:srgbClr val="221E1F"/>
                        </a:solidFill>
                        <a:effectLst/>
                        <a:latin typeface="Aptos" panose="020B0004020202020204" pitchFamily="34" charset="0"/>
                        <a:ea typeface="Times New Roman"/>
                        <a:cs typeface="Arial"/>
                      </a:endParaRPr>
                    </a:p>
                  </a:txBody>
                  <a:tcPr marL="69532" marR="69532" marT="9525" marB="0" anchor="ctr"/>
                </a:tc>
                <a:extLst>
                  <a:ext uri="{0D108BD9-81ED-4DB2-BD59-A6C34878D82A}">
                    <a16:rowId xmlns:a16="http://schemas.microsoft.com/office/drawing/2014/main" val="10000"/>
                  </a:ext>
                </a:extLst>
              </a:tr>
              <a:tr h="447430">
                <a:tc>
                  <a:txBody>
                    <a:bodyPr/>
                    <a:lstStyle/>
                    <a:p>
                      <a:pPr marL="0" marR="0" algn="ctr">
                        <a:lnSpc>
                          <a:spcPct val="115000"/>
                        </a:lnSpc>
                        <a:spcBef>
                          <a:spcPts val="0"/>
                        </a:spcBef>
                        <a:spcAft>
                          <a:spcPts val="0"/>
                        </a:spcAft>
                      </a:pPr>
                      <a:r>
                        <a:rPr lang="en-US" sz="1900" b="1" kern="1200" dirty="0">
                          <a:solidFill>
                            <a:schemeClr val="lt1"/>
                          </a:solidFill>
                          <a:effectLst/>
                          <a:latin typeface="Aptos" panose="020B0004020202020204" pitchFamily="34" charset="0"/>
                          <a:ea typeface="+mn-ea"/>
                          <a:cs typeface="Arial"/>
                        </a:rPr>
                        <a:t>Connecticut Alternate Assessment of English Language Proficiency (CAAELP)</a:t>
                      </a:r>
                    </a:p>
                  </a:txBody>
                  <a:tcPr marL="69532" marR="69532" marT="9525" marB="0" anchor="ctr"/>
                </a:tc>
                <a:tc>
                  <a:txBody>
                    <a:bodyPr/>
                    <a:lstStyle/>
                    <a:p>
                      <a:pPr marL="0" marR="0" algn="ctr">
                        <a:lnSpc>
                          <a:spcPct val="115000"/>
                        </a:lnSpc>
                        <a:spcBef>
                          <a:spcPts val="0"/>
                        </a:spcBef>
                        <a:spcAft>
                          <a:spcPts val="0"/>
                        </a:spcAft>
                      </a:pPr>
                      <a:r>
                        <a:rPr lang="en-US" sz="1900" b="0" kern="1200">
                          <a:solidFill>
                            <a:schemeClr val="tx1"/>
                          </a:solidFill>
                          <a:effectLst/>
                          <a:latin typeface="Aptos" panose="020B0004020202020204" pitchFamily="34" charset="0"/>
                          <a:ea typeface="+mn-ea"/>
                          <a:cs typeface="Arial"/>
                        </a:rPr>
                        <a:t>K - 12</a:t>
                      </a:r>
                    </a:p>
                  </a:txBody>
                  <a:tcPr marL="69532" marR="69532" marT="9525" marB="0" anchor="ctr"/>
                </a:tc>
                <a:tc>
                  <a:txBody>
                    <a:bodyPr/>
                    <a:lstStyle/>
                    <a:p>
                      <a:pPr marL="0" marR="0" algn="ctr">
                        <a:lnSpc>
                          <a:spcPct val="115000"/>
                        </a:lnSpc>
                        <a:spcBef>
                          <a:spcPts val="0"/>
                        </a:spcBef>
                        <a:spcAft>
                          <a:spcPts val="0"/>
                        </a:spcAft>
                      </a:pPr>
                      <a:r>
                        <a:rPr lang="en-US" sz="1900" b="0" kern="1200">
                          <a:solidFill>
                            <a:schemeClr val="tx1"/>
                          </a:solidFill>
                          <a:effectLst/>
                          <a:latin typeface="Aptos" panose="020B0004020202020204" pitchFamily="34" charset="0"/>
                          <a:ea typeface="+mn-ea"/>
                          <a:cs typeface="Arial"/>
                        </a:rPr>
                        <a:t>January 13 - March 7, 2025</a:t>
                      </a:r>
                    </a:p>
                  </a:txBody>
                  <a:tcPr marL="69532" marR="69532" marT="9525" marB="0" anchor="ctr"/>
                </a:tc>
                <a:tc>
                  <a:txBody>
                    <a:bodyPr/>
                    <a:lstStyle/>
                    <a:p>
                      <a:pPr marL="0" marR="0" algn="ctr">
                        <a:lnSpc>
                          <a:spcPct val="115000"/>
                        </a:lnSpc>
                        <a:spcBef>
                          <a:spcPts val="0"/>
                        </a:spcBef>
                        <a:spcAft>
                          <a:spcPts val="0"/>
                        </a:spcAft>
                      </a:pPr>
                      <a:r>
                        <a:rPr lang="en-US" sz="1900" b="0" kern="1200" dirty="0">
                          <a:solidFill>
                            <a:schemeClr val="tx1"/>
                          </a:solidFill>
                          <a:effectLst/>
                          <a:latin typeface="Aptos" panose="020B0004020202020204" pitchFamily="34" charset="0"/>
                          <a:ea typeface="+mn-ea"/>
                          <a:cs typeface="Arial"/>
                        </a:rPr>
                        <a:t>Online</a:t>
                      </a:r>
                    </a:p>
                  </a:txBody>
                  <a:tcPr marL="69532" marR="69532" marT="9525" marB="0" anchor="ctr"/>
                </a:tc>
                <a:extLst>
                  <a:ext uri="{0D108BD9-81ED-4DB2-BD59-A6C34878D82A}">
                    <a16:rowId xmlns:a16="http://schemas.microsoft.com/office/drawing/2014/main" val="2914592594"/>
                  </a:ext>
                </a:extLst>
              </a:tr>
              <a:tr h="692279">
                <a:tc>
                  <a:txBody>
                    <a:bodyPr/>
                    <a:lstStyle/>
                    <a:p>
                      <a:pPr marL="0" marR="0" algn="ctr">
                        <a:lnSpc>
                          <a:spcPct val="115000"/>
                        </a:lnSpc>
                        <a:spcBef>
                          <a:spcPts val="0"/>
                        </a:spcBef>
                        <a:spcAft>
                          <a:spcPts val="0"/>
                        </a:spcAft>
                      </a:pPr>
                      <a:r>
                        <a:rPr lang="en-US" sz="1900" kern="1200">
                          <a:effectLst/>
                          <a:latin typeface="Aptos" panose="020B0004020202020204" pitchFamily="34" charset="0"/>
                          <a:cs typeface="Arial"/>
                        </a:rPr>
                        <a:t>Smarter Balanced</a:t>
                      </a:r>
                      <a:endParaRPr lang="en-US" sz="1900">
                        <a:effectLst/>
                        <a:latin typeface="Aptos" panose="020B0004020202020204" pitchFamily="34" charset="0"/>
                        <a:cs typeface="Arial"/>
                      </a:endParaRPr>
                    </a:p>
                    <a:p>
                      <a:pPr marL="0" marR="0" algn="ctr">
                        <a:lnSpc>
                          <a:spcPct val="115000"/>
                        </a:lnSpc>
                        <a:spcBef>
                          <a:spcPts val="0"/>
                        </a:spcBef>
                        <a:spcAft>
                          <a:spcPts val="0"/>
                        </a:spcAft>
                      </a:pPr>
                      <a:r>
                        <a:rPr lang="en-US" sz="1900" kern="1200">
                          <a:effectLst/>
                          <a:latin typeface="Aptos" panose="020B0004020202020204" pitchFamily="34" charset="0"/>
                          <a:cs typeface="Arial"/>
                        </a:rPr>
                        <a:t>ELA</a:t>
                      </a:r>
                      <a:r>
                        <a:rPr lang="en-US" sz="1900" kern="1200" baseline="0">
                          <a:effectLst/>
                          <a:latin typeface="Aptos" panose="020B0004020202020204" pitchFamily="34" charset="0"/>
                          <a:cs typeface="Arial"/>
                        </a:rPr>
                        <a:t> </a:t>
                      </a:r>
                      <a:r>
                        <a:rPr lang="en-US" sz="1900" kern="1200">
                          <a:effectLst/>
                          <a:latin typeface="Aptos" panose="020B0004020202020204" pitchFamily="34" charset="0"/>
                          <a:cs typeface="Arial"/>
                        </a:rPr>
                        <a:t>&amp; Math</a:t>
                      </a:r>
                      <a:endParaRPr lang="en-US" sz="1900">
                        <a:solidFill>
                          <a:srgbClr val="FF0000"/>
                        </a:solidFill>
                        <a:effectLst/>
                        <a:latin typeface="Aptos" panose="020B00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3 – 8</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March 24</a:t>
                      </a:r>
                      <a:r>
                        <a:rPr lang="en-US" sz="1900" b="0" kern="1200">
                          <a:solidFill>
                            <a:schemeClr val="tx1"/>
                          </a:solidFill>
                          <a:effectLst/>
                          <a:latin typeface="Aptos" panose="020B0004020202020204" pitchFamily="34" charset="0"/>
                          <a:ea typeface="+mn-ea"/>
                          <a:cs typeface="Arial"/>
                        </a:rPr>
                        <a:t> - </a:t>
                      </a:r>
                      <a:r>
                        <a:rPr lang="en-US" sz="1900" kern="1200">
                          <a:solidFill>
                            <a:schemeClr val="tx1"/>
                          </a:solidFill>
                          <a:effectLst/>
                          <a:latin typeface="Aptos" panose="020B0004020202020204" pitchFamily="34" charset="0"/>
                          <a:cs typeface="Arial"/>
                        </a:rPr>
                        <a:t>May 30, 2025</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Online</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extLst>
                  <a:ext uri="{0D108BD9-81ED-4DB2-BD59-A6C34878D82A}">
                    <a16:rowId xmlns:a16="http://schemas.microsoft.com/office/drawing/2014/main" val="10001"/>
                  </a:ext>
                </a:extLst>
              </a:tr>
              <a:tr h="764771">
                <a:tc>
                  <a:txBody>
                    <a:bodyPr/>
                    <a:lstStyle/>
                    <a:p>
                      <a:pPr marL="0" marR="0" algn="ctr">
                        <a:lnSpc>
                          <a:spcPct val="115000"/>
                        </a:lnSpc>
                        <a:spcBef>
                          <a:spcPts val="0"/>
                        </a:spcBef>
                        <a:spcAft>
                          <a:spcPts val="0"/>
                        </a:spcAft>
                      </a:pPr>
                      <a:r>
                        <a:rPr lang="en-US" sz="1900" kern="1200">
                          <a:effectLst/>
                          <a:latin typeface="Aptos" panose="020B0004020202020204" pitchFamily="34" charset="0"/>
                          <a:cs typeface="Arial"/>
                        </a:rPr>
                        <a:t>Connecticut Alternate Assessments (CTAA)</a:t>
                      </a:r>
                      <a:endParaRPr lang="en-US" sz="1900">
                        <a:solidFill>
                          <a:srgbClr val="221E1F"/>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3 – 8 and 11</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dirty="0">
                          <a:solidFill>
                            <a:schemeClr val="tx1"/>
                          </a:solidFill>
                          <a:effectLst/>
                          <a:latin typeface="Aptos" panose="020B0004020202020204" pitchFamily="34" charset="0"/>
                          <a:cs typeface="Arial"/>
                        </a:rPr>
                        <a:t>March 24</a:t>
                      </a:r>
                      <a:r>
                        <a:rPr lang="en-US" sz="1900" b="0" kern="1200" dirty="0">
                          <a:solidFill>
                            <a:schemeClr val="tx1"/>
                          </a:solidFill>
                          <a:effectLst/>
                          <a:latin typeface="Aptos" panose="020B0004020202020204" pitchFamily="34" charset="0"/>
                          <a:ea typeface="+mn-ea"/>
                          <a:cs typeface="Arial"/>
                        </a:rPr>
                        <a:t> - </a:t>
                      </a:r>
                      <a:r>
                        <a:rPr lang="en-US" sz="1900" kern="1200" dirty="0">
                          <a:solidFill>
                            <a:schemeClr val="tx1"/>
                          </a:solidFill>
                          <a:effectLst/>
                          <a:latin typeface="Aptos" panose="020B0004020202020204" pitchFamily="34" charset="0"/>
                          <a:cs typeface="Arial"/>
                        </a:rPr>
                        <a:t>May 30</a:t>
                      </a:r>
                      <a:r>
                        <a:rPr lang="en-US" sz="1900" kern="1200" baseline="0" dirty="0">
                          <a:solidFill>
                            <a:schemeClr val="tx1"/>
                          </a:solidFill>
                          <a:effectLst/>
                          <a:latin typeface="Aptos" panose="020B0004020202020204" pitchFamily="34" charset="0"/>
                          <a:cs typeface="Arial"/>
                        </a:rPr>
                        <a:t>, 2025</a:t>
                      </a:r>
                      <a:endParaRPr lang="en-US" sz="1900" dirty="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Online</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extLst>
                  <a:ext uri="{0D108BD9-81ED-4DB2-BD59-A6C34878D82A}">
                    <a16:rowId xmlns:a16="http://schemas.microsoft.com/office/drawing/2014/main" val="10002"/>
                  </a:ext>
                </a:extLst>
              </a:tr>
              <a:tr h="484715">
                <a:tc rowSpan="2">
                  <a:txBody>
                    <a:bodyPr/>
                    <a:lstStyle/>
                    <a:p>
                      <a:pPr marL="0" marR="0" algn="ctr">
                        <a:lnSpc>
                          <a:spcPct val="115000"/>
                        </a:lnSpc>
                        <a:spcBef>
                          <a:spcPts val="0"/>
                        </a:spcBef>
                        <a:spcAft>
                          <a:spcPts val="0"/>
                        </a:spcAft>
                      </a:pPr>
                      <a:r>
                        <a:rPr lang="en-US" sz="1900" kern="1200">
                          <a:effectLst/>
                          <a:latin typeface="Aptos" panose="020B0004020202020204" pitchFamily="34" charset="0"/>
                          <a:cs typeface="Arial"/>
                        </a:rPr>
                        <a:t>NGSS Assessments</a:t>
                      </a:r>
                      <a:endParaRPr lang="en-US" sz="1900">
                        <a:solidFill>
                          <a:srgbClr val="FF0000"/>
                        </a:solidFill>
                        <a:effectLst/>
                        <a:latin typeface="Aptos" panose="020B0004020202020204" pitchFamily="34" charset="0"/>
                        <a:ea typeface="Times New Roman"/>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900" kern="1200">
                          <a:solidFill>
                            <a:schemeClr val="tx1"/>
                          </a:solidFill>
                          <a:effectLst/>
                          <a:latin typeface="Aptos" panose="020B0004020202020204" pitchFamily="34" charset="0"/>
                          <a:cs typeface="Arial"/>
                        </a:rPr>
                        <a:t>11</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900" kern="1200">
                          <a:solidFill>
                            <a:schemeClr val="tx1"/>
                          </a:solidFill>
                          <a:effectLst/>
                          <a:latin typeface="Aptos" panose="020B0004020202020204" pitchFamily="34" charset="0"/>
                          <a:cs typeface="Arial"/>
                        </a:rPr>
                        <a:t>February 3 </a:t>
                      </a:r>
                      <a:r>
                        <a:rPr lang="en-US" sz="1900" b="0" kern="1200">
                          <a:solidFill>
                            <a:schemeClr val="tx1"/>
                          </a:solidFill>
                          <a:effectLst/>
                          <a:latin typeface="Aptos" panose="020B0004020202020204" pitchFamily="34" charset="0"/>
                          <a:ea typeface="+mn-ea"/>
                          <a:cs typeface="Arial"/>
                        </a:rPr>
                        <a:t> - </a:t>
                      </a:r>
                      <a:r>
                        <a:rPr lang="en-US" sz="1900" kern="1200">
                          <a:solidFill>
                            <a:schemeClr val="tx1"/>
                          </a:solidFill>
                          <a:effectLst/>
                          <a:latin typeface="Aptos" panose="020B0004020202020204" pitchFamily="34" charset="0"/>
                          <a:cs typeface="Arial"/>
                        </a:rPr>
                        <a:t>May 30, 2025</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Online</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extLst>
                  <a:ext uri="{0D108BD9-81ED-4DB2-BD59-A6C34878D82A}">
                    <a16:rowId xmlns:a16="http://schemas.microsoft.com/office/drawing/2014/main" val="10003"/>
                  </a:ext>
                </a:extLst>
              </a:tr>
              <a:tr h="447430">
                <a:tc vMerge="1">
                  <a:txBody>
                    <a:bodyPr/>
                    <a:lstStyle/>
                    <a:p>
                      <a:pPr marL="0" marR="0" algn="ctr">
                        <a:lnSpc>
                          <a:spcPct val="115000"/>
                        </a:lnSpc>
                        <a:spcBef>
                          <a:spcPts val="0"/>
                        </a:spcBef>
                        <a:spcAft>
                          <a:spcPts val="0"/>
                        </a:spcAft>
                      </a:pPr>
                      <a:endParaRPr lang="en-US" sz="1800">
                        <a:solidFill>
                          <a:srgbClr val="221E1F"/>
                        </a:solidFill>
                        <a:effectLst/>
                        <a:latin typeface="Franklin Gothic Medium" panose="020B0603020102020204" pitchFamily="34" charset="0"/>
                        <a:ea typeface="Times New Roman"/>
                      </a:endParaRPr>
                    </a:p>
                  </a:txBody>
                  <a:tcPr marL="69532" marR="69532" marT="9525" marB="0" anchor="ctr"/>
                </a:tc>
                <a:tc>
                  <a:txBody>
                    <a:bodyPr/>
                    <a:lstStyle/>
                    <a:p>
                      <a:pPr marL="0" marR="0" algn="ctr">
                        <a:spcBef>
                          <a:spcPts val="0"/>
                        </a:spcBef>
                        <a:spcAft>
                          <a:spcPts val="0"/>
                        </a:spcAft>
                      </a:pPr>
                      <a:r>
                        <a:rPr lang="en-US" sz="1900" kern="1200">
                          <a:solidFill>
                            <a:schemeClr val="tx1"/>
                          </a:solidFill>
                          <a:effectLst/>
                          <a:latin typeface="Aptos" panose="020B0004020202020204" pitchFamily="34" charset="0"/>
                          <a:ea typeface="+mn-ea"/>
                          <a:cs typeface="Arial"/>
                        </a:rPr>
                        <a:t>5</a:t>
                      </a:r>
                      <a:r>
                        <a:rPr lang="en-US" sz="1900" kern="1200" baseline="0">
                          <a:solidFill>
                            <a:schemeClr val="tx1"/>
                          </a:solidFill>
                          <a:effectLst/>
                          <a:latin typeface="Aptos" panose="020B0004020202020204" pitchFamily="34" charset="0"/>
                          <a:ea typeface="+mn-ea"/>
                          <a:cs typeface="Arial"/>
                        </a:rPr>
                        <a:t> and 8</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March 24 </a:t>
                      </a:r>
                      <a:r>
                        <a:rPr lang="en-US" sz="1900" b="0" kern="1200">
                          <a:solidFill>
                            <a:schemeClr val="tx1"/>
                          </a:solidFill>
                          <a:effectLst/>
                          <a:latin typeface="Aptos" panose="020B0004020202020204" pitchFamily="34" charset="0"/>
                          <a:ea typeface="+mn-ea"/>
                          <a:cs typeface="Arial"/>
                        </a:rPr>
                        <a:t>- </a:t>
                      </a:r>
                      <a:r>
                        <a:rPr lang="en-US" sz="1900" kern="1200">
                          <a:solidFill>
                            <a:schemeClr val="tx1"/>
                          </a:solidFill>
                          <a:effectLst/>
                          <a:latin typeface="Aptos" panose="020B0004020202020204" pitchFamily="34" charset="0"/>
                          <a:cs typeface="Arial"/>
                        </a:rPr>
                        <a:t>May 30, 2025</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Online</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extLst>
                  <a:ext uri="{0D108BD9-81ED-4DB2-BD59-A6C34878D82A}">
                    <a16:rowId xmlns:a16="http://schemas.microsoft.com/office/drawing/2014/main" val="10004"/>
                  </a:ext>
                </a:extLst>
              </a:tr>
              <a:tr h="11000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kern="1200">
                          <a:effectLst/>
                          <a:latin typeface="Aptos" panose="020B0004020202020204" pitchFamily="34" charset="0"/>
                          <a:cs typeface="Arial"/>
                        </a:rPr>
                        <a:t>Connecticut Alternate Science Assessment (CTAS)</a:t>
                      </a:r>
                      <a:endParaRPr lang="en-US" sz="1900">
                        <a:solidFill>
                          <a:srgbClr val="221E1F"/>
                        </a:solidFill>
                        <a:effectLst/>
                        <a:latin typeface="Aptos" panose="020B0004020202020204" pitchFamily="34" charset="0"/>
                        <a:ea typeface="Times New Roman"/>
                        <a:cs typeface="Arial"/>
                      </a:endParaRPr>
                    </a:p>
                  </a:txBody>
                  <a:tcPr marL="69532" marR="69532" marT="9525" marB="0" anchor="ctr"/>
                </a:tc>
                <a:tc>
                  <a:txBody>
                    <a:bodyPr/>
                    <a:lstStyle/>
                    <a:p>
                      <a:pPr marL="0" marR="0" algn="ctr">
                        <a:spcBef>
                          <a:spcPts val="0"/>
                        </a:spcBef>
                        <a:spcAft>
                          <a:spcPts val="0"/>
                        </a:spcAft>
                      </a:pPr>
                      <a:r>
                        <a:rPr lang="en-US" sz="1900" kern="1200">
                          <a:solidFill>
                            <a:schemeClr val="tx1"/>
                          </a:solidFill>
                          <a:effectLst/>
                          <a:latin typeface="Aptos" panose="020B0004020202020204" pitchFamily="34" charset="0"/>
                          <a:ea typeface="+mn-ea"/>
                          <a:cs typeface="Arial"/>
                        </a:rPr>
                        <a:t>5</a:t>
                      </a:r>
                      <a:r>
                        <a:rPr lang="en-US" sz="1900" kern="1200" baseline="0">
                          <a:solidFill>
                            <a:schemeClr val="tx1"/>
                          </a:solidFill>
                          <a:effectLst/>
                          <a:latin typeface="Aptos" panose="020B0004020202020204" pitchFamily="34" charset="0"/>
                          <a:ea typeface="+mn-ea"/>
                          <a:cs typeface="Arial"/>
                        </a:rPr>
                        <a:t>, 8, and 11</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a:solidFill>
                            <a:schemeClr val="tx1"/>
                          </a:solidFill>
                          <a:effectLst/>
                          <a:latin typeface="Aptos" panose="020B0004020202020204" pitchFamily="34" charset="0"/>
                          <a:cs typeface="Arial"/>
                        </a:rPr>
                        <a:t>Test</a:t>
                      </a:r>
                      <a:r>
                        <a:rPr lang="en-US" sz="1900" kern="1200" baseline="0">
                          <a:solidFill>
                            <a:schemeClr val="tx1"/>
                          </a:solidFill>
                          <a:effectLst/>
                          <a:latin typeface="Aptos" panose="020B0004020202020204" pitchFamily="34" charset="0"/>
                          <a:cs typeface="Arial"/>
                        </a:rPr>
                        <a:t> administered throughout the school year. Student ratings entered in the DEI: </a:t>
                      </a:r>
                      <a:r>
                        <a:rPr lang="en-US" sz="1900" kern="1200">
                          <a:solidFill>
                            <a:schemeClr val="tx1"/>
                          </a:solidFill>
                          <a:effectLst/>
                          <a:latin typeface="Aptos" panose="020B0004020202020204" pitchFamily="34" charset="0"/>
                          <a:cs typeface="Arial"/>
                        </a:rPr>
                        <a:t>March 24</a:t>
                      </a:r>
                      <a:r>
                        <a:rPr lang="en-US" sz="1900" b="0" kern="1200">
                          <a:solidFill>
                            <a:schemeClr val="tx1"/>
                          </a:solidFill>
                          <a:effectLst/>
                          <a:latin typeface="Aptos" panose="020B0004020202020204" pitchFamily="34" charset="0"/>
                          <a:ea typeface="+mn-ea"/>
                          <a:cs typeface="Arial"/>
                        </a:rPr>
                        <a:t> - </a:t>
                      </a:r>
                      <a:r>
                        <a:rPr lang="en-US" sz="1900" kern="1200">
                          <a:solidFill>
                            <a:schemeClr val="tx1"/>
                          </a:solidFill>
                          <a:effectLst/>
                          <a:latin typeface="Aptos" panose="020B0004020202020204" pitchFamily="34" charset="0"/>
                          <a:cs typeface="Arial"/>
                        </a:rPr>
                        <a:t>May 30, 2025</a:t>
                      </a:r>
                      <a:endParaRPr lang="en-US" sz="1900">
                        <a:solidFill>
                          <a:schemeClr val="tx1"/>
                        </a:solidFill>
                        <a:effectLst/>
                        <a:latin typeface="Aptos" panose="020B0004020202020204" pitchFamily="34" charset="0"/>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900" kern="1200" dirty="0">
                          <a:solidFill>
                            <a:schemeClr val="tx1"/>
                          </a:solidFill>
                          <a:effectLst/>
                          <a:latin typeface="Aptos" panose="020B0004020202020204" pitchFamily="34" charset="0"/>
                          <a:cs typeface="Arial"/>
                        </a:rPr>
                        <a:t>Online Upload</a:t>
                      </a:r>
                    </a:p>
                    <a:p>
                      <a:pPr marL="0" marR="0" algn="ctr">
                        <a:lnSpc>
                          <a:spcPct val="115000"/>
                        </a:lnSpc>
                        <a:spcBef>
                          <a:spcPts val="0"/>
                        </a:spcBef>
                        <a:spcAft>
                          <a:spcPts val="0"/>
                        </a:spcAft>
                      </a:pPr>
                      <a:r>
                        <a:rPr lang="en-US" sz="1900" kern="1200" dirty="0">
                          <a:solidFill>
                            <a:schemeClr val="tx1"/>
                          </a:solidFill>
                          <a:effectLst/>
                          <a:latin typeface="Aptos" panose="020B0004020202020204" pitchFamily="34" charset="0"/>
                          <a:cs typeface="Arial"/>
                        </a:rPr>
                        <a:t>March 24</a:t>
                      </a:r>
                      <a:r>
                        <a:rPr lang="en-US" sz="1900" b="0" kern="1200" dirty="0">
                          <a:solidFill>
                            <a:schemeClr val="tx1"/>
                          </a:solidFill>
                          <a:effectLst/>
                          <a:latin typeface="Aptos" panose="020B0004020202020204" pitchFamily="34" charset="0"/>
                          <a:ea typeface="+mn-ea"/>
                          <a:cs typeface="Arial"/>
                        </a:rPr>
                        <a:t> - </a:t>
                      </a:r>
                      <a:r>
                        <a:rPr lang="en-US" sz="1900" kern="1200" dirty="0">
                          <a:solidFill>
                            <a:schemeClr val="tx1"/>
                          </a:solidFill>
                          <a:effectLst/>
                          <a:latin typeface="Aptos" panose="020B0004020202020204" pitchFamily="34" charset="0"/>
                          <a:cs typeface="Arial"/>
                        </a:rPr>
                        <a:t>May 30, 2025</a:t>
                      </a:r>
                      <a:endParaRPr lang="en-US" sz="1900" dirty="0">
                        <a:solidFill>
                          <a:schemeClr val="tx1"/>
                        </a:solidFill>
                        <a:effectLst/>
                        <a:latin typeface="Aptos" panose="020B0004020202020204" pitchFamily="34" charset="0"/>
                        <a:ea typeface="Times New Roman"/>
                        <a:cs typeface="Arial"/>
                      </a:endParaRPr>
                    </a:p>
                  </a:txBody>
                  <a:tcPr marL="69532" marR="69532"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9170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CTAA Verbal and Non-Verbal ELA Test Forms Grades 3 and 4 Only</a:t>
            </a:r>
          </a:p>
        </p:txBody>
      </p:sp>
      <p:sp>
        <p:nvSpPr>
          <p:cNvPr id="3" name="Rectangle 2">
            <a:extLst>
              <a:ext uri="{FF2B5EF4-FFF2-40B4-BE49-F238E27FC236}">
                <a16:creationId xmlns:a16="http://schemas.microsoft.com/office/drawing/2014/main" id="{94735F60-3C12-D626-3E20-277D90F3A582}"/>
              </a:ext>
            </a:extLst>
          </p:cNvPr>
          <p:cNvSpPr/>
          <p:nvPr/>
        </p:nvSpPr>
        <p:spPr>
          <a:xfrm>
            <a:off x="415637" y="1718460"/>
            <a:ext cx="7320742" cy="4577985"/>
          </a:xfrm>
          <a:prstGeom prst="rect">
            <a:avLst/>
          </a:prstGeom>
        </p:spPr>
        <p:txBody>
          <a:bodyPr wrap="square">
            <a:spAutoFit/>
          </a:bodyPr>
          <a:lstStyle/>
          <a:p>
            <a:pPr marL="228600" indent="-228600">
              <a:lnSpc>
                <a:spcPct val="107000"/>
              </a:lnSpc>
              <a:spcAft>
                <a:spcPts val="800"/>
              </a:spcAft>
              <a:buFont typeface="Arial" panose="020B0604020202020204" pitchFamily="34" charset="0"/>
              <a:buChar char="•"/>
            </a:pPr>
            <a:r>
              <a:rPr lang="en-US" sz="2200">
                <a:latin typeface="Aptos" panose="020B0004020202020204" pitchFamily="34" charset="0"/>
                <a:ea typeface="Calibri" panose="020F0502020204030204" pitchFamily="34" charset="0"/>
                <a:cs typeface="Times New Roman" panose="02020603050405020304" pitchFamily="18" charset="0"/>
              </a:rPr>
              <a:t>The Non-Verbal Form presents the Open Response items in a Selected-Response format for students who </a:t>
            </a:r>
            <a:r>
              <a:rPr lang="en-US" sz="2200" u="sng">
                <a:latin typeface="Aptos" panose="020B0004020202020204" pitchFamily="34" charset="0"/>
                <a:ea typeface="Calibri" panose="020F0502020204030204" pitchFamily="34" charset="0"/>
                <a:cs typeface="Times New Roman" panose="02020603050405020304" pitchFamily="18" charset="0"/>
              </a:rPr>
              <a:t>do not </a:t>
            </a:r>
            <a:r>
              <a:rPr lang="en-US" sz="2200">
                <a:latin typeface="Aptos" panose="020B0004020202020204" pitchFamily="34" charset="0"/>
                <a:ea typeface="Calibri" panose="020F0502020204030204" pitchFamily="34" charset="0"/>
                <a:cs typeface="Times New Roman" panose="02020603050405020304" pitchFamily="18" charset="0"/>
              </a:rPr>
              <a:t>respond:</a:t>
            </a:r>
          </a:p>
          <a:p>
            <a:pPr lvl="1" indent="-457200">
              <a:lnSpc>
                <a:spcPct val="107000"/>
              </a:lnSpc>
              <a:spcAft>
                <a:spcPts val="800"/>
              </a:spcAft>
              <a:buFont typeface="Wingdings" panose="05000000000000000000" pitchFamily="2" charset="2"/>
              <a:buChar char="§"/>
            </a:pPr>
            <a:r>
              <a:rPr lang="en-US" sz="2200">
                <a:latin typeface="Aptos" panose="020B0004020202020204" pitchFamily="34" charset="0"/>
                <a:ea typeface="Calibri" panose="020F0502020204030204" pitchFamily="34" charset="0"/>
                <a:cs typeface="Times New Roman" panose="02020603050405020304" pitchFamily="18" charset="0"/>
              </a:rPr>
              <a:t>with oral speech;</a:t>
            </a:r>
          </a:p>
          <a:p>
            <a:pPr lvl="1" indent="-457200">
              <a:lnSpc>
                <a:spcPct val="107000"/>
              </a:lnSpc>
              <a:spcAft>
                <a:spcPts val="800"/>
              </a:spcAft>
              <a:buFont typeface="Wingdings" panose="05000000000000000000" pitchFamily="2" charset="2"/>
              <a:buChar char="§"/>
            </a:pPr>
            <a:r>
              <a:rPr lang="en-US" sz="2200">
                <a:latin typeface="Aptos" panose="020B0004020202020204" pitchFamily="34" charset="0"/>
                <a:ea typeface="Calibri" panose="020F0502020204030204" pitchFamily="34" charset="0"/>
                <a:cs typeface="Times New Roman" panose="02020603050405020304" pitchFamily="18" charset="0"/>
              </a:rPr>
              <a:t>are blind, deaf, or deaf-blind; or</a:t>
            </a:r>
          </a:p>
          <a:p>
            <a:pPr lvl="1" indent="-457200">
              <a:lnSpc>
                <a:spcPct val="107000"/>
              </a:lnSpc>
              <a:spcAft>
                <a:spcPts val="800"/>
              </a:spcAft>
              <a:buFont typeface="Wingdings" panose="05000000000000000000" pitchFamily="2" charset="2"/>
              <a:buChar char="§"/>
            </a:pPr>
            <a:r>
              <a:rPr lang="en-US" sz="2200">
                <a:latin typeface="Aptos" panose="020B0004020202020204" pitchFamily="34" charset="0"/>
                <a:ea typeface="Calibri" panose="020F0502020204030204" pitchFamily="34" charset="0"/>
                <a:cs typeface="Times New Roman" panose="02020603050405020304" pitchFamily="18" charset="0"/>
              </a:rPr>
              <a:t>use augmentative and alternative communication (AAC).</a:t>
            </a:r>
          </a:p>
          <a:p>
            <a:pPr marL="228600" indent="-228600">
              <a:lnSpc>
                <a:spcPct val="107000"/>
              </a:lnSpc>
              <a:spcAft>
                <a:spcPts val="800"/>
              </a:spcAft>
              <a:buFont typeface="Arial" panose="020B0604020202020204" pitchFamily="34" charset="0"/>
              <a:buChar char="•"/>
            </a:pPr>
            <a:r>
              <a:rPr lang="en-US" sz="2200">
                <a:latin typeface="Aptos" panose="020B0004020202020204" pitchFamily="34" charset="0"/>
                <a:ea typeface="Arial" panose="020B0604020202020204" pitchFamily="34" charset="0"/>
                <a:cs typeface="Times New Roman" panose="02020603050405020304" pitchFamily="18" charset="0"/>
              </a:rPr>
              <a:t>The forms differ in the presentation of the foundational word identification items or Open-Response (OR) items.</a:t>
            </a:r>
          </a:p>
          <a:p>
            <a:pPr marL="228600" indent="-228600">
              <a:lnSpc>
                <a:spcPct val="107000"/>
              </a:lnSpc>
              <a:spcAft>
                <a:spcPts val="800"/>
              </a:spcAft>
              <a:buFont typeface="Arial" panose="020B0604020202020204" pitchFamily="34" charset="0"/>
              <a:buChar char="•"/>
            </a:pPr>
            <a:r>
              <a:rPr lang="en-US" sz="2200">
                <a:latin typeface="Aptos" panose="020B0004020202020204" pitchFamily="34" charset="0"/>
                <a:ea typeface="Arial" panose="020B0604020202020204" pitchFamily="34" charset="0"/>
                <a:cs typeface="Times New Roman" panose="02020603050405020304" pitchFamily="18" charset="0"/>
              </a:rPr>
              <a:t>The form assignment must be made in TIDE prior to test administration. </a:t>
            </a:r>
          </a:p>
        </p:txBody>
      </p:sp>
      <p:pic>
        <p:nvPicPr>
          <p:cNvPr id="4" name="Picture 3" descr="This is an image of the Verbal/Non-Verbal Test Form selections available in TIDE. The drop-down options include No assignment, Non-Verbal Form, and Verbal Form.">
            <a:extLst>
              <a:ext uri="{FF2B5EF4-FFF2-40B4-BE49-F238E27FC236}">
                <a16:creationId xmlns:a16="http://schemas.microsoft.com/office/drawing/2014/main" id="{9F016BD2-5CB3-041E-42FB-49B7EEE3641E}"/>
              </a:ext>
            </a:extLst>
          </p:cNvPr>
          <p:cNvPicPr>
            <a:picLocks noChangeAspect="1"/>
          </p:cNvPicPr>
          <p:nvPr/>
        </p:nvPicPr>
        <p:blipFill rotWithShape="1">
          <a:blip r:embed="rId3"/>
          <a:srcRect t="28932"/>
          <a:stretch/>
        </p:blipFill>
        <p:spPr>
          <a:xfrm>
            <a:off x="8163096" y="1918004"/>
            <a:ext cx="3718562" cy="2582262"/>
          </a:xfrm>
          <a:prstGeom prst="rect">
            <a:avLst/>
          </a:prstGeom>
          <a:noFill/>
          <a:ln>
            <a:solidFill>
              <a:schemeClr val="accent1"/>
            </a:solidFill>
          </a:ln>
        </p:spPr>
      </p:pic>
      <p:sp>
        <p:nvSpPr>
          <p:cNvPr id="6" name="Rectangle 5">
            <a:extLst>
              <a:ext uri="{FF2B5EF4-FFF2-40B4-BE49-F238E27FC236}">
                <a16:creationId xmlns:a16="http://schemas.microsoft.com/office/drawing/2014/main" id="{87CD550F-95F1-172D-19EB-F9976962B79C}"/>
              </a:ext>
            </a:extLst>
          </p:cNvPr>
          <p:cNvSpPr/>
          <p:nvPr/>
        </p:nvSpPr>
        <p:spPr>
          <a:xfrm>
            <a:off x="8163096" y="4569680"/>
            <a:ext cx="3768436" cy="1200329"/>
          </a:xfrm>
          <a:prstGeom prst="rect">
            <a:avLst/>
          </a:prstGeom>
        </p:spPr>
        <p:txBody>
          <a:bodyPr wrap="square">
            <a:spAutoFit/>
          </a:bodyPr>
          <a:lstStyle/>
          <a:p>
            <a:r>
              <a:rPr lang="en-US">
                <a:latin typeface="Aptos" panose="020B0004020202020204" pitchFamily="34" charset="0"/>
                <a:ea typeface="Arial" panose="020B0604020202020204" pitchFamily="34" charset="0"/>
                <a:cs typeface="Times New Roman" panose="02020603050405020304" pitchFamily="18" charset="0"/>
              </a:rPr>
              <a:t>The default setting is the Verbal form.  Procedures for selecting the form are located in the </a:t>
            </a:r>
            <a:r>
              <a:rPr lang="en-US" i="1">
                <a:latin typeface="Aptos" panose="020B0004020202020204" pitchFamily="34" charset="0"/>
                <a:ea typeface="Arial" panose="020B0604020202020204" pitchFamily="34" charset="0"/>
                <a:cs typeface="Times New Roman" panose="02020603050405020304" pitchFamily="18" charset="0"/>
              </a:rPr>
              <a:t>CTAA Test Administration Manual</a:t>
            </a:r>
            <a:r>
              <a:rPr lang="en-US">
                <a:latin typeface="Aptos" panose="020B0004020202020204" pitchFamily="34" charset="0"/>
                <a:ea typeface="Arial" panose="020B0604020202020204" pitchFamily="34" charset="0"/>
                <a:cs typeface="Times New Roman" panose="02020603050405020304" pitchFamily="18" charset="0"/>
              </a:rPr>
              <a:t>.</a:t>
            </a:r>
            <a:endParaRPr lang="en-US">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17116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Training Requirements for the CTAA/CTAS</a:t>
            </a:r>
          </a:p>
        </p:txBody>
      </p:sp>
      <p:sp>
        <p:nvSpPr>
          <p:cNvPr id="7" name="TextBox 6">
            <a:extLst>
              <a:ext uri="{FF2B5EF4-FFF2-40B4-BE49-F238E27FC236}">
                <a16:creationId xmlns:a16="http://schemas.microsoft.com/office/drawing/2014/main" id="{AD199116-617A-BED8-17E1-DBAFD292C3C2}"/>
              </a:ext>
            </a:extLst>
          </p:cNvPr>
          <p:cNvSpPr txBox="1"/>
          <p:nvPr/>
        </p:nvSpPr>
        <p:spPr>
          <a:xfrm>
            <a:off x="597999" y="2011556"/>
            <a:ext cx="5149659" cy="4308872"/>
          </a:xfrm>
          <a:prstGeom prst="rect">
            <a:avLst/>
          </a:prstGeom>
          <a:noFill/>
        </p:spPr>
        <p:txBody>
          <a:bodyPr wrap="square" rtlCol="0">
            <a:spAutoFit/>
          </a:bodyPr>
          <a:lstStyle/>
          <a:p>
            <a:pPr marL="228600" indent="-285750">
              <a:spcBef>
                <a:spcPts val="0"/>
              </a:spcBef>
              <a:spcAft>
                <a:spcPts val="600"/>
              </a:spcAft>
              <a:buFont typeface="Arial" panose="020B0604020202020204" pitchFamily="34" charset="0"/>
              <a:buChar char="•"/>
            </a:pPr>
            <a:r>
              <a:rPr lang="en-US" sz="2400">
                <a:latin typeface="Aptos" panose="020B0004020202020204" pitchFamily="34" charset="0"/>
                <a:cs typeface="Arial" panose="020B0604020202020204" pitchFamily="34" charset="0"/>
              </a:rPr>
              <a:t>Connecticut Alternate Assessment System Training must be completed </a:t>
            </a:r>
            <a:r>
              <a:rPr lang="en-US" sz="2400" b="1">
                <a:latin typeface="Aptos" panose="020B0004020202020204" pitchFamily="34" charset="0"/>
                <a:cs typeface="Arial" panose="020B0604020202020204" pitchFamily="34" charset="0"/>
              </a:rPr>
              <a:t>annually by certified educators administering the alternate (TEAs).</a:t>
            </a:r>
          </a:p>
          <a:p>
            <a:pPr marL="228600" indent="-285750">
              <a:spcBef>
                <a:spcPts val="0"/>
              </a:spcBef>
              <a:spcAft>
                <a:spcPts val="600"/>
              </a:spcAft>
              <a:buFont typeface="Arial" panose="020B0604020202020204" pitchFamily="34" charset="0"/>
              <a:buChar char="•"/>
            </a:pPr>
            <a:r>
              <a:rPr lang="en-US" sz="2400">
                <a:latin typeface="Aptos" panose="020B0004020202020204" pitchFamily="34" charset="0"/>
                <a:cs typeface="Arial" panose="020B0604020202020204" pitchFamily="34" charset="0"/>
              </a:rPr>
              <a:t>Training is online and available on the </a:t>
            </a:r>
            <a:r>
              <a:rPr lang="en-US" sz="2400">
                <a:latin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Alternate Assessment web page</a:t>
            </a:r>
            <a:r>
              <a:rPr lang="en-US" sz="2400">
                <a:latin typeface="Aptos" panose="020B0004020202020204" pitchFamily="34" charset="0"/>
                <a:cs typeface="Arial" panose="020B0604020202020204" pitchFamily="34" charset="0"/>
              </a:rPr>
              <a:t> on the portal.</a:t>
            </a:r>
          </a:p>
          <a:p>
            <a:pPr marL="228600" indent="-285750">
              <a:spcBef>
                <a:spcPts val="0"/>
              </a:spcBef>
              <a:spcAft>
                <a:spcPts val="600"/>
              </a:spcAft>
              <a:buFont typeface="Arial" panose="020B0604020202020204" pitchFamily="34" charset="0"/>
              <a:buChar char="•"/>
            </a:pPr>
            <a:r>
              <a:rPr lang="en-US" sz="2400">
                <a:latin typeface="Aptos" panose="020B0004020202020204" pitchFamily="34" charset="0"/>
                <a:cs typeface="Arial" panose="020B0604020202020204" pitchFamily="34" charset="0"/>
              </a:rPr>
              <a:t>TEAs must complete and pass the end-of-training quiz with a score of at least 80 percent or better. </a:t>
            </a:r>
          </a:p>
        </p:txBody>
      </p:sp>
      <p:sp>
        <p:nvSpPr>
          <p:cNvPr id="8" name="TextBox 7">
            <a:extLst>
              <a:ext uri="{FF2B5EF4-FFF2-40B4-BE49-F238E27FC236}">
                <a16:creationId xmlns:a16="http://schemas.microsoft.com/office/drawing/2014/main" id="{83AAC908-964C-8C19-B8B6-CFB6C740614A}"/>
              </a:ext>
            </a:extLst>
          </p:cNvPr>
          <p:cNvSpPr txBox="1"/>
          <p:nvPr/>
        </p:nvSpPr>
        <p:spPr>
          <a:xfrm>
            <a:off x="6237514" y="1504009"/>
            <a:ext cx="5638800" cy="5155257"/>
          </a:xfrm>
          <a:prstGeom prst="rect">
            <a:avLst/>
          </a:prstGeom>
          <a:noFill/>
        </p:spPr>
        <p:txBody>
          <a:bodyPr wrap="square" rtlCol="0">
            <a:spAutoFit/>
          </a:bodyPr>
          <a:lstStyle/>
          <a:p>
            <a:pPr marL="228600" lvl="0" indent="-228600" algn="ctr">
              <a:spcBef>
                <a:spcPts val="600"/>
              </a:spcBef>
              <a:spcAft>
                <a:spcPts val="600"/>
              </a:spcAft>
            </a:pPr>
            <a:r>
              <a:rPr lang="en-US" sz="2400" b="1">
                <a:solidFill>
                  <a:schemeClr val="accent1"/>
                </a:solidFill>
                <a:latin typeface="Aptos" panose="020B0004020202020204" pitchFamily="34" charset="0"/>
                <a:cs typeface="Arial" panose="020B0604020202020204" pitchFamily="34" charset="0"/>
              </a:rPr>
              <a:t>Resources</a:t>
            </a:r>
            <a:endParaRPr lang="en-US" sz="2400" b="1">
              <a:solidFill>
                <a:schemeClr val="accent1"/>
              </a:solidFill>
              <a:latin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228600" lvl="0" indent="-228600">
              <a:spcBef>
                <a:spcPts val="600"/>
              </a:spcBef>
              <a:spcAft>
                <a:spcPts val="600"/>
              </a:spcAft>
              <a:buFont typeface="Arial" panose="020B0604020202020204" pitchFamily="34" charset="0"/>
              <a:buChar char="•"/>
            </a:pPr>
            <a:r>
              <a:rPr lang="en-US" sz="2400">
                <a:solidFill>
                  <a:schemeClr val="accent1"/>
                </a:solidFill>
                <a:latin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Overview for District Administrators</a:t>
            </a:r>
            <a:endParaRPr lang="en-US" sz="2400">
              <a:solidFill>
                <a:schemeClr val="accent1"/>
              </a:solidFill>
              <a:latin typeface="Aptos" panose="020B0004020202020204" pitchFamily="34" charset="0"/>
              <a:cs typeface="Arial" panose="020B0604020202020204" pitchFamily="34" charset="0"/>
            </a:endParaRPr>
          </a:p>
          <a:p>
            <a:pPr marL="228600" lvl="0" indent="-228600">
              <a:spcBef>
                <a:spcPts val="600"/>
              </a:spcBef>
              <a:spcAft>
                <a:spcPts val="600"/>
              </a:spcAft>
              <a:buFont typeface="Arial" panose="020B0604020202020204" pitchFamily="34" charset="0"/>
              <a:buChar char="•"/>
            </a:pPr>
            <a:r>
              <a:rPr lang="en-US" sz="2400">
                <a:solidFill>
                  <a:schemeClr val="accent1"/>
                </a:solidFill>
                <a:latin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Overview for Teachers Administering the Alternate</a:t>
            </a:r>
            <a:endParaRPr lang="en-US" sz="2400">
              <a:solidFill>
                <a:schemeClr val="accent1"/>
              </a:solidFill>
              <a:latin typeface="Aptos" panose="020B0004020202020204" pitchFamily="34" charset="0"/>
              <a:cs typeface="Arial" panose="020B0604020202020204" pitchFamily="34" charset="0"/>
            </a:endParaRPr>
          </a:p>
          <a:p>
            <a:pPr marL="228600" lvl="0" indent="-228600">
              <a:spcBef>
                <a:spcPts val="600"/>
              </a:spcBef>
              <a:spcAft>
                <a:spcPts val="600"/>
              </a:spcAft>
              <a:buFont typeface="Arial" panose="020B0604020202020204" pitchFamily="34" charset="0"/>
              <a:buChar char="•"/>
            </a:pPr>
            <a:r>
              <a:rPr lang="en-US" sz="2400">
                <a:solidFill>
                  <a:schemeClr val="accent1"/>
                </a:solidFill>
                <a:latin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CTAA Test Administration Manual</a:t>
            </a:r>
            <a:endParaRPr lang="en-US" sz="2400">
              <a:solidFill>
                <a:schemeClr val="accent1"/>
              </a:solidFill>
              <a:latin typeface="Aptos" panose="020B0004020202020204" pitchFamily="34" charset="0"/>
              <a:cs typeface="Arial" panose="020B0604020202020204" pitchFamily="34" charset="0"/>
            </a:endParaRPr>
          </a:p>
          <a:p>
            <a:pPr marL="228600" lvl="0" indent="-228600">
              <a:spcBef>
                <a:spcPts val="600"/>
              </a:spcBef>
              <a:spcAft>
                <a:spcPts val="600"/>
              </a:spcAft>
              <a:buFont typeface="Arial" panose="020B0604020202020204" pitchFamily="34" charset="0"/>
              <a:buChar char="•"/>
            </a:pPr>
            <a:r>
              <a:rPr lang="en-US" sz="2400">
                <a:solidFill>
                  <a:schemeClr val="accent1"/>
                </a:solidFill>
                <a:latin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CTAS Test Administration Manual</a:t>
            </a:r>
            <a:endParaRPr lang="en-US" sz="2400">
              <a:solidFill>
                <a:schemeClr val="accent1"/>
              </a:solidFill>
              <a:latin typeface="Aptos" panose="020B0004020202020204" pitchFamily="34" charset="0"/>
              <a:cs typeface="Arial" panose="020B0604020202020204" pitchFamily="34" charset="0"/>
            </a:endParaRPr>
          </a:p>
          <a:p>
            <a:pPr marL="228600" lvl="0" indent="-228600">
              <a:spcBef>
                <a:spcPts val="600"/>
              </a:spcBef>
              <a:spcAft>
                <a:spcPts val="600"/>
              </a:spcAft>
              <a:buFont typeface="Arial" panose="020B0604020202020204" pitchFamily="34" charset="0"/>
              <a:buChar char="•"/>
            </a:pPr>
            <a:r>
              <a:rPr lang="en-US" sz="2400">
                <a:solidFill>
                  <a:schemeClr val="accent1"/>
                </a:solidFill>
                <a:latin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Connecticut Alternate Assessment System Training Course</a:t>
            </a:r>
            <a:endParaRPr lang="en-US" sz="2400">
              <a:solidFill>
                <a:schemeClr val="accent1"/>
              </a:solidFill>
              <a:latin typeface="Aptos" panose="020B0004020202020204" pitchFamily="34" charset="0"/>
              <a:cs typeface="Arial" panose="020B0604020202020204" pitchFamily="34" charset="0"/>
            </a:endParaRPr>
          </a:p>
          <a:p>
            <a:pPr marL="228600" lvl="0" indent="-228600">
              <a:spcBef>
                <a:spcPts val="600"/>
              </a:spcBef>
              <a:spcAft>
                <a:spcPts val="600"/>
              </a:spcAft>
              <a:buFont typeface="Arial" panose="020B0604020202020204" pitchFamily="34" charset="0"/>
              <a:buChar char="•"/>
            </a:pPr>
            <a:r>
              <a:rPr lang="en-US" sz="2400">
                <a:solidFill>
                  <a:schemeClr val="accent1"/>
                </a:solidFill>
                <a:latin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Connecticut Alternate Assessment System Training Resources</a:t>
            </a:r>
            <a:endParaRPr lang="en-US" sz="2400">
              <a:solidFill>
                <a:schemeClr val="accent1"/>
              </a:solidFill>
              <a:latin typeface="Aptos" panose="020B0004020202020204" pitchFamily="34" charset="0"/>
              <a:cs typeface="Arial" panose="020B0604020202020204" pitchFamily="34" charset="0"/>
            </a:endParaRPr>
          </a:p>
          <a:p>
            <a:endParaRPr lang="en-US" sz="2400"/>
          </a:p>
        </p:txBody>
      </p:sp>
    </p:spTree>
    <p:extLst>
      <p:ext uri="{BB962C8B-B14F-4D97-AF65-F5344CB8AC3E}">
        <p14:creationId xmlns:p14="http://schemas.microsoft.com/office/powerpoint/2010/main" val="12522414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Resources to Support Alternate Assessment Eligibility</a:t>
            </a:r>
          </a:p>
        </p:txBody>
      </p:sp>
      <p:sp>
        <p:nvSpPr>
          <p:cNvPr id="2" name="TextBox 1">
            <a:extLst>
              <a:ext uri="{FF2B5EF4-FFF2-40B4-BE49-F238E27FC236}">
                <a16:creationId xmlns:a16="http://schemas.microsoft.com/office/drawing/2014/main" id="{8F316761-2D97-1827-5C5A-2825EBC3817B}"/>
              </a:ext>
            </a:extLst>
          </p:cNvPr>
          <p:cNvSpPr txBox="1"/>
          <p:nvPr/>
        </p:nvSpPr>
        <p:spPr>
          <a:xfrm>
            <a:off x="883920" y="1525629"/>
            <a:ext cx="10424160" cy="5170646"/>
          </a:xfrm>
          <a:prstGeom prst="rect">
            <a:avLst/>
          </a:prstGeom>
          <a:noFill/>
        </p:spPr>
        <p:txBody>
          <a:bodyPr wrap="square" lIns="91440" tIns="45720" rIns="91440" bIns="45720" rtlCol="0" anchor="t">
            <a:spAutoFit/>
          </a:bodyPr>
          <a:lstStyle/>
          <a:p>
            <a:pPr fontAlgn="base">
              <a:spcBef>
                <a:spcPct val="0"/>
              </a:spcBef>
              <a:spcAft>
                <a:spcPct val="0"/>
              </a:spcAft>
              <a:defRPr/>
            </a:pPr>
            <a:r>
              <a:rPr lang="en-US" sz="2200">
                <a:solidFill>
                  <a:srgbClr val="000000"/>
                </a:solidFill>
                <a:latin typeface="Aptos" panose="020B0004020202020204" pitchFamily="34" charset="0"/>
                <a:cs typeface="Arial"/>
                <a:hlinkClick r:id="rId3"/>
              </a:rPr>
              <a:t>Frequently Asked Questions and Answers about the Connecticut Alternate Assessment System</a:t>
            </a:r>
            <a:endParaRPr lang="en-US" sz="2200">
              <a:solidFill>
                <a:srgbClr val="000000"/>
              </a:solidFill>
              <a:latin typeface="Aptos" panose="020B0004020202020204" pitchFamily="34" charset="0"/>
              <a:cs typeface="Arial"/>
            </a:endParaRPr>
          </a:p>
          <a:p>
            <a:pPr fontAlgn="base">
              <a:spcBef>
                <a:spcPct val="0"/>
              </a:spcBef>
              <a:spcAft>
                <a:spcPct val="0"/>
              </a:spcAft>
              <a:defRPr/>
            </a:pPr>
            <a:endParaRPr lang="en-US" sz="2200">
              <a:solidFill>
                <a:srgbClr val="000000"/>
              </a:solidFill>
              <a:latin typeface="Aptos" panose="020B0004020202020204" pitchFamily="34" charset="0"/>
              <a:cs typeface="Arial" panose="020B0604020202020204" pitchFamily="34" charset="0"/>
              <a:hlinkClick r:id="rId4" invalidUrl="http://"/>
            </a:endParaRPr>
          </a:p>
          <a:p>
            <a:pPr fontAlgn="base">
              <a:spcBef>
                <a:spcPct val="0"/>
              </a:spcBef>
              <a:spcAft>
                <a:spcPct val="0"/>
              </a:spcAft>
              <a:defRPr/>
            </a:pPr>
            <a:r>
              <a:rPr lang="en-US" sz="2200">
                <a:solidFill>
                  <a:srgbClr val="000000"/>
                </a:solidFill>
                <a:latin typeface="Aptos" panose="020B0004020202020204" pitchFamily="34" charset="0"/>
                <a:cs typeface="Arial"/>
                <a:hlinkClick r:id="rId5"/>
              </a:rPr>
              <a:t>Annotated Connecticut Alternate Assessment System Eligibility Form</a:t>
            </a:r>
            <a:endParaRPr lang="en-US" sz="2200">
              <a:solidFill>
                <a:srgbClr val="000000"/>
              </a:solidFill>
              <a:latin typeface="Aptos" panose="020B0004020202020204" pitchFamily="34" charset="0"/>
              <a:cs typeface="Arial"/>
            </a:endParaRPr>
          </a:p>
          <a:p>
            <a:pPr fontAlgn="base">
              <a:spcBef>
                <a:spcPct val="0"/>
              </a:spcBef>
              <a:spcAft>
                <a:spcPct val="0"/>
              </a:spcAft>
              <a:defRPr/>
            </a:pPr>
            <a:endParaRPr lang="en-US" sz="22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2200">
                <a:solidFill>
                  <a:srgbClr val="000000"/>
                </a:solidFill>
                <a:latin typeface="Aptos" panose="020B0004020202020204" pitchFamily="34" charset="0"/>
                <a:cs typeface="Arial"/>
                <a:hlinkClick r:id="rId6"/>
              </a:rPr>
              <a:t>Frequently asked Questions and Answers About the Connecticut Alternate Assessment System Eligibility Form</a:t>
            </a:r>
            <a:endParaRPr lang="en-US" sz="2200">
              <a:solidFill>
                <a:srgbClr val="000000"/>
              </a:solidFill>
              <a:latin typeface="Aptos" panose="020B0004020202020204" pitchFamily="34" charset="0"/>
              <a:cs typeface="Arial"/>
            </a:endParaRPr>
          </a:p>
          <a:p>
            <a:pPr fontAlgn="base">
              <a:spcBef>
                <a:spcPct val="0"/>
              </a:spcBef>
              <a:spcAft>
                <a:spcPct val="0"/>
              </a:spcAft>
              <a:defRPr/>
            </a:pPr>
            <a:endParaRPr lang="en-US" sz="22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2200">
                <a:solidFill>
                  <a:srgbClr val="000000"/>
                </a:solidFill>
                <a:latin typeface="Aptos" panose="020B0004020202020204" pitchFamily="34" charset="0"/>
                <a:cs typeface="Arial"/>
                <a:hlinkClick r:id="rId7"/>
              </a:rPr>
              <a:t>Connecticut Alternate Assessment System Participation Guidance for Planning and Placement Teams Flowchart </a:t>
            </a:r>
            <a:endParaRPr lang="en-US" sz="2200">
              <a:solidFill>
                <a:srgbClr val="000000"/>
              </a:solidFill>
              <a:latin typeface="Aptos" panose="020B0004020202020204" pitchFamily="34" charset="0"/>
              <a:cs typeface="Arial" panose="020B0604020202020204" pitchFamily="34" charset="0"/>
            </a:endParaRPr>
          </a:p>
          <a:p>
            <a:pPr>
              <a:spcBef>
                <a:spcPct val="0"/>
              </a:spcBef>
              <a:spcAft>
                <a:spcPct val="0"/>
              </a:spcAft>
              <a:defRPr/>
            </a:pPr>
            <a:endParaRPr lang="en-US" sz="2200">
              <a:solidFill>
                <a:srgbClr val="000000"/>
              </a:solidFill>
              <a:latin typeface="Aptos" panose="020B0004020202020204" pitchFamily="34" charset="0"/>
              <a:cs typeface="Arial" panose="020B0604020202020204" pitchFamily="34" charset="0"/>
            </a:endParaRPr>
          </a:p>
          <a:p>
            <a:pPr>
              <a:spcBef>
                <a:spcPct val="0"/>
              </a:spcBef>
              <a:spcAft>
                <a:spcPct val="0"/>
              </a:spcAft>
              <a:defRPr/>
            </a:pPr>
            <a:r>
              <a:rPr lang="en-US" sz="2200">
                <a:solidFill>
                  <a:srgbClr val="000000"/>
                </a:solidFill>
                <a:latin typeface="Aptos" panose="020B0004020202020204" pitchFamily="34" charset="0"/>
                <a:cs typeface="Calibri"/>
                <a:hlinkClick r:id="rId8"/>
              </a:rPr>
              <a:t>Comparison of Connecticut Alternate Assessments</a:t>
            </a:r>
            <a:endParaRPr lang="en-US" sz="2200">
              <a:latin typeface="Aptos" panose="020B0004020202020204" pitchFamily="34" charset="0"/>
              <a:cs typeface="Calibri"/>
            </a:endParaRPr>
          </a:p>
          <a:p>
            <a:pPr fontAlgn="base">
              <a:spcBef>
                <a:spcPct val="0"/>
              </a:spcBef>
              <a:spcAft>
                <a:spcPct val="0"/>
              </a:spcAft>
              <a:defRPr/>
            </a:pPr>
            <a:endParaRPr lang="en-US" sz="2200" u="sng">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2200">
                <a:solidFill>
                  <a:srgbClr val="000000"/>
                </a:solidFill>
                <a:latin typeface="Aptos" panose="020B0004020202020204" pitchFamily="34" charset="0"/>
                <a:cs typeface="Arial"/>
              </a:rPr>
              <a:t>For more information, visit the </a:t>
            </a:r>
            <a:r>
              <a:rPr lang="en-US" sz="2200">
                <a:solidFill>
                  <a:srgbClr val="000000"/>
                </a:solidFill>
                <a:latin typeface="Aptos" panose="020B0004020202020204" pitchFamily="34" charset="0"/>
                <a:cs typeface="Arial"/>
                <a:hlinkClick r:id="rId9"/>
              </a:rPr>
              <a:t>CSDE Website </a:t>
            </a:r>
            <a:r>
              <a:rPr lang="en-US" sz="2200">
                <a:solidFill>
                  <a:srgbClr val="000000"/>
                </a:solidFill>
                <a:latin typeface="Aptos" panose="020B0004020202020204" pitchFamily="34" charset="0"/>
                <a:cs typeface="Arial"/>
              </a:rPr>
              <a:t>and the </a:t>
            </a:r>
            <a:r>
              <a:rPr lang="en-US" sz="2200">
                <a:solidFill>
                  <a:srgbClr val="000000"/>
                </a:solidFill>
                <a:latin typeface="Aptos" panose="020B0004020202020204" pitchFamily="34" charset="0"/>
                <a:cs typeface="Arial"/>
                <a:hlinkClick r:id="rId10"/>
              </a:rPr>
              <a:t>Connecticut  Comprehensive Assessment Program Portal</a:t>
            </a:r>
            <a:r>
              <a:rPr lang="en-US" sz="2200">
                <a:solidFill>
                  <a:srgbClr val="000000"/>
                </a:solidFill>
                <a:latin typeface="Aptos" panose="020B0004020202020204" pitchFamily="34" charset="0"/>
                <a:cs typeface="Arial"/>
              </a:rPr>
              <a:t>.</a:t>
            </a:r>
          </a:p>
        </p:txBody>
      </p:sp>
    </p:spTree>
    <p:extLst>
      <p:ext uri="{BB962C8B-B14F-4D97-AF65-F5344CB8AC3E}">
        <p14:creationId xmlns:p14="http://schemas.microsoft.com/office/powerpoint/2010/main" val="6783007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Training Requirements for the CAAELP (Grades K-12)</a:t>
            </a:r>
          </a:p>
        </p:txBody>
      </p:sp>
      <p:sp>
        <p:nvSpPr>
          <p:cNvPr id="7" name="TextBox 6">
            <a:extLst>
              <a:ext uri="{FF2B5EF4-FFF2-40B4-BE49-F238E27FC236}">
                <a16:creationId xmlns:a16="http://schemas.microsoft.com/office/drawing/2014/main" id="{AD199116-617A-BED8-17E1-DBAFD292C3C2}"/>
              </a:ext>
            </a:extLst>
          </p:cNvPr>
          <p:cNvSpPr txBox="1"/>
          <p:nvPr/>
        </p:nvSpPr>
        <p:spPr>
          <a:xfrm>
            <a:off x="395052" y="2222348"/>
            <a:ext cx="4840977" cy="4124206"/>
          </a:xfrm>
          <a:prstGeom prst="rect">
            <a:avLst/>
          </a:prstGeom>
          <a:noFill/>
        </p:spPr>
        <p:txBody>
          <a:bodyPr wrap="square" rtlCol="0">
            <a:spAutoFit/>
          </a:bodyPr>
          <a:lstStyle/>
          <a:p>
            <a:pPr marL="228600" indent="-228600">
              <a:spcBef>
                <a:spcPts val="0"/>
              </a:spcBef>
              <a:spcAft>
                <a:spcPts val="600"/>
              </a:spcAft>
              <a:buFont typeface="Arial" panose="020B0604020202020204" pitchFamily="34" charset="0"/>
              <a:buChar char="•"/>
            </a:pPr>
            <a:r>
              <a:rPr lang="en-US" sz="2200">
                <a:latin typeface="Aptos" panose="020B0004020202020204" pitchFamily="34" charset="0"/>
                <a:cs typeface="Arial" panose="020B0604020202020204" pitchFamily="34" charset="0"/>
              </a:rPr>
              <a:t>CAAELP/Alt ELPA Training must be completed </a:t>
            </a:r>
            <a:r>
              <a:rPr lang="en-US" sz="2200" b="1">
                <a:latin typeface="Aptos" panose="020B0004020202020204" pitchFamily="34" charset="0"/>
                <a:cs typeface="Arial" panose="020B0604020202020204" pitchFamily="34" charset="0"/>
              </a:rPr>
              <a:t>annually by certified educators administering the CAAELP (TEAs).</a:t>
            </a:r>
          </a:p>
          <a:p>
            <a:pPr marL="228600" indent="-228600">
              <a:spcBef>
                <a:spcPts val="0"/>
              </a:spcBef>
              <a:spcAft>
                <a:spcPts val="600"/>
              </a:spcAft>
              <a:buFont typeface="Arial" panose="020B0604020202020204" pitchFamily="34" charset="0"/>
              <a:buChar char="•"/>
            </a:pPr>
            <a:r>
              <a:rPr lang="en-US" sz="2200">
                <a:latin typeface="Aptos" panose="020B0004020202020204" pitchFamily="34" charset="0"/>
                <a:cs typeface="Arial" panose="020B0604020202020204" pitchFamily="34" charset="0"/>
              </a:rPr>
              <a:t>Training is online at </a:t>
            </a:r>
            <a:r>
              <a:rPr lang="en-US" sz="2200" b="0" i="0">
                <a:solidFill>
                  <a:srgbClr val="000000"/>
                </a:solidFill>
                <a:effectLst/>
                <a:latin typeface="Aptos" panose="020B0004020202020204" pitchFamily="34" charset="0"/>
              </a:rPr>
              <a:t> </a:t>
            </a:r>
            <a:r>
              <a:rPr lang="en-US" sz="2200" b="0" i="0" u="sng">
                <a:solidFill>
                  <a:srgbClr val="0056B3"/>
                </a:solidFill>
                <a:effectLst/>
                <a:latin typeface="Aptos" panose="020B0004020202020204" pitchFamily="34" charset="0"/>
                <a:hlinkClick r:id="rId3"/>
              </a:rPr>
              <a:t>ELPA 21</a:t>
            </a:r>
            <a:r>
              <a:rPr lang="en-US" sz="2200" b="0" i="0" u="sng">
                <a:solidFill>
                  <a:srgbClr val="0056B3"/>
                </a:solidFill>
                <a:effectLst/>
                <a:latin typeface="Aptos" panose="020B0004020202020204" pitchFamily="34" charset="0"/>
              </a:rPr>
              <a:t>.</a:t>
            </a:r>
          </a:p>
          <a:p>
            <a:pPr marL="228600" indent="-228600">
              <a:spcBef>
                <a:spcPts val="0"/>
              </a:spcBef>
              <a:spcAft>
                <a:spcPts val="600"/>
              </a:spcAft>
              <a:buFont typeface="Arial" panose="020B0604020202020204" pitchFamily="34" charset="0"/>
              <a:buChar char="•"/>
            </a:pPr>
            <a:r>
              <a:rPr lang="en-US" sz="2200" b="0" i="0">
                <a:effectLst/>
                <a:latin typeface="Aptos" panose="020B0004020202020204" pitchFamily="34" charset="0"/>
              </a:rPr>
              <a:t>District Verification code is elpa21.</a:t>
            </a:r>
          </a:p>
          <a:p>
            <a:pPr marL="228600" indent="-228600">
              <a:spcBef>
                <a:spcPts val="0"/>
              </a:spcBef>
              <a:spcAft>
                <a:spcPts val="600"/>
              </a:spcAft>
              <a:buFont typeface="Arial" panose="020B0604020202020204" pitchFamily="34" charset="0"/>
              <a:buChar char="•"/>
            </a:pPr>
            <a:r>
              <a:rPr lang="en-US" sz="2200" b="0" i="0">
                <a:effectLst/>
                <a:latin typeface="Aptos" panose="020B0004020202020204" pitchFamily="34" charset="0"/>
              </a:rPr>
              <a:t>Certificate is maintained locally through a process determined by the district. </a:t>
            </a:r>
          </a:p>
          <a:p>
            <a:pPr marL="228600" indent="-228600">
              <a:buFont typeface="Arial" panose="020B0604020202020204" pitchFamily="34" charset="0"/>
              <a:buChar char="•"/>
            </a:pPr>
            <a:r>
              <a:rPr lang="en-US" sz="2200">
                <a:latin typeface="Aptos" panose="020B0004020202020204" pitchFamily="34" charset="0"/>
              </a:rPr>
              <a:t>Additional training available: </a:t>
            </a:r>
          </a:p>
          <a:p>
            <a:pPr marL="685800" lvl="1" indent="-228600">
              <a:buFont typeface="Arial" panose="020B0604020202020204" pitchFamily="34" charset="0"/>
              <a:buChar char="•"/>
            </a:pPr>
            <a:r>
              <a:rPr lang="en-US" sz="2200">
                <a:latin typeface="Aptos" panose="020B0004020202020204" pitchFamily="34" charset="0"/>
                <a:hlinkClick r:id="rId4"/>
              </a:rPr>
              <a:t>CAAELP Office Hours</a:t>
            </a:r>
            <a:endParaRPr lang="en-US" sz="2200">
              <a:latin typeface="Aptos" panose="020B0004020202020204" pitchFamily="34" charset="0"/>
            </a:endParaRPr>
          </a:p>
        </p:txBody>
      </p:sp>
      <p:sp>
        <p:nvSpPr>
          <p:cNvPr id="8" name="TextBox 7">
            <a:extLst>
              <a:ext uri="{FF2B5EF4-FFF2-40B4-BE49-F238E27FC236}">
                <a16:creationId xmlns:a16="http://schemas.microsoft.com/office/drawing/2014/main" id="{83AAC908-964C-8C19-B8B6-CFB6C740614A}"/>
              </a:ext>
            </a:extLst>
          </p:cNvPr>
          <p:cNvSpPr txBox="1"/>
          <p:nvPr/>
        </p:nvSpPr>
        <p:spPr>
          <a:xfrm>
            <a:off x="5236029" y="1658207"/>
            <a:ext cx="6836228" cy="5078313"/>
          </a:xfrm>
          <a:prstGeom prst="rect">
            <a:avLst/>
          </a:prstGeom>
          <a:noFill/>
        </p:spPr>
        <p:txBody>
          <a:bodyPr wrap="square" rtlCol="0">
            <a:spAutoFit/>
          </a:bodyPr>
          <a:lstStyle/>
          <a:p>
            <a:pPr marL="228600" lvl="0" indent="-228600" algn="ctr">
              <a:spcBef>
                <a:spcPts val="600"/>
              </a:spcBef>
              <a:spcAft>
                <a:spcPts val="600"/>
              </a:spcAft>
            </a:pPr>
            <a:r>
              <a:rPr lang="en-US" sz="2200" b="1">
                <a:solidFill>
                  <a:schemeClr val="accent1"/>
                </a:solidFill>
                <a:latin typeface="Aptos" panose="020B0004020202020204" pitchFamily="34" charset="0"/>
                <a:cs typeface="Arial" panose="020B0604020202020204" pitchFamily="34" charset="0"/>
              </a:rPr>
              <a:t>Resources</a:t>
            </a:r>
          </a:p>
          <a:p>
            <a:pPr marL="228600" indent="-228600">
              <a:spcBef>
                <a:spcPts val="600"/>
              </a:spcBef>
              <a:spcAft>
                <a:spcPts val="600"/>
              </a:spcAft>
              <a:buFont typeface="Arial" panose="020B0604020202020204" pitchFamily="34" charset="0"/>
              <a:buChar char="•"/>
            </a:pPr>
            <a:r>
              <a:rPr lang="en-US" sz="2200" err="1">
                <a:solidFill>
                  <a:schemeClr val="accent1"/>
                </a:solidFill>
                <a:latin typeface="Aptos" panose="020B0004020202020204" pitchFamily="34" charset="0"/>
                <a:hlinkClick r:id="rId5">
                  <a:extLst>
                    <a:ext uri="{A12FA001-AC4F-418D-AE19-62706E023703}">
                      <ahyp:hlinkClr xmlns:ahyp="http://schemas.microsoft.com/office/drawing/2018/hyperlinkcolor" val="tx"/>
                    </a:ext>
                  </a:extLst>
                </a:hlinkClick>
              </a:rPr>
              <a:t>CAAELP</a:t>
            </a:r>
            <a:r>
              <a:rPr lang="en-US" sz="2200">
                <a:solidFill>
                  <a:schemeClr val="accent1"/>
                </a:solidFill>
                <a:latin typeface="Aptos" panose="020B0004020202020204" pitchFamily="34" charset="0"/>
                <a:hlinkClick r:id="rId5">
                  <a:extLst>
                    <a:ext uri="{A12FA001-AC4F-418D-AE19-62706E023703}">
                      <ahyp:hlinkClr xmlns:ahyp="http://schemas.microsoft.com/office/drawing/2018/hyperlinkcolor" val="tx"/>
                    </a:ext>
                  </a:extLst>
                </a:hlinkClick>
              </a:rPr>
              <a:t> Training Announcement</a:t>
            </a:r>
            <a:endParaRPr lang="en-US" sz="2200">
              <a:solidFill>
                <a:schemeClr val="accent1"/>
              </a:solidFill>
              <a:latin typeface="Aptos" panose="020B0004020202020204" pitchFamily="34" charset="0"/>
            </a:endParaRPr>
          </a:p>
          <a:p>
            <a:pPr marL="228600" indent="-228600">
              <a:spcBef>
                <a:spcPts val="600"/>
              </a:spcBef>
              <a:spcAft>
                <a:spcPts val="600"/>
              </a:spcAft>
              <a:buFont typeface="Arial" panose="020B0604020202020204" pitchFamily="34" charset="0"/>
              <a:buChar char="•"/>
            </a:pPr>
            <a:r>
              <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hlinkClick r:id="rId6" tooltip="https://portal.ct.gov/-/media/SDE/Student-Assessment/Special-Populations/New-Users-Directions-for-accessing-the-ELPA21-Training-System-Final.pdf">
                  <a:extLst>
                    <a:ext uri="{A12FA001-AC4F-418D-AE19-62706E023703}">
                      <ahyp:hlinkClr xmlns:ahyp="http://schemas.microsoft.com/office/drawing/2018/hyperlinkcolor" val="tx"/>
                    </a:ext>
                  </a:extLst>
                </a:hlinkClick>
              </a:rPr>
              <a:t>Directions for Accessing CAAELP Online Training for New Users </a:t>
            </a:r>
            <a:endPar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endParaRPr>
          </a:p>
          <a:p>
            <a:pPr marL="228600" indent="-228600">
              <a:spcBef>
                <a:spcPts val="600"/>
              </a:spcBef>
              <a:spcAft>
                <a:spcPts val="600"/>
              </a:spcAft>
              <a:buFont typeface="Arial" panose="020B0604020202020204" pitchFamily="34" charset="0"/>
              <a:buChar char="•"/>
            </a:pPr>
            <a:r>
              <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hlinkClick r:id="rId7" tooltip="https://portal.ct.gov/-/media/SDE/Student-Assessment/Special-Populations/Returning--Directions-for-accessing-the-ELPA21-Training-System-returning-user-Final.pdf">
                  <a:extLst>
                    <a:ext uri="{A12FA001-AC4F-418D-AE19-62706E023703}">
                      <ahyp:hlinkClr xmlns:ahyp="http://schemas.microsoft.com/office/drawing/2018/hyperlinkcolor" val="tx"/>
                    </a:ext>
                  </a:extLst>
                </a:hlinkClick>
              </a:rPr>
              <a:t>Directions for Accessing CAAELP Online Training for Returning Users </a:t>
            </a:r>
            <a:endPar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endParaRPr>
          </a:p>
          <a:p>
            <a:pPr marL="228600" indent="-228600">
              <a:spcBef>
                <a:spcPts val="600"/>
              </a:spcBef>
              <a:spcAft>
                <a:spcPts val="600"/>
              </a:spcAft>
              <a:buFont typeface="Arial" panose="020B0604020202020204" pitchFamily="34" charset="0"/>
              <a:buChar char="•"/>
            </a:pPr>
            <a:r>
              <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hlinkClick r:id="rId8" tooltip="https://ct.portal.cambiumast.com/-/media/project/client-portals/connecticut/pdf/2022/ct-caaelp-accessibility-and-accommodations-manual.pdf">
                  <a:extLst>
                    <a:ext uri="{A12FA001-AC4F-418D-AE19-62706E023703}">
                      <ahyp:hlinkClr xmlns:ahyp="http://schemas.microsoft.com/office/drawing/2018/hyperlinkcolor" val="tx"/>
                    </a:ext>
                  </a:extLst>
                </a:hlinkClick>
              </a:rPr>
              <a:t>CAAELP Accessibility and Accommodations Manual </a:t>
            </a:r>
            <a:endPar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endParaRPr>
          </a:p>
          <a:p>
            <a:pPr marL="228600" indent="-228600">
              <a:spcBef>
                <a:spcPts val="600"/>
              </a:spcBef>
              <a:spcAft>
                <a:spcPts val="600"/>
              </a:spcAft>
              <a:buFont typeface="Arial" panose="020B0604020202020204" pitchFamily="34" charset="0"/>
              <a:buChar char="•"/>
            </a:pPr>
            <a:r>
              <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Connecticut Alternate Assessment of English Language Proficiency (CAAELP)Test Administration Manual</a:t>
            </a:r>
            <a:endPar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endParaRPr>
          </a:p>
          <a:p>
            <a:pPr marL="228600" indent="-228600">
              <a:spcBef>
                <a:spcPts val="600"/>
              </a:spcBef>
              <a:spcAft>
                <a:spcPts val="600"/>
              </a:spcAft>
              <a:buFont typeface="Arial" panose="020B0604020202020204" pitchFamily="34" charset="0"/>
              <a:buChar char="•"/>
            </a:pPr>
            <a:r>
              <a:rPr lang="en-US" sz="2200" b="0" u="sng" kern="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hlinkClick r:id="rId10" tooltip="https://ct.portal.cambiumast.com/-/media/project/client-portals/connecticut/pdf/2020/ct-alternate-assessment-system-early-stopping-rule.pdf">
                  <a:extLst>
                    <a:ext uri="{A12FA001-AC4F-418D-AE19-62706E023703}">
                      <ahyp:hlinkClr xmlns:ahyp="http://schemas.microsoft.com/office/drawing/2018/hyperlinkcolor" val="tx"/>
                    </a:ext>
                  </a:extLst>
                </a:hlinkClick>
              </a:rPr>
              <a:t>2024-25 Connecticut Alternate Assessment System Early Stopping Rule</a:t>
            </a:r>
            <a:endParaRPr lang="en-US" sz="2200">
              <a:solidFill>
                <a:schemeClr val="accent1"/>
              </a:solidFill>
              <a:latin typeface="Aptos" panose="020B0004020202020204" pitchFamily="34" charset="0"/>
            </a:endParaRPr>
          </a:p>
        </p:txBody>
      </p:sp>
    </p:spTree>
    <p:extLst>
      <p:ext uri="{BB962C8B-B14F-4D97-AF65-F5344CB8AC3E}">
        <p14:creationId xmlns:p14="http://schemas.microsoft.com/office/powerpoint/2010/main" val="15719052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30B-B075-BD52-3169-892C28D8ECD6}"/>
              </a:ext>
            </a:extLst>
          </p:cNvPr>
          <p:cNvSpPr>
            <a:spLocks noGrp="1"/>
          </p:cNvSpPr>
          <p:nvPr>
            <p:ph type="title"/>
          </p:nvPr>
        </p:nvSpPr>
        <p:spPr/>
        <p:txBody>
          <a:bodyPr/>
          <a:lstStyle/>
          <a:p>
            <a:r>
              <a:rPr lang="en-US">
                <a:solidFill>
                  <a:srgbClr val="FFFFFF"/>
                </a:solidFill>
              </a:rPr>
              <a:t>CSDE Performance Office Contacts</a:t>
            </a:r>
          </a:p>
        </p:txBody>
      </p:sp>
      <p:graphicFrame>
        <p:nvGraphicFramePr>
          <p:cNvPr id="4" name="Table 3" descr="This table provides the contact information for ">
            <a:extLst>
              <a:ext uri="{FF2B5EF4-FFF2-40B4-BE49-F238E27FC236}">
                <a16:creationId xmlns:a16="http://schemas.microsoft.com/office/drawing/2014/main" id="{327EA20B-369B-EFFA-7C24-F07DD5D1175C}"/>
              </a:ext>
            </a:extLst>
          </p:cNvPr>
          <p:cNvGraphicFramePr>
            <a:graphicFrameLocks noGrp="1"/>
          </p:cNvGraphicFramePr>
          <p:nvPr>
            <p:extLst>
              <p:ext uri="{D42A27DB-BD31-4B8C-83A1-F6EECF244321}">
                <p14:modId xmlns:p14="http://schemas.microsoft.com/office/powerpoint/2010/main" val="2598874230"/>
              </p:ext>
            </p:extLst>
          </p:nvPr>
        </p:nvGraphicFramePr>
        <p:xfrm>
          <a:off x="71919" y="1539240"/>
          <a:ext cx="5820881" cy="4846320"/>
        </p:xfrm>
        <a:graphic>
          <a:graphicData uri="http://schemas.openxmlformats.org/drawingml/2006/table">
            <a:tbl>
              <a:tblPr firstRow="1" bandRow="1">
                <a:tableStyleId>{5C22544A-7EE6-4342-B048-85BDC9FD1C3A}</a:tableStyleId>
              </a:tblPr>
              <a:tblGrid>
                <a:gridCol w="58208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Abe Krisst</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Bureau Chief</a:t>
                      </a:r>
                      <a:br>
                        <a:rPr lang="en-US" sz="2000" b="0" i="0" u="none" strike="noStrike" noProof="0">
                          <a:solidFill>
                            <a:srgbClr val="000000"/>
                          </a:solidFill>
                          <a:latin typeface="Aptos" panose="020B0004020202020204" pitchFamily="34" charset="0"/>
                        </a:rPr>
                      </a:br>
                      <a:r>
                        <a:rPr lang="en-US" sz="2000" b="0" i="0" u="none" strike="noStrike" noProof="0">
                          <a:solidFill>
                            <a:srgbClr val="000000"/>
                          </a:solidFill>
                          <a:latin typeface="Aptos" panose="020B0004020202020204" pitchFamily="34" charset="0"/>
                        </a:rPr>
                        <a:t>Connecticut Education – Performance Office</a:t>
                      </a:r>
                      <a:br>
                        <a:rPr lang="en-US" sz="2000" b="0" i="0" u="none" strike="noStrike" noProof="0">
                          <a:solidFill>
                            <a:srgbClr val="000000"/>
                          </a:solidFill>
                          <a:latin typeface="Aptos" panose="020B0004020202020204" pitchFamily="34" charset="0"/>
                        </a:rPr>
                      </a:br>
                      <a:r>
                        <a:rPr lang="en-US" sz="2000" b="0" i="0" u="none" strike="noStrike" noProof="0">
                          <a:solidFill>
                            <a:srgbClr val="000000"/>
                          </a:solidFill>
                          <a:latin typeface="Aptos" panose="020B0004020202020204" pitchFamily="34" charset="0"/>
                        </a:rPr>
                        <a:t>Phone: 860-713-6894; Mobile Phone: 860-690-0650</a:t>
                      </a:r>
                      <a:endParaRPr lang="en-US" sz="200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Email: </a:t>
                      </a:r>
                      <a:r>
                        <a:rPr lang="en-US" sz="2000" b="0" i="0" u="none" strike="noStrike" noProof="0">
                          <a:solidFill>
                            <a:srgbClr val="467886"/>
                          </a:solidFill>
                          <a:latin typeface="Aptos" panose="020B0004020202020204" pitchFamily="34" charset="0"/>
                          <a:hlinkClick r:id="rId3"/>
                        </a:rPr>
                        <a:t>Abe.Krisst@ct.gov</a:t>
                      </a:r>
                      <a:endParaRPr lang="en-US" sz="2000">
                        <a:latin typeface="Aptos" panose="020B0004020202020204" pitchFamily="34" charset="0"/>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Deirdre Ducharme</a:t>
                      </a:r>
                      <a:endParaRPr lang="en-US" sz="2000" b="0" i="0" u="none" strike="noStrike" noProof="0" dirty="0">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Education Consultant</a:t>
                      </a:r>
                      <a:endParaRPr lang="en-US" sz="2000" b="0" i="0" u="none" strike="noStrike" noProof="0" dirty="0">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Performance Office- Special Populations</a:t>
                      </a:r>
                      <a:endParaRPr lang="en-US" sz="2000" b="0" i="0" u="none" strike="noStrike" noProof="0" dirty="0">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Direct line: 860-713-6859</a:t>
                      </a:r>
                      <a:endParaRPr lang="en-US" sz="2000" b="0" i="0" u="none" strike="noStrike" noProof="0" dirty="0">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Email: </a:t>
                      </a:r>
                      <a:r>
                        <a:rPr lang="en-US" sz="2000" b="0" i="0" u="none" strike="noStrike" noProof="0" dirty="0">
                          <a:solidFill>
                            <a:schemeClr val="tx1"/>
                          </a:solidFill>
                          <a:latin typeface="Aptos" panose="020B0004020202020204" pitchFamily="34" charset="0"/>
                          <a:hlinkClick r:id="rId4"/>
                        </a:rPr>
                        <a:t>Deirdre.Ducharme@ct.gov</a:t>
                      </a:r>
                      <a:endParaRPr lang="en-US" sz="2000" dirty="0">
                        <a:latin typeface="Aptos" panose="020B0004020202020204" pitchFamily="34" charset="0"/>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Katie Seifert</a:t>
                      </a:r>
                      <a:br>
                        <a:rPr lang="en-US" sz="2000" b="0" i="0" u="none" strike="noStrike" noProof="0" dirty="0">
                          <a:solidFill>
                            <a:srgbClr val="000000"/>
                          </a:solidFill>
                          <a:latin typeface="Aptos" panose="020B0004020202020204" pitchFamily="34" charset="0"/>
                        </a:rPr>
                      </a:br>
                      <a:r>
                        <a:rPr lang="en-US" sz="2000" b="0" i="0" u="none" strike="noStrike" noProof="0" dirty="0">
                          <a:solidFill>
                            <a:schemeClr val="tx1"/>
                          </a:solidFill>
                          <a:latin typeface="Aptos" panose="020B0004020202020204" pitchFamily="34" charset="0"/>
                        </a:rPr>
                        <a:t>Associate Education Consultant</a:t>
                      </a:r>
                      <a:endParaRPr lang="en-US" sz="2000" b="0" dirty="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Performance Office- Special Populations</a:t>
                      </a:r>
                      <a:endParaRPr lang="en-US" sz="2000" b="0" dirty="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Direct line: 860-713-6722</a:t>
                      </a:r>
                      <a:endParaRPr lang="en-US" sz="2000" b="0" dirty="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Email: </a:t>
                      </a:r>
                      <a:r>
                        <a:rPr lang="en-US" sz="2000" b="0" i="0" u="sng" strike="noStrike" noProof="0" dirty="0">
                          <a:solidFill>
                            <a:srgbClr val="1E72C7"/>
                          </a:solidFill>
                          <a:latin typeface="Aptos" panose="020B0004020202020204" pitchFamily="34" charset="0"/>
                          <a:hlinkClick r:id="rId5">
                            <a:extLst>
                              <a:ext uri="{A12FA001-AC4F-418D-AE19-62706E023703}">
                                <ahyp:hlinkClr xmlns:ahyp="http://schemas.microsoft.com/office/drawing/2018/hyperlinkcolor" val="tx"/>
                              </a:ext>
                            </a:extLst>
                          </a:hlinkClick>
                        </a:rPr>
                        <a:t>Katherine.Seifert@ct.gov</a:t>
                      </a:r>
                      <a:r>
                        <a:rPr lang="en-US" sz="2000" b="0" i="0" u="none" strike="noStrike" noProof="0" dirty="0">
                          <a:solidFill>
                            <a:srgbClr val="1E72C7"/>
                          </a:solidFill>
                          <a:latin typeface="Aptos" panose="020B0004020202020204" pitchFamily="34" charset="0"/>
                        </a:rPr>
                        <a:t>  </a:t>
                      </a:r>
                      <a:endParaRPr lang="en-US" sz="2000" b="0" dirty="0">
                        <a:solidFill>
                          <a:srgbClr val="1E72C7"/>
                        </a:solidFill>
                        <a:latin typeface="Aptos" panose="020B0004020202020204" pitchFamily="34" charset="0"/>
                      </a:endParaRPr>
                    </a:p>
                  </a:txBody>
                  <a:tcPr/>
                </a:tc>
                <a:extLst>
                  <a:ext uri="{0D108BD9-81ED-4DB2-BD59-A6C34878D82A}">
                    <a16:rowId xmlns:a16="http://schemas.microsoft.com/office/drawing/2014/main" val="2737782947"/>
                  </a:ext>
                </a:extLst>
              </a:tr>
            </a:tbl>
          </a:graphicData>
        </a:graphic>
      </p:graphicFrame>
      <p:graphicFrame>
        <p:nvGraphicFramePr>
          <p:cNvPr id="3" name="Table 2" descr="This table provides the contact information">
            <a:extLst>
              <a:ext uri="{FF2B5EF4-FFF2-40B4-BE49-F238E27FC236}">
                <a16:creationId xmlns:a16="http://schemas.microsoft.com/office/drawing/2014/main" id="{84F3328F-D25B-F626-4C86-BB305F4AECFA}"/>
              </a:ext>
            </a:extLst>
          </p:cNvPr>
          <p:cNvGraphicFramePr>
            <a:graphicFrameLocks noGrp="1"/>
          </p:cNvGraphicFramePr>
          <p:nvPr>
            <p:extLst>
              <p:ext uri="{D42A27DB-BD31-4B8C-83A1-F6EECF244321}">
                <p14:modId xmlns:p14="http://schemas.microsoft.com/office/powerpoint/2010/main" val="4221624398"/>
              </p:ext>
            </p:extLst>
          </p:nvPr>
        </p:nvGraphicFramePr>
        <p:xfrm>
          <a:off x="6096000" y="1539240"/>
          <a:ext cx="6024081" cy="4846320"/>
        </p:xfrm>
        <a:graphic>
          <a:graphicData uri="http://schemas.openxmlformats.org/drawingml/2006/table">
            <a:tbl>
              <a:tblPr firstRow="1" bandRow="1">
                <a:tableStyleId>{5C22544A-7EE6-4342-B048-85BDC9FD1C3A}</a:tableStyleId>
              </a:tblPr>
              <a:tblGrid>
                <a:gridCol w="60240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Aptos"/>
                        </a:rPr>
                        <a:t>Kimberly Johnson</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Education Support Technician</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Performance Office</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Phone: 860-713-6885</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Email: </a:t>
                      </a:r>
                      <a:r>
                        <a:rPr lang="en-US" sz="2000" b="0" i="0" u="none" strike="noStrike" noProof="0">
                          <a:solidFill>
                            <a:srgbClr val="000000"/>
                          </a:solidFill>
                          <a:latin typeface="Aptos" panose="020B0004020202020204" pitchFamily="34" charset="0"/>
                          <a:hlinkClick r:id="rId6"/>
                        </a:rPr>
                        <a:t>Kimberly.Johnson@ct.gov</a:t>
                      </a:r>
                      <a:endParaRPr lang="en-US" sz="2000">
                        <a:latin typeface="Aptos" panose="020B0004020202020204" pitchFamily="34" charset="0"/>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Cristi Alberino</a:t>
                      </a:r>
                      <a:endParaRPr lang="en-US" sz="2000" b="0" i="0" u="none" strike="noStrike" noProof="0" dirty="0">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Education Consultant</a:t>
                      </a: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Performance Office –Interim &amp; Summative Assessments</a:t>
                      </a: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Email: </a:t>
                      </a:r>
                      <a:r>
                        <a:rPr lang="en-US" sz="2000" b="0" i="0" u="none" strike="noStrike" noProof="0" dirty="0">
                          <a:solidFill>
                            <a:schemeClr val="tx1"/>
                          </a:solidFill>
                          <a:latin typeface="Aptos" panose="020B0004020202020204" pitchFamily="34" charset="0"/>
                          <a:hlinkClick r:id="rId7"/>
                        </a:rPr>
                        <a:t>Cristi.Alberino@ct.gov</a:t>
                      </a:r>
                      <a:r>
                        <a:rPr lang="en-US" sz="2000" b="0" i="0" u="none" strike="noStrike" noProof="0" dirty="0">
                          <a:solidFill>
                            <a:schemeClr val="tx1"/>
                          </a:solidFill>
                          <a:latin typeface="Aptos" panose="020B0004020202020204" pitchFamily="34" charset="0"/>
                        </a:rPr>
                        <a:t> </a:t>
                      </a:r>
                      <a:endParaRPr lang="en-US" sz="2000" dirty="0">
                        <a:latin typeface="Aptos" panose="020B0004020202020204" pitchFamily="34" charset="0"/>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Jeff Greig</a:t>
                      </a:r>
                      <a:br>
                        <a:rPr lang="en-US" sz="2000" b="0" i="0" u="none" strike="noStrike" noProof="0" dirty="0">
                          <a:solidFill>
                            <a:srgbClr val="000000"/>
                          </a:solidFill>
                          <a:latin typeface="Aptos" panose="020B0004020202020204" pitchFamily="34" charset="0"/>
                        </a:rPr>
                      </a:br>
                      <a:r>
                        <a:rPr lang="en-US" sz="2000" b="0" i="0" u="none" strike="noStrike" noProof="0" dirty="0">
                          <a:solidFill>
                            <a:schemeClr val="tx1"/>
                          </a:solidFill>
                          <a:latin typeface="Aptos" panose="020B0004020202020204" pitchFamily="34" charset="0"/>
                        </a:rPr>
                        <a:t>Education Consultant</a:t>
                      </a:r>
                      <a:endParaRPr lang="en-US" sz="2000" b="0" dirty="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Performance Office – NGSS Interim &amp; Summative Assessments</a:t>
                      </a:r>
                      <a:endParaRPr lang="en-US" sz="2000" b="0" dirty="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dirty="0">
                          <a:solidFill>
                            <a:schemeClr val="tx1"/>
                          </a:solidFill>
                          <a:latin typeface="Aptos" panose="020B0004020202020204" pitchFamily="34" charset="0"/>
                        </a:rPr>
                        <a:t>Email: </a:t>
                      </a:r>
                      <a:r>
                        <a:rPr lang="en-US" sz="2000" b="0" i="0" u="none" strike="noStrike" noProof="0" dirty="0">
                          <a:solidFill>
                            <a:schemeClr val="tx1"/>
                          </a:solidFill>
                          <a:latin typeface="Aptos" panose="020B0004020202020204" pitchFamily="34" charset="0"/>
                          <a:hlinkClick r:id="rId8"/>
                        </a:rPr>
                        <a:t>Jeff.Greig@ct.gov</a:t>
                      </a:r>
                      <a:endParaRPr lang="en-US" sz="2000" b="0" dirty="0">
                        <a:solidFill>
                          <a:srgbClr val="1E72C7"/>
                        </a:solidFill>
                        <a:latin typeface="Aptos" panose="020B0004020202020204" pitchFamily="34" charset="0"/>
                      </a:endParaRPr>
                    </a:p>
                  </a:txBody>
                  <a:tcPr/>
                </a:tc>
                <a:extLst>
                  <a:ext uri="{0D108BD9-81ED-4DB2-BD59-A6C34878D82A}">
                    <a16:rowId xmlns:a16="http://schemas.microsoft.com/office/drawing/2014/main" val="2737782947"/>
                  </a:ext>
                </a:extLst>
              </a:tr>
            </a:tbl>
          </a:graphicData>
        </a:graphic>
      </p:graphicFrame>
    </p:spTree>
    <p:extLst>
      <p:ext uri="{BB962C8B-B14F-4D97-AF65-F5344CB8AC3E}">
        <p14:creationId xmlns:p14="http://schemas.microsoft.com/office/powerpoint/2010/main" val="11546895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1BFBD-DDA8-1741-6BC9-632207069F2B}"/>
              </a:ext>
            </a:extLst>
          </p:cNvPr>
          <p:cNvSpPr txBox="1"/>
          <p:nvPr/>
        </p:nvSpPr>
        <p:spPr>
          <a:xfrm>
            <a:off x="838200" y="1825624"/>
            <a:ext cx="5181600" cy="4876257"/>
          </a:xfrm>
          <a:prstGeom prst="rect">
            <a:avLst/>
          </a:prstGeom>
        </p:spPr>
        <p:txBody>
          <a:bodyPr vert="horz" wrap="square" lIns="91440" tIns="45720" rIns="91440" bIns="45720" rtlCol="0">
            <a:normAutofit/>
          </a:bodyPr>
          <a:lstStyle/>
          <a:p>
            <a:pPr>
              <a:lnSpc>
                <a:spcPct val="90000"/>
              </a:lnSpc>
              <a:spcBef>
                <a:spcPts val="1000"/>
              </a:spcBef>
              <a:spcAft>
                <a:spcPts val="600"/>
              </a:spcAft>
              <a:buClr>
                <a:schemeClr val="accent1"/>
              </a:buClr>
            </a:pPr>
            <a:endParaRPr lang="en-US">
              <a:latin typeface="Aptos" panose="020B0004020202020204" pitchFamily="34" charset="0"/>
            </a:endParaRPr>
          </a:p>
          <a:p>
            <a:pPr marL="228600" indent="-228600">
              <a:lnSpc>
                <a:spcPct val="90000"/>
              </a:lnSpc>
              <a:spcBef>
                <a:spcPts val="1000"/>
              </a:spcBef>
              <a:spcAft>
                <a:spcPts val="600"/>
              </a:spcAft>
              <a:buClr>
                <a:schemeClr val="accent1"/>
              </a:buClr>
              <a:buFont typeface="Arial" panose="020B0604020202020204" pitchFamily="34" charset="0"/>
              <a:buChar char="•"/>
            </a:pPr>
            <a:endParaRPr lang="en-US">
              <a:latin typeface="Aptos" panose="020B0004020202020204" pitchFamily="34" charset="0"/>
            </a:endParaRPr>
          </a:p>
          <a:p>
            <a:pPr algn="ctr">
              <a:lnSpc>
                <a:spcPct val="90000"/>
              </a:lnSpc>
              <a:spcBef>
                <a:spcPts val="1000"/>
              </a:spcBef>
              <a:spcAft>
                <a:spcPts val="600"/>
              </a:spcAft>
              <a:buClr>
                <a:schemeClr val="accent1"/>
              </a:buClr>
            </a:pPr>
            <a:r>
              <a:rPr lang="en-US" sz="6000">
                <a:latin typeface="Aptos" panose="020B0004020202020204" pitchFamily="34" charset="0"/>
              </a:rPr>
              <a:t>Use “Raise Hand” Tool</a:t>
            </a:r>
          </a:p>
          <a:p>
            <a:pPr>
              <a:lnSpc>
                <a:spcPct val="90000"/>
              </a:lnSpc>
              <a:spcBef>
                <a:spcPts val="1000"/>
              </a:spcBef>
              <a:spcAft>
                <a:spcPts val="600"/>
              </a:spcAft>
              <a:buClr>
                <a:schemeClr val="accent1"/>
              </a:buClr>
            </a:pPr>
            <a:endParaRPr lang="en-US">
              <a:latin typeface="Aptos" panose="020B0004020202020204" pitchFamily="34" charset="0"/>
            </a:endParaRPr>
          </a:p>
        </p:txBody>
      </p:sp>
      <p:pic>
        <p:nvPicPr>
          <p:cNvPr id="9" name="Picture 8" descr="Person raising hand">
            <a:extLst>
              <a:ext uri="{FF2B5EF4-FFF2-40B4-BE49-F238E27FC236}">
                <a16:creationId xmlns:a16="http://schemas.microsoft.com/office/drawing/2014/main" id="{177EECD5-5425-E597-06B4-92CCF3C72A00}"/>
              </a:ext>
            </a:extLst>
          </p:cNvPr>
          <p:cNvPicPr>
            <a:picLocks noChangeAspect="1"/>
          </p:cNvPicPr>
          <p:nvPr/>
        </p:nvPicPr>
        <p:blipFill>
          <a:blip r:embed="rId3">
            <a:extLst>
              <a:ext uri="{28A0092B-C50C-407E-A947-70E740481C1C}">
                <a14:useLocalDpi xmlns:a14="http://schemas.microsoft.com/office/drawing/2010/main" val="0"/>
              </a:ext>
            </a:extLst>
          </a:blip>
          <a:srcRect l="28132" r="938" b="-1"/>
          <a:stretch/>
        </p:blipFill>
        <p:spPr>
          <a:xfrm>
            <a:off x="6172200" y="1825624"/>
            <a:ext cx="5181600" cy="4876257"/>
          </a:xfrm>
          <a:prstGeom prst="rect">
            <a:avLst/>
          </a:prstGeom>
          <a:noFill/>
        </p:spPr>
      </p:pic>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b="1" kern="1200">
                <a:latin typeface="Aptos" panose="020B0004020202020204" pitchFamily="34" charset="0"/>
                <a:ea typeface="+mj-ea"/>
                <a:cs typeface="Arial" panose="020B0604020202020204" pitchFamily="34" charset="0"/>
              </a:rPr>
              <a:t>Questions</a:t>
            </a:r>
          </a:p>
        </p:txBody>
      </p:sp>
    </p:spTree>
    <p:extLst>
      <p:ext uri="{BB962C8B-B14F-4D97-AF65-F5344CB8AC3E}">
        <p14:creationId xmlns:p14="http://schemas.microsoft.com/office/powerpoint/2010/main" val="25457917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F4A-5094-6D89-0515-55F8E697C8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F5BCB3-7A69-F0F8-FE20-BD6E2F5E2630}"/>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35668" y="0"/>
            <a:ext cx="12156332" cy="6881608"/>
          </a:xfrm>
          <a:prstGeom prst="rect">
            <a:avLst/>
          </a:prstGeom>
        </p:spPr>
      </p:pic>
      <p:sp>
        <p:nvSpPr>
          <p:cNvPr id="4" name="TextBox 3">
            <a:extLst>
              <a:ext uri="{FF2B5EF4-FFF2-40B4-BE49-F238E27FC236}">
                <a16:creationId xmlns:a16="http://schemas.microsoft.com/office/drawing/2014/main" id="{417065AC-DA7F-2848-27FF-626F7ED4003B}"/>
              </a:ext>
            </a:extLst>
          </p:cNvPr>
          <p:cNvSpPr txBox="1"/>
          <p:nvPr/>
        </p:nvSpPr>
        <p:spPr>
          <a:xfrm>
            <a:off x="6200920" y="1422320"/>
            <a:ext cx="5438495" cy="5447645"/>
          </a:xfrm>
          <a:prstGeom prst="rect">
            <a:avLst/>
          </a:prstGeom>
          <a:noFill/>
        </p:spPr>
        <p:txBody>
          <a:bodyPr wrap="square" lIns="91440" tIns="45720" rIns="91440" bIns="45720" rtlCol="0" anchor="t">
            <a:spAutoFit/>
          </a:bodyPr>
          <a:lstStyle/>
          <a:p>
            <a:pPr algn="ctr"/>
            <a:r>
              <a:rPr lang="en-US" sz="4000">
                <a:solidFill>
                  <a:srgbClr val="FFFFFF"/>
                </a:solidFill>
                <a:latin typeface="Aptos" panose="020B0004020202020204" pitchFamily="34" charset="0"/>
              </a:rPr>
              <a:t>Thank you!!!!</a:t>
            </a:r>
          </a:p>
          <a:p>
            <a:pPr algn="ctr"/>
            <a:endParaRPr lang="en-US" sz="5400" b="0">
              <a:solidFill>
                <a:srgbClr val="FFFFFF"/>
              </a:solidFill>
              <a:latin typeface="Aptos" panose="020B0004020202020204" pitchFamily="34" charset="0"/>
              <a:cs typeface="Arial" panose="020B0604020202020204" pitchFamily="34" charset="0"/>
            </a:endParaRPr>
          </a:p>
          <a:p>
            <a:pPr algn="ctr"/>
            <a:r>
              <a:rPr lang="en-US" sz="3200" b="0">
                <a:solidFill>
                  <a:srgbClr val="FFFFFF"/>
                </a:solidFill>
                <a:latin typeface="Aptos" panose="020B0004020202020204" pitchFamily="34" charset="0"/>
                <a:cs typeface="Arial" panose="020B0604020202020204" pitchFamily="34" charset="0"/>
              </a:rPr>
              <a:t>Thank you for attending and for all you do for your students.</a:t>
            </a:r>
          </a:p>
          <a:p>
            <a:pPr algn="ctr"/>
            <a:endParaRPr lang="en-US" sz="3200">
              <a:solidFill>
                <a:srgbClr val="FFFFFF"/>
              </a:solidFill>
              <a:latin typeface="Aptos" panose="020B0004020202020204" pitchFamily="34" charset="0"/>
              <a:cs typeface="Arial" panose="020B0604020202020204" pitchFamily="34" charset="0"/>
            </a:endParaRPr>
          </a:p>
          <a:p>
            <a:pPr algn="ctr"/>
            <a:endParaRPr lang="en-US" sz="3200" b="0">
              <a:solidFill>
                <a:srgbClr val="FFFFFF"/>
              </a:solidFill>
              <a:latin typeface="Aptos" panose="020B0004020202020204" pitchFamily="34" charset="0"/>
              <a:cs typeface="Arial" panose="020B0604020202020204" pitchFamily="34" charset="0"/>
            </a:endParaRPr>
          </a:p>
          <a:p>
            <a:pPr algn="ctr"/>
            <a:endParaRPr lang="en-US" sz="2000">
              <a:solidFill>
                <a:srgbClr val="FFFFFF"/>
              </a:solidFill>
              <a:latin typeface="Aptos" panose="020B0004020202020204" pitchFamily="34" charset="0"/>
              <a:cs typeface="Arial" panose="020B0604020202020204" pitchFamily="34" charset="0"/>
            </a:endParaRPr>
          </a:p>
          <a:p>
            <a:pPr algn="ctr"/>
            <a:r>
              <a:rPr lang="en-US" sz="2000" b="0">
                <a:solidFill>
                  <a:srgbClr val="FFFFFF"/>
                </a:solidFill>
                <a:latin typeface="Aptos" panose="020B0004020202020204" pitchFamily="34" charset="0"/>
                <a:cs typeface="Arial" panose="020B0604020202020204" pitchFamily="34" charset="0"/>
              </a:rPr>
              <a:t>Connecticut State Department of Education</a:t>
            </a:r>
          </a:p>
          <a:p>
            <a:pPr algn="ctr"/>
            <a:r>
              <a:rPr lang="en-US" sz="5400" b="0">
                <a:solidFill>
                  <a:srgbClr val="FFFFFF"/>
                </a:solidFill>
                <a:latin typeface="Aptos" panose="020B0004020202020204" pitchFamily="34" charset="0"/>
                <a:cs typeface="Arial" panose="020B0604020202020204" pitchFamily="34" charset="0"/>
              </a:rPr>
              <a:t> </a:t>
            </a:r>
            <a:endParaRPr lang="en-US" sz="1400" b="0">
              <a:solidFill>
                <a:srgbClr val="FFFFFF"/>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986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425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35bbd24e974a203930c9d2dda9e37ee">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a52ab9b855127a48c7eef16d359eae5c"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047293-45DF-4A5F-BCBA-10AAB17338B7}">
  <ds:schemaRefs>
    <ds:schemaRef ds:uri="3188db64-835f-49dd-a92e-b63c50075c64"/>
    <ds:schemaRef ds:uri="bd8f7d19-50dd-4ca5-833a-f68575fcf4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21FCF5-5D34-4EC4-AB4F-A4337DC9E441}">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194EF1-7EA1-4B2F-834E-CB72590FDC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2425 ppt</Template>
  <TotalTime>0</TotalTime>
  <Words>16263</Words>
  <Application>Microsoft Office PowerPoint</Application>
  <PresentationFormat>Widescreen</PresentationFormat>
  <Paragraphs>1280</Paragraphs>
  <Slides>96</Slides>
  <Notes>96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96</vt:i4>
      </vt:variant>
    </vt:vector>
  </HeadingPairs>
  <TitlesOfParts>
    <vt:vector size="110" baseType="lpstr">
      <vt:lpstr>Aptos</vt:lpstr>
      <vt:lpstr>Aptos ExtraBold</vt:lpstr>
      <vt:lpstr>Arial</vt:lpstr>
      <vt:lpstr>Arial,Sans-Serif</vt:lpstr>
      <vt:lpstr>Calibri</vt:lpstr>
      <vt:lpstr>Corbel</vt:lpstr>
      <vt:lpstr>Courier New</vt:lpstr>
      <vt:lpstr>Franklin Gothic Book</vt:lpstr>
      <vt:lpstr>Segoe UI Symbol</vt:lpstr>
      <vt:lpstr>Times New Roman</vt:lpstr>
      <vt:lpstr>Wingdings</vt:lpstr>
      <vt:lpstr>Wingdings 2</vt:lpstr>
      <vt:lpstr>2425 ppt</vt:lpstr>
      <vt:lpstr>Office Theme</vt:lpstr>
      <vt:lpstr>District Administrator Training for Statewide Assessments</vt:lpstr>
      <vt:lpstr>Tips to make this Webinar a Success</vt:lpstr>
      <vt:lpstr>The Performance Office</vt:lpstr>
      <vt:lpstr>Performance Office Team</vt:lpstr>
      <vt:lpstr>Cambium Project Team</vt:lpstr>
      <vt:lpstr>Who and When Do I Contact?</vt:lpstr>
      <vt:lpstr>Who and When Do I Contact?</vt:lpstr>
      <vt:lpstr>PowerPoint Presentation</vt:lpstr>
      <vt:lpstr>2025 Assessment Calendar</vt:lpstr>
      <vt:lpstr>SAT Bonus Info</vt:lpstr>
      <vt:lpstr>What’s new? What’s the same?</vt:lpstr>
      <vt:lpstr>PowerPoint Presentation</vt:lpstr>
      <vt:lpstr>Participation - Connecticut General Statutes 10-14n</vt:lpstr>
      <vt:lpstr>ESSA Requirements for Alternate Assessments</vt:lpstr>
      <vt:lpstr>PowerPoint Presentation</vt:lpstr>
      <vt:lpstr>TIDE/PSIS Data Sync</vt:lpstr>
      <vt:lpstr>TIDE/PSIS Data Sync Facts</vt:lpstr>
      <vt:lpstr>TIDE/PSIS Data Sync  Student Status Change</vt:lpstr>
      <vt:lpstr>CT-SEDS/TIDE Data Sync</vt:lpstr>
      <vt:lpstr>PowerPoint Presentation</vt:lpstr>
      <vt:lpstr>Test Security</vt:lpstr>
      <vt:lpstr>Test Security and Proctoring</vt:lpstr>
      <vt:lpstr>Test Administrator Security Confirmation/Attestation Page</vt:lpstr>
      <vt:lpstr>PowerPoint Presentation</vt:lpstr>
      <vt:lpstr>Test Security Actions</vt:lpstr>
      <vt:lpstr>Appeal Types</vt:lpstr>
      <vt:lpstr>Entering Appeals</vt:lpstr>
      <vt:lpstr>Appeals Process for an Accommodation Issue</vt:lpstr>
      <vt:lpstr>PowerPoint Presentation</vt:lpstr>
      <vt:lpstr>Testing Time Reminder </vt:lpstr>
      <vt:lpstr>Testing Time Reminder </vt:lpstr>
      <vt:lpstr>Questions</vt:lpstr>
      <vt:lpstr>PowerPoint Presentation</vt:lpstr>
      <vt:lpstr>CT Comprehensive Assessment Program Portal</vt:lpstr>
      <vt:lpstr>Secure Browser Updates</vt:lpstr>
      <vt:lpstr>Chrome Update</vt:lpstr>
      <vt:lpstr>Accessing Systems</vt:lpstr>
      <vt:lpstr>Single Sign-On – Password Policy</vt:lpstr>
      <vt:lpstr>Single Sign-On – User Interface Improvements</vt:lpstr>
      <vt:lpstr>Test Information Distribution Engine (TIDE) </vt:lpstr>
      <vt:lpstr>TIDE Reminders</vt:lpstr>
      <vt:lpstr>TIDE Upload-ready Student Settings Report</vt:lpstr>
      <vt:lpstr>TIDE  Participation Reports</vt:lpstr>
      <vt:lpstr>TIDE  Participation Reports  (Test Completion Rates)</vt:lpstr>
      <vt:lpstr>TIDE  Participation Reports (Test Status Report)</vt:lpstr>
      <vt:lpstr>TIDE  Participation Reports (Plan and Manage Testing)</vt:lpstr>
      <vt:lpstr>TIDE  Participation Reports (Plan and Manage Testing)</vt:lpstr>
      <vt:lpstr>TIDE  Participation Reports (Plan and Manage Testing)</vt:lpstr>
      <vt:lpstr>TIDE  Participation Reports (Plan and Manage Testing)</vt:lpstr>
      <vt:lpstr>TIDE  Participation Reports (Test Progress Summary)</vt:lpstr>
      <vt:lpstr>TIDE  Participation Reports (Test Progress Summary)</vt:lpstr>
      <vt:lpstr>TIDE  Participation Reports (Test Progress Summary)</vt:lpstr>
      <vt:lpstr>TDS: Tool Strips</vt:lpstr>
      <vt:lpstr>TDS: Tool Strips</vt:lpstr>
      <vt:lpstr>TDS: Text-to-Speech Tracking by Line</vt:lpstr>
      <vt:lpstr>Questions</vt:lpstr>
      <vt:lpstr>PowerPoint Presentation</vt:lpstr>
      <vt:lpstr>Special Populations Calendar 2024-25</vt:lpstr>
      <vt:lpstr>PowerPoint Presentation</vt:lpstr>
      <vt:lpstr>Who is Eligible for Supports and Accommodations?</vt:lpstr>
      <vt:lpstr>Who Determines the Need and Provision of Accessibility Supports?</vt:lpstr>
      <vt:lpstr>Pre-planning Consideration for District Administrators</vt:lpstr>
      <vt:lpstr>Considerations for Educator Teams Including PPT and Section 504 Teams</vt:lpstr>
      <vt:lpstr>Considerations for Educator Teams Including PPT and Section 504 Teams</vt:lpstr>
      <vt:lpstr>Resources for Accessibility Planning</vt:lpstr>
      <vt:lpstr>How are Accessibility Needs Determined?</vt:lpstr>
      <vt:lpstr>PowerPoint Presentation</vt:lpstr>
      <vt:lpstr>PowerPoint Presentation</vt:lpstr>
      <vt:lpstr>Understanding Universal Tools</vt:lpstr>
      <vt:lpstr>Understanding Designated Supports</vt:lpstr>
      <vt:lpstr>Determining Designated Supports for Students Without IEPs/Section 504 Plans</vt:lpstr>
      <vt:lpstr>Understanding Accessibility Supports</vt:lpstr>
      <vt:lpstr>Designated Support/Accommodation Eligibility</vt:lpstr>
      <vt:lpstr>Reader Options Resources for Smarter Balanced/NGSS</vt:lpstr>
      <vt:lpstr>Reader Options Table for Smarter Balanced &amp; NGSS</vt:lpstr>
      <vt:lpstr>Decision Guidelines for Text-to-Speech of the Smarter Balanced ELA Reading Passages</vt:lpstr>
      <vt:lpstr>Documented Evidence for Read Aloud of the Smarter Balanced ELA Reading Passages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CSDE Performance Office Contacts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Appropriate Student Identification and Eligibility Criteria for Participation in the Connecticut Alternate Assessments</dc:title>
  <dc:creator>Ducharme, Deirdre</dc:creator>
  <cp:lastModifiedBy>Krisst, Abe</cp:lastModifiedBy>
  <cp:revision>9</cp:revision>
  <cp:lastPrinted>2025-01-23T13:38:47Z</cp:lastPrinted>
  <dcterms:created xsi:type="dcterms:W3CDTF">2024-09-30T18:00:31Z</dcterms:created>
  <dcterms:modified xsi:type="dcterms:W3CDTF">2025-01-28T17:00:01Z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