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media/image13.jpg" ContentType="image/jpg"/>
  <Override PartName="/ppt/media/image14.jpg" ContentType="image/jpg"/>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media/image16.jpg" ContentType="image/jpg"/>
  <Override PartName="/ppt/media/image17.jpg" ContentType="image/jpg"/>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media/image26.jpg" ContentType="image/jpg"/>
  <Override PartName="/ppt/media/image27.jpg" ContentType="image/jpg"/>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media/image32.jpg" ContentType="image/jpg"/>
  <Override PartName="/ppt/notesSlides/notesSlide58.xml" ContentType="application/vnd.openxmlformats-officedocument.presentationml.notesSlide+xml"/>
  <Override PartName="/ppt/media/image33.jpg" ContentType="image/jpg"/>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media/image40.jpg" ContentType="image/jpg"/>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96"/>
  </p:notesMasterIdLst>
  <p:handoutMasterIdLst>
    <p:handoutMasterId r:id="rId97"/>
  </p:handoutMasterIdLst>
  <p:sldIdLst>
    <p:sldId id="258" r:id="rId4"/>
    <p:sldId id="256" r:id="rId5"/>
    <p:sldId id="314" r:id="rId6"/>
    <p:sldId id="261" r:id="rId7"/>
    <p:sldId id="339" r:id="rId8"/>
    <p:sldId id="282" r:id="rId9"/>
    <p:sldId id="338" r:id="rId10"/>
    <p:sldId id="283" r:id="rId11"/>
    <p:sldId id="284" r:id="rId12"/>
    <p:sldId id="286" r:id="rId13"/>
    <p:sldId id="285" r:id="rId14"/>
    <p:sldId id="336" r:id="rId15"/>
    <p:sldId id="287" r:id="rId16"/>
    <p:sldId id="353" r:id="rId17"/>
    <p:sldId id="259" r:id="rId18"/>
    <p:sldId id="279" r:id="rId19"/>
    <p:sldId id="280" r:id="rId20"/>
    <p:sldId id="281" r:id="rId21"/>
    <p:sldId id="262" r:id="rId22"/>
    <p:sldId id="263" r:id="rId23"/>
    <p:sldId id="264" r:id="rId24"/>
    <p:sldId id="354" r:id="rId25"/>
    <p:sldId id="355" r:id="rId26"/>
    <p:sldId id="356" r:id="rId27"/>
    <p:sldId id="357" r:id="rId28"/>
    <p:sldId id="345" r:id="rId29"/>
    <p:sldId id="266" r:id="rId30"/>
    <p:sldId id="288" r:id="rId31"/>
    <p:sldId id="341" r:id="rId32"/>
    <p:sldId id="347" r:id="rId33"/>
    <p:sldId id="267" r:id="rId34"/>
    <p:sldId id="268" r:id="rId35"/>
    <p:sldId id="278" r:id="rId36"/>
    <p:sldId id="291" r:id="rId37"/>
    <p:sldId id="276" r:id="rId38"/>
    <p:sldId id="348" r:id="rId39"/>
    <p:sldId id="346" r:id="rId40"/>
    <p:sldId id="271" r:id="rId41"/>
    <p:sldId id="269" r:id="rId42"/>
    <p:sldId id="334" r:id="rId43"/>
    <p:sldId id="289" r:id="rId44"/>
    <p:sldId id="290" r:id="rId45"/>
    <p:sldId id="292" r:id="rId46"/>
    <p:sldId id="350" r:id="rId47"/>
    <p:sldId id="295" r:id="rId48"/>
    <p:sldId id="299" r:id="rId49"/>
    <p:sldId id="300" r:id="rId50"/>
    <p:sldId id="27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44" r:id="rId65"/>
    <p:sldId id="274" r:id="rId66"/>
    <p:sldId id="318" r:id="rId67"/>
    <p:sldId id="343" r:id="rId68"/>
    <p:sldId id="315" r:id="rId69"/>
    <p:sldId id="316" r:id="rId70"/>
    <p:sldId id="358" r:id="rId71"/>
    <p:sldId id="359" r:id="rId72"/>
    <p:sldId id="360" r:id="rId73"/>
    <p:sldId id="319" r:id="rId74"/>
    <p:sldId id="322" r:id="rId75"/>
    <p:sldId id="323" r:id="rId76"/>
    <p:sldId id="324" r:id="rId77"/>
    <p:sldId id="325" r:id="rId78"/>
    <p:sldId id="327" r:id="rId79"/>
    <p:sldId id="296" r:id="rId80"/>
    <p:sldId id="328" r:id="rId81"/>
    <p:sldId id="329" r:id="rId82"/>
    <p:sldId id="330" r:id="rId83"/>
    <p:sldId id="331" r:id="rId84"/>
    <p:sldId id="332" r:id="rId85"/>
    <p:sldId id="321" r:id="rId86"/>
    <p:sldId id="298" r:id="rId87"/>
    <p:sldId id="333" r:id="rId88"/>
    <p:sldId id="361" r:id="rId89"/>
    <p:sldId id="351" r:id="rId90"/>
    <p:sldId id="320" r:id="rId91"/>
    <p:sldId id="275" r:id="rId92"/>
    <p:sldId id="340" r:id="rId93"/>
    <p:sldId id="277" r:id="rId94"/>
    <p:sldId id="352" r:id="rId9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5791" autoAdjust="0"/>
  </p:normalViewPr>
  <p:slideViewPr>
    <p:cSldViewPr snapToGrid="0" snapToObjects="1">
      <p:cViewPr varScale="1">
        <p:scale>
          <a:sx n="86" d="100"/>
          <a:sy n="86" d="100"/>
        </p:scale>
        <p:origin x="797" y="72"/>
      </p:cViewPr>
      <p:guideLst>
        <p:guide orient="horz" pos="2160"/>
        <p:guide pos="2880"/>
      </p:guideLst>
    </p:cSldViewPr>
  </p:slideViewPr>
  <p:outlineViewPr>
    <p:cViewPr>
      <p:scale>
        <a:sx n="33" d="100"/>
        <a:sy n="33" d="100"/>
      </p:scale>
      <p:origin x="0" y="-4213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15091"/>
    </p:cViewPr>
  </p:sorterViewPr>
  <p:notesViewPr>
    <p:cSldViewPr snapToGrid="0" snapToObjects="1">
      <p:cViewPr varScale="1">
        <p:scale>
          <a:sx n="99" d="100"/>
          <a:sy n="99" d="100"/>
        </p:scale>
        <p:origin x="1680" y="9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1.xml"/><Relationship Id="rId1" Type="http://schemas.openxmlformats.org/officeDocument/2006/relationships/slide" Target="slides/slide36.xml"/><Relationship Id="rId6" Type="http://schemas.openxmlformats.org/officeDocument/2006/relationships/slide" Target="slides/slide83.xml"/><Relationship Id="rId5" Type="http://schemas.openxmlformats.org/officeDocument/2006/relationships/slide" Target="slides/slide76.xml"/><Relationship Id="rId4" Type="http://schemas.openxmlformats.org/officeDocument/2006/relationships/slide" Target="slides/slide6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FACE9F11-15B3-44FD-83B4-8B256319AD8E}" type="datetimeFigureOut">
              <a:rPr lang="en-US" smtClean="0"/>
              <a:t>4/11/2018</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27096B5-4A50-4BF9-81C7-A5E440387574}" type="slidenum">
              <a:rPr lang="en-US" smtClean="0"/>
              <a:t>‹#›</a:t>
            </a:fld>
            <a:endParaRPr lang="en-US"/>
          </a:p>
        </p:txBody>
      </p:sp>
    </p:spTree>
    <p:extLst>
      <p:ext uri="{BB962C8B-B14F-4D97-AF65-F5344CB8AC3E}">
        <p14:creationId xmlns:p14="http://schemas.microsoft.com/office/powerpoint/2010/main" val="13271469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0199E242-AFF8-4D2D-940F-B85688418A3D}" type="datetimeFigureOut">
              <a:rPr lang="en-US" smtClean="0"/>
              <a:t>4/11/2018</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7DEE4A5-207D-49EF-B675-237942F31044}" type="slidenum">
              <a:rPr lang="en-US" smtClean="0"/>
              <a:t>‹#›</a:t>
            </a:fld>
            <a:endParaRPr lang="en-US"/>
          </a:p>
        </p:txBody>
      </p:sp>
    </p:spTree>
    <p:extLst>
      <p:ext uri="{BB962C8B-B14F-4D97-AF65-F5344CB8AC3E}">
        <p14:creationId xmlns:p14="http://schemas.microsoft.com/office/powerpoint/2010/main" val="2114843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52049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84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809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1984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0511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5420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126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742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466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710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222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588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3965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8254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6555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1301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333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5694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788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7514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5471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98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9284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4348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0752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4730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5984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27615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9420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6635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6068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4476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770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085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6397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37044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1648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3896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03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2464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834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83816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0843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72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8867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339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0370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5075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4583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76607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2122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2221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67794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2821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48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5808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94169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21631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29408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83580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12580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68709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69333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39507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75117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796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95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534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135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669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2CC278-203A-4D39-A9F8-C82022EF6BF2}"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8095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668BA-7FE1-42C9-9207-DB1D05F4D571}"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46FF30-3EF6-4EE9-A71B-36CEFB1A0950}"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1263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CA2B0E-8B62-414A-B42A-D08DF3CD9FE9}"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40303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55873-F615-4D4A-8538-9E31745BA186}"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359964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5685D-2966-4922-9043-81EDA0036C57}"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38301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AD9ADA-3118-4158-B8D2-FFB75581B746}"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1346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60123-1EF5-4781-A235-FA28A04565BC}" type="datetime1">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6483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CB812-ECFE-4112-B70C-ACD6BCA7284A}" type="datetime1">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02047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FF9F2-3D97-468F-BF01-1F709A55A3B3}" type="datetime1">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58171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96E46-90E7-4CE7-A3DB-CD4F61F8B7BD}"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93652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18779-5EAE-48B3-A87A-D1A879782FDC}"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25540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2DEB52-99E2-40C4-9C62-4314E962D434}"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9822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4D643-0DC7-4039-A46D-C5C83B2B7256}"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36430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FCF75-47AF-4C95-A9D3-B3731BE19A4A}"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521786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4E17835-3FF4-42FE-8442-A6BE2404E255}" type="datetime1">
              <a:rPr lang="en-US" smtClean="0"/>
              <a:t>4/11/2018</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1674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D882AA0-59D7-4ED9-A33A-E9590C590869}" type="datetime1">
              <a:rPr lang="en-US" smtClean="0"/>
              <a:t>4/11/2018</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949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8F642C9-CCBC-478F-A9A9-F2A8BF3A06A1}" type="datetime1">
              <a:rPr lang="en-US" smtClean="0"/>
              <a:t>4/11/2018</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3927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A583E5CC-3EFB-46F7-B95B-EDBF3D8C9B7E}" type="datetime1">
              <a:rPr lang="en-US" smtClean="0"/>
              <a:t>4/11/2018</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4695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32231" y="397763"/>
            <a:ext cx="8263128" cy="6266688"/>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AB4CE64-FDC7-424D-BCBB-345DBB4D1161}" type="datetime1">
              <a:rPr lang="en-US" smtClean="0"/>
              <a:t>4/11/2018</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214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A62C2-0AB1-4EDB-822C-E431148C4C98}"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5895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8FEBE8-5A88-4CE2-8B4F-A8D3FE280161}"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687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35F25-3A1E-4F1A-88EA-CF24E2186ABE}" type="datetime1">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775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0C760-0BE7-4FA3-9EFA-FC9CA6C12290}" type="datetime1">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E79AD-4692-456D-BBAB-450D8ED3BFF9}" type="datetime1">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6E7FB4-048C-48C4-BF42-C44CE9FD641A}"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F33BC77-B467-4A73-9256-D5670047D9D8}"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DC82F-4274-4B17-91D9-A914C04A699B}" type="datetime1">
              <a:rPr lang="en-US" smtClean="0"/>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A9A8C-3EF8-4A09-98E5-9FC9AE46A720}" type="datetime1">
              <a:rPr lang="en-US" smtClean="0"/>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B2DE2-3140-3548-BD9C-DD981A23931E}" type="slidenum">
              <a:rPr lang="en-US" smtClean="0"/>
              <a:t>‹#›</a:t>
            </a:fld>
            <a:endParaRPr lang="en-US"/>
          </a:p>
        </p:txBody>
      </p:sp>
    </p:spTree>
    <p:extLst>
      <p:ext uri="{BB962C8B-B14F-4D97-AF65-F5344CB8AC3E}">
        <p14:creationId xmlns:p14="http://schemas.microsoft.com/office/powerpoint/2010/main" val="179378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05740" y="5818632"/>
            <a:ext cx="1097280" cy="832104"/>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1303019" y="6650735"/>
            <a:ext cx="7562723" cy="0"/>
          </a:xfrm>
          <a:custGeom>
            <a:avLst/>
            <a:gdLst/>
            <a:ahLst/>
            <a:cxnLst/>
            <a:rect l="l" t="t" r="r" b="b"/>
            <a:pathLst>
              <a:path w="7562723">
                <a:moveTo>
                  <a:pt x="0" y="0"/>
                </a:moveTo>
                <a:lnTo>
                  <a:pt x="7562723" y="0"/>
                </a:lnTo>
              </a:path>
            </a:pathLst>
          </a:custGeom>
          <a:ln w="9144">
            <a:solidFill>
              <a:srgbClr val="002C73"/>
            </a:solidFill>
          </a:ln>
        </p:spPr>
        <p:txBody>
          <a:bodyPr wrap="square" lIns="0" tIns="0" rIns="0" bIns="0" rtlCol="0">
            <a:noAutofit/>
          </a:bodyPr>
          <a:lstStyle/>
          <a:p>
            <a:endParaRPr/>
          </a:p>
        </p:txBody>
      </p:sp>
      <p:sp>
        <p:nvSpPr>
          <p:cNvPr id="2" name="Holder 2"/>
          <p:cNvSpPr>
            <a:spLocks noGrp="1"/>
          </p:cNvSpPr>
          <p:nvPr>
            <p:ph type="title"/>
          </p:nvPr>
        </p:nvSpPr>
        <p:spPr>
          <a:xfrm>
            <a:off x="708532" y="177291"/>
            <a:ext cx="7726935" cy="2908296"/>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35940" y="1628267"/>
            <a:ext cx="8072119" cy="4229227"/>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D9D897B2-F0E1-4E13-A68F-AFC86B950EF3}" type="datetime1">
              <a:rPr lang="en-US" smtClean="0"/>
              <a:t>4/11/2018</a:t>
            </a:fld>
            <a:endParaRPr lang="en-US" smtClean="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614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csde.ct.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portal.ct.gov/SDE/Performance/Data-Collection/Help-Sites/TC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ortal.ct.gov/SDE/Performance/Data-Collection/Help-Sites/TC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csde.ct.gov/" TargetMode="External"/><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25.xm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0.xml"/><Relationship Id="rId1" Type="http://schemas.openxmlformats.org/officeDocument/2006/relationships/slideLayout" Target="../slideLayouts/slideLayout25.xml"/><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4.xml"/><Relationship Id="rId4" Type="http://schemas.openxmlformats.org/officeDocument/2006/relationships/image" Target="../media/image40.jp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5370" y="206738"/>
            <a:ext cx="8713260" cy="189722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cxnSp>
        <p:nvCxnSpPr>
          <p:cNvPr id="16" name="Straight Connector 15"/>
          <p:cNvCxnSpPr/>
          <p:nvPr/>
        </p:nvCxnSpPr>
        <p:spPr>
          <a:xfrm>
            <a:off x="215370" y="2103959"/>
            <a:ext cx="871326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rgbClr val="000090"/>
                </a:solidFill>
              </a:ln>
            </a:endParaRPr>
          </a:p>
        </p:txBody>
      </p:sp>
      <p:pic>
        <p:nvPicPr>
          <p:cNvPr id="11" name="Picture 10" descr="treebackground2.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332900" y="398046"/>
            <a:ext cx="8261709" cy="6266754"/>
          </a:xfrm>
          <a:prstGeom prst="rect">
            <a:avLst/>
          </a:prstGeom>
        </p:spPr>
      </p:pic>
      <p:sp>
        <p:nvSpPr>
          <p:cNvPr id="2" name="Title 1"/>
          <p:cNvSpPr>
            <a:spLocks noGrp="1"/>
          </p:cNvSpPr>
          <p:nvPr>
            <p:ph type="ctrTitle"/>
          </p:nvPr>
        </p:nvSpPr>
        <p:spPr>
          <a:xfrm>
            <a:off x="685800" y="1835609"/>
            <a:ext cx="7772400" cy="332490"/>
          </a:xfrm>
        </p:spPr>
        <p:txBody>
          <a:bodyPr>
            <a:normAutofit fontScale="90000"/>
          </a:bodyPr>
          <a:lstStyle/>
          <a:p>
            <a:r>
              <a:rPr lang="en-US" sz="2000" spc="100" dirty="0">
                <a:solidFill>
                  <a:srgbClr val="000090"/>
                </a:solidFill>
                <a:latin typeface="Times New Roman"/>
                <a:cs typeface="Times New Roman"/>
              </a:rPr>
              <a:t>CONNECTICUT STATE DEPARTMENT OF EDUCATION </a:t>
            </a:r>
            <a:r>
              <a:rPr lang="en-US" sz="2800" dirty="0" smtClean="0">
                <a:solidFill>
                  <a:srgbClr val="000090"/>
                </a:solidFill>
                <a:latin typeface="Times New Roman"/>
                <a:cs typeface="Times New Roman"/>
              </a:rPr>
              <a:t/>
            </a:r>
            <a:br>
              <a:rPr lang="en-US" sz="2800" dirty="0" smtClean="0">
                <a:solidFill>
                  <a:srgbClr val="000090"/>
                </a:solidFill>
                <a:latin typeface="Times New Roman"/>
                <a:cs typeface="Times New Roman"/>
              </a:rPr>
            </a:br>
            <a:endParaRPr lang="en-US" sz="3600" b="1" dirty="0">
              <a:solidFill>
                <a:srgbClr val="000090"/>
              </a:solidFill>
              <a:latin typeface="Times New Roman"/>
              <a:cs typeface="Times New Roman"/>
            </a:endParaRPr>
          </a:p>
        </p:txBody>
      </p:sp>
      <p:sp>
        <p:nvSpPr>
          <p:cNvPr id="5" name="Content Placeholder 4"/>
          <p:cNvSpPr>
            <a:spLocks noGrp="1"/>
          </p:cNvSpPr>
          <p:nvPr>
            <p:ph type="subTitle" idx="1"/>
          </p:nvPr>
        </p:nvSpPr>
        <p:spPr>
          <a:xfrm>
            <a:off x="1371600" y="2411604"/>
            <a:ext cx="6400800" cy="3989410"/>
          </a:xfrm>
        </p:spPr>
        <p:txBody>
          <a:bodyPr>
            <a:normAutofit fontScale="77500" lnSpcReduction="20000"/>
          </a:bodyPr>
          <a:lstStyle/>
          <a:p>
            <a:pPr marL="0" indent="0" algn="ctr">
              <a:buNone/>
            </a:pPr>
            <a:r>
              <a:rPr lang="en-US" sz="2800" dirty="0" smtClean="0">
                <a:solidFill>
                  <a:srgbClr val="000090"/>
                </a:solidFill>
                <a:latin typeface="Arial"/>
                <a:cs typeface="Arial"/>
              </a:rPr>
              <a:t>2018</a:t>
            </a:r>
            <a:r>
              <a:rPr lang="en-US" sz="4000" b="1" dirty="0">
                <a:latin typeface="Arial"/>
                <a:cs typeface="Arial"/>
              </a:rPr>
              <a:t/>
            </a:r>
            <a:br>
              <a:rPr lang="en-US" sz="4000" b="1" dirty="0">
                <a:latin typeface="Arial"/>
                <a:cs typeface="Arial"/>
              </a:rPr>
            </a:br>
            <a:endParaRPr lang="en-US" sz="4000" b="1" dirty="0" smtClean="0">
              <a:latin typeface="Arial"/>
              <a:cs typeface="Arial"/>
            </a:endParaRPr>
          </a:p>
          <a:p>
            <a:pPr marL="0" indent="0" algn="ctr">
              <a:buNone/>
            </a:pPr>
            <a:r>
              <a:rPr lang="en-US" sz="5100" b="1" dirty="0" smtClean="0">
                <a:solidFill>
                  <a:schemeClr val="tx1"/>
                </a:solidFill>
                <a:latin typeface="Arial"/>
                <a:cs typeface="Arial"/>
              </a:rPr>
              <a:t>TCS Application </a:t>
            </a:r>
            <a:r>
              <a:rPr lang="en-US" sz="5100" b="1" dirty="0" smtClean="0">
                <a:solidFill>
                  <a:srgbClr val="000000"/>
                </a:solidFill>
                <a:latin typeface="Arial"/>
                <a:cs typeface="Arial"/>
              </a:rPr>
              <a:t>Training </a:t>
            </a:r>
          </a:p>
          <a:p>
            <a:pPr marL="0" indent="0" algn="ctr">
              <a:buNone/>
            </a:pPr>
            <a:endParaRPr lang="en-US" sz="3600" b="1" dirty="0" smtClean="0">
              <a:solidFill>
                <a:srgbClr val="1F497D"/>
              </a:solidFill>
              <a:latin typeface="Arial"/>
              <a:cs typeface="Arial"/>
            </a:endParaRPr>
          </a:p>
          <a:p>
            <a:pPr marL="0" indent="0" algn="ctr">
              <a:buNone/>
            </a:pPr>
            <a:endParaRPr lang="en-US" sz="3600" b="1" dirty="0" smtClean="0">
              <a:solidFill>
                <a:srgbClr val="1F497D"/>
              </a:solidFill>
              <a:latin typeface="Arial Black"/>
              <a:cs typeface="Arial Black"/>
            </a:endParaRPr>
          </a:p>
          <a:p>
            <a:r>
              <a:rPr lang="en-US" sz="3800" dirty="0">
                <a:solidFill>
                  <a:schemeClr val="tx1"/>
                </a:solidFill>
              </a:rPr>
              <a:t>Keryn </a:t>
            </a:r>
            <a:r>
              <a:rPr lang="en-US" sz="3800" dirty="0" smtClean="0">
                <a:solidFill>
                  <a:schemeClr val="tx1"/>
                </a:solidFill>
              </a:rPr>
              <a:t>Felder</a:t>
            </a:r>
          </a:p>
          <a:p>
            <a:r>
              <a:rPr lang="en-US" sz="3600" dirty="0">
                <a:solidFill>
                  <a:schemeClr val="tx1"/>
                </a:solidFill>
              </a:rPr>
              <a:t>Education Consultant</a:t>
            </a:r>
          </a:p>
          <a:p>
            <a:r>
              <a:rPr lang="en-US" sz="3600" dirty="0">
                <a:solidFill>
                  <a:schemeClr val="tx1"/>
                </a:solidFill>
              </a:rPr>
              <a:t>(860) 713-6833</a:t>
            </a:r>
          </a:p>
          <a:p>
            <a:r>
              <a:rPr lang="en-US" sz="3600" dirty="0">
                <a:solidFill>
                  <a:schemeClr val="tx1"/>
                </a:solidFill>
              </a:rPr>
              <a:t>Keryn.Felder@ct.gov</a:t>
            </a:r>
          </a:p>
          <a:p>
            <a:endParaRPr lang="en-US" sz="3600" b="1" dirty="0">
              <a:solidFill>
                <a:srgbClr val="1F497D"/>
              </a:solidFill>
              <a:latin typeface="Arial Black"/>
              <a:cs typeface="Arial Black"/>
            </a:endParaRPr>
          </a:p>
          <a:p>
            <a:pPr marL="0" indent="0" algn="ctr">
              <a:buNone/>
            </a:pPr>
            <a:endParaRPr lang="en-US" sz="3600" b="1" dirty="0">
              <a:latin typeface="Arial Black"/>
              <a:cs typeface="Arial Black"/>
            </a:endParaRPr>
          </a:p>
        </p:txBody>
      </p:sp>
      <p:pic>
        <p:nvPicPr>
          <p:cNvPr id="13" name="Picture 12" descr="CSDElogo_casual_blue.jp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3803384" y="444614"/>
            <a:ext cx="1351995" cy="1026488"/>
          </a:xfrm>
          <a:prstGeom prst="rect">
            <a:avLst/>
          </a:prstGeom>
        </p:spPr>
      </p:pic>
    </p:spTree>
    <p:extLst>
      <p:ext uri="{BB962C8B-B14F-4D97-AF65-F5344CB8AC3E}">
        <p14:creationId xmlns:p14="http://schemas.microsoft.com/office/powerpoint/2010/main" val="556155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1300"/>
          </a:xfrm>
        </p:spPr>
        <p:txBody>
          <a:bodyPr>
            <a:normAutofit fontScale="90000"/>
          </a:bodyPr>
          <a:lstStyle/>
          <a:p>
            <a:r>
              <a:rPr lang="en-US" dirty="0"/>
              <a:t>CECS - Connecticut Educator Certification System</a:t>
            </a:r>
            <a:br>
              <a:rPr lang="en-US" dirty="0"/>
            </a:br>
            <a:endParaRPr lang="en-US" dirty="0"/>
          </a:p>
        </p:txBody>
      </p:sp>
      <p:sp>
        <p:nvSpPr>
          <p:cNvPr id="8" name="Content Placeholder 7"/>
          <p:cNvSpPr>
            <a:spLocks noGrp="1"/>
          </p:cNvSpPr>
          <p:nvPr>
            <p:ph idx="1"/>
          </p:nvPr>
        </p:nvSpPr>
        <p:spPr/>
        <p:txBody>
          <a:bodyPr>
            <a:normAutofit/>
          </a:bodyPr>
          <a:lstStyle/>
          <a:p>
            <a:pPr marL="12700" marR="36830">
              <a:lnSpc>
                <a:spcPct val="80000"/>
              </a:lnSpc>
            </a:pPr>
            <a:r>
              <a:rPr lang="en-US" dirty="0">
                <a:cs typeface="Calibri"/>
              </a:rPr>
              <a:t>The onl</a:t>
            </a:r>
            <a:r>
              <a:rPr lang="en-US" spc="-10" dirty="0">
                <a:cs typeface="Calibri"/>
              </a:rPr>
              <a:t>i</a:t>
            </a:r>
            <a:r>
              <a:rPr lang="en-US" dirty="0">
                <a:cs typeface="Calibri"/>
              </a:rPr>
              <a:t>ne </a:t>
            </a:r>
            <a:r>
              <a:rPr lang="en-US" spc="-65" dirty="0">
                <a:cs typeface="Calibri"/>
              </a:rPr>
              <a:t>s</a:t>
            </a:r>
            <a:r>
              <a:rPr lang="en-US" spc="-25" dirty="0">
                <a:cs typeface="Calibri"/>
              </a:rPr>
              <a:t>y</a:t>
            </a:r>
            <a:r>
              <a:rPr lang="en-US" spc="-45" dirty="0">
                <a:cs typeface="Calibri"/>
              </a:rPr>
              <a:t>st</a:t>
            </a:r>
            <a:r>
              <a:rPr lang="en-US" dirty="0">
                <a:cs typeface="Calibri"/>
              </a:rPr>
              <a:t>em whe</a:t>
            </a:r>
            <a:r>
              <a:rPr lang="en-US" spc="-40" dirty="0">
                <a:cs typeface="Calibri"/>
              </a:rPr>
              <a:t>r</a:t>
            </a:r>
            <a:r>
              <a:rPr lang="en-US" dirty="0">
                <a:cs typeface="Calibri"/>
              </a:rPr>
              <a:t>e</a:t>
            </a:r>
            <a:r>
              <a:rPr lang="en-US" spc="-30" dirty="0">
                <a:cs typeface="Calibri"/>
              </a:rPr>
              <a:t> </a:t>
            </a:r>
            <a:r>
              <a:rPr lang="en-US" spc="-45" dirty="0">
                <a:cs typeface="Calibri"/>
              </a:rPr>
              <a:t>t</a:t>
            </a:r>
            <a:r>
              <a:rPr lang="en-US" dirty="0">
                <a:cs typeface="Calibri"/>
              </a:rPr>
              <a:t>eache</a:t>
            </a:r>
            <a:r>
              <a:rPr lang="en-US" spc="-65" dirty="0">
                <a:cs typeface="Calibri"/>
              </a:rPr>
              <a:t>r</a:t>
            </a:r>
            <a:r>
              <a:rPr lang="en-US" dirty="0">
                <a:cs typeface="Calibri"/>
              </a:rPr>
              <a:t>s app</a:t>
            </a:r>
            <a:r>
              <a:rPr lang="en-US" spc="-15" dirty="0">
                <a:cs typeface="Calibri"/>
              </a:rPr>
              <a:t>l</a:t>
            </a:r>
            <a:r>
              <a:rPr lang="en-US" dirty="0">
                <a:cs typeface="Calibri"/>
              </a:rPr>
              <a:t>y</a:t>
            </a:r>
            <a:r>
              <a:rPr lang="en-US" spc="15" dirty="0">
                <a:cs typeface="Calibri"/>
              </a:rPr>
              <a:t> </a:t>
            </a:r>
            <a:r>
              <a:rPr lang="en-US" spc="-80" dirty="0">
                <a:cs typeface="Calibri"/>
              </a:rPr>
              <a:t>f</a:t>
            </a:r>
            <a:r>
              <a:rPr lang="en-US" dirty="0">
                <a:cs typeface="Calibri"/>
              </a:rPr>
              <a:t>or cert</a:t>
            </a:r>
            <a:r>
              <a:rPr lang="en-US" spc="-10" dirty="0">
                <a:cs typeface="Calibri"/>
              </a:rPr>
              <a:t>i</a:t>
            </a:r>
            <a:r>
              <a:rPr lang="en-US" dirty="0">
                <a:cs typeface="Calibri"/>
              </a:rPr>
              <a:t>f</a:t>
            </a:r>
            <a:r>
              <a:rPr lang="en-US" spc="-10" dirty="0">
                <a:cs typeface="Calibri"/>
              </a:rPr>
              <a:t>i</a:t>
            </a:r>
            <a:r>
              <a:rPr lang="en-US" spc="-25" dirty="0">
                <a:cs typeface="Calibri"/>
              </a:rPr>
              <a:t>ca</a:t>
            </a:r>
            <a:r>
              <a:rPr lang="en-US" dirty="0">
                <a:cs typeface="Calibri"/>
              </a:rPr>
              <a:t>t</a:t>
            </a:r>
            <a:r>
              <a:rPr lang="en-US" spc="-10" dirty="0">
                <a:cs typeface="Calibri"/>
              </a:rPr>
              <a:t>i</a:t>
            </a:r>
            <a:r>
              <a:rPr lang="en-US" dirty="0">
                <a:cs typeface="Calibri"/>
              </a:rPr>
              <a:t>on.</a:t>
            </a:r>
            <a:r>
              <a:rPr lang="en-US" spc="10" dirty="0">
                <a:cs typeface="Calibri"/>
              </a:rPr>
              <a:t> </a:t>
            </a:r>
            <a:r>
              <a:rPr lang="en-US" dirty="0">
                <a:cs typeface="Calibri"/>
              </a:rPr>
              <a:t>C</a:t>
            </a:r>
            <a:r>
              <a:rPr lang="en-US" spc="-50" dirty="0">
                <a:cs typeface="Calibri"/>
              </a:rPr>
              <a:t>E</a:t>
            </a:r>
            <a:r>
              <a:rPr lang="en-US" dirty="0">
                <a:cs typeface="Calibri"/>
              </a:rPr>
              <a:t>CS</a:t>
            </a:r>
            <a:r>
              <a:rPr lang="en-US" spc="-5" dirty="0">
                <a:cs typeface="Calibri"/>
              </a:rPr>
              <a:t> </a:t>
            </a:r>
            <a:r>
              <a:rPr lang="en-US" spc="5" dirty="0">
                <a:cs typeface="Calibri"/>
              </a:rPr>
              <a:t>a</a:t>
            </a:r>
            <a:r>
              <a:rPr lang="en-US" dirty="0">
                <a:cs typeface="Calibri"/>
              </a:rPr>
              <a:t>l</a:t>
            </a:r>
            <a:r>
              <a:rPr lang="en-US" spc="-10" dirty="0">
                <a:cs typeface="Calibri"/>
              </a:rPr>
              <a:t>s</a:t>
            </a:r>
            <a:r>
              <a:rPr lang="en-US" dirty="0">
                <a:cs typeface="Calibri"/>
              </a:rPr>
              <a:t>o</a:t>
            </a:r>
            <a:r>
              <a:rPr lang="en-US" spc="5" dirty="0">
                <a:cs typeface="Calibri"/>
              </a:rPr>
              <a:t> </a:t>
            </a:r>
            <a:r>
              <a:rPr lang="en-US" dirty="0">
                <a:cs typeface="Calibri"/>
              </a:rPr>
              <a:t>ass</a:t>
            </a:r>
            <a:r>
              <a:rPr lang="en-US" spc="-15" dirty="0">
                <a:cs typeface="Calibri"/>
              </a:rPr>
              <a:t>i</a:t>
            </a:r>
            <a:r>
              <a:rPr lang="en-US" dirty="0">
                <a:cs typeface="Calibri"/>
              </a:rPr>
              <a:t>gns</a:t>
            </a:r>
            <a:r>
              <a:rPr lang="en-US" spc="10" dirty="0">
                <a:cs typeface="Calibri"/>
              </a:rPr>
              <a:t> </a:t>
            </a:r>
            <a:r>
              <a:rPr lang="en-US" b="1" spc="-55" dirty="0">
                <a:cs typeface="Calibri"/>
              </a:rPr>
              <a:t>E</a:t>
            </a:r>
            <a:r>
              <a:rPr lang="en-US" b="1" dirty="0">
                <a:cs typeface="Calibri"/>
              </a:rPr>
              <a:t>du</a:t>
            </a:r>
            <a:r>
              <a:rPr lang="en-US" b="1" spc="-35" dirty="0">
                <a:cs typeface="Calibri"/>
              </a:rPr>
              <a:t>c</a:t>
            </a:r>
            <a:r>
              <a:rPr lang="en-US" b="1" spc="-25" dirty="0">
                <a:cs typeface="Calibri"/>
              </a:rPr>
              <a:t>a</a:t>
            </a:r>
            <a:r>
              <a:rPr lang="en-US" b="1" spc="-45" dirty="0">
                <a:cs typeface="Calibri"/>
              </a:rPr>
              <a:t>t</a:t>
            </a:r>
            <a:r>
              <a:rPr lang="en-US" b="1" dirty="0">
                <a:cs typeface="Calibri"/>
              </a:rPr>
              <a:t>or Ide</a:t>
            </a:r>
            <a:r>
              <a:rPr lang="en-US" b="1" spc="-35" dirty="0">
                <a:cs typeface="Calibri"/>
              </a:rPr>
              <a:t>n</a:t>
            </a:r>
            <a:r>
              <a:rPr lang="en-US" b="1" dirty="0">
                <a:cs typeface="Calibri"/>
              </a:rPr>
              <a:t>t</a:t>
            </a:r>
            <a:r>
              <a:rPr lang="en-US" b="1" spc="-10" dirty="0">
                <a:cs typeface="Calibri"/>
              </a:rPr>
              <a:t>i</a:t>
            </a:r>
            <a:r>
              <a:rPr lang="en-US" b="1" dirty="0">
                <a:cs typeface="Calibri"/>
              </a:rPr>
              <a:t>f</a:t>
            </a:r>
            <a:r>
              <a:rPr lang="en-US" b="1" spc="-10" dirty="0">
                <a:cs typeface="Calibri"/>
              </a:rPr>
              <a:t>i</a:t>
            </a:r>
            <a:r>
              <a:rPr lang="en-US" b="1" spc="-25" dirty="0">
                <a:cs typeface="Calibri"/>
              </a:rPr>
              <a:t>ca</a:t>
            </a:r>
            <a:r>
              <a:rPr lang="en-US" b="1" dirty="0">
                <a:cs typeface="Calibri"/>
              </a:rPr>
              <a:t>t</a:t>
            </a:r>
            <a:r>
              <a:rPr lang="en-US" b="1" spc="-10" dirty="0">
                <a:cs typeface="Calibri"/>
              </a:rPr>
              <a:t>i</a:t>
            </a:r>
            <a:r>
              <a:rPr lang="en-US" b="1" dirty="0">
                <a:cs typeface="Calibri"/>
              </a:rPr>
              <a:t>on</a:t>
            </a:r>
            <a:r>
              <a:rPr lang="en-US" b="1" spc="25" dirty="0">
                <a:cs typeface="Calibri"/>
              </a:rPr>
              <a:t> </a:t>
            </a:r>
            <a:r>
              <a:rPr lang="en-US" b="1" dirty="0">
                <a:cs typeface="Calibri"/>
              </a:rPr>
              <a:t>Nu</a:t>
            </a:r>
            <a:r>
              <a:rPr lang="en-US" b="1" spc="-15" dirty="0">
                <a:cs typeface="Calibri"/>
              </a:rPr>
              <a:t>m</a:t>
            </a:r>
            <a:r>
              <a:rPr lang="en-US" b="1" dirty="0">
                <a:cs typeface="Calibri"/>
              </a:rPr>
              <a:t>be</a:t>
            </a:r>
            <a:r>
              <a:rPr lang="en-US" b="1" spc="-65" dirty="0">
                <a:cs typeface="Calibri"/>
              </a:rPr>
              <a:t>r</a:t>
            </a:r>
            <a:r>
              <a:rPr lang="en-US" b="1" dirty="0">
                <a:cs typeface="Calibri"/>
              </a:rPr>
              <a:t>s</a:t>
            </a:r>
            <a:r>
              <a:rPr lang="en-US" b="1" spc="10" dirty="0">
                <a:cs typeface="Calibri"/>
              </a:rPr>
              <a:t> </a:t>
            </a:r>
            <a:r>
              <a:rPr lang="en-US" dirty="0">
                <a:cs typeface="Calibri"/>
              </a:rPr>
              <a:t>and</a:t>
            </a:r>
            <a:r>
              <a:rPr lang="en-US" spc="10" dirty="0">
                <a:cs typeface="Calibri"/>
              </a:rPr>
              <a:t> </a:t>
            </a:r>
            <a:r>
              <a:rPr lang="en-US" dirty="0">
                <a:cs typeface="Calibri"/>
              </a:rPr>
              <a:t>mai</a:t>
            </a:r>
            <a:r>
              <a:rPr lang="en-US" spc="-35" dirty="0">
                <a:cs typeface="Calibri"/>
              </a:rPr>
              <a:t>n</a:t>
            </a:r>
            <a:r>
              <a:rPr lang="en-US" spc="-45" dirty="0">
                <a:cs typeface="Calibri"/>
              </a:rPr>
              <a:t>t</a:t>
            </a:r>
            <a:r>
              <a:rPr lang="en-US" dirty="0">
                <a:cs typeface="Calibri"/>
              </a:rPr>
              <a:t>ains</a:t>
            </a:r>
            <a:r>
              <a:rPr lang="en-US" spc="20" dirty="0">
                <a:cs typeface="Calibri"/>
              </a:rPr>
              <a:t> </a:t>
            </a:r>
            <a:r>
              <a:rPr lang="en-US" dirty="0">
                <a:cs typeface="Calibri"/>
              </a:rPr>
              <a:t>the </a:t>
            </a:r>
            <a:r>
              <a:rPr lang="en-US" spc="-40" dirty="0">
                <a:cs typeface="Calibri"/>
              </a:rPr>
              <a:t>s</a:t>
            </a:r>
            <a:r>
              <a:rPr lang="en-US" spc="-45" dirty="0">
                <a:cs typeface="Calibri"/>
              </a:rPr>
              <a:t>t</a:t>
            </a:r>
            <a:r>
              <a:rPr lang="en-US" spc="-25" dirty="0">
                <a:cs typeface="Calibri"/>
              </a:rPr>
              <a:t>a</a:t>
            </a:r>
            <a:r>
              <a:rPr lang="en-US" dirty="0">
                <a:cs typeface="Calibri"/>
              </a:rPr>
              <a:t>tus of </a:t>
            </a:r>
            <a:r>
              <a:rPr lang="en-US" spc="-50" dirty="0">
                <a:cs typeface="Calibri"/>
              </a:rPr>
              <a:t>t</a:t>
            </a:r>
            <a:r>
              <a:rPr lang="en-US" dirty="0">
                <a:cs typeface="Calibri"/>
              </a:rPr>
              <a:t>eache</a:t>
            </a:r>
            <a:r>
              <a:rPr lang="en-US" spc="-65" dirty="0">
                <a:cs typeface="Calibri"/>
              </a:rPr>
              <a:t>r</a:t>
            </a:r>
            <a:r>
              <a:rPr lang="en-US" dirty="0">
                <a:cs typeface="Calibri"/>
              </a:rPr>
              <a:t>s’ cer</a:t>
            </a:r>
            <a:r>
              <a:rPr lang="en-US" spc="-15" dirty="0">
                <a:cs typeface="Calibri"/>
              </a:rPr>
              <a:t>t</a:t>
            </a:r>
            <a:r>
              <a:rPr lang="en-US" dirty="0">
                <a:cs typeface="Calibri"/>
              </a:rPr>
              <a:t>i</a:t>
            </a:r>
            <a:r>
              <a:rPr lang="en-US" spc="-10" dirty="0">
                <a:cs typeface="Calibri"/>
              </a:rPr>
              <a:t>f</a:t>
            </a:r>
            <a:r>
              <a:rPr lang="en-US" dirty="0">
                <a:cs typeface="Calibri"/>
              </a:rPr>
              <a:t>i</a:t>
            </a:r>
            <a:r>
              <a:rPr lang="en-US" spc="-30" dirty="0">
                <a:cs typeface="Calibri"/>
              </a:rPr>
              <a:t>c</a:t>
            </a:r>
            <a:r>
              <a:rPr lang="en-US" spc="-25" dirty="0">
                <a:cs typeface="Calibri"/>
              </a:rPr>
              <a:t>a</a:t>
            </a:r>
            <a:r>
              <a:rPr lang="en-US" dirty="0">
                <a:cs typeface="Calibri"/>
              </a:rPr>
              <a:t>t</a:t>
            </a:r>
            <a:r>
              <a:rPr lang="en-US" spc="-10" dirty="0">
                <a:cs typeface="Calibri"/>
              </a:rPr>
              <a:t>i</a:t>
            </a:r>
            <a:r>
              <a:rPr lang="en-US" dirty="0">
                <a:cs typeface="Calibri"/>
              </a:rPr>
              <a:t>ons (acti</a:t>
            </a:r>
            <a:r>
              <a:rPr lang="en-US" spc="-40" dirty="0">
                <a:cs typeface="Calibri"/>
              </a:rPr>
              <a:t>v</a:t>
            </a:r>
            <a:r>
              <a:rPr lang="en-US" dirty="0">
                <a:cs typeface="Calibri"/>
              </a:rPr>
              <a:t>e </a:t>
            </a:r>
            <a:r>
              <a:rPr lang="en-US" spc="5" dirty="0">
                <a:cs typeface="Calibri"/>
              </a:rPr>
              <a:t>o</a:t>
            </a:r>
            <a:r>
              <a:rPr lang="en-US" dirty="0">
                <a:cs typeface="Calibri"/>
              </a:rPr>
              <a:t>r </a:t>
            </a:r>
            <a:r>
              <a:rPr lang="en-US" spc="-55" dirty="0">
                <a:cs typeface="Calibri"/>
              </a:rPr>
              <a:t>e</a:t>
            </a:r>
            <a:r>
              <a:rPr lang="en-US" dirty="0">
                <a:cs typeface="Calibri"/>
              </a:rPr>
              <a:t>xpi</a:t>
            </a:r>
            <a:r>
              <a:rPr lang="en-US" spc="-45" dirty="0">
                <a:cs typeface="Calibri"/>
              </a:rPr>
              <a:t>r</a:t>
            </a:r>
            <a:r>
              <a:rPr lang="en-US" dirty="0">
                <a:cs typeface="Calibri"/>
              </a:rPr>
              <a:t>ed). Upd</a:t>
            </a:r>
            <a:r>
              <a:rPr lang="en-US" spc="-35" dirty="0">
                <a:cs typeface="Calibri"/>
              </a:rPr>
              <a:t>a</a:t>
            </a:r>
            <a:r>
              <a:rPr lang="en-US" spc="-45" dirty="0">
                <a:cs typeface="Calibri"/>
              </a:rPr>
              <a:t>t</a:t>
            </a:r>
            <a:r>
              <a:rPr lang="en-US" dirty="0">
                <a:cs typeface="Calibri"/>
              </a:rPr>
              <a:t>ed</a:t>
            </a:r>
            <a:r>
              <a:rPr lang="en-US" spc="20" dirty="0">
                <a:cs typeface="Calibri"/>
              </a:rPr>
              <a:t> </a:t>
            </a:r>
            <a:r>
              <a:rPr lang="en-US" spc="-25" dirty="0">
                <a:cs typeface="Calibri"/>
              </a:rPr>
              <a:t>c</a:t>
            </a:r>
            <a:r>
              <a:rPr lang="en-US" dirty="0">
                <a:cs typeface="Calibri"/>
              </a:rPr>
              <a:t>o</a:t>
            </a:r>
            <a:r>
              <a:rPr lang="en-US" spc="-25" dirty="0">
                <a:cs typeface="Calibri"/>
              </a:rPr>
              <a:t>n</a:t>
            </a:r>
            <a:r>
              <a:rPr lang="en-US" dirty="0">
                <a:cs typeface="Calibri"/>
              </a:rPr>
              <a:t>t</a:t>
            </a:r>
            <a:r>
              <a:rPr lang="en-US" spc="-10" dirty="0">
                <a:cs typeface="Calibri"/>
              </a:rPr>
              <a:t>i</a:t>
            </a:r>
            <a:r>
              <a:rPr lang="en-US" dirty="0">
                <a:cs typeface="Calibri"/>
              </a:rPr>
              <a:t>nuous</a:t>
            </a:r>
            <a:r>
              <a:rPr lang="en-US" spc="-20" dirty="0">
                <a:cs typeface="Calibri"/>
              </a:rPr>
              <a:t>l</a:t>
            </a:r>
            <a:r>
              <a:rPr lang="en-US" spc="-215" dirty="0">
                <a:cs typeface="Calibri"/>
              </a:rPr>
              <a:t>y</a:t>
            </a:r>
            <a:r>
              <a:rPr lang="en-US" dirty="0">
                <a:cs typeface="Calibri"/>
              </a:rPr>
              <a:t>.</a:t>
            </a:r>
          </a:p>
          <a:p>
            <a:pPr>
              <a:lnSpc>
                <a:spcPts val="700"/>
              </a:lnSpc>
              <a:spcBef>
                <a:spcPts val="27"/>
              </a:spcBef>
            </a:pPr>
            <a:endParaRPr lang="en-US" sz="700" dirty="0"/>
          </a:p>
          <a:p>
            <a:pPr>
              <a:lnSpc>
                <a:spcPts val="1000"/>
              </a:lnSpc>
            </a:pPr>
            <a:endParaRPr lang="en-US" sz="1000" dirty="0"/>
          </a:p>
          <a:p>
            <a:pPr marL="355600">
              <a:tabLst>
                <a:tab pos="354965" algn="l"/>
              </a:tabLst>
            </a:pPr>
            <a:r>
              <a:rPr lang="en-US" dirty="0">
                <a:cs typeface="Calibri"/>
              </a:rPr>
              <a:t>Used</a:t>
            </a:r>
            <a:r>
              <a:rPr lang="en-US" spc="-15" dirty="0">
                <a:cs typeface="Calibri"/>
              </a:rPr>
              <a:t> </a:t>
            </a:r>
            <a:r>
              <a:rPr lang="en-US" spc="-15" dirty="0" smtClean="0">
                <a:cs typeface="Calibri"/>
              </a:rPr>
              <a:t>b</a:t>
            </a:r>
            <a:r>
              <a:rPr lang="en-US" dirty="0" smtClean="0">
                <a:cs typeface="Calibri"/>
              </a:rPr>
              <a:t>y TCS to:</a:t>
            </a:r>
            <a:endParaRPr lang="en-US" dirty="0">
              <a:cs typeface="Calibri"/>
            </a:endParaRPr>
          </a:p>
          <a:p>
            <a:pPr marL="756285" lvl="1" indent="-287020">
              <a:spcBef>
                <a:spcPts val="85"/>
              </a:spcBef>
              <a:tabLst>
                <a:tab pos="756285" algn="l"/>
              </a:tabLst>
            </a:pPr>
            <a:r>
              <a:rPr lang="en-US" spc="-30" dirty="0">
                <a:cs typeface="Calibri"/>
              </a:rPr>
              <a:t>C</a:t>
            </a:r>
            <a:r>
              <a:rPr lang="en-US" dirty="0" smtClean="0">
                <a:cs typeface="Calibri"/>
              </a:rPr>
              <a:t>o</a:t>
            </a:r>
            <a:r>
              <a:rPr lang="en-US" spc="-20" dirty="0" smtClean="0">
                <a:cs typeface="Calibri"/>
              </a:rPr>
              <a:t>n</a:t>
            </a:r>
            <a:r>
              <a:rPr lang="en-US" dirty="0" smtClean="0">
                <a:cs typeface="Calibri"/>
              </a:rPr>
              <a:t>f</a:t>
            </a:r>
            <a:r>
              <a:rPr lang="en-US" spc="-10" dirty="0" smtClean="0">
                <a:cs typeface="Calibri"/>
              </a:rPr>
              <a:t>i</a:t>
            </a:r>
            <a:r>
              <a:rPr lang="en-US" spc="-20" dirty="0" smtClean="0">
                <a:cs typeface="Calibri"/>
              </a:rPr>
              <a:t>rm</a:t>
            </a:r>
            <a:r>
              <a:rPr lang="en-US" spc="5" dirty="0" smtClean="0">
                <a:cs typeface="Calibri"/>
              </a:rPr>
              <a:t> </a:t>
            </a:r>
            <a:r>
              <a:rPr lang="en-US" b="1" spc="-15" dirty="0">
                <a:cs typeface="Calibri"/>
              </a:rPr>
              <a:t>EIN</a:t>
            </a:r>
            <a:r>
              <a:rPr lang="en-US" spc="-15" dirty="0">
                <a:cs typeface="Calibri"/>
              </a:rPr>
              <a:t> is</a:t>
            </a:r>
            <a:r>
              <a:rPr lang="en-US" spc="5" dirty="0">
                <a:cs typeface="Calibri"/>
              </a:rPr>
              <a:t> </a:t>
            </a:r>
            <a:r>
              <a:rPr lang="en-US" spc="-15" dirty="0" smtClean="0">
                <a:cs typeface="Calibri"/>
              </a:rPr>
              <a:t>acti</a:t>
            </a:r>
            <a:r>
              <a:rPr lang="en-US" spc="-45" dirty="0" smtClean="0">
                <a:cs typeface="Calibri"/>
              </a:rPr>
              <a:t>v</a:t>
            </a:r>
            <a:r>
              <a:rPr lang="en-US" spc="-15" dirty="0" smtClean="0">
                <a:cs typeface="Calibri"/>
              </a:rPr>
              <a:t>e</a:t>
            </a:r>
            <a:r>
              <a:rPr lang="en-US" spc="-65" dirty="0" smtClean="0">
                <a:cs typeface="Calibri"/>
              </a:rPr>
              <a:t>/</a:t>
            </a:r>
            <a:r>
              <a:rPr lang="en-US" spc="-15" dirty="0" smtClean="0">
                <a:cs typeface="Calibri"/>
              </a:rPr>
              <a:t>cur</a:t>
            </a:r>
            <a:r>
              <a:rPr lang="en-US" spc="-55" dirty="0" smtClean="0">
                <a:cs typeface="Calibri"/>
              </a:rPr>
              <a:t>r</a:t>
            </a:r>
            <a:r>
              <a:rPr lang="en-US" spc="-15" dirty="0" smtClean="0">
                <a:cs typeface="Calibri"/>
              </a:rPr>
              <a:t>e</a:t>
            </a:r>
            <a:r>
              <a:rPr lang="en-US" spc="-50" dirty="0" smtClean="0">
                <a:cs typeface="Calibri"/>
              </a:rPr>
              <a:t>n</a:t>
            </a:r>
            <a:r>
              <a:rPr lang="en-US" dirty="0" smtClean="0">
                <a:cs typeface="Calibri"/>
              </a:rPr>
              <a:t>t</a:t>
            </a:r>
            <a:endParaRPr lang="en-US" dirty="0">
              <a:cs typeface="Calibri"/>
            </a:endParaRPr>
          </a:p>
          <a:p>
            <a:pPr lvl="1">
              <a:lnSpc>
                <a:spcPts val="650"/>
              </a:lnSpc>
              <a:spcBef>
                <a:spcPts val="24"/>
              </a:spcBef>
            </a:pPr>
            <a:endParaRPr lang="en-US" sz="650" dirty="0"/>
          </a:p>
          <a:p>
            <a:pPr marL="756285" marR="12700" lvl="1" indent="-287020">
              <a:lnSpc>
                <a:spcPct val="80000"/>
              </a:lnSpc>
              <a:tabLst>
                <a:tab pos="756285" algn="l"/>
              </a:tabLst>
            </a:pPr>
            <a:r>
              <a:rPr lang="en-US" spc="-10" dirty="0">
                <a:cs typeface="Calibri"/>
              </a:rPr>
              <a:t>If</a:t>
            </a:r>
            <a:r>
              <a:rPr lang="en-US" spc="-5" dirty="0">
                <a:cs typeface="Calibri"/>
              </a:rPr>
              <a:t> </a:t>
            </a:r>
            <a:r>
              <a:rPr lang="en-US" spc="-15" dirty="0">
                <a:cs typeface="Calibri"/>
              </a:rPr>
              <a:t>a</a:t>
            </a:r>
            <a:r>
              <a:rPr lang="en-US" spc="-5" dirty="0">
                <a:cs typeface="Calibri"/>
              </a:rPr>
              <a:t> </a:t>
            </a:r>
            <a:r>
              <a:rPr lang="en-US" spc="-35" dirty="0">
                <a:cs typeface="Calibri"/>
              </a:rPr>
              <a:t>t</a:t>
            </a:r>
            <a:r>
              <a:rPr lang="en-US" spc="-15" dirty="0">
                <a:cs typeface="Calibri"/>
              </a:rPr>
              <a:t>ea</a:t>
            </a:r>
            <a:r>
              <a:rPr lang="en-US" spc="-10" dirty="0">
                <a:cs typeface="Calibri"/>
              </a:rPr>
              <a:t>c</a:t>
            </a:r>
            <a:r>
              <a:rPr lang="en-US" spc="-15" dirty="0">
                <a:cs typeface="Calibri"/>
              </a:rPr>
              <a:t>her</a:t>
            </a:r>
            <a:r>
              <a:rPr lang="en-US" spc="-20" dirty="0">
                <a:cs typeface="Calibri"/>
              </a:rPr>
              <a:t> </a:t>
            </a:r>
            <a:r>
              <a:rPr lang="en-US" spc="-15" dirty="0">
                <a:cs typeface="Calibri"/>
              </a:rPr>
              <a:t>has</a:t>
            </a:r>
            <a:r>
              <a:rPr lang="en-US" spc="20" dirty="0">
                <a:cs typeface="Calibri"/>
              </a:rPr>
              <a:t> </a:t>
            </a:r>
            <a:r>
              <a:rPr lang="en-US" spc="-15" dirty="0" smtClean="0">
                <a:cs typeface="Calibri"/>
              </a:rPr>
              <a:t>an invalid </a:t>
            </a:r>
            <a:r>
              <a:rPr lang="en-US" spc="-10" dirty="0" smtClean="0">
                <a:cs typeface="Calibri"/>
              </a:rPr>
              <a:t>certif</a:t>
            </a:r>
            <a:r>
              <a:rPr lang="en-US" spc="-20" dirty="0" smtClean="0">
                <a:cs typeface="Calibri"/>
              </a:rPr>
              <a:t>i</a:t>
            </a:r>
            <a:r>
              <a:rPr lang="en-US" spc="-35" dirty="0" smtClean="0">
                <a:cs typeface="Calibri"/>
              </a:rPr>
              <a:t>ca</a:t>
            </a:r>
            <a:r>
              <a:rPr lang="en-US" spc="-15" dirty="0" smtClean="0">
                <a:cs typeface="Calibri"/>
              </a:rPr>
              <a:t>tio</a:t>
            </a:r>
            <a:r>
              <a:rPr lang="en-US" spc="-25" dirty="0" smtClean="0">
                <a:cs typeface="Calibri"/>
              </a:rPr>
              <a:t>n</a:t>
            </a:r>
            <a:r>
              <a:rPr lang="en-US" spc="-10" dirty="0">
                <a:cs typeface="Calibri"/>
              </a:rPr>
              <a:t>,</a:t>
            </a:r>
            <a:r>
              <a:rPr lang="en-US" spc="10" dirty="0">
                <a:cs typeface="Calibri"/>
              </a:rPr>
              <a:t> </a:t>
            </a:r>
            <a:r>
              <a:rPr lang="en-US" spc="-15" dirty="0">
                <a:cs typeface="Calibri"/>
              </a:rPr>
              <a:t>the</a:t>
            </a:r>
            <a:r>
              <a:rPr lang="en-US" spc="5" dirty="0">
                <a:cs typeface="Calibri"/>
              </a:rPr>
              <a:t> </a:t>
            </a:r>
            <a:r>
              <a:rPr lang="en-US" spc="-15" dirty="0">
                <a:cs typeface="Calibri"/>
              </a:rPr>
              <a:t>EIN</a:t>
            </a:r>
            <a:r>
              <a:rPr lang="en-US" spc="-10" dirty="0">
                <a:cs typeface="Calibri"/>
              </a:rPr>
              <a:t> wil</a:t>
            </a:r>
            <a:r>
              <a:rPr lang="en-US" dirty="0">
                <a:cs typeface="Calibri"/>
              </a:rPr>
              <a:t>l</a:t>
            </a:r>
            <a:r>
              <a:rPr lang="en-US" spc="-5" dirty="0">
                <a:cs typeface="Calibri"/>
              </a:rPr>
              <a:t> </a:t>
            </a:r>
            <a:r>
              <a:rPr lang="en-US" spc="-15" dirty="0">
                <a:cs typeface="Calibri"/>
              </a:rPr>
              <a:t>th</a:t>
            </a:r>
            <a:r>
              <a:rPr lang="en-US" spc="-70" dirty="0">
                <a:cs typeface="Calibri"/>
              </a:rPr>
              <a:t>r</a:t>
            </a:r>
            <a:r>
              <a:rPr lang="en-US" spc="-25" dirty="0">
                <a:cs typeface="Calibri"/>
              </a:rPr>
              <a:t>o</a:t>
            </a:r>
            <a:r>
              <a:rPr lang="en-US" spc="-20" dirty="0">
                <a:cs typeface="Calibri"/>
              </a:rPr>
              <a:t>w</a:t>
            </a:r>
            <a:r>
              <a:rPr lang="en-US" spc="15" dirty="0">
                <a:cs typeface="Calibri"/>
              </a:rPr>
              <a:t> </a:t>
            </a:r>
            <a:r>
              <a:rPr lang="en-US" spc="-15" dirty="0">
                <a:cs typeface="Calibri"/>
              </a:rPr>
              <a:t>an</a:t>
            </a:r>
            <a:r>
              <a:rPr lang="en-US" spc="10" dirty="0">
                <a:cs typeface="Calibri"/>
              </a:rPr>
              <a:t> </a:t>
            </a:r>
            <a:r>
              <a:rPr lang="en-US" spc="-15" dirty="0">
                <a:cs typeface="Calibri"/>
              </a:rPr>
              <a:t>er</a:t>
            </a:r>
            <a:r>
              <a:rPr lang="en-US" spc="-70" dirty="0">
                <a:cs typeface="Calibri"/>
              </a:rPr>
              <a:t>r</a:t>
            </a:r>
            <a:r>
              <a:rPr lang="en-US" spc="-15" dirty="0">
                <a:cs typeface="Calibri"/>
              </a:rPr>
              <a:t>or: “Not</a:t>
            </a:r>
            <a:r>
              <a:rPr lang="en-US" spc="15" dirty="0">
                <a:cs typeface="Calibri"/>
              </a:rPr>
              <a:t> </a:t>
            </a:r>
            <a:r>
              <a:rPr lang="en-US" spc="-180" dirty="0">
                <a:cs typeface="Calibri"/>
              </a:rPr>
              <a:t>V</a:t>
            </a:r>
            <a:r>
              <a:rPr lang="en-US" dirty="0">
                <a:cs typeface="Calibri"/>
              </a:rPr>
              <a:t>al</a:t>
            </a:r>
            <a:r>
              <a:rPr lang="en-US" spc="-10" dirty="0">
                <a:cs typeface="Calibri"/>
              </a:rPr>
              <a:t>i</a:t>
            </a:r>
            <a:r>
              <a:rPr lang="en-US" spc="-15" dirty="0">
                <a:cs typeface="Calibri"/>
              </a:rPr>
              <a:t>d</a:t>
            </a:r>
            <a:r>
              <a:rPr lang="en-US" spc="5" dirty="0">
                <a:cs typeface="Calibri"/>
              </a:rPr>
              <a:t> </a:t>
            </a:r>
            <a:r>
              <a:rPr lang="en-US" spc="-15" dirty="0">
                <a:cs typeface="Calibri"/>
              </a:rPr>
              <a:t>EIN</a:t>
            </a:r>
            <a:r>
              <a:rPr lang="en-US" spc="-210" dirty="0">
                <a:cs typeface="Calibri"/>
              </a:rPr>
              <a:t>.</a:t>
            </a:r>
            <a:r>
              <a:rPr lang="en-US" spc="-15" dirty="0">
                <a:cs typeface="Calibri"/>
              </a:rPr>
              <a:t>”</a:t>
            </a:r>
            <a:r>
              <a:rPr lang="en-US" spc="15" dirty="0">
                <a:cs typeface="Calibri"/>
              </a:rPr>
              <a:t> </a:t>
            </a:r>
            <a:r>
              <a:rPr lang="en-US" spc="-20" dirty="0" smtClean="0">
                <a:cs typeface="Calibri"/>
              </a:rPr>
              <a:t>Use </a:t>
            </a:r>
            <a:r>
              <a:rPr lang="en-US" spc="-15" dirty="0" smtClean="0">
                <a:cs typeface="Calibri"/>
              </a:rPr>
              <a:t>uncert</a:t>
            </a:r>
            <a:r>
              <a:rPr lang="en-US" spc="-25" dirty="0" smtClean="0">
                <a:cs typeface="Calibri"/>
              </a:rPr>
              <a:t>i</a:t>
            </a:r>
            <a:r>
              <a:rPr lang="en-US" spc="-15" dirty="0" smtClean="0">
                <a:cs typeface="Calibri"/>
              </a:rPr>
              <a:t>fied</a:t>
            </a:r>
            <a:r>
              <a:rPr lang="en-US" spc="-10" dirty="0" smtClean="0">
                <a:cs typeface="Calibri"/>
              </a:rPr>
              <a:t> </a:t>
            </a:r>
            <a:r>
              <a:rPr lang="en-US" spc="-35" dirty="0">
                <a:cs typeface="Calibri"/>
              </a:rPr>
              <a:t>c</a:t>
            </a:r>
            <a:r>
              <a:rPr lang="en-US" spc="-15" dirty="0">
                <a:cs typeface="Calibri"/>
              </a:rPr>
              <a:t>odes</a:t>
            </a:r>
            <a:r>
              <a:rPr lang="en-US" spc="10" dirty="0">
                <a:cs typeface="Calibri"/>
              </a:rPr>
              <a:t> </a:t>
            </a:r>
            <a:r>
              <a:rPr lang="en-US" spc="-15" dirty="0">
                <a:cs typeface="Calibri"/>
              </a:rPr>
              <a:t>(200</a:t>
            </a:r>
            <a:r>
              <a:rPr lang="en-US" spc="-185" dirty="0">
                <a:cs typeface="Calibri"/>
              </a:rPr>
              <a:t>’</a:t>
            </a:r>
            <a:r>
              <a:rPr lang="en-US" spc="-10" dirty="0">
                <a:cs typeface="Calibri"/>
              </a:rPr>
              <a:t>s)</a:t>
            </a:r>
            <a:r>
              <a:rPr lang="en-US" spc="40" dirty="0">
                <a:cs typeface="Calibri"/>
              </a:rPr>
              <a:t> </a:t>
            </a:r>
            <a:r>
              <a:rPr lang="en-US" spc="-15" dirty="0" smtClean="0">
                <a:cs typeface="Calibri"/>
              </a:rPr>
              <a:t>when not </a:t>
            </a:r>
            <a:r>
              <a:rPr lang="en-US" spc="-10" dirty="0" smtClean="0">
                <a:cs typeface="Calibri"/>
              </a:rPr>
              <a:t>i</a:t>
            </a:r>
            <a:r>
              <a:rPr lang="en-US" spc="-30" dirty="0" smtClean="0">
                <a:cs typeface="Calibri"/>
              </a:rPr>
              <a:t>n</a:t>
            </a:r>
            <a:r>
              <a:rPr lang="en-US" spc="-15" dirty="0" smtClean="0">
                <a:cs typeface="Calibri"/>
              </a:rPr>
              <a:t>clu</a:t>
            </a:r>
            <a:r>
              <a:rPr lang="en-US" spc="-25" dirty="0" smtClean="0">
                <a:cs typeface="Calibri"/>
              </a:rPr>
              <a:t>d</a:t>
            </a:r>
            <a:r>
              <a:rPr lang="en-US" spc="-10" dirty="0" smtClean="0">
                <a:cs typeface="Calibri"/>
              </a:rPr>
              <a:t>i</a:t>
            </a:r>
            <a:r>
              <a:rPr lang="en-US" spc="-30" dirty="0" smtClean="0">
                <a:cs typeface="Calibri"/>
              </a:rPr>
              <a:t>n</a:t>
            </a:r>
            <a:r>
              <a:rPr lang="en-US" spc="-15" dirty="0" smtClean="0">
                <a:cs typeface="Calibri"/>
              </a:rPr>
              <a:t>g</a:t>
            </a:r>
            <a:r>
              <a:rPr lang="en-US" spc="50" dirty="0" smtClean="0">
                <a:cs typeface="Calibri"/>
              </a:rPr>
              <a:t> </a:t>
            </a:r>
            <a:r>
              <a:rPr lang="en-US" spc="-15" dirty="0">
                <a:cs typeface="Calibri"/>
              </a:rPr>
              <a:t>the</a:t>
            </a:r>
            <a:r>
              <a:rPr lang="en-US" spc="-5" dirty="0">
                <a:cs typeface="Calibri"/>
              </a:rPr>
              <a:t> </a:t>
            </a:r>
            <a:r>
              <a:rPr lang="en-US" spc="-15" dirty="0">
                <a:cs typeface="Calibri"/>
              </a:rPr>
              <a:t>EIN.</a:t>
            </a:r>
            <a:endParaRPr lang="en-US" dirty="0">
              <a:cs typeface="Calibri"/>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22910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DM – Directory Manager</a:t>
            </a:r>
            <a:endParaRPr lang="en-US" dirty="0"/>
          </a:p>
        </p:txBody>
      </p:sp>
      <p:sp>
        <p:nvSpPr>
          <p:cNvPr id="8" name="Content Placeholder 7"/>
          <p:cNvSpPr>
            <a:spLocks noGrp="1"/>
          </p:cNvSpPr>
          <p:nvPr>
            <p:ph idx="1"/>
          </p:nvPr>
        </p:nvSpPr>
        <p:spPr/>
        <p:txBody>
          <a:bodyPr>
            <a:normAutofit/>
          </a:bodyPr>
          <a:lstStyle/>
          <a:p>
            <a:r>
              <a:rPr lang="en-US" dirty="0"/>
              <a:t>The Directory Manager (DM) is located in the Portal Applications website. DM is the </a:t>
            </a:r>
            <a:r>
              <a:rPr lang="en-US" dirty="0" smtClean="0"/>
              <a:t>official listing </a:t>
            </a:r>
            <a:r>
              <a:rPr lang="en-US" dirty="0"/>
              <a:t>of all districts, schools and other educational facilities. DM is also used to manage users </a:t>
            </a:r>
            <a:r>
              <a:rPr lang="en-US" dirty="0" smtClean="0"/>
              <a:t>and their </a:t>
            </a:r>
            <a:r>
              <a:rPr lang="en-US" dirty="0"/>
              <a:t>roles for all Portal Applications</a:t>
            </a:r>
            <a:r>
              <a:rPr lang="en-US" dirty="0" smtClean="0"/>
              <a:t>.</a:t>
            </a:r>
          </a:p>
          <a:p>
            <a:r>
              <a:rPr lang="en-US" dirty="0">
                <a:cs typeface="Calibri"/>
              </a:rPr>
              <a:t>Used</a:t>
            </a:r>
            <a:r>
              <a:rPr lang="en-US" spc="-15" dirty="0">
                <a:cs typeface="Calibri"/>
              </a:rPr>
              <a:t> b</a:t>
            </a:r>
            <a:r>
              <a:rPr lang="en-US" dirty="0">
                <a:cs typeface="Calibri"/>
              </a:rPr>
              <a:t>y TCS to:</a:t>
            </a:r>
          </a:p>
          <a:p>
            <a:pPr lvl="1"/>
            <a:r>
              <a:rPr lang="en-US" dirty="0" smtClean="0"/>
              <a:t>Verify application credentials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27191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375"/>
            <a:ext cx="8229600" cy="1143000"/>
          </a:xfrm>
        </p:spPr>
        <p:txBody>
          <a:bodyPr>
            <a:normAutofit fontScale="90000"/>
          </a:bodyPr>
          <a:lstStyle/>
          <a:p>
            <a:r>
              <a:rPr lang="en-US" dirty="0" smtClean="0"/>
              <a:t>APSEP – Approved Private Special Education Facility</a:t>
            </a:r>
            <a:r>
              <a:rPr lang="en-US" dirty="0"/>
              <a:t/>
            </a:r>
            <a:br>
              <a:rPr lang="en-US" dirty="0"/>
            </a:br>
            <a:endParaRPr lang="en-US" dirty="0"/>
          </a:p>
        </p:txBody>
      </p:sp>
      <p:sp>
        <p:nvSpPr>
          <p:cNvPr id="8" name="Content Placeholder 7"/>
          <p:cNvSpPr>
            <a:spLocks noGrp="1"/>
          </p:cNvSpPr>
          <p:nvPr>
            <p:ph idx="1"/>
          </p:nvPr>
        </p:nvSpPr>
        <p:spPr>
          <a:xfrm>
            <a:off x="457200" y="1780375"/>
            <a:ext cx="8229600" cy="4345788"/>
          </a:xfrm>
        </p:spPr>
        <p:txBody>
          <a:bodyPr>
            <a:normAutofit/>
          </a:bodyPr>
          <a:lstStyle/>
          <a:p>
            <a:r>
              <a:rPr lang="en-US" dirty="0" smtClean="0"/>
              <a:t>APSEP’s provide appropriate services and supports to special Education students when a LEA finds it necessary to contract with a private facility to meet their statutory obligation.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2549343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CSDE Data Collections</a:t>
            </a:r>
            <a:endParaRPr lang="en-US" dirty="0"/>
          </a:p>
        </p:txBody>
      </p:sp>
      <p:pic>
        <p:nvPicPr>
          <p:cNvPr id="3" name="Content Placeholder 2"/>
          <p:cNvPicPr>
            <a:picLocks noGrp="1" noChangeAspect="1"/>
          </p:cNvPicPr>
          <p:nvPr>
            <p:ph idx="1"/>
          </p:nvPr>
        </p:nvPicPr>
        <p:blipFill>
          <a:blip r:embed="rId3"/>
          <a:stretch>
            <a:fillRect/>
          </a:stretch>
        </p:blipFill>
        <p:spPr>
          <a:xfrm>
            <a:off x="1241994" y="1600200"/>
            <a:ext cx="6660012" cy="45259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787424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96483" y="2495041"/>
            <a:ext cx="8841719" cy="2092073"/>
          </a:xfrm>
          <a:prstGeom prst="rect">
            <a:avLst/>
          </a:prstGeom>
        </p:spPr>
        <p:txBody>
          <a:bodyPr vert="horz" wrap="square" lIns="0" tIns="0" rIns="0" bIns="0" rtlCol="0">
            <a:noAutofit/>
          </a:bodyPr>
          <a:lstStyle/>
          <a:p>
            <a:pPr marL="12700" algn="ctr"/>
            <a:r>
              <a:rPr lang="en-US" sz="4400" b="1" spc="-95" dirty="0" smtClean="0">
                <a:cs typeface="Calibri"/>
              </a:rPr>
              <a:t>5 W’s of TCS</a:t>
            </a:r>
            <a:endParaRPr lang="en-US" sz="4400" dirty="0">
              <a:cs typeface="Calibri"/>
            </a:endParaRPr>
          </a:p>
          <a:p>
            <a:pPr marL="12700" algn="ctr">
              <a:lnSpc>
                <a:spcPct val="100000"/>
              </a:lnSpc>
            </a:pPr>
            <a:endParaRPr sz="4400" dirty="0">
              <a:latin typeface="Calibri"/>
              <a:cs typeface="Calibri"/>
            </a:endParaRPr>
          </a:p>
        </p:txBody>
      </p:sp>
    </p:spTree>
    <p:extLst>
      <p:ext uri="{BB962C8B-B14F-4D97-AF65-F5344CB8AC3E}">
        <p14:creationId xmlns:p14="http://schemas.microsoft.com/office/powerpoint/2010/main" val="2321383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730625"/>
          </a:xfrm>
        </p:spPr>
        <p:txBody>
          <a:bodyPr>
            <a:normAutofit fontScale="90000"/>
          </a:bodyPr>
          <a:lstStyle/>
          <a:p>
            <a:r>
              <a:rPr lang="en-US" sz="3600" dirty="0" smtClean="0"/>
              <a:t> </a:t>
            </a:r>
            <a:r>
              <a:rPr lang="en-US" dirty="0" smtClean="0"/>
              <a:t/>
            </a:r>
            <a:br>
              <a:rPr lang="en-US" dirty="0" smtClean="0"/>
            </a:br>
            <a:r>
              <a:rPr lang="en-US" dirty="0" smtClean="0"/>
              <a:t>Who reports TCS Data? </a:t>
            </a:r>
            <a:br>
              <a:rPr lang="en-US" dirty="0" smtClean="0"/>
            </a:br>
            <a:r>
              <a:rPr lang="en-US" dirty="0" smtClean="0"/>
              <a:t>Who gets reported?</a:t>
            </a:r>
            <a:r>
              <a:rPr lang="en-US" dirty="0"/>
              <a:t/>
            </a:r>
            <a:br>
              <a:rPr lang="en-US" dirty="0"/>
            </a:b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77500" lnSpcReduction="20000"/>
          </a:bodyPr>
          <a:lstStyle/>
          <a:p>
            <a:endParaRPr lang="en-US" dirty="0" smtClean="0">
              <a:cs typeface="Arial"/>
            </a:endParaRPr>
          </a:p>
          <a:p>
            <a:r>
              <a:rPr lang="en-US" dirty="0" smtClean="0">
                <a:cs typeface="Arial"/>
              </a:rPr>
              <a:t>Public schools in CT are required to report TCS information. This includes:</a:t>
            </a:r>
          </a:p>
          <a:p>
            <a:pPr lvl="1"/>
            <a:r>
              <a:rPr lang="en-US" dirty="0" smtClean="0">
                <a:cs typeface="Arial"/>
              </a:rPr>
              <a:t>All students in grades </a:t>
            </a:r>
            <a:r>
              <a:rPr lang="en-US" dirty="0" err="1" smtClean="0">
                <a:cs typeface="Arial"/>
              </a:rPr>
              <a:t>PreK</a:t>
            </a:r>
            <a:r>
              <a:rPr lang="en-US" dirty="0" smtClean="0">
                <a:cs typeface="Arial"/>
              </a:rPr>
              <a:t> – 12 including regional districts, </a:t>
            </a:r>
            <a:r>
              <a:rPr lang="en-US" dirty="0">
                <a:cs typeface="Arial"/>
              </a:rPr>
              <a:t>charter schools and the CT Technical High School System</a:t>
            </a:r>
            <a:r>
              <a:rPr lang="en-US" dirty="0" smtClean="0">
                <a:cs typeface="Arial"/>
              </a:rPr>
              <a:t>.</a:t>
            </a:r>
          </a:p>
          <a:p>
            <a:pPr lvl="1"/>
            <a:r>
              <a:rPr lang="en-US" dirty="0" smtClean="0">
                <a:cs typeface="Arial"/>
              </a:rPr>
              <a:t>Outplaced Students</a:t>
            </a:r>
            <a:endParaRPr lang="en-US" dirty="0"/>
          </a:p>
          <a:p>
            <a:pPr lvl="1"/>
            <a:r>
              <a:rPr lang="en-US" dirty="0"/>
              <a:t>S</a:t>
            </a:r>
            <a:r>
              <a:rPr lang="en-US" dirty="0" smtClean="0"/>
              <a:t>tudents </a:t>
            </a:r>
            <a:r>
              <a:rPr lang="en-US" dirty="0"/>
              <a:t>taking courses outside of the district (arts, agriculture, vocational, online, etc.) </a:t>
            </a:r>
          </a:p>
          <a:p>
            <a:pPr lvl="1"/>
            <a:r>
              <a:rPr lang="en-US" dirty="0"/>
              <a:t>S</a:t>
            </a:r>
            <a:r>
              <a:rPr lang="en-US" dirty="0" smtClean="0"/>
              <a:t>tudents </a:t>
            </a:r>
            <a:r>
              <a:rPr lang="en-US" dirty="0"/>
              <a:t>who are homebound or expelled </a:t>
            </a:r>
            <a:endParaRPr lang="en-US" dirty="0" smtClean="0"/>
          </a:p>
          <a:p>
            <a:pPr marL="457200" lvl="1" indent="0">
              <a:buNone/>
            </a:pPr>
            <a:endParaRPr lang="en-US" b="1" dirty="0" smtClean="0"/>
          </a:p>
          <a:p>
            <a:pPr marL="457200" lvl="1" indent="0">
              <a:buNone/>
            </a:pPr>
            <a:r>
              <a:rPr lang="en-US" b="1" dirty="0" smtClean="0"/>
              <a:t>This equates to reporting </a:t>
            </a:r>
            <a:r>
              <a:rPr lang="en-US" b="1" spc="-10" dirty="0" smtClean="0">
                <a:cs typeface="Calibri"/>
              </a:rPr>
              <a:t>all </a:t>
            </a:r>
            <a:r>
              <a:rPr lang="en-US" b="1" spc="-50" dirty="0">
                <a:cs typeface="Calibri"/>
              </a:rPr>
              <a:t>s</a:t>
            </a:r>
            <a:r>
              <a:rPr lang="en-US" b="1" spc="-15" dirty="0">
                <a:cs typeface="Calibri"/>
              </a:rPr>
              <a:t>tu</a:t>
            </a:r>
            <a:r>
              <a:rPr lang="en-US" b="1" spc="-30" dirty="0">
                <a:cs typeface="Calibri"/>
              </a:rPr>
              <a:t>d</a:t>
            </a:r>
            <a:r>
              <a:rPr lang="en-US" b="1" spc="-15" dirty="0">
                <a:cs typeface="Calibri"/>
              </a:rPr>
              <a:t>e</a:t>
            </a:r>
            <a:r>
              <a:rPr lang="en-US" b="1" spc="-45" dirty="0">
                <a:cs typeface="Calibri"/>
              </a:rPr>
              <a:t>n</a:t>
            </a:r>
            <a:r>
              <a:rPr lang="en-US" b="1" spc="-15" dirty="0">
                <a:cs typeface="Calibri"/>
              </a:rPr>
              <a:t>ts</a:t>
            </a:r>
            <a:r>
              <a:rPr lang="en-US" b="1" spc="45" dirty="0">
                <a:cs typeface="Calibri"/>
              </a:rPr>
              <a:t> </a:t>
            </a:r>
            <a:r>
              <a:rPr lang="en-US" b="1" spc="-50" dirty="0">
                <a:cs typeface="Calibri"/>
              </a:rPr>
              <a:t>r</a:t>
            </a:r>
            <a:r>
              <a:rPr lang="en-US" b="1" spc="-15" dirty="0">
                <a:cs typeface="Calibri"/>
              </a:rPr>
              <a:t>egi</a:t>
            </a:r>
            <a:r>
              <a:rPr lang="en-US" b="1" spc="-55" dirty="0">
                <a:cs typeface="Calibri"/>
              </a:rPr>
              <a:t>s</a:t>
            </a:r>
            <a:r>
              <a:rPr lang="en-US" b="1" spc="-35" dirty="0">
                <a:cs typeface="Calibri"/>
              </a:rPr>
              <a:t>t</a:t>
            </a:r>
            <a:r>
              <a:rPr lang="en-US" b="1" spc="-15" dirty="0">
                <a:cs typeface="Calibri"/>
              </a:rPr>
              <a:t>e</a:t>
            </a:r>
            <a:r>
              <a:rPr lang="en-US" b="1" spc="-50" dirty="0">
                <a:cs typeface="Calibri"/>
              </a:rPr>
              <a:t>r</a:t>
            </a:r>
            <a:r>
              <a:rPr lang="en-US" b="1" spc="-15" dirty="0">
                <a:cs typeface="Calibri"/>
              </a:rPr>
              <a:t>ed</a:t>
            </a:r>
            <a:r>
              <a:rPr lang="en-US" b="1" spc="5" dirty="0">
                <a:cs typeface="Calibri"/>
              </a:rPr>
              <a:t> </a:t>
            </a:r>
            <a:r>
              <a:rPr lang="en-US" b="1" spc="-35" dirty="0">
                <a:cs typeface="Calibri"/>
              </a:rPr>
              <a:t>t</a:t>
            </a:r>
            <a:r>
              <a:rPr lang="en-US" b="1" spc="-15" dirty="0">
                <a:cs typeface="Calibri"/>
              </a:rPr>
              <a:t>o</a:t>
            </a:r>
            <a:r>
              <a:rPr lang="en-US" b="1" spc="-5" dirty="0">
                <a:cs typeface="Calibri"/>
              </a:rPr>
              <a:t> </a:t>
            </a:r>
            <a:r>
              <a:rPr lang="en-US" b="1" spc="-65" dirty="0">
                <a:cs typeface="Calibri"/>
              </a:rPr>
              <a:t>y</a:t>
            </a:r>
            <a:r>
              <a:rPr lang="en-US" b="1" spc="-15" dirty="0">
                <a:cs typeface="Calibri"/>
              </a:rPr>
              <a:t>our</a:t>
            </a:r>
            <a:r>
              <a:rPr lang="en-US" b="1" spc="15" dirty="0">
                <a:cs typeface="Calibri"/>
              </a:rPr>
              <a:t> </a:t>
            </a:r>
            <a:r>
              <a:rPr lang="en-US" b="1" spc="-15" dirty="0">
                <a:cs typeface="Calibri"/>
              </a:rPr>
              <a:t>d</a:t>
            </a:r>
            <a:r>
              <a:rPr lang="en-US" b="1" spc="-25" dirty="0">
                <a:cs typeface="Calibri"/>
              </a:rPr>
              <a:t>i</a:t>
            </a:r>
            <a:r>
              <a:rPr lang="en-US" b="1" spc="-55" dirty="0">
                <a:cs typeface="Calibri"/>
              </a:rPr>
              <a:t>s</a:t>
            </a:r>
            <a:r>
              <a:rPr lang="en-US" b="1" spc="-10" dirty="0">
                <a:cs typeface="Calibri"/>
              </a:rPr>
              <a:t>tr</a:t>
            </a:r>
            <a:r>
              <a:rPr lang="en-US" b="1" spc="-20" dirty="0">
                <a:cs typeface="Calibri"/>
              </a:rPr>
              <a:t>i</a:t>
            </a:r>
            <a:r>
              <a:rPr lang="en-US" b="1" spc="-15" dirty="0">
                <a:cs typeface="Calibri"/>
              </a:rPr>
              <a:t>ct</a:t>
            </a:r>
            <a:r>
              <a:rPr lang="en-US" b="1" spc="40" dirty="0">
                <a:cs typeface="Calibri"/>
              </a:rPr>
              <a:t> </a:t>
            </a:r>
            <a:r>
              <a:rPr lang="en-US" b="1" spc="-15" dirty="0">
                <a:cs typeface="Calibri"/>
              </a:rPr>
              <a:t>in the</a:t>
            </a:r>
            <a:r>
              <a:rPr lang="en-US" b="1" spc="10" dirty="0">
                <a:cs typeface="Calibri"/>
              </a:rPr>
              <a:t> </a:t>
            </a:r>
            <a:r>
              <a:rPr lang="en-US" b="1" i="1" spc="-15" dirty="0">
                <a:cs typeface="Calibri"/>
              </a:rPr>
              <a:t>Publ</a:t>
            </a:r>
            <a:r>
              <a:rPr lang="en-US" b="1" i="1" spc="-25" dirty="0">
                <a:cs typeface="Calibri"/>
              </a:rPr>
              <a:t>i</a:t>
            </a:r>
            <a:r>
              <a:rPr lang="en-US" b="1" i="1" spc="-15" dirty="0">
                <a:cs typeface="Calibri"/>
              </a:rPr>
              <a:t>c</a:t>
            </a:r>
            <a:r>
              <a:rPr lang="en-US" b="1" i="1" spc="-5" dirty="0">
                <a:cs typeface="Calibri"/>
              </a:rPr>
              <a:t> </a:t>
            </a:r>
            <a:r>
              <a:rPr lang="en-US" b="1" i="1" spc="-15" dirty="0">
                <a:cs typeface="Calibri"/>
              </a:rPr>
              <a:t>Sch</a:t>
            </a:r>
            <a:r>
              <a:rPr lang="en-US" b="1" i="1" spc="-10" dirty="0">
                <a:cs typeface="Calibri"/>
              </a:rPr>
              <a:t>o</a:t>
            </a:r>
            <a:r>
              <a:rPr lang="en-US" b="1" i="1" spc="-15" dirty="0">
                <a:cs typeface="Calibri"/>
              </a:rPr>
              <a:t>ol </a:t>
            </a:r>
            <a:r>
              <a:rPr lang="en-US" b="1" i="1" spc="-10" dirty="0">
                <a:cs typeface="Calibri"/>
              </a:rPr>
              <a:t>In</a:t>
            </a:r>
            <a:r>
              <a:rPr lang="en-US" b="1" i="1" spc="-50" dirty="0">
                <a:cs typeface="Calibri"/>
              </a:rPr>
              <a:t>f</a:t>
            </a:r>
            <a:r>
              <a:rPr lang="en-US" b="1" i="1" spc="-15" dirty="0">
                <a:cs typeface="Calibri"/>
              </a:rPr>
              <a:t>ormation</a:t>
            </a:r>
            <a:r>
              <a:rPr lang="en-US" b="1" i="1" spc="-5" dirty="0">
                <a:cs typeface="Calibri"/>
              </a:rPr>
              <a:t> </a:t>
            </a:r>
            <a:r>
              <a:rPr lang="en-US" b="1" i="1" spc="-60" dirty="0">
                <a:cs typeface="Calibri"/>
              </a:rPr>
              <a:t>S</a:t>
            </a:r>
            <a:r>
              <a:rPr lang="en-US" b="1" i="1" spc="-15" dirty="0">
                <a:cs typeface="Calibri"/>
              </a:rPr>
              <a:t>y</a:t>
            </a:r>
            <a:r>
              <a:rPr lang="en-US" b="1" i="1" spc="-50" dirty="0">
                <a:cs typeface="Calibri"/>
              </a:rPr>
              <a:t>s</a:t>
            </a:r>
            <a:r>
              <a:rPr lang="en-US" b="1" i="1" spc="-35" dirty="0">
                <a:cs typeface="Calibri"/>
              </a:rPr>
              <a:t>t</a:t>
            </a:r>
            <a:r>
              <a:rPr lang="en-US" b="1" i="1" spc="-20" dirty="0">
                <a:cs typeface="Calibri"/>
              </a:rPr>
              <a:t>em</a:t>
            </a:r>
            <a:r>
              <a:rPr lang="en-US" b="1" i="1" spc="30" dirty="0">
                <a:cs typeface="Calibri"/>
              </a:rPr>
              <a:t> </a:t>
            </a:r>
            <a:r>
              <a:rPr lang="en-US" b="1" spc="-15" dirty="0">
                <a:cs typeface="Calibri"/>
              </a:rPr>
              <a:t>(PSIS) PK</a:t>
            </a:r>
            <a:r>
              <a:rPr lang="en-US" b="1" spc="-10" dirty="0">
                <a:cs typeface="Calibri"/>
              </a:rPr>
              <a:t> th</a:t>
            </a:r>
            <a:r>
              <a:rPr lang="en-US" b="1" spc="-70" dirty="0">
                <a:cs typeface="Calibri"/>
              </a:rPr>
              <a:t>r</a:t>
            </a:r>
            <a:r>
              <a:rPr lang="en-US" b="1" spc="-15" dirty="0">
                <a:cs typeface="Calibri"/>
              </a:rPr>
              <a:t>ough</a:t>
            </a:r>
            <a:r>
              <a:rPr lang="en-US" b="1" spc="25" dirty="0">
                <a:cs typeface="Calibri"/>
              </a:rPr>
              <a:t> </a:t>
            </a:r>
            <a:r>
              <a:rPr lang="en-US" b="1" spc="-15" dirty="0">
                <a:cs typeface="Calibri"/>
              </a:rPr>
              <a:t>a</a:t>
            </a:r>
            <a:r>
              <a:rPr lang="en-US" b="1" spc="-35" dirty="0">
                <a:cs typeface="Calibri"/>
              </a:rPr>
              <a:t>g</a:t>
            </a:r>
            <a:r>
              <a:rPr lang="en-US" b="1" spc="-15" dirty="0">
                <a:cs typeface="Calibri"/>
              </a:rPr>
              <a:t>e</a:t>
            </a:r>
            <a:r>
              <a:rPr lang="en-US" b="1" spc="-25" dirty="0">
                <a:cs typeface="Calibri"/>
              </a:rPr>
              <a:t> </a:t>
            </a:r>
            <a:r>
              <a:rPr lang="en-US" b="1" spc="-15" dirty="0">
                <a:cs typeface="Calibri"/>
              </a:rPr>
              <a:t>21.</a:t>
            </a:r>
            <a:endParaRPr lang="en-US" b="1" dirty="0">
              <a:cs typeface="Calibri"/>
            </a:endParaRPr>
          </a:p>
          <a:p>
            <a:pPr lvl="1"/>
            <a:endParaRPr lang="en-US" dirty="0"/>
          </a:p>
          <a:p>
            <a:endParaRPr lang="en-US" dirty="0" smtClean="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814582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7" y="561804"/>
            <a:ext cx="8229600" cy="2680160"/>
          </a:xfrm>
        </p:spPr>
        <p:txBody>
          <a:bodyPr>
            <a:normAutofit fontScale="90000"/>
          </a:bodyPr>
          <a:lstStyle/>
          <a:p>
            <a:r>
              <a:rPr lang="en-US" dirty="0">
                <a:latin typeface="Arial"/>
                <a:cs typeface="Arial"/>
              </a:rPr>
              <a:t>What about Students in an Approved Private Special Education Program (APSEP)?</a:t>
            </a:r>
            <a:br>
              <a:rPr lang="en-US" dirty="0">
                <a:latin typeface="Arial"/>
                <a:cs typeface="Arial"/>
              </a:rPr>
            </a:br>
            <a:r>
              <a:rPr lang="en-US" dirty="0"/>
              <a:t/>
            </a:r>
            <a:br>
              <a:rPr lang="en-US" dirty="0"/>
            </a:b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2282959342"/>
              </p:ext>
            </p:extLst>
          </p:nvPr>
        </p:nvGraphicFramePr>
        <p:xfrm>
          <a:off x="754792" y="3117879"/>
          <a:ext cx="7490850" cy="2651760"/>
        </p:xfrm>
        <a:graphic>
          <a:graphicData uri="http://schemas.openxmlformats.org/drawingml/2006/table">
            <a:tbl>
              <a:tblPr firstRow="1" bandRow="1">
                <a:tableStyleId>{5C22544A-7EE6-4342-B048-85BDC9FD1C3A}</a:tableStyleId>
              </a:tblPr>
              <a:tblGrid>
                <a:gridCol w="3745425">
                  <a:extLst>
                    <a:ext uri="{9D8B030D-6E8A-4147-A177-3AD203B41FA5}">
                      <a16:colId xmlns:a16="http://schemas.microsoft.com/office/drawing/2014/main" val="2328628250"/>
                    </a:ext>
                  </a:extLst>
                </a:gridCol>
                <a:gridCol w="3745425">
                  <a:extLst>
                    <a:ext uri="{9D8B030D-6E8A-4147-A177-3AD203B41FA5}">
                      <a16:colId xmlns:a16="http://schemas.microsoft.com/office/drawing/2014/main" val="2962035266"/>
                    </a:ext>
                  </a:extLst>
                </a:gridCol>
              </a:tblGrid>
              <a:tr h="344905">
                <a:tc>
                  <a:txBody>
                    <a:bodyPr/>
                    <a:lstStyle/>
                    <a:p>
                      <a:r>
                        <a:rPr lang="en-US" dirty="0" smtClean="0"/>
                        <a:t>Report:</a:t>
                      </a:r>
                      <a:endParaRPr lang="en-US" dirty="0"/>
                    </a:p>
                  </a:txBody>
                  <a:tcPr/>
                </a:tc>
                <a:tc>
                  <a:txBody>
                    <a:bodyPr/>
                    <a:lstStyle/>
                    <a:p>
                      <a:r>
                        <a:rPr lang="en-US" dirty="0" smtClean="0"/>
                        <a:t>Do Not Report:</a:t>
                      </a:r>
                      <a:endParaRPr lang="en-US" dirty="0"/>
                    </a:p>
                  </a:txBody>
                  <a:tcPr/>
                </a:tc>
                <a:extLst>
                  <a:ext uri="{0D108BD9-81ED-4DB2-BD59-A6C34878D82A}">
                    <a16:rowId xmlns:a16="http://schemas.microsoft.com/office/drawing/2014/main" val="1641471290"/>
                  </a:ext>
                </a:extLst>
              </a:tr>
              <a:tr h="370840">
                <a:tc>
                  <a:txBody>
                    <a:bodyPr/>
                    <a:lstStyle/>
                    <a:p>
                      <a:pPr marL="285750" indent="-285750">
                        <a:buFont typeface="Arial" panose="020B0604020202020204" pitchFamily="34" charset="0"/>
                        <a:buChar char="•"/>
                      </a:pPr>
                      <a:r>
                        <a:rPr lang="en-US" dirty="0" smtClean="0"/>
                        <a:t>Students who are placed by a District and have an IEP</a:t>
                      </a:r>
                    </a:p>
                    <a:p>
                      <a:pPr marL="285750" indent="-285750">
                        <a:buFont typeface="Arial" panose="020B0604020202020204" pitchFamily="34" charset="0"/>
                        <a:buChar char="•"/>
                      </a:pPr>
                      <a:r>
                        <a:rPr lang="en-US" dirty="0" smtClean="0"/>
                        <a:t>Students in General Education courses who were placed by DCF or DMHAS</a:t>
                      </a:r>
                      <a:endParaRPr lang="en-US" dirty="0"/>
                    </a:p>
                  </a:txBody>
                  <a:tcPr/>
                </a:tc>
                <a:tc>
                  <a:txBody>
                    <a:bodyPr/>
                    <a:lstStyle/>
                    <a:p>
                      <a:pPr marL="285750" indent="-285750">
                        <a:buFont typeface="Arial" panose="020B0604020202020204" pitchFamily="34" charset="0"/>
                        <a:buChar char="•"/>
                      </a:pPr>
                      <a:r>
                        <a:rPr lang="en-US" dirty="0" smtClean="0"/>
                        <a:t>Students who are unilaterally placed by a parent</a:t>
                      </a:r>
                    </a:p>
                    <a:p>
                      <a:pPr marL="285750" indent="-285750">
                        <a:buFont typeface="Arial" panose="020B0604020202020204" pitchFamily="34" charset="0"/>
                        <a:buChar char="•"/>
                      </a:pPr>
                      <a:r>
                        <a:rPr lang="en-US" dirty="0" smtClean="0"/>
                        <a:t>Students for whom the home district has NOT accepted programmatic responsibility for the child’s education through the development and implementation of an IEP</a:t>
                      </a:r>
                      <a:endParaRPr lang="en-US" dirty="0"/>
                    </a:p>
                  </a:txBody>
                  <a:tcPr/>
                </a:tc>
                <a:extLst>
                  <a:ext uri="{0D108BD9-81ED-4DB2-BD59-A6C34878D82A}">
                    <a16:rowId xmlns:a16="http://schemas.microsoft.com/office/drawing/2014/main" val="4112116041"/>
                  </a:ext>
                </a:extLst>
              </a:tr>
            </a:tbl>
          </a:graphicData>
        </a:graphic>
      </p:graphicFrame>
    </p:spTree>
    <p:extLst>
      <p:ext uri="{BB962C8B-B14F-4D97-AF65-F5344CB8AC3E}">
        <p14:creationId xmlns:p14="http://schemas.microsoft.com/office/powerpoint/2010/main" val="21718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What (course) grades do we report?</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a:bodyPr>
          <a:lstStyle/>
          <a:p>
            <a:r>
              <a:rPr lang="en-US" dirty="0" smtClean="0">
                <a:latin typeface="Arial"/>
                <a:cs typeface="Arial"/>
              </a:rPr>
              <a:t>All </a:t>
            </a:r>
            <a:r>
              <a:rPr lang="en-US" u="sng" dirty="0" smtClean="0">
                <a:latin typeface="Arial"/>
                <a:cs typeface="Arial"/>
              </a:rPr>
              <a:t>final outcome grades </a:t>
            </a:r>
            <a:r>
              <a:rPr lang="en-US" dirty="0" smtClean="0">
                <a:latin typeface="Arial"/>
                <a:cs typeface="Arial"/>
              </a:rPr>
              <a:t>earned at any point during the current school year</a:t>
            </a:r>
          </a:p>
          <a:p>
            <a:pPr lvl="1"/>
            <a:r>
              <a:rPr lang="en-US" dirty="0" smtClean="0">
                <a:latin typeface="Arial"/>
                <a:cs typeface="Arial"/>
              </a:rPr>
              <a:t>Half year courses</a:t>
            </a:r>
          </a:p>
          <a:p>
            <a:pPr lvl="1"/>
            <a:r>
              <a:rPr lang="en-US" dirty="0" smtClean="0">
                <a:latin typeface="Arial"/>
                <a:cs typeface="Arial"/>
              </a:rPr>
              <a:t>Full year courses</a:t>
            </a:r>
          </a:p>
          <a:p>
            <a:r>
              <a:rPr lang="en-US" dirty="0" smtClean="0">
                <a:latin typeface="Arial"/>
                <a:cs typeface="Arial"/>
              </a:rPr>
              <a:t>Note that CSDE wants final grades, not semester or trimester grades.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428911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What don’t we report?</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92500" lnSpcReduction="20000"/>
          </a:bodyPr>
          <a:lstStyle/>
          <a:p>
            <a:r>
              <a:rPr lang="en-US" dirty="0">
                <a:latin typeface="Arial"/>
                <a:cs typeface="Arial"/>
              </a:rPr>
              <a:t>TCS data from a previous school district for students who transferred into your district;</a:t>
            </a:r>
          </a:p>
          <a:p>
            <a:r>
              <a:rPr lang="en-US" dirty="0">
                <a:latin typeface="Arial"/>
                <a:cs typeface="Arial"/>
              </a:rPr>
              <a:t>S</a:t>
            </a:r>
            <a:r>
              <a:rPr lang="en-US" dirty="0" smtClean="0">
                <a:latin typeface="Arial"/>
                <a:cs typeface="Arial"/>
              </a:rPr>
              <a:t>tudents </a:t>
            </a:r>
            <a:r>
              <a:rPr lang="en-US" dirty="0">
                <a:latin typeface="Arial"/>
                <a:cs typeface="Arial"/>
              </a:rPr>
              <a:t>placed by another state into your school;</a:t>
            </a:r>
          </a:p>
          <a:p>
            <a:r>
              <a:rPr lang="en-US" dirty="0">
                <a:latin typeface="Arial"/>
                <a:cs typeface="Arial"/>
              </a:rPr>
              <a:t>S</a:t>
            </a:r>
            <a:r>
              <a:rPr lang="en-US" dirty="0" smtClean="0">
                <a:latin typeface="Arial"/>
                <a:cs typeface="Arial"/>
              </a:rPr>
              <a:t>tudents </a:t>
            </a:r>
            <a:r>
              <a:rPr lang="en-US" dirty="0">
                <a:latin typeface="Arial"/>
                <a:cs typeface="Arial"/>
              </a:rPr>
              <a:t>unilaterally placed by their parents where the district has not accepted </a:t>
            </a:r>
            <a:r>
              <a:rPr lang="en-US" dirty="0" smtClean="0">
                <a:latin typeface="Arial"/>
                <a:cs typeface="Arial"/>
              </a:rPr>
              <a:t>programmatic responsibility </a:t>
            </a:r>
            <a:r>
              <a:rPr lang="en-US" dirty="0">
                <a:latin typeface="Arial"/>
                <a:cs typeface="Arial"/>
              </a:rPr>
              <a:t>for the child’s education through the development and implementation of </a:t>
            </a:r>
            <a:r>
              <a:rPr lang="en-US" dirty="0" smtClean="0">
                <a:latin typeface="Arial"/>
                <a:cs typeface="Arial"/>
              </a:rPr>
              <a:t>an IEP</a:t>
            </a:r>
            <a:r>
              <a:rPr lang="en-US" dirty="0">
                <a:latin typeface="Arial"/>
                <a:cs typeface="Arial"/>
              </a:rPr>
              <a:t>; or</a:t>
            </a:r>
          </a:p>
          <a:p>
            <a:r>
              <a:rPr lang="en-US" dirty="0" smtClean="0">
                <a:latin typeface="Arial"/>
                <a:cs typeface="Arial"/>
              </a:rPr>
              <a:t>Services </a:t>
            </a:r>
            <a:r>
              <a:rPr lang="en-US" dirty="0">
                <a:latin typeface="Arial"/>
                <a:cs typeface="Arial"/>
              </a:rPr>
              <a:t>Plan students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2836520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Why do we report to TCS?</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
        <p:nvSpPr>
          <p:cNvPr id="3" name="Content Placeholder 2"/>
          <p:cNvSpPr>
            <a:spLocks noGrp="1"/>
          </p:cNvSpPr>
          <p:nvPr>
            <p:ph idx="1"/>
          </p:nvPr>
        </p:nvSpPr>
        <p:spPr>
          <a:xfrm>
            <a:off x="104275" y="1600200"/>
            <a:ext cx="8832670" cy="5153526"/>
          </a:xfrm>
          <a:solidFill>
            <a:schemeClr val="bg1"/>
          </a:solidFill>
        </p:spPr>
        <p:txBody>
          <a:bodyPr>
            <a:normAutofit fontScale="25000" lnSpcReduction="20000"/>
          </a:bodyPr>
          <a:lstStyle/>
          <a:p>
            <a:pPr marL="0" indent="0">
              <a:buNone/>
            </a:pPr>
            <a:r>
              <a:rPr lang="en-US" sz="11200" b="1" dirty="0"/>
              <a:t>C.G.S. </a:t>
            </a:r>
            <a:r>
              <a:rPr lang="en-US" sz="11200" b="1" dirty="0" smtClean="0"/>
              <a:t>10-10a - </a:t>
            </a:r>
            <a:r>
              <a:rPr lang="en-US" sz="11200" b="1" dirty="0"/>
              <a:t>Section 10-10a - Public school information system. Definitions. Development and implementation. Types of data collected. Access to data </a:t>
            </a:r>
            <a:r>
              <a:rPr lang="en-US" sz="11200" b="1" dirty="0" smtClean="0"/>
              <a:t>maintained </a:t>
            </a:r>
            <a:r>
              <a:rPr lang="en-US" sz="11200" b="1" dirty="0"/>
              <a:t>under system</a:t>
            </a:r>
            <a:r>
              <a:rPr lang="en-US" sz="11200" b="1" dirty="0" smtClean="0"/>
              <a:t>.</a:t>
            </a:r>
          </a:p>
          <a:p>
            <a:pPr marL="0" indent="0">
              <a:buNone/>
            </a:pPr>
            <a:endParaRPr lang="en-US" sz="4000" b="1" dirty="0"/>
          </a:p>
          <a:p>
            <a:pPr marL="0" indent="0">
              <a:buNone/>
            </a:pPr>
            <a:r>
              <a:rPr lang="en-US" sz="2400" b="1" dirty="0"/>
              <a:t>(a) As used in this section:</a:t>
            </a:r>
          </a:p>
          <a:p>
            <a:pPr marL="0" indent="0">
              <a:buNone/>
            </a:pPr>
            <a:r>
              <a:rPr lang="en-US" sz="2400" b="1" dirty="0"/>
              <a:t>(1) “Teacher” means any certified professional employee below the rank of superintendent employed by a board of education for at least ninety days in a position requiring a certificate issued by the State Board of Education;</a:t>
            </a:r>
          </a:p>
          <a:p>
            <a:pPr marL="0" indent="0">
              <a:buNone/>
            </a:pPr>
            <a:r>
              <a:rPr lang="en-US" sz="2400" b="1" dirty="0"/>
              <a:t>(2) “Teacher preparation program” means a program designed to qualify an individual for professional certification as an educator provided by institutions of higher education or other providers approved by the Department of Education, including, but not limited to, an alternate route to certification program.</a:t>
            </a:r>
          </a:p>
          <a:p>
            <a:pPr marL="0" indent="0">
              <a:buNone/>
            </a:pPr>
            <a:r>
              <a:rPr lang="en-US" sz="2400" b="1" dirty="0"/>
              <a:t>(b) The Department of Education shall develop and implement a state-wide public school information system. The system shall be designed for the purpose of establishing a standardized electronic data collection and reporting protocol that will facilitate compliance with state and federal reporting requirements, improve school-to-school and district-to-district information exchanges, and maintain the confidentiality of individual student and staff data. The initial design shall focus on student information, provided the system shall be created to allow for future compatibility with financial, facility and staff data. The system shall provide for the tracking of the performance of individual students on each of the state-wide mastery examinations under section 10-14n in order to allow the department to compare the progress of the same cohort of students who take each examination and to better analyze school performance. The department shall assign a unique student identifier to each student prior to tracking the performance of a student in the public school information system.</a:t>
            </a:r>
          </a:p>
          <a:p>
            <a:pPr marL="0" indent="0">
              <a:buNone/>
            </a:pPr>
            <a:r>
              <a:rPr lang="en-US" sz="2400" b="1" dirty="0"/>
              <a:t>(c) On or before July 1, 2013, the department shall expand the state-wide public school information system as follows:</a:t>
            </a:r>
          </a:p>
          <a:p>
            <a:pPr marL="0" indent="0">
              <a:buNone/>
            </a:pPr>
            <a:r>
              <a:rPr lang="en-US" sz="2400" b="1" dirty="0"/>
              <a:t>(1) Track and report data relating to student, teacher and school and district performance growth and make such information available to local and regional boards of education for use in evaluating educational performance and growth of teachers and students enrolled in public schools in the state. Such information shall be collected or calculated based on information received from local and regional boards of education and other relevant sources. Such information shall include, but not be limited to:</a:t>
            </a:r>
          </a:p>
          <a:p>
            <a:pPr marL="0" indent="0">
              <a:buNone/>
            </a:pPr>
            <a:r>
              <a:rPr lang="en-US" sz="2400" b="1" dirty="0"/>
              <a:t>(A) In addition to performance on state-wide mastery examinations pursuant to subsection (b) of this section, data relating to students shall include, but not be limited to, (</a:t>
            </a:r>
            <a:r>
              <a:rPr lang="en-US" sz="2400" b="1" dirty="0" err="1"/>
              <a:t>i</a:t>
            </a:r>
            <a:r>
              <a:rPr lang="en-US" sz="2400" b="1" dirty="0"/>
              <a:t>) the primary language spoken at the home of a student, (ii) student transcripts, (iii) student attendance and student mobility, and (iv) reliable, valid assessments of a student’s readiness to enter public school at the kindergarten level;</a:t>
            </a:r>
          </a:p>
          <a:p>
            <a:pPr marL="0" indent="0">
              <a:buNone/>
            </a:pPr>
            <a:r>
              <a:rPr lang="en-US" sz="2400" b="1" dirty="0"/>
              <a:t>(B) Data relating to teachers shall include, but not be limited to, (</a:t>
            </a:r>
            <a:r>
              <a:rPr lang="en-US" sz="2400" b="1" dirty="0" err="1"/>
              <a:t>i</a:t>
            </a:r>
            <a:r>
              <a:rPr lang="en-US" sz="2400" b="1" dirty="0"/>
              <a:t>) teacher credentials, such as master’s degrees, teacher preparation programs completed and certification levels and endorsement areas, (ii) teacher assessments, such as whether a teacher is deemed highly qualified pursuant to the No Child Left Behind Act, P.L. 107-110, or deemed to meet such other designations as may be established by federal law or regulations for the purposes of tracking the equitable distribution of instructional </a:t>
            </a:r>
            <a:r>
              <a:rPr lang="en-US" sz="2400" b="1" dirty="0" err="1"/>
              <a:t>staff,</a:t>
            </a:r>
            <a:r>
              <a:rPr lang="en-US" sz="2400" b="1" dirty="0"/>
              <a:t> (iii) the presence of substitute teachers in a teacher’s classroom, (iv) class size, (v) numbers relating to absenteeism in a teacher’s classroom, and (vi) the presence of a teacher’s aide. The department shall assign a unique teacher identifier to each teacher prior to collecting such data in the public school information system;</a:t>
            </a:r>
          </a:p>
          <a:p>
            <a:pPr marL="0" indent="0">
              <a:buNone/>
            </a:pPr>
            <a:r>
              <a:rPr lang="en-US" sz="2400" b="1" dirty="0"/>
              <a:t>(C) Data relating to schools and districts shall include, but not be limited to, (</a:t>
            </a:r>
            <a:r>
              <a:rPr lang="en-US" sz="2400" b="1" dirty="0" err="1"/>
              <a:t>i</a:t>
            </a:r>
            <a:r>
              <a:rPr lang="en-US" sz="2400" b="1" dirty="0"/>
              <a:t>) school population, (ii) annual student graduation rates, (iii) annual teacher retention rates, (iv) school disciplinary records, such as data relating to suspensions, expulsions and other disciplinary actions, (v) the percentage of students whose primary language is not English, (vi) the number of and professional credentials of support personnel, and (vii) information relating to instructional technology, such as access to computers.</a:t>
            </a:r>
          </a:p>
          <a:p>
            <a:pPr marL="0" indent="0">
              <a:buNone/>
            </a:pPr>
            <a:r>
              <a:rPr lang="en-US" sz="2400" b="1" dirty="0"/>
              <a:t>(2) Collect data relating to student enrollment in and graduation from institutions of higher education for any student who had been assigned a unique student identifier pursuant to subsection (b) of this section, provided such data is available.</a:t>
            </a:r>
          </a:p>
          <a:p>
            <a:pPr marL="0" indent="0">
              <a:buNone/>
            </a:pPr>
            <a:r>
              <a:rPr lang="en-US" sz="2400" b="1" dirty="0"/>
              <a:t>(3) Develop means for access to and data sharing with the data systems of public institutions of higher education in the state.</a:t>
            </a:r>
          </a:p>
          <a:p>
            <a:pPr marL="0" indent="0">
              <a:buNone/>
            </a:pPr>
            <a:r>
              <a:rPr lang="en-US" sz="2400" b="1" dirty="0"/>
              <a:t>(d) On or before July 1, 2011, and each year thereafter until July 1, 2013, the Commissioner of Education shall report, in accordance with the provisions of section 11-4a, to the joint standing committee of the General Assembly having cognizance of matters relating to education on the progress of the department’s efforts to expand the state-wide public school information system pursuant to subsection (c) of this section. The report shall include a full statement of those data elements that are currently included in the system and those data elements that will be added on or before July 1, 2013.</a:t>
            </a:r>
          </a:p>
          <a:p>
            <a:pPr marL="0" indent="0">
              <a:buNone/>
            </a:pPr>
            <a:r>
              <a:rPr lang="en-US" sz="2400" b="1" dirty="0"/>
              <a:t>(e) The system database of student information shall not be considered a public record for the purposes of section 1-210. Nothing in this section shall be construed to limit the ability of a full-time permanent employee of a nonprofit organization that is exempt from taxation under Section 501(c)(3) of the Internal Revenue Code of 1986, or any subsequent corresponding internal revenue code of the United States, as from time to time amended, and that is organized and operated for educational purposes, to obtain information in accordance with the provisions of subsection (h) of this section.</a:t>
            </a:r>
          </a:p>
          <a:p>
            <a:pPr marL="0" indent="0">
              <a:buNone/>
            </a:pPr>
            <a:r>
              <a:rPr lang="en-US" sz="2400" b="1" dirty="0"/>
              <a:t>(f) All school districts shall participate in the system, and report all necessary information required by this section, provided the department provides for technical assistance and training of school staff in the use of the system.</a:t>
            </a:r>
          </a:p>
          <a:p>
            <a:pPr marL="0" indent="0">
              <a:buNone/>
            </a:pPr>
            <a:r>
              <a:rPr lang="en-US" sz="2400" b="1" dirty="0"/>
              <a:t>(g) Local and regional boards of education and preschool programs which receive state or federal funding shall participate, in a manner prescribed by the Commissioner of Education, in the state-wide public school information system described in subsection (b) of this section. Participation for purposes of this subsection shall include, but not be limited to, reporting on (1) student experiences in preschool by program type and by numbers of months in each such program, and (2) the readiness of students entering kindergarten and student progress in kindergarten. Such reporting shall be done by October 1, 2007, and annually thereafter.</a:t>
            </a:r>
          </a:p>
          <a:p>
            <a:pPr marL="0" indent="0">
              <a:buNone/>
            </a:pPr>
            <a:r>
              <a:rPr lang="en-US" sz="2400" b="1" dirty="0"/>
              <a:t>(h) On and after August 1, 2009, upon receipt of a written request to access data maintained under this section by a full-time permanent employee of a nonprofit organization that is exempt from taxation under Section 501(c)(3) of the Internal Revenue Code of 1986, or any subsequent corresponding internal revenue code of the United States, as from time to time amended, and that is organized and operated for educational purposes, the Department of Education shall provide such data to such requesting party not later than sixty days after such request, provided such requesting party shall be responsible for the reasonable cost of such request. The Department of Administrative Services shall monitor the calculation of such fees charged for access to or copies of such records to ensure that such fees are reasonable and consistent with those charged by other state agencies. The Department of Education shall respond to written requests under this section in the order in which they are received.</a:t>
            </a:r>
          </a:p>
          <a:p>
            <a:pPr marL="0" indent="0">
              <a:buNone/>
            </a:pPr>
            <a:r>
              <a:rPr lang="en-US" sz="2400" b="1" dirty="0"/>
              <a:t>(</a:t>
            </a:r>
            <a:r>
              <a:rPr lang="en-US" sz="2400" b="1" dirty="0" err="1"/>
              <a:t>i</a:t>
            </a:r>
            <a:r>
              <a:rPr lang="en-US" sz="2400" b="1" dirty="0"/>
              <a:t>) The superintendent of schools of a school district, or his or her designee, may access information in the state-wide public school information system regarding the state-wide mastery examination under section 10-14n. Such access shall be for the limited purpose </a:t>
            </a:r>
            <a:r>
              <a:rPr lang="en-US" sz="2400" b="1" dirty="0" smtClean="0"/>
              <a:t>of determining </a:t>
            </a:r>
            <a:r>
              <a:rPr lang="en-US" sz="2400" b="1" dirty="0"/>
              <a:t>examination dates, examination scores and levels of student achievement on such examinations for students enrolled in or transferring to the school district of such </a:t>
            </a:r>
            <a:r>
              <a:rPr lang="en-US" sz="2400" b="1" dirty="0" smtClean="0"/>
              <a:t>superintendent</a:t>
            </a:r>
            <a:endParaRPr lang="en-US" sz="11200" b="1" dirty="0"/>
          </a:p>
        </p:txBody>
      </p:sp>
    </p:spTree>
    <p:extLst>
      <p:ext uri="{BB962C8B-B14F-4D97-AF65-F5344CB8AC3E}">
        <p14:creationId xmlns:p14="http://schemas.microsoft.com/office/powerpoint/2010/main" val="247724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Topics to be Covered</a:t>
            </a:r>
            <a:endParaRPr lang="en-US" dirty="0">
              <a:latin typeface="Arial"/>
              <a:cs typeface="Arial"/>
            </a:endParaRPr>
          </a:p>
        </p:txBody>
      </p:sp>
      <p:sp>
        <p:nvSpPr>
          <p:cNvPr id="3" name="Content Placeholder 2"/>
          <p:cNvSpPr>
            <a:spLocks noGrp="1"/>
          </p:cNvSpPr>
          <p:nvPr>
            <p:ph sz="half" idx="1"/>
          </p:nvPr>
        </p:nvSpPr>
        <p:spPr/>
        <p:txBody>
          <a:bodyPr>
            <a:normAutofit/>
          </a:bodyPr>
          <a:lstStyle/>
          <a:p>
            <a:r>
              <a:rPr lang="en-US" dirty="0" smtClean="0"/>
              <a:t>Background Information</a:t>
            </a:r>
          </a:p>
          <a:p>
            <a:r>
              <a:rPr lang="en-US" dirty="0" smtClean="0"/>
              <a:t>The basics: 5W’s of TCS</a:t>
            </a:r>
          </a:p>
          <a:p>
            <a:r>
              <a:rPr lang="en-US" dirty="0"/>
              <a:t>T</a:t>
            </a:r>
            <a:r>
              <a:rPr lang="en-US" dirty="0" smtClean="0"/>
              <a:t>he </a:t>
            </a:r>
            <a:r>
              <a:rPr lang="en-US" dirty="0"/>
              <a:t>record </a:t>
            </a:r>
            <a:r>
              <a:rPr lang="en-US" dirty="0" smtClean="0"/>
              <a:t>layout</a:t>
            </a:r>
          </a:p>
          <a:p>
            <a:r>
              <a:rPr lang="en-US" dirty="0" smtClean="0"/>
              <a:t>Field definitions</a:t>
            </a:r>
          </a:p>
          <a:p>
            <a:r>
              <a:rPr lang="en-US" dirty="0"/>
              <a:t>Reporting </a:t>
            </a:r>
            <a:r>
              <a:rPr lang="en-US" dirty="0" smtClean="0"/>
              <a:t>rules</a:t>
            </a:r>
          </a:p>
          <a:p>
            <a:r>
              <a:rPr lang="en-US" dirty="0" smtClean="0"/>
              <a:t>Course </a:t>
            </a:r>
            <a:r>
              <a:rPr lang="en-US" dirty="0"/>
              <a:t>code </a:t>
            </a:r>
            <a:r>
              <a:rPr lang="en-US" dirty="0" smtClean="0"/>
              <a:t>structure</a:t>
            </a:r>
          </a:p>
          <a:p>
            <a:r>
              <a:rPr lang="en-US" dirty="0" smtClean="0"/>
              <a:t>Security</a:t>
            </a:r>
            <a:endParaRPr lang="en-US" dirty="0"/>
          </a:p>
          <a:p>
            <a:endParaRPr lang="en-US" dirty="0" smtClean="0"/>
          </a:p>
        </p:txBody>
      </p:sp>
      <p:sp>
        <p:nvSpPr>
          <p:cNvPr id="7" name="Content Placeholder 6"/>
          <p:cNvSpPr>
            <a:spLocks noGrp="1"/>
          </p:cNvSpPr>
          <p:nvPr>
            <p:ph sz="half" idx="2"/>
          </p:nvPr>
        </p:nvSpPr>
        <p:spPr/>
        <p:txBody>
          <a:bodyPr>
            <a:normAutofit/>
          </a:bodyPr>
          <a:lstStyle/>
          <a:p>
            <a:r>
              <a:rPr lang="en-US" dirty="0" smtClean="0"/>
              <a:t>FERPA</a:t>
            </a:r>
          </a:p>
          <a:p>
            <a:r>
              <a:rPr lang="en-US" dirty="0" smtClean="0"/>
              <a:t>Using the application</a:t>
            </a:r>
            <a:endParaRPr lang="en-US" dirty="0"/>
          </a:p>
          <a:p>
            <a:r>
              <a:rPr lang="en-US" dirty="0"/>
              <a:t>Error correction</a:t>
            </a:r>
          </a:p>
          <a:p>
            <a:r>
              <a:rPr lang="en-US" dirty="0"/>
              <a:t>Data verification</a:t>
            </a:r>
          </a:p>
          <a:p>
            <a:r>
              <a:rPr lang="en-US" dirty="0" smtClean="0"/>
              <a:t>Certification</a:t>
            </a:r>
          </a:p>
          <a:p>
            <a:r>
              <a:rPr lang="en-US" dirty="0" smtClean="0"/>
              <a:t>Help Site</a:t>
            </a:r>
            <a:endParaRPr lang="en-US" dirty="0"/>
          </a:p>
          <a:p>
            <a:r>
              <a:rPr lang="en-US" dirty="0"/>
              <a:t>User questions</a:t>
            </a:r>
            <a:endParaRPr lang="en-US" dirty="0">
              <a:latin typeface="Arial"/>
              <a:cs typeface="Aria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81262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Where </a:t>
            </a:r>
            <a:r>
              <a:rPr lang="en-US" dirty="0">
                <a:latin typeface="Arial"/>
                <a:cs typeface="Arial"/>
              </a:rPr>
              <a:t>do we report to TCS?</a:t>
            </a:r>
          </a:p>
        </p:txBody>
      </p:sp>
      <p:sp>
        <p:nvSpPr>
          <p:cNvPr id="3" name="Content Placeholder 2"/>
          <p:cNvSpPr>
            <a:spLocks noGrp="1"/>
          </p:cNvSpPr>
          <p:nvPr>
            <p:ph idx="1"/>
          </p:nvPr>
        </p:nvSpPr>
        <p:spPr>
          <a:xfrm>
            <a:off x="457200" y="1600200"/>
            <a:ext cx="8229600" cy="4120947"/>
          </a:xfrm>
        </p:spPr>
        <p:txBody>
          <a:bodyPr/>
          <a:lstStyle/>
          <a:p>
            <a:endParaRPr lang="en-US" dirty="0" smtClean="0">
              <a:latin typeface="Arial"/>
              <a:cs typeface="Arial"/>
            </a:endParaRPr>
          </a:p>
          <a:p>
            <a:r>
              <a:rPr lang="en-US" dirty="0" smtClean="0">
                <a:latin typeface="Arial"/>
                <a:cs typeface="Arial"/>
              </a:rPr>
              <a:t>TCS Application: </a:t>
            </a:r>
            <a:r>
              <a:rPr lang="en-US" dirty="0">
                <a:hlinkClick r:id="rId3"/>
              </a:rPr>
              <a:t>http://</a:t>
            </a:r>
            <a:r>
              <a:rPr lang="en-US" dirty="0" smtClean="0">
                <a:hlinkClick r:id="rId3"/>
              </a:rPr>
              <a:t>csde.ct.gov</a:t>
            </a:r>
            <a:endParaRPr lang="en-US" dirty="0" smtClean="0">
              <a:latin typeface="Arial"/>
              <a:cs typeface="Arial"/>
            </a:endParaRPr>
          </a:p>
          <a:p>
            <a:r>
              <a:rPr lang="en-US" dirty="0" smtClean="0">
                <a:latin typeface="Arial"/>
                <a:cs typeface="Arial"/>
              </a:rPr>
              <a:t>TCS is a PORTAL application</a:t>
            </a:r>
          </a:p>
          <a:p>
            <a:endParaRPr lang="en-US" dirty="0">
              <a:latin typeface="Arial"/>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4189336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When </a:t>
            </a:r>
            <a:r>
              <a:rPr lang="en-US" dirty="0">
                <a:latin typeface="Arial"/>
                <a:cs typeface="Arial"/>
              </a:rPr>
              <a:t>do we report to TCS?</a:t>
            </a:r>
          </a:p>
        </p:txBody>
      </p:sp>
      <p:sp>
        <p:nvSpPr>
          <p:cNvPr id="3" name="Content Placeholder 2"/>
          <p:cNvSpPr>
            <a:spLocks noGrp="1"/>
          </p:cNvSpPr>
          <p:nvPr>
            <p:ph idx="1"/>
          </p:nvPr>
        </p:nvSpPr>
        <p:spPr>
          <a:xfrm>
            <a:off x="457200" y="1600200"/>
            <a:ext cx="8229600" cy="4120947"/>
          </a:xfrm>
        </p:spPr>
        <p:txBody>
          <a:bodyPr/>
          <a:lstStyle/>
          <a:p>
            <a:endParaRPr lang="en-US" dirty="0" smtClean="0">
              <a:latin typeface="Arial"/>
              <a:cs typeface="Arial"/>
            </a:endParaRPr>
          </a:p>
          <a:p>
            <a:r>
              <a:rPr lang="en-US" dirty="0" smtClean="0">
                <a:latin typeface="Arial"/>
                <a:cs typeface="Arial"/>
              </a:rPr>
              <a:t>Timely: August 15, 2018 (not July)</a:t>
            </a:r>
          </a:p>
          <a:p>
            <a:pPr lvl="1"/>
            <a:r>
              <a:rPr lang="en-US" dirty="0" smtClean="0">
                <a:latin typeface="Arial"/>
                <a:cs typeface="Arial"/>
              </a:rPr>
              <a:t>All data you have has been reported</a:t>
            </a:r>
          </a:p>
          <a:p>
            <a:r>
              <a:rPr lang="en-US" dirty="0" smtClean="0">
                <a:latin typeface="Arial"/>
                <a:cs typeface="Arial"/>
              </a:rPr>
              <a:t>Accurate: September 15, 2018</a:t>
            </a:r>
          </a:p>
          <a:p>
            <a:pPr lvl="1"/>
            <a:r>
              <a:rPr lang="en-US" dirty="0" smtClean="0">
                <a:latin typeface="Arial"/>
                <a:cs typeface="Arial"/>
              </a:rPr>
              <a:t>Any additional records have been reported and all issues have been resolved</a:t>
            </a:r>
          </a:p>
          <a:p>
            <a:r>
              <a:rPr lang="en-US" dirty="0" smtClean="0">
                <a:latin typeface="Arial"/>
                <a:cs typeface="Arial"/>
              </a:rPr>
              <a:t>Freeze Date: October 1, 2018</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725024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5778" y="407733"/>
            <a:ext cx="8263128" cy="6266688"/>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96483" y="2495041"/>
            <a:ext cx="8841719" cy="2092073"/>
          </a:xfrm>
          <a:prstGeom prst="rect">
            <a:avLst/>
          </a:prstGeom>
        </p:spPr>
        <p:txBody>
          <a:bodyPr vert="horz" wrap="square" lIns="0" tIns="0" rIns="0" bIns="0" rtlCol="0">
            <a:noAutofit/>
          </a:bodyPr>
          <a:lstStyle/>
          <a:p>
            <a:pPr marL="12700" algn="ctr"/>
            <a:r>
              <a:rPr lang="en-US" sz="4400" b="1" spc="-95" dirty="0" smtClean="0">
                <a:cs typeface="Calibri"/>
              </a:rPr>
              <a:t>SECURITY</a:t>
            </a:r>
            <a:endParaRPr lang="en-US" sz="4400" dirty="0">
              <a:cs typeface="Calibri"/>
            </a:endParaRPr>
          </a:p>
          <a:p>
            <a:pPr marL="12700" algn="ctr">
              <a:lnSpc>
                <a:spcPct val="100000"/>
              </a:lnSpc>
            </a:pPr>
            <a:endParaRPr sz="4400" dirty="0">
              <a:latin typeface="Calibri"/>
              <a:cs typeface="Calibri"/>
            </a:endParaRPr>
          </a:p>
        </p:txBody>
      </p:sp>
    </p:spTree>
    <p:extLst>
      <p:ext uri="{BB962C8B-B14F-4D97-AF65-F5344CB8AC3E}">
        <p14:creationId xmlns:p14="http://schemas.microsoft.com/office/powerpoint/2010/main" val="3666070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Security</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pPr marL="0" indent="0">
              <a:buNone/>
            </a:pPr>
            <a:r>
              <a:rPr lang="en-US" dirty="0" smtClean="0">
                <a:latin typeface="Arial"/>
                <a:cs typeface="Arial"/>
              </a:rPr>
              <a:t>Security is set up in Directory Manager</a:t>
            </a:r>
          </a:p>
          <a:p>
            <a:r>
              <a:rPr lang="en-US" dirty="0" smtClean="0">
                <a:latin typeface="Arial"/>
                <a:cs typeface="Arial"/>
              </a:rPr>
              <a:t>TCS User</a:t>
            </a:r>
          </a:p>
          <a:p>
            <a:r>
              <a:rPr lang="en-US" dirty="0" smtClean="0">
                <a:latin typeface="Arial"/>
                <a:cs typeface="Arial"/>
              </a:rPr>
              <a:t>TCS Certifier – Administrator only!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69646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Security – Gaining Access</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smtClean="0">
                <a:latin typeface="Arial"/>
                <a:cs typeface="Arial"/>
              </a:rPr>
              <a:t>Contact your DM Security Manager</a:t>
            </a:r>
          </a:p>
          <a:p>
            <a:r>
              <a:rPr lang="en-US" dirty="0" smtClean="0">
                <a:latin typeface="Arial"/>
                <a:cs typeface="Arial"/>
              </a:rPr>
              <a:t>Should have more than one TCS User per LEA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747430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Family Educational Rights and Privacy Act of 1974 (FERPA)</a:t>
            </a:r>
            <a:endParaRPr lang="en-US" dirty="0"/>
          </a:p>
        </p:txBody>
      </p:sp>
      <p:sp>
        <p:nvSpPr>
          <p:cNvPr id="3" name="Content Placeholder 2"/>
          <p:cNvSpPr>
            <a:spLocks noGrp="1"/>
          </p:cNvSpPr>
          <p:nvPr>
            <p:ph idx="1"/>
          </p:nvPr>
        </p:nvSpPr>
        <p:spPr>
          <a:xfrm>
            <a:off x="457200" y="1768344"/>
            <a:ext cx="8229600" cy="4357819"/>
          </a:xfrm>
        </p:spPr>
        <p:txBody>
          <a:bodyPr/>
          <a:lstStyle/>
          <a:p>
            <a:r>
              <a:rPr lang="en-US" dirty="0" smtClean="0"/>
              <a:t>Educational equivalent of HIPAA</a:t>
            </a:r>
          </a:p>
          <a:p>
            <a:r>
              <a:rPr lang="en-US" dirty="0" smtClean="0"/>
              <a:t>Do not email </a:t>
            </a:r>
            <a:r>
              <a:rPr lang="en-US" dirty="0"/>
              <a:t>s</a:t>
            </a:r>
            <a:r>
              <a:rPr lang="en-US" dirty="0" smtClean="0"/>
              <a:t>tudent names</a:t>
            </a:r>
          </a:p>
          <a:p>
            <a:pPr lvl="1"/>
            <a:r>
              <a:rPr lang="en-US" dirty="0" smtClean="0"/>
              <a:t>Use SASID’s</a:t>
            </a:r>
          </a:p>
          <a:p>
            <a:pPr lvl="1"/>
            <a:endParaRPr lang="en-US" dirty="0"/>
          </a:p>
          <a:p>
            <a:pPr lvl="1"/>
            <a:endParaRPr lang="en-US" dirty="0"/>
          </a:p>
        </p:txBody>
      </p:sp>
    </p:spTree>
    <p:extLst>
      <p:ext uri="{BB962C8B-B14F-4D97-AF65-F5344CB8AC3E}">
        <p14:creationId xmlns:p14="http://schemas.microsoft.com/office/powerpoint/2010/main" val="106389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96483" y="2495041"/>
            <a:ext cx="8841719" cy="2092073"/>
          </a:xfrm>
          <a:prstGeom prst="rect">
            <a:avLst/>
          </a:prstGeom>
        </p:spPr>
        <p:txBody>
          <a:bodyPr vert="horz" wrap="square" lIns="0" tIns="0" rIns="0" bIns="0" rtlCol="0">
            <a:noAutofit/>
          </a:bodyPr>
          <a:lstStyle/>
          <a:p>
            <a:pPr marL="12700" algn="ctr"/>
            <a:r>
              <a:rPr lang="en-US" sz="4400" b="1" spc="-95" dirty="0">
                <a:cs typeface="Calibri"/>
              </a:rPr>
              <a:t>REPORTING PREPERATION</a:t>
            </a:r>
            <a:endParaRPr lang="en-US" sz="4400" dirty="0">
              <a:cs typeface="Calibri"/>
            </a:endParaRPr>
          </a:p>
          <a:p>
            <a:pPr marL="12700" algn="ctr">
              <a:lnSpc>
                <a:spcPct val="100000"/>
              </a:lnSpc>
            </a:pPr>
            <a:endParaRPr sz="4400" dirty="0">
              <a:latin typeface="Calibri"/>
              <a:cs typeface="Calibri"/>
            </a:endParaRPr>
          </a:p>
        </p:txBody>
      </p:sp>
    </p:spTree>
    <p:extLst>
      <p:ext uri="{BB962C8B-B14F-4D97-AF65-F5344CB8AC3E}">
        <p14:creationId xmlns:p14="http://schemas.microsoft.com/office/powerpoint/2010/main" val="547370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Toolkit:</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smtClean="0">
                <a:latin typeface="Arial"/>
                <a:cs typeface="Arial"/>
              </a:rPr>
              <a:t>User Guide/Record Layout</a:t>
            </a:r>
          </a:p>
          <a:p>
            <a:r>
              <a:rPr lang="en-US" dirty="0" smtClean="0">
                <a:latin typeface="Arial"/>
                <a:cs typeface="Arial"/>
              </a:rPr>
              <a:t>NCES Code Lists</a:t>
            </a:r>
          </a:p>
          <a:p>
            <a:r>
              <a:rPr lang="en-US" dirty="0" smtClean="0">
                <a:latin typeface="Arial"/>
                <a:cs typeface="Arial"/>
              </a:rPr>
              <a:t>Course Code Structure</a:t>
            </a:r>
          </a:p>
          <a:p>
            <a:r>
              <a:rPr lang="en-US" dirty="0">
                <a:latin typeface="Arial"/>
                <a:cs typeface="Arial"/>
              </a:rPr>
              <a:t>Help </a:t>
            </a:r>
            <a:r>
              <a:rPr lang="en-US" dirty="0" smtClean="0">
                <a:latin typeface="Arial"/>
                <a:cs typeface="Arial"/>
              </a:rPr>
              <a:t>Site:</a:t>
            </a:r>
            <a:endParaRPr lang="en-US" dirty="0">
              <a:latin typeface="Arial"/>
              <a:cs typeface="Arial"/>
            </a:endParaRPr>
          </a:p>
          <a:p>
            <a:pPr marL="0" indent="0" algn="ctr">
              <a:buNone/>
            </a:pPr>
            <a:r>
              <a:rPr lang="en-US" sz="2000" dirty="0" smtClean="0">
                <a:latin typeface="Arial"/>
                <a:cs typeface="Arial"/>
                <a:hlinkClick r:id="rId3"/>
              </a:rPr>
              <a:t>http</a:t>
            </a:r>
            <a:r>
              <a:rPr lang="en-US" sz="2000" dirty="0">
                <a:latin typeface="Arial"/>
                <a:cs typeface="Arial"/>
                <a:hlinkClick r:id="rId3"/>
              </a:rPr>
              <a:t>://portal.ct.gov/SDE/Performance/Data-Collection/Help-Sites/TCS</a:t>
            </a:r>
            <a:endParaRPr lang="en-US" sz="2000" dirty="0">
              <a:latin typeface="Arial"/>
              <a:cs typeface="Arial"/>
            </a:endParaRPr>
          </a:p>
          <a:p>
            <a:endParaRPr lang="en-US" dirty="0">
              <a:latin typeface="Arial"/>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8" name="Picture 7" descr="Information Protection | Defending The Digital Workpla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047" y="4365168"/>
            <a:ext cx="2692350" cy="2200275"/>
          </a:xfrm>
          <a:prstGeom prst="rect">
            <a:avLst/>
          </a:prstGeom>
        </p:spPr>
      </p:pic>
    </p:spTree>
    <p:extLst>
      <p:ext uri="{BB962C8B-B14F-4D97-AF65-F5344CB8AC3E}">
        <p14:creationId xmlns:p14="http://schemas.microsoft.com/office/powerpoint/2010/main" val="610649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 Guide/Record Layout</a:t>
            </a:r>
            <a:endParaRPr lang="en-US" dirty="0"/>
          </a:p>
        </p:txBody>
      </p:sp>
      <p:sp>
        <p:nvSpPr>
          <p:cNvPr id="8" name="Content Placeholder 7"/>
          <p:cNvSpPr>
            <a:spLocks noGrp="1"/>
          </p:cNvSpPr>
          <p:nvPr>
            <p:ph idx="1"/>
          </p:nvPr>
        </p:nvSpPr>
        <p:spPr/>
        <p:txBody>
          <a:bodyPr>
            <a:normAutofit/>
          </a:bodyPr>
          <a:lstStyle/>
          <a:p>
            <a:r>
              <a:rPr lang="en-US" dirty="0" smtClean="0"/>
              <a:t>Field specifications</a:t>
            </a:r>
          </a:p>
          <a:p>
            <a:r>
              <a:rPr lang="en-US" dirty="0" smtClean="0"/>
              <a:t>Field definitions</a:t>
            </a:r>
          </a:p>
          <a:p>
            <a:r>
              <a:rPr lang="en-US" dirty="0" smtClean="0"/>
              <a:t>Code Lists</a:t>
            </a:r>
          </a:p>
          <a:p>
            <a:r>
              <a:rPr lang="en-US" dirty="0" smtClean="0"/>
              <a:t>Reporting Rules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791018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User Guide Time!</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a:latin typeface="Arial"/>
                <a:cs typeface="Arial"/>
              </a:rPr>
              <a:t>A</a:t>
            </a:r>
            <a:r>
              <a:rPr lang="en-US" dirty="0" smtClean="0">
                <a:latin typeface="Arial"/>
                <a:cs typeface="Arial"/>
              </a:rPr>
              <a:t>vailable on the Help Site</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01991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028950" y="2495041"/>
            <a:ext cx="3086100" cy="711835"/>
          </a:xfrm>
          <a:prstGeom prst="rect">
            <a:avLst/>
          </a:prstGeom>
        </p:spPr>
        <p:txBody>
          <a:bodyPr vert="horz" wrap="square" lIns="0" tIns="0" rIns="0" bIns="0" rtlCol="0">
            <a:noAutofit/>
          </a:bodyPr>
          <a:lstStyle/>
          <a:p>
            <a:pPr marL="12700">
              <a:lnSpc>
                <a:spcPct val="100000"/>
              </a:lnSpc>
            </a:pPr>
            <a:r>
              <a:rPr lang="en-US" sz="4400" b="1" spc="-95" dirty="0" smtClean="0">
                <a:latin typeface="Calibri"/>
                <a:cs typeface="Calibri"/>
              </a:rPr>
              <a:t>THE BASICS</a:t>
            </a:r>
            <a:endParaRPr sz="4400" dirty="0">
              <a:latin typeface="Calibri"/>
              <a:cs typeface="Calibri"/>
            </a:endParaRPr>
          </a:p>
        </p:txBody>
      </p:sp>
    </p:spTree>
    <p:extLst>
      <p:ext uri="{BB962C8B-B14F-4D97-AF65-F5344CB8AC3E}">
        <p14:creationId xmlns:p14="http://schemas.microsoft.com/office/powerpoint/2010/main" val="2502547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NCES Code Lists</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smtClean="0">
                <a:latin typeface="Arial"/>
                <a:cs typeface="Arial"/>
              </a:rPr>
              <a:t>Prior-to-Secondary (K-8)</a:t>
            </a:r>
          </a:p>
          <a:p>
            <a:r>
              <a:rPr lang="en-US" dirty="0" smtClean="0">
                <a:latin typeface="Arial"/>
                <a:cs typeface="Arial"/>
              </a:rPr>
              <a:t>Secondary (9-12)</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46309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code </a:t>
            </a:r>
            <a:r>
              <a:rPr lang="en-US" dirty="0" smtClean="0"/>
              <a:t>structure</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smtClean="0">
                <a:latin typeface="Arial"/>
                <a:cs typeface="Arial"/>
              </a:rPr>
              <a:t>Prior-to-Secondary (include grades) and Secondary codes are structured slightly differently:</a:t>
            </a: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700566082"/>
              </p:ext>
            </p:extLst>
          </p:nvPr>
        </p:nvGraphicFramePr>
        <p:xfrm>
          <a:off x="1303274" y="3594420"/>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68761085"/>
                    </a:ext>
                  </a:extLst>
                </a:gridCol>
                <a:gridCol w="3048000">
                  <a:extLst>
                    <a:ext uri="{9D8B030D-6E8A-4147-A177-3AD203B41FA5}">
                      <a16:colId xmlns:a16="http://schemas.microsoft.com/office/drawing/2014/main" val="4052789561"/>
                    </a:ext>
                  </a:extLst>
                </a:gridCol>
              </a:tblGrid>
              <a:tr h="370840">
                <a:tc>
                  <a:txBody>
                    <a:bodyPr/>
                    <a:lstStyle/>
                    <a:p>
                      <a:r>
                        <a:rPr lang="en-US" dirty="0" smtClean="0"/>
                        <a:t>Prior-to</a:t>
                      </a:r>
                      <a:r>
                        <a:rPr lang="en-US" baseline="0" dirty="0" smtClean="0"/>
                        <a:t>-Secondary</a:t>
                      </a:r>
                      <a:endParaRPr lang="en-US" dirty="0"/>
                    </a:p>
                  </a:txBody>
                  <a:tcPr/>
                </a:tc>
                <a:tc>
                  <a:txBody>
                    <a:bodyPr/>
                    <a:lstStyle/>
                    <a:p>
                      <a:r>
                        <a:rPr lang="en-US" dirty="0" smtClean="0"/>
                        <a:t>Secondary</a:t>
                      </a:r>
                      <a:endParaRPr lang="en-US" dirty="0"/>
                    </a:p>
                  </a:txBody>
                  <a:tcPr/>
                </a:tc>
                <a:extLst>
                  <a:ext uri="{0D108BD9-81ED-4DB2-BD59-A6C34878D82A}">
                    <a16:rowId xmlns:a16="http://schemas.microsoft.com/office/drawing/2014/main" val="3072776979"/>
                  </a:ext>
                </a:extLst>
              </a:tr>
              <a:tr h="370840">
                <a:tc>
                  <a:txBody>
                    <a:bodyPr/>
                    <a:lstStyle/>
                    <a:p>
                      <a:r>
                        <a:rPr lang="en-US" dirty="0" smtClean="0"/>
                        <a:t>Course Description</a:t>
                      </a:r>
                      <a:endParaRPr lang="en-US" dirty="0"/>
                    </a:p>
                  </a:txBody>
                  <a:tcPr/>
                </a:tc>
                <a:tc>
                  <a:txBody>
                    <a:bodyPr/>
                    <a:lstStyle/>
                    <a:p>
                      <a:r>
                        <a:rPr lang="en-US" dirty="0" smtClean="0"/>
                        <a:t>Course Description</a:t>
                      </a:r>
                      <a:endParaRPr lang="en-US" dirty="0"/>
                    </a:p>
                  </a:txBody>
                  <a:tcPr/>
                </a:tc>
                <a:extLst>
                  <a:ext uri="{0D108BD9-81ED-4DB2-BD59-A6C34878D82A}">
                    <a16:rowId xmlns:a16="http://schemas.microsoft.com/office/drawing/2014/main" val="2520289488"/>
                  </a:ext>
                </a:extLst>
              </a:tr>
              <a:tr h="370840">
                <a:tc>
                  <a:txBody>
                    <a:bodyPr/>
                    <a:lstStyle/>
                    <a:p>
                      <a:r>
                        <a:rPr lang="en-US" dirty="0" smtClean="0"/>
                        <a:t>Course Code Rigor Level</a:t>
                      </a:r>
                      <a:endParaRPr lang="en-US" dirty="0"/>
                    </a:p>
                  </a:txBody>
                  <a:tcPr/>
                </a:tc>
                <a:tc>
                  <a:txBody>
                    <a:bodyPr/>
                    <a:lstStyle/>
                    <a:p>
                      <a:r>
                        <a:rPr lang="en-US" dirty="0" smtClean="0"/>
                        <a:t>Course Code Rigor Level</a:t>
                      </a:r>
                      <a:endParaRPr lang="en-US" dirty="0"/>
                    </a:p>
                  </a:txBody>
                  <a:tcPr/>
                </a:tc>
                <a:extLst>
                  <a:ext uri="{0D108BD9-81ED-4DB2-BD59-A6C34878D82A}">
                    <a16:rowId xmlns:a16="http://schemas.microsoft.com/office/drawing/2014/main" val="4209922341"/>
                  </a:ext>
                </a:extLst>
              </a:tr>
              <a:tr h="370840">
                <a:tc>
                  <a:txBody>
                    <a:bodyPr/>
                    <a:lstStyle/>
                    <a:p>
                      <a:r>
                        <a:rPr lang="en-US" dirty="0" smtClean="0"/>
                        <a:t>Grade Span</a:t>
                      </a:r>
                      <a:endParaRPr lang="en-US" dirty="0"/>
                    </a:p>
                  </a:txBody>
                  <a:tcPr/>
                </a:tc>
                <a:tc>
                  <a:txBody>
                    <a:bodyPr/>
                    <a:lstStyle/>
                    <a:p>
                      <a:r>
                        <a:rPr lang="en-US" dirty="0" smtClean="0"/>
                        <a:t>Available Credit</a:t>
                      </a:r>
                      <a:endParaRPr lang="en-US" dirty="0"/>
                    </a:p>
                  </a:txBody>
                  <a:tcPr/>
                </a:tc>
                <a:extLst>
                  <a:ext uri="{0D108BD9-81ED-4DB2-BD59-A6C34878D82A}">
                    <a16:rowId xmlns:a16="http://schemas.microsoft.com/office/drawing/2014/main" val="1424545663"/>
                  </a:ext>
                </a:extLst>
              </a:tr>
              <a:tr h="370840">
                <a:tc>
                  <a:txBody>
                    <a:bodyPr/>
                    <a:lstStyle/>
                    <a:p>
                      <a:r>
                        <a:rPr lang="en-US" dirty="0" smtClean="0"/>
                        <a:t>Sequence</a:t>
                      </a:r>
                      <a:endParaRPr lang="en-US" dirty="0"/>
                    </a:p>
                  </a:txBody>
                  <a:tcPr/>
                </a:tc>
                <a:tc>
                  <a:txBody>
                    <a:bodyPr/>
                    <a:lstStyle/>
                    <a:p>
                      <a:r>
                        <a:rPr lang="en-US" dirty="0" smtClean="0"/>
                        <a:t>Sequence</a:t>
                      </a:r>
                      <a:endParaRPr lang="en-US" dirty="0"/>
                    </a:p>
                  </a:txBody>
                  <a:tcPr/>
                </a:tc>
                <a:extLst>
                  <a:ext uri="{0D108BD9-81ED-4DB2-BD59-A6C34878D82A}">
                    <a16:rowId xmlns:a16="http://schemas.microsoft.com/office/drawing/2014/main" val="954072742"/>
                  </a:ext>
                </a:extLst>
              </a:tr>
              <a:tr h="370840">
                <a:tc>
                  <a:txBody>
                    <a:bodyPr/>
                    <a:lstStyle/>
                    <a:p>
                      <a:r>
                        <a:rPr lang="en-US" dirty="0" smtClean="0"/>
                        <a:t>000000000000</a:t>
                      </a:r>
                      <a:endParaRPr lang="en-US" dirty="0"/>
                    </a:p>
                  </a:txBody>
                  <a:tcPr/>
                </a:tc>
                <a:tc>
                  <a:txBody>
                    <a:bodyPr/>
                    <a:lstStyle/>
                    <a:p>
                      <a:r>
                        <a:rPr lang="en-US" dirty="0" smtClean="0"/>
                        <a:t>0000000.0000</a:t>
                      </a:r>
                      <a:endParaRPr lang="en-US" dirty="0"/>
                    </a:p>
                  </a:txBody>
                  <a:tcPr/>
                </a:tc>
                <a:extLst>
                  <a:ext uri="{0D108BD9-81ED-4DB2-BD59-A6C34878D82A}">
                    <a16:rowId xmlns:a16="http://schemas.microsoft.com/office/drawing/2014/main" val="2284105620"/>
                  </a:ext>
                </a:extLst>
              </a:tr>
            </a:tbl>
          </a:graphicData>
        </a:graphic>
      </p:graphicFrame>
      <p:sp>
        <p:nvSpPr>
          <p:cNvPr id="8" name="Rectangle 7"/>
          <p:cNvSpPr/>
          <p:nvPr/>
        </p:nvSpPr>
        <p:spPr>
          <a:xfrm>
            <a:off x="1303274" y="5446295"/>
            <a:ext cx="6096000" cy="371835"/>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979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Course code </a:t>
            </a:r>
            <a:r>
              <a:rPr lang="en-US" dirty="0" smtClean="0"/>
              <a:t>structure:</a:t>
            </a:r>
            <a:br>
              <a:rPr lang="en-US" dirty="0" smtClean="0"/>
            </a:br>
            <a:r>
              <a:rPr lang="en-US" dirty="0" smtClean="0"/>
              <a:t>Prior-To-Secondary</a:t>
            </a:r>
            <a:endParaRPr lang="en-US" dirty="0">
              <a:latin typeface="Arial"/>
              <a:cs typeface="Arial"/>
            </a:endParaRPr>
          </a:p>
        </p:txBody>
      </p:sp>
      <p:pic>
        <p:nvPicPr>
          <p:cNvPr id="7" name="Content Placeholder 6"/>
          <p:cNvPicPr>
            <a:picLocks noGrp="1" noChangeAspect="1"/>
          </p:cNvPicPr>
          <p:nvPr>
            <p:ph idx="1"/>
          </p:nvPr>
        </p:nvPicPr>
        <p:blipFill>
          <a:blip r:embed="rId3"/>
          <a:stretch>
            <a:fillRect/>
          </a:stretch>
        </p:blipFill>
        <p:spPr>
          <a:xfrm>
            <a:off x="457200" y="1863113"/>
            <a:ext cx="8229600" cy="35953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565716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Course code </a:t>
            </a:r>
            <a:r>
              <a:rPr lang="en-US" dirty="0" smtClean="0"/>
              <a:t>structure:</a:t>
            </a:r>
            <a:br>
              <a:rPr lang="en-US" dirty="0" smtClean="0"/>
            </a:br>
            <a:r>
              <a:rPr lang="en-US" dirty="0" smtClean="0"/>
              <a:t>Secondary</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Content Placeholder 8"/>
          <p:cNvPicPr>
            <a:picLocks noGrp="1" noChangeAspect="1"/>
          </p:cNvPicPr>
          <p:nvPr>
            <p:ph idx="1"/>
          </p:nvPr>
        </p:nvPicPr>
        <p:blipFill>
          <a:blip r:embed="rId4"/>
          <a:stretch>
            <a:fillRect/>
          </a:stretch>
        </p:blipFill>
        <p:spPr>
          <a:xfrm>
            <a:off x="457200" y="1917695"/>
            <a:ext cx="8229600" cy="3400377"/>
          </a:xfrm>
          <a:prstGeom prst="rect">
            <a:avLst/>
          </a:prstGeom>
        </p:spPr>
      </p:pic>
    </p:spTree>
    <p:extLst>
      <p:ext uri="{BB962C8B-B14F-4D97-AF65-F5344CB8AC3E}">
        <p14:creationId xmlns:p14="http://schemas.microsoft.com/office/powerpoint/2010/main" val="3075865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Calibri"/>
              </a:rPr>
              <a:t>NCES Codes: Co</a:t>
            </a:r>
            <a:r>
              <a:rPr lang="en-US" spc="5" dirty="0" smtClean="0">
                <a:cs typeface="Calibri"/>
              </a:rPr>
              <a:t>u</a:t>
            </a:r>
            <a:r>
              <a:rPr lang="en-US" spc="-95" dirty="0" smtClean="0">
                <a:cs typeface="Calibri"/>
              </a:rPr>
              <a:t>r</a:t>
            </a:r>
            <a:r>
              <a:rPr lang="en-US" dirty="0" smtClean="0">
                <a:cs typeface="Calibri"/>
              </a:rPr>
              <a:t>se </a:t>
            </a:r>
            <a:r>
              <a:rPr lang="en-US" dirty="0">
                <a:cs typeface="Calibri"/>
              </a:rPr>
              <a:t>C</a:t>
            </a:r>
            <a:r>
              <a:rPr lang="en-US" spc="-60" dirty="0">
                <a:cs typeface="Calibri"/>
              </a:rPr>
              <a:t>r</a:t>
            </a:r>
            <a:r>
              <a:rPr lang="en-US" dirty="0">
                <a:cs typeface="Calibri"/>
              </a:rPr>
              <a:t>edits </a:t>
            </a:r>
            <a:r>
              <a:rPr lang="en-US" spc="-80" dirty="0">
                <a:cs typeface="Calibri"/>
              </a:rPr>
              <a:t>E</a:t>
            </a:r>
            <a:r>
              <a:rPr lang="en-US" dirty="0">
                <a:cs typeface="Calibri"/>
              </a:rPr>
              <a:t>arned</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pPr marL="355600" marR="12700">
              <a:tabLst>
                <a:tab pos="354965" algn="l"/>
              </a:tabLst>
            </a:pPr>
            <a:r>
              <a:rPr lang="en-US" dirty="0">
                <a:cs typeface="Calibri"/>
              </a:rPr>
              <a:t>Cannot</a:t>
            </a:r>
            <a:r>
              <a:rPr lang="en-US" spc="30" dirty="0">
                <a:cs typeface="Calibri"/>
              </a:rPr>
              <a:t> </a:t>
            </a:r>
            <a:r>
              <a:rPr lang="en-US" dirty="0">
                <a:cs typeface="Calibri"/>
              </a:rPr>
              <a:t>be blank</a:t>
            </a:r>
            <a:r>
              <a:rPr lang="en-US" spc="10" dirty="0">
                <a:cs typeface="Calibri"/>
              </a:rPr>
              <a:t> </a:t>
            </a:r>
            <a:r>
              <a:rPr lang="en-US" dirty="0">
                <a:cs typeface="Calibri"/>
              </a:rPr>
              <a:t>when</a:t>
            </a:r>
            <a:r>
              <a:rPr lang="en-US" spc="10" dirty="0">
                <a:cs typeface="Calibri"/>
              </a:rPr>
              <a:t> </a:t>
            </a:r>
            <a:r>
              <a:rPr lang="en-US" dirty="0">
                <a:cs typeface="Calibri"/>
              </a:rPr>
              <a:t>the NC</a:t>
            </a:r>
            <a:r>
              <a:rPr lang="en-US" spc="-40" dirty="0">
                <a:cs typeface="Calibri"/>
              </a:rPr>
              <a:t>E</a:t>
            </a:r>
            <a:r>
              <a:rPr lang="en-US" dirty="0">
                <a:cs typeface="Calibri"/>
              </a:rPr>
              <a:t>S</a:t>
            </a:r>
            <a:r>
              <a:rPr lang="en-US" spc="10" dirty="0">
                <a:cs typeface="Calibri"/>
              </a:rPr>
              <a:t> </a:t>
            </a:r>
            <a:r>
              <a:rPr lang="en-US" dirty="0">
                <a:cs typeface="Calibri"/>
              </a:rPr>
              <a:t>Code</a:t>
            </a:r>
            <a:r>
              <a:rPr lang="en-US" spc="10" dirty="0">
                <a:cs typeface="Calibri"/>
              </a:rPr>
              <a:t> </a:t>
            </a:r>
            <a:r>
              <a:rPr lang="en-US" dirty="0">
                <a:cs typeface="Calibri"/>
              </a:rPr>
              <a:t>is in the S</a:t>
            </a:r>
            <a:r>
              <a:rPr lang="en-US" spc="-35" dirty="0">
                <a:cs typeface="Calibri"/>
              </a:rPr>
              <a:t>E</a:t>
            </a:r>
            <a:r>
              <a:rPr lang="en-US" spc="-30" dirty="0">
                <a:cs typeface="Calibri"/>
              </a:rPr>
              <a:t>C</a:t>
            </a:r>
            <a:r>
              <a:rPr lang="en-US" dirty="0">
                <a:cs typeface="Calibri"/>
              </a:rPr>
              <a:t>ON</a:t>
            </a:r>
            <a:r>
              <a:rPr lang="en-US" spc="-45" dirty="0">
                <a:cs typeface="Calibri"/>
              </a:rPr>
              <a:t>D</a:t>
            </a:r>
            <a:r>
              <a:rPr lang="en-US" dirty="0">
                <a:cs typeface="Calibri"/>
              </a:rPr>
              <a:t>A</a:t>
            </a:r>
            <a:r>
              <a:rPr lang="en-US" spc="-50" dirty="0">
                <a:cs typeface="Calibri"/>
              </a:rPr>
              <a:t>R</a:t>
            </a:r>
            <a:r>
              <a:rPr lang="en-US" dirty="0">
                <a:cs typeface="Calibri"/>
              </a:rPr>
              <a:t>Y</a:t>
            </a:r>
            <a:r>
              <a:rPr lang="en-US" spc="15" dirty="0">
                <a:cs typeface="Calibri"/>
              </a:rPr>
              <a:t> </a:t>
            </a:r>
            <a:r>
              <a:rPr lang="en-US" spc="-20" dirty="0">
                <a:cs typeface="Calibri"/>
              </a:rPr>
              <a:t>F</a:t>
            </a:r>
            <a:r>
              <a:rPr lang="en-US" dirty="0">
                <a:cs typeface="Calibri"/>
              </a:rPr>
              <a:t>OR</a:t>
            </a:r>
            <a:r>
              <a:rPr lang="en-US" spc="-5" dirty="0">
                <a:cs typeface="Calibri"/>
              </a:rPr>
              <a:t>M</a:t>
            </a:r>
            <a:r>
              <a:rPr lang="en-US" spc="-250" dirty="0">
                <a:cs typeface="Calibri"/>
              </a:rPr>
              <a:t>A</a:t>
            </a:r>
            <a:r>
              <a:rPr lang="en-US" dirty="0">
                <a:cs typeface="Calibri"/>
              </a:rPr>
              <a:t>T</a:t>
            </a:r>
          </a:p>
          <a:p>
            <a:pPr>
              <a:lnSpc>
                <a:spcPts val="750"/>
              </a:lnSpc>
              <a:spcBef>
                <a:spcPts val="20"/>
              </a:spcBef>
            </a:pPr>
            <a:endParaRPr lang="en-US" sz="750" dirty="0"/>
          </a:p>
          <a:p>
            <a:pPr marL="355600">
              <a:tabLst>
                <a:tab pos="354965" algn="l"/>
              </a:tabLst>
            </a:pPr>
            <a:r>
              <a:rPr lang="en-US" dirty="0">
                <a:cs typeface="Calibri"/>
              </a:rPr>
              <a:t>Can</a:t>
            </a:r>
            <a:r>
              <a:rPr lang="en-US" spc="15" dirty="0">
                <a:cs typeface="Calibri"/>
              </a:rPr>
              <a:t> </a:t>
            </a:r>
            <a:r>
              <a:rPr lang="en-US" dirty="0">
                <a:cs typeface="Calibri"/>
              </a:rPr>
              <a:t>be 0.00</a:t>
            </a: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97917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Help Site</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85000" lnSpcReduction="20000"/>
          </a:bodyPr>
          <a:lstStyle/>
          <a:p>
            <a:pPr marL="0" indent="0">
              <a:buNone/>
            </a:pPr>
            <a:r>
              <a:rPr lang="en-US" dirty="0" smtClean="0">
                <a:latin typeface="Arial"/>
                <a:cs typeface="Arial"/>
              </a:rPr>
              <a:t>url</a:t>
            </a:r>
            <a:r>
              <a:rPr lang="en-US" dirty="0">
                <a:latin typeface="Arial"/>
                <a:cs typeface="Arial"/>
              </a:rPr>
              <a:t>: </a:t>
            </a:r>
            <a:r>
              <a:rPr lang="en-US" dirty="0">
                <a:latin typeface="Arial"/>
                <a:cs typeface="Arial"/>
                <a:hlinkClick r:id="rId3"/>
              </a:rPr>
              <a:t>http://</a:t>
            </a:r>
            <a:r>
              <a:rPr lang="en-US" dirty="0" smtClean="0">
                <a:latin typeface="Arial"/>
                <a:cs typeface="Arial"/>
                <a:hlinkClick r:id="rId3"/>
              </a:rPr>
              <a:t>portal.ct.gov/SDE/Performance/Data-Collection/Help-Sites/TCS</a:t>
            </a:r>
            <a:endParaRPr lang="en-US" dirty="0" smtClean="0">
              <a:latin typeface="Arial"/>
              <a:cs typeface="Arial"/>
            </a:endParaRPr>
          </a:p>
          <a:p>
            <a:pPr marL="0" indent="0">
              <a:buNone/>
            </a:pPr>
            <a:endParaRPr lang="en-US" dirty="0">
              <a:latin typeface="Arial"/>
              <a:cs typeface="Arial"/>
            </a:endParaRPr>
          </a:p>
          <a:p>
            <a:pPr marL="0" indent="0">
              <a:buNone/>
            </a:pPr>
            <a:r>
              <a:rPr lang="en-US" dirty="0" smtClean="0">
                <a:latin typeface="Arial"/>
                <a:cs typeface="Arial"/>
              </a:rPr>
              <a:t>From CSDE Home Page:</a:t>
            </a:r>
          </a:p>
          <a:p>
            <a:r>
              <a:rPr lang="en-US" dirty="0" smtClean="0">
                <a:latin typeface="Arial"/>
                <a:cs typeface="Arial"/>
              </a:rPr>
              <a:t>Search “TCS” </a:t>
            </a:r>
          </a:p>
          <a:p>
            <a:pPr marL="0" indent="0">
              <a:buNone/>
            </a:pPr>
            <a:r>
              <a:rPr lang="en-US" dirty="0">
                <a:latin typeface="Arial"/>
                <a:cs typeface="Arial"/>
              </a:rPr>
              <a:t> </a:t>
            </a:r>
            <a:r>
              <a:rPr lang="en-US" dirty="0" smtClean="0">
                <a:latin typeface="Arial"/>
                <a:cs typeface="Arial"/>
              </a:rPr>
              <a:t>        or</a:t>
            </a:r>
          </a:p>
          <a:p>
            <a:r>
              <a:rPr lang="en-US" dirty="0" smtClean="0">
                <a:latin typeface="Arial"/>
                <a:cs typeface="Arial"/>
              </a:rPr>
              <a:t>K-12 Education </a:t>
            </a:r>
            <a:r>
              <a:rPr lang="en-US" dirty="0" smtClean="0">
                <a:latin typeface="Arial"/>
                <a:cs typeface="Arial"/>
                <a:sym typeface="Wingdings" panose="05000000000000000000" pitchFamily="2" charset="2"/>
              </a:rPr>
              <a:t></a:t>
            </a:r>
          </a:p>
          <a:p>
            <a:r>
              <a:rPr lang="en-US" dirty="0" smtClean="0">
                <a:latin typeface="Arial"/>
                <a:cs typeface="Arial"/>
                <a:sym typeface="Wingdings" panose="05000000000000000000" pitchFamily="2" charset="2"/>
              </a:rPr>
              <a:t>Accountability-Assessment-Data </a:t>
            </a:r>
          </a:p>
          <a:p>
            <a:r>
              <a:rPr lang="en-US" dirty="0" smtClean="0">
                <a:latin typeface="Arial"/>
                <a:cs typeface="Arial"/>
                <a:sym typeface="Wingdings" panose="05000000000000000000" pitchFamily="2" charset="2"/>
              </a:rPr>
              <a:t>Data Collection </a:t>
            </a:r>
          </a:p>
          <a:p>
            <a:r>
              <a:rPr lang="en-US" dirty="0" smtClean="0">
                <a:latin typeface="Arial"/>
                <a:cs typeface="Arial"/>
                <a:sym typeface="Wingdings" panose="05000000000000000000" pitchFamily="2" charset="2"/>
              </a:rPr>
              <a:t>Data Collection Information </a:t>
            </a:r>
            <a:endParaRPr lang="en-US" dirty="0">
              <a:latin typeface="Arial"/>
              <a:cs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521022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96483" y="2495041"/>
            <a:ext cx="8841719" cy="2092073"/>
          </a:xfrm>
          <a:prstGeom prst="rect">
            <a:avLst/>
          </a:prstGeom>
        </p:spPr>
        <p:txBody>
          <a:bodyPr vert="horz" wrap="square" lIns="0" tIns="0" rIns="0" bIns="0" rtlCol="0">
            <a:noAutofit/>
          </a:bodyPr>
          <a:lstStyle/>
          <a:p>
            <a:pPr marL="12700" algn="ctr"/>
            <a:r>
              <a:rPr lang="en-US" sz="4400" b="1" spc="-95" dirty="0">
                <a:cs typeface="Calibri"/>
              </a:rPr>
              <a:t>REPORTING </a:t>
            </a:r>
            <a:r>
              <a:rPr lang="en-US" sz="4400" b="1" spc="-95" dirty="0" smtClean="0">
                <a:cs typeface="Calibri"/>
              </a:rPr>
              <a:t>RULES</a:t>
            </a:r>
            <a:endParaRPr lang="en-US" sz="4400" dirty="0">
              <a:cs typeface="Calibri"/>
            </a:endParaRPr>
          </a:p>
          <a:p>
            <a:pPr marL="12700" algn="ctr">
              <a:lnSpc>
                <a:spcPct val="100000"/>
              </a:lnSpc>
            </a:pPr>
            <a:endParaRPr sz="4400" dirty="0">
              <a:latin typeface="Calibri"/>
              <a:cs typeface="Calibri"/>
            </a:endParaRPr>
          </a:p>
        </p:txBody>
      </p:sp>
    </p:spTree>
    <p:extLst>
      <p:ext uri="{BB962C8B-B14F-4D97-AF65-F5344CB8AC3E}">
        <p14:creationId xmlns:p14="http://schemas.microsoft.com/office/powerpoint/2010/main" val="874714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90 Day Rule</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smtClean="0">
                <a:latin typeface="Arial"/>
                <a:cs typeface="Arial"/>
              </a:rPr>
              <a:t>Any student who has been in your district for at least 90 days must be reported in TCS.</a:t>
            </a:r>
          </a:p>
          <a:p>
            <a:r>
              <a:rPr lang="en-US" dirty="0" smtClean="0">
                <a:latin typeface="Arial"/>
                <a:cs typeface="Arial"/>
              </a:rPr>
              <a:t>The Missing SASID report will help you with identifying these students.</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623639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How Many Records Should be Reported for Each Student?</a:t>
            </a:r>
            <a:endParaRPr lang="en-US" dirty="0">
              <a:latin typeface="Arial"/>
              <a:cs typeface="Arial"/>
            </a:endParaRPr>
          </a:p>
        </p:txBody>
      </p:sp>
      <p:sp>
        <p:nvSpPr>
          <p:cNvPr id="3" name="Content Placeholder 2"/>
          <p:cNvSpPr>
            <a:spLocks noGrp="1"/>
          </p:cNvSpPr>
          <p:nvPr>
            <p:ph idx="1"/>
          </p:nvPr>
        </p:nvSpPr>
        <p:spPr>
          <a:xfrm>
            <a:off x="457200" y="2127738"/>
            <a:ext cx="8229600" cy="3593409"/>
          </a:xfrm>
        </p:spPr>
        <p:txBody>
          <a:bodyPr/>
          <a:lstStyle/>
          <a:p>
            <a:pPr lvl="1">
              <a:buFont typeface="Wingdings" panose="05000000000000000000" pitchFamily="2" charset="2"/>
              <a:buChar char="§"/>
            </a:pPr>
            <a:r>
              <a:rPr lang="en-US" dirty="0" smtClean="0">
                <a:latin typeface="Arial"/>
                <a:cs typeface="Arial"/>
              </a:rPr>
              <a:t>PK – Grade 6: Grade level data (1 record per student)</a:t>
            </a:r>
          </a:p>
          <a:p>
            <a:pPr lvl="1">
              <a:buFont typeface="Wingdings" panose="05000000000000000000" pitchFamily="2" charset="2"/>
              <a:buChar char="§"/>
            </a:pPr>
            <a:r>
              <a:rPr lang="en-US" dirty="0" smtClean="0">
                <a:latin typeface="Arial"/>
                <a:cs typeface="Arial"/>
              </a:rPr>
              <a:t>Grades 7- 12: Course level data (1 record per course)</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342529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110" dirty="0">
                <a:cs typeface="Calibri"/>
              </a:rPr>
              <a:t>F</a:t>
            </a:r>
            <a:r>
              <a:rPr lang="en-US" spc="-15" dirty="0">
                <a:cs typeface="Calibri"/>
              </a:rPr>
              <a:t>acil</a:t>
            </a:r>
            <a:r>
              <a:rPr lang="en-US" spc="-20" dirty="0">
                <a:cs typeface="Calibri"/>
              </a:rPr>
              <a:t>ity </a:t>
            </a:r>
            <a:r>
              <a:rPr lang="en-US" spc="-25" dirty="0">
                <a:cs typeface="Calibri"/>
              </a:rPr>
              <a:t>Code</a:t>
            </a:r>
            <a:r>
              <a:rPr lang="en-US" spc="-5" dirty="0">
                <a:cs typeface="Calibri"/>
              </a:rPr>
              <a:t> </a:t>
            </a:r>
            <a:r>
              <a:rPr lang="en-US" spc="-25" dirty="0">
                <a:cs typeface="Calibri"/>
              </a:rPr>
              <a:t>1</a:t>
            </a:r>
            <a:r>
              <a:rPr lang="en-US" spc="-5" dirty="0">
                <a:cs typeface="Calibri"/>
              </a:rPr>
              <a:t> </a:t>
            </a:r>
            <a:r>
              <a:rPr lang="en-US" spc="-45" dirty="0">
                <a:cs typeface="Calibri"/>
              </a:rPr>
              <a:t>v</a:t>
            </a:r>
            <a:r>
              <a:rPr lang="en-US" spc="-15" dirty="0">
                <a:cs typeface="Calibri"/>
              </a:rPr>
              <a:t>s.</a:t>
            </a:r>
            <a:r>
              <a:rPr lang="en-US" spc="10" dirty="0">
                <a:cs typeface="Calibri"/>
              </a:rPr>
              <a:t> </a:t>
            </a:r>
            <a:r>
              <a:rPr lang="en-US" spc="-25" dirty="0">
                <a:cs typeface="Calibri"/>
              </a:rPr>
              <a:t>C</a:t>
            </a:r>
            <a:r>
              <a:rPr lang="en-US" spc="-20" dirty="0">
                <a:cs typeface="Calibri"/>
              </a:rPr>
              <a:t>o</a:t>
            </a:r>
            <a:r>
              <a:rPr lang="en-US" spc="-25" dirty="0">
                <a:cs typeface="Calibri"/>
              </a:rPr>
              <a:t>u</a:t>
            </a:r>
            <a:r>
              <a:rPr lang="en-US" spc="-90" dirty="0">
                <a:cs typeface="Calibri"/>
              </a:rPr>
              <a:t>r</a:t>
            </a:r>
            <a:r>
              <a:rPr lang="en-US" spc="-20" dirty="0">
                <a:cs typeface="Calibri"/>
              </a:rPr>
              <a:t>se </a:t>
            </a:r>
            <a:r>
              <a:rPr lang="en-US" spc="-110" dirty="0">
                <a:cs typeface="Calibri"/>
              </a:rPr>
              <a:t>F</a:t>
            </a:r>
            <a:r>
              <a:rPr lang="en-US" spc="-15" dirty="0">
                <a:cs typeface="Calibri"/>
              </a:rPr>
              <a:t>acil</a:t>
            </a:r>
            <a:r>
              <a:rPr lang="en-US" spc="-20" dirty="0">
                <a:cs typeface="Calibri"/>
              </a:rPr>
              <a:t>ity </a:t>
            </a:r>
            <a:r>
              <a:rPr lang="en-US" spc="-25" dirty="0">
                <a:cs typeface="Calibri"/>
              </a:rPr>
              <a:t>Code</a:t>
            </a:r>
            <a:r>
              <a:rPr lang="en-US" dirty="0">
                <a:cs typeface="Calibri"/>
              </a:rPr>
              <a:t/>
            </a:r>
            <a:br>
              <a:rPr lang="en-US" dirty="0">
                <a:cs typeface="Calibri"/>
              </a:rPr>
            </a:b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92500" lnSpcReduction="20000"/>
          </a:bodyPr>
          <a:lstStyle/>
          <a:p>
            <a:pPr marL="355600" marR="3740150" algn="ctr">
              <a:tabLst>
                <a:tab pos="342265" algn="l"/>
              </a:tabLst>
            </a:pPr>
            <a:r>
              <a:rPr lang="en-US" spc="-80" dirty="0">
                <a:cs typeface="Calibri"/>
              </a:rPr>
              <a:t>F</a:t>
            </a:r>
            <a:r>
              <a:rPr lang="en-US" dirty="0">
                <a:cs typeface="Calibri"/>
              </a:rPr>
              <a:t>acili</a:t>
            </a:r>
            <a:r>
              <a:rPr lang="en-US" spc="-5" dirty="0">
                <a:cs typeface="Calibri"/>
              </a:rPr>
              <a:t>t</a:t>
            </a:r>
            <a:r>
              <a:rPr lang="en-US" dirty="0">
                <a:cs typeface="Calibri"/>
              </a:rPr>
              <a:t>y</a:t>
            </a:r>
            <a:r>
              <a:rPr lang="en-US" spc="20" dirty="0">
                <a:cs typeface="Calibri"/>
              </a:rPr>
              <a:t> </a:t>
            </a:r>
            <a:r>
              <a:rPr lang="en-US" dirty="0">
                <a:cs typeface="Calibri"/>
              </a:rPr>
              <a:t>Code</a:t>
            </a:r>
            <a:r>
              <a:rPr lang="en-US" spc="-15" dirty="0">
                <a:cs typeface="Calibri"/>
              </a:rPr>
              <a:t> </a:t>
            </a:r>
            <a:r>
              <a:rPr lang="en-US" dirty="0">
                <a:cs typeface="Calibri"/>
              </a:rPr>
              <a:t>1 (</a:t>
            </a:r>
            <a:r>
              <a:rPr lang="en-US" spc="-15" dirty="0">
                <a:cs typeface="Calibri"/>
              </a:rPr>
              <a:t>F</a:t>
            </a:r>
            <a:r>
              <a:rPr lang="en-US" dirty="0">
                <a:cs typeface="Calibri"/>
              </a:rPr>
              <a:t>C1)</a:t>
            </a:r>
          </a:p>
          <a:p>
            <a:pPr marL="756285" lvl="1" indent="-287020">
              <a:spcBef>
                <a:spcPts val="350"/>
              </a:spcBef>
              <a:tabLst>
                <a:tab pos="756285" algn="l"/>
              </a:tabLst>
            </a:pPr>
            <a:r>
              <a:rPr lang="en-US" spc="-25" dirty="0">
                <a:cs typeface="Calibri"/>
              </a:rPr>
              <a:t>MU</a:t>
            </a:r>
            <a:r>
              <a:rPr lang="en-US" spc="-40" dirty="0">
                <a:cs typeface="Calibri"/>
              </a:rPr>
              <a:t>S</a:t>
            </a:r>
            <a:r>
              <a:rPr lang="en-US" spc="-15" dirty="0">
                <a:cs typeface="Calibri"/>
              </a:rPr>
              <a:t>T</a:t>
            </a:r>
            <a:r>
              <a:rPr lang="en-US" spc="15" dirty="0">
                <a:cs typeface="Calibri"/>
              </a:rPr>
              <a:t> </a:t>
            </a:r>
            <a:r>
              <a:rPr lang="en-US" spc="-25" dirty="0">
                <a:cs typeface="Calibri"/>
              </a:rPr>
              <a:t>M</a:t>
            </a:r>
            <a:r>
              <a:rPr lang="en-US" spc="-40" dirty="0">
                <a:cs typeface="Calibri"/>
              </a:rPr>
              <a:t>a</a:t>
            </a:r>
            <a:r>
              <a:rPr lang="en-US" spc="-50" dirty="0">
                <a:cs typeface="Calibri"/>
              </a:rPr>
              <a:t>t</a:t>
            </a:r>
            <a:r>
              <a:rPr lang="en-US" spc="-15" dirty="0">
                <a:cs typeface="Calibri"/>
              </a:rPr>
              <a:t>ch</a:t>
            </a:r>
            <a:r>
              <a:rPr lang="en-US" spc="25" dirty="0">
                <a:cs typeface="Calibri"/>
              </a:rPr>
              <a:t> </a:t>
            </a:r>
            <a:r>
              <a:rPr lang="en-US" spc="-40" dirty="0">
                <a:cs typeface="Calibri"/>
              </a:rPr>
              <a:t>F</a:t>
            </a:r>
            <a:r>
              <a:rPr lang="en-US" spc="-15" dirty="0">
                <a:cs typeface="Calibri"/>
              </a:rPr>
              <a:t>C1</a:t>
            </a:r>
            <a:r>
              <a:rPr lang="en-US" spc="5" dirty="0">
                <a:cs typeface="Calibri"/>
              </a:rPr>
              <a:t> </a:t>
            </a:r>
            <a:r>
              <a:rPr lang="en-US" spc="-50" dirty="0">
                <a:cs typeface="Calibri"/>
              </a:rPr>
              <a:t>r</a:t>
            </a:r>
            <a:r>
              <a:rPr lang="en-US" spc="-15" dirty="0">
                <a:cs typeface="Calibri"/>
              </a:rPr>
              <a:t>epor</a:t>
            </a:r>
            <a:r>
              <a:rPr lang="en-US" spc="-45" dirty="0">
                <a:cs typeface="Calibri"/>
              </a:rPr>
              <a:t>t</a:t>
            </a:r>
            <a:r>
              <a:rPr lang="en-US" spc="-15" dirty="0">
                <a:cs typeface="Calibri"/>
              </a:rPr>
              <a:t>ed</a:t>
            </a:r>
            <a:r>
              <a:rPr lang="en-US" spc="5" dirty="0">
                <a:cs typeface="Calibri"/>
              </a:rPr>
              <a:t> </a:t>
            </a:r>
            <a:r>
              <a:rPr lang="en-US" spc="-15" dirty="0">
                <a:cs typeface="Calibri"/>
              </a:rPr>
              <a:t>in PSIS</a:t>
            </a:r>
            <a:r>
              <a:rPr lang="en-US" spc="5" dirty="0">
                <a:cs typeface="Calibri"/>
              </a:rPr>
              <a:t> </a:t>
            </a:r>
            <a:r>
              <a:rPr lang="en-US" spc="-60" dirty="0">
                <a:cs typeface="Calibri"/>
              </a:rPr>
              <a:t>R</a:t>
            </a:r>
            <a:r>
              <a:rPr lang="en-US" spc="-15" dirty="0">
                <a:cs typeface="Calibri"/>
              </a:rPr>
              <a:t>egi</a:t>
            </a:r>
            <a:r>
              <a:rPr lang="en-US" spc="-55" dirty="0">
                <a:cs typeface="Calibri"/>
              </a:rPr>
              <a:t>s</a:t>
            </a:r>
            <a:r>
              <a:rPr lang="en-US" spc="-10" dirty="0">
                <a:cs typeface="Calibri"/>
              </a:rPr>
              <a:t>t</a:t>
            </a:r>
            <a:r>
              <a:rPr lang="en-US" spc="-75" dirty="0">
                <a:cs typeface="Calibri"/>
              </a:rPr>
              <a:t>r</a:t>
            </a:r>
            <a:r>
              <a:rPr lang="en-US" spc="-35" dirty="0">
                <a:cs typeface="Calibri"/>
              </a:rPr>
              <a:t>a</a:t>
            </a:r>
            <a:r>
              <a:rPr lang="en-US" spc="-15" dirty="0">
                <a:cs typeface="Calibri"/>
              </a:rPr>
              <a:t>tion</a:t>
            </a:r>
            <a:endParaRPr lang="en-US" dirty="0">
              <a:cs typeface="Calibri"/>
            </a:endParaRPr>
          </a:p>
          <a:p>
            <a:pPr marL="355600" marR="3750945" algn="ctr">
              <a:spcBef>
                <a:spcPts val="365"/>
              </a:spcBef>
              <a:tabLst>
                <a:tab pos="342265" algn="l"/>
              </a:tabLst>
            </a:pPr>
            <a:r>
              <a:rPr lang="en-US" dirty="0">
                <a:cs typeface="Calibri"/>
              </a:rPr>
              <a:t>Cou</a:t>
            </a:r>
            <a:r>
              <a:rPr lang="en-US" spc="-65" dirty="0">
                <a:cs typeface="Calibri"/>
              </a:rPr>
              <a:t>r</a:t>
            </a:r>
            <a:r>
              <a:rPr lang="en-US" dirty="0">
                <a:cs typeface="Calibri"/>
              </a:rPr>
              <a:t>se</a:t>
            </a:r>
            <a:r>
              <a:rPr lang="en-US" spc="-5" dirty="0">
                <a:cs typeface="Calibri"/>
              </a:rPr>
              <a:t> </a:t>
            </a:r>
            <a:r>
              <a:rPr lang="en-US" spc="-85" dirty="0">
                <a:cs typeface="Calibri"/>
              </a:rPr>
              <a:t>F</a:t>
            </a:r>
            <a:r>
              <a:rPr lang="en-US" dirty="0">
                <a:cs typeface="Calibri"/>
              </a:rPr>
              <a:t>aci</a:t>
            </a:r>
            <a:r>
              <a:rPr lang="en-US" spc="-10" dirty="0">
                <a:cs typeface="Calibri"/>
              </a:rPr>
              <a:t>l</a:t>
            </a:r>
            <a:r>
              <a:rPr lang="en-US" dirty="0">
                <a:cs typeface="Calibri"/>
              </a:rPr>
              <a:t>i</a:t>
            </a:r>
            <a:r>
              <a:rPr lang="en-US" spc="-15" dirty="0">
                <a:cs typeface="Calibri"/>
              </a:rPr>
              <a:t>t</a:t>
            </a:r>
            <a:r>
              <a:rPr lang="en-US" dirty="0">
                <a:cs typeface="Calibri"/>
              </a:rPr>
              <a:t>y</a:t>
            </a:r>
            <a:r>
              <a:rPr lang="en-US" spc="20" dirty="0">
                <a:cs typeface="Calibri"/>
              </a:rPr>
              <a:t> </a:t>
            </a:r>
            <a:r>
              <a:rPr lang="en-US" dirty="0" smtClean="0">
                <a:cs typeface="Calibri"/>
              </a:rPr>
              <a:t>Code</a:t>
            </a:r>
          </a:p>
          <a:p>
            <a:pPr marL="755650" marR="3750945" lvl="1" algn="ctr">
              <a:spcBef>
                <a:spcPts val="365"/>
              </a:spcBef>
              <a:tabLst>
                <a:tab pos="342265" algn="l"/>
              </a:tabLst>
            </a:pPr>
            <a:r>
              <a:rPr lang="en-US" dirty="0" smtClean="0">
                <a:cs typeface="Calibri"/>
              </a:rPr>
              <a:t>Where the course is taken</a:t>
            </a:r>
            <a:endParaRPr lang="en-US" dirty="0">
              <a:cs typeface="Calibri"/>
            </a:endParaRPr>
          </a:p>
          <a:p>
            <a:pPr marL="756285" lvl="1" indent="-287020">
              <a:spcBef>
                <a:spcPts val="355"/>
              </a:spcBef>
              <a:tabLst>
                <a:tab pos="756285" algn="l"/>
              </a:tabLst>
            </a:pPr>
            <a:r>
              <a:rPr lang="en-US" spc="-25" dirty="0">
                <a:cs typeface="Calibri"/>
              </a:rPr>
              <a:t>M</a:t>
            </a:r>
            <a:r>
              <a:rPr lang="en-US" spc="-40" dirty="0">
                <a:cs typeface="Calibri"/>
              </a:rPr>
              <a:t>a</a:t>
            </a:r>
            <a:r>
              <a:rPr lang="en-US" spc="-50" dirty="0">
                <a:cs typeface="Calibri"/>
              </a:rPr>
              <a:t>t</a:t>
            </a:r>
            <a:r>
              <a:rPr lang="en-US" spc="-15" dirty="0">
                <a:cs typeface="Calibri"/>
              </a:rPr>
              <a:t>ches</a:t>
            </a:r>
            <a:r>
              <a:rPr lang="en-US" spc="20" dirty="0">
                <a:cs typeface="Calibri"/>
              </a:rPr>
              <a:t> </a:t>
            </a:r>
            <a:r>
              <a:rPr lang="en-US" spc="-40" dirty="0">
                <a:cs typeface="Calibri"/>
              </a:rPr>
              <a:t>F</a:t>
            </a:r>
            <a:r>
              <a:rPr lang="en-US" spc="-15" dirty="0">
                <a:cs typeface="Calibri"/>
              </a:rPr>
              <a:t>C1</a:t>
            </a:r>
            <a:r>
              <a:rPr lang="en-US" spc="5" dirty="0">
                <a:cs typeface="Calibri"/>
              </a:rPr>
              <a:t> </a:t>
            </a:r>
            <a:r>
              <a:rPr lang="en-US" spc="-15" dirty="0">
                <a:cs typeface="Calibri"/>
              </a:rPr>
              <a:t>in </a:t>
            </a:r>
            <a:r>
              <a:rPr lang="en-US" spc="-25" dirty="0">
                <a:cs typeface="Calibri"/>
              </a:rPr>
              <a:t>o</a:t>
            </a:r>
            <a:r>
              <a:rPr lang="en-US" spc="-45" dirty="0">
                <a:cs typeface="Calibri"/>
              </a:rPr>
              <a:t>v</a:t>
            </a:r>
            <a:r>
              <a:rPr lang="en-US" spc="-15" dirty="0">
                <a:cs typeface="Calibri"/>
              </a:rPr>
              <a:t>er </a:t>
            </a:r>
            <a:r>
              <a:rPr lang="en-US" spc="-20" dirty="0">
                <a:cs typeface="Calibri"/>
              </a:rPr>
              <a:t>95%</a:t>
            </a:r>
            <a:r>
              <a:rPr lang="en-US" spc="10" dirty="0">
                <a:cs typeface="Calibri"/>
              </a:rPr>
              <a:t> </a:t>
            </a:r>
            <a:r>
              <a:rPr lang="en-US" spc="-15" dirty="0">
                <a:cs typeface="Calibri"/>
              </a:rPr>
              <a:t>of</a:t>
            </a:r>
            <a:r>
              <a:rPr lang="en-US" spc="-5" dirty="0">
                <a:cs typeface="Calibri"/>
              </a:rPr>
              <a:t> </a:t>
            </a:r>
            <a:r>
              <a:rPr lang="en-US" spc="-30" dirty="0">
                <a:cs typeface="Calibri"/>
              </a:rPr>
              <a:t>c</a:t>
            </a:r>
            <a:r>
              <a:rPr lang="en-US" spc="-15" dirty="0">
                <a:cs typeface="Calibri"/>
              </a:rPr>
              <a:t>ases</a:t>
            </a:r>
            <a:endParaRPr lang="en-US" dirty="0">
              <a:cs typeface="Calibri"/>
            </a:endParaRPr>
          </a:p>
          <a:p>
            <a:pPr marL="756285" lvl="1" indent="-287020">
              <a:spcBef>
                <a:spcPts val="335"/>
              </a:spcBef>
              <a:tabLst>
                <a:tab pos="756285" algn="l"/>
              </a:tabLst>
            </a:pPr>
            <a:r>
              <a:rPr lang="en-US" spc="-15" dirty="0">
                <a:cs typeface="Calibri"/>
              </a:rPr>
              <a:t>Can</a:t>
            </a:r>
            <a:r>
              <a:rPr lang="en-US" spc="-5" dirty="0">
                <a:cs typeface="Calibri"/>
              </a:rPr>
              <a:t> </a:t>
            </a:r>
            <a:r>
              <a:rPr lang="en-US" spc="-15" dirty="0">
                <a:cs typeface="Calibri"/>
              </a:rPr>
              <a:t>also</a:t>
            </a:r>
            <a:r>
              <a:rPr lang="en-US" spc="10" dirty="0">
                <a:cs typeface="Calibri"/>
              </a:rPr>
              <a:t> </a:t>
            </a:r>
            <a:r>
              <a:rPr lang="en-US" spc="-25" dirty="0">
                <a:cs typeface="Calibri"/>
              </a:rPr>
              <a:t>m</a:t>
            </a:r>
            <a:r>
              <a:rPr lang="en-US" spc="-40" dirty="0">
                <a:cs typeface="Calibri"/>
              </a:rPr>
              <a:t>a</a:t>
            </a:r>
            <a:r>
              <a:rPr lang="en-US" spc="-50" dirty="0">
                <a:cs typeface="Calibri"/>
              </a:rPr>
              <a:t>t</a:t>
            </a:r>
            <a:r>
              <a:rPr lang="en-US" spc="-15" dirty="0">
                <a:cs typeface="Calibri"/>
              </a:rPr>
              <a:t>ch</a:t>
            </a:r>
            <a:r>
              <a:rPr lang="en-US" spc="10" dirty="0">
                <a:cs typeface="Calibri"/>
              </a:rPr>
              <a:t> </a:t>
            </a:r>
            <a:r>
              <a:rPr lang="en-US" spc="-40" dirty="0">
                <a:cs typeface="Calibri"/>
              </a:rPr>
              <a:t>F</a:t>
            </a:r>
            <a:r>
              <a:rPr lang="en-US" spc="-15" dirty="0">
                <a:cs typeface="Calibri"/>
              </a:rPr>
              <a:t>C2</a:t>
            </a:r>
            <a:endParaRPr lang="en-US" dirty="0">
              <a:cs typeface="Calibri"/>
            </a:endParaRPr>
          </a:p>
          <a:p>
            <a:pPr marL="756285" lvl="1" indent="-287020">
              <a:spcBef>
                <a:spcPts val="335"/>
              </a:spcBef>
              <a:tabLst>
                <a:tab pos="756285" algn="l"/>
              </a:tabLst>
            </a:pPr>
            <a:r>
              <a:rPr lang="en-US" spc="-15" dirty="0">
                <a:cs typeface="Calibri"/>
              </a:rPr>
              <a:t>A</a:t>
            </a:r>
            <a:r>
              <a:rPr lang="en-US" spc="-65" dirty="0" smtClean="0">
                <a:cs typeface="Calibri"/>
              </a:rPr>
              <a:t>n</a:t>
            </a:r>
            <a:r>
              <a:rPr lang="en-US" spc="-15" dirty="0" smtClean="0">
                <a:cs typeface="Calibri"/>
              </a:rPr>
              <a:t>y </a:t>
            </a:r>
            <a:r>
              <a:rPr lang="en-US" spc="-15" dirty="0">
                <a:cs typeface="Calibri"/>
              </a:rPr>
              <a:t>other</a:t>
            </a:r>
            <a:r>
              <a:rPr lang="en-US" spc="5" dirty="0">
                <a:cs typeface="Calibri"/>
              </a:rPr>
              <a:t> </a:t>
            </a:r>
            <a:r>
              <a:rPr lang="en-US" spc="-75" dirty="0">
                <a:cs typeface="Calibri"/>
              </a:rPr>
              <a:t>f</a:t>
            </a:r>
            <a:r>
              <a:rPr lang="en-US" spc="-15" dirty="0">
                <a:cs typeface="Calibri"/>
              </a:rPr>
              <a:t>a</a:t>
            </a:r>
            <a:r>
              <a:rPr lang="en-US" spc="-10" dirty="0">
                <a:cs typeface="Calibri"/>
              </a:rPr>
              <a:t>c</a:t>
            </a:r>
            <a:r>
              <a:rPr lang="en-US" dirty="0">
                <a:cs typeface="Calibri"/>
              </a:rPr>
              <a:t>i</a:t>
            </a:r>
            <a:r>
              <a:rPr lang="en-US" spc="-15" dirty="0">
                <a:cs typeface="Calibri"/>
              </a:rPr>
              <a:t>l</a:t>
            </a:r>
            <a:r>
              <a:rPr lang="en-US" spc="-10" dirty="0">
                <a:cs typeface="Calibri"/>
              </a:rPr>
              <a:t>ity</a:t>
            </a:r>
            <a:endParaRPr lang="en-US" dirty="0">
              <a:cs typeface="Calibri"/>
            </a:endParaRPr>
          </a:p>
          <a:p>
            <a:pPr lvl="1">
              <a:lnSpc>
                <a:spcPts val="600"/>
              </a:lnSpc>
              <a:spcBef>
                <a:spcPts val="44"/>
              </a:spcBef>
            </a:pPr>
            <a:endParaRPr lang="en-US" sz="600" dirty="0"/>
          </a:p>
          <a:p>
            <a:pPr marL="1155700" marR="56515" lvl="2">
              <a:lnSpc>
                <a:spcPts val="2590"/>
              </a:lnSpc>
              <a:tabLst>
                <a:tab pos="1155700" algn="l"/>
              </a:tabLst>
            </a:pPr>
            <a:r>
              <a:rPr lang="en-US" dirty="0">
                <a:cs typeface="Calibri"/>
              </a:rPr>
              <a:t>Stude</a:t>
            </a:r>
            <a:r>
              <a:rPr lang="en-US" spc="-20" dirty="0">
                <a:cs typeface="Calibri"/>
              </a:rPr>
              <a:t>n</a:t>
            </a:r>
            <a:r>
              <a:rPr lang="en-US" dirty="0">
                <a:cs typeface="Calibri"/>
              </a:rPr>
              <a:t>ts</a:t>
            </a:r>
            <a:r>
              <a:rPr lang="en-US" spc="-5" dirty="0">
                <a:cs typeface="Calibri"/>
              </a:rPr>
              <a:t> </a:t>
            </a:r>
            <a:r>
              <a:rPr lang="en-US" spc="-40" dirty="0">
                <a:cs typeface="Calibri"/>
              </a:rPr>
              <a:t>t</a:t>
            </a:r>
            <a:r>
              <a:rPr lang="en-US" dirty="0">
                <a:cs typeface="Calibri"/>
              </a:rPr>
              <a:t>aking</a:t>
            </a:r>
            <a:r>
              <a:rPr lang="en-US" spc="-25" dirty="0">
                <a:cs typeface="Calibri"/>
              </a:rPr>
              <a:t> </a:t>
            </a:r>
            <a:r>
              <a:rPr lang="en-US" spc="-30" dirty="0">
                <a:cs typeface="Calibri"/>
              </a:rPr>
              <a:t>c</a:t>
            </a:r>
            <a:r>
              <a:rPr lang="en-US" dirty="0">
                <a:cs typeface="Calibri"/>
              </a:rPr>
              <a:t>ou</a:t>
            </a:r>
            <a:r>
              <a:rPr lang="en-US" spc="-40" dirty="0">
                <a:cs typeface="Calibri"/>
              </a:rPr>
              <a:t>r</a:t>
            </a:r>
            <a:r>
              <a:rPr lang="en-US" spc="-15" dirty="0">
                <a:cs typeface="Calibri"/>
              </a:rPr>
              <a:t>ses </a:t>
            </a:r>
            <a:r>
              <a:rPr lang="en-US" dirty="0">
                <a:cs typeface="Calibri"/>
              </a:rPr>
              <a:t>in b</a:t>
            </a:r>
            <a:r>
              <a:rPr lang="en-US" spc="-10" dirty="0">
                <a:cs typeface="Calibri"/>
              </a:rPr>
              <a:t>o</a:t>
            </a:r>
            <a:r>
              <a:rPr lang="en-US" dirty="0">
                <a:cs typeface="Calibri"/>
              </a:rPr>
              <a:t>th</a:t>
            </a:r>
            <a:r>
              <a:rPr lang="en-US" spc="-5" dirty="0">
                <a:cs typeface="Calibri"/>
              </a:rPr>
              <a:t> </a:t>
            </a:r>
            <a:r>
              <a:rPr lang="en-US" dirty="0">
                <a:cs typeface="Calibri"/>
              </a:rPr>
              <a:t>a p</a:t>
            </a:r>
            <a:r>
              <a:rPr lang="en-US" spc="-40" dirty="0">
                <a:cs typeface="Calibri"/>
              </a:rPr>
              <a:t>r</a:t>
            </a:r>
            <a:r>
              <a:rPr lang="en-US" dirty="0">
                <a:cs typeface="Calibri"/>
              </a:rPr>
              <a:t>o</a:t>
            </a:r>
            <a:r>
              <a:rPr lang="en-US" spc="-10" dirty="0">
                <a:cs typeface="Calibri"/>
              </a:rPr>
              <a:t>g</a:t>
            </a:r>
            <a:r>
              <a:rPr lang="en-US" spc="-55" dirty="0">
                <a:cs typeface="Calibri"/>
              </a:rPr>
              <a:t>r</a:t>
            </a:r>
            <a:r>
              <a:rPr lang="en-US" spc="-20" dirty="0">
                <a:cs typeface="Calibri"/>
              </a:rPr>
              <a:t>am</a:t>
            </a:r>
            <a:r>
              <a:rPr lang="en-US" spc="-25" dirty="0">
                <a:cs typeface="Calibri"/>
              </a:rPr>
              <a:t> </a:t>
            </a:r>
            <a:r>
              <a:rPr lang="en-US" dirty="0">
                <a:cs typeface="Calibri"/>
              </a:rPr>
              <a:t>and</a:t>
            </a:r>
            <a:r>
              <a:rPr lang="en-US" spc="5" dirty="0">
                <a:cs typeface="Calibri"/>
              </a:rPr>
              <a:t> </a:t>
            </a:r>
            <a:r>
              <a:rPr lang="en-US" spc="-15" dirty="0">
                <a:cs typeface="Calibri"/>
              </a:rPr>
              <a:t>the</a:t>
            </a:r>
            <a:r>
              <a:rPr lang="en-US" spc="-10" dirty="0">
                <a:cs typeface="Calibri"/>
              </a:rPr>
              <a:t> public </a:t>
            </a:r>
            <a:r>
              <a:rPr lang="en-US" dirty="0" smtClean="0">
                <a:cs typeface="Calibri"/>
              </a:rPr>
              <a:t>scho</a:t>
            </a:r>
            <a:r>
              <a:rPr lang="en-US" spc="-10" dirty="0" smtClean="0">
                <a:cs typeface="Calibri"/>
              </a:rPr>
              <a:t>o</a:t>
            </a:r>
            <a:r>
              <a:rPr lang="en-US" dirty="0" smtClean="0">
                <a:cs typeface="Calibri"/>
              </a:rPr>
              <a:t>l</a:t>
            </a:r>
            <a:endParaRPr lang="en-US" dirty="0">
              <a:cs typeface="Calibri"/>
            </a:endParaRPr>
          </a:p>
          <a:p>
            <a:pPr marL="1155700" lvl="2">
              <a:spcBef>
                <a:spcPts val="250"/>
              </a:spcBef>
              <a:tabLst>
                <a:tab pos="1155700" algn="l"/>
              </a:tabLst>
            </a:pPr>
            <a:r>
              <a:rPr lang="en-US" dirty="0">
                <a:cs typeface="Calibri"/>
              </a:rPr>
              <a:t>Stude</a:t>
            </a:r>
            <a:r>
              <a:rPr lang="en-US" spc="-20" dirty="0">
                <a:cs typeface="Calibri"/>
              </a:rPr>
              <a:t>n</a:t>
            </a:r>
            <a:r>
              <a:rPr lang="en-US" dirty="0">
                <a:cs typeface="Calibri"/>
              </a:rPr>
              <a:t>ts</a:t>
            </a:r>
            <a:r>
              <a:rPr lang="en-US" spc="-5" dirty="0">
                <a:cs typeface="Calibri"/>
              </a:rPr>
              <a:t> </a:t>
            </a:r>
            <a:r>
              <a:rPr lang="en-US" dirty="0">
                <a:cs typeface="Calibri"/>
              </a:rPr>
              <a:t>who</a:t>
            </a:r>
            <a:r>
              <a:rPr lang="en-US" spc="-15" dirty="0">
                <a:cs typeface="Calibri"/>
              </a:rPr>
              <a:t> </a:t>
            </a:r>
            <a:r>
              <a:rPr lang="en-US" spc="-25" dirty="0">
                <a:cs typeface="Calibri"/>
              </a:rPr>
              <a:t>a</a:t>
            </a:r>
            <a:r>
              <a:rPr lang="en-US" spc="-50" dirty="0">
                <a:cs typeface="Calibri"/>
              </a:rPr>
              <a:t>t</a:t>
            </a:r>
            <a:r>
              <a:rPr lang="en-US" spc="-35" dirty="0">
                <a:cs typeface="Calibri"/>
              </a:rPr>
              <a:t>t</a:t>
            </a:r>
            <a:r>
              <a:rPr lang="en-US" dirty="0">
                <a:cs typeface="Calibri"/>
              </a:rPr>
              <a:t>end</a:t>
            </a:r>
            <a:r>
              <a:rPr lang="en-US" spc="-15" dirty="0">
                <a:cs typeface="Calibri"/>
              </a:rPr>
              <a:t> par</a:t>
            </a:r>
            <a:r>
              <a:rPr lang="en-US" spc="-5" dirty="0">
                <a:cs typeface="Calibri"/>
              </a:rPr>
              <a:t>t-</a:t>
            </a:r>
            <a:r>
              <a:rPr lang="en-US" spc="-15" dirty="0">
                <a:cs typeface="Calibri"/>
              </a:rPr>
              <a:t>time</a:t>
            </a:r>
            <a:r>
              <a:rPr lang="en-US" spc="-5" dirty="0">
                <a:cs typeface="Calibri"/>
              </a:rPr>
              <a:t> </a:t>
            </a:r>
            <a:r>
              <a:rPr lang="en-US" spc="-15" dirty="0">
                <a:cs typeface="Calibri"/>
              </a:rPr>
              <a:t>magnets</a:t>
            </a:r>
            <a:endParaRPr lang="en-US" dirty="0">
              <a:cs typeface="Calibri"/>
            </a:endParaRPr>
          </a:p>
          <a:p>
            <a:pPr marL="1155700" lvl="2">
              <a:spcBef>
                <a:spcPts val="285"/>
              </a:spcBef>
              <a:tabLst>
                <a:tab pos="1155700" algn="l"/>
              </a:tabLst>
            </a:pPr>
            <a:r>
              <a:rPr lang="en-US" dirty="0">
                <a:cs typeface="Calibri"/>
              </a:rPr>
              <a:t>Stude</a:t>
            </a:r>
            <a:r>
              <a:rPr lang="en-US" spc="-20" dirty="0">
                <a:cs typeface="Calibri"/>
              </a:rPr>
              <a:t>n</a:t>
            </a:r>
            <a:r>
              <a:rPr lang="en-US" dirty="0">
                <a:cs typeface="Calibri"/>
              </a:rPr>
              <a:t>ts</a:t>
            </a:r>
            <a:r>
              <a:rPr lang="en-US" spc="-5" dirty="0">
                <a:cs typeface="Calibri"/>
              </a:rPr>
              <a:t> </a:t>
            </a:r>
            <a:r>
              <a:rPr lang="en-US" dirty="0">
                <a:cs typeface="Calibri"/>
              </a:rPr>
              <a:t>who</a:t>
            </a:r>
            <a:r>
              <a:rPr lang="en-US" spc="-15" dirty="0">
                <a:cs typeface="Calibri"/>
              </a:rPr>
              <a:t> </a:t>
            </a:r>
            <a:r>
              <a:rPr lang="en-US" spc="-25" dirty="0">
                <a:cs typeface="Calibri"/>
              </a:rPr>
              <a:t>a</a:t>
            </a:r>
            <a:r>
              <a:rPr lang="en-US" spc="-50" dirty="0">
                <a:cs typeface="Calibri"/>
              </a:rPr>
              <a:t>t</a:t>
            </a:r>
            <a:r>
              <a:rPr lang="en-US" spc="-35" dirty="0">
                <a:cs typeface="Calibri"/>
              </a:rPr>
              <a:t>t</a:t>
            </a:r>
            <a:r>
              <a:rPr lang="en-US" dirty="0">
                <a:cs typeface="Calibri"/>
              </a:rPr>
              <a:t>end</a:t>
            </a:r>
            <a:r>
              <a:rPr lang="en-US" spc="-15" dirty="0">
                <a:cs typeface="Calibri"/>
              </a:rPr>
              <a:t> </a:t>
            </a:r>
            <a:r>
              <a:rPr lang="en-US" dirty="0">
                <a:cs typeface="Calibri"/>
              </a:rPr>
              <a:t>public school</a:t>
            </a:r>
            <a:r>
              <a:rPr lang="en-US" spc="-25" dirty="0">
                <a:cs typeface="Calibri"/>
              </a:rPr>
              <a:t> </a:t>
            </a:r>
            <a:r>
              <a:rPr lang="en-US" dirty="0">
                <a:cs typeface="Calibri"/>
              </a:rPr>
              <a:t>and</a:t>
            </a:r>
            <a:r>
              <a:rPr lang="en-US" spc="-5" dirty="0">
                <a:cs typeface="Calibri"/>
              </a:rPr>
              <a:t> </a:t>
            </a:r>
            <a:r>
              <a:rPr lang="en-US" spc="-30" dirty="0">
                <a:cs typeface="Calibri"/>
              </a:rPr>
              <a:t>c</a:t>
            </a:r>
            <a:r>
              <a:rPr lang="en-US" dirty="0">
                <a:cs typeface="Calibri"/>
              </a:rPr>
              <a:t>olle</a:t>
            </a:r>
            <a:r>
              <a:rPr lang="en-US" spc="-25" dirty="0">
                <a:cs typeface="Calibri"/>
              </a:rPr>
              <a:t>g</a:t>
            </a:r>
            <a:r>
              <a:rPr lang="en-US" spc="-15" dirty="0">
                <a:cs typeface="Calibri"/>
              </a:rPr>
              <a:t>e</a:t>
            </a:r>
            <a:endParaRPr lang="en-US" dirty="0">
              <a:cs typeface="Calibri"/>
            </a:endParaRP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73270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39" y="334471"/>
            <a:ext cx="8229600" cy="672216"/>
          </a:xfrm>
        </p:spPr>
        <p:txBody>
          <a:bodyPr>
            <a:normAutofit fontScale="90000"/>
          </a:bodyPr>
          <a:lstStyle/>
          <a:p>
            <a:r>
              <a:rPr lang="en-US" dirty="0" smtClean="0"/>
              <a:t/>
            </a:r>
            <a:br>
              <a:rPr lang="en-US" dirty="0" smtClean="0"/>
            </a:br>
            <a:r>
              <a:rPr lang="en-US" dirty="0" smtClean="0">
                <a:latin typeface="Arial"/>
                <a:cs typeface="Arial"/>
              </a:rPr>
              <a:t>What is TCS?</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a:bodyPr>
          <a:lstStyle/>
          <a:p>
            <a:r>
              <a:rPr lang="en-US" dirty="0" smtClean="0">
                <a:latin typeface="Arial"/>
                <a:cs typeface="Arial"/>
              </a:rPr>
              <a:t>TCS: </a:t>
            </a:r>
            <a:r>
              <a:rPr lang="en-US" dirty="0" smtClean="0">
                <a:solidFill>
                  <a:srgbClr val="0070C0"/>
                </a:solidFill>
                <a:latin typeface="Arial"/>
                <a:cs typeface="Arial"/>
              </a:rPr>
              <a:t>T</a:t>
            </a:r>
            <a:r>
              <a:rPr lang="en-US" dirty="0" smtClean="0">
                <a:latin typeface="Arial"/>
                <a:cs typeface="Arial"/>
              </a:rPr>
              <a:t>eacher </a:t>
            </a:r>
            <a:r>
              <a:rPr lang="en-US" dirty="0" smtClean="0">
                <a:solidFill>
                  <a:srgbClr val="0070C0"/>
                </a:solidFill>
                <a:latin typeface="Arial"/>
                <a:cs typeface="Arial"/>
              </a:rPr>
              <a:t>C</a:t>
            </a:r>
            <a:r>
              <a:rPr lang="en-US" dirty="0" smtClean="0">
                <a:latin typeface="Arial"/>
                <a:cs typeface="Arial"/>
              </a:rPr>
              <a:t>ourse </a:t>
            </a:r>
            <a:r>
              <a:rPr lang="en-US" dirty="0" smtClean="0">
                <a:solidFill>
                  <a:srgbClr val="0070C0"/>
                </a:solidFill>
                <a:latin typeface="Arial"/>
                <a:cs typeface="Arial"/>
              </a:rPr>
              <a:t>S</a:t>
            </a:r>
            <a:r>
              <a:rPr lang="en-US" dirty="0" smtClean="0">
                <a:latin typeface="Arial"/>
                <a:cs typeface="Arial"/>
              </a:rPr>
              <a:t>tudent</a:t>
            </a:r>
          </a:p>
          <a:p>
            <a:r>
              <a:rPr lang="en-US" dirty="0" smtClean="0">
                <a:latin typeface="Arial"/>
                <a:cs typeface="Arial"/>
              </a:rPr>
              <a:t>TCS collects information on students courses and grades The specific fields collections are defined in the User Guide</a:t>
            </a:r>
          </a:p>
          <a:p>
            <a:r>
              <a:rPr lang="en-US" dirty="0" smtClean="0">
                <a:latin typeface="Arial"/>
                <a:cs typeface="Arial"/>
              </a:rPr>
              <a:t>The </a:t>
            </a:r>
            <a:r>
              <a:rPr lang="en-US" b="1" dirty="0" smtClean="0">
                <a:latin typeface="Arial"/>
                <a:cs typeface="Arial"/>
              </a:rPr>
              <a:t>TCS application </a:t>
            </a:r>
            <a:r>
              <a:rPr lang="en-US" dirty="0" smtClean="0">
                <a:latin typeface="Arial"/>
                <a:cs typeface="Arial"/>
              </a:rPr>
              <a:t>is the tool we use to collect this date</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861215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8</a:t>
            </a:r>
            <a:r>
              <a:rPr lang="en-US" baseline="30000" dirty="0" smtClean="0"/>
              <a:t>th</a:t>
            </a:r>
            <a:r>
              <a:rPr lang="en-US" dirty="0" smtClean="0"/>
              <a:t> graders taking high school courses?</a:t>
            </a:r>
            <a:endParaRPr lang="en-US" dirty="0"/>
          </a:p>
        </p:txBody>
      </p:sp>
      <p:sp>
        <p:nvSpPr>
          <p:cNvPr id="3" name="Content Placeholder 2"/>
          <p:cNvSpPr>
            <a:spLocks noGrp="1"/>
          </p:cNvSpPr>
          <p:nvPr>
            <p:ph idx="1"/>
          </p:nvPr>
        </p:nvSpPr>
        <p:spPr/>
        <p:txBody>
          <a:bodyPr/>
          <a:lstStyle/>
          <a:p>
            <a:r>
              <a:rPr lang="en-US" dirty="0" smtClean="0"/>
              <a:t>Use Secondary NCES Codes</a:t>
            </a:r>
          </a:p>
          <a:p>
            <a:r>
              <a:rPr lang="en-US" dirty="0" smtClean="0"/>
              <a:t>Use the appropriate Facility Course Code</a:t>
            </a:r>
          </a:p>
          <a:p>
            <a:endParaRPr lang="en-US" dirty="0"/>
          </a:p>
        </p:txBody>
      </p:sp>
    </p:spTree>
    <p:extLst>
      <p:ext uri="{BB962C8B-B14F-4D97-AF65-F5344CB8AC3E}">
        <p14:creationId xmlns:p14="http://schemas.microsoft.com/office/powerpoint/2010/main" val="3944837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a:rPr>
              <a:t>Se</a:t>
            </a:r>
            <a:r>
              <a:rPr lang="en-US" spc="5" dirty="0">
                <a:cs typeface="Calibri"/>
              </a:rPr>
              <a:t>s</a:t>
            </a:r>
            <a:r>
              <a:rPr lang="en-US" dirty="0">
                <a:cs typeface="Calibri"/>
              </a:rPr>
              <a:t>sion</a:t>
            </a:r>
            <a:r>
              <a:rPr lang="en-US" spc="-5" dirty="0">
                <a:cs typeface="Calibri"/>
              </a:rPr>
              <a:t> </a:t>
            </a:r>
            <a:r>
              <a:rPr lang="en-US" dirty="0">
                <a:cs typeface="Calibri"/>
              </a:rPr>
              <a:t>S</a:t>
            </a:r>
            <a:r>
              <a:rPr lang="en-US" spc="-45" dirty="0">
                <a:cs typeface="Calibri"/>
              </a:rPr>
              <a:t>t</a:t>
            </a:r>
            <a:r>
              <a:rPr lang="en-US" dirty="0">
                <a:cs typeface="Calibri"/>
              </a:rPr>
              <a:t>art and</a:t>
            </a:r>
            <a:r>
              <a:rPr lang="en-US" spc="-5" dirty="0">
                <a:cs typeface="Calibri"/>
              </a:rPr>
              <a:t> </a:t>
            </a:r>
            <a:r>
              <a:rPr lang="en-US" dirty="0">
                <a:cs typeface="Calibri"/>
              </a:rPr>
              <a:t>End</a:t>
            </a:r>
            <a:r>
              <a:rPr lang="en-US" spc="-5" dirty="0">
                <a:cs typeface="Calibri"/>
              </a:rPr>
              <a:t> </a:t>
            </a:r>
            <a:r>
              <a:rPr lang="en-US" dirty="0">
                <a:cs typeface="Calibri"/>
              </a:rPr>
              <a:t>D</a:t>
            </a:r>
            <a:r>
              <a:rPr lang="en-US" spc="-25" dirty="0">
                <a:cs typeface="Calibri"/>
              </a:rPr>
              <a:t>a</a:t>
            </a:r>
            <a:r>
              <a:rPr lang="en-US" spc="-50" dirty="0">
                <a:cs typeface="Calibri"/>
              </a:rPr>
              <a:t>t</a:t>
            </a:r>
            <a:r>
              <a:rPr lang="en-US" dirty="0">
                <a:cs typeface="Calibri"/>
              </a:rPr>
              <a:t>es</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85000" lnSpcReduction="10000"/>
          </a:bodyPr>
          <a:lstStyle/>
          <a:p>
            <a:pPr marL="355600" marR="12700">
              <a:tabLst>
                <a:tab pos="354965" algn="l"/>
              </a:tabLst>
            </a:pPr>
            <a:r>
              <a:rPr lang="en-US" dirty="0">
                <a:cs typeface="Calibri"/>
              </a:rPr>
              <a:t>S</a:t>
            </a:r>
            <a:r>
              <a:rPr lang="en-US" spc="5" dirty="0">
                <a:cs typeface="Calibri"/>
              </a:rPr>
              <a:t>e</a:t>
            </a:r>
            <a:r>
              <a:rPr lang="en-US" dirty="0">
                <a:cs typeface="Calibri"/>
              </a:rPr>
              <a:t>ss</a:t>
            </a:r>
            <a:r>
              <a:rPr lang="en-US" spc="-10" dirty="0">
                <a:cs typeface="Calibri"/>
              </a:rPr>
              <a:t>i</a:t>
            </a:r>
            <a:r>
              <a:rPr lang="en-US" dirty="0">
                <a:cs typeface="Calibri"/>
              </a:rPr>
              <a:t>on</a:t>
            </a:r>
            <a:r>
              <a:rPr lang="en-US" spc="5" dirty="0">
                <a:cs typeface="Calibri"/>
              </a:rPr>
              <a:t> </a:t>
            </a:r>
            <a:r>
              <a:rPr lang="en-US" spc="-40" dirty="0">
                <a:cs typeface="Calibri"/>
              </a:rPr>
              <a:t>st</a:t>
            </a:r>
            <a:r>
              <a:rPr lang="en-US" dirty="0">
                <a:cs typeface="Calibri"/>
              </a:rPr>
              <a:t>art </a:t>
            </a:r>
            <a:r>
              <a:rPr lang="en-US" spc="5" dirty="0">
                <a:cs typeface="Calibri"/>
              </a:rPr>
              <a:t>a</a:t>
            </a:r>
            <a:r>
              <a:rPr lang="en-US" dirty="0">
                <a:cs typeface="Calibri"/>
              </a:rPr>
              <a:t>nd</a:t>
            </a:r>
            <a:r>
              <a:rPr lang="en-US" spc="10" dirty="0">
                <a:cs typeface="Calibri"/>
              </a:rPr>
              <a:t> </a:t>
            </a:r>
            <a:r>
              <a:rPr lang="en-US" dirty="0">
                <a:cs typeface="Calibri"/>
              </a:rPr>
              <a:t>end</a:t>
            </a:r>
            <a:r>
              <a:rPr lang="en-US" spc="5" dirty="0">
                <a:cs typeface="Calibri"/>
              </a:rPr>
              <a:t> </a:t>
            </a:r>
            <a:r>
              <a:rPr lang="en-US" dirty="0">
                <a:cs typeface="Calibri"/>
              </a:rPr>
              <a:t>d</a:t>
            </a:r>
            <a:r>
              <a:rPr lang="en-US" spc="-25" dirty="0">
                <a:cs typeface="Calibri"/>
              </a:rPr>
              <a:t>a</a:t>
            </a:r>
            <a:r>
              <a:rPr lang="en-US" spc="-40" dirty="0">
                <a:cs typeface="Calibri"/>
              </a:rPr>
              <a:t>t</a:t>
            </a:r>
            <a:r>
              <a:rPr lang="en-US" dirty="0">
                <a:cs typeface="Calibri"/>
              </a:rPr>
              <a:t>es MU</a:t>
            </a:r>
            <a:r>
              <a:rPr lang="en-US" spc="-15" dirty="0">
                <a:cs typeface="Calibri"/>
              </a:rPr>
              <a:t>S</a:t>
            </a:r>
            <a:r>
              <a:rPr lang="en-US" dirty="0">
                <a:cs typeface="Calibri"/>
              </a:rPr>
              <a:t>T </a:t>
            </a:r>
            <a:r>
              <a:rPr lang="en-US" spc="-40" dirty="0">
                <a:cs typeface="Calibri"/>
              </a:rPr>
              <a:t>r</a:t>
            </a:r>
            <a:r>
              <a:rPr lang="en-US" spc="-25" dirty="0">
                <a:cs typeface="Calibri"/>
              </a:rPr>
              <a:t>e</a:t>
            </a:r>
            <a:r>
              <a:rPr lang="en-US" dirty="0">
                <a:cs typeface="Calibri"/>
              </a:rPr>
              <a:t>flect</a:t>
            </a:r>
            <a:r>
              <a:rPr lang="en-US" spc="-20" dirty="0">
                <a:cs typeface="Calibri"/>
              </a:rPr>
              <a:t> </a:t>
            </a:r>
            <a:r>
              <a:rPr lang="en-US" dirty="0">
                <a:cs typeface="Calibri"/>
              </a:rPr>
              <a:t>the len</a:t>
            </a:r>
            <a:r>
              <a:rPr lang="en-US" spc="-45" dirty="0">
                <a:cs typeface="Calibri"/>
              </a:rPr>
              <a:t>g</a:t>
            </a:r>
            <a:r>
              <a:rPr lang="en-US" dirty="0">
                <a:cs typeface="Calibri"/>
              </a:rPr>
              <a:t>th</a:t>
            </a:r>
            <a:r>
              <a:rPr lang="en-US" spc="10" dirty="0">
                <a:cs typeface="Calibri"/>
              </a:rPr>
              <a:t> </a:t>
            </a:r>
            <a:r>
              <a:rPr lang="en-US" dirty="0">
                <a:cs typeface="Calibri"/>
              </a:rPr>
              <a:t>of</a:t>
            </a:r>
            <a:r>
              <a:rPr lang="en-US" spc="-5" dirty="0">
                <a:cs typeface="Calibri"/>
              </a:rPr>
              <a:t> </a:t>
            </a:r>
            <a:r>
              <a:rPr lang="en-US" dirty="0">
                <a:cs typeface="Calibri"/>
              </a:rPr>
              <a:t>ti</a:t>
            </a:r>
            <a:r>
              <a:rPr lang="en-US" spc="-10" dirty="0">
                <a:cs typeface="Calibri"/>
              </a:rPr>
              <a:t>m</a:t>
            </a:r>
            <a:r>
              <a:rPr lang="en-US" dirty="0">
                <a:cs typeface="Calibri"/>
              </a:rPr>
              <a:t>e</a:t>
            </a:r>
            <a:r>
              <a:rPr lang="en-US" spc="20" dirty="0">
                <a:cs typeface="Calibri"/>
              </a:rPr>
              <a:t> </a:t>
            </a:r>
            <a:r>
              <a:rPr lang="en-US" dirty="0">
                <a:cs typeface="Calibri"/>
              </a:rPr>
              <a:t>of</a:t>
            </a:r>
            <a:r>
              <a:rPr lang="en-US" spc="-5" dirty="0">
                <a:cs typeface="Calibri"/>
              </a:rPr>
              <a:t> </a:t>
            </a:r>
            <a:r>
              <a:rPr lang="en-US" dirty="0">
                <a:cs typeface="Calibri"/>
              </a:rPr>
              <a:t>the </a:t>
            </a:r>
            <a:r>
              <a:rPr lang="en-US" spc="5" dirty="0">
                <a:cs typeface="Calibri"/>
              </a:rPr>
              <a:t>O</a:t>
            </a:r>
            <a:r>
              <a:rPr lang="en-US" dirty="0">
                <a:cs typeface="Calibri"/>
              </a:rPr>
              <a:t>u</a:t>
            </a:r>
            <a:r>
              <a:rPr lang="en-US" spc="-40" dirty="0">
                <a:cs typeface="Calibri"/>
              </a:rPr>
              <a:t>t</a:t>
            </a:r>
            <a:r>
              <a:rPr lang="en-US" spc="-25" dirty="0">
                <a:cs typeface="Calibri"/>
              </a:rPr>
              <a:t>c</a:t>
            </a:r>
            <a:r>
              <a:rPr lang="en-US" dirty="0">
                <a:cs typeface="Calibri"/>
              </a:rPr>
              <a:t>ome G</a:t>
            </a:r>
            <a:r>
              <a:rPr lang="en-US" spc="-60" dirty="0">
                <a:cs typeface="Calibri"/>
              </a:rPr>
              <a:t>r</a:t>
            </a:r>
            <a:r>
              <a:rPr lang="en-US" dirty="0">
                <a:cs typeface="Calibri"/>
              </a:rPr>
              <a:t>ade th</a:t>
            </a:r>
            <a:r>
              <a:rPr lang="en-US" spc="-25" dirty="0">
                <a:cs typeface="Calibri"/>
              </a:rPr>
              <a:t>a</a:t>
            </a:r>
            <a:r>
              <a:rPr lang="en-US" dirty="0">
                <a:cs typeface="Calibri"/>
              </a:rPr>
              <a:t>t</a:t>
            </a:r>
            <a:r>
              <a:rPr lang="en-US" spc="10" dirty="0">
                <a:cs typeface="Calibri"/>
              </a:rPr>
              <a:t> </a:t>
            </a:r>
            <a:r>
              <a:rPr lang="en-US" dirty="0">
                <a:cs typeface="Calibri"/>
              </a:rPr>
              <a:t>is being </a:t>
            </a:r>
            <a:r>
              <a:rPr lang="en-US" spc="-35" dirty="0">
                <a:cs typeface="Calibri"/>
              </a:rPr>
              <a:t>r</a:t>
            </a:r>
            <a:r>
              <a:rPr lang="en-US" dirty="0">
                <a:cs typeface="Calibri"/>
              </a:rPr>
              <a:t>epor</a:t>
            </a:r>
            <a:r>
              <a:rPr lang="en-US" spc="-35" dirty="0">
                <a:cs typeface="Calibri"/>
              </a:rPr>
              <a:t>t</a:t>
            </a:r>
            <a:r>
              <a:rPr lang="en-US" dirty="0">
                <a:cs typeface="Calibri"/>
              </a:rPr>
              <a:t>ed.</a:t>
            </a:r>
          </a:p>
          <a:p>
            <a:pPr>
              <a:lnSpc>
                <a:spcPts val="650"/>
              </a:lnSpc>
              <a:spcBef>
                <a:spcPts val="39"/>
              </a:spcBef>
            </a:pPr>
            <a:endParaRPr lang="en-US" sz="650" dirty="0"/>
          </a:p>
          <a:p>
            <a:pPr marL="756285" marR="49530" lvl="1" indent="-287020">
              <a:tabLst>
                <a:tab pos="756285" algn="l"/>
              </a:tabLst>
            </a:pPr>
            <a:r>
              <a:rPr lang="en-US" spc="-20" dirty="0">
                <a:cs typeface="Calibri"/>
              </a:rPr>
              <a:t>Do</a:t>
            </a:r>
            <a:r>
              <a:rPr lang="en-US" spc="5" dirty="0">
                <a:cs typeface="Calibri"/>
              </a:rPr>
              <a:t> </a:t>
            </a:r>
            <a:r>
              <a:rPr lang="en-US" spc="-15" dirty="0">
                <a:cs typeface="Calibri"/>
              </a:rPr>
              <a:t>not</a:t>
            </a:r>
            <a:r>
              <a:rPr lang="en-US" spc="5" dirty="0">
                <a:cs typeface="Calibri"/>
              </a:rPr>
              <a:t> </a:t>
            </a:r>
            <a:r>
              <a:rPr lang="en-US" spc="-50" dirty="0">
                <a:cs typeface="Calibri"/>
              </a:rPr>
              <a:t>r</a:t>
            </a:r>
            <a:r>
              <a:rPr lang="en-US" spc="-15" dirty="0">
                <a:cs typeface="Calibri"/>
              </a:rPr>
              <a:t>eport</a:t>
            </a:r>
            <a:r>
              <a:rPr lang="en-US" spc="5" dirty="0">
                <a:cs typeface="Calibri"/>
              </a:rPr>
              <a:t> </a:t>
            </a:r>
            <a:r>
              <a:rPr lang="en-US" spc="-15" dirty="0">
                <a:cs typeface="Calibri"/>
              </a:rPr>
              <a:t>8/31</a:t>
            </a:r>
            <a:r>
              <a:rPr lang="en-US" spc="30" dirty="0">
                <a:cs typeface="Calibri"/>
              </a:rPr>
              <a:t> </a:t>
            </a:r>
            <a:r>
              <a:rPr lang="en-US" spc="-35" dirty="0">
                <a:cs typeface="Calibri"/>
              </a:rPr>
              <a:t>t</a:t>
            </a:r>
            <a:r>
              <a:rPr lang="en-US" spc="-15" dirty="0">
                <a:cs typeface="Calibri"/>
              </a:rPr>
              <a:t>o</a:t>
            </a:r>
            <a:r>
              <a:rPr lang="en-US" spc="-5" dirty="0">
                <a:cs typeface="Calibri"/>
              </a:rPr>
              <a:t> </a:t>
            </a:r>
            <a:r>
              <a:rPr lang="en-US" spc="-15" dirty="0">
                <a:cs typeface="Calibri"/>
              </a:rPr>
              <a:t>6/15</a:t>
            </a:r>
            <a:r>
              <a:rPr lang="en-US" spc="35" dirty="0">
                <a:cs typeface="Calibri"/>
              </a:rPr>
              <a:t> </a:t>
            </a:r>
            <a:r>
              <a:rPr lang="en-US" spc="-75" dirty="0">
                <a:cs typeface="Calibri"/>
              </a:rPr>
              <a:t>f</a:t>
            </a:r>
            <a:r>
              <a:rPr lang="en-US" spc="-15" dirty="0">
                <a:cs typeface="Calibri"/>
              </a:rPr>
              <a:t>or</a:t>
            </a:r>
            <a:r>
              <a:rPr lang="en-US" spc="-5" dirty="0">
                <a:cs typeface="Calibri"/>
              </a:rPr>
              <a:t> </a:t>
            </a:r>
            <a:r>
              <a:rPr lang="en-US" spc="-50" dirty="0">
                <a:cs typeface="Calibri"/>
              </a:rPr>
              <a:t>r</a:t>
            </a:r>
            <a:r>
              <a:rPr lang="en-US" spc="-15" dirty="0">
                <a:cs typeface="Calibri"/>
              </a:rPr>
              <a:t>e</a:t>
            </a:r>
            <a:r>
              <a:rPr lang="en-US" spc="-35" dirty="0">
                <a:cs typeface="Calibri"/>
              </a:rPr>
              <a:t>c</a:t>
            </a:r>
            <a:r>
              <a:rPr lang="en-US" spc="-15" dirty="0">
                <a:cs typeface="Calibri"/>
              </a:rPr>
              <a:t>o</a:t>
            </a:r>
            <a:r>
              <a:rPr lang="en-US" spc="-50" dirty="0">
                <a:cs typeface="Calibri"/>
              </a:rPr>
              <a:t>r</a:t>
            </a:r>
            <a:r>
              <a:rPr lang="en-US" spc="-15" dirty="0">
                <a:cs typeface="Calibri"/>
              </a:rPr>
              <a:t>ds</a:t>
            </a:r>
            <a:r>
              <a:rPr lang="en-US" spc="15" dirty="0">
                <a:cs typeface="Calibri"/>
              </a:rPr>
              <a:t> </a:t>
            </a:r>
            <a:r>
              <a:rPr lang="en-US" spc="-50" dirty="0">
                <a:cs typeface="Calibri"/>
              </a:rPr>
              <a:t>r</a:t>
            </a:r>
            <a:r>
              <a:rPr lang="en-US" spc="-15" dirty="0">
                <a:cs typeface="Calibri"/>
              </a:rPr>
              <a:t>eport</a:t>
            </a:r>
            <a:r>
              <a:rPr lang="en-US" spc="-25" dirty="0">
                <a:cs typeface="Calibri"/>
              </a:rPr>
              <a:t>i</a:t>
            </a:r>
            <a:r>
              <a:rPr lang="en-US" spc="-15" dirty="0">
                <a:cs typeface="Calibri"/>
              </a:rPr>
              <a:t>ng Seme</a:t>
            </a:r>
            <a:r>
              <a:rPr lang="en-US" spc="-55" dirty="0">
                <a:cs typeface="Calibri"/>
              </a:rPr>
              <a:t>s</a:t>
            </a:r>
            <a:r>
              <a:rPr lang="en-US" spc="-35" dirty="0">
                <a:cs typeface="Calibri"/>
              </a:rPr>
              <a:t>t</a:t>
            </a:r>
            <a:r>
              <a:rPr lang="en-US" spc="-15" dirty="0">
                <a:cs typeface="Calibri"/>
              </a:rPr>
              <a:t>er</a:t>
            </a:r>
            <a:r>
              <a:rPr lang="en-US" spc="5" dirty="0">
                <a:cs typeface="Calibri"/>
              </a:rPr>
              <a:t> </a:t>
            </a:r>
            <a:r>
              <a:rPr lang="en-US" spc="-15" dirty="0">
                <a:cs typeface="Calibri"/>
              </a:rPr>
              <a:t>or</a:t>
            </a:r>
            <a:r>
              <a:rPr lang="en-US" spc="-5" dirty="0">
                <a:cs typeface="Calibri"/>
              </a:rPr>
              <a:t> </a:t>
            </a:r>
            <a:r>
              <a:rPr lang="en-US" spc="-15" dirty="0">
                <a:cs typeface="Calibri"/>
              </a:rPr>
              <a:t>Quar</a:t>
            </a:r>
            <a:r>
              <a:rPr lang="en-US" spc="-35" dirty="0">
                <a:cs typeface="Calibri"/>
              </a:rPr>
              <a:t>t</a:t>
            </a:r>
            <a:r>
              <a:rPr lang="en-US" spc="-15" dirty="0">
                <a:cs typeface="Calibri"/>
              </a:rPr>
              <a:t>er</a:t>
            </a:r>
            <a:r>
              <a:rPr lang="en-US" spc="5" dirty="0">
                <a:cs typeface="Calibri"/>
              </a:rPr>
              <a:t> </a:t>
            </a:r>
            <a:r>
              <a:rPr lang="en-US" spc="-15" dirty="0">
                <a:cs typeface="Calibri"/>
              </a:rPr>
              <a:t>Cou</a:t>
            </a:r>
            <a:r>
              <a:rPr lang="en-US" spc="-70" dirty="0">
                <a:cs typeface="Calibri"/>
              </a:rPr>
              <a:t>r</a:t>
            </a:r>
            <a:r>
              <a:rPr lang="en-US" spc="-15" dirty="0">
                <a:cs typeface="Calibri"/>
              </a:rPr>
              <a:t>se</a:t>
            </a:r>
            <a:r>
              <a:rPr lang="en-US" spc="10" dirty="0">
                <a:cs typeface="Calibri"/>
              </a:rPr>
              <a:t> </a:t>
            </a:r>
            <a:r>
              <a:rPr lang="en-US" spc="-20" dirty="0">
                <a:cs typeface="Calibri"/>
              </a:rPr>
              <a:t>G</a:t>
            </a:r>
            <a:r>
              <a:rPr lang="en-US" spc="-75" dirty="0">
                <a:cs typeface="Calibri"/>
              </a:rPr>
              <a:t>r</a:t>
            </a:r>
            <a:r>
              <a:rPr lang="en-US" spc="-15" dirty="0">
                <a:cs typeface="Calibri"/>
              </a:rPr>
              <a:t>ades.</a:t>
            </a:r>
            <a:endParaRPr lang="en-US" dirty="0">
              <a:cs typeface="Calibri"/>
            </a:endParaRPr>
          </a:p>
          <a:p>
            <a:pPr lvl="1">
              <a:lnSpc>
                <a:spcPts val="650"/>
              </a:lnSpc>
              <a:spcBef>
                <a:spcPts val="24"/>
              </a:spcBef>
            </a:pPr>
            <a:endParaRPr lang="en-US" sz="650" dirty="0"/>
          </a:p>
          <a:p>
            <a:pPr marL="756285" marR="132715" lvl="1" indent="-287020">
              <a:tabLst>
                <a:tab pos="756285" algn="l"/>
              </a:tabLst>
            </a:pPr>
            <a:r>
              <a:rPr lang="en-US" spc="-15" dirty="0">
                <a:cs typeface="Calibri"/>
              </a:rPr>
              <a:t>Sess</a:t>
            </a:r>
            <a:r>
              <a:rPr lang="en-US" spc="-20" dirty="0">
                <a:cs typeface="Calibri"/>
              </a:rPr>
              <a:t>i</a:t>
            </a:r>
            <a:r>
              <a:rPr lang="en-US" spc="-15" dirty="0">
                <a:cs typeface="Calibri"/>
              </a:rPr>
              <a:t>on</a:t>
            </a:r>
            <a:r>
              <a:rPr lang="en-US" spc="20" dirty="0">
                <a:cs typeface="Calibri"/>
              </a:rPr>
              <a:t> </a:t>
            </a:r>
            <a:r>
              <a:rPr lang="en-US" spc="-15" dirty="0">
                <a:cs typeface="Calibri"/>
              </a:rPr>
              <a:t>S</a:t>
            </a:r>
            <a:r>
              <a:rPr lang="en-US" spc="-50" dirty="0">
                <a:cs typeface="Calibri"/>
              </a:rPr>
              <a:t>t</a:t>
            </a:r>
            <a:r>
              <a:rPr lang="en-US" spc="-15" dirty="0">
                <a:cs typeface="Calibri"/>
              </a:rPr>
              <a:t>art</a:t>
            </a:r>
            <a:r>
              <a:rPr lang="en-US" spc="10" dirty="0">
                <a:cs typeface="Calibri"/>
              </a:rPr>
              <a:t> </a:t>
            </a:r>
            <a:r>
              <a:rPr lang="en-US" spc="-15" dirty="0">
                <a:cs typeface="Calibri"/>
              </a:rPr>
              <a:t>and</a:t>
            </a:r>
            <a:r>
              <a:rPr lang="en-US" spc="5" dirty="0">
                <a:cs typeface="Calibri"/>
              </a:rPr>
              <a:t> </a:t>
            </a:r>
            <a:r>
              <a:rPr lang="en-US" spc="-15" dirty="0">
                <a:cs typeface="Calibri"/>
              </a:rPr>
              <a:t>End</a:t>
            </a:r>
            <a:r>
              <a:rPr lang="en-US" spc="15" dirty="0">
                <a:cs typeface="Calibri"/>
              </a:rPr>
              <a:t> </a:t>
            </a:r>
            <a:r>
              <a:rPr lang="en-US" spc="-20" dirty="0">
                <a:cs typeface="Calibri"/>
              </a:rPr>
              <a:t>D</a:t>
            </a:r>
            <a:r>
              <a:rPr lang="en-US" spc="-40" dirty="0">
                <a:cs typeface="Calibri"/>
              </a:rPr>
              <a:t>a</a:t>
            </a:r>
            <a:r>
              <a:rPr lang="en-US" spc="-35" dirty="0">
                <a:cs typeface="Calibri"/>
              </a:rPr>
              <a:t>t</a:t>
            </a:r>
            <a:r>
              <a:rPr lang="en-US" spc="-15" dirty="0">
                <a:cs typeface="Calibri"/>
              </a:rPr>
              <a:t>es a</a:t>
            </a:r>
            <a:r>
              <a:rPr lang="en-US" spc="-45" dirty="0">
                <a:cs typeface="Calibri"/>
              </a:rPr>
              <a:t>r</a:t>
            </a:r>
            <a:r>
              <a:rPr lang="en-US" spc="-15" dirty="0">
                <a:cs typeface="Calibri"/>
              </a:rPr>
              <a:t>e </a:t>
            </a:r>
            <a:r>
              <a:rPr lang="en-US" spc="-30" dirty="0">
                <a:cs typeface="Calibri"/>
              </a:rPr>
              <a:t>u</a:t>
            </a:r>
            <a:r>
              <a:rPr lang="en-US" spc="-15" dirty="0">
                <a:cs typeface="Calibri"/>
              </a:rPr>
              <a:t>sed</a:t>
            </a:r>
            <a:r>
              <a:rPr lang="en-US" spc="25" dirty="0">
                <a:cs typeface="Calibri"/>
              </a:rPr>
              <a:t> </a:t>
            </a:r>
            <a:r>
              <a:rPr lang="en-US" spc="-35" dirty="0">
                <a:cs typeface="Calibri"/>
              </a:rPr>
              <a:t>t</a:t>
            </a:r>
            <a:r>
              <a:rPr lang="en-US" spc="-15" dirty="0">
                <a:cs typeface="Calibri"/>
              </a:rPr>
              <a:t>o</a:t>
            </a:r>
            <a:r>
              <a:rPr lang="en-US" spc="-5" dirty="0">
                <a:cs typeface="Calibri"/>
              </a:rPr>
              <a:t> </a:t>
            </a:r>
            <a:r>
              <a:rPr lang="en-US" spc="-10" dirty="0">
                <a:cs typeface="Calibri"/>
              </a:rPr>
              <a:t>i</a:t>
            </a:r>
            <a:r>
              <a:rPr lang="en-US" spc="-15" dirty="0">
                <a:cs typeface="Calibri"/>
              </a:rPr>
              <a:t>de</a:t>
            </a:r>
            <a:r>
              <a:rPr lang="en-US" spc="-50" dirty="0">
                <a:cs typeface="Calibri"/>
              </a:rPr>
              <a:t>n</a:t>
            </a:r>
            <a:r>
              <a:rPr lang="en-US" spc="-10" dirty="0">
                <a:cs typeface="Calibri"/>
              </a:rPr>
              <a:t>tify</a:t>
            </a:r>
            <a:r>
              <a:rPr lang="en-US" spc="-15" dirty="0">
                <a:cs typeface="Calibri"/>
              </a:rPr>
              <a:t> Du</a:t>
            </a:r>
            <a:r>
              <a:rPr lang="en-US" spc="-30" dirty="0">
                <a:cs typeface="Calibri"/>
              </a:rPr>
              <a:t>p</a:t>
            </a:r>
            <a:r>
              <a:rPr lang="en-US" dirty="0">
                <a:cs typeface="Calibri"/>
              </a:rPr>
              <a:t>l</a:t>
            </a:r>
            <a:r>
              <a:rPr lang="en-US" spc="-15" dirty="0">
                <a:cs typeface="Calibri"/>
              </a:rPr>
              <a:t>i</a:t>
            </a:r>
            <a:r>
              <a:rPr lang="en-US" spc="-35" dirty="0">
                <a:cs typeface="Calibri"/>
              </a:rPr>
              <a:t>cat</a:t>
            </a:r>
            <a:r>
              <a:rPr lang="en-US" spc="-15" dirty="0">
                <a:cs typeface="Calibri"/>
              </a:rPr>
              <a:t>e</a:t>
            </a:r>
            <a:r>
              <a:rPr lang="en-US" spc="25" dirty="0">
                <a:cs typeface="Calibri"/>
              </a:rPr>
              <a:t> </a:t>
            </a:r>
            <a:r>
              <a:rPr lang="en-US" spc="-60" dirty="0">
                <a:cs typeface="Calibri"/>
              </a:rPr>
              <a:t>R</a:t>
            </a:r>
            <a:r>
              <a:rPr lang="en-US" spc="-15" dirty="0">
                <a:cs typeface="Calibri"/>
              </a:rPr>
              <a:t>e</a:t>
            </a:r>
            <a:r>
              <a:rPr lang="en-US" spc="-35" dirty="0">
                <a:cs typeface="Calibri"/>
              </a:rPr>
              <a:t>c</a:t>
            </a:r>
            <a:r>
              <a:rPr lang="en-US" spc="-15" dirty="0">
                <a:cs typeface="Calibri"/>
              </a:rPr>
              <a:t>o</a:t>
            </a:r>
            <a:r>
              <a:rPr lang="en-US" spc="-50" dirty="0">
                <a:cs typeface="Calibri"/>
              </a:rPr>
              <a:t>r</a:t>
            </a:r>
            <a:r>
              <a:rPr lang="en-US" spc="-15" dirty="0">
                <a:cs typeface="Calibri"/>
              </a:rPr>
              <a:t>ds</a:t>
            </a:r>
            <a:r>
              <a:rPr lang="en-US" spc="-15" dirty="0" smtClean="0">
                <a:cs typeface="Calibri"/>
              </a:rPr>
              <a:t>!</a:t>
            </a:r>
          </a:p>
          <a:p>
            <a:r>
              <a:rPr lang="en-US" dirty="0">
                <a:latin typeface="Arial"/>
                <a:cs typeface="Arial"/>
              </a:rPr>
              <a:t>Should not overlap</a:t>
            </a:r>
          </a:p>
          <a:p>
            <a:r>
              <a:rPr lang="en-US" dirty="0">
                <a:latin typeface="Arial"/>
                <a:cs typeface="Arial"/>
              </a:rPr>
              <a:t>Will create an error in 18-19</a:t>
            </a:r>
          </a:p>
          <a:p>
            <a:r>
              <a:rPr lang="en-US" dirty="0">
                <a:latin typeface="Arial"/>
                <a:cs typeface="Arial"/>
              </a:rPr>
              <a:t>Will be a warning this year</a:t>
            </a:r>
          </a:p>
          <a:p>
            <a:pPr marL="756285" marR="132715" lvl="1" indent="-287020">
              <a:tabLst>
                <a:tab pos="756285" algn="l"/>
              </a:tabLst>
            </a:pPr>
            <a:endParaRPr lang="en-US" dirty="0">
              <a:cs typeface="Calibri"/>
            </a:endParaRP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53756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25" dirty="0">
                <a:cs typeface="Calibri"/>
              </a:rPr>
              <a:t>Ou</a:t>
            </a:r>
            <a:r>
              <a:rPr lang="en-US" spc="-65" dirty="0">
                <a:cs typeface="Calibri"/>
              </a:rPr>
              <a:t>t</a:t>
            </a:r>
            <a:r>
              <a:rPr lang="en-US" spc="-60" dirty="0">
                <a:cs typeface="Calibri"/>
              </a:rPr>
              <a:t>c</a:t>
            </a:r>
            <a:r>
              <a:rPr lang="en-US" spc="-25" dirty="0">
                <a:cs typeface="Calibri"/>
              </a:rPr>
              <a:t>ome </a:t>
            </a:r>
            <a:r>
              <a:rPr lang="en-US" spc="-30" dirty="0">
                <a:cs typeface="Calibri"/>
              </a:rPr>
              <a:t>G</a:t>
            </a:r>
            <a:r>
              <a:rPr lang="en-US" spc="-95" dirty="0">
                <a:cs typeface="Calibri"/>
              </a:rPr>
              <a:t>r</a:t>
            </a:r>
            <a:r>
              <a:rPr lang="en-US" spc="-20" dirty="0">
                <a:cs typeface="Calibri"/>
              </a:rPr>
              <a:t>ade</a:t>
            </a:r>
            <a:r>
              <a:rPr lang="en-US" spc="15" dirty="0">
                <a:cs typeface="Calibri"/>
              </a:rPr>
              <a:t> </a:t>
            </a:r>
            <a:r>
              <a:rPr lang="en-US" spc="-40" dirty="0">
                <a:cs typeface="Calibri"/>
              </a:rPr>
              <a:t>v</a:t>
            </a:r>
            <a:r>
              <a:rPr lang="en-US" spc="-15" dirty="0">
                <a:cs typeface="Calibri"/>
              </a:rPr>
              <a:t>s.</a:t>
            </a:r>
            <a:r>
              <a:rPr lang="en-US" spc="-5" dirty="0">
                <a:cs typeface="Calibri"/>
              </a:rPr>
              <a:t> </a:t>
            </a:r>
            <a:r>
              <a:rPr lang="en-US" spc="-25" dirty="0">
                <a:cs typeface="Calibri"/>
              </a:rPr>
              <a:t>Ou</a:t>
            </a:r>
            <a:r>
              <a:rPr lang="en-US" spc="-60" dirty="0">
                <a:cs typeface="Calibri"/>
              </a:rPr>
              <a:t>tc</a:t>
            </a:r>
            <a:r>
              <a:rPr lang="en-US" spc="-25" dirty="0">
                <a:cs typeface="Calibri"/>
              </a:rPr>
              <a:t>ome </a:t>
            </a:r>
            <a:r>
              <a:rPr lang="en-US" spc="-30" dirty="0">
                <a:cs typeface="Calibri"/>
              </a:rPr>
              <a:t>G</a:t>
            </a:r>
            <a:r>
              <a:rPr lang="en-US" spc="-95" dirty="0">
                <a:cs typeface="Calibri"/>
              </a:rPr>
              <a:t>r</a:t>
            </a:r>
            <a:r>
              <a:rPr lang="en-US" spc="-20" dirty="0">
                <a:cs typeface="Calibri"/>
              </a:rPr>
              <a:t>ade</a:t>
            </a:r>
            <a:r>
              <a:rPr lang="en-US" spc="15" dirty="0">
                <a:cs typeface="Calibri"/>
              </a:rPr>
              <a:t> </a:t>
            </a:r>
            <a:r>
              <a:rPr lang="en-US" spc="-20" dirty="0">
                <a:cs typeface="Calibri"/>
              </a:rPr>
              <a:t>S</a:t>
            </a:r>
            <a:r>
              <a:rPr lang="en-US" spc="-60" dirty="0">
                <a:cs typeface="Calibri"/>
              </a:rPr>
              <a:t>t</a:t>
            </a:r>
            <a:r>
              <a:rPr lang="en-US" spc="-55" dirty="0">
                <a:cs typeface="Calibri"/>
              </a:rPr>
              <a:t>a</a:t>
            </a:r>
            <a:r>
              <a:rPr lang="en-US" spc="-20" dirty="0">
                <a:cs typeface="Calibri"/>
              </a:rPr>
              <a:t>tus</a:t>
            </a:r>
            <a:r>
              <a:rPr lang="en-US" dirty="0">
                <a:cs typeface="Calibri"/>
              </a:rPr>
              <a:t/>
            </a:r>
            <a:br>
              <a:rPr lang="en-US" dirty="0">
                <a:cs typeface="Calibri"/>
              </a:rPr>
            </a:b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pPr marL="355600">
              <a:tabLst>
                <a:tab pos="354965" algn="l"/>
              </a:tabLst>
            </a:pPr>
            <a:r>
              <a:rPr lang="en-US" dirty="0">
                <a:cs typeface="Calibri"/>
              </a:rPr>
              <a:t>Ou</a:t>
            </a:r>
            <a:r>
              <a:rPr lang="en-US" spc="-35" dirty="0">
                <a:cs typeface="Calibri"/>
              </a:rPr>
              <a:t>t</a:t>
            </a:r>
            <a:r>
              <a:rPr lang="en-US" spc="-25" dirty="0">
                <a:cs typeface="Calibri"/>
              </a:rPr>
              <a:t>c</a:t>
            </a:r>
            <a:r>
              <a:rPr lang="en-US" dirty="0">
                <a:cs typeface="Calibri"/>
              </a:rPr>
              <a:t>ome G</a:t>
            </a:r>
            <a:r>
              <a:rPr lang="en-US" spc="-60" dirty="0">
                <a:cs typeface="Calibri"/>
              </a:rPr>
              <a:t>r</a:t>
            </a:r>
            <a:r>
              <a:rPr lang="en-US" dirty="0">
                <a:cs typeface="Calibri"/>
              </a:rPr>
              <a:t>ade</a:t>
            </a:r>
            <a:r>
              <a:rPr lang="en-US" spc="10" dirty="0">
                <a:cs typeface="Calibri"/>
              </a:rPr>
              <a:t> </a:t>
            </a:r>
            <a:r>
              <a:rPr lang="en-US" dirty="0">
                <a:cs typeface="Calibri"/>
              </a:rPr>
              <a:t>is a DI</a:t>
            </a:r>
            <a:r>
              <a:rPr lang="en-US" spc="-25" dirty="0">
                <a:cs typeface="Calibri"/>
              </a:rPr>
              <a:t>S</a:t>
            </a:r>
            <a:r>
              <a:rPr lang="en-US" dirty="0">
                <a:cs typeface="Calibri"/>
              </a:rPr>
              <a:t>TRI</a:t>
            </a:r>
            <a:r>
              <a:rPr lang="en-US" spc="5" dirty="0">
                <a:cs typeface="Calibri"/>
              </a:rPr>
              <a:t>C</a:t>
            </a:r>
            <a:r>
              <a:rPr lang="en-US" dirty="0">
                <a:cs typeface="Calibri"/>
              </a:rPr>
              <a:t>T</a:t>
            </a:r>
            <a:r>
              <a:rPr lang="en-US" spc="40" dirty="0">
                <a:cs typeface="Calibri"/>
              </a:rPr>
              <a:t> </a:t>
            </a:r>
            <a:r>
              <a:rPr lang="en-US" dirty="0">
                <a:cs typeface="Calibri"/>
              </a:rPr>
              <a:t>LEVEL</a:t>
            </a:r>
            <a:r>
              <a:rPr lang="en-US" spc="5" dirty="0">
                <a:cs typeface="Calibri"/>
              </a:rPr>
              <a:t> </a:t>
            </a:r>
            <a:r>
              <a:rPr lang="en-US" dirty="0">
                <a:cs typeface="Calibri"/>
              </a:rPr>
              <a:t>Field.</a:t>
            </a:r>
          </a:p>
          <a:p>
            <a:pPr>
              <a:lnSpc>
                <a:spcPts val="650"/>
              </a:lnSpc>
              <a:spcBef>
                <a:spcPts val="37"/>
              </a:spcBef>
            </a:pPr>
            <a:endParaRPr lang="en-US" sz="650" dirty="0"/>
          </a:p>
          <a:p>
            <a:pPr marL="756285" lvl="1" indent="-287020">
              <a:tabLst>
                <a:tab pos="756285" algn="l"/>
              </a:tabLst>
            </a:pPr>
            <a:r>
              <a:rPr lang="en-US" spc="-60" dirty="0">
                <a:cs typeface="Calibri"/>
              </a:rPr>
              <a:t>R</a:t>
            </a:r>
            <a:r>
              <a:rPr lang="en-US" spc="-15" dirty="0">
                <a:cs typeface="Calibri"/>
              </a:rPr>
              <a:t>eport</a:t>
            </a:r>
            <a:r>
              <a:rPr lang="en-US" spc="5" dirty="0">
                <a:cs typeface="Calibri"/>
              </a:rPr>
              <a:t> </a:t>
            </a:r>
            <a:r>
              <a:rPr lang="en-US" spc="-20" dirty="0">
                <a:cs typeface="Calibri"/>
              </a:rPr>
              <a:t>wh</a:t>
            </a:r>
            <a:r>
              <a:rPr lang="en-US" spc="-35" dirty="0">
                <a:cs typeface="Calibri"/>
              </a:rPr>
              <a:t>a</a:t>
            </a:r>
            <a:r>
              <a:rPr lang="en-US" spc="-40" dirty="0">
                <a:cs typeface="Calibri"/>
              </a:rPr>
              <a:t>t</a:t>
            </a:r>
            <a:r>
              <a:rPr lang="en-US" spc="-30" dirty="0">
                <a:cs typeface="Calibri"/>
              </a:rPr>
              <a:t>e</a:t>
            </a:r>
            <a:r>
              <a:rPr lang="en-US" spc="-45" dirty="0">
                <a:cs typeface="Calibri"/>
              </a:rPr>
              <a:t>v</a:t>
            </a:r>
            <a:r>
              <a:rPr lang="en-US" spc="-15" dirty="0">
                <a:cs typeface="Calibri"/>
              </a:rPr>
              <a:t>er </a:t>
            </a:r>
            <a:r>
              <a:rPr lang="en-US" spc="-60" dirty="0">
                <a:cs typeface="Calibri"/>
              </a:rPr>
              <a:t>y</a:t>
            </a:r>
            <a:r>
              <a:rPr lang="en-US" spc="-15" dirty="0">
                <a:cs typeface="Calibri"/>
              </a:rPr>
              <a:t>ou</a:t>
            </a:r>
            <a:r>
              <a:rPr lang="en-US" spc="10" dirty="0">
                <a:cs typeface="Calibri"/>
              </a:rPr>
              <a:t> </a:t>
            </a:r>
            <a:r>
              <a:rPr lang="en-US" spc="-55" dirty="0">
                <a:cs typeface="Calibri"/>
              </a:rPr>
              <a:t>w</a:t>
            </a:r>
            <a:r>
              <a:rPr lang="en-US" spc="-15" dirty="0">
                <a:cs typeface="Calibri"/>
              </a:rPr>
              <a:t>a</a:t>
            </a:r>
            <a:r>
              <a:rPr lang="en-US" spc="-40" dirty="0">
                <a:cs typeface="Calibri"/>
              </a:rPr>
              <a:t>n</a:t>
            </a:r>
            <a:r>
              <a:rPr lang="en-US" spc="-15" dirty="0">
                <a:cs typeface="Calibri"/>
              </a:rPr>
              <a:t>t…85%,</a:t>
            </a:r>
            <a:r>
              <a:rPr lang="en-US" spc="35" dirty="0">
                <a:cs typeface="Calibri"/>
              </a:rPr>
              <a:t> </a:t>
            </a:r>
            <a:r>
              <a:rPr lang="en-US" spc="-10" dirty="0">
                <a:cs typeface="Calibri"/>
              </a:rPr>
              <a:t>S,</a:t>
            </a:r>
            <a:r>
              <a:rPr lang="en-US" spc="10" dirty="0">
                <a:cs typeface="Calibri"/>
              </a:rPr>
              <a:t> </a:t>
            </a:r>
            <a:r>
              <a:rPr lang="en-US" spc="-15" dirty="0">
                <a:cs typeface="Calibri"/>
              </a:rPr>
              <a:t>B+,</a:t>
            </a:r>
            <a:r>
              <a:rPr lang="en-US" spc="10" dirty="0">
                <a:cs typeface="Calibri"/>
              </a:rPr>
              <a:t> </a:t>
            </a:r>
            <a:r>
              <a:rPr lang="en-US" spc="-20" dirty="0">
                <a:cs typeface="Calibri"/>
              </a:rPr>
              <a:t>2…</a:t>
            </a:r>
            <a:endParaRPr lang="en-US" dirty="0">
              <a:cs typeface="Calibri"/>
            </a:endParaRPr>
          </a:p>
          <a:p>
            <a:pPr lvl="1">
              <a:lnSpc>
                <a:spcPts val="750"/>
              </a:lnSpc>
              <a:spcBef>
                <a:spcPts val="4"/>
              </a:spcBef>
            </a:pPr>
            <a:endParaRPr lang="en-US" sz="750" dirty="0"/>
          </a:p>
          <a:p>
            <a:pPr marL="355600">
              <a:tabLst>
                <a:tab pos="354965" algn="l"/>
              </a:tabLst>
            </a:pPr>
            <a:r>
              <a:rPr lang="en-US" dirty="0">
                <a:cs typeface="Calibri"/>
              </a:rPr>
              <a:t>Ou</a:t>
            </a:r>
            <a:r>
              <a:rPr lang="en-US" spc="-35" dirty="0">
                <a:cs typeface="Calibri"/>
              </a:rPr>
              <a:t>t</a:t>
            </a:r>
            <a:r>
              <a:rPr lang="en-US" spc="-25" dirty="0">
                <a:cs typeface="Calibri"/>
              </a:rPr>
              <a:t>c</a:t>
            </a:r>
            <a:r>
              <a:rPr lang="en-US" dirty="0">
                <a:cs typeface="Calibri"/>
              </a:rPr>
              <a:t>ome G</a:t>
            </a:r>
            <a:r>
              <a:rPr lang="en-US" spc="-60" dirty="0">
                <a:cs typeface="Calibri"/>
              </a:rPr>
              <a:t>r</a:t>
            </a:r>
            <a:r>
              <a:rPr lang="en-US" dirty="0">
                <a:cs typeface="Calibri"/>
              </a:rPr>
              <a:t>ade</a:t>
            </a:r>
            <a:r>
              <a:rPr lang="en-US" spc="10" dirty="0">
                <a:cs typeface="Calibri"/>
              </a:rPr>
              <a:t> </a:t>
            </a:r>
            <a:r>
              <a:rPr lang="en-US" dirty="0">
                <a:cs typeface="Calibri"/>
              </a:rPr>
              <a:t>S</a:t>
            </a:r>
            <a:r>
              <a:rPr lang="en-US" spc="-35" dirty="0">
                <a:cs typeface="Calibri"/>
              </a:rPr>
              <a:t>t</a:t>
            </a:r>
            <a:r>
              <a:rPr lang="en-US" spc="-20" dirty="0">
                <a:cs typeface="Calibri"/>
              </a:rPr>
              <a:t>a</a:t>
            </a:r>
            <a:r>
              <a:rPr lang="en-US" dirty="0">
                <a:cs typeface="Calibri"/>
              </a:rPr>
              <a:t>tus</a:t>
            </a:r>
            <a:r>
              <a:rPr lang="en-US" spc="-5" dirty="0">
                <a:cs typeface="Calibri"/>
              </a:rPr>
              <a:t> </a:t>
            </a:r>
            <a:r>
              <a:rPr lang="en-US" dirty="0">
                <a:cs typeface="Calibri"/>
              </a:rPr>
              <a:t>is a</a:t>
            </a:r>
            <a:r>
              <a:rPr lang="en-US" spc="10" dirty="0">
                <a:cs typeface="Calibri"/>
              </a:rPr>
              <a:t> </a:t>
            </a:r>
            <a:r>
              <a:rPr lang="en-US" spc="-20" dirty="0">
                <a:cs typeface="Calibri"/>
              </a:rPr>
              <a:t>S</a:t>
            </a:r>
            <a:r>
              <a:rPr lang="en-US" spc="-254" dirty="0">
                <a:cs typeface="Calibri"/>
              </a:rPr>
              <a:t>TA</a:t>
            </a:r>
            <a:r>
              <a:rPr lang="en-US" dirty="0">
                <a:cs typeface="Calibri"/>
              </a:rPr>
              <a:t>TE</a:t>
            </a:r>
            <a:r>
              <a:rPr lang="en-US" spc="15" dirty="0">
                <a:cs typeface="Calibri"/>
              </a:rPr>
              <a:t> </a:t>
            </a:r>
            <a:r>
              <a:rPr lang="en-US" dirty="0">
                <a:cs typeface="Calibri"/>
              </a:rPr>
              <a:t>Field.</a:t>
            </a:r>
          </a:p>
          <a:p>
            <a:pPr>
              <a:lnSpc>
                <a:spcPts val="650"/>
              </a:lnSpc>
              <a:spcBef>
                <a:spcPts val="37"/>
              </a:spcBef>
            </a:pPr>
            <a:endParaRPr lang="en-US" sz="650" dirty="0"/>
          </a:p>
          <a:p>
            <a:pPr marL="756285" marR="12700" lvl="1" indent="-287020">
              <a:tabLst>
                <a:tab pos="756285" algn="l"/>
              </a:tabLst>
            </a:pPr>
            <a:r>
              <a:rPr lang="en-US" spc="-15" dirty="0">
                <a:cs typeface="Calibri"/>
              </a:rPr>
              <a:t>This</a:t>
            </a:r>
            <a:r>
              <a:rPr lang="en-US" spc="5" dirty="0">
                <a:cs typeface="Calibri"/>
              </a:rPr>
              <a:t> </a:t>
            </a:r>
            <a:r>
              <a:rPr lang="en-US" spc="-10" dirty="0">
                <a:cs typeface="Calibri"/>
              </a:rPr>
              <a:t>is </a:t>
            </a:r>
            <a:r>
              <a:rPr lang="en-US" spc="-15" dirty="0">
                <a:cs typeface="Calibri"/>
              </a:rPr>
              <a:t>a</a:t>
            </a:r>
            <a:r>
              <a:rPr lang="en-US" spc="5" dirty="0">
                <a:cs typeface="Calibri"/>
              </a:rPr>
              <a:t> </a:t>
            </a:r>
            <a:r>
              <a:rPr lang="en-US" spc="-50" dirty="0">
                <a:cs typeface="Calibri"/>
              </a:rPr>
              <a:t>st</a:t>
            </a:r>
            <a:r>
              <a:rPr lang="en-US" spc="-15" dirty="0">
                <a:cs typeface="Calibri"/>
              </a:rPr>
              <a:t>anda</a:t>
            </a:r>
            <a:r>
              <a:rPr lang="en-US" spc="-55" dirty="0">
                <a:cs typeface="Calibri"/>
              </a:rPr>
              <a:t>r</a:t>
            </a:r>
            <a:r>
              <a:rPr lang="en-US" spc="-15" dirty="0">
                <a:cs typeface="Calibri"/>
              </a:rPr>
              <a:t>d</a:t>
            </a:r>
            <a:r>
              <a:rPr lang="en-US" spc="-25" dirty="0">
                <a:cs typeface="Calibri"/>
              </a:rPr>
              <a:t>i</a:t>
            </a:r>
            <a:r>
              <a:rPr lang="en-US" spc="-80" dirty="0">
                <a:cs typeface="Calibri"/>
              </a:rPr>
              <a:t>z</a:t>
            </a:r>
            <a:r>
              <a:rPr lang="en-US" spc="-15" dirty="0">
                <a:cs typeface="Calibri"/>
              </a:rPr>
              <a:t>ed</a:t>
            </a:r>
            <a:r>
              <a:rPr lang="en-US" spc="30" dirty="0">
                <a:cs typeface="Calibri"/>
              </a:rPr>
              <a:t> </a:t>
            </a:r>
            <a:r>
              <a:rPr lang="en-US" spc="-50" dirty="0">
                <a:cs typeface="Calibri"/>
              </a:rPr>
              <a:t>r</a:t>
            </a:r>
            <a:r>
              <a:rPr lang="en-US" spc="-15" dirty="0">
                <a:cs typeface="Calibri"/>
              </a:rPr>
              <a:t>eport</a:t>
            </a:r>
            <a:r>
              <a:rPr lang="en-US" spc="-25" dirty="0">
                <a:cs typeface="Calibri"/>
              </a:rPr>
              <a:t>i</a:t>
            </a:r>
            <a:r>
              <a:rPr lang="en-US" spc="-15" dirty="0">
                <a:cs typeface="Calibri"/>
              </a:rPr>
              <a:t>ng</a:t>
            </a:r>
            <a:r>
              <a:rPr lang="en-US" spc="20" dirty="0">
                <a:cs typeface="Calibri"/>
              </a:rPr>
              <a:t> </a:t>
            </a:r>
            <a:r>
              <a:rPr lang="en-US" spc="-10" dirty="0">
                <a:cs typeface="Calibri"/>
              </a:rPr>
              <a:t>fie</a:t>
            </a:r>
            <a:r>
              <a:rPr lang="en-US" spc="-25" dirty="0">
                <a:cs typeface="Calibri"/>
              </a:rPr>
              <a:t>l</a:t>
            </a:r>
            <a:r>
              <a:rPr lang="en-US" spc="-15" dirty="0">
                <a:cs typeface="Calibri"/>
              </a:rPr>
              <a:t>d.</a:t>
            </a:r>
            <a:r>
              <a:rPr lang="en-US" spc="10" dirty="0">
                <a:cs typeface="Calibri"/>
              </a:rPr>
              <a:t> </a:t>
            </a:r>
            <a:r>
              <a:rPr lang="en-US" spc="-10" dirty="0">
                <a:cs typeface="Calibri"/>
              </a:rPr>
              <a:t>It</a:t>
            </a:r>
            <a:r>
              <a:rPr lang="en-US" spc="-5" dirty="0">
                <a:cs typeface="Calibri"/>
              </a:rPr>
              <a:t> </a:t>
            </a:r>
            <a:r>
              <a:rPr lang="en-US" spc="-10" dirty="0">
                <a:cs typeface="Calibri"/>
              </a:rPr>
              <a:t>al</a:t>
            </a:r>
            <a:r>
              <a:rPr lang="en-US" spc="-25" dirty="0">
                <a:cs typeface="Calibri"/>
              </a:rPr>
              <a:t>lo</a:t>
            </a:r>
            <a:r>
              <a:rPr lang="en-US" spc="-40" dirty="0">
                <a:cs typeface="Calibri"/>
              </a:rPr>
              <a:t>w</a:t>
            </a:r>
            <a:r>
              <a:rPr lang="en-US" spc="-15" dirty="0">
                <a:cs typeface="Calibri"/>
              </a:rPr>
              <a:t>s</a:t>
            </a:r>
            <a:r>
              <a:rPr lang="en-US" spc="10" dirty="0">
                <a:cs typeface="Calibri"/>
              </a:rPr>
              <a:t> </a:t>
            </a:r>
            <a:r>
              <a:rPr lang="en-US" spc="-15" dirty="0">
                <a:cs typeface="Calibri"/>
              </a:rPr>
              <a:t>us</a:t>
            </a:r>
            <a:r>
              <a:rPr lang="en-US" spc="-10" dirty="0">
                <a:cs typeface="Calibri"/>
              </a:rPr>
              <a:t> </a:t>
            </a:r>
            <a:r>
              <a:rPr lang="en-US" spc="-35" dirty="0">
                <a:cs typeface="Calibri"/>
              </a:rPr>
              <a:t>t</a:t>
            </a:r>
            <a:r>
              <a:rPr lang="en-US" dirty="0">
                <a:cs typeface="Calibri"/>
              </a:rPr>
              <a:t>o</a:t>
            </a:r>
            <a:r>
              <a:rPr lang="en-US" spc="-5" dirty="0">
                <a:cs typeface="Calibri"/>
              </a:rPr>
              <a:t> </a:t>
            </a:r>
            <a:r>
              <a:rPr lang="en-US" spc="-15" dirty="0">
                <a:cs typeface="Calibri"/>
              </a:rPr>
              <a:t>kn</a:t>
            </a:r>
            <a:r>
              <a:rPr lang="en-US" spc="-30" dirty="0">
                <a:cs typeface="Calibri"/>
              </a:rPr>
              <a:t>o</a:t>
            </a:r>
            <a:r>
              <a:rPr lang="en-US" spc="-260" dirty="0">
                <a:cs typeface="Calibri"/>
              </a:rPr>
              <a:t>w</a:t>
            </a:r>
            <a:r>
              <a:rPr lang="en-US" spc="-10" dirty="0">
                <a:cs typeface="Calibri"/>
              </a:rPr>
              <a:t>,</a:t>
            </a:r>
            <a:r>
              <a:rPr lang="en-US" spc="5" dirty="0">
                <a:cs typeface="Calibri"/>
              </a:rPr>
              <a:t> </a:t>
            </a:r>
            <a:r>
              <a:rPr lang="en-US" spc="-55" dirty="0">
                <a:cs typeface="Calibri"/>
              </a:rPr>
              <a:t>r</a:t>
            </a:r>
            <a:r>
              <a:rPr lang="en-US" spc="-15" dirty="0">
                <a:cs typeface="Calibri"/>
              </a:rPr>
              <a:t>e</a:t>
            </a:r>
            <a:r>
              <a:rPr lang="en-US" spc="-65" dirty="0">
                <a:cs typeface="Calibri"/>
              </a:rPr>
              <a:t>g</a:t>
            </a:r>
            <a:r>
              <a:rPr lang="en-US" spc="-15" dirty="0">
                <a:cs typeface="Calibri"/>
              </a:rPr>
              <a:t>a</a:t>
            </a:r>
            <a:r>
              <a:rPr lang="en-US" spc="-50" dirty="0">
                <a:cs typeface="Calibri"/>
              </a:rPr>
              <a:t>r</a:t>
            </a:r>
            <a:r>
              <a:rPr lang="en-US" dirty="0">
                <a:cs typeface="Calibri"/>
              </a:rPr>
              <a:t>d</a:t>
            </a:r>
            <a:r>
              <a:rPr lang="en-US" spc="-15" dirty="0">
                <a:cs typeface="Calibri"/>
              </a:rPr>
              <a:t>less</a:t>
            </a:r>
            <a:r>
              <a:rPr lang="en-US" spc="5" dirty="0">
                <a:cs typeface="Calibri"/>
              </a:rPr>
              <a:t> </a:t>
            </a:r>
            <a:r>
              <a:rPr lang="en-US" dirty="0">
                <a:cs typeface="Calibri"/>
              </a:rPr>
              <a:t>of</a:t>
            </a:r>
            <a:r>
              <a:rPr lang="en-US" spc="-15" dirty="0">
                <a:cs typeface="Calibri"/>
              </a:rPr>
              <a:t> the</a:t>
            </a:r>
            <a:r>
              <a:rPr lang="en-US" spc="-5" dirty="0">
                <a:cs typeface="Calibri"/>
              </a:rPr>
              <a:t> </a:t>
            </a:r>
            <a:r>
              <a:rPr lang="en-US" dirty="0">
                <a:cs typeface="Calibri"/>
              </a:rPr>
              <a:t>di</a:t>
            </a:r>
            <a:r>
              <a:rPr lang="en-US" spc="-45" dirty="0">
                <a:cs typeface="Calibri"/>
              </a:rPr>
              <a:t>s</a:t>
            </a:r>
            <a:r>
              <a:rPr lang="en-US" spc="-10" dirty="0">
                <a:cs typeface="Calibri"/>
              </a:rPr>
              <a:t>tr</a:t>
            </a:r>
            <a:r>
              <a:rPr lang="en-US" spc="-25" dirty="0">
                <a:cs typeface="Calibri"/>
              </a:rPr>
              <a:t>i</a:t>
            </a:r>
            <a:r>
              <a:rPr lang="en-US" spc="-15" dirty="0">
                <a:cs typeface="Calibri"/>
              </a:rPr>
              <a:t>ct</a:t>
            </a:r>
            <a:r>
              <a:rPr lang="en-US" spc="35" dirty="0">
                <a:cs typeface="Calibri"/>
              </a:rPr>
              <a:t> </a:t>
            </a:r>
            <a:r>
              <a:rPr lang="en-US" spc="-15" dirty="0">
                <a:cs typeface="Calibri"/>
              </a:rPr>
              <a:t>ado</a:t>
            </a:r>
            <a:r>
              <a:rPr lang="en-US" spc="-35" dirty="0">
                <a:cs typeface="Calibri"/>
              </a:rPr>
              <a:t>pt</a:t>
            </a:r>
            <a:r>
              <a:rPr lang="en-US" spc="-15" dirty="0">
                <a:cs typeface="Calibri"/>
              </a:rPr>
              <a:t>ed</a:t>
            </a:r>
            <a:r>
              <a:rPr lang="en-US" spc="15" dirty="0">
                <a:cs typeface="Calibri"/>
              </a:rPr>
              <a:t> </a:t>
            </a:r>
            <a:r>
              <a:rPr lang="en-US" spc="-15" dirty="0">
                <a:cs typeface="Calibri"/>
              </a:rPr>
              <a:t>g</a:t>
            </a:r>
            <a:r>
              <a:rPr lang="en-US" spc="-70" dirty="0">
                <a:cs typeface="Calibri"/>
              </a:rPr>
              <a:t>r</a:t>
            </a:r>
            <a:r>
              <a:rPr lang="en-US" dirty="0">
                <a:cs typeface="Calibri"/>
              </a:rPr>
              <a:t>ad</a:t>
            </a:r>
            <a:r>
              <a:rPr lang="en-US" spc="-10" dirty="0">
                <a:cs typeface="Calibri"/>
              </a:rPr>
              <a:t>i</a:t>
            </a:r>
            <a:r>
              <a:rPr lang="en-US" spc="-15" dirty="0">
                <a:cs typeface="Calibri"/>
              </a:rPr>
              <a:t>ng</a:t>
            </a:r>
            <a:r>
              <a:rPr lang="en-US" spc="-10" dirty="0">
                <a:cs typeface="Calibri"/>
              </a:rPr>
              <a:t> s</a:t>
            </a:r>
            <a:r>
              <a:rPr lang="en-US" spc="-35" dirty="0">
                <a:cs typeface="Calibri"/>
              </a:rPr>
              <a:t>c</a:t>
            </a:r>
            <a:r>
              <a:rPr lang="en-US" spc="-15" dirty="0">
                <a:cs typeface="Calibri"/>
              </a:rPr>
              <a:t>ale, </a:t>
            </a:r>
            <a:r>
              <a:rPr lang="en-US" spc="-10" dirty="0">
                <a:cs typeface="Calibri"/>
              </a:rPr>
              <a:t>if</a:t>
            </a:r>
            <a:r>
              <a:rPr lang="en-US" spc="-5" dirty="0">
                <a:cs typeface="Calibri"/>
              </a:rPr>
              <a:t> </a:t>
            </a:r>
            <a:r>
              <a:rPr lang="en-US" spc="-15" dirty="0">
                <a:cs typeface="Calibri"/>
              </a:rPr>
              <a:t>the</a:t>
            </a:r>
            <a:r>
              <a:rPr lang="en-US" spc="10" dirty="0">
                <a:cs typeface="Calibri"/>
              </a:rPr>
              <a:t> </a:t>
            </a:r>
            <a:r>
              <a:rPr lang="en-US" spc="-55" dirty="0">
                <a:cs typeface="Calibri"/>
              </a:rPr>
              <a:t>s</a:t>
            </a:r>
            <a:r>
              <a:rPr lang="en-US" spc="-15" dirty="0">
                <a:cs typeface="Calibri"/>
              </a:rPr>
              <a:t>tu</a:t>
            </a:r>
            <a:r>
              <a:rPr lang="en-US" spc="-30" dirty="0">
                <a:cs typeface="Calibri"/>
              </a:rPr>
              <a:t>d</a:t>
            </a:r>
            <a:r>
              <a:rPr lang="en-US" spc="-15" dirty="0">
                <a:cs typeface="Calibri"/>
              </a:rPr>
              <a:t>e</a:t>
            </a:r>
            <a:r>
              <a:rPr lang="en-US" spc="-45" dirty="0">
                <a:cs typeface="Calibri"/>
              </a:rPr>
              <a:t>n</a:t>
            </a:r>
            <a:r>
              <a:rPr lang="en-US" spc="-10" dirty="0">
                <a:cs typeface="Calibri"/>
              </a:rPr>
              <a:t>t</a:t>
            </a:r>
            <a:r>
              <a:rPr lang="en-US" spc="45" dirty="0">
                <a:cs typeface="Calibri"/>
              </a:rPr>
              <a:t> </a:t>
            </a:r>
            <a:r>
              <a:rPr lang="en-US" spc="-15" dirty="0">
                <a:cs typeface="Calibri"/>
              </a:rPr>
              <a:t>passed</a:t>
            </a:r>
            <a:r>
              <a:rPr lang="en-US" spc="15" dirty="0">
                <a:cs typeface="Calibri"/>
              </a:rPr>
              <a:t> </a:t>
            </a:r>
            <a:r>
              <a:rPr lang="en-US" spc="-15" dirty="0">
                <a:cs typeface="Calibri"/>
              </a:rPr>
              <a:t>the</a:t>
            </a:r>
            <a:r>
              <a:rPr lang="en-US" spc="5" dirty="0">
                <a:cs typeface="Calibri"/>
              </a:rPr>
              <a:t> </a:t>
            </a:r>
            <a:r>
              <a:rPr lang="en-US" spc="-35" dirty="0">
                <a:cs typeface="Calibri"/>
              </a:rPr>
              <a:t>c</a:t>
            </a:r>
            <a:r>
              <a:rPr lang="en-US" spc="-15" dirty="0">
                <a:cs typeface="Calibri"/>
              </a:rPr>
              <a:t>ou</a:t>
            </a:r>
            <a:r>
              <a:rPr lang="en-US" spc="-65" dirty="0">
                <a:cs typeface="Calibri"/>
              </a:rPr>
              <a:t>r</a:t>
            </a:r>
            <a:r>
              <a:rPr lang="en-US" spc="-15" dirty="0">
                <a:cs typeface="Calibri"/>
              </a:rPr>
              <a:t>se.</a:t>
            </a:r>
            <a:endParaRPr lang="en-US" dirty="0">
              <a:cs typeface="Calibri"/>
            </a:endParaRPr>
          </a:p>
          <a:p>
            <a:pPr lvl="1">
              <a:lnSpc>
                <a:spcPts val="650"/>
              </a:lnSpc>
              <a:spcBef>
                <a:spcPts val="21"/>
              </a:spcBef>
            </a:pPr>
            <a:endParaRPr lang="en-US" sz="650" dirty="0"/>
          </a:p>
          <a:p>
            <a:pPr marL="756285" lvl="1" indent="-287020">
              <a:tabLst>
                <a:tab pos="756285" algn="l"/>
              </a:tabLst>
            </a:pPr>
            <a:r>
              <a:rPr lang="en-US" spc="-15" dirty="0">
                <a:cs typeface="Calibri"/>
              </a:rPr>
              <a:t>Al</a:t>
            </a:r>
            <a:r>
              <a:rPr lang="en-US" spc="-20" dirty="0">
                <a:cs typeface="Calibri"/>
              </a:rPr>
              <a:t>l</a:t>
            </a:r>
            <a:r>
              <a:rPr lang="en-US" spc="-25" dirty="0">
                <a:cs typeface="Calibri"/>
              </a:rPr>
              <a:t>o</a:t>
            </a:r>
            <a:r>
              <a:rPr lang="en-US" spc="-55" dirty="0">
                <a:cs typeface="Calibri"/>
              </a:rPr>
              <a:t>w</a:t>
            </a:r>
            <a:r>
              <a:rPr lang="en-US" spc="-15" dirty="0">
                <a:cs typeface="Calibri"/>
              </a:rPr>
              <a:t>able</a:t>
            </a:r>
            <a:r>
              <a:rPr lang="en-US" spc="5" dirty="0">
                <a:cs typeface="Calibri"/>
              </a:rPr>
              <a:t> </a:t>
            </a:r>
            <a:r>
              <a:rPr lang="en-US" spc="-15" dirty="0">
                <a:cs typeface="Calibri"/>
              </a:rPr>
              <a:t>S</a:t>
            </a:r>
            <a:r>
              <a:rPr lang="en-US" spc="-50" dirty="0">
                <a:cs typeface="Calibri"/>
              </a:rPr>
              <a:t>t</a:t>
            </a:r>
            <a:r>
              <a:rPr lang="en-US" spc="-35" dirty="0">
                <a:cs typeface="Calibri"/>
              </a:rPr>
              <a:t>a</a:t>
            </a:r>
            <a:r>
              <a:rPr lang="en-US" spc="-15" dirty="0">
                <a:cs typeface="Calibri"/>
              </a:rPr>
              <a:t>tuses:</a:t>
            </a:r>
            <a:endParaRPr lang="en-US" dirty="0">
              <a:cs typeface="Calibri"/>
            </a:endParaRP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graphicFrame>
        <p:nvGraphicFramePr>
          <p:cNvPr id="7" name="object 4"/>
          <p:cNvGraphicFramePr>
            <a:graphicFrameLocks noGrp="1"/>
          </p:cNvGraphicFramePr>
          <p:nvPr/>
        </p:nvGraphicFramePr>
        <p:xfrm>
          <a:off x="4184650" y="4641850"/>
          <a:ext cx="4400550" cy="1680204"/>
        </p:xfrm>
        <a:graphic>
          <a:graphicData uri="http://schemas.openxmlformats.org/drawingml/2006/table">
            <a:tbl>
              <a:tblPr firstRow="1" bandRow="1">
                <a:tableStyleId>{2D5ABB26-0587-4C30-8999-92F81FD0307C}</a:tableStyleId>
              </a:tblPr>
              <a:tblGrid>
                <a:gridCol w="51435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78435">
                <a:tc>
                  <a:txBody>
                    <a:bodyPr/>
                    <a:lstStyle/>
                    <a:p>
                      <a:pPr marL="62865">
                        <a:lnSpc>
                          <a:spcPct val="100000"/>
                        </a:lnSpc>
                      </a:pPr>
                      <a:r>
                        <a:rPr sz="1000" dirty="0" smtClean="0">
                          <a:latin typeface="Calibri"/>
                          <a:cs typeface="Calibri"/>
                        </a:rPr>
                        <a:t>P</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dirty="0" smtClean="0">
                          <a:latin typeface="Calibri"/>
                          <a:cs typeface="Calibri"/>
                        </a:rPr>
                        <a:t>Co</a:t>
                      </a:r>
                      <a:r>
                        <a:rPr sz="1000" spc="-5" dirty="0" smtClean="0">
                          <a:latin typeface="Calibri"/>
                          <a:cs typeface="Calibri"/>
                        </a:rPr>
                        <a:t>m</a:t>
                      </a:r>
                      <a:r>
                        <a:rPr sz="1000" spc="0" dirty="0" smtClean="0">
                          <a:latin typeface="Calibri"/>
                          <a:cs typeface="Calibri"/>
                        </a:rPr>
                        <a:t>pl</a:t>
                      </a:r>
                      <a:r>
                        <a:rPr sz="1000" spc="-5" dirty="0" smtClean="0">
                          <a:latin typeface="Calibri"/>
                          <a:cs typeface="Calibri"/>
                        </a:rPr>
                        <a:t>e</a:t>
                      </a:r>
                      <a:r>
                        <a:rPr sz="1000" spc="0" dirty="0" smtClean="0">
                          <a:latin typeface="Calibri"/>
                          <a:cs typeface="Calibri"/>
                        </a:rPr>
                        <a:t>ted</a:t>
                      </a:r>
                      <a:r>
                        <a:rPr sz="1000" spc="25" dirty="0" smtClean="0">
                          <a:latin typeface="Calibri"/>
                          <a:cs typeface="Calibri"/>
                        </a:rPr>
                        <a:t> </a:t>
                      </a:r>
                      <a:r>
                        <a:rPr sz="1000" spc="0" dirty="0" smtClean="0">
                          <a:latin typeface="Calibri"/>
                          <a:cs typeface="Calibri"/>
                        </a:rPr>
                        <a:t>t</a:t>
                      </a:r>
                      <a:r>
                        <a:rPr sz="1000" spc="5" dirty="0" smtClean="0">
                          <a:latin typeface="Calibri"/>
                          <a:cs typeface="Calibri"/>
                        </a:rPr>
                        <a:t>h</a:t>
                      </a:r>
                      <a:r>
                        <a:rPr sz="1000" spc="0" dirty="0" smtClean="0">
                          <a:latin typeface="Calibri"/>
                          <a:cs typeface="Calibri"/>
                        </a:rPr>
                        <a:t>e</a:t>
                      </a:r>
                      <a:r>
                        <a:rPr sz="1000" spc="-5" dirty="0" smtClean="0">
                          <a:latin typeface="Calibri"/>
                          <a:cs typeface="Calibri"/>
                        </a:rPr>
                        <a:t> </a:t>
                      </a:r>
                      <a:r>
                        <a:rPr sz="1000" spc="0" dirty="0" smtClean="0">
                          <a:latin typeface="Calibri"/>
                          <a:cs typeface="Calibri"/>
                        </a:rPr>
                        <a:t>cour</a:t>
                      </a:r>
                      <a:r>
                        <a:rPr sz="1000" spc="-5" dirty="0" smtClean="0">
                          <a:latin typeface="Calibri"/>
                          <a:cs typeface="Calibri"/>
                        </a:rPr>
                        <a:t>se</a:t>
                      </a:r>
                      <a:r>
                        <a:rPr sz="1000" spc="0" dirty="0" smtClean="0">
                          <a:latin typeface="Calibri"/>
                          <a:cs typeface="Calibri"/>
                        </a:rPr>
                        <a:t>/</a:t>
                      </a:r>
                      <a:r>
                        <a:rPr sz="1000" spc="-10" dirty="0" smtClean="0">
                          <a:latin typeface="Calibri"/>
                          <a:cs typeface="Calibri"/>
                        </a:rPr>
                        <a:t>s</a:t>
                      </a:r>
                      <a:r>
                        <a:rPr sz="1000" spc="-5" dirty="0" smtClean="0">
                          <a:latin typeface="Calibri"/>
                          <a:cs typeface="Calibri"/>
                        </a:rPr>
                        <a:t>e</a:t>
                      </a:r>
                      <a:r>
                        <a:rPr sz="1000" spc="0" dirty="0" smtClean="0">
                          <a:latin typeface="Calibri"/>
                          <a:cs typeface="Calibri"/>
                        </a:rPr>
                        <a:t>ction</a:t>
                      </a:r>
                      <a:r>
                        <a:rPr sz="1000" spc="25" dirty="0" smtClean="0">
                          <a:latin typeface="Calibri"/>
                          <a:cs typeface="Calibri"/>
                        </a:rPr>
                        <a:t> </a:t>
                      </a:r>
                      <a:r>
                        <a:rPr sz="1000" spc="-5" dirty="0" smtClean="0">
                          <a:latin typeface="Calibri"/>
                          <a:cs typeface="Calibri"/>
                        </a:rPr>
                        <a:t>w</a:t>
                      </a:r>
                      <a:r>
                        <a:rPr sz="1000" spc="0" dirty="0" smtClean="0">
                          <a:latin typeface="Calibri"/>
                          <a:cs typeface="Calibri"/>
                        </a:rPr>
                        <a:t>ith a</a:t>
                      </a:r>
                      <a:r>
                        <a:rPr sz="1000" spc="-5" dirty="0" smtClean="0">
                          <a:latin typeface="Calibri"/>
                          <a:cs typeface="Calibri"/>
                        </a:rPr>
                        <a:t> </a:t>
                      </a:r>
                      <a:r>
                        <a:rPr sz="1000" spc="0" dirty="0" smtClean="0">
                          <a:latin typeface="Calibri"/>
                          <a:cs typeface="Calibri"/>
                        </a:rPr>
                        <a:t>PASSING</a:t>
                      </a:r>
                      <a:r>
                        <a:rPr sz="1000" spc="-5" dirty="0" smtClean="0">
                          <a:latin typeface="Calibri"/>
                          <a:cs typeface="Calibri"/>
                        </a:rPr>
                        <a:t> </a:t>
                      </a:r>
                      <a:r>
                        <a:rPr sz="1000" spc="0" dirty="0" smtClean="0">
                          <a:latin typeface="Calibri"/>
                          <a:cs typeface="Calibri"/>
                        </a:rPr>
                        <a:t>grade</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0"/>
                  </a:ext>
                </a:extLst>
              </a:tr>
              <a:tr h="178434">
                <a:tc>
                  <a:txBody>
                    <a:bodyPr/>
                    <a:lstStyle/>
                    <a:p>
                      <a:pPr marL="62865">
                        <a:lnSpc>
                          <a:spcPct val="100000"/>
                        </a:lnSpc>
                      </a:pPr>
                      <a:r>
                        <a:rPr sz="1000" dirty="0" smtClean="0">
                          <a:latin typeface="Calibri"/>
                          <a:cs typeface="Calibri"/>
                        </a:rPr>
                        <a:t>F</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spc="-5" dirty="0" smtClean="0">
                          <a:latin typeface="Calibri"/>
                          <a:cs typeface="Calibri"/>
                        </a:rPr>
                        <a:t>C</a:t>
                      </a:r>
                      <a:r>
                        <a:rPr sz="1000" spc="0" dirty="0" smtClean="0">
                          <a:latin typeface="Calibri"/>
                          <a:cs typeface="Calibri"/>
                        </a:rPr>
                        <a:t>o</a:t>
                      </a:r>
                      <a:r>
                        <a:rPr sz="1000" spc="-5" dirty="0" smtClean="0">
                          <a:latin typeface="Calibri"/>
                          <a:cs typeface="Calibri"/>
                        </a:rPr>
                        <a:t>m</a:t>
                      </a:r>
                      <a:r>
                        <a:rPr sz="1000" spc="0" dirty="0" smtClean="0">
                          <a:latin typeface="Calibri"/>
                          <a:cs typeface="Calibri"/>
                        </a:rPr>
                        <a:t>pl</a:t>
                      </a:r>
                      <a:r>
                        <a:rPr sz="1000" spc="-10" dirty="0" smtClean="0">
                          <a:latin typeface="Calibri"/>
                          <a:cs typeface="Calibri"/>
                        </a:rPr>
                        <a:t>e</a:t>
                      </a:r>
                      <a:r>
                        <a:rPr sz="1000" spc="0" dirty="0" smtClean="0">
                          <a:latin typeface="Calibri"/>
                          <a:cs typeface="Calibri"/>
                        </a:rPr>
                        <a:t>t</a:t>
                      </a:r>
                      <a:r>
                        <a:rPr sz="1000" spc="-5" dirty="0" smtClean="0">
                          <a:latin typeface="Calibri"/>
                          <a:cs typeface="Calibri"/>
                        </a:rPr>
                        <a:t>e</a:t>
                      </a:r>
                      <a:r>
                        <a:rPr sz="1000" spc="0" dirty="0" smtClean="0">
                          <a:latin typeface="Calibri"/>
                          <a:cs typeface="Calibri"/>
                        </a:rPr>
                        <a:t>d</a:t>
                      </a:r>
                      <a:r>
                        <a:rPr sz="1000" spc="25" dirty="0" smtClean="0">
                          <a:latin typeface="Calibri"/>
                          <a:cs typeface="Calibri"/>
                        </a:rPr>
                        <a:t> </a:t>
                      </a:r>
                      <a:r>
                        <a:rPr sz="1000" spc="0" dirty="0" smtClean="0">
                          <a:latin typeface="Calibri"/>
                          <a:cs typeface="Calibri"/>
                        </a:rPr>
                        <a:t>the</a:t>
                      </a:r>
                      <a:r>
                        <a:rPr sz="1000" spc="-5" dirty="0" smtClean="0">
                          <a:latin typeface="Calibri"/>
                          <a:cs typeface="Calibri"/>
                        </a:rPr>
                        <a:t> </a:t>
                      </a:r>
                      <a:r>
                        <a:rPr sz="1000" spc="0" dirty="0" smtClean="0">
                          <a:latin typeface="Calibri"/>
                          <a:cs typeface="Calibri"/>
                        </a:rPr>
                        <a:t>cour</a:t>
                      </a:r>
                      <a:r>
                        <a:rPr sz="1000" spc="-10" dirty="0" smtClean="0">
                          <a:latin typeface="Calibri"/>
                          <a:cs typeface="Calibri"/>
                        </a:rPr>
                        <a:t>s</a:t>
                      </a:r>
                      <a:r>
                        <a:rPr sz="1000" spc="-5" dirty="0" smtClean="0">
                          <a:latin typeface="Calibri"/>
                          <a:cs typeface="Calibri"/>
                        </a:rPr>
                        <a:t>e</a:t>
                      </a:r>
                      <a:r>
                        <a:rPr sz="1000" spc="0" dirty="0" smtClean="0">
                          <a:latin typeface="Calibri"/>
                          <a:cs typeface="Calibri"/>
                        </a:rPr>
                        <a:t>/</a:t>
                      </a:r>
                      <a:r>
                        <a:rPr sz="1000" spc="-10" dirty="0" smtClean="0">
                          <a:latin typeface="Calibri"/>
                          <a:cs typeface="Calibri"/>
                        </a:rPr>
                        <a:t>s</a:t>
                      </a:r>
                      <a:r>
                        <a:rPr sz="1000" spc="-5" dirty="0" smtClean="0">
                          <a:latin typeface="Calibri"/>
                          <a:cs typeface="Calibri"/>
                        </a:rPr>
                        <a:t>e</a:t>
                      </a:r>
                      <a:r>
                        <a:rPr sz="1000" spc="0" dirty="0" smtClean="0">
                          <a:latin typeface="Calibri"/>
                          <a:cs typeface="Calibri"/>
                        </a:rPr>
                        <a:t>ction</a:t>
                      </a:r>
                      <a:r>
                        <a:rPr sz="1000" spc="25" dirty="0" smtClean="0">
                          <a:latin typeface="Calibri"/>
                          <a:cs typeface="Calibri"/>
                        </a:rPr>
                        <a:t> </a:t>
                      </a:r>
                      <a:r>
                        <a:rPr sz="1000" spc="-10" dirty="0" smtClean="0">
                          <a:latin typeface="Calibri"/>
                          <a:cs typeface="Calibri"/>
                        </a:rPr>
                        <a:t>w</a:t>
                      </a:r>
                      <a:r>
                        <a:rPr sz="1000" spc="0" dirty="0" smtClean="0">
                          <a:latin typeface="Calibri"/>
                          <a:cs typeface="Calibri"/>
                        </a:rPr>
                        <a:t>ith a</a:t>
                      </a:r>
                      <a:r>
                        <a:rPr sz="1000" spc="-10" dirty="0" smtClean="0">
                          <a:latin typeface="Calibri"/>
                          <a:cs typeface="Calibri"/>
                        </a:rPr>
                        <a:t> </a:t>
                      </a:r>
                      <a:r>
                        <a:rPr sz="1000" spc="0" dirty="0" smtClean="0">
                          <a:latin typeface="Calibri"/>
                          <a:cs typeface="Calibri"/>
                        </a:rPr>
                        <a:t>F</a:t>
                      </a:r>
                      <a:r>
                        <a:rPr sz="1000" spc="-5" dirty="0" smtClean="0">
                          <a:latin typeface="Calibri"/>
                          <a:cs typeface="Calibri"/>
                        </a:rPr>
                        <a:t>A</a:t>
                      </a:r>
                      <a:r>
                        <a:rPr sz="1000" spc="0" dirty="0" smtClean="0">
                          <a:latin typeface="Calibri"/>
                          <a:cs typeface="Calibri"/>
                        </a:rPr>
                        <a:t>ILING</a:t>
                      </a:r>
                      <a:r>
                        <a:rPr sz="1000" spc="-10" dirty="0" smtClean="0">
                          <a:latin typeface="Calibri"/>
                          <a:cs typeface="Calibri"/>
                        </a:rPr>
                        <a:t> </a:t>
                      </a:r>
                      <a:r>
                        <a:rPr sz="1000" spc="0" dirty="0" smtClean="0">
                          <a:latin typeface="Calibri"/>
                          <a:cs typeface="Calibri"/>
                        </a:rPr>
                        <a:t>grade</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1"/>
                  </a:ext>
                </a:extLst>
              </a:tr>
              <a:tr h="252730">
                <a:tc>
                  <a:txBody>
                    <a:bodyPr/>
                    <a:lstStyle/>
                    <a:p>
                      <a:pPr marL="62865">
                        <a:lnSpc>
                          <a:spcPct val="100000"/>
                        </a:lnSpc>
                      </a:pPr>
                      <a:r>
                        <a:rPr sz="1000" dirty="0" smtClean="0">
                          <a:latin typeface="Calibri"/>
                          <a:cs typeface="Calibri"/>
                        </a:rPr>
                        <a:t>R</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dirty="0" smtClean="0">
                          <a:latin typeface="Calibri"/>
                          <a:cs typeface="Calibri"/>
                        </a:rPr>
                        <a:t>RE</a:t>
                      </a:r>
                      <a:r>
                        <a:rPr sz="1000" spc="-10" dirty="0" smtClean="0">
                          <a:latin typeface="Calibri"/>
                          <a:cs typeface="Calibri"/>
                        </a:rPr>
                        <a:t>T</a:t>
                      </a:r>
                      <a:r>
                        <a:rPr sz="1000" spc="0" dirty="0" smtClean="0">
                          <a:latin typeface="Calibri"/>
                          <a:cs typeface="Calibri"/>
                        </a:rPr>
                        <a:t>AI</a:t>
                      </a:r>
                      <a:r>
                        <a:rPr sz="1000" spc="5" dirty="0" smtClean="0">
                          <a:latin typeface="Calibri"/>
                          <a:cs typeface="Calibri"/>
                        </a:rPr>
                        <a:t>N</a:t>
                      </a:r>
                      <a:r>
                        <a:rPr sz="1000" spc="0" dirty="0" smtClean="0">
                          <a:latin typeface="Calibri"/>
                          <a:cs typeface="Calibri"/>
                        </a:rPr>
                        <a:t>ED</a:t>
                      </a:r>
                      <a:r>
                        <a:rPr sz="1000" spc="-15" dirty="0" smtClean="0">
                          <a:latin typeface="Calibri"/>
                          <a:cs typeface="Calibri"/>
                        </a:rPr>
                        <a:t> </a:t>
                      </a:r>
                      <a:r>
                        <a:rPr sz="1000" spc="0" dirty="0" smtClean="0">
                          <a:latin typeface="Calibri"/>
                          <a:cs typeface="Calibri"/>
                        </a:rPr>
                        <a:t>(</a:t>
                      </a:r>
                      <a:r>
                        <a:rPr sz="1000" spc="-10" dirty="0" smtClean="0">
                          <a:latin typeface="Calibri"/>
                          <a:cs typeface="Calibri"/>
                        </a:rPr>
                        <a:t>f</a:t>
                      </a:r>
                      <a:r>
                        <a:rPr sz="1000" spc="0" dirty="0" smtClean="0">
                          <a:latin typeface="Calibri"/>
                          <a:cs typeface="Calibri"/>
                        </a:rPr>
                        <a:t>or u</a:t>
                      </a:r>
                      <a:r>
                        <a:rPr sz="1000" spc="-5" dirty="0" smtClean="0">
                          <a:latin typeface="Calibri"/>
                          <a:cs typeface="Calibri"/>
                        </a:rPr>
                        <a:t>s</a:t>
                      </a:r>
                      <a:r>
                        <a:rPr sz="1000" spc="0" dirty="0" smtClean="0">
                          <a:latin typeface="Calibri"/>
                          <a:cs typeface="Calibri"/>
                        </a:rPr>
                        <a:t>e</a:t>
                      </a:r>
                      <a:r>
                        <a:rPr sz="1000" spc="-5" dirty="0" smtClean="0">
                          <a:latin typeface="Calibri"/>
                          <a:cs typeface="Calibri"/>
                        </a:rPr>
                        <a:t> </a:t>
                      </a:r>
                      <a:r>
                        <a:rPr sz="1000" spc="0" dirty="0" smtClean="0">
                          <a:latin typeface="Calibri"/>
                          <a:cs typeface="Calibri"/>
                        </a:rPr>
                        <a:t>in</a:t>
                      </a:r>
                      <a:r>
                        <a:rPr sz="1000" spc="5" dirty="0" smtClean="0">
                          <a:latin typeface="Calibri"/>
                          <a:cs typeface="Calibri"/>
                        </a:rPr>
                        <a:t> </a:t>
                      </a:r>
                      <a:r>
                        <a:rPr sz="1000" spc="0" dirty="0" smtClean="0">
                          <a:latin typeface="Calibri"/>
                          <a:cs typeface="Calibri"/>
                        </a:rPr>
                        <a:t>ONLY</a:t>
                      </a:r>
                      <a:r>
                        <a:rPr sz="1000" spc="5" dirty="0" smtClean="0">
                          <a:latin typeface="Calibri"/>
                          <a:cs typeface="Calibri"/>
                        </a:rPr>
                        <a:t> </a:t>
                      </a:r>
                      <a:r>
                        <a:rPr sz="1000" spc="0" dirty="0" smtClean="0">
                          <a:latin typeface="Calibri"/>
                          <a:cs typeface="Calibri"/>
                        </a:rPr>
                        <a:t>gra</a:t>
                      </a:r>
                      <a:r>
                        <a:rPr sz="1000" spc="5" dirty="0" smtClean="0">
                          <a:latin typeface="Calibri"/>
                          <a:cs typeface="Calibri"/>
                        </a:rPr>
                        <a:t>d</a:t>
                      </a:r>
                      <a:r>
                        <a:rPr sz="1000" spc="-5" dirty="0" smtClean="0">
                          <a:latin typeface="Calibri"/>
                          <a:cs typeface="Calibri"/>
                        </a:rPr>
                        <a:t>e</a:t>
                      </a:r>
                      <a:r>
                        <a:rPr sz="1000" spc="0" dirty="0" smtClean="0">
                          <a:latin typeface="Calibri"/>
                          <a:cs typeface="Calibri"/>
                        </a:rPr>
                        <a:t>s</a:t>
                      </a:r>
                      <a:r>
                        <a:rPr sz="1000" spc="5" dirty="0" smtClean="0">
                          <a:latin typeface="Calibri"/>
                          <a:cs typeface="Calibri"/>
                        </a:rPr>
                        <a:t> </a:t>
                      </a:r>
                      <a:r>
                        <a:rPr sz="1000" spc="0" dirty="0" smtClean="0">
                          <a:latin typeface="Calibri"/>
                          <a:cs typeface="Calibri"/>
                        </a:rPr>
                        <a:t>P</a:t>
                      </a:r>
                      <a:r>
                        <a:rPr sz="1000" spc="10" dirty="0" smtClean="0">
                          <a:latin typeface="Calibri"/>
                          <a:cs typeface="Calibri"/>
                        </a:rPr>
                        <a:t>K</a:t>
                      </a:r>
                      <a:r>
                        <a:rPr sz="1000" spc="-5" dirty="0" smtClean="0">
                          <a:latin typeface="Calibri"/>
                          <a:cs typeface="Calibri"/>
                        </a:rPr>
                        <a:t>-3)</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178434">
                <a:tc>
                  <a:txBody>
                    <a:bodyPr/>
                    <a:lstStyle/>
                    <a:p>
                      <a:pPr marL="62865">
                        <a:lnSpc>
                          <a:spcPct val="100000"/>
                        </a:lnSpc>
                      </a:pPr>
                      <a:r>
                        <a:rPr sz="1000" dirty="0" smtClean="0">
                          <a:latin typeface="Calibri"/>
                          <a:cs typeface="Calibri"/>
                        </a:rPr>
                        <a:t>W</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dirty="0" smtClean="0">
                          <a:latin typeface="Calibri"/>
                          <a:cs typeface="Calibri"/>
                        </a:rPr>
                        <a:t>WITHDREW </a:t>
                      </a:r>
                      <a:r>
                        <a:rPr sz="1000" spc="-5" dirty="0" smtClean="0">
                          <a:latin typeface="Calibri"/>
                          <a:cs typeface="Calibri"/>
                        </a:rPr>
                        <a:t>f</a:t>
                      </a:r>
                      <a:r>
                        <a:rPr sz="1000" spc="0" dirty="0" smtClean="0">
                          <a:latin typeface="Calibri"/>
                          <a:cs typeface="Calibri"/>
                        </a:rPr>
                        <a:t>rom</a:t>
                      </a:r>
                      <a:r>
                        <a:rPr sz="1000" spc="-5" dirty="0" smtClean="0">
                          <a:latin typeface="Calibri"/>
                          <a:cs typeface="Calibri"/>
                        </a:rPr>
                        <a:t> </a:t>
                      </a:r>
                      <a:r>
                        <a:rPr sz="1000" spc="0" dirty="0" smtClean="0">
                          <a:latin typeface="Calibri"/>
                          <a:cs typeface="Calibri"/>
                        </a:rPr>
                        <a:t>cour</a:t>
                      </a:r>
                      <a:r>
                        <a:rPr sz="1000" spc="-5" dirty="0" smtClean="0">
                          <a:latin typeface="Calibri"/>
                          <a:cs typeface="Calibri"/>
                        </a:rPr>
                        <a:t>se</a:t>
                      </a:r>
                      <a:r>
                        <a:rPr sz="1000" spc="0" dirty="0" smtClean="0">
                          <a:latin typeface="Calibri"/>
                          <a:cs typeface="Calibri"/>
                        </a:rPr>
                        <a:t>/</a:t>
                      </a:r>
                      <a:r>
                        <a:rPr sz="1000" spc="-10" dirty="0" smtClean="0">
                          <a:latin typeface="Calibri"/>
                          <a:cs typeface="Calibri"/>
                        </a:rPr>
                        <a:t>s</a:t>
                      </a:r>
                      <a:r>
                        <a:rPr sz="1000" spc="-5" dirty="0" smtClean="0">
                          <a:latin typeface="Calibri"/>
                          <a:cs typeface="Calibri"/>
                        </a:rPr>
                        <a:t>e</a:t>
                      </a:r>
                      <a:r>
                        <a:rPr sz="1000" spc="0" dirty="0" smtClean="0">
                          <a:latin typeface="Calibri"/>
                          <a:cs typeface="Calibri"/>
                        </a:rPr>
                        <a:t>ction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3"/>
                  </a:ext>
                </a:extLst>
              </a:tr>
              <a:tr h="178434">
                <a:tc>
                  <a:txBody>
                    <a:bodyPr/>
                    <a:lstStyle/>
                    <a:p>
                      <a:pPr marL="62865">
                        <a:lnSpc>
                          <a:spcPct val="100000"/>
                        </a:lnSpc>
                      </a:pPr>
                      <a:r>
                        <a:rPr sz="1000" spc="-5" dirty="0" smtClean="0">
                          <a:latin typeface="Calibri"/>
                          <a:cs typeface="Calibri"/>
                        </a:rPr>
                        <a:t>TR</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spc="-10" dirty="0" smtClean="0">
                          <a:latin typeface="Calibri"/>
                          <a:cs typeface="Calibri"/>
                        </a:rPr>
                        <a:t>T</a:t>
                      </a:r>
                      <a:r>
                        <a:rPr sz="1000" spc="0" dirty="0" smtClean="0">
                          <a:latin typeface="Calibri"/>
                          <a:cs typeface="Calibri"/>
                        </a:rPr>
                        <a:t>RANSFERRED</a:t>
                      </a:r>
                      <a:r>
                        <a:rPr sz="1000" spc="-5" dirty="0" smtClean="0">
                          <a:latin typeface="Calibri"/>
                          <a:cs typeface="Calibri"/>
                        </a:rPr>
                        <a:t> </a:t>
                      </a:r>
                      <a:r>
                        <a:rPr sz="1000" spc="0" dirty="0" smtClean="0">
                          <a:latin typeface="Calibri"/>
                          <a:cs typeface="Calibri"/>
                        </a:rPr>
                        <a:t>to/</a:t>
                      </a:r>
                      <a:r>
                        <a:rPr sz="1000" spc="-5" dirty="0" smtClean="0">
                          <a:latin typeface="Calibri"/>
                          <a:cs typeface="Calibri"/>
                        </a:rPr>
                        <a:t>f</a:t>
                      </a:r>
                      <a:r>
                        <a:rPr sz="1000" spc="0" dirty="0" smtClean="0">
                          <a:latin typeface="Calibri"/>
                          <a:cs typeface="Calibri"/>
                        </a:rPr>
                        <a:t>rom</a:t>
                      </a:r>
                      <a:r>
                        <a:rPr sz="1000" spc="5" dirty="0" smtClean="0">
                          <a:latin typeface="Calibri"/>
                          <a:cs typeface="Calibri"/>
                        </a:rPr>
                        <a:t> </a:t>
                      </a:r>
                      <a:r>
                        <a:rPr sz="1000" spc="0" dirty="0" smtClean="0">
                          <a:latin typeface="Calibri"/>
                          <a:cs typeface="Calibri"/>
                        </a:rPr>
                        <a:t>co</a:t>
                      </a:r>
                      <a:r>
                        <a:rPr sz="1000" spc="5" dirty="0" smtClean="0">
                          <a:latin typeface="Calibri"/>
                          <a:cs typeface="Calibri"/>
                        </a:rPr>
                        <a:t>u</a:t>
                      </a:r>
                      <a:r>
                        <a:rPr sz="1000" spc="0" dirty="0" smtClean="0">
                          <a:latin typeface="Calibri"/>
                          <a:cs typeface="Calibri"/>
                        </a:rPr>
                        <a:t>r</a:t>
                      </a:r>
                      <a:r>
                        <a:rPr sz="1000" spc="-5" dirty="0" smtClean="0">
                          <a:latin typeface="Calibri"/>
                          <a:cs typeface="Calibri"/>
                        </a:rPr>
                        <a:t>se</a:t>
                      </a:r>
                      <a:r>
                        <a:rPr sz="1000" spc="0" dirty="0" smtClean="0">
                          <a:latin typeface="Calibri"/>
                          <a:cs typeface="Calibri"/>
                        </a:rPr>
                        <a:t>/</a:t>
                      </a:r>
                      <a:r>
                        <a:rPr sz="1000" spc="-10" dirty="0" smtClean="0">
                          <a:latin typeface="Calibri"/>
                          <a:cs typeface="Calibri"/>
                        </a:rPr>
                        <a:t>s</a:t>
                      </a:r>
                      <a:r>
                        <a:rPr sz="1000" spc="-5" dirty="0" smtClean="0">
                          <a:latin typeface="Calibri"/>
                          <a:cs typeface="Calibri"/>
                        </a:rPr>
                        <a:t>e</a:t>
                      </a:r>
                      <a:r>
                        <a:rPr sz="1000" spc="0" dirty="0" smtClean="0">
                          <a:latin typeface="Calibri"/>
                          <a:cs typeface="Calibri"/>
                        </a:rPr>
                        <a:t>ction</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178435">
                <a:tc>
                  <a:txBody>
                    <a:bodyPr/>
                    <a:lstStyle/>
                    <a:p>
                      <a:pPr marL="62865">
                        <a:lnSpc>
                          <a:spcPct val="100000"/>
                        </a:lnSpc>
                      </a:pPr>
                      <a:r>
                        <a:rPr sz="1000" dirty="0" smtClean="0">
                          <a:latin typeface="Calibri"/>
                          <a:cs typeface="Calibri"/>
                        </a:rPr>
                        <a:t>I</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spc="-5" dirty="0" smtClean="0">
                          <a:latin typeface="Calibri"/>
                          <a:cs typeface="Calibri"/>
                        </a:rPr>
                        <a:t>C</a:t>
                      </a:r>
                      <a:r>
                        <a:rPr sz="1000" spc="0" dirty="0" smtClean="0">
                          <a:latin typeface="Calibri"/>
                          <a:cs typeface="Calibri"/>
                        </a:rPr>
                        <a:t>our</a:t>
                      </a:r>
                      <a:r>
                        <a:rPr sz="1000" spc="-10" dirty="0" smtClean="0">
                          <a:latin typeface="Calibri"/>
                          <a:cs typeface="Calibri"/>
                        </a:rPr>
                        <a:t>s</a:t>
                      </a:r>
                      <a:r>
                        <a:rPr sz="1000" spc="-5" dirty="0" smtClean="0">
                          <a:latin typeface="Calibri"/>
                          <a:cs typeface="Calibri"/>
                        </a:rPr>
                        <a:t>e</a:t>
                      </a:r>
                      <a:r>
                        <a:rPr sz="1000" spc="0" dirty="0" smtClean="0">
                          <a:latin typeface="Calibri"/>
                          <a:cs typeface="Calibri"/>
                        </a:rPr>
                        <a:t>/</a:t>
                      </a:r>
                      <a:r>
                        <a:rPr sz="1000" spc="-10" dirty="0" smtClean="0">
                          <a:latin typeface="Calibri"/>
                          <a:cs typeface="Calibri"/>
                        </a:rPr>
                        <a:t>s</a:t>
                      </a:r>
                      <a:r>
                        <a:rPr sz="1000" spc="-5" dirty="0" smtClean="0">
                          <a:latin typeface="Calibri"/>
                          <a:cs typeface="Calibri"/>
                        </a:rPr>
                        <a:t>e</a:t>
                      </a:r>
                      <a:r>
                        <a:rPr sz="1000" spc="0" dirty="0" smtClean="0">
                          <a:latin typeface="Calibri"/>
                          <a:cs typeface="Calibri"/>
                        </a:rPr>
                        <a:t>ction</a:t>
                      </a:r>
                      <a:r>
                        <a:rPr sz="1000" spc="25" dirty="0" smtClean="0">
                          <a:latin typeface="Calibri"/>
                          <a:cs typeface="Calibri"/>
                        </a:rPr>
                        <a:t> </a:t>
                      </a:r>
                      <a:r>
                        <a:rPr sz="1000" spc="0" dirty="0" smtClean="0">
                          <a:latin typeface="Calibri"/>
                          <a:cs typeface="Calibri"/>
                        </a:rPr>
                        <a:t>r</a:t>
                      </a:r>
                      <a:r>
                        <a:rPr sz="1000" spc="-10" dirty="0" smtClean="0">
                          <a:latin typeface="Calibri"/>
                          <a:cs typeface="Calibri"/>
                        </a:rPr>
                        <a:t>e</a:t>
                      </a:r>
                      <a:r>
                        <a:rPr sz="1000" spc="0" dirty="0" smtClean="0">
                          <a:latin typeface="Calibri"/>
                          <a:cs typeface="Calibri"/>
                        </a:rPr>
                        <a:t>quir</a:t>
                      </a:r>
                      <a:r>
                        <a:rPr sz="1000" spc="-10" dirty="0" smtClean="0">
                          <a:latin typeface="Calibri"/>
                          <a:cs typeface="Calibri"/>
                        </a:rPr>
                        <a:t>em</a:t>
                      </a:r>
                      <a:r>
                        <a:rPr sz="1000" spc="-5" dirty="0" smtClean="0">
                          <a:latin typeface="Calibri"/>
                          <a:cs typeface="Calibri"/>
                        </a:rPr>
                        <a:t>e</a:t>
                      </a:r>
                      <a:r>
                        <a:rPr sz="1000" spc="0" dirty="0" smtClean="0">
                          <a:latin typeface="Calibri"/>
                          <a:cs typeface="Calibri"/>
                        </a:rPr>
                        <a:t>nts</a:t>
                      </a:r>
                      <a:r>
                        <a:rPr sz="1000" spc="15" dirty="0" smtClean="0">
                          <a:latin typeface="Calibri"/>
                          <a:cs typeface="Calibri"/>
                        </a:rPr>
                        <a:t> </a:t>
                      </a:r>
                      <a:r>
                        <a:rPr sz="1000" spc="-10" dirty="0" smtClean="0">
                          <a:latin typeface="Calibri"/>
                          <a:cs typeface="Calibri"/>
                        </a:rPr>
                        <a:t>f</a:t>
                      </a:r>
                      <a:r>
                        <a:rPr sz="1000" spc="0" dirty="0" smtClean="0">
                          <a:latin typeface="Calibri"/>
                          <a:cs typeface="Calibri"/>
                        </a:rPr>
                        <a:t>or grading are</a:t>
                      </a:r>
                      <a:r>
                        <a:rPr sz="1000" spc="-5" dirty="0" smtClean="0">
                          <a:latin typeface="Calibri"/>
                          <a:cs typeface="Calibri"/>
                        </a:rPr>
                        <a:t> </a:t>
                      </a:r>
                      <a:r>
                        <a:rPr sz="1000" spc="0" dirty="0" smtClean="0">
                          <a:latin typeface="Calibri"/>
                          <a:cs typeface="Calibri"/>
                        </a:rPr>
                        <a:t>I</a:t>
                      </a:r>
                      <a:r>
                        <a:rPr sz="1000" spc="5" dirty="0" smtClean="0">
                          <a:latin typeface="Calibri"/>
                          <a:cs typeface="Calibri"/>
                        </a:rPr>
                        <a:t>N</a:t>
                      </a:r>
                      <a:r>
                        <a:rPr sz="1000" spc="-5" dirty="0" smtClean="0">
                          <a:latin typeface="Calibri"/>
                          <a:cs typeface="Calibri"/>
                        </a:rPr>
                        <a:t>C</a:t>
                      </a:r>
                      <a:r>
                        <a:rPr sz="1000" spc="0" dirty="0" smtClean="0">
                          <a:latin typeface="Calibri"/>
                          <a:cs typeface="Calibri"/>
                        </a:rPr>
                        <a:t>OMPLE</a:t>
                      </a:r>
                      <a:r>
                        <a:rPr sz="1000" spc="-5" dirty="0" smtClean="0">
                          <a:latin typeface="Calibri"/>
                          <a:cs typeface="Calibri"/>
                        </a:rPr>
                        <a:t>T</a:t>
                      </a:r>
                      <a:r>
                        <a:rPr sz="1000" spc="0" dirty="0" smtClean="0">
                          <a:latin typeface="Calibri"/>
                          <a:cs typeface="Calibri"/>
                        </a:rPr>
                        <a:t>E</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5"/>
                  </a:ext>
                </a:extLst>
              </a:tr>
              <a:tr h="178434">
                <a:tc>
                  <a:txBody>
                    <a:bodyPr/>
                    <a:lstStyle/>
                    <a:p>
                      <a:pPr marL="62865">
                        <a:lnSpc>
                          <a:spcPct val="100000"/>
                        </a:lnSpc>
                      </a:pPr>
                      <a:r>
                        <a:rPr sz="1000" spc="-5" dirty="0" smtClean="0">
                          <a:latin typeface="Calibri"/>
                          <a:cs typeface="Calibri"/>
                        </a:rPr>
                        <a:t>AU</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dirty="0" smtClean="0">
                          <a:latin typeface="Calibri"/>
                          <a:cs typeface="Calibri"/>
                        </a:rPr>
                        <a:t>A</a:t>
                      </a:r>
                      <a:r>
                        <a:rPr sz="1000" spc="-5" dirty="0" smtClean="0">
                          <a:latin typeface="Calibri"/>
                          <a:cs typeface="Calibri"/>
                        </a:rPr>
                        <a:t>U</a:t>
                      </a:r>
                      <a:r>
                        <a:rPr sz="1000" spc="0" dirty="0" smtClean="0">
                          <a:latin typeface="Calibri"/>
                          <a:cs typeface="Calibri"/>
                        </a:rPr>
                        <a:t>DIT</a:t>
                      </a:r>
                      <a:r>
                        <a:rPr sz="1000" spc="-10" dirty="0" smtClean="0">
                          <a:latin typeface="Calibri"/>
                          <a:cs typeface="Calibri"/>
                        </a:rPr>
                        <a:t> </a:t>
                      </a:r>
                      <a:r>
                        <a:rPr sz="1000" spc="0" dirty="0" smtClean="0">
                          <a:latin typeface="Calibri"/>
                          <a:cs typeface="Calibri"/>
                        </a:rPr>
                        <a:t>cour</a:t>
                      </a:r>
                      <a:r>
                        <a:rPr sz="1000" spc="-5" dirty="0" smtClean="0">
                          <a:latin typeface="Calibri"/>
                          <a:cs typeface="Calibri"/>
                        </a:rPr>
                        <a:t>se</a:t>
                      </a:r>
                      <a:r>
                        <a:rPr sz="1000" spc="0" dirty="0" smtClean="0">
                          <a:latin typeface="Calibri"/>
                          <a:cs typeface="Calibri"/>
                        </a:rPr>
                        <a:t>,</a:t>
                      </a:r>
                      <a:r>
                        <a:rPr sz="1000" spc="15" dirty="0" smtClean="0">
                          <a:latin typeface="Calibri"/>
                          <a:cs typeface="Calibri"/>
                        </a:rPr>
                        <a:t> </a:t>
                      </a:r>
                      <a:r>
                        <a:rPr sz="1000" spc="0" dirty="0" smtClean="0">
                          <a:latin typeface="Calibri"/>
                          <a:cs typeface="Calibri"/>
                        </a:rPr>
                        <a:t>no</a:t>
                      </a:r>
                      <a:r>
                        <a:rPr sz="1000" spc="-10" dirty="0" smtClean="0">
                          <a:latin typeface="Calibri"/>
                          <a:cs typeface="Calibri"/>
                        </a:rPr>
                        <a:t> </a:t>
                      </a:r>
                      <a:r>
                        <a:rPr sz="1000" spc="0" dirty="0" smtClean="0">
                          <a:latin typeface="Calibri"/>
                          <a:cs typeface="Calibri"/>
                        </a:rPr>
                        <a:t>gra</a:t>
                      </a:r>
                      <a:r>
                        <a:rPr sz="1000" spc="5" dirty="0" smtClean="0">
                          <a:latin typeface="Calibri"/>
                          <a:cs typeface="Calibri"/>
                        </a:rPr>
                        <a:t>d</a:t>
                      </a:r>
                      <a:r>
                        <a:rPr sz="1000" spc="0" dirty="0" smtClean="0">
                          <a:latin typeface="Calibri"/>
                          <a:cs typeface="Calibri"/>
                        </a:rPr>
                        <a:t>e</a:t>
                      </a:r>
                      <a:r>
                        <a:rPr sz="1000" spc="5" dirty="0" smtClean="0">
                          <a:latin typeface="Calibri"/>
                          <a:cs typeface="Calibri"/>
                        </a:rPr>
                        <a:t> </a:t>
                      </a:r>
                      <a:r>
                        <a:rPr sz="1000" spc="0" dirty="0" smtClean="0">
                          <a:latin typeface="Calibri"/>
                          <a:cs typeface="Calibri"/>
                        </a:rPr>
                        <a:t>i</a:t>
                      </a:r>
                      <a:r>
                        <a:rPr sz="1000" spc="-10" dirty="0" smtClean="0">
                          <a:latin typeface="Calibri"/>
                          <a:cs typeface="Calibri"/>
                        </a:rPr>
                        <a:t>s</a:t>
                      </a:r>
                      <a:r>
                        <a:rPr sz="1000" spc="-5" dirty="0" smtClean="0">
                          <a:latin typeface="Calibri"/>
                          <a:cs typeface="Calibri"/>
                        </a:rPr>
                        <a:t>s</a:t>
                      </a:r>
                      <a:r>
                        <a:rPr sz="1000" spc="0" dirty="0" smtClean="0">
                          <a:latin typeface="Calibri"/>
                          <a:cs typeface="Calibri"/>
                        </a:rPr>
                        <a:t>u</a:t>
                      </a:r>
                      <a:r>
                        <a:rPr sz="1000" spc="-5" dirty="0" smtClean="0">
                          <a:latin typeface="Calibri"/>
                          <a:cs typeface="Calibri"/>
                        </a:rPr>
                        <a:t>e</a:t>
                      </a:r>
                      <a:r>
                        <a:rPr sz="1000" spc="0" dirty="0" smtClean="0">
                          <a:latin typeface="Calibri"/>
                          <a:cs typeface="Calibri"/>
                        </a:rPr>
                        <a:t>d</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178434">
                <a:tc>
                  <a:txBody>
                    <a:bodyPr/>
                    <a:lstStyle/>
                    <a:p>
                      <a:pPr marL="62865">
                        <a:lnSpc>
                          <a:spcPct val="100000"/>
                        </a:lnSpc>
                      </a:pPr>
                      <a:r>
                        <a:rPr sz="1000" dirty="0" smtClean="0">
                          <a:latin typeface="Calibri"/>
                          <a:cs typeface="Calibri"/>
                        </a:rPr>
                        <a:t>NG</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dirty="0" smtClean="0">
                          <a:latin typeface="Calibri"/>
                          <a:cs typeface="Calibri"/>
                        </a:rPr>
                        <a:t>NO </a:t>
                      </a:r>
                      <a:r>
                        <a:rPr sz="1000" spc="-5" dirty="0" smtClean="0">
                          <a:latin typeface="Calibri"/>
                          <a:cs typeface="Calibri"/>
                        </a:rPr>
                        <a:t>G</a:t>
                      </a:r>
                      <a:r>
                        <a:rPr sz="1000" spc="0" dirty="0" smtClean="0">
                          <a:latin typeface="Calibri"/>
                          <a:cs typeface="Calibri"/>
                        </a:rPr>
                        <a:t>RADE,</a:t>
                      </a:r>
                      <a:r>
                        <a:rPr sz="1000" spc="-10" dirty="0" smtClean="0">
                          <a:latin typeface="Calibri"/>
                          <a:cs typeface="Calibri"/>
                        </a:rPr>
                        <a:t> </a:t>
                      </a:r>
                      <a:r>
                        <a:rPr sz="1000" spc="0" dirty="0" smtClean="0">
                          <a:latin typeface="Calibri"/>
                          <a:cs typeface="Calibri"/>
                        </a:rPr>
                        <a:t>p</a:t>
                      </a:r>
                      <a:r>
                        <a:rPr sz="1000" spc="-5" dirty="0" smtClean="0">
                          <a:latin typeface="Calibri"/>
                          <a:cs typeface="Calibri"/>
                        </a:rPr>
                        <a:t>e</a:t>
                      </a:r>
                      <a:r>
                        <a:rPr sz="1000" spc="0" dirty="0" smtClean="0">
                          <a:latin typeface="Calibri"/>
                          <a:cs typeface="Calibri"/>
                        </a:rPr>
                        <a:t>r I</a:t>
                      </a:r>
                      <a:r>
                        <a:rPr sz="1000" spc="5" dirty="0" smtClean="0">
                          <a:latin typeface="Calibri"/>
                          <a:cs typeface="Calibri"/>
                        </a:rPr>
                        <a:t>E</a:t>
                      </a:r>
                      <a:r>
                        <a:rPr sz="1000" spc="0" dirty="0" smtClean="0">
                          <a:latin typeface="Calibri"/>
                          <a:cs typeface="Calibri"/>
                        </a:rPr>
                        <a:t>P</a:t>
                      </a:r>
                      <a:r>
                        <a:rPr sz="1000" spc="-10" dirty="0" smtClean="0">
                          <a:latin typeface="Calibri"/>
                          <a:cs typeface="Calibri"/>
                        </a:rPr>
                        <a:t> </a:t>
                      </a:r>
                      <a:r>
                        <a:rPr sz="1000" spc="0" dirty="0" smtClean="0">
                          <a:latin typeface="Calibri"/>
                          <a:cs typeface="Calibri"/>
                        </a:rPr>
                        <a:t>r</a:t>
                      </a:r>
                      <a:r>
                        <a:rPr sz="1000" spc="-5" dirty="0" smtClean="0">
                          <a:latin typeface="Calibri"/>
                          <a:cs typeface="Calibri"/>
                        </a:rPr>
                        <a:t>e</a:t>
                      </a:r>
                      <a:r>
                        <a:rPr sz="1000" spc="0" dirty="0" smtClean="0">
                          <a:latin typeface="Calibri"/>
                          <a:cs typeface="Calibri"/>
                        </a:rPr>
                        <a:t>quir</a:t>
                      </a:r>
                      <a:r>
                        <a:rPr sz="1000" spc="-5" dirty="0" smtClean="0">
                          <a:latin typeface="Calibri"/>
                          <a:cs typeface="Calibri"/>
                        </a:rPr>
                        <a:t>eme</a:t>
                      </a:r>
                      <a:r>
                        <a:rPr sz="1000" spc="0" dirty="0" smtClean="0">
                          <a:latin typeface="Calibri"/>
                          <a:cs typeface="Calibri"/>
                        </a:rPr>
                        <a:t>nts</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7"/>
                  </a:ext>
                </a:extLst>
              </a:tr>
              <a:tr h="178434">
                <a:tc>
                  <a:txBody>
                    <a:bodyPr/>
                    <a:lstStyle/>
                    <a:p>
                      <a:pPr marL="62865">
                        <a:lnSpc>
                          <a:spcPct val="100000"/>
                        </a:lnSpc>
                      </a:pPr>
                      <a:r>
                        <a:rPr sz="1000" spc="-5" dirty="0" smtClean="0">
                          <a:latin typeface="Calibri"/>
                          <a:cs typeface="Calibri"/>
                        </a:rPr>
                        <a:t>SE</a:t>
                      </a:r>
                      <a:endParaRPr sz="10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2865">
                        <a:lnSpc>
                          <a:spcPct val="100000"/>
                        </a:lnSpc>
                      </a:pPr>
                      <a:r>
                        <a:rPr sz="1000" dirty="0" smtClean="0">
                          <a:latin typeface="Calibri"/>
                          <a:cs typeface="Calibri"/>
                        </a:rPr>
                        <a:t>Working</a:t>
                      </a:r>
                      <a:r>
                        <a:rPr sz="1000" spc="-15" dirty="0" smtClean="0">
                          <a:latin typeface="Calibri"/>
                          <a:cs typeface="Calibri"/>
                        </a:rPr>
                        <a:t> </a:t>
                      </a:r>
                      <a:r>
                        <a:rPr sz="1000" spc="0" dirty="0" smtClean="0">
                          <a:latin typeface="Calibri"/>
                          <a:cs typeface="Calibri"/>
                        </a:rPr>
                        <a:t>to</a:t>
                      </a:r>
                      <a:r>
                        <a:rPr sz="1000" spc="-5" dirty="0" smtClean="0">
                          <a:latin typeface="Calibri"/>
                          <a:cs typeface="Calibri"/>
                        </a:rPr>
                        <a:t>w</a:t>
                      </a:r>
                      <a:r>
                        <a:rPr sz="1000" spc="0" dirty="0" smtClean="0">
                          <a:latin typeface="Calibri"/>
                          <a:cs typeface="Calibri"/>
                        </a:rPr>
                        <a:t>ards</a:t>
                      </a:r>
                      <a:r>
                        <a:rPr sz="1000" spc="-10" dirty="0" smtClean="0">
                          <a:latin typeface="Calibri"/>
                          <a:cs typeface="Calibri"/>
                        </a:rPr>
                        <a:t> </a:t>
                      </a:r>
                      <a:r>
                        <a:rPr sz="1000" spc="0" dirty="0" smtClean="0">
                          <a:latin typeface="Calibri"/>
                          <a:cs typeface="Calibri"/>
                        </a:rPr>
                        <a:t>IEP</a:t>
                      </a:r>
                      <a:r>
                        <a:rPr sz="1000" spc="-10" dirty="0" smtClean="0">
                          <a:latin typeface="Calibri"/>
                          <a:cs typeface="Calibri"/>
                        </a:rPr>
                        <a:t> </a:t>
                      </a:r>
                      <a:r>
                        <a:rPr sz="1000" spc="-5" dirty="0" smtClean="0">
                          <a:latin typeface="Calibri"/>
                          <a:cs typeface="Calibri"/>
                        </a:rPr>
                        <a:t>G</a:t>
                      </a:r>
                      <a:r>
                        <a:rPr sz="1000" spc="0" dirty="0" smtClean="0">
                          <a:latin typeface="Calibri"/>
                          <a:cs typeface="Calibri"/>
                        </a:rPr>
                        <a:t>oals</a:t>
                      </a:r>
                      <a:r>
                        <a:rPr sz="1000" spc="-15" dirty="0" smtClean="0">
                          <a:latin typeface="Calibri"/>
                          <a:cs typeface="Calibri"/>
                        </a:rPr>
                        <a:t> </a:t>
                      </a:r>
                      <a:r>
                        <a:rPr sz="1000" spc="0" dirty="0" smtClean="0">
                          <a:latin typeface="Calibri"/>
                          <a:cs typeface="Calibri"/>
                        </a:rPr>
                        <a:t>a</a:t>
                      </a:r>
                      <a:r>
                        <a:rPr sz="1000" spc="5" dirty="0" smtClean="0">
                          <a:latin typeface="Calibri"/>
                          <a:cs typeface="Calibri"/>
                        </a:rPr>
                        <a:t>n</a:t>
                      </a:r>
                      <a:r>
                        <a:rPr sz="1000" spc="0" dirty="0" smtClean="0">
                          <a:latin typeface="Calibri"/>
                          <a:cs typeface="Calibri"/>
                        </a:rPr>
                        <a:t>d</a:t>
                      </a:r>
                      <a:r>
                        <a:rPr sz="1000" spc="-10" dirty="0" smtClean="0">
                          <a:latin typeface="Calibri"/>
                          <a:cs typeface="Calibri"/>
                        </a:rPr>
                        <a:t> </a:t>
                      </a:r>
                      <a:r>
                        <a:rPr sz="1000" spc="0" dirty="0" smtClean="0">
                          <a:latin typeface="Calibri"/>
                          <a:cs typeface="Calibri"/>
                        </a:rPr>
                        <a:t>Obje</a:t>
                      </a:r>
                      <a:r>
                        <a:rPr sz="1000" spc="-5" dirty="0" smtClean="0">
                          <a:latin typeface="Calibri"/>
                          <a:cs typeface="Calibri"/>
                        </a:rPr>
                        <a:t>c</a:t>
                      </a:r>
                      <a:r>
                        <a:rPr sz="1000" spc="0" dirty="0" smtClean="0">
                          <a:latin typeface="Calibri"/>
                          <a:cs typeface="Calibri"/>
                        </a:rPr>
                        <a:t>ti</a:t>
                      </a:r>
                      <a:r>
                        <a:rPr sz="1000" spc="-5" dirty="0" smtClean="0">
                          <a:latin typeface="Calibri"/>
                          <a:cs typeface="Calibri"/>
                        </a:rPr>
                        <a:t>ve</a:t>
                      </a:r>
                      <a:r>
                        <a:rPr sz="1000" spc="0" dirty="0" smtClean="0">
                          <a:latin typeface="Calibri"/>
                          <a:cs typeface="Calibri"/>
                        </a:rPr>
                        <a:t>s</a:t>
                      </a:r>
                      <a:r>
                        <a:rPr sz="1000" spc="15" dirty="0" smtClean="0">
                          <a:latin typeface="Calibri"/>
                          <a:cs typeface="Calibri"/>
                        </a:rPr>
                        <a:t> </a:t>
                      </a:r>
                      <a:r>
                        <a:rPr sz="1000" spc="0" dirty="0" smtClean="0">
                          <a:latin typeface="Calibri"/>
                          <a:cs typeface="Calibri"/>
                        </a:rPr>
                        <a:t>(</a:t>
                      </a:r>
                      <a:r>
                        <a:rPr sz="1000" spc="-10" dirty="0" smtClean="0">
                          <a:latin typeface="Calibri"/>
                          <a:cs typeface="Calibri"/>
                        </a:rPr>
                        <a:t>f</a:t>
                      </a:r>
                      <a:r>
                        <a:rPr sz="1000" spc="0" dirty="0" smtClean="0">
                          <a:latin typeface="Calibri"/>
                          <a:cs typeface="Calibri"/>
                        </a:rPr>
                        <a:t>or out</a:t>
                      </a:r>
                      <a:r>
                        <a:rPr sz="1000" spc="5" dirty="0" smtClean="0">
                          <a:latin typeface="Calibri"/>
                          <a:cs typeface="Calibri"/>
                        </a:rPr>
                        <a:t>p</a:t>
                      </a:r>
                      <a:r>
                        <a:rPr sz="1000" spc="0" dirty="0" smtClean="0">
                          <a:latin typeface="Calibri"/>
                          <a:cs typeface="Calibri"/>
                        </a:rPr>
                        <a:t>lac</a:t>
                      </a:r>
                      <a:r>
                        <a:rPr sz="1000" spc="-5" dirty="0" smtClean="0">
                          <a:latin typeface="Calibri"/>
                          <a:cs typeface="Calibri"/>
                        </a:rPr>
                        <a:t>e</a:t>
                      </a:r>
                      <a:r>
                        <a:rPr sz="1000" spc="0" dirty="0" smtClean="0">
                          <a:latin typeface="Calibri"/>
                          <a:cs typeface="Calibri"/>
                        </a:rPr>
                        <a:t>d</a:t>
                      </a:r>
                      <a:r>
                        <a:rPr sz="1000" spc="-10" dirty="0" smtClean="0">
                          <a:latin typeface="Calibri"/>
                          <a:cs typeface="Calibri"/>
                        </a:rPr>
                        <a:t> </a:t>
                      </a:r>
                      <a:r>
                        <a:rPr sz="1000" spc="-5" dirty="0" smtClean="0">
                          <a:latin typeface="Calibri"/>
                          <a:cs typeface="Calibri"/>
                        </a:rPr>
                        <a:t>s</a:t>
                      </a:r>
                      <a:r>
                        <a:rPr sz="1000" spc="0" dirty="0" smtClean="0">
                          <a:latin typeface="Calibri"/>
                          <a:cs typeface="Calibri"/>
                        </a:rPr>
                        <a:t>t</a:t>
                      </a:r>
                      <a:r>
                        <a:rPr sz="1000" spc="5" dirty="0" smtClean="0">
                          <a:latin typeface="Calibri"/>
                          <a:cs typeface="Calibri"/>
                        </a:rPr>
                        <a:t>u</a:t>
                      </a:r>
                      <a:r>
                        <a:rPr sz="1000" spc="0" dirty="0" smtClean="0">
                          <a:latin typeface="Calibri"/>
                          <a:cs typeface="Calibri"/>
                        </a:rPr>
                        <a:t>d</a:t>
                      </a:r>
                      <a:r>
                        <a:rPr sz="1000" spc="-5" dirty="0" smtClean="0">
                          <a:latin typeface="Calibri"/>
                          <a:cs typeface="Calibri"/>
                        </a:rPr>
                        <a:t>e</a:t>
                      </a:r>
                      <a:r>
                        <a:rPr sz="1000" spc="0" dirty="0" smtClean="0">
                          <a:latin typeface="Calibri"/>
                          <a:cs typeface="Calibri"/>
                        </a:rPr>
                        <a:t>nts</a:t>
                      </a:r>
                      <a:r>
                        <a:rPr sz="1000" spc="-5" dirty="0" smtClean="0">
                          <a:latin typeface="Calibri"/>
                          <a:cs typeface="Calibri"/>
                        </a:rPr>
                        <a:t> </a:t>
                      </a:r>
                      <a:r>
                        <a:rPr sz="1000" spc="0" dirty="0" smtClean="0">
                          <a:latin typeface="Calibri"/>
                          <a:cs typeface="Calibri"/>
                        </a:rPr>
                        <a:t>only)</a:t>
                      </a:r>
                      <a:endParaRPr sz="1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39201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a:rPr>
              <a:t>Dual En</a:t>
            </a:r>
            <a:r>
              <a:rPr lang="en-US" spc="-70" dirty="0">
                <a:cs typeface="Calibri"/>
              </a:rPr>
              <a:t>r</a:t>
            </a:r>
            <a:r>
              <a:rPr lang="en-US" dirty="0">
                <a:cs typeface="Calibri"/>
              </a:rPr>
              <a:t>ollme</a:t>
            </a:r>
            <a:r>
              <a:rPr lang="en-US" spc="-35" dirty="0">
                <a:cs typeface="Calibri"/>
              </a:rPr>
              <a:t>n</a:t>
            </a:r>
            <a:r>
              <a:rPr lang="en-US" dirty="0">
                <a:cs typeface="Calibri"/>
              </a:rPr>
              <a:t>t Co</a:t>
            </a:r>
            <a:r>
              <a:rPr lang="en-US" spc="5" dirty="0">
                <a:cs typeface="Calibri"/>
              </a:rPr>
              <a:t>d</a:t>
            </a:r>
            <a:r>
              <a:rPr lang="en-US" dirty="0">
                <a:cs typeface="Calibri"/>
              </a:rPr>
              <a:t>es</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pPr marL="299085" marR="12700" indent="-287020">
              <a:buFont typeface="Arial"/>
              <a:buChar char="–"/>
              <a:tabLst>
                <a:tab pos="299085" algn="l"/>
              </a:tabLst>
            </a:pPr>
            <a:r>
              <a:rPr lang="en-US" spc="-15" dirty="0">
                <a:cs typeface="Calibri"/>
              </a:rPr>
              <a:t>These</a:t>
            </a:r>
            <a:r>
              <a:rPr lang="en-US" spc="-5" dirty="0">
                <a:cs typeface="Calibri"/>
              </a:rPr>
              <a:t> </a:t>
            </a:r>
            <a:r>
              <a:rPr lang="en-US" spc="-10" dirty="0">
                <a:cs typeface="Calibri"/>
              </a:rPr>
              <a:t>a</a:t>
            </a:r>
            <a:r>
              <a:rPr lang="en-US" spc="-50" dirty="0">
                <a:cs typeface="Calibri"/>
              </a:rPr>
              <a:t>r</a:t>
            </a:r>
            <a:r>
              <a:rPr lang="en-US" spc="-15" dirty="0">
                <a:cs typeface="Calibri"/>
              </a:rPr>
              <a:t>e CSDE</a:t>
            </a:r>
            <a:r>
              <a:rPr lang="en-US" spc="10" dirty="0">
                <a:cs typeface="Calibri"/>
              </a:rPr>
              <a:t> </a:t>
            </a:r>
            <a:r>
              <a:rPr lang="en-US" spc="-15" dirty="0">
                <a:cs typeface="Calibri"/>
              </a:rPr>
              <a:t>assigned </a:t>
            </a:r>
            <a:r>
              <a:rPr lang="en-US" spc="-75" dirty="0">
                <a:cs typeface="Calibri"/>
              </a:rPr>
              <a:t>f</a:t>
            </a:r>
            <a:r>
              <a:rPr lang="en-US" spc="-15" dirty="0">
                <a:cs typeface="Calibri"/>
              </a:rPr>
              <a:t>a</a:t>
            </a:r>
            <a:r>
              <a:rPr lang="en-US" spc="-10" dirty="0">
                <a:cs typeface="Calibri"/>
              </a:rPr>
              <a:t>c</a:t>
            </a:r>
            <a:r>
              <a:rPr lang="en-US" dirty="0">
                <a:cs typeface="Calibri"/>
              </a:rPr>
              <a:t>i</a:t>
            </a:r>
            <a:r>
              <a:rPr lang="en-US" spc="-15" dirty="0">
                <a:cs typeface="Calibri"/>
              </a:rPr>
              <a:t>l</a:t>
            </a:r>
            <a:r>
              <a:rPr lang="en-US" spc="-10" dirty="0">
                <a:cs typeface="Calibri"/>
              </a:rPr>
              <a:t>ity </a:t>
            </a:r>
            <a:r>
              <a:rPr lang="en-US" spc="-35" dirty="0">
                <a:cs typeface="Calibri"/>
              </a:rPr>
              <a:t>c</a:t>
            </a:r>
            <a:r>
              <a:rPr lang="en-US" spc="-15" dirty="0">
                <a:cs typeface="Calibri"/>
              </a:rPr>
              <a:t>odes</a:t>
            </a:r>
            <a:r>
              <a:rPr lang="en-US" spc="5" dirty="0">
                <a:cs typeface="Calibri"/>
              </a:rPr>
              <a:t> </a:t>
            </a:r>
            <a:r>
              <a:rPr lang="en-US" spc="-75" dirty="0">
                <a:cs typeface="Calibri"/>
              </a:rPr>
              <a:t>f</a:t>
            </a:r>
            <a:r>
              <a:rPr lang="en-US" spc="-15" dirty="0">
                <a:cs typeface="Calibri"/>
              </a:rPr>
              <a:t>or</a:t>
            </a:r>
            <a:r>
              <a:rPr lang="en-US" spc="-5" dirty="0">
                <a:cs typeface="Calibri"/>
              </a:rPr>
              <a:t> </a:t>
            </a:r>
            <a:r>
              <a:rPr lang="en-US" spc="-15" dirty="0">
                <a:cs typeface="Calibri"/>
              </a:rPr>
              <a:t>Higher</a:t>
            </a:r>
            <a:r>
              <a:rPr lang="en-US" spc="-10" dirty="0">
                <a:cs typeface="Calibri"/>
              </a:rPr>
              <a:t> </a:t>
            </a:r>
            <a:r>
              <a:rPr lang="en-US" spc="-50" dirty="0">
                <a:cs typeface="Calibri"/>
              </a:rPr>
              <a:t>E</a:t>
            </a:r>
            <a:r>
              <a:rPr lang="en-US" spc="-15" dirty="0">
                <a:cs typeface="Calibri"/>
              </a:rPr>
              <a:t>du</a:t>
            </a:r>
            <a:r>
              <a:rPr lang="en-US" spc="-45" dirty="0">
                <a:cs typeface="Calibri"/>
              </a:rPr>
              <a:t>c</a:t>
            </a:r>
            <a:r>
              <a:rPr lang="en-US" spc="-35" dirty="0">
                <a:cs typeface="Calibri"/>
              </a:rPr>
              <a:t>a</a:t>
            </a:r>
            <a:r>
              <a:rPr lang="en-US" spc="-15" dirty="0">
                <a:cs typeface="Calibri"/>
              </a:rPr>
              <a:t>tion In</a:t>
            </a:r>
            <a:r>
              <a:rPr lang="en-US" spc="-55" dirty="0">
                <a:cs typeface="Calibri"/>
              </a:rPr>
              <a:t>s</a:t>
            </a:r>
            <a:r>
              <a:rPr lang="en-US" spc="-10" dirty="0">
                <a:cs typeface="Calibri"/>
              </a:rPr>
              <a:t>ti</a:t>
            </a:r>
            <a:r>
              <a:rPr lang="en-US" spc="-20" dirty="0">
                <a:cs typeface="Calibri"/>
              </a:rPr>
              <a:t>t</a:t>
            </a:r>
            <a:r>
              <a:rPr lang="en-US" spc="-15" dirty="0">
                <a:cs typeface="Calibri"/>
              </a:rPr>
              <a:t>ut</a:t>
            </a:r>
            <a:r>
              <a:rPr lang="en-US" spc="-25" dirty="0">
                <a:cs typeface="Calibri"/>
              </a:rPr>
              <a:t>i</a:t>
            </a:r>
            <a:r>
              <a:rPr lang="en-US" spc="-15" dirty="0">
                <a:cs typeface="Calibri"/>
              </a:rPr>
              <a:t>ons</a:t>
            </a:r>
            <a:r>
              <a:rPr lang="en-US" spc="55" dirty="0">
                <a:cs typeface="Calibri"/>
              </a:rPr>
              <a:t> </a:t>
            </a:r>
            <a:r>
              <a:rPr lang="en-US" spc="-15" dirty="0">
                <a:cs typeface="Calibri"/>
              </a:rPr>
              <a:t>(Col</a:t>
            </a:r>
            <a:r>
              <a:rPr lang="en-US" spc="-20" dirty="0">
                <a:cs typeface="Calibri"/>
              </a:rPr>
              <a:t>l</a:t>
            </a:r>
            <a:r>
              <a:rPr lang="en-US" spc="-15" dirty="0">
                <a:cs typeface="Calibri"/>
              </a:rPr>
              <a:t>e</a:t>
            </a:r>
            <a:r>
              <a:rPr lang="en-US" spc="-40" dirty="0">
                <a:cs typeface="Calibri"/>
              </a:rPr>
              <a:t>g</a:t>
            </a:r>
            <a:r>
              <a:rPr lang="en-US" spc="-15" dirty="0">
                <a:cs typeface="Calibri"/>
              </a:rPr>
              <a:t>es</a:t>
            </a:r>
            <a:r>
              <a:rPr lang="en-US" spc="-10" dirty="0">
                <a:cs typeface="Calibri"/>
              </a:rPr>
              <a:t> </a:t>
            </a:r>
            <a:r>
              <a:rPr lang="en-US" spc="-15" dirty="0">
                <a:cs typeface="Calibri"/>
              </a:rPr>
              <a:t>and</a:t>
            </a:r>
            <a:r>
              <a:rPr lang="en-US" spc="15" dirty="0">
                <a:cs typeface="Calibri"/>
              </a:rPr>
              <a:t> </a:t>
            </a:r>
            <a:r>
              <a:rPr lang="en-US" spc="-15" dirty="0">
                <a:cs typeface="Calibri"/>
              </a:rPr>
              <a:t>Uni</a:t>
            </a:r>
            <a:r>
              <a:rPr lang="en-US" spc="-50" dirty="0">
                <a:cs typeface="Calibri"/>
              </a:rPr>
              <a:t>v</a:t>
            </a:r>
            <a:r>
              <a:rPr lang="en-US" spc="-15" dirty="0">
                <a:cs typeface="Calibri"/>
              </a:rPr>
              <a:t>e</a:t>
            </a:r>
            <a:r>
              <a:rPr lang="en-US" spc="-65" dirty="0">
                <a:cs typeface="Calibri"/>
              </a:rPr>
              <a:t>r</a:t>
            </a:r>
            <a:r>
              <a:rPr lang="en-US" spc="-10" dirty="0">
                <a:cs typeface="Calibri"/>
              </a:rPr>
              <a:t>si</a:t>
            </a:r>
            <a:r>
              <a:rPr lang="en-US" spc="-20" dirty="0">
                <a:cs typeface="Calibri"/>
              </a:rPr>
              <a:t>t</a:t>
            </a:r>
            <a:r>
              <a:rPr lang="en-US" spc="-15" dirty="0">
                <a:cs typeface="Calibri"/>
              </a:rPr>
              <a:t>ie</a:t>
            </a:r>
            <a:r>
              <a:rPr lang="en-US" spc="-25" dirty="0">
                <a:cs typeface="Calibri"/>
              </a:rPr>
              <a:t>s</a:t>
            </a:r>
            <a:r>
              <a:rPr lang="en-US" spc="-10" dirty="0">
                <a:cs typeface="Calibri"/>
              </a:rPr>
              <a:t>)</a:t>
            </a:r>
            <a:endParaRPr lang="en-US" dirty="0">
              <a:cs typeface="Calibri"/>
            </a:endParaRPr>
          </a:p>
          <a:p>
            <a:pPr>
              <a:lnSpc>
                <a:spcPts val="650"/>
              </a:lnSpc>
              <a:spcBef>
                <a:spcPts val="22"/>
              </a:spcBef>
              <a:buFont typeface="Arial"/>
              <a:buChar char="–"/>
            </a:pPr>
            <a:endParaRPr lang="en-US" sz="800" dirty="0"/>
          </a:p>
          <a:p>
            <a:pPr marL="299085" marR="377190" indent="-287020">
              <a:buFont typeface="Arial"/>
              <a:buChar char="–"/>
              <a:tabLst>
                <a:tab pos="299085" algn="l"/>
              </a:tabLst>
            </a:pPr>
            <a:r>
              <a:rPr lang="en-US" spc="-10" dirty="0">
                <a:cs typeface="Calibri"/>
              </a:rPr>
              <a:t>Fi</a:t>
            </a:r>
            <a:r>
              <a:rPr lang="en-US" spc="-25" dirty="0">
                <a:cs typeface="Calibri"/>
              </a:rPr>
              <a:t>e</a:t>
            </a:r>
            <a:r>
              <a:rPr lang="en-US" dirty="0">
                <a:cs typeface="Calibri"/>
              </a:rPr>
              <a:t>ld </a:t>
            </a:r>
            <a:r>
              <a:rPr lang="en-US" spc="-35" dirty="0">
                <a:cs typeface="Calibri"/>
              </a:rPr>
              <a:t>c</a:t>
            </a:r>
            <a:r>
              <a:rPr lang="en-US" spc="-15" dirty="0">
                <a:cs typeface="Calibri"/>
              </a:rPr>
              <a:t>annot</a:t>
            </a:r>
            <a:r>
              <a:rPr lang="en-US" spc="10" dirty="0">
                <a:cs typeface="Calibri"/>
              </a:rPr>
              <a:t> </a:t>
            </a:r>
            <a:r>
              <a:rPr lang="en-US" spc="-15" dirty="0">
                <a:cs typeface="Calibri"/>
              </a:rPr>
              <a:t>be</a:t>
            </a:r>
            <a:r>
              <a:rPr lang="en-US" spc="-5" dirty="0">
                <a:cs typeface="Calibri"/>
              </a:rPr>
              <a:t> </a:t>
            </a:r>
            <a:r>
              <a:rPr lang="en-US" dirty="0">
                <a:cs typeface="Calibri"/>
              </a:rPr>
              <a:t>b</a:t>
            </a:r>
            <a:r>
              <a:rPr lang="en-US" spc="-20" dirty="0">
                <a:cs typeface="Calibri"/>
              </a:rPr>
              <a:t>l</a:t>
            </a:r>
            <a:r>
              <a:rPr lang="en-US" spc="-15" dirty="0">
                <a:cs typeface="Calibri"/>
              </a:rPr>
              <a:t>ank</a:t>
            </a:r>
            <a:r>
              <a:rPr lang="en-US" spc="20" dirty="0">
                <a:cs typeface="Calibri"/>
              </a:rPr>
              <a:t> </a:t>
            </a:r>
            <a:r>
              <a:rPr lang="en-US" dirty="0">
                <a:cs typeface="Calibri"/>
              </a:rPr>
              <a:t>if</a:t>
            </a:r>
            <a:r>
              <a:rPr lang="en-US" spc="-10" dirty="0">
                <a:cs typeface="Calibri"/>
              </a:rPr>
              <a:t> </a:t>
            </a:r>
            <a:r>
              <a:rPr lang="en-US" dirty="0">
                <a:cs typeface="Calibri"/>
              </a:rPr>
              <a:t>d</a:t>
            </a:r>
            <a:r>
              <a:rPr lang="en-US" spc="-10" dirty="0">
                <a:cs typeface="Calibri"/>
              </a:rPr>
              <a:t>i</a:t>
            </a:r>
            <a:r>
              <a:rPr lang="en-US" spc="-55" dirty="0">
                <a:cs typeface="Calibri"/>
              </a:rPr>
              <a:t>s</a:t>
            </a:r>
            <a:r>
              <a:rPr lang="en-US" spc="-10" dirty="0">
                <a:cs typeface="Calibri"/>
              </a:rPr>
              <a:t>tr</a:t>
            </a:r>
            <a:r>
              <a:rPr lang="en-US" spc="-25" dirty="0">
                <a:cs typeface="Calibri"/>
              </a:rPr>
              <a:t>i</a:t>
            </a:r>
            <a:r>
              <a:rPr lang="en-US" spc="-15" dirty="0">
                <a:cs typeface="Calibri"/>
              </a:rPr>
              <a:t>ct</a:t>
            </a:r>
            <a:r>
              <a:rPr lang="en-US" spc="35" dirty="0">
                <a:cs typeface="Calibri"/>
              </a:rPr>
              <a:t> </a:t>
            </a:r>
            <a:r>
              <a:rPr lang="en-US" spc="-55" dirty="0">
                <a:cs typeface="Calibri"/>
              </a:rPr>
              <a:t>w</a:t>
            </a:r>
            <a:r>
              <a:rPr lang="en-US" spc="-15" dirty="0">
                <a:cs typeface="Calibri"/>
              </a:rPr>
              <a:t>a</a:t>
            </a:r>
            <a:r>
              <a:rPr lang="en-US" spc="-45" dirty="0">
                <a:cs typeface="Calibri"/>
              </a:rPr>
              <a:t>n</a:t>
            </a:r>
            <a:r>
              <a:rPr lang="en-US" spc="-15" dirty="0">
                <a:cs typeface="Calibri"/>
              </a:rPr>
              <a:t>ts</a:t>
            </a:r>
            <a:r>
              <a:rPr lang="en-US" spc="5" dirty="0">
                <a:cs typeface="Calibri"/>
              </a:rPr>
              <a:t> </a:t>
            </a:r>
            <a:r>
              <a:rPr lang="en-US" spc="-35" dirty="0">
                <a:cs typeface="Calibri"/>
              </a:rPr>
              <a:t>t</a:t>
            </a:r>
            <a:r>
              <a:rPr lang="en-US" dirty="0">
                <a:cs typeface="Calibri"/>
              </a:rPr>
              <a:t>o</a:t>
            </a:r>
            <a:r>
              <a:rPr lang="en-US" spc="-5" dirty="0">
                <a:cs typeface="Calibri"/>
              </a:rPr>
              <a:t> </a:t>
            </a:r>
            <a:r>
              <a:rPr lang="en-US" spc="-30" dirty="0">
                <a:cs typeface="Calibri"/>
              </a:rPr>
              <a:t>c</a:t>
            </a:r>
            <a:r>
              <a:rPr lang="en-US" dirty="0">
                <a:cs typeface="Calibri"/>
              </a:rPr>
              <a:t>ou</a:t>
            </a:r>
            <a:r>
              <a:rPr lang="en-US" spc="-40" dirty="0">
                <a:cs typeface="Calibri"/>
              </a:rPr>
              <a:t>n</a:t>
            </a:r>
            <a:r>
              <a:rPr lang="en-US" spc="-10" dirty="0">
                <a:cs typeface="Calibri"/>
              </a:rPr>
              <a:t>t th</a:t>
            </a:r>
            <a:r>
              <a:rPr lang="en-US" spc="-45" dirty="0">
                <a:cs typeface="Calibri"/>
              </a:rPr>
              <a:t>a</a:t>
            </a:r>
            <a:r>
              <a:rPr lang="en-US" spc="-10" dirty="0">
                <a:cs typeface="Calibri"/>
              </a:rPr>
              <a:t>t</a:t>
            </a:r>
            <a:r>
              <a:rPr lang="en-US" spc="10" dirty="0">
                <a:cs typeface="Calibri"/>
              </a:rPr>
              <a:t> </a:t>
            </a:r>
            <a:r>
              <a:rPr lang="en-US" spc="-50" dirty="0">
                <a:cs typeface="Calibri"/>
              </a:rPr>
              <a:t>r</a:t>
            </a:r>
            <a:r>
              <a:rPr lang="en-US" spc="-15" dirty="0">
                <a:cs typeface="Calibri"/>
              </a:rPr>
              <a:t>e</a:t>
            </a:r>
            <a:r>
              <a:rPr lang="en-US" spc="-35" dirty="0">
                <a:cs typeface="Calibri"/>
              </a:rPr>
              <a:t>c</a:t>
            </a:r>
            <a:r>
              <a:rPr lang="en-US" spc="-15" dirty="0">
                <a:cs typeface="Calibri"/>
              </a:rPr>
              <a:t>o</a:t>
            </a:r>
            <a:r>
              <a:rPr lang="en-US" spc="-50" dirty="0">
                <a:cs typeface="Calibri"/>
              </a:rPr>
              <a:t>r</a:t>
            </a:r>
            <a:r>
              <a:rPr lang="en-US" spc="-15" dirty="0">
                <a:cs typeface="Calibri"/>
              </a:rPr>
              <a:t>d</a:t>
            </a:r>
            <a:r>
              <a:rPr lang="en-US" spc="-5" dirty="0">
                <a:cs typeface="Calibri"/>
              </a:rPr>
              <a:t> </a:t>
            </a:r>
            <a:r>
              <a:rPr lang="en-US" spc="-35" dirty="0">
                <a:cs typeface="Calibri"/>
              </a:rPr>
              <a:t>t</a:t>
            </a:r>
            <a:r>
              <a:rPr lang="en-US" spc="-25" dirty="0">
                <a:cs typeface="Calibri"/>
              </a:rPr>
              <a:t>o</a:t>
            </a:r>
            <a:r>
              <a:rPr lang="en-US" spc="-55" dirty="0">
                <a:cs typeface="Calibri"/>
              </a:rPr>
              <a:t>w</a:t>
            </a:r>
            <a:r>
              <a:rPr lang="en-US" spc="-15" dirty="0">
                <a:cs typeface="Calibri"/>
              </a:rPr>
              <a:t>a</a:t>
            </a:r>
            <a:r>
              <a:rPr lang="en-US" spc="-50" dirty="0">
                <a:cs typeface="Calibri"/>
              </a:rPr>
              <a:t>r</a:t>
            </a:r>
            <a:r>
              <a:rPr lang="en-US" spc="-15" dirty="0">
                <a:cs typeface="Calibri"/>
              </a:rPr>
              <a:t>d</a:t>
            </a:r>
            <a:r>
              <a:rPr lang="en-US" spc="5" dirty="0">
                <a:cs typeface="Calibri"/>
              </a:rPr>
              <a:t> </a:t>
            </a:r>
            <a:r>
              <a:rPr lang="en-US" spc="-15" dirty="0">
                <a:cs typeface="Calibri"/>
              </a:rPr>
              <a:t>the</a:t>
            </a:r>
            <a:r>
              <a:rPr lang="en-US" spc="5" dirty="0">
                <a:cs typeface="Calibri"/>
              </a:rPr>
              <a:t> </a:t>
            </a:r>
            <a:r>
              <a:rPr lang="en-US" spc="-20" dirty="0">
                <a:cs typeface="Calibri"/>
              </a:rPr>
              <a:t>N</a:t>
            </a:r>
            <a:r>
              <a:rPr lang="en-US" spc="-70" dirty="0">
                <a:cs typeface="Calibri"/>
              </a:rPr>
              <a:t>e</a:t>
            </a:r>
            <a:r>
              <a:rPr lang="en-US" spc="-5" dirty="0">
                <a:cs typeface="Calibri"/>
              </a:rPr>
              <a:t>x</a:t>
            </a:r>
            <a:r>
              <a:rPr lang="en-US" spc="-10" dirty="0">
                <a:cs typeface="Calibri"/>
              </a:rPr>
              <a:t>t</a:t>
            </a:r>
            <a:r>
              <a:rPr lang="en-US" spc="10" dirty="0">
                <a:cs typeface="Calibri"/>
              </a:rPr>
              <a:t> </a:t>
            </a:r>
            <a:r>
              <a:rPr lang="en-US" spc="-15" dirty="0">
                <a:cs typeface="Calibri"/>
              </a:rPr>
              <a:t>Gene</a:t>
            </a:r>
            <a:r>
              <a:rPr lang="en-US" spc="-80" dirty="0">
                <a:cs typeface="Calibri"/>
              </a:rPr>
              <a:t>r</a:t>
            </a:r>
            <a:r>
              <a:rPr lang="en-US" spc="-35" dirty="0">
                <a:cs typeface="Calibri"/>
              </a:rPr>
              <a:t>a</a:t>
            </a:r>
            <a:r>
              <a:rPr lang="en-US" spc="-15" dirty="0">
                <a:cs typeface="Calibri"/>
              </a:rPr>
              <a:t>tion Ac</a:t>
            </a:r>
            <a:r>
              <a:rPr lang="en-US" spc="-25" dirty="0">
                <a:cs typeface="Calibri"/>
              </a:rPr>
              <a:t>c</a:t>
            </a:r>
            <a:r>
              <a:rPr lang="en-US" spc="-15" dirty="0">
                <a:cs typeface="Calibri"/>
              </a:rPr>
              <a:t>ou</a:t>
            </a:r>
            <a:r>
              <a:rPr lang="en-US" spc="-50" dirty="0">
                <a:cs typeface="Calibri"/>
              </a:rPr>
              <a:t>nt</a:t>
            </a:r>
            <a:r>
              <a:rPr lang="en-US" spc="-15" dirty="0">
                <a:cs typeface="Calibri"/>
              </a:rPr>
              <a:t>abi</a:t>
            </a:r>
            <a:r>
              <a:rPr lang="en-US" spc="-25" dirty="0">
                <a:cs typeface="Calibri"/>
              </a:rPr>
              <a:t>l</a:t>
            </a:r>
            <a:r>
              <a:rPr lang="en-US" spc="-10" dirty="0">
                <a:cs typeface="Calibri"/>
              </a:rPr>
              <a:t>ity</a:t>
            </a:r>
            <a:r>
              <a:rPr lang="en-US" spc="40" dirty="0">
                <a:cs typeface="Calibri"/>
              </a:rPr>
              <a:t> </a:t>
            </a:r>
            <a:r>
              <a:rPr lang="en-US" spc="-15" dirty="0">
                <a:cs typeface="Calibri"/>
              </a:rPr>
              <a:t>Ind</a:t>
            </a:r>
            <a:r>
              <a:rPr lang="en-US" spc="-25" dirty="0">
                <a:cs typeface="Calibri"/>
              </a:rPr>
              <a:t>i</a:t>
            </a:r>
            <a:r>
              <a:rPr lang="en-US" spc="-35" dirty="0">
                <a:cs typeface="Calibri"/>
              </a:rPr>
              <a:t>cat</a:t>
            </a:r>
            <a:r>
              <a:rPr lang="en-US" spc="-15" dirty="0">
                <a:cs typeface="Calibri"/>
              </a:rPr>
              <a:t>or #5</a:t>
            </a:r>
            <a:endParaRPr lang="en-US" dirty="0">
              <a:cs typeface="Calibri"/>
            </a:endParaRP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63052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96483" y="2495041"/>
            <a:ext cx="8841719" cy="2092073"/>
          </a:xfrm>
          <a:prstGeom prst="rect">
            <a:avLst/>
          </a:prstGeom>
        </p:spPr>
        <p:txBody>
          <a:bodyPr vert="horz" wrap="square" lIns="0" tIns="0" rIns="0" bIns="0" rtlCol="0">
            <a:noAutofit/>
          </a:bodyPr>
          <a:lstStyle/>
          <a:p>
            <a:pPr marL="12700" algn="ctr"/>
            <a:r>
              <a:rPr lang="en-US" sz="4400" b="1" spc="-95" dirty="0" smtClean="0">
                <a:cs typeface="Calibri"/>
              </a:rPr>
              <a:t>USING TCS</a:t>
            </a:r>
            <a:endParaRPr lang="en-US" sz="4400" dirty="0">
              <a:cs typeface="Calibri"/>
            </a:endParaRPr>
          </a:p>
          <a:p>
            <a:pPr marL="12700" algn="ctr">
              <a:lnSpc>
                <a:spcPct val="100000"/>
              </a:lnSpc>
            </a:pPr>
            <a:endParaRPr sz="4400" dirty="0">
              <a:latin typeface="Calibri"/>
              <a:cs typeface="Calibri"/>
            </a:endParaRPr>
          </a:p>
        </p:txBody>
      </p:sp>
    </p:spTree>
    <p:extLst>
      <p:ext uri="{BB962C8B-B14F-4D97-AF65-F5344CB8AC3E}">
        <p14:creationId xmlns:p14="http://schemas.microsoft.com/office/powerpoint/2010/main" val="2408777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431800">
              <a:lnSpc>
                <a:spcPct val="100000"/>
              </a:lnSpc>
            </a:pPr>
            <a:r>
              <a:rPr sz="4400" dirty="0" smtClean="0">
                <a:latin typeface="Calibri"/>
                <a:cs typeface="Calibri"/>
              </a:rPr>
              <a:t>How</a:t>
            </a:r>
            <a:r>
              <a:rPr sz="4400" spc="-20" dirty="0" smtClean="0">
                <a:latin typeface="Calibri"/>
                <a:cs typeface="Calibri"/>
              </a:rPr>
              <a:t> </a:t>
            </a:r>
            <a:r>
              <a:rPr sz="4400" spc="-50" dirty="0" smtClean="0">
                <a:latin typeface="Calibri"/>
                <a:cs typeface="Calibri"/>
              </a:rPr>
              <a:t>t</a:t>
            </a:r>
            <a:r>
              <a:rPr sz="4400" spc="0" dirty="0" smtClean="0">
                <a:latin typeface="Calibri"/>
                <a:cs typeface="Calibri"/>
              </a:rPr>
              <a:t>o</a:t>
            </a:r>
            <a:r>
              <a:rPr sz="4400" spc="10" dirty="0" smtClean="0">
                <a:latin typeface="Calibri"/>
                <a:cs typeface="Calibri"/>
              </a:rPr>
              <a:t> </a:t>
            </a:r>
            <a:r>
              <a:rPr sz="4400" spc="0" dirty="0" smtClean="0">
                <a:latin typeface="Calibri"/>
                <a:cs typeface="Calibri"/>
              </a:rPr>
              <a:t>Access the </a:t>
            </a:r>
            <a:r>
              <a:rPr sz="4400" spc="-85" dirty="0" smtClean="0">
                <a:latin typeface="Calibri"/>
                <a:cs typeface="Calibri"/>
              </a:rPr>
              <a:t>T</a:t>
            </a:r>
            <a:r>
              <a:rPr sz="4400" spc="0" dirty="0" smtClean="0">
                <a:latin typeface="Calibri"/>
                <a:cs typeface="Calibri"/>
              </a:rPr>
              <a:t>CS</a:t>
            </a:r>
            <a:r>
              <a:rPr sz="4400" spc="-5" dirty="0" smtClean="0">
                <a:latin typeface="Calibri"/>
                <a:cs typeface="Calibri"/>
              </a:rPr>
              <a:t> </a:t>
            </a:r>
            <a:r>
              <a:rPr sz="4400" spc="-35" dirty="0" smtClean="0">
                <a:latin typeface="Calibri"/>
                <a:cs typeface="Calibri"/>
              </a:rPr>
              <a:t>S</a:t>
            </a:r>
            <a:r>
              <a:rPr sz="4400" spc="-40" dirty="0" smtClean="0">
                <a:latin typeface="Calibri"/>
                <a:cs typeface="Calibri"/>
              </a:rPr>
              <a:t>y</a:t>
            </a:r>
            <a:r>
              <a:rPr sz="4400" spc="-45" dirty="0" smtClean="0">
                <a:latin typeface="Calibri"/>
                <a:cs typeface="Calibri"/>
              </a:rPr>
              <a:t>s</a:t>
            </a:r>
            <a:r>
              <a:rPr sz="4400" spc="-50" dirty="0" smtClean="0">
                <a:latin typeface="Calibri"/>
                <a:cs typeface="Calibri"/>
              </a:rPr>
              <a:t>t</a:t>
            </a:r>
            <a:r>
              <a:rPr sz="4400" spc="0" dirty="0" smtClean="0">
                <a:latin typeface="Calibri"/>
                <a:cs typeface="Calibri"/>
              </a:rPr>
              <a:t>em</a:t>
            </a:r>
            <a:endParaRPr sz="4400" dirty="0">
              <a:latin typeface="Calibri"/>
              <a:cs typeface="Calibri"/>
            </a:endParaRPr>
          </a:p>
        </p:txBody>
      </p:sp>
      <p:sp>
        <p:nvSpPr>
          <p:cNvPr id="3" name="object 3"/>
          <p:cNvSpPr txBox="1"/>
          <p:nvPr/>
        </p:nvSpPr>
        <p:spPr>
          <a:xfrm>
            <a:off x="535940" y="1621154"/>
            <a:ext cx="8258809" cy="996315"/>
          </a:xfrm>
          <a:prstGeom prst="rect">
            <a:avLst/>
          </a:prstGeom>
        </p:spPr>
        <p:txBody>
          <a:bodyPr vert="horz" wrap="square" lIns="0" tIns="0" rIns="0" bIns="0" rtlCol="0">
            <a:noAutofit/>
          </a:bodyPr>
          <a:lstStyle/>
          <a:p>
            <a:pPr marL="355600" marR="12700" lvl="0" indent="-342900" algn="l" defTabSz="914400" rtl="0" eaLnBrk="1" fontAlgn="auto" latinLnBrk="0" hangingPunct="1">
              <a:lnSpc>
                <a:spcPct val="100000"/>
              </a:lnSpc>
              <a:spcBef>
                <a:spcPts val="0"/>
              </a:spcBef>
              <a:spcAft>
                <a:spcPts val="0"/>
              </a:spcAft>
              <a:buClrTx/>
              <a:buSzTx/>
              <a:buFont typeface="Arial"/>
              <a:buChar char="•"/>
              <a:tabLst>
                <a:tab pos="354965" algn="l"/>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Authori</a:t>
            </a:r>
            <a:r>
              <a:rPr kumimoji="0" sz="3200" b="0" i="0" u="none" strike="noStrike" kern="1200" cap="none" spc="-60" normalizeH="0" baseline="0" noProof="0" dirty="0" smtClean="0">
                <a:ln>
                  <a:noFill/>
                </a:ln>
                <a:solidFill>
                  <a:prstClr val="black"/>
                </a:solidFill>
                <a:effectLst/>
                <a:uLnTx/>
                <a:uFillTx/>
                <a:latin typeface="Calibri"/>
                <a:ea typeface="+mn-ea"/>
                <a:cs typeface="Calibri"/>
              </a:rPr>
              <a:t>z</a:t>
            </a:r>
            <a:r>
              <a:rPr kumimoji="0" sz="3200" b="0" i="0" u="none" strike="noStrike" kern="1200" cap="none" spc="-20" normalizeH="0" baseline="0" noProof="0" dirty="0" smtClean="0">
                <a:ln>
                  <a:noFill/>
                </a:ln>
                <a:solidFill>
                  <a:prstClr val="black"/>
                </a:solidFill>
                <a:effectLst/>
                <a:uLnTx/>
                <a:uFillTx/>
                <a:latin typeface="Calibri"/>
                <a:ea typeface="+mn-ea"/>
                <a:cs typeface="Calibri"/>
              </a:rPr>
              <a:t>a</a:t>
            </a:r>
            <a:r>
              <a:rPr kumimoji="0" sz="3200" b="0" i="0" u="none" strike="noStrike" kern="1200" cap="none" spc="0" normalizeH="0" baseline="0" noProof="0" dirty="0" smtClean="0">
                <a:ln>
                  <a:noFill/>
                </a:ln>
                <a:solidFill>
                  <a:prstClr val="black"/>
                </a:solidFill>
                <a:effectLst/>
                <a:uLnTx/>
                <a:uFillTx/>
                <a:latin typeface="Calibri"/>
                <a:ea typeface="+mn-ea"/>
                <a:cs typeface="Calibri"/>
              </a:rPr>
              <a:t>tion</a:t>
            </a:r>
            <a:r>
              <a:rPr kumimoji="0" sz="3200" b="0" i="0" u="none" strike="noStrike" kern="1200" cap="none" spc="25" normalizeH="0" baseline="0" noProof="0" dirty="0" smtClean="0">
                <a:ln>
                  <a:noFill/>
                </a:ln>
                <a:solidFill>
                  <a:prstClr val="black"/>
                </a:solidFill>
                <a:effectLst/>
                <a:uLnTx/>
                <a:uFillTx/>
                <a:latin typeface="Calibri"/>
                <a:ea typeface="+mn-ea"/>
                <a:cs typeface="Calibri"/>
              </a:rPr>
              <a:t> </a:t>
            </a:r>
            <a:r>
              <a:rPr kumimoji="0" sz="3200" b="0" i="0" u="none" strike="noStrike" kern="1200" cap="none" spc="-80" normalizeH="0" baseline="0" noProof="0" dirty="0" smtClean="0">
                <a:ln>
                  <a:noFill/>
                </a:ln>
                <a:solidFill>
                  <a:prstClr val="black"/>
                </a:solidFill>
                <a:effectLst/>
                <a:uLnTx/>
                <a:uFillTx/>
                <a:latin typeface="Calibri"/>
                <a:ea typeface="+mn-ea"/>
                <a:cs typeface="Calibri"/>
              </a:rPr>
              <a:t>f</a:t>
            </a:r>
            <a:r>
              <a:rPr kumimoji="0" sz="3200" b="0" i="0" u="none" strike="noStrike" kern="1200" cap="none" spc="0" normalizeH="0" baseline="0" noProof="0" dirty="0" smtClean="0">
                <a:ln>
                  <a:noFill/>
                </a:ln>
                <a:solidFill>
                  <a:prstClr val="black"/>
                </a:solidFill>
                <a:effectLst/>
                <a:uLnTx/>
                <a:uFillTx/>
                <a:latin typeface="Calibri"/>
                <a:ea typeface="+mn-ea"/>
                <a:cs typeface="Calibri"/>
              </a:rPr>
              <a:t>or the</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S</a:t>
            </a:r>
            <a:r>
              <a:rPr kumimoji="0" sz="3200" b="0" i="0" u="none" strike="noStrike" kern="1200" cap="none" spc="-35" normalizeH="0" baseline="0" noProof="0" dirty="0" smtClean="0">
                <a:ln>
                  <a:noFill/>
                </a:ln>
                <a:solidFill>
                  <a:prstClr val="black"/>
                </a:solidFill>
                <a:effectLst/>
                <a:uLnTx/>
                <a:uFillTx/>
                <a:latin typeface="Calibri"/>
                <a:ea typeface="+mn-ea"/>
                <a:cs typeface="Calibri"/>
              </a:rPr>
              <a:t>t</a:t>
            </a:r>
            <a:r>
              <a:rPr kumimoji="0" sz="3200" b="0" i="0" u="none" strike="noStrike" kern="1200" cap="none" spc="-20" normalizeH="0" baseline="0" noProof="0" dirty="0" smtClean="0">
                <a:ln>
                  <a:noFill/>
                </a:ln>
                <a:solidFill>
                  <a:prstClr val="black"/>
                </a:solidFill>
                <a:effectLst/>
                <a:uLnTx/>
                <a:uFillTx/>
                <a:latin typeface="Calibri"/>
                <a:ea typeface="+mn-ea"/>
                <a:cs typeface="Calibri"/>
              </a:rPr>
              <a:t>a</a:t>
            </a:r>
            <a:r>
              <a:rPr kumimoji="0" sz="3200" b="0" i="0" u="none" strike="noStrike" kern="1200" cap="none" spc="-40"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of</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Connecticut</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Lo</a:t>
            </a:r>
            <a:r>
              <a:rPr kumimoji="0" sz="3200" b="0" i="0" u="none" strike="noStrike" kern="1200" cap="none" spc="5" normalizeH="0" baseline="0" noProof="0" dirty="0" smtClean="0">
                <a:ln>
                  <a:noFill/>
                </a:ln>
                <a:solidFill>
                  <a:prstClr val="black"/>
                </a:solidFill>
                <a:effectLst/>
                <a:uLnTx/>
                <a:uFillTx/>
                <a:latin typeface="Calibri"/>
                <a:ea typeface="+mn-ea"/>
                <a:cs typeface="Calibri"/>
              </a:rPr>
              <a:t>g</a:t>
            </a:r>
            <a:r>
              <a:rPr kumimoji="0" sz="3200" b="0" i="0" u="none" strike="noStrike" kern="1200" cap="none" spc="0" normalizeH="0" baseline="0" noProof="0" dirty="0" smtClean="0">
                <a:ln>
                  <a:noFill/>
                </a:ln>
                <a:solidFill>
                  <a:prstClr val="black"/>
                </a:solidFill>
                <a:effectLst/>
                <a:uLnTx/>
                <a:uFillTx/>
                <a:latin typeface="Calibri"/>
                <a:ea typeface="+mn-ea"/>
                <a:cs typeface="Calibri"/>
              </a:rPr>
              <a:t>in </a:t>
            </a:r>
            <a:r>
              <a:rPr kumimoji="0" sz="3200" b="0" i="0" u="none" strike="noStrike" kern="1200" cap="none" spc="-20" normalizeH="0" baseline="0" noProof="0" dirty="0" smtClean="0">
                <a:ln>
                  <a:noFill/>
                </a:ln>
                <a:solidFill>
                  <a:prstClr val="black"/>
                </a:solidFill>
                <a:effectLst/>
                <a:uLnTx/>
                <a:uFillTx/>
                <a:latin typeface="Calibri"/>
                <a:ea typeface="+mn-ea"/>
                <a:cs typeface="Calibri"/>
              </a:rPr>
              <a:t>w</a:t>
            </a:r>
            <a:r>
              <a:rPr kumimoji="0" sz="3200" b="0" i="0" u="none" strike="noStrike" kern="1200" cap="none" spc="0" normalizeH="0" baseline="0" noProof="0" dirty="0" smtClean="0">
                <a:ln>
                  <a:noFill/>
                </a:ln>
                <a:solidFill>
                  <a:prstClr val="black"/>
                </a:solidFill>
                <a:effectLst/>
                <a:uLnTx/>
                <a:uFillTx/>
                <a:latin typeface="Calibri"/>
                <a:ea typeface="+mn-ea"/>
                <a:cs typeface="Calibri"/>
              </a:rPr>
              <a:t>eb</a:t>
            </a:r>
            <a:r>
              <a:rPr kumimoji="0" sz="3200" b="0" i="0" u="none" strike="noStrike" kern="1200" cap="none" spc="-15" normalizeH="0" baseline="0" noProof="0" dirty="0" smtClean="0">
                <a:ln>
                  <a:noFill/>
                </a:ln>
                <a:solidFill>
                  <a:prstClr val="black"/>
                </a:solidFill>
                <a:effectLst/>
                <a:uLnTx/>
                <a:uFillTx/>
                <a:latin typeface="Calibri"/>
                <a:ea typeface="+mn-ea"/>
                <a:cs typeface="Calibri"/>
              </a:rPr>
              <a:t>s</a:t>
            </a:r>
            <a:r>
              <a:rPr kumimoji="0" sz="3200" b="0" i="0" u="none" strike="noStrike" kern="1200" cap="none" spc="0" normalizeH="0" baseline="0" noProof="0" dirty="0" smtClean="0">
                <a:ln>
                  <a:noFill/>
                </a:ln>
                <a:solidFill>
                  <a:prstClr val="black"/>
                </a:solidFill>
                <a:effectLst/>
                <a:uLnTx/>
                <a:uFillTx/>
                <a:latin typeface="Calibri"/>
                <a:ea typeface="+mn-ea"/>
                <a:cs typeface="Calibri"/>
              </a:rPr>
              <a:t>i</a:t>
            </a:r>
            <a:r>
              <a:rPr kumimoji="0" sz="3200" b="0" i="0" u="none" strike="noStrike" kern="1200" cap="none" spc="-45"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e </a:t>
            </a:r>
            <a:r>
              <a:rPr kumimoji="0" sz="3200" b="0" i="0" u="none" strike="noStrike" kern="1200" cap="none" spc="-25" normalizeH="0" baseline="0" noProof="0" dirty="0" smtClean="0">
                <a:ln>
                  <a:noFill/>
                </a:ln>
                <a:solidFill>
                  <a:prstClr val="black"/>
                </a:solidFill>
                <a:effectLst/>
                <a:uLnTx/>
                <a:uFillTx/>
                <a:latin typeface="Calibri"/>
                <a:ea typeface="+mn-ea"/>
                <a:cs typeface="Calibri"/>
              </a:rPr>
              <a:t>a</a:t>
            </a:r>
            <a:r>
              <a:rPr kumimoji="0" sz="3200" b="0" i="0" u="none" strike="noStrike" kern="1200" cap="none" spc="0" normalizeH="0" baseline="0" noProof="0" dirty="0" smtClean="0">
                <a:ln>
                  <a:noFill/>
                </a:ln>
                <a:solidFill>
                  <a:prstClr val="black"/>
                </a:solidFill>
                <a:effectLst/>
                <a:uLnTx/>
                <a:uFillTx/>
                <a:latin typeface="Calibri"/>
                <a:ea typeface="+mn-ea"/>
                <a:cs typeface="Calibri"/>
              </a:rPr>
              <a:t>t</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heavy" strike="noStrike" kern="1200" cap="none" spc="-30" normalizeH="0" baseline="0" noProof="0" dirty="0" smtClean="0">
                <a:ln>
                  <a:noFill/>
                </a:ln>
                <a:solidFill>
                  <a:srgbClr val="0000FF"/>
                </a:solidFill>
                <a:effectLst/>
                <a:uLnTx/>
                <a:uFillTx/>
                <a:latin typeface="Calibri"/>
                <a:ea typeface="+mn-ea"/>
                <a:cs typeface="Calibri"/>
                <a:hlinkClick r:id="rId3"/>
              </a:rPr>
              <a:t>h</a:t>
            </a:r>
            <a:r>
              <a:rPr kumimoji="0" sz="3200" b="0" i="0" u="heavy" strike="noStrike" kern="1200" cap="none" spc="-55" normalizeH="0" baseline="0" noProof="0" dirty="0" smtClean="0">
                <a:ln>
                  <a:noFill/>
                </a:ln>
                <a:solidFill>
                  <a:srgbClr val="0000FF"/>
                </a:solidFill>
                <a:effectLst/>
                <a:uLnTx/>
                <a:uFillTx/>
                <a:latin typeface="Calibri"/>
                <a:ea typeface="+mn-ea"/>
                <a:cs typeface="Calibri"/>
                <a:hlinkClick r:id="rId3"/>
              </a:rPr>
              <a:t>t</a:t>
            </a:r>
            <a:r>
              <a:rPr kumimoji="0" sz="3200" b="0" i="0" u="heavy" strike="noStrike" kern="1200" cap="none" spc="0" normalizeH="0" baseline="0" noProof="0" dirty="0" smtClean="0">
                <a:ln>
                  <a:noFill/>
                </a:ln>
                <a:solidFill>
                  <a:srgbClr val="0000FF"/>
                </a:solidFill>
                <a:effectLst/>
                <a:uLnTx/>
                <a:uFillTx/>
                <a:latin typeface="Calibri"/>
                <a:ea typeface="+mn-ea"/>
                <a:cs typeface="Calibri"/>
                <a:hlinkClick r:id="rId3"/>
              </a:rPr>
              <a:t>t</a:t>
            </a:r>
            <a:r>
              <a:rPr kumimoji="0" sz="3200" b="0" i="0" u="heavy" strike="noStrike" kern="1200" cap="none" spc="-25" normalizeH="0" baseline="0" noProof="0" dirty="0" smtClean="0">
                <a:ln>
                  <a:noFill/>
                </a:ln>
                <a:solidFill>
                  <a:srgbClr val="0000FF"/>
                </a:solidFill>
                <a:effectLst/>
                <a:uLnTx/>
                <a:uFillTx/>
                <a:latin typeface="Calibri"/>
                <a:ea typeface="+mn-ea"/>
                <a:cs typeface="Calibri"/>
                <a:hlinkClick r:id="rId3"/>
              </a:rPr>
              <a:t>p</a:t>
            </a:r>
            <a:r>
              <a:rPr kumimoji="0" sz="3200" b="0" i="0" u="heavy" strike="noStrike" kern="1200" cap="none" spc="0" normalizeH="0" baseline="0" noProof="0" dirty="0" smtClean="0">
                <a:ln>
                  <a:noFill/>
                </a:ln>
                <a:solidFill>
                  <a:srgbClr val="0000FF"/>
                </a:solidFill>
                <a:effectLst/>
                <a:uLnTx/>
                <a:uFillTx/>
                <a:latin typeface="Calibri"/>
                <a:ea typeface="+mn-ea"/>
                <a:cs typeface="Calibri"/>
                <a:hlinkClick r:id="rId3"/>
              </a:rPr>
              <a:t>s</a:t>
            </a:r>
            <a:r>
              <a:rPr kumimoji="0" sz="3200" b="0" i="0" u="heavy" strike="noStrike" kern="1200" cap="none" spc="-15" normalizeH="0" baseline="0" noProof="0" dirty="0" smtClean="0">
                <a:ln>
                  <a:noFill/>
                </a:ln>
                <a:solidFill>
                  <a:srgbClr val="0000FF"/>
                </a:solidFill>
                <a:effectLst/>
                <a:uLnTx/>
                <a:uFillTx/>
                <a:latin typeface="Calibri"/>
                <a:ea typeface="+mn-ea"/>
                <a:cs typeface="Calibri"/>
                <a:hlinkClick r:id="rId3"/>
              </a:rPr>
              <a:t>:</a:t>
            </a:r>
            <a:r>
              <a:rPr kumimoji="0" sz="3200" b="0" i="0" u="heavy" strike="noStrike" kern="1200" cap="none" spc="0" normalizeH="0" baseline="0" noProof="0" dirty="0" smtClean="0">
                <a:ln>
                  <a:noFill/>
                </a:ln>
                <a:solidFill>
                  <a:srgbClr val="0000FF"/>
                </a:solidFill>
                <a:effectLst/>
                <a:uLnTx/>
                <a:uFillTx/>
                <a:latin typeface="Calibri"/>
                <a:ea typeface="+mn-ea"/>
                <a:cs typeface="Calibri"/>
                <a:hlinkClick r:id="rId3"/>
              </a:rPr>
              <a:t>/</a:t>
            </a:r>
            <a:r>
              <a:rPr kumimoji="0" sz="3200" b="0" i="0" u="heavy" strike="noStrike" kern="1200" cap="none" spc="-60" normalizeH="0" baseline="0" noProof="0" dirty="0" smtClean="0">
                <a:ln>
                  <a:noFill/>
                </a:ln>
                <a:solidFill>
                  <a:srgbClr val="0000FF"/>
                </a:solidFill>
                <a:effectLst/>
                <a:uLnTx/>
                <a:uFillTx/>
                <a:latin typeface="Calibri"/>
                <a:ea typeface="+mn-ea"/>
                <a:cs typeface="Calibri"/>
                <a:hlinkClick r:id="rId3"/>
              </a:rPr>
              <a:t>/</a:t>
            </a:r>
            <a:r>
              <a:rPr kumimoji="0" sz="3200" b="0" i="0" u="heavy" strike="noStrike" kern="1200" cap="none" spc="0" normalizeH="0" baseline="0" noProof="0" dirty="0" smtClean="0">
                <a:ln>
                  <a:noFill/>
                </a:ln>
                <a:solidFill>
                  <a:srgbClr val="0000FF"/>
                </a:solidFill>
                <a:effectLst/>
                <a:uLnTx/>
                <a:uFillTx/>
                <a:latin typeface="Calibri"/>
                <a:ea typeface="+mn-ea"/>
                <a:cs typeface="Calibri"/>
                <a:hlinkClick r:id="rId3"/>
              </a:rPr>
              <a:t>csde.c</a:t>
            </a:r>
            <a:r>
              <a:rPr kumimoji="0" sz="3200" b="0" i="0" u="heavy" strike="noStrike" kern="1200" cap="none" spc="-15" normalizeH="0" baseline="0" noProof="0" dirty="0" smtClean="0">
                <a:ln>
                  <a:noFill/>
                </a:ln>
                <a:solidFill>
                  <a:srgbClr val="0000FF"/>
                </a:solidFill>
                <a:effectLst/>
                <a:uLnTx/>
                <a:uFillTx/>
                <a:latin typeface="Calibri"/>
                <a:ea typeface="+mn-ea"/>
                <a:cs typeface="Calibri"/>
                <a:hlinkClick r:id="rId3"/>
              </a:rPr>
              <a:t>t</a:t>
            </a:r>
            <a:r>
              <a:rPr kumimoji="0" sz="3200" b="0" i="0" u="heavy" strike="noStrike" kern="1200" cap="none" spc="25" normalizeH="0" baseline="0" noProof="0" dirty="0" smtClean="0">
                <a:ln>
                  <a:noFill/>
                </a:ln>
                <a:solidFill>
                  <a:srgbClr val="0000FF"/>
                </a:solidFill>
                <a:effectLst/>
                <a:uLnTx/>
                <a:uFillTx/>
                <a:latin typeface="Calibri"/>
                <a:ea typeface="+mn-ea"/>
                <a:cs typeface="Calibri"/>
                <a:hlinkClick r:id="rId3"/>
              </a:rPr>
              <a:t>.</a:t>
            </a:r>
            <a:r>
              <a:rPr kumimoji="0" sz="3200" b="0" i="0" u="heavy" strike="noStrike" kern="1200" cap="none" spc="-25" normalizeH="0" baseline="0" noProof="0" dirty="0" smtClean="0">
                <a:ln>
                  <a:noFill/>
                </a:ln>
                <a:solidFill>
                  <a:srgbClr val="0000FF"/>
                </a:solidFill>
                <a:effectLst/>
                <a:uLnTx/>
                <a:uFillTx/>
                <a:latin typeface="Calibri"/>
                <a:ea typeface="+mn-ea"/>
                <a:cs typeface="Calibri"/>
                <a:hlinkClick r:id="rId3"/>
              </a:rPr>
              <a:t>g</a:t>
            </a:r>
            <a:r>
              <a:rPr kumimoji="0" sz="3200" b="0" i="0" u="heavy" strike="noStrike" kern="1200" cap="none" spc="0" normalizeH="0" baseline="0" noProof="0" dirty="0" smtClean="0">
                <a:ln>
                  <a:noFill/>
                </a:ln>
                <a:solidFill>
                  <a:srgbClr val="0000FF"/>
                </a:solidFill>
                <a:effectLst/>
                <a:uLnTx/>
                <a:uFillTx/>
                <a:latin typeface="Calibri"/>
                <a:ea typeface="+mn-ea"/>
                <a:cs typeface="Calibri"/>
                <a:hlinkClick r:id="rId3"/>
              </a:rPr>
              <a:t>ov</a:t>
            </a:r>
            <a:endParaRPr kumimoji="0" sz="3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535940" y="4450333"/>
            <a:ext cx="8044180" cy="1496695"/>
          </a:xfrm>
          <a:prstGeom prst="rect">
            <a:avLst/>
          </a:prstGeom>
        </p:spPr>
        <p:txBody>
          <a:bodyPr vert="horz" wrap="square" lIns="0" tIns="0" rIns="0" bIns="0" rtlCol="0">
            <a:noAutofit/>
          </a:bodyPr>
          <a:lstStyle/>
          <a:p>
            <a:pPr marL="355600" marR="12700" lvl="0" indent="-342900" algn="l" defTabSz="914400" rtl="0" eaLnBrk="1" fontAlgn="auto" latinLnBrk="0" hangingPunct="1">
              <a:lnSpc>
                <a:spcPct val="100000"/>
              </a:lnSpc>
              <a:spcBef>
                <a:spcPts val="0"/>
              </a:spcBef>
              <a:spcAft>
                <a:spcPts val="0"/>
              </a:spcAft>
              <a:buClrTx/>
              <a:buSzTx/>
              <a:buFont typeface="Arial"/>
              <a:buChar char="•"/>
              <a:tabLst>
                <a:tab pos="354965" algn="l"/>
              </a:tabLst>
              <a:defRPr/>
            </a:pPr>
            <a:r>
              <a:rPr kumimoji="0" sz="3200" b="0" i="0" u="none" strike="noStrike" kern="1200" cap="none" spc="-240" normalizeH="0" baseline="0" noProof="0" dirty="0" smtClean="0">
                <a:ln>
                  <a:noFill/>
                </a:ln>
                <a:solidFill>
                  <a:prstClr val="black"/>
                </a:solidFill>
                <a:effectLst/>
                <a:uLnTx/>
                <a:uFillTx/>
                <a:latin typeface="Calibri"/>
                <a:ea typeface="+mn-ea"/>
                <a:cs typeface="Calibri"/>
              </a:rPr>
              <a:t>Y</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h</a:t>
            </a:r>
            <a:r>
              <a:rPr kumimoji="0" sz="3200" b="0" i="0" u="none" strike="noStrike" kern="1200" cap="none" spc="-50" normalizeH="0" baseline="0" noProof="0" dirty="0" smtClean="0">
                <a:ln>
                  <a:noFill/>
                </a:ln>
                <a:solidFill>
                  <a:prstClr val="black"/>
                </a:solidFill>
                <a:effectLst/>
                <a:uLnTx/>
                <a:uFillTx/>
                <a:latin typeface="Calibri"/>
                <a:ea typeface="+mn-ea"/>
                <a:cs typeface="Calibri"/>
              </a:rPr>
              <a:t>a</a:t>
            </a:r>
            <a:r>
              <a:rPr kumimoji="0" sz="3200" b="0" i="0" u="none" strike="noStrike" kern="1200" cap="none" spc="-30" normalizeH="0" baseline="0" noProof="0" dirty="0" smtClean="0">
                <a:ln>
                  <a:noFill/>
                </a:ln>
                <a:solidFill>
                  <a:prstClr val="black"/>
                </a:solidFill>
                <a:effectLst/>
                <a:uLnTx/>
                <a:uFillTx/>
                <a:latin typeface="Calibri"/>
                <a:ea typeface="+mn-ea"/>
                <a:cs typeface="Calibri"/>
              </a:rPr>
              <a:t>v</a:t>
            </a:r>
            <a:r>
              <a:rPr kumimoji="0" sz="3200" b="0" i="0" u="none" strike="noStrike" kern="1200" cap="none" spc="0" normalizeH="0" baseline="0" noProof="0" dirty="0" smtClean="0">
                <a:ln>
                  <a:noFill/>
                </a:ln>
                <a:solidFill>
                  <a:prstClr val="black"/>
                </a:solidFill>
                <a:effectLst/>
                <a:uLnTx/>
                <a:uFillTx/>
                <a:latin typeface="Calibri"/>
                <a:ea typeface="+mn-ea"/>
                <a:cs typeface="Calibri"/>
              </a:rPr>
              <a:t>e an</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ac</a:t>
            </a:r>
            <a:r>
              <a:rPr kumimoji="0" sz="3200" b="0" i="0" u="none" strike="noStrike" kern="1200" cap="none" spc="-15" normalizeH="0" baseline="0" noProof="0" dirty="0" smtClean="0">
                <a:ln>
                  <a:noFill/>
                </a:ln>
                <a:solidFill>
                  <a:prstClr val="black"/>
                </a:solidFill>
                <a:effectLst/>
                <a:uLnTx/>
                <a:uFillTx/>
                <a:latin typeface="Calibri"/>
                <a:ea typeface="+mn-ea"/>
                <a:cs typeface="Calibri"/>
              </a:rPr>
              <a:t>c</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a:t>
            </a:r>
            <a:r>
              <a:rPr kumimoji="0" sz="3200" b="0" i="0" u="none" strike="noStrike" kern="1200" cap="none" spc="-20" normalizeH="0" baseline="0" noProof="0" dirty="0" smtClean="0">
                <a:ln>
                  <a:noFill/>
                </a:ln>
                <a:solidFill>
                  <a:prstClr val="black"/>
                </a:solidFill>
                <a:effectLst/>
                <a:uLnTx/>
                <a:uFillTx/>
                <a:latin typeface="Calibri"/>
                <a:ea typeface="+mn-ea"/>
                <a:cs typeface="Calibri"/>
              </a:rPr>
              <a:t>n</a:t>
            </a:r>
            <a:r>
              <a:rPr kumimoji="0" sz="3200" b="0" i="0" u="none" strike="noStrike" kern="1200" cap="none" spc="0" normalizeH="0" baseline="0" noProof="0" dirty="0" smtClean="0">
                <a:ln>
                  <a:noFill/>
                </a:ln>
                <a:solidFill>
                  <a:prstClr val="black"/>
                </a:solidFill>
                <a:effectLst/>
                <a:uLnTx/>
                <a:uFillTx/>
                <a:latin typeface="Calibri"/>
                <a:ea typeface="+mn-ea"/>
                <a:cs typeface="Calibri"/>
              </a:rPr>
              <a:t>t and</a:t>
            </a:r>
            <a:r>
              <a:rPr kumimoji="0" sz="3200" b="0" i="0" u="none" strike="noStrike" kern="1200" cap="none" spc="20" normalizeH="0" baseline="0" noProof="0" dirty="0" smtClean="0">
                <a:ln>
                  <a:noFill/>
                </a:ln>
                <a:solidFill>
                  <a:prstClr val="black"/>
                </a:solidFill>
                <a:effectLst/>
                <a:uLnTx/>
                <a:uFillTx/>
                <a:latin typeface="Calibri"/>
                <a:ea typeface="+mn-ea"/>
                <a:cs typeface="Calibri"/>
              </a:rPr>
              <a:t> </a:t>
            </a:r>
            <a:r>
              <a:rPr kumimoji="0" sz="3200" b="0" i="0" u="none" strike="noStrike" kern="1200" cap="none" spc="-60"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CS</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4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ole assigned</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in Di</a:t>
            </a:r>
            <a:r>
              <a:rPr kumimoji="0" sz="3200" b="0" i="0" u="none" strike="noStrike" kern="1200" cap="none" spc="-4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ec</a:t>
            </a:r>
            <a:r>
              <a:rPr kumimoji="0" sz="3200" b="0" i="0" u="none" strike="noStrike" kern="1200" cap="none" spc="-35"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o</a:t>
            </a:r>
            <a:r>
              <a:rPr kumimoji="0" sz="3200" b="0" i="0" u="none" strike="noStrike" kern="1200" cap="none" spc="10"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y Mana</a:t>
            </a:r>
            <a:r>
              <a:rPr kumimoji="0" sz="3200" b="0" i="0" u="none" strike="noStrike" kern="1200" cap="none" spc="-25" normalizeH="0" baseline="0" noProof="0" dirty="0" smtClean="0">
                <a:ln>
                  <a:noFill/>
                </a:ln>
                <a:solidFill>
                  <a:prstClr val="black"/>
                </a:solidFill>
                <a:effectLst/>
                <a:uLnTx/>
                <a:uFillTx/>
                <a:latin typeface="Calibri"/>
                <a:ea typeface="+mn-ea"/>
                <a:cs typeface="Calibri"/>
              </a:rPr>
              <a:t>g</a:t>
            </a:r>
            <a:r>
              <a:rPr kumimoji="0" sz="3200" b="0" i="0" u="none" strike="noStrike" kern="1200" cap="none" spc="0" normalizeH="0" baseline="0" noProof="0" dirty="0" smtClean="0">
                <a:ln>
                  <a:noFill/>
                </a:ln>
                <a:solidFill>
                  <a:prstClr val="black"/>
                </a:solidFill>
                <a:effectLst/>
                <a:uLnTx/>
                <a:uFillTx/>
                <a:latin typeface="Calibri"/>
                <a:ea typeface="+mn-ea"/>
                <a:cs typeface="Calibri"/>
              </a:rPr>
              <a:t>er (D</a:t>
            </a:r>
            <a:r>
              <a:rPr kumimoji="0" sz="3200" b="0" i="0" u="none" strike="noStrike" kern="1200" cap="none" spc="-45" normalizeH="0" baseline="0" noProof="0" dirty="0" smtClean="0">
                <a:ln>
                  <a:noFill/>
                </a:ln>
                <a:solidFill>
                  <a:prstClr val="black"/>
                </a:solidFill>
                <a:effectLst/>
                <a:uLnTx/>
                <a:uFillTx/>
                <a:latin typeface="Calibri"/>
                <a:ea typeface="+mn-ea"/>
                <a:cs typeface="Calibri"/>
              </a:rPr>
              <a:t>M</a:t>
            </a:r>
            <a:r>
              <a:rPr kumimoji="0" sz="3200" b="0" i="0" u="none" strike="noStrike" kern="1200" cap="none" spc="0" normalizeH="0" baseline="0" noProof="0" dirty="0" smtClean="0">
                <a:ln>
                  <a:noFill/>
                </a:ln>
                <a:solidFill>
                  <a:prstClr val="black"/>
                </a:solidFill>
                <a:effectLst/>
                <a:uLnTx/>
                <a:uFillTx/>
                <a:latin typeface="Calibri"/>
                <a:ea typeface="+mn-ea"/>
                <a:cs typeface="Calibri"/>
              </a:rPr>
              <a:t>).</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245" normalizeH="0" baseline="0" noProof="0" dirty="0" smtClean="0">
                <a:ln>
                  <a:noFill/>
                </a:ln>
                <a:solidFill>
                  <a:prstClr val="black"/>
                </a:solidFill>
                <a:effectLst/>
                <a:uLnTx/>
                <a:uFillTx/>
                <a:latin typeface="Calibri"/>
                <a:ea typeface="+mn-ea"/>
                <a:cs typeface="Calibri"/>
              </a:rPr>
              <a:t>Y</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our</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Di</a:t>
            </a:r>
            <a:r>
              <a:rPr kumimoji="0" sz="3200" b="0" i="0" u="none" strike="noStrike" kern="1200" cap="none" spc="-45" normalizeH="0" baseline="0" noProof="0" dirty="0" smtClean="0">
                <a:ln>
                  <a:noFill/>
                </a:ln>
                <a:solidFill>
                  <a:prstClr val="black"/>
                </a:solidFill>
                <a:effectLst/>
                <a:uLnTx/>
                <a:uFillTx/>
                <a:latin typeface="Calibri"/>
                <a:ea typeface="+mn-ea"/>
                <a:cs typeface="Calibri"/>
              </a:rPr>
              <a:t>s</a:t>
            </a:r>
            <a:r>
              <a:rPr kumimoji="0" sz="3200" b="0" i="0" u="none" strike="noStrike" kern="1200" cap="none" spc="0" normalizeH="0" baseline="0" noProof="0" dirty="0" smtClean="0">
                <a:ln>
                  <a:noFill/>
                </a:ln>
                <a:solidFill>
                  <a:prstClr val="black"/>
                </a:solidFill>
                <a:effectLst/>
                <a:uLnTx/>
                <a:uFillTx/>
                <a:latin typeface="Calibri"/>
                <a:ea typeface="+mn-ea"/>
                <a:cs typeface="Calibri"/>
              </a:rPr>
              <a:t>tr</a:t>
            </a:r>
            <a:r>
              <a:rPr kumimoji="0" sz="3200" b="0" i="0" u="none" strike="noStrike" kern="1200" cap="none" spc="-10" normalizeH="0" baseline="0" noProof="0" dirty="0" smtClean="0">
                <a:ln>
                  <a:noFill/>
                </a:ln>
                <a:solidFill>
                  <a:prstClr val="black"/>
                </a:solidFill>
                <a:effectLst/>
                <a:uLnTx/>
                <a:uFillTx/>
                <a:latin typeface="Calibri"/>
                <a:ea typeface="+mn-ea"/>
                <a:cs typeface="Calibri"/>
              </a:rPr>
              <a:t>i</a:t>
            </a:r>
            <a:r>
              <a:rPr kumimoji="0" sz="3200" b="0" i="0" u="none" strike="noStrike" kern="1200" cap="none" spc="0" normalizeH="0" baseline="0" noProof="0" dirty="0" smtClean="0">
                <a:ln>
                  <a:noFill/>
                </a:ln>
                <a:solidFill>
                  <a:prstClr val="black"/>
                </a:solidFill>
                <a:effectLst/>
                <a:uLnTx/>
                <a:uFillTx/>
                <a:latin typeface="Calibri"/>
                <a:ea typeface="+mn-ea"/>
                <a:cs typeface="Calibri"/>
              </a:rPr>
              <a:t>ct</a:t>
            </a:r>
            <a:r>
              <a:rPr kumimoji="0" sz="3200" b="0" i="0" u="none" strike="noStrike" kern="1200" cap="none" spc="25" normalizeH="0" baseline="0" noProof="0" dirty="0" smtClean="0">
                <a:ln>
                  <a:noFill/>
                </a:ln>
                <a:solidFill>
                  <a:prstClr val="black"/>
                </a:solidFill>
                <a:effectLst/>
                <a:uLnTx/>
                <a:uFillTx/>
                <a:latin typeface="Calibri"/>
                <a:ea typeface="+mn-ea"/>
                <a:cs typeface="Calibri"/>
              </a:rPr>
              <a:t> </a:t>
            </a:r>
            <a:r>
              <a:rPr kumimoji="0" sz="3200" b="0" i="0" u="none" strike="noStrike" kern="1200" cap="none" spc="-25" normalizeH="0" baseline="0" noProof="0" dirty="0" smtClean="0">
                <a:ln>
                  <a:noFill/>
                </a:ln>
                <a:solidFill>
                  <a:prstClr val="black"/>
                </a:solidFill>
                <a:effectLst/>
                <a:uLnTx/>
                <a:uFillTx/>
                <a:latin typeface="Calibri"/>
                <a:ea typeface="+mn-ea"/>
                <a:cs typeface="Calibri"/>
              </a:rPr>
              <a:t>c</a:t>
            </a:r>
            <a:r>
              <a:rPr kumimoji="0" sz="3200" b="0" i="0" u="none" strike="noStrike" kern="1200" cap="none" spc="0" normalizeH="0" baseline="0" noProof="0" dirty="0" smtClean="0">
                <a:ln>
                  <a:noFill/>
                </a:ln>
                <a:solidFill>
                  <a:prstClr val="black"/>
                </a:solidFill>
                <a:effectLst/>
                <a:uLnTx/>
                <a:uFillTx/>
                <a:latin typeface="Calibri"/>
                <a:ea typeface="+mn-ea"/>
                <a:cs typeface="Calibri"/>
              </a:rPr>
              <a:t>o</a:t>
            </a:r>
            <a:r>
              <a:rPr kumimoji="0" sz="3200" b="0" i="0" u="none" strike="noStrike" kern="1200" cap="none" spc="-25" normalizeH="0" baseline="0" noProof="0" dirty="0" smtClean="0">
                <a:ln>
                  <a:noFill/>
                </a:ln>
                <a:solidFill>
                  <a:prstClr val="black"/>
                </a:solidFill>
                <a:effectLst/>
                <a:uLnTx/>
                <a:uFillTx/>
                <a:latin typeface="Calibri"/>
                <a:ea typeface="+mn-ea"/>
                <a:cs typeface="Calibri"/>
              </a:rPr>
              <a:t>n</a:t>
            </a:r>
            <a:r>
              <a:rPr kumimoji="0" sz="3200" b="0" i="0" u="none" strike="noStrike" kern="1200" cap="none" spc="0" normalizeH="0" baseline="0" noProof="0" dirty="0" smtClean="0">
                <a:ln>
                  <a:noFill/>
                </a:ln>
                <a:solidFill>
                  <a:prstClr val="black"/>
                </a:solidFill>
                <a:effectLst/>
                <a:uLnTx/>
                <a:uFillTx/>
                <a:latin typeface="Calibri"/>
                <a:ea typeface="+mn-ea"/>
                <a:cs typeface="Calibri"/>
              </a:rPr>
              <a:t>t</a:t>
            </a:r>
            <a:r>
              <a:rPr kumimoji="0" sz="3200" b="0" i="0" u="none" strike="noStrike" kern="1200" cap="none" spc="-50"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ols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y</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our</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ac</a:t>
            </a:r>
            <a:r>
              <a:rPr kumimoji="0" sz="3200" b="0" i="0" u="none" strike="noStrike" kern="1200" cap="none" spc="10" normalizeH="0" baseline="0" noProof="0" dirty="0" smtClean="0">
                <a:ln>
                  <a:noFill/>
                </a:ln>
                <a:solidFill>
                  <a:prstClr val="black"/>
                </a:solidFill>
                <a:effectLst/>
                <a:uLnTx/>
                <a:uFillTx/>
                <a:latin typeface="Calibri"/>
                <a:ea typeface="+mn-ea"/>
                <a:cs typeface="Calibri"/>
              </a:rPr>
              <a:t>c</a:t>
            </a:r>
            <a:r>
              <a:rPr kumimoji="0" sz="3200" b="0" i="0" u="none" strike="noStrike" kern="1200" cap="none" spc="0" normalizeH="0" baseline="0" noProof="0" dirty="0" smtClean="0">
                <a:ln>
                  <a:noFill/>
                </a:ln>
                <a:solidFill>
                  <a:prstClr val="black"/>
                </a:solidFill>
                <a:effectLst/>
                <a:uLnTx/>
                <a:uFillTx/>
                <a:latin typeface="Calibri"/>
                <a:ea typeface="+mn-ea"/>
                <a:cs typeface="Calibri"/>
              </a:rPr>
              <a:t>ess</a:t>
            </a:r>
            <a:r>
              <a:rPr kumimoji="0" sz="3200" b="0" i="0" u="none" strike="noStrike" kern="1200" cap="none" spc="-2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and</a:t>
            </a:r>
            <a:r>
              <a:rPr kumimoji="0" sz="3200" b="0" i="0" u="none" strike="noStrike" kern="1200" cap="none" spc="2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ac</a:t>
            </a:r>
            <a:r>
              <a:rPr kumimoji="0" sz="3200" b="0" i="0" u="none" strike="noStrike" kern="1200" cap="none" spc="-15" normalizeH="0" baseline="0" noProof="0" dirty="0" smtClean="0">
                <a:ln>
                  <a:noFill/>
                </a:ln>
                <a:solidFill>
                  <a:prstClr val="black"/>
                </a:solidFill>
                <a:effectLst/>
                <a:uLnTx/>
                <a:uFillTx/>
                <a:latin typeface="Calibri"/>
                <a:ea typeface="+mn-ea"/>
                <a:cs typeface="Calibri"/>
              </a:rPr>
              <a:t>c</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a:t>
            </a:r>
            <a:r>
              <a:rPr kumimoji="0" sz="3200" b="0" i="0" u="none" strike="noStrike" kern="1200" cap="none" spc="-20" normalizeH="0" baseline="0" noProof="0" dirty="0" smtClean="0">
                <a:ln>
                  <a:noFill/>
                </a:ln>
                <a:solidFill>
                  <a:prstClr val="black"/>
                </a:solidFill>
                <a:effectLst/>
                <a:uLnTx/>
                <a:uFillTx/>
                <a:latin typeface="Calibri"/>
                <a:ea typeface="+mn-ea"/>
                <a:cs typeface="Calibri"/>
              </a:rPr>
              <a:t>n</a:t>
            </a:r>
            <a:r>
              <a:rPr kumimoji="0" sz="3200" b="0" i="0" u="none" strike="noStrike" kern="1200" cap="none" spc="0" normalizeH="0" baseline="0" noProof="0" dirty="0" smtClean="0">
                <a:ln>
                  <a:noFill/>
                </a:ln>
                <a:solidFill>
                  <a:prstClr val="black"/>
                </a:solidFill>
                <a:effectLst/>
                <a:uLnTx/>
                <a:uFillTx/>
                <a:latin typeface="Calibri"/>
                <a:ea typeface="+mn-ea"/>
                <a:cs typeface="Calibri"/>
              </a:rPr>
              <a:t>t, not</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the</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CSDE.</a:t>
            </a:r>
            <a:endParaRPr kumimoji="0" sz="32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p:nvPr/>
        </p:nvSpPr>
        <p:spPr>
          <a:xfrm>
            <a:off x="3581400" y="2667000"/>
            <a:ext cx="2238755" cy="1837944"/>
          </a:xfrm>
          <a:prstGeom prst="rect">
            <a:avLst/>
          </a:prstGeom>
          <a:blipFill>
            <a:blip r:embed="rId4"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634720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5973" rIns="0" bIns="0" rtlCol="0">
            <a:noAutofit/>
          </a:bodyPr>
          <a:lstStyle/>
          <a:p>
            <a:pPr marL="2102485">
              <a:lnSpc>
                <a:spcPct val="100000"/>
              </a:lnSpc>
            </a:pPr>
            <a:r>
              <a:rPr sz="4400" spc="-85" dirty="0" smtClean="0">
                <a:latin typeface="Calibri"/>
                <a:cs typeface="Calibri"/>
              </a:rPr>
              <a:t>T</a:t>
            </a:r>
            <a:r>
              <a:rPr sz="4400" spc="0" dirty="0" smtClean="0">
                <a:latin typeface="Calibri"/>
                <a:cs typeface="Calibri"/>
              </a:rPr>
              <a:t>CS</a:t>
            </a:r>
            <a:r>
              <a:rPr sz="4400" spc="-5" dirty="0" smtClean="0">
                <a:latin typeface="Calibri"/>
                <a:cs typeface="Calibri"/>
              </a:rPr>
              <a:t> </a:t>
            </a:r>
            <a:r>
              <a:rPr sz="4400" spc="0" dirty="0" smtClean="0">
                <a:latin typeface="Calibri"/>
                <a:cs typeface="Calibri"/>
              </a:rPr>
              <a:t>H</a:t>
            </a:r>
            <a:r>
              <a:rPr sz="4400" spc="10" dirty="0" smtClean="0">
                <a:latin typeface="Calibri"/>
                <a:cs typeface="Calibri"/>
              </a:rPr>
              <a:t>o</a:t>
            </a:r>
            <a:r>
              <a:rPr sz="4400" spc="0" dirty="0" smtClean="0">
                <a:latin typeface="Calibri"/>
                <a:cs typeface="Calibri"/>
              </a:rPr>
              <a:t>me</a:t>
            </a:r>
            <a:r>
              <a:rPr sz="4400" spc="-25" dirty="0" smtClean="0">
                <a:latin typeface="Calibri"/>
                <a:cs typeface="Calibri"/>
              </a:rPr>
              <a:t> </a:t>
            </a:r>
            <a:r>
              <a:rPr sz="4400" spc="-95" dirty="0" smtClean="0">
                <a:latin typeface="Calibri"/>
                <a:cs typeface="Calibri"/>
              </a:rPr>
              <a:t>P</a:t>
            </a:r>
            <a:r>
              <a:rPr sz="4400" spc="0" dirty="0" smtClean="0">
                <a:latin typeface="Calibri"/>
                <a:cs typeface="Calibri"/>
              </a:rPr>
              <a:t>a</a:t>
            </a:r>
            <a:r>
              <a:rPr sz="4400" spc="-35" dirty="0" smtClean="0">
                <a:latin typeface="Calibri"/>
                <a:cs typeface="Calibri"/>
              </a:rPr>
              <a:t>g</a:t>
            </a:r>
            <a:r>
              <a:rPr sz="4400" spc="0" dirty="0" smtClean="0">
                <a:latin typeface="Calibri"/>
                <a:cs typeface="Calibri"/>
              </a:rPr>
              <a:t>e</a:t>
            </a:r>
            <a:endParaRPr sz="4400" dirty="0">
              <a:latin typeface="Calibri"/>
              <a:cs typeface="Calibri"/>
            </a:endParaRPr>
          </a:p>
        </p:txBody>
      </p:sp>
      <p:sp>
        <p:nvSpPr>
          <p:cNvPr id="4" name="object 4"/>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pic>
        <p:nvPicPr>
          <p:cNvPr id="5" name="Picture 4"/>
          <p:cNvPicPr>
            <a:picLocks noChangeAspect="1"/>
          </p:cNvPicPr>
          <p:nvPr/>
        </p:nvPicPr>
        <p:blipFill>
          <a:blip r:embed="rId3"/>
          <a:stretch>
            <a:fillRect/>
          </a:stretch>
        </p:blipFill>
        <p:spPr>
          <a:xfrm>
            <a:off x="172614" y="1117180"/>
            <a:ext cx="8835532" cy="4067379"/>
          </a:xfrm>
          <a:prstGeom prst="rect">
            <a:avLst/>
          </a:prstGeom>
        </p:spPr>
      </p:pic>
    </p:spTree>
    <p:extLst>
      <p:ext uri="{BB962C8B-B14F-4D97-AF65-F5344CB8AC3E}">
        <p14:creationId xmlns:p14="http://schemas.microsoft.com/office/powerpoint/2010/main" val="1601405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1581150">
              <a:lnSpc>
                <a:spcPct val="100000"/>
              </a:lnSpc>
            </a:pPr>
            <a:r>
              <a:rPr sz="4400" dirty="0" smtClean="0">
                <a:latin typeface="Calibri"/>
                <a:cs typeface="Calibri"/>
              </a:rPr>
              <a:t>How</a:t>
            </a:r>
            <a:r>
              <a:rPr sz="4400" spc="-5" dirty="0" smtClean="0">
                <a:latin typeface="Calibri"/>
                <a:cs typeface="Calibri"/>
              </a:rPr>
              <a:t> </a:t>
            </a:r>
            <a:r>
              <a:rPr sz="4400" spc="-60" dirty="0" smtClean="0">
                <a:latin typeface="Calibri"/>
                <a:cs typeface="Calibri"/>
              </a:rPr>
              <a:t>t</a:t>
            </a:r>
            <a:r>
              <a:rPr sz="4400" spc="0" dirty="0" smtClean="0">
                <a:latin typeface="Calibri"/>
                <a:cs typeface="Calibri"/>
              </a:rPr>
              <a:t>o</a:t>
            </a:r>
            <a:r>
              <a:rPr sz="4400" spc="15" dirty="0" smtClean="0">
                <a:latin typeface="Calibri"/>
                <a:cs typeface="Calibri"/>
              </a:rPr>
              <a:t> </a:t>
            </a:r>
            <a:r>
              <a:rPr sz="4400" spc="0" dirty="0" smtClean="0">
                <a:latin typeface="Calibri"/>
                <a:cs typeface="Calibri"/>
              </a:rPr>
              <a:t>S</a:t>
            </a:r>
            <a:r>
              <a:rPr sz="4400" spc="5" dirty="0" smtClean="0">
                <a:latin typeface="Calibri"/>
                <a:cs typeface="Calibri"/>
              </a:rPr>
              <a:t>u</a:t>
            </a:r>
            <a:r>
              <a:rPr sz="4400" spc="0" dirty="0" smtClean="0">
                <a:latin typeface="Calibri"/>
                <a:cs typeface="Calibri"/>
              </a:rPr>
              <a:t>bmit D</a:t>
            </a:r>
            <a:r>
              <a:rPr sz="4400" spc="-40" dirty="0" smtClean="0">
                <a:latin typeface="Calibri"/>
                <a:cs typeface="Calibri"/>
              </a:rPr>
              <a:t>a</a:t>
            </a:r>
            <a:r>
              <a:rPr sz="4400" spc="-50" dirty="0" smtClean="0">
                <a:latin typeface="Calibri"/>
                <a:cs typeface="Calibri"/>
              </a:rPr>
              <a:t>t</a:t>
            </a:r>
            <a:r>
              <a:rPr sz="4400" spc="0" dirty="0" smtClean="0">
                <a:latin typeface="Calibri"/>
                <a:cs typeface="Calibri"/>
              </a:rPr>
              <a:t>a</a:t>
            </a:r>
            <a:endParaRPr sz="4400" dirty="0">
              <a:latin typeface="Calibri"/>
              <a:cs typeface="Calibri"/>
            </a:endParaRPr>
          </a:p>
        </p:txBody>
      </p:sp>
      <p:sp>
        <p:nvSpPr>
          <p:cNvPr id="3" name="object 3"/>
          <p:cNvSpPr txBox="1"/>
          <p:nvPr/>
        </p:nvSpPr>
        <p:spPr>
          <a:xfrm>
            <a:off x="688340" y="1557909"/>
            <a:ext cx="3345815" cy="2103120"/>
          </a:xfrm>
          <a:prstGeom prst="rect">
            <a:avLst/>
          </a:prstGeom>
        </p:spPr>
        <p:txBody>
          <a:bodyPr vert="horz" wrap="square" lIns="0" tIns="0" rIns="0" bIns="0" rtlCol="0">
            <a:noAutofit/>
          </a:bodyPr>
          <a:lstStyle/>
          <a:p>
            <a:pPr marL="1255395" marR="0" lvl="0" indent="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15" normalizeH="0" baseline="0" noProof="0" dirty="0" smtClean="0">
                <a:ln>
                  <a:noFill/>
                </a:ln>
                <a:solidFill>
                  <a:srgbClr val="C00000"/>
                </a:solidFill>
                <a:effectLst/>
                <a:uLnTx/>
                <a:uFillTx/>
                <a:latin typeface="Calibri"/>
                <a:ea typeface="+mn-ea"/>
                <a:cs typeface="Calibri"/>
              </a:rPr>
              <a:t>Upl</a:t>
            </a:r>
            <a:r>
              <a:rPr kumimoji="0" sz="2800" b="1" i="0" u="none" strike="noStrike" kern="1200" cap="none" spc="-25" normalizeH="0" baseline="0" noProof="0" dirty="0" smtClean="0">
                <a:ln>
                  <a:noFill/>
                </a:ln>
                <a:solidFill>
                  <a:srgbClr val="C00000"/>
                </a:solidFill>
                <a:effectLst/>
                <a:uLnTx/>
                <a:uFillTx/>
                <a:latin typeface="Calibri"/>
                <a:ea typeface="+mn-ea"/>
                <a:cs typeface="Calibri"/>
              </a:rPr>
              <a:t>o</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ad</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850"/>
              </a:lnSpc>
              <a:spcBef>
                <a:spcPts val="29"/>
              </a:spcBef>
              <a:spcAft>
                <a:spcPts val="0"/>
              </a:spcAft>
              <a:buClrTx/>
              <a:buSzTx/>
              <a:buFontTx/>
              <a:buNone/>
              <a:tabLst/>
              <a:defRPr/>
            </a:pPr>
            <a:endParaRPr kumimoji="0" sz="85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mn-ea"/>
              <a:cs typeface="+mn-cs"/>
            </a:endParaRPr>
          </a:p>
          <a:p>
            <a:pPr marL="355600" marR="12700" lvl="0" indent="-343535"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20" normalizeH="0" baseline="0" noProof="0" dirty="0" smtClean="0">
                <a:ln>
                  <a:noFill/>
                </a:ln>
                <a:solidFill>
                  <a:prstClr val="black"/>
                </a:solidFill>
                <a:effectLst/>
                <a:uLnTx/>
                <a:uFillTx/>
                <a:latin typeface="Courier New"/>
                <a:ea typeface="+mn-ea"/>
                <a:cs typeface="Courier New"/>
              </a:rPr>
              <a:t>o</a:t>
            </a:r>
            <a:r>
              <a:rPr kumimoji="0" sz="2800" b="0" i="0" u="none" strike="noStrike" kern="1200" cap="none" spc="-660" normalizeH="0" baseline="0" noProof="0" dirty="0" smtClean="0">
                <a:ln>
                  <a:noFill/>
                </a:ln>
                <a:solidFill>
                  <a:prstClr val="black"/>
                </a:solidFill>
                <a:effectLst/>
                <a:uLnTx/>
                <a:uFillTx/>
                <a:latin typeface="Courier New"/>
                <a:ea typeface="+mn-ea"/>
                <a:cs typeface="Courier New"/>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d</a:t>
            </a:r>
            <a:r>
              <a:rPr kumimoji="0" sz="2800" b="0" i="0" u="none" strike="noStrike" kern="1200" cap="none" spc="-40" normalizeH="0" baseline="0" noProof="0" dirty="0" smtClean="0">
                <a:ln>
                  <a:noFill/>
                </a:ln>
                <a:solidFill>
                  <a:prstClr val="black"/>
                </a:solidFill>
                <a:effectLst/>
                <a:uLnTx/>
                <a:uFillTx/>
                <a:latin typeface="Calibri"/>
                <a:ea typeface="+mn-ea"/>
                <a:cs typeface="Calibri"/>
              </a:rPr>
              <a:t>a</a:t>
            </a:r>
            <a:r>
              <a:rPr kumimoji="0" sz="2800" b="0" i="0" u="none" strike="noStrike" kern="1200" cap="none" spc="-50"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 up</a:t>
            </a:r>
            <a:r>
              <a:rPr kumimoji="0" sz="2800" b="0" i="0" u="none" strike="noStrike" kern="1200" cap="none" spc="-25" normalizeH="0" baseline="0" noProof="0" dirty="0" smtClean="0">
                <a:ln>
                  <a:noFill/>
                </a:ln>
                <a:solidFill>
                  <a:prstClr val="black"/>
                </a:solidFill>
                <a:effectLst/>
                <a:uLnTx/>
                <a:uFillTx/>
                <a:latin typeface="Calibri"/>
                <a:ea typeface="+mn-ea"/>
                <a:cs typeface="Calibri"/>
              </a:rPr>
              <a:t>l</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oaded</a:t>
            </a:r>
            <a:r>
              <a:rPr kumimoji="0" sz="2800" b="0" i="0" u="none" strike="noStrike" kern="1200" cap="none" spc="3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f</a:t>
            </a:r>
            <a:r>
              <a:rPr kumimoji="0" sz="2800" b="0" i="0" u="none" strike="noStrike" kern="1200" cap="none" spc="-65" normalizeH="0" baseline="0" noProof="0" dirty="0" smtClean="0">
                <a:ln>
                  <a:noFill/>
                </a:ln>
                <a:solidFill>
                  <a:prstClr val="black"/>
                </a:solidFill>
                <a:effectLst/>
                <a:uLnTx/>
                <a:uFillTx/>
                <a:latin typeface="Calibri"/>
                <a:ea typeface="+mn-ea"/>
                <a:cs typeface="Calibri"/>
              </a:rPr>
              <a:t>r</a:t>
            </a:r>
            <a:r>
              <a:rPr kumimoji="0" sz="2800" b="0" i="0" u="none" strike="noStrike" kern="1200" cap="none" spc="-20" normalizeH="0" baseline="0" noProof="0" dirty="0" smtClean="0">
                <a:ln>
                  <a:noFill/>
                </a:ln>
                <a:solidFill>
                  <a:prstClr val="black"/>
                </a:solidFill>
                <a:effectLst/>
                <a:uLnTx/>
                <a:uFillTx/>
                <a:latin typeface="Calibri"/>
                <a:ea typeface="+mn-ea"/>
                <a:cs typeface="Calibri"/>
              </a:rPr>
              <a:t>om</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a:t>
            </a:r>
            <a:r>
              <a:rPr kumimoji="0" sz="2800" b="0" i="0" u="none" strike="noStrike" kern="1200" cap="none" spc="-45" normalizeH="0" baseline="0" noProof="0" dirty="0" smtClean="0">
                <a:ln>
                  <a:noFill/>
                </a:ln>
                <a:solidFill>
                  <a:prstClr val="black"/>
                </a:solidFill>
                <a:effectLst/>
                <a:uLnTx/>
                <a:uFillTx/>
                <a:latin typeface="Calibri"/>
                <a:ea typeface="+mn-ea"/>
                <a:cs typeface="Calibri"/>
              </a:rPr>
              <a:t>v</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endor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p</a:t>
            </a:r>
            <a:r>
              <a:rPr kumimoji="0" sz="2800" b="0" i="0" u="none" strike="noStrike" kern="1200" cap="none" spc="-7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og</a:t>
            </a:r>
            <a:r>
              <a:rPr kumimoji="0" sz="2800" b="0" i="0" u="none" strike="noStrike" kern="1200" cap="none" spc="-70" normalizeH="0" baseline="0" noProof="0" dirty="0" smtClean="0">
                <a:ln>
                  <a:noFill/>
                </a:ln>
                <a:solidFill>
                  <a:prstClr val="black"/>
                </a:solidFill>
                <a:effectLst/>
                <a:uLnTx/>
                <a:uFillTx/>
                <a:latin typeface="Calibri"/>
                <a:ea typeface="+mn-ea"/>
                <a:cs typeface="Calibri"/>
              </a:rPr>
              <a:t>r</a:t>
            </a:r>
            <a:r>
              <a:rPr kumimoji="0" sz="2800" b="0" i="0" u="none" strike="noStrike" kern="1200" cap="none" spc="-20" normalizeH="0" baseline="0" noProof="0" dirty="0" smtClean="0">
                <a:ln>
                  <a:noFill/>
                </a:ln>
                <a:solidFill>
                  <a:prstClr val="black"/>
                </a:solidFill>
                <a:effectLst/>
                <a:uLnTx/>
                <a:uFillTx/>
                <a:latin typeface="Calibri"/>
                <a:ea typeface="+mn-ea"/>
                <a:cs typeface="Calibri"/>
              </a:rPr>
              <a:t>am</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i</a:t>
            </a:r>
            <a:r>
              <a:rPr kumimoji="0" sz="2800" b="0" i="0" u="none" strike="noStrike" kern="1200" cap="none" spc="-55" normalizeH="0" baseline="0" noProof="0" dirty="0" smtClean="0">
                <a:ln>
                  <a:noFill/>
                </a:ln>
                <a:solidFill>
                  <a:prstClr val="black"/>
                </a:solidFill>
                <a:effectLst/>
                <a:uLnTx/>
                <a:uFillTx/>
                <a:latin typeface="Calibri"/>
                <a:ea typeface="+mn-ea"/>
                <a:cs typeface="Calibri"/>
              </a:rPr>
              <a:t>n</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a:t>
            </a:r>
            <a:r>
              <a:rPr kumimoji="0" sz="2800" b="0" i="0" u="none" strike="noStrike" kern="1200" cap="none" spc="-60" normalizeH="0" baseline="0" noProof="0" dirty="0" smtClean="0">
                <a:ln>
                  <a:noFill/>
                </a:ln>
                <a:solidFill>
                  <a:prstClr val="black"/>
                </a:solidFill>
                <a:effectLst/>
                <a:uLnTx/>
                <a:uFillTx/>
                <a:latin typeface="Calibri"/>
                <a:ea typeface="+mn-ea"/>
                <a:cs typeface="Calibri"/>
              </a:rPr>
              <a:t>T</a:t>
            </a:r>
            <a:r>
              <a:rPr kumimoji="0" sz="2800" b="0" i="0" u="none" strike="noStrike" kern="1200" cap="none" spc="0" normalizeH="0" baseline="0" noProof="0" dirty="0" smtClean="0">
                <a:ln>
                  <a:noFill/>
                </a:ln>
                <a:solidFill>
                  <a:prstClr val="black"/>
                </a:solidFill>
                <a:effectLst/>
                <a:uLnTx/>
                <a:uFillTx/>
                <a:latin typeface="Calibri"/>
                <a:ea typeface="+mn-ea"/>
                <a:cs typeface="Calibri"/>
              </a:rPr>
              <a:t>CS.</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4803775" y="1557909"/>
            <a:ext cx="3622675" cy="1676400"/>
          </a:xfrm>
          <a:prstGeom prst="rect">
            <a:avLst/>
          </a:prstGeom>
        </p:spPr>
        <p:txBody>
          <a:bodyPr vert="horz" wrap="square" lIns="0" tIns="0" rIns="0" bIns="0" rtlCol="0">
            <a:noAutofit/>
          </a:bodyPr>
          <a:lstStyle/>
          <a:p>
            <a:pPr marL="865505" marR="0" lvl="0" indent="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15" normalizeH="0" baseline="0" noProof="0" dirty="0" smtClean="0">
                <a:ln>
                  <a:noFill/>
                </a:ln>
                <a:solidFill>
                  <a:srgbClr val="C00000"/>
                </a:solidFill>
                <a:effectLst/>
                <a:uLnTx/>
                <a:uFillTx/>
                <a:latin typeface="Calibri"/>
                <a:ea typeface="+mn-ea"/>
                <a:cs typeface="Calibri"/>
              </a:rPr>
              <a:t>Manual</a:t>
            </a:r>
            <a:r>
              <a:rPr kumimoji="0" sz="2800" b="1" i="0" u="none" strike="noStrike" kern="1200" cap="none" spc="20" normalizeH="0" baseline="0" noProof="0" dirty="0" smtClean="0">
                <a:ln>
                  <a:noFill/>
                </a:ln>
                <a:solidFill>
                  <a:srgbClr val="C00000"/>
                </a:solidFill>
                <a:effectLst/>
                <a:uLnTx/>
                <a:uFillTx/>
                <a:latin typeface="Calibri"/>
                <a:ea typeface="+mn-ea"/>
                <a:cs typeface="Calibri"/>
              </a:rPr>
              <a:t> </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E</a:t>
            </a:r>
            <a:r>
              <a:rPr kumimoji="0" sz="2800" b="1" i="0" u="none" strike="noStrike" kern="1200" cap="none" spc="-40" normalizeH="0" baseline="0" noProof="0" dirty="0" smtClean="0">
                <a:ln>
                  <a:noFill/>
                </a:ln>
                <a:solidFill>
                  <a:srgbClr val="C00000"/>
                </a:solidFill>
                <a:effectLst/>
                <a:uLnTx/>
                <a:uFillTx/>
                <a:latin typeface="Calibri"/>
                <a:ea typeface="+mn-ea"/>
                <a:cs typeface="Calibri"/>
              </a:rPr>
              <a:t>n</a:t>
            </a:r>
            <a:r>
              <a:rPr kumimoji="0" sz="2800" b="1" i="0" u="none" strike="noStrike" kern="1200" cap="none" spc="-10" normalizeH="0" baseline="0" noProof="0" dirty="0" smtClean="0">
                <a:ln>
                  <a:noFill/>
                </a:ln>
                <a:solidFill>
                  <a:srgbClr val="C00000"/>
                </a:solidFill>
                <a:effectLst/>
                <a:uLnTx/>
                <a:uFillTx/>
                <a:latin typeface="Calibri"/>
                <a:ea typeface="+mn-ea"/>
                <a:cs typeface="Calibri"/>
              </a:rPr>
              <a:t>t</a:t>
            </a:r>
            <a:r>
              <a:rPr kumimoji="0" sz="2800" b="1" i="0" u="none" strike="noStrike" kern="1200" cap="none" spc="0" normalizeH="0" baseline="0" noProof="0" dirty="0" smtClean="0">
                <a:ln>
                  <a:noFill/>
                </a:ln>
                <a:solidFill>
                  <a:srgbClr val="C00000"/>
                </a:solidFill>
                <a:effectLst/>
                <a:uLnTx/>
                <a:uFillTx/>
                <a:latin typeface="Calibri"/>
                <a:ea typeface="+mn-ea"/>
                <a:cs typeface="Calibri"/>
              </a:rPr>
              <a:t>r</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y</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850"/>
              </a:lnSpc>
              <a:spcBef>
                <a:spcPts val="29"/>
              </a:spcBef>
              <a:spcAft>
                <a:spcPts val="0"/>
              </a:spcAft>
              <a:buClrTx/>
              <a:buSzTx/>
              <a:buFontTx/>
              <a:buNone/>
              <a:tabLst/>
              <a:defRPr/>
            </a:pPr>
            <a:endParaRPr kumimoji="0" sz="85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mn-ea"/>
              <a:cs typeface="+mn-cs"/>
            </a:endParaRPr>
          </a:p>
          <a:p>
            <a:pPr marL="355600" marR="12700" lvl="0" indent="-343535"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20" normalizeH="0" baseline="0" noProof="0" dirty="0" smtClean="0">
                <a:ln>
                  <a:noFill/>
                </a:ln>
                <a:solidFill>
                  <a:prstClr val="black"/>
                </a:solidFill>
                <a:effectLst/>
                <a:uLnTx/>
                <a:uFillTx/>
                <a:latin typeface="Courier New"/>
                <a:ea typeface="+mn-ea"/>
                <a:cs typeface="Courier New"/>
              </a:rPr>
              <a:t>o</a:t>
            </a:r>
            <a:r>
              <a:rPr kumimoji="0" sz="2800" b="0" i="0" u="none" strike="noStrike" kern="1200" cap="none" spc="-660" normalizeH="0" baseline="0" noProof="0" dirty="0" smtClean="0">
                <a:ln>
                  <a:noFill/>
                </a:ln>
                <a:solidFill>
                  <a:prstClr val="black"/>
                </a:solidFill>
                <a:effectLst/>
                <a:uLnTx/>
                <a:uFillTx/>
                <a:latin typeface="Courier New"/>
                <a:ea typeface="+mn-ea"/>
                <a:cs typeface="Courier New"/>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d</a:t>
            </a:r>
            <a:r>
              <a:rPr kumimoji="0" sz="2800" b="0" i="0" u="none" strike="noStrike" kern="1200" cap="none" spc="-40" normalizeH="0" baseline="0" noProof="0" dirty="0" smtClean="0">
                <a:ln>
                  <a:noFill/>
                </a:ln>
                <a:solidFill>
                  <a:prstClr val="black"/>
                </a:solidFill>
                <a:effectLst/>
                <a:uLnTx/>
                <a:uFillTx/>
                <a:latin typeface="Calibri"/>
                <a:ea typeface="+mn-ea"/>
                <a:cs typeface="Calibri"/>
              </a:rPr>
              <a:t>a</a:t>
            </a:r>
            <a:r>
              <a:rPr kumimoji="0" sz="2800" b="0" i="0" u="none" strike="noStrike" kern="1200" cap="none" spc="-50"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 e</a:t>
            </a:r>
            <a:r>
              <a:rPr kumimoji="0" sz="2800" b="0" i="0" u="none" strike="noStrike" kern="1200" cap="none" spc="-45" normalizeH="0" baseline="0" noProof="0" dirty="0" smtClean="0">
                <a:ln>
                  <a:noFill/>
                </a:ln>
                <a:solidFill>
                  <a:prstClr val="black"/>
                </a:solidFill>
                <a:effectLst/>
                <a:uLnTx/>
                <a:uFillTx/>
                <a:latin typeface="Calibri"/>
                <a:ea typeface="+mn-ea"/>
                <a:cs typeface="Calibri"/>
              </a:rPr>
              <a:t>n</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manual</a:t>
            </a:r>
            <a:r>
              <a:rPr kumimoji="0" sz="2800" b="0" i="0" u="none" strike="noStrike" kern="1200" cap="none" spc="-25" normalizeH="0" baseline="0" noProof="0" dirty="0" smtClean="0">
                <a:ln>
                  <a:noFill/>
                </a:ln>
                <a:solidFill>
                  <a:prstClr val="black"/>
                </a:solidFill>
                <a:effectLst/>
                <a:uLnTx/>
                <a:uFillTx/>
                <a:latin typeface="Calibri"/>
                <a:ea typeface="+mn-ea"/>
                <a:cs typeface="Calibri"/>
              </a:rPr>
              <a:t>l</a:t>
            </a:r>
            <a:r>
              <a:rPr kumimoji="0" sz="2800" b="0" i="0" u="none" strike="noStrike" kern="1200" cap="none" spc="-15" normalizeH="0" baseline="0" noProof="0" dirty="0" smtClean="0">
                <a:ln>
                  <a:noFill/>
                </a:ln>
                <a:solidFill>
                  <a:prstClr val="black"/>
                </a:solidFill>
                <a:effectLst/>
                <a:uLnTx/>
                <a:uFillTx/>
                <a:latin typeface="Calibri"/>
                <a:ea typeface="+mn-ea"/>
                <a:cs typeface="Calibri"/>
              </a:rPr>
              <a:t>y</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i</a:t>
            </a:r>
            <a:r>
              <a:rPr kumimoji="0" sz="2800" b="0" i="0" u="none" strike="noStrike" kern="1200" cap="none" spc="-55" normalizeH="0" baseline="0" noProof="0" dirty="0" smtClean="0">
                <a:ln>
                  <a:noFill/>
                </a:ln>
                <a:solidFill>
                  <a:prstClr val="black"/>
                </a:solidFill>
                <a:effectLst/>
                <a:uLnTx/>
                <a:uFillTx/>
                <a:latin typeface="Calibri"/>
                <a:ea typeface="+mn-ea"/>
                <a:cs typeface="Calibri"/>
              </a:rPr>
              <a:t>n</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70"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CS.</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p:nvPr/>
        </p:nvSpPr>
        <p:spPr>
          <a:xfrm>
            <a:off x="457200" y="3733800"/>
            <a:ext cx="4038600" cy="1915668"/>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4678679" y="3733800"/>
            <a:ext cx="4338828" cy="1905000"/>
          </a:xfrm>
          <a:prstGeom prst="rect">
            <a:avLst/>
          </a:prstGeom>
          <a:blipFill>
            <a:blip r:embed="rId4"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2669495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Uploading</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lnSpcReduction="10000"/>
          </a:bodyPr>
          <a:lstStyle/>
          <a:p>
            <a:r>
              <a:rPr lang="en-US" dirty="0" smtClean="0">
                <a:latin typeface="Arial"/>
                <a:cs typeface="Arial"/>
              </a:rPr>
              <a:t>Only .csv and .txt files can be uploaded. Other file types will be rejected</a:t>
            </a:r>
          </a:p>
          <a:p>
            <a:r>
              <a:rPr lang="en-US" dirty="0" smtClean="0">
                <a:latin typeface="Arial"/>
                <a:cs typeface="Arial"/>
              </a:rPr>
              <a:t>Use caution when opening your file in Excel</a:t>
            </a:r>
          </a:p>
          <a:p>
            <a:pPr lvl="1"/>
            <a:r>
              <a:rPr lang="en-US" dirty="0" smtClean="0">
                <a:latin typeface="Arial"/>
                <a:cs typeface="Arial"/>
              </a:rPr>
              <a:t>Leading zeros will be dropped</a:t>
            </a:r>
          </a:p>
          <a:p>
            <a:r>
              <a:rPr lang="en-US" dirty="0" smtClean="0">
                <a:latin typeface="Arial"/>
                <a:cs typeface="Arial"/>
              </a:rPr>
              <a:t>If the Reporting District in the file does not match your Reporting District the file will be rejected</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2252555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2334260">
              <a:lnSpc>
                <a:spcPct val="100000"/>
              </a:lnSpc>
            </a:pPr>
            <a:r>
              <a:rPr sz="4400" dirty="0" smtClean="0">
                <a:latin typeface="Calibri"/>
                <a:cs typeface="Calibri"/>
              </a:rPr>
              <a:t>Manu</a:t>
            </a:r>
            <a:r>
              <a:rPr sz="4400" spc="5" dirty="0" smtClean="0">
                <a:latin typeface="Calibri"/>
                <a:cs typeface="Calibri"/>
              </a:rPr>
              <a:t>a</a:t>
            </a:r>
            <a:r>
              <a:rPr sz="4400" spc="0" dirty="0" smtClean="0">
                <a:latin typeface="Calibri"/>
                <a:cs typeface="Calibri"/>
              </a:rPr>
              <a:t>l E</a:t>
            </a:r>
            <a:r>
              <a:rPr sz="4400" spc="-45" dirty="0" smtClean="0">
                <a:latin typeface="Calibri"/>
                <a:cs typeface="Calibri"/>
              </a:rPr>
              <a:t>n</a:t>
            </a:r>
            <a:r>
              <a:rPr sz="4400" spc="0" dirty="0" smtClean="0">
                <a:latin typeface="Calibri"/>
                <a:cs typeface="Calibri"/>
              </a:rPr>
              <a:t>t</a:t>
            </a:r>
            <a:r>
              <a:rPr sz="4400" spc="15" dirty="0" smtClean="0">
                <a:latin typeface="Calibri"/>
                <a:cs typeface="Calibri"/>
              </a:rPr>
              <a:t>r</a:t>
            </a:r>
            <a:r>
              <a:rPr sz="4400" spc="0" dirty="0" smtClean="0">
                <a:latin typeface="Calibri"/>
                <a:cs typeface="Calibri"/>
              </a:rPr>
              <a:t>y</a:t>
            </a:r>
            <a:endParaRPr sz="4400" dirty="0">
              <a:latin typeface="Calibri"/>
              <a:cs typeface="Calibri"/>
            </a:endParaRPr>
          </a:p>
        </p:txBody>
      </p:sp>
      <p:sp>
        <p:nvSpPr>
          <p:cNvPr id="3" name="object 3"/>
          <p:cNvSpPr/>
          <p:nvPr/>
        </p:nvSpPr>
        <p:spPr>
          <a:xfrm>
            <a:off x="1828800" y="1219200"/>
            <a:ext cx="5393436" cy="3553968"/>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txBox="1"/>
          <p:nvPr/>
        </p:nvSpPr>
        <p:spPr>
          <a:xfrm>
            <a:off x="1723770" y="4903978"/>
            <a:ext cx="5892800" cy="1491615"/>
          </a:xfrm>
          <a:prstGeom prst="rect">
            <a:avLst/>
          </a:prstGeom>
        </p:spPr>
        <p:txBody>
          <a:bodyPr vert="horz" wrap="square" lIns="0" tIns="0" rIns="0" bIns="0" rtlCol="0">
            <a:noAutofit/>
          </a:bodyPr>
          <a:lstStyle/>
          <a:p>
            <a:pPr marL="12700" marR="1270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smtClean="0">
                <a:ln>
                  <a:noFill/>
                </a:ln>
                <a:solidFill>
                  <a:prstClr val="black"/>
                </a:solidFill>
                <a:effectLst/>
                <a:uLnTx/>
                <a:uFillTx/>
                <a:latin typeface="Calibri"/>
                <a:ea typeface="+mn-ea"/>
                <a:cs typeface="Calibri"/>
              </a:rPr>
              <a:t>If</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y</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35" normalizeH="0" baseline="0" noProof="0" dirty="0" smtClean="0">
                <a:ln>
                  <a:noFill/>
                </a:ln>
                <a:solidFill>
                  <a:prstClr val="black"/>
                </a:solidFill>
                <a:effectLst/>
                <a:uLnTx/>
                <a:uFillTx/>
                <a:latin typeface="Calibri"/>
                <a:ea typeface="+mn-ea"/>
                <a:cs typeface="Calibri"/>
              </a:rPr>
              <a:t>nt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d</a:t>
            </a:r>
            <a:r>
              <a:rPr kumimoji="0" sz="2400" b="0" i="0" u="none" strike="noStrike" kern="1200" cap="none" spc="-25" normalizeH="0" baseline="0" noProof="0" dirty="0" smtClean="0">
                <a:ln>
                  <a:noFill/>
                </a:ln>
                <a:solidFill>
                  <a:prstClr val="black"/>
                </a:solidFill>
                <a:effectLst/>
                <a:uLnTx/>
                <a:uFillTx/>
                <a:latin typeface="Calibri"/>
                <a:ea typeface="+mn-ea"/>
                <a:cs typeface="Calibri"/>
              </a:rPr>
              <a:t>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a</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with</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e</a:t>
            </a:r>
            <a:r>
              <a:rPr kumimoji="0" sz="2400" b="0" i="0" u="none" strike="noStrike" kern="1200" cap="none" spc="-5" normalizeH="0" baseline="0" noProof="0" dirty="0" smtClean="0">
                <a:ln>
                  <a:noFill/>
                </a:ln>
                <a:solidFill>
                  <a:prstClr val="black"/>
                </a:solidFill>
                <a:effectLst/>
                <a:uLnTx/>
                <a:uFillTx/>
                <a:latin typeface="Calibri"/>
                <a:ea typeface="+mn-ea"/>
                <a:cs typeface="Calibri"/>
              </a:rPr>
              <a:t>r</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s,</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when</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y</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cli</a:t>
            </a:r>
            <a:r>
              <a:rPr kumimoji="0" sz="2400" b="0" i="0" u="none" strike="noStrike" kern="1200" cap="none" spc="10" normalizeH="0" baseline="0" noProof="0" dirty="0" smtClean="0">
                <a:ln>
                  <a:noFill/>
                </a:ln>
                <a:solidFill>
                  <a:prstClr val="black"/>
                </a:solidFill>
                <a:effectLst/>
                <a:uLnTx/>
                <a:uFillTx/>
                <a:latin typeface="Calibri"/>
                <a:ea typeface="+mn-ea"/>
                <a:cs typeface="Calibri"/>
              </a:rPr>
              <a:t>c</a:t>
            </a:r>
            <a:r>
              <a:rPr kumimoji="0" sz="2400" b="0" i="0" u="none" strike="noStrike" kern="1200" cap="none" spc="-15" normalizeH="0" baseline="0" noProof="0" dirty="0" smtClean="0">
                <a:ln>
                  <a:noFill/>
                </a:ln>
                <a:solidFill>
                  <a:prstClr val="black"/>
                </a:solidFill>
                <a:effectLst/>
                <a:uLnTx/>
                <a:uFillTx/>
                <a:latin typeface="Calibri"/>
                <a:ea typeface="+mn-ea"/>
                <a:cs typeface="Calibri"/>
              </a:rPr>
              <a:t>k</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1" i="0" u="none" strike="noStrike" kern="1200" cap="none" spc="-15" normalizeH="0" baseline="0" noProof="0" dirty="0" smtClean="0">
                <a:ln>
                  <a:noFill/>
                </a:ln>
                <a:solidFill>
                  <a:prstClr val="black"/>
                </a:solidFill>
                <a:effectLst/>
                <a:uLnTx/>
                <a:uFillTx/>
                <a:latin typeface="Calibri"/>
                <a:ea typeface="+mn-ea"/>
                <a:cs typeface="Calibri"/>
              </a:rPr>
              <a:t>Submit</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an</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er</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messa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g</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 will</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appe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ar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in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wind</a:t>
            </a:r>
            <a:r>
              <a:rPr kumimoji="0" sz="2400" b="0" i="0" u="none" strike="noStrike" kern="1200" cap="none" spc="-20" normalizeH="0" baseline="0" noProof="0" dirty="0" smtClean="0">
                <a:ln>
                  <a:noFill/>
                </a:ln>
                <a:solidFill>
                  <a:prstClr val="black"/>
                </a:solidFill>
                <a:effectLst/>
                <a:uLnTx/>
                <a:uFillTx/>
                <a:latin typeface="Calibri"/>
                <a:ea typeface="+mn-ea"/>
                <a:cs typeface="Calibri"/>
              </a:rPr>
              <a:t>o</a:t>
            </a:r>
            <a:r>
              <a:rPr kumimoji="0" sz="2400" b="0" i="0" u="none" strike="noStrike" kern="1200" cap="none" spc="-180" normalizeH="0" baseline="0" noProof="0" dirty="0" smtClean="0">
                <a:ln>
                  <a:noFill/>
                </a:ln>
                <a:solidFill>
                  <a:prstClr val="black"/>
                </a:solidFill>
                <a:effectLst/>
                <a:uLnTx/>
                <a:uFillTx/>
                <a:latin typeface="Calibri"/>
                <a:ea typeface="+mn-ea"/>
                <a:cs typeface="Calibri"/>
              </a:rPr>
              <a:t>w</a:t>
            </a:r>
            <a:r>
              <a:rPr kumimoji="0" sz="2400" b="0" i="0" u="none" strike="noStrike" kern="1200" cap="none" spc="0" normalizeH="0" baseline="0" noProof="0" dirty="0" smtClean="0">
                <a:ln>
                  <a:noFill/>
                </a:ln>
                <a:solidFill>
                  <a:prstClr val="black"/>
                </a:solidFill>
                <a:effectLst/>
                <a:uLnTx/>
                <a:uFillTx/>
                <a:latin typeface="Calibri"/>
                <a:ea typeface="+mn-ea"/>
                <a:cs typeface="Calibri"/>
              </a:rPr>
              <a:t>.</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95" normalizeH="0" baseline="0" noProof="0" dirty="0" smtClean="0">
                <a:ln>
                  <a:noFill/>
                </a:ln>
                <a:solidFill>
                  <a:prstClr val="black"/>
                </a:solidFill>
                <a:effectLst/>
                <a:uLnTx/>
                <a:uFillTx/>
                <a:latin typeface="Calibri"/>
                <a:ea typeface="+mn-ea"/>
                <a:cs typeface="Calibri"/>
              </a:rPr>
              <a:t>Y</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25"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annot</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s</a:t>
            </a:r>
            <a:r>
              <a:rPr kumimoji="0" sz="2400" b="0" i="0" u="none" strike="noStrike" kern="1200" cap="none" spc="0" normalizeH="0" baseline="0" noProof="0" dirty="0" smtClean="0">
                <a:ln>
                  <a:noFill/>
                </a:ln>
                <a:solidFill>
                  <a:prstClr val="black"/>
                </a:solidFill>
                <a:effectLst/>
                <a:uLnTx/>
                <a:uFillTx/>
                <a:latin typeface="Calibri"/>
                <a:ea typeface="+mn-ea"/>
                <a:cs typeface="Calibri"/>
              </a:rPr>
              <a:t>ubmit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the </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25" normalizeH="0" baseline="0" noProof="0" dirty="0" smtClean="0">
                <a:ln>
                  <a:noFill/>
                </a:ln>
                <a:solidFill>
                  <a:prstClr val="black"/>
                </a:solidFill>
                <a:effectLst/>
                <a:uLnTx/>
                <a:uFillTx/>
                <a:latin typeface="Calibri"/>
                <a:ea typeface="+mn-ea"/>
                <a:cs typeface="Calibri"/>
              </a:rPr>
              <a:t>c</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d</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u</a:t>
            </a:r>
            <a:r>
              <a:rPr kumimoji="0" sz="2400" b="0" i="0" u="none" strike="noStrike" kern="1200" cap="none" spc="-30" normalizeH="0" baseline="0" noProof="0" dirty="0" smtClean="0">
                <a:ln>
                  <a:noFill/>
                </a:ln>
                <a:solidFill>
                  <a:prstClr val="black"/>
                </a:solidFill>
                <a:effectLst/>
                <a:uLnTx/>
                <a:uFillTx/>
                <a:latin typeface="Calibri"/>
                <a:ea typeface="+mn-ea"/>
                <a:cs typeface="Calibri"/>
              </a:rPr>
              <a:t>n</a:t>
            </a:r>
            <a:r>
              <a:rPr kumimoji="0" sz="2400" b="0" i="0" u="none" strike="noStrike" kern="1200" cap="none" spc="0" normalizeH="0" baseline="0" noProof="0" dirty="0" smtClean="0">
                <a:ln>
                  <a:noFill/>
                </a:ln>
                <a:solidFill>
                  <a:prstClr val="black"/>
                </a:solidFill>
                <a:effectLst/>
                <a:uLnTx/>
                <a:uFillTx/>
                <a:latin typeface="Calibri"/>
                <a:ea typeface="+mn-ea"/>
                <a:cs typeface="Calibri"/>
              </a:rPr>
              <a:t>til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e</a:t>
            </a:r>
            <a:r>
              <a:rPr kumimoji="0" sz="2400" b="0" i="0" u="none" strike="noStrike" kern="1200" cap="none" spc="-5" normalizeH="0" baseline="0" noProof="0" dirty="0" smtClean="0">
                <a:ln>
                  <a:noFill/>
                </a:ln>
                <a:solidFill>
                  <a:prstClr val="black"/>
                </a:solidFill>
                <a:effectLst/>
                <a:uLnTx/>
                <a:uFillTx/>
                <a:latin typeface="Calibri"/>
                <a:ea typeface="+mn-ea"/>
                <a:cs typeface="Calibri"/>
              </a:rPr>
              <a:t>r</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is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c</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5" normalizeH="0" baseline="0" noProof="0" dirty="0" smtClean="0">
                <a:ln>
                  <a:noFill/>
                </a:ln>
                <a:solidFill>
                  <a:prstClr val="black"/>
                </a:solidFill>
                <a:effectLst/>
                <a:uLnTx/>
                <a:uFillTx/>
                <a:latin typeface="Calibri"/>
                <a:ea typeface="+mn-ea"/>
                <a:cs typeface="Calibri"/>
              </a:rPr>
              <a:t>c</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ed.</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668611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pic>
        <p:nvPicPr>
          <p:cNvPr id="3" name="Content Placeholder 2" descr="Teaching to the T-E-S-T: phonics is working for most childr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3088" y="1753229"/>
            <a:ext cx="5301427" cy="352370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
        <p:nvSpPr>
          <p:cNvPr id="7" name="TextBox 6"/>
          <p:cNvSpPr txBox="1"/>
          <p:nvPr/>
        </p:nvSpPr>
        <p:spPr>
          <a:xfrm>
            <a:off x="457200" y="430750"/>
            <a:ext cx="8229600" cy="707886"/>
          </a:xfrm>
          <a:prstGeom prst="rect">
            <a:avLst/>
          </a:prstGeom>
          <a:noFill/>
        </p:spPr>
        <p:txBody>
          <a:bodyPr wrap="square" rtlCol="0">
            <a:spAutoFit/>
          </a:bodyPr>
          <a:lstStyle/>
          <a:p>
            <a:pPr algn="ctr"/>
            <a:r>
              <a:rPr lang="en-US" sz="4000" dirty="0" smtClean="0"/>
              <a:t>Learn a </a:t>
            </a:r>
            <a:r>
              <a:rPr lang="en-US" sz="4000" dirty="0"/>
              <a:t>N</a:t>
            </a:r>
            <a:r>
              <a:rPr lang="en-US" sz="4000" dirty="0" smtClean="0"/>
              <a:t>ew Language!</a:t>
            </a:r>
            <a:endParaRPr lang="en-US" sz="4000" dirty="0"/>
          </a:p>
        </p:txBody>
      </p:sp>
    </p:spTree>
    <p:extLst>
      <p:ext uri="{BB962C8B-B14F-4D97-AF65-F5344CB8AC3E}">
        <p14:creationId xmlns:p14="http://schemas.microsoft.com/office/powerpoint/2010/main" val="1105964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540" y="475107"/>
            <a:ext cx="7468234" cy="1530350"/>
          </a:xfrm>
          <a:prstGeom prst="rect">
            <a:avLst/>
          </a:prstGeom>
        </p:spPr>
        <p:txBody>
          <a:bodyPr vert="horz" wrap="square" lIns="0" tIns="0" rIns="0" bIns="0" rtlCol="0">
            <a:noAutofit/>
          </a:bodyPr>
          <a:lstStyle/>
          <a:p>
            <a:pPr marL="1765935" marR="0" lvl="0" indent="0" algn="l" defTabSz="914400" rtl="0" eaLnBrk="1" fontAlgn="auto" latinLnBrk="0" hangingPunct="1">
              <a:lnSpc>
                <a:spcPct val="100000"/>
              </a:lnSpc>
              <a:spcBef>
                <a:spcPts val="0"/>
              </a:spcBef>
              <a:spcAft>
                <a:spcPts val="0"/>
              </a:spcAft>
              <a:buClrTx/>
              <a:buSzTx/>
              <a:buFontTx/>
              <a:buNone/>
              <a:tabLst/>
              <a:defRPr/>
            </a:pPr>
            <a:r>
              <a:rPr kumimoji="0" sz="4400" b="0" i="0" u="none" strike="noStrike" kern="1200" cap="none" spc="0" normalizeH="0" baseline="0" noProof="0" dirty="0" smtClean="0">
                <a:ln>
                  <a:noFill/>
                </a:ln>
                <a:solidFill>
                  <a:prstClr val="black"/>
                </a:solidFill>
                <a:effectLst/>
                <a:uLnTx/>
                <a:uFillTx/>
                <a:latin typeface="Calibri"/>
                <a:ea typeface="+mn-ea"/>
                <a:cs typeface="Calibri"/>
              </a:rPr>
              <a:t>Clea</a:t>
            </a:r>
            <a:r>
              <a:rPr kumimoji="0" sz="4400" b="0" i="0" u="none" strike="noStrike" kern="1200" cap="none" spc="10" normalizeH="0" baseline="0" noProof="0" dirty="0" smtClean="0">
                <a:ln>
                  <a:noFill/>
                </a:ln>
                <a:solidFill>
                  <a:prstClr val="black"/>
                </a:solidFill>
                <a:effectLst/>
                <a:uLnTx/>
                <a:uFillTx/>
                <a:latin typeface="Calibri"/>
                <a:ea typeface="+mn-ea"/>
                <a:cs typeface="Calibri"/>
              </a:rPr>
              <a:t>n</a:t>
            </a:r>
            <a:r>
              <a:rPr kumimoji="0" sz="4400" b="0" i="0" u="none" strike="noStrike" kern="1200" cap="none" spc="0" normalizeH="0" baseline="0" noProof="0" dirty="0" smtClean="0">
                <a:ln>
                  <a:noFill/>
                </a:ln>
                <a:solidFill>
                  <a:prstClr val="black"/>
                </a:solidFill>
                <a:effectLst/>
                <a:uLnTx/>
                <a:uFillTx/>
                <a:latin typeface="Calibri"/>
                <a:ea typeface="+mn-ea"/>
                <a:cs typeface="Calibri"/>
              </a:rPr>
              <a:t>ing </a:t>
            </a:r>
            <a:r>
              <a:rPr kumimoji="0" sz="4400" b="0" i="0" u="none" strike="noStrike" kern="1200" cap="none" spc="-75" normalizeH="0" baseline="0" noProof="0" dirty="0" smtClean="0">
                <a:ln>
                  <a:noFill/>
                </a:ln>
                <a:solidFill>
                  <a:prstClr val="black"/>
                </a:solidFill>
                <a:effectLst/>
                <a:uLnTx/>
                <a:uFillTx/>
                <a:latin typeface="Calibri"/>
                <a:ea typeface="+mn-ea"/>
                <a:cs typeface="Calibri"/>
              </a:rPr>
              <a:t>T</a:t>
            </a:r>
            <a:r>
              <a:rPr kumimoji="0" sz="4400" b="0" i="0" u="none" strike="noStrike" kern="1200" cap="none" spc="0" normalizeH="0" baseline="0" noProof="0" dirty="0" smtClean="0">
                <a:ln>
                  <a:noFill/>
                </a:ln>
                <a:solidFill>
                  <a:prstClr val="black"/>
                </a:solidFill>
                <a:effectLst/>
                <a:uLnTx/>
                <a:uFillTx/>
                <a:latin typeface="Calibri"/>
                <a:ea typeface="+mn-ea"/>
                <a:cs typeface="Calibri"/>
              </a:rPr>
              <a:t>CS</a:t>
            </a:r>
            <a:r>
              <a:rPr kumimoji="0" sz="4400" b="0" i="0" u="none" strike="noStrike" kern="1200" cap="none" spc="10" normalizeH="0" baseline="0" noProof="0" dirty="0" smtClean="0">
                <a:ln>
                  <a:noFill/>
                </a:ln>
                <a:solidFill>
                  <a:prstClr val="black"/>
                </a:solidFill>
                <a:effectLst/>
                <a:uLnTx/>
                <a:uFillTx/>
                <a:latin typeface="Calibri"/>
                <a:ea typeface="+mn-ea"/>
                <a:cs typeface="Calibri"/>
              </a:rPr>
              <a:t> </a:t>
            </a:r>
            <a:r>
              <a:rPr kumimoji="0" sz="4400" b="0" i="0" u="none" strike="noStrike" kern="1200" cap="none" spc="0" normalizeH="0" baseline="0" noProof="0" dirty="0" smtClean="0">
                <a:ln>
                  <a:noFill/>
                </a:ln>
                <a:solidFill>
                  <a:prstClr val="black"/>
                </a:solidFill>
                <a:effectLst/>
                <a:uLnTx/>
                <a:uFillTx/>
                <a:latin typeface="Calibri"/>
                <a:ea typeface="+mn-ea"/>
                <a:cs typeface="Calibri"/>
              </a:rPr>
              <a:t>D</a:t>
            </a:r>
            <a:r>
              <a:rPr kumimoji="0" sz="4400" b="0" i="0" u="none" strike="noStrike" kern="1200" cap="none" spc="-40" normalizeH="0" baseline="0" noProof="0" dirty="0" smtClean="0">
                <a:ln>
                  <a:noFill/>
                </a:ln>
                <a:solidFill>
                  <a:prstClr val="black"/>
                </a:solidFill>
                <a:effectLst/>
                <a:uLnTx/>
                <a:uFillTx/>
                <a:latin typeface="Calibri"/>
                <a:ea typeface="+mn-ea"/>
                <a:cs typeface="Calibri"/>
              </a:rPr>
              <a:t>a</a:t>
            </a:r>
            <a:r>
              <a:rPr kumimoji="0" sz="4400" b="0" i="0" u="none" strike="noStrike" kern="1200" cap="none" spc="-50" normalizeH="0" baseline="0" noProof="0" dirty="0" smtClean="0">
                <a:ln>
                  <a:noFill/>
                </a:ln>
                <a:solidFill>
                  <a:prstClr val="black"/>
                </a:solidFill>
                <a:effectLst/>
                <a:uLnTx/>
                <a:uFillTx/>
                <a:latin typeface="Calibri"/>
                <a:ea typeface="+mn-ea"/>
                <a:cs typeface="Calibri"/>
              </a:rPr>
              <a:t>t</a:t>
            </a:r>
            <a:r>
              <a:rPr kumimoji="0" sz="4400" b="0" i="0" u="none" strike="noStrike" kern="1200" cap="none" spc="0" normalizeH="0" baseline="0" noProof="0" dirty="0" smtClean="0">
                <a:ln>
                  <a:noFill/>
                </a:ln>
                <a:solidFill>
                  <a:prstClr val="black"/>
                </a:solidFill>
                <a:effectLst/>
                <a:uLnTx/>
                <a:uFillTx/>
                <a:latin typeface="Calibri"/>
                <a:ea typeface="+mn-ea"/>
                <a:cs typeface="Calibri"/>
              </a:rPr>
              <a:t>a</a:t>
            </a:r>
            <a:endParaRPr kumimoji="0" sz="4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750"/>
              </a:lnSpc>
              <a:spcBef>
                <a:spcPts val="32"/>
              </a:spcBef>
              <a:spcAft>
                <a:spcPts val="0"/>
              </a:spcAft>
              <a:buClrTx/>
              <a:buSzTx/>
              <a:buFontTx/>
              <a:buNone/>
              <a:tabLst/>
              <a:defRPr/>
            </a:pPr>
            <a:endParaRPr kumimoji="0" sz="750" b="0" i="0" u="none" strike="noStrike" kern="1200" cap="none" spc="0" normalizeH="0" baseline="0" noProof="0">
              <a:ln>
                <a:noFill/>
              </a:ln>
              <a:solidFill>
                <a:prstClr val="black"/>
              </a:solidFill>
              <a:effectLst/>
              <a:uLnTx/>
              <a:uFillTx/>
              <a:latin typeface="Calibri"/>
              <a:ea typeface="+mn-ea"/>
              <a:cs typeface="+mn-cs"/>
            </a:endParaRPr>
          </a:p>
          <a:p>
            <a:pPr marL="12700" marR="12700" lvl="0" indent="0" algn="l" defTabSz="914400" rtl="0" eaLnBrk="1" fontAlgn="auto" latinLnBrk="0" hangingPunct="1">
              <a:lnSpc>
                <a:spcPct val="100099"/>
              </a:lnSpc>
              <a:spcBef>
                <a:spcPts val="0"/>
              </a:spcBef>
              <a:spcAft>
                <a:spcPts val="0"/>
              </a:spcAft>
              <a:buClrTx/>
              <a:buSzTx/>
              <a:buFontTx/>
              <a:buNone/>
              <a:tabLst/>
              <a:defRPr/>
            </a:pPr>
            <a:r>
              <a:rPr kumimoji="0" sz="2400" b="0" i="0" u="none" strike="noStrike" kern="1200" cap="none" spc="-15" normalizeH="0" baseline="0" noProof="0" dirty="0" smtClean="0">
                <a:ln>
                  <a:noFill/>
                </a:ln>
                <a:solidFill>
                  <a:prstClr val="black"/>
                </a:solidFill>
                <a:effectLst/>
                <a:uLnTx/>
                <a:uFillTx/>
                <a:latin typeface="Calibri"/>
                <a:ea typeface="+mn-ea"/>
                <a:cs typeface="Calibri"/>
              </a:rPr>
              <a:t>Once d</a:t>
            </a:r>
            <a:r>
              <a:rPr kumimoji="0" sz="2400" b="0" i="0" u="none" strike="noStrike" kern="1200" cap="none" spc="-25" normalizeH="0" baseline="0" noProof="0" dirty="0" smtClean="0">
                <a:ln>
                  <a:noFill/>
                </a:ln>
                <a:solidFill>
                  <a:prstClr val="black"/>
                </a:solidFill>
                <a:effectLst/>
                <a:uLnTx/>
                <a:uFillTx/>
                <a:latin typeface="Calibri"/>
                <a:ea typeface="+mn-ea"/>
                <a:cs typeface="Calibri"/>
              </a:rPr>
              <a:t>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a</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is</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submi</a:t>
            </a:r>
            <a:r>
              <a:rPr kumimoji="0" sz="2400" b="0" i="0" u="none" strike="noStrike" kern="1200" cap="none" spc="-40" normalizeH="0" baseline="0" noProof="0" dirty="0" smtClean="0">
                <a:ln>
                  <a:noFill/>
                </a:ln>
                <a:solidFill>
                  <a:prstClr val="black"/>
                </a:solidFill>
                <a:effectLst/>
                <a:uLnTx/>
                <a:uFillTx/>
                <a:latin typeface="Calibri"/>
                <a:ea typeface="+mn-ea"/>
                <a:cs typeface="Calibri"/>
              </a:rPr>
              <a:t>t</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ed, </a:t>
            </a:r>
            <a:r>
              <a:rPr kumimoji="0" sz="2400" b="0" i="0" u="none" strike="noStrike" kern="1200" cap="none" spc="-5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CS</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55" normalizeH="0" baseline="0" noProof="0" dirty="0" smtClean="0">
                <a:ln>
                  <a:noFill/>
                </a:ln>
                <a:solidFill>
                  <a:prstClr val="black"/>
                </a:solidFill>
                <a:effectLst/>
                <a:uLnTx/>
                <a:uFillTx/>
                <a:latin typeface="Calibri"/>
                <a:ea typeface="+mn-ea"/>
                <a:cs typeface="Calibri"/>
              </a:rPr>
              <a:t>v</a:t>
            </a:r>
            <a:r>
              <a:rPr kumimoji="0" sz="2400" b="0" i="0" u="none" strike="noStrike" kern="1200" cap="none" spc="0" normalizeH="0" baseline="0" noProof="0" dirty="0" smtClean="0">
                <a:ln>
                  <a:noFill/>
                </a:ln>
                <a:solidFill>
                  <a:prstClr val="black"/>
                </a:solidFill>
                <a:effectLst/>
                <a:uLnTx/>
                <a:uFillTx/>
                <a:latin typeface="Calibri"/>
                <a:ea typeface="+mn-ea"/>
                <a:cs typeface="Calibri"/>
              </a:rPr>
              <a:t>alid</a:t>
            </a:r>
            <a:r>
              <a:rPr kumimoji="0" sz="2400" b="0" i="0" u="none" strike="noStrike" kern="1200" cap="none" spc="-20" normalizeH="0" baseline="0" noProof="0" dirty="0" smtClean="0">
                <a:ln>
                  <a:noFill/>
                </a:ln>
                <a:solidFill>
                  <a:prstClr val="black"/>
                </a:solidFill>
                <a:effectLst/>
                <a:uLnTx/>
                <a:uFillTx/>
                <a:latin typeface="Calibri"/>
                <a:ea typeface="+mn-ea"/>
                <a:cs typeface="Calibri"/>
              </a:rPr>
              <a:t>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es the d</a:t>
            </a:r>
            <a:r>
              <a:rPr kumimoji="0" sz="2400" b="0" i="0" u="none" strike="noStrike" kern="1200" cap="none" spc="-25" normalizeH="0" baseline="0" noProof="0" dirty="0" smtClean="0">
                <a:ln>
                  <a:noFill/>
                </a:ln>
                <a:solidFill>
                  <a:prstClr val="black"/>
                </a:solidFill>
                <a:effectLst/>
                <a:uLnTx/>
                <a:uFillTx/>
                <a:latin typeface="Calibri"/>
                <a:ea typeface="+mn-ea"/>
                <a:cs typeface="Calibri"/>
              </a:rPr>
              <a:t>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a</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ide</a:t>
            </a:r>
            <a:r>
              <a:rPr kumimoji="0" sz="2400" b="0" i="0" u="none" strike="noStrike" kern="1200" cap="none" spc="-20" normalizeH="0" baseline="0" noProof="0" dirty="0" smtClean="0">
                <a:ln>
                  <a:noFill/>
                </a:ln>
                <a:solidFill>
                  <a:prstClr val="black"/>
                </a:solidFill>
                <a:effectLst/>
                <a:uLnTx/>
                <a:uFillTx/>
                <a:latin typeface="Calibri"/>
                <a:ea typeface="+mn-ea"/>
                <a:cs typeface="Calibri"/>
              </a:rPr>
              <a:t>n</a:t>
            </a:r>
            <a:r>
              <a:rPr kumimoji="0" sz="2400" b="0" i="0" u="none" strike="noStrike" kern="1200" cap="none" spc="0" normalizeH="0" baseline="0" noProof="0" dirty="0" smtClean="0">
                <a:ln>
                  <a:noFill/>
                </a:ln>
                <a:solidFill>
                  <a:prstClr val="black"/>
                </a:solidFill>
                <a:effectLst/>
                <a:uLnTx/>
                <a:uFillTx/>
                <a:latin typeface="Calibri"/>
                <a:ea typeface="+mn-ea"/>
                <a:cs typeface="Calibri"/>
              </a:rPr>
              <a:t>tifies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5" normalizeH="0" baseline="0" noProof="0" dirty="0" smtClean="0">
                <a:ln>
                  <a:noFill/>
                </a:ln>
                <a:solidFill>
                  <a:prstClr val="black"/>
                </a:solidFill>
                <a:effectLst/>
                <a:uLnTx/>
                <a:uFillTx/>
                <a:latin typeface="Calibri"/>
                <a:ea typeface="+mn-ea"/>
                <a:cs typeface="Calibri"/>
              </a:rPr>
              <a:t>r</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s</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in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 </a:t>
            </a:r>
            <a:r>
              <a:rPr kumimoji="0" sz="2400" b="0" i="0" u="none" strike="noStrike" kern="1200" cap="none" spc="0" normalizeH="0" baseline="0" noProof="0" dirty="0" smtClean="0">
                <a:ln>
                  <a:noFill/>
                </a:ln>
                <a:solidFill>
                  <a:prstClr val="black"/>
                </a:solidFill>
                <a:effectLst/>
                <a:uLnTx/>
                <a:uFillTx/>
                <a:latin typeface="Calibri"/>
                <a:ea typeface="+mn-ea"/>
                <a:cs typeface="Calibri"/>
              </a:rPr>
              <a:t>d</a:t>
            </a:r>
            <a:r>
              <a:rPr kumimoji="0" sz="2400" b="0" i="0" u="none" strike="noStrike" kern="1200" cap="none" spc="-25" normalizeH="0" baseline="0" noProof="0" dirty="0" smtClean="0">
                <a:ln>
                  <a:noFill/>
                </a:ln>
                <a:solidFill>
                  <a:prstClr val="black"/>
                </a:solidFill>
                <a:effectLst/>
                <a:uLnTx/>
                <a:uFillTx/>
                <a:latin typeface="Calibri"/>
                <a:ea typeface="+mn-ea"/>
                <a:cs typeface="Calibri"/>
              </a:rPr>
              <a:t>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a</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(if a</a:t>
            </a:r>
            <a:r>
              <a:rPr kumimoji="0" sz="2400" b="0" i="0" u="none" strike="noStrike" kern="1200" cap="none" spc="-45" normalizeH="0" baseline="0" noProof="0" dirty="0" smtClean="0">
                <a:ln>
                  <a:noFill/>
                </a:ln>
                <a:solidFill>
                  <a:prstClr val="black"/>
                </a:solidFill>
                <a:effectLst/>
                <a:uLnTx/>
                <a:uFillTx/>
                <a:latin typeface="Calibri"/>
                <a:ea typeface="+mn-ea"/>
                <a:cs typeface="Calibri"/>
              </a:rPr>
              <a:t>n</a:t>
            </a:r>
            <a:r>
              <a:rPr kumimoji="0" sz="2400" b="0" i="0" u="none" strike="noStrike" kern="1200" cap="none" spc="-15" normalizeH="0" baseline="0" noProof="0" dirty="0" smtClean="0">
                <a:ln>
                  <a:noFill/>
                </a:ln>
                <a:solidFill>
                  <a:prstClr val="black"/>
                </a:solidFill>
                <a:effectLst/>
                <a:uLnTx/>
                <a:uFillTx/>
                <a:latin typeface="Calibri"/>
                <a:ea typeface="+mn-ea"/>
                <a:cs typeface="Calibri"/>
              </a:rPr>
              <a:t>y</a:t>
            </a:r>
            <a:r>
              <a:rPr kumimoji="0" sz="2400" b="0" i="0" u="none" strike="noStrike" kern="1200" cap="none" spc="-5" normalizeH="0" baseline="0" noProof="0" dirty="0" smtClean="0">
                <a:ln>
                  <a:noFill/>
                </a:ln>
                <a:solidFill>
                  <a:prstClr val="black"/>
                </a:solidFill>
                <a:effectLst/>
                <a:uLnTx/>
                <a:uFillTx/>
                <a:latin typeface="Calibri"/>
                <a:ea typeface="+mn-ea"/>
                <a:cs typeface="Calibri"/>
              </a:rPr>
              <a:t>)</a:t>
            </a:r>
            <a:r>
              <a:rPr kumimoji="0" sz="2400" b="0" i="0" u="none" strike="noStrike" kern="1200" cap="none" spc="0" normalizeH="0" baseline="0" noProof="0" dirty="0" smtClean="0">
                <a:ln>
                  <a:noFill/>
                </a:ln>
                <a:solidFill>
                  <a:prstClr val="black"/>
                </a:solidFill>
                <a:effectLst/>
                <a:uLnTx/>
                <a:uFillTx/>
                <a:latin typeface="Calibri"/>
                <a:ea typeface="+mn-ea"/>
                <a:cs typeface="Calibri"/>
              </a:rPr>
              <a:t>.</a:t>
            </a:r>
            <a:r>
              <a:rPr kumimoji="0" sz="2400" b="0" i="0" u="none" strike="noStrike" kern="1200" cap="none" spc="-2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a</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 2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wa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y</a:t>
            </a:r>
            <a:r>
              <a:rPr kumimoji="0" sz="2400" b="0" i="0" u="none" strike="noStrike" kern="1200" cap="none" spc="0" normalizeH="0" baseline="0" noProof="0" dirty="0" smtClean="0">
                <a:ln>
                  <a:noFill/>
                </a:ln>
                <a:solidFill>
                  <a:prstClr val="black"/>
                </a:solidFill>
                <a:effectLst/>
                <a:uLnTx/>
                <a:uFillTx/>
                <a:latin typeface="Calibri"/>
                <a:ea typeface="+mn-ea"/>
                <a:cs typeface="Calibri"/>
              </a:rPr>
              <a:t>s</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o</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30" normalizeH="0" baseline="0" noProof="0" dirty="0" smtClean="0">
                <a:ln>
                  <a:noFill/>
                </a:ln>
                <a:solidFill>
                  <a:prstClr val="black"/>
                </a:solidFill>
                <a:effectLst/>
                <a:uLnTx/>
                <a:uFillTx/>
                <a:latin typeface="Calibri"/>
                <a:ea typeface="+mn-ea"/>
                <a:cs typeface="Calibri"/>
              </a:rPr>
              <a:t>v</a:t>
            </a:r>
            <a:r>
              <a:rPr kumimoji="0" sz="2400" b="0" i="0" u="none" strike="noStrike" kern="1200" cap="none" spc="-15" normalizeH="0" baseline="0" noProof="0" dirty="0" smtClean="0">
                <a:ln>
                  <a:noFill/>
                </a:ln>
                <a:solidFill>
                  <a:prstClr val="black"/>
                </a:solidFill>
                <a:effectLst/>
                <a:uLnTx/>
                <a:uFillTx/>
                <a:latin typeface="Calibri"/>
                <a:ea typeface="+mn-ea"/>
                <a:cs typeface="Calibri"/>
              </a:rPr>
              <a:t>iew</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5" normalizeH="0" baseline="0" noProof="0" dirty="0" smtClean="0">
                <a:ln>
                  <a:noFill/>
                </a:ln>
                <a:solidFill>
                  <a:prstClr val="black"/>
                </a:solidFill>
                <a:effectLst/>
                <a:uLnTx/>
                <a:uFillTx/>
                <a:latin typeface="Calibri"/>
                <a:ea typeface="+mn-ea"/>
                <a:cs typeface="Calibri"/>
              </a:rPr>
              <a:t>r</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s:</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810259" y="2282190"/>
            <a:ext cx="3411854" cy="140017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3200" b="1" i="0" u="none" strike="noStrike" kern="1200" cap="none" spc="0" normalizeH="0" baseline="0" noProof="0" dirty="0" smtClean="0">
                <a:ln>
                  <a:noFill/>
                </a:ln>
                <a:solidFill>
                  <a:srgbClr val="C00000"/>
                </a:solidFill>
                <a:effectLst/>
                <a:uLnTx/>
                <a:uFillTx/>
                <a:latin typeface="Calibri"/>
                <a:ea typeface="+mn-ea"/>
                <a:cs typeface="Calibri"/>
              </a:rPr>
              <a:t>Export </a:t>
            </a:r>
            <a:r>
              <a:rPr kumimoji="0" sz="3200" b="1" i="0" u="none" strike="noStrike" kern="1200" cap="none" spc="-15" normalizeH="0" baseline="0" noProof="0" dirty="0" smtClean="0">
                <a:ln>
                  <a:noFill/>
                </a:ln>
                <a:solidFill>
                  <a:srgbClr val="C00000"/>
                </a:solidFill>
                <a:effectLst/>
                <a:uLnTx/>
                <a:uFillTx/>
                <a:latin typeface="Calibri"/>
                <a:ea typeface="+mn-ea"/>
                <a:cs typeface="Calibri"/>
              </a:rPr>
              <a:t>E</a:t>
            </a:r>
            <a:r>
              <a:rPr kumimoji="0" sz="3200" b="1" i="0" u="none" strike="noStrike" kern="1200" cap="none" spc="0" normalizeH="0" baseline="0" noProof="0" dirty="0" smtClean="0">
                <a:ln>
                  <a:noFill/>
                </a:ln>
                <a:solidFill>
                  <a:srgbClr val="C00000"/>
                </a:solidFill>
                <a:effectLst/>
                <a:uLnTx/>
                <a:uFillTx/>
                <a:latin typeface="Calibri"/>
                <a:ea typeface="+mn-ea"/>
                <a:cs typeface="Calibri"/>
              </a:rPr>
              <a:t>r</a:t>
            </a:r>
            <a:r>
              <a:rPr kumimoji="0" sz="3200" b="1" i="0" u="none" strike="noStrike" kern="1200" cap="none" spc="-35" normalizeH="0" baseline="0" noProof="0" dirty="0" smtClean="0">
                <a:ln>
                  <a:noFill/>
                </a:ln>
                <a:solidFill>
                  <a:srgbClr val="C00000"/>
                </a:solidFill>
                <a:effectLst/>
                <a:uLnTx/>
                <a:uFillTx/>
                <a:latin typeface="Calibri"/>
                <a:ea typeface="+mn-ea"/>
                <a:cs typeface="Calibri"/>
              </a:rPr>
              <a:t>r</a:t>
            </a:r>
            <a:r>
              <a:rPr kumimoji="0" sz="3200" b="1" i="0" u="none" strike="noStrike" kern="1200" cap="none" spc="0" normalizeH="0" baseline="0" noProof="0" dirty="0" smtClean="0">
                <a:ln>
                  <a:noFill/>
                </a:ln>
                <a:solidFill>
                  <a:srgbClr val="C00000"/>
                </a:solidFill>
                <a:effectLst/>
                <a:uLnTx/>
                <a:uFillTx/>
                <a:latin typeface="Calibri"/>
                <a:ea typeface="+mn-ea"/>
                <a:cs typeface="Calibri"/>
              </a:rPr>
              <a:t>o</a:t>
            </a:r>
            <a:r>
              <a:rPr kumimoji="0" sz="3200" b="1" i="0" u="none" strike="noStrike" kern="1200" cap="none" spc="-30" normalizeH="0" baseline="0" noProof="0" dirty="0" smtClean="0">
                <a:ln>
                  <a:noFill/>
                </a:ln>
                <a:solidFill>
                  <a:srgbClr val="C00000"/>
                </a:solidFill>
                <a:effectLst/>
                <a:uLnTx/>
                <a:uFillTx/>
                <a:latin typeface="Calibri"/>
                <a:ea typeface="+mn-ea"/>
                <a:cs typeface="Calibri"/>
              </a:rPr>
              <a:t>r</a:t>
            </a:r>
            <a:r>
              <a:rPr kumimoji="0" sz="3200" b="1" i="0" u="none" strike="noStrike" kern="1200" cap="none" spc="0" normalizeH="0" baseline="0" noProof="0" dirty="0" smtClean="0">
                <a:ln>
                  <a:noFill/>
                </a:ln>
                <a:solidFill>
                  <a:srgbClr val="C00000"/>
                </a:solidFill>
                <a:effectLst/>
                <a:uLnTx/>
                <a:uFillTx/>
                <a:latin typeface="Calibri"/>
                <a:ea typeface="+mn-ea"/>
                <a:cs typeface="Calibri"/>
              </a:rPr>
              <a:t>s</a:t>
            </a:r>
            <a:r>
              <a:rPr kumimoji="0" sz="3200" b="1" i="0" u="none" strike="noStrike" kern="1200" cap="none" spc="-10" normalizeH="0" baseline="0" noProof="0" dirty="0" smtClean="0">
                <a:ln>
                  <a:noFill/>
                </a:ln>
                <a:solidFill>
                  <a:srgbClr val="C00000"/>
                </a:solidFill>
                <a:effectLst/>
                <a:uLnTx/>
                <a:uFillTx/>
                <a:latin typeface="Calibri"/>
                <a:ea typeface="+mn-ea"/>
                <a:cs typeface="Calibri"/>
              </a:rPr>
              <a:t> </a:t>
            </a:r>
            <a:r>
              <a:rPr kumimoji="0" sz="3200" b="1" i="0" u="none" strike="noStrike" kern="1200" cap="none" spc="-35" normalizeH="0" baseline="0" noProof="0" dirty="0" smtClean="0">
                <a:ln>
                  <a:noFill/>
                </a:ln>
                <a:solidFill>
                  <a:srgbClr val="C00000"/>
                </a:solidFill>
                <a:effectLst/>
                <a:uLnTx/>
                <a:uFillTx/>
                <a:latin typeface="Calibri"/>
                <a:ea typeface="+mn-ea"/>
                <a:cs typeface="Calibri"/>
              </a:rPr>
              <a:t>t</a:t>
            </a:r>
            <a:r>
              <a:rPr kumimoji="0" sz="3200" b="1" i="0" u="none" strike="noStrike" kern="1200" cap="none" spc="0" normalizeH="0" baseline="0" noProof="0" dirty="0" smtClean="0">
                <a:ln>
                  <a:noFill/>
                </a:ln>
                <a:solidFill>
                  <a:srgbClr val="C00000"/>
                </a:solidFill>
                <a:effectLst/>
                <a:uLnTx/>
                <a:uFillTx/>
                <a:latin typeface="Calibri"/>
                <a:ea typeface="+mn-ea"/>
                <a:cs typeface="Calibri"/>
              </a:rPr>
              <a:t>o C</a:t>
            </a:r>
            <a:r>
              <a:rPr kumimoji="0" sz="3200" b="1" i="0" u="none" strike="noStrike" kern="1200" cap="none" spc="-45" normalizeH="0" baseline="0" noProof="0" dirty="0" smtClean="0">
                <a:ln>
                  <a:noFill/>
                </a:ln>
                <a:solidFill>
                  <a:srgbClr val="C00000"/>
                </a:solidFill>
                <a:effectLst/>
                <a:uLnTx/>
                <a:uFillTx/>
                <a:latin typeface="Calibri"/>
                <a:ea typeface="+mn-ea"/>
                <a:cs typeface="Calibri"/>
              </a:rPr>
              <a:t>S</a:t>
            </a:r>
            <a:r>
              <a:rPr kumimoji="0" sz="3200" b="1" i="0" u="none" strike="noStrike" kern="1200" cap="none" spc="0" normalizeH="0" baseline="0" noProof="0" dirty="0" smtClean="0">
                <a:ln>
                  <a:noFill/>
                </a:ln>
                <a:solidFill>
                  <a:srgbClr val="C00000"/>
                </a:solidFill>
                <a:effectLst/>
                <a:uLnTx/>
                <a:uFillTx/>
                <a:latin typeface="Calibri"/>
                <a:ea typeface="+mn-ea"/>
                <a:cs typeface="Calibri"/>
              </a:rPr>
              <a:t>V</a:t>
            </a:r>
            <a:endParaRPr kumimoji="0" sz="3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a:p>
            <a:pPr marL="256540" marR="32384"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15" normalizeH="0" baseline="0" noProof="0" dirty="0" smtClean="0">
                <a:ln>
                  <a:noFill/>
                </a:ln>
                <a:solidFill>
                  <a:srgbClr val="C00000"/>
                </a:solidFill>
                <a:effectLst/>
                <a:uLnTx/>
                <a:uFillTx/>
                <a:latin typeface="Calibri"/>
                <a:ea typeface="+mn-ea"/>
                <a:cs typeface="Calibri"/>
              </a:rPr>
              <a:t>S</a:t>
            </a:r>
            <a:r>
              <a:rPr kumimoji="0" sz="2400" b="1" i="0" u="none" strike="noStrike" kern="1200" cap="none" spc="-45" normalizeH="0" baseline="0" noProof="0" dirty="0" smtClean="0">
                <a:ln>
                  <a:noFill/>
                </a:ln>
                <a:solidFill>
                  <a:srgbClr val="C00000"/>
                </a:solidFill>
                <a:effectLst/>
                <a:uLnTx/>
                <a:uFillTx/>
                <a:latin typeface="Calibri"/>
                <a:ea typeface="+mn-ea"/>
                <a:cs typeface="Calibri"/>
              </a:rPr>
              <a:t>a</a:t>
            </a:r>
            <a:r>
              <a:rPr kumimoji="0" sz="2400" b="1" i="0" u="none" strike="noStrike" kern="1200" cap="none" spc="-20" normalizeH="0" baseline="0" noProof="0" dirty="0" smtClean="0">
                <a:ln>
                  <a:noFill/>
                </a:ln>
                <a:solidFill>
                  <a:srgbClr val="C00000"/>
                </a:solidFill>
                <a:effectLst/>
                <a:uLnTx/>
                <a:uFillTx/>
                <a:latin typeface="Calibri"/>
                <a:ea typeface="+mn-ea"/>
                <a:cs typeface="Calibri"/>
              </a:rPr>
              <a:t>v</a:t>
            </a:r>
            <a:r>
              <a:rPr kumimoji="0" sz="2400" b="1" i="0" u="none" strike="noStrike" kern="1200" cap="none" spc="0" normalizeH="0" baseline="0" noProof="0" dirty="0" smtClean="0">
                <a:ln>
                  <a:noFill/>
                </a:ln>
                <a:solidFill>
                  <a:srgbClr val="C00000"/>
                </a:solidFill>
                <a:effectLst/>
                <a:uLnTx/>
                <a:uFillTx/>
                <a:latin typeface="Calibri"/>
                <a:ea typeface="+mn-ea"/>
                <a:cs typeface="Calibri"/>
              </a:rPr>
              <a:t>e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Er</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Messa</a:t>
            </a:r>
            <a:r>
              <a:rPr kumimoji="0" sz="2400" b="0" i="0" u="none" strike="noStrike" kern="1200" cap="none" spc="-40" normalizeH="0" baseline="0" noProof="0" dirty="0" smtClean="0">
                <a:ln>
                  <a:noFill/>
                </a:ln>
                <a:solidFill>
                  <a:prstClr val="black"/>
                </a:solidFill>
                <a:effectLst/>
                <a:uLnTx/>
                <a:uFillTx/>
                <a:latin typeface="Calibri"/>
                <a:ea typeface="+mn-ea"/>
                <a:cs typeface="Calibri"/>
              </a:rPr>
              <a:t>g</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eport</a:t>
            </a:r>
            <a:r>
              <a:rPr kumimoji="0" sz="2400" b="0" i="0" u="none" strike="noStrike" kern="1200" cap="none" spc="-25" normalizeH="0" baseline="0" noProof="0" dirty="0" smtClean="0">
                <a:ln>
                  <a:noFill/>
                </a:ln>
                <a:solidFill>
                  <a:prstClr val="black"/>
                </a:solidFill>
                <a:effectLst/>
                <a:uLnTx/>
                <a:uFillTx/>
                <a:latin typeface="Calibri"/>
                <a:ea typeface="+mn-ea"/>
                <a:cs typeface="Calibri"/>
              </a:rPr>
              <a:t>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o</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y</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our</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ompu</a:t>
            </a:r>
            <a:r>
              <a:rPr kumimoji="0" sz="2400" b="0" i="0" u="none" strike="noStrike" kern="1200" cap="none" spc="-30"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2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609600" y="3733800"/>
            <a:ext cx="3813048" cy="2468880"/>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4973828" y="2230267"/>
            <a:ext cx="3467735" cy="1009650"/>
          </a:xfrm>
          <a:prstGeom prst="rect">
            <a:avLst/>
          </a:prstGeom>
        </p:spPr>
        <p:txBody>
          <a:bodyPr vert="horz" wrap="square" lIns="0" tIns="0" rIns="0" bIns="0" rtlCol="0">
            <a:noAutofit/>
          </a:bodyPr>
          <a:lstStyle/>
          <a:p>
            <a:pPr marL="847725" marR="12700" lvl="0" indent="-835660" algn="l" defTabSz="914400" rtl="0" eaLnBrk="1" fontAlgn="auto" latinLnBrk="0" hangingPunct="1">
              <a:lnSpc>
                <a:spcPct val="100099"/>
              </a:lnSpc>
              <a:spcBef>
                <a:spcPts val="0"/>
              </a:spcBef>
              <a:spcAft>
                <a:spcPts val="0"/>
              </a:spcAft>
              <a:buClrTx/>
              <a:buSzTx/>
              <a:buFontTx/>
              <a:buNone/>
              <a:tabLst/>
              <a:defRPr/>
            </a:pPr>
            <a:r>
              <a:rPr kumimoji="0" sz="3200" b="1" i="0" u="none" strike="noStrike" kern="1200" cap="none" spc="-55" normalizeH="0" baseline="0" noProof="0" dirty="0" smtClean="0">
                <a:ln>
                  <a:noFill/>
                </a:ln>
                <a:solidFill>
                  <a:srgbClr val="C00000"/>
                </a:solidFill>
                <a:effectLst/>
                <a:uLnTx/>
                <a:uFillTx/>
                <a:latin typeface="Calibri"/>
                <a:ea typeface="+mn-ea"/>
                <a:cs typeface="Calibri"/>
              </a:rPr>
              <a:t>R</a:t>
            </a:r>
            <a:r>
              <a:rPr kumimoji="0" sz="3200" b="1" i="0" u="none" strike="noStrike" kern="1200" cap="none" spc="-20" normalizeH="0" baseline="0" noProof="0" dirty="0" smtClean="0">
                <a:ln>
                  <a:noFill/>
                </a:ln>
                <a:solidFill>
                  <a:srgbClr val="C00000"/>
                </a:solidFill>
                <a:effectLst/>
                <a:uLnTx/>
                <a:uFillTx/>
                <a:latin typeface="Calibri"/>
                <a:ea typeface="+mn-ea"/>
                <a:cs typeface="Calibri"/>
              </a:rPr>
              <a:t>e</a:t>
            </a:r>
            <a:r>
              <a:rPr kumimoji="0" sz="3200" b="1" i="0" u="none" strike="noStrike" kern="1200" cap="none" spc="0" normalizeH="0" baseline="0" noProof="0" dirty="0" smtClean="0">
                <a:ln>
                  <a:noFill/>
                </a:ln>
                <a:solidFill>
                  <a:srgbClr val="C00000"/>
                </a:solidFill>
                <a:effectLst/>
                <a:uLnTx/>
                <a:uFillTx/>
                <a:latin typeface="Calibri"/>
                <a:ea typeface="+mn-ea"/>
                <a:cs typeface="Calibri"/>
              </a:rPr>
              <a:t>vi</a:t>
            </a:r>
            <a:r>
              <a:rPr kumimoji="0" sz="3200" b="1" i="0" u="none" strike="noStrike" kern="1200" cap="none" spc="-20" normalizeH="0" baseline="0" noProof="0" dirty="0" smtClean="0">
                <a:ln>
                  <a:noFill/>
                </a:ln>
                <a:solidFill>
                  <a:srgbClr val="C00000"/>
                </a:solidFill>
                <a:effectLst/>
                <a:uLnTx/>
                <a:uFillTx/>
                <a:latin typeface="Calibri"/>
                <a:ea typeface="+mn-ea"/>
                <a:cs typeface="Calibri"/>
              </a:rPr>
              <a:t>e</a:t>
            </a:r>
            <a:r>
              <a:rPr kumimoji="0" sz="3200" b="1" i="0" u="none" strike="noStrike" kern="1200" cap="none" spc="0" normalizeH="0" baseline="0" noProof="0" dirty="0" smtClean="0">
                <a:ln>
                  <a:noFill/>
                </a:ln>
                <a:solidFill>
                  <a:srgbClr val="C00000"/>
                </a:solidFill>
                <a:effectLst/>
                <a:uLnTx/>
                <a:uFillTx/>
                <a:latin typeface="Calibri"/>
                <a:ea typeface="+mn-ea"/>
                <a:cs typeface="Calibri"/>
              </a:rPr>
              <a:t>w &amp;</a:t>
            </a:r>
            <a:r>
              <a:rPr kumimoji="0" sz="3200" b="1" i="0" u="none" strike="noStrike" kern="1200" cap="none" spc="-10" normalizeH="0" baseline="0" noProof="0" dirty="0" smtClean="0">
                <a:ln>
                  <a:noFill/>
                </a:ln>
                <a:solidFill>
                  <a:srgbClr val="C00000"/>
                </a:solidFill>
                <a:effectLst/>
                <a:uLnTx/>
                <a:uFillTx/>
                <a:latin typeface="Calibri"/>
                <a:ea typeface="+mn-ea"/>
                <a:cs typeface="Calibri"/>
              </a:rPr>
              <a:t> </a:t>
            </a:r>
            <a:r>
              <a:rPr kumimoji="0" sz="3200" b="1" i="0" u="none" strike="noStrike" kern="1200" cap="none" spc="-55" normalizeH="0" baseline="0" noProof="0" dirty="0" smtClean="0">
                <a:ln>
                  <a:noFill/>
                </a:ln>
                <a:solidFill>
                  <a:srgbClr val="C00000"/>
                </a:solidFill>
                <a:effectLst/>
                <a:uLnTx/>
                <a:uFillTx/>
                <a:latin typeface="Calibri"/>
                <a:ea typeface="+mn-ea"/>
                <a:cs typeface="Calibri"/>
              </a:rPr>
              <a:t>E</a:t>
            </a:r>
            <a:r>
              <a:rPr kumimoji="0" sz="3200" b="1" i="0" u="none" strike="noStrike" kern="1200" cap="none" spc="0" normalizeH="0" baseline="0" noProof="0" dirty="0" smtClean="0">
                <a:ln>
                  <a:noFill/>
                </a:ln>
                <a:solidFill>
                  <a:srgbClr val="C00000"/>
                </a:solidFill>
                <a:effectLst/>
                <a:uLnTx/>
                <a:uFillTx/>
                <a:latin typeface="Calibri"/>
                <a:ea typeface="+mn-ea"/>
                <a:cs typeface="Calibri"/>
              </a:rPr>
              <a:t>dit Er</a:t>
            </a:r>
            <a:r>
              <a:rPr kumimoji="0" sz="3200" b="1" i="0" u="none" strike="noStrike" kern="1200" cap="none" spc="-40" normalizeH="0" baseline="0" noProof="0" dirty="0" smtClean="0">
                <a:ln>
                  <a:noFill/>
                </a:ln>
                <a:solidFill>
                  <a:srgbClr val="C00000"/>
                </a:solidFill>
                <a:effectLst/>
                <a:uLnTx/>
                <a:uFillTx/>
                <a:latin typeface="Calibri"/>
                <a:ea typeface="+mn-ea"/>
                <a:cs typeface="Calibri"/>
              </a:rPr>
              <a:t>r</a:t>
            </a:r>
            <a:r>
              <a:rPr kumimoji="0" sz="3200" b="1" i="0" u="none" strike="noStrike" kern="1200" cap="none" spc="0" normalizeH="0" baseline="0" noProof="0" dirty="0" smtClean="0">
                <a:ln>
                  <a:noFill/>
                </a:ln>
                <a:solidFill>
                  <a:srgbClr val="C00000"/>
                </a:solidFill>
                <a:effectLst/>
                <a:uLnTx/>
                <a:uFillTx/>
                <a:latin typeface="Calibri"/>
                <a:ea typeface="+mn-ea"/>
                <a:cs typeface="Calibri"/>
              </a:rPr>
              <a:t>o</a:t>
            </a:r>
            <a:r>
              <a:rPr kumimoji="0" sz="3200" b="1" i="0" u="none" strike="noStrike" kern="1200" cap="none" spc="-30" normalizeH="0" baseline="0" noProof="0" dirty="0" smtClean="0">
                <a:ln>
                  <a:noFill/>
                </a:ln>
                <a:solidFill>
                  <a:srgbClr val="C00000"/>
                </a:solidFill>
                <a:effectLst/>
                <a:uLnTx/>
                <a:uFillTx/>
                <a:latin typeface="Calibri"/>
                <a:ea typeface="+mn-ea"/>
                <a:cs typeface="Calibri"/>
              </a:rPr>
              <a:t>r</a:t>
            </a:r>
            <a:r>
              <a:rPr kumimoji="0" sz="3200" b="1" i="0" u="none" strike="noStrike" kern="1200" cap="none" spc="0" normalizeH="0" baseline="0" noProof="0" dirty="0" smtClean="0">
                <a:ln>
                  <a:noFill/>
                </a:ln>
                <a:solidFill>
                  <a:srgbClr val="C00000"/>
                </a:solidFill>
                <a:effectLst/>
                <a:uLnTx/>
                <a:uFillTx/>
                <a:latin typeface="Calibri"/>
                <a:ea typeface="+mn-ea"/>
                <a:cs typeface="Calibri"/>
              </a:rPr>
              <a:t>s within</a:t>
            </a:r>
            <a:r>
              <a:rPr kumimoji="0" sz="3200" b="1" i="0" u="none" strike="noStrike" kern="1200" cap="none" spc="-10" normalizeH="0" baseline="0" noProof="0" dirty="0" smtClean="0">
                <a:ln>
                  <a:noFill/>
                </a:ln>
                <a:solidFill>
                  <a:srgbClr val="C00000"/>
                </a:solidFill>
                <a:effectLst/>
                <a:uLnTx/>
                <a:uFillTx/>
                <a:latin typeface="Calibri"/>
                <a:ea typeface="+mn-ea"/>
                <a:cs typeface="Calibri"/>
              </a:rPr>
              <a:t> </a:t>
            </a:r>
            <a:r>
              <a:rPr kumimoji="0" sz="3200" b="1" i="0" u="none" strike="noStrike" kern="1200" cap="none" spc="-75" normalizeH="0" baseline="0" noProof="0" dirty="0" smtClean="0">
                <a:ln>
                  <a:noFill/>
                </a:ln>
                <a:solidFill>
                  <a:srgbClr val="C00000"/>
                </a:solidFill>
                <a:effectLst/>
                <a:uLnTx/>
                <a:uFillTx/>
                <a:latin typeface="Calibri"/>
                <a:ea typeface="+mn-ea"/>
                <a:cs typeface="Calibri"/>
              </a:rPr>
              <a:t>T</a:t>
            </a:r>
            <a:r>
              <a:rPr kumimoji="0" sz="3200" b="1" i="0" u="none" strike="noStrike" kern="1200" cap="none" spc="0" normalizeH="0" baseline="0" noProof="0" dirty="0" smtClean="0">
                <a:ln>
                  <a:noFill/>
                </a:ln>
                <a:solidFill>
                  <a:srgbClr val="C00000"/>
                </a:solidFill>
                <a:effectLst/>
                <a:uLnTx/>
                <a:uFillTx/>
                <a:latin typeface="Calibri"/>
                <a:ea typeface="+mn-ea"/>
                <a:cs typeface="Calibri"/>
              </a:rPr>
              <a:t>CS</a:t>
            </a:r>
            <a:endParaRPr kumimoji="0" sz="32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4572000" y="3727703"/>
            <a:ext cx="3805428" cy="2468880"/>
          </a:xfrm>
          <a:prstGeom prst="rect">
            <a:avLst/>
          </a:prstGeom>
          <a:blipFill>
            <a:blip r:embed="rId4"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25634344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1577975">
              <a:lnSpc>
                <a:spcPct val="100000"/>
              </a:lnSpc>
            </a:pPr>
            <a:r>
              <a:rPr sz="4400" dirty="0" smtClean="0">
                <a:latin typeface="Calibri"/>
                <a:cs typeface="Calibri"/>
              </a:rPr>
              <a:t>Exp</a:t>
            </a:r>
            <a:r>
              <a:rPr sz="4400" spc="5" dirty="0" smtClean="0">
                <a:latin typeface="Calibri"/>
                <a:cs typeface="Calibri"/>
              </a:rPr>
              <a:t>o</a:t>
            </a:r>
            <a:r>
              <a:rPr sz="4400" spc="0" dirty="0" smtClean="0">
                <a:latin typeface="Calibri"/>
                <a:cs typeface="Calibri"/>
              </a:rPr>
              <a:t>rt Er</a:t>
            </a:r>
            <a:r>
              <a:rPr sz="4400" spc="-85" dirty="0" smtClean="0">
                <a:latin typeface="Calibri"/>
                <a:cs typeface="Calibri"/>
              </a:rPr>
              <a:t>r</a:t>
            </a:r>
            <a:r>
              <a:rPr sz="4400" spc="0" dirty="0" smtClean="0">
                <a:latin typeface="Calibri"/>
                <a:cs typeface="Calibri"/>
              </a:rPr>
              <a:t>o</a:t>
            </a:r>
            <a:r>
              <a:rPr sz="4400" spc="-65" dirty="0" smtClean="0">
                <a:latin typeface="Calibri"/>
                <a:cs typeface="Calibri"/>
              </a:rPr>
              <a:t>r</a:t>
            </a:r>
            <a:r>
              <a:rPr sz="4400" spc="0" dirty="0" smtClean="0">
                <a:latin typeface="Calibri"/>
                <a:cs typeface="Calibri"/>
              </a:rPr>
              <a:t>s</a:t>
            </a:r>
            <a:r>
              <a:rPr sz="4400" spc="10" dirty="0" smtClean="0">
                <a:latin typeface="Calibri"/>
                <a:cs typeface="Calibri"/>
              </a:rPr>
              <a:t> </a:t>
            </a:r>
            <a:r>
              <a:rPr sz="4400" spc="-50" dirty="0" smtClean="0">
                <a:latin typeface="Calibri"/>
                <a:cs typeface="Calibri"/>
              </a:rPr>
              <a:t>t</a:t>
            </a:r>
            <a:r>
              <a:rPr sz="4400" spc="0" dirty="0" smtClean="0">
                <a:latin typeface="Calibri"/>
                <a:cs typeface="Calibri"/>
              </a:rPr>
              <a:t>o</a:t>
            </a:r>
            <a:r>
              <a:rPr sz="4400" spc="-5" dirty="0" smtClean="0">
                <a:latin typeface="Calibri"/>
                <a:cs typeface="Calibri"/>
              </a:rPr>
              <a:t> </a:t>
            </a:r>
            <a:r>
              <a:rPr sz="4400" spc="10" dirty="0" smtClean="0">
                <a:latin typeface="Calibri"/>
                <a:cs typeface="Calibri"/>
              </a:rPr>
              <a:t>C</a:t>
            </a:r>
            <a:r>
              <a:rPr sz="4400" spc="-20" dirty="0" smtClean="0">
                <a:latin typeface="Calibri"/>
                <a:cs typeface="Calibri"/>
              </a:rPr>
              <a:t>S</a:t>
            </a:r>
            <a:r>
              <a:rPr sz="4400" spc="0" dirty="0" smtClean="0">
                <a:latin typeface="Calibri"/>
                <a:cs typeface="Calibri"/>
              </a:rPr>
              <a:t>V</a:t>
            </a:r>
            <a:endParaRPr sz="4400" dirty="0">
              <a:latin typeface="Calibri"/>
              <a:cs typeface="Calibri"/>
            </a:endParaRPr>
          </a:p>
        </p:txBody>
      </p:sp>
      <p:sp>
        <p:nvSpPr>
          <p:cNvPr id="8" name="object 8"/>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3" name="object 3"/>
          <p:cNvSpPr txBox="1"/>
          <p:nvPr/>
        </p:nvSpPr>
        <p:spPr>
          <a:xfrm>
            <a:off x="535940" y="1627759"/>
            <a:ext cx="6682740" cy="925830"/>
          </a:xfrm>
          <a:prstGeom prst="rect">
            <a:avLst/>
          </a:prstGeom>
        </p:spPr>
        <p:txBody>
          <a:bodyPr vert="horz" wrap="square" lIns="0" tIns="0" rIns="0" bIns="0" rtlCol="0">
            <a:noAutofit/>
          </a:bodyPr>
          <a:lstStyle/>
          <a:p>
            <a:pPr marL="12700" marR="12700" lvl="0" indent="0" algn="l" defTabSz="914400" rtl="0" eaLnBrk="1" fontAlgn="auto" latinLnBrk="0" hangingPunct="1">
              <a:lnSpc>
                <a:spcPct val="80000"/>
              </a:lnSpc>
              <a:spcBef>
                <a:spcPts val="0"/>
              </a:spcBef>
              <a:spcAft>
                <a:spcPts val="0"/>
              </a:spcAft>
              <a:buClrTx/>
              <a:buSzTx/>
              <a:buFontTx/>
              <a:buNone/>
              <a:tabLst/>
              <a:defRPr/>
            </a:pPr>
            <a:r>
              <a:rPr kumimoji="0" sz="3700" b="1" i="0" u="none" strike="noStrike" kern="1200" cap="none" spc="-80" normalizeH="0" baseline="0" noProof="0" dirty="0" smtClean="0">
                <a:ln>
                  <a:noFill/>
                </a:ln>
                <a:solidFill>
                  <a:srgbClr val="C00000"/>
                </a:solidFill>
                <a:effectLst/>
                <a:uLnTx/>
                <a:uFillTx/>
                <a:latin typeface="Calibri"/>
                <a:ea typeface="+mn-ea"/>
                <a:cs typeface="Calibri"/>
              </a:rPr>
              <a:t>R</a:t>
            </a:r>
            <a:r>
              <a:rPr kumimoji="0" sz="3700" b="1" i="0" u="none" strike="noStrike" kern="1200" cap="none" spc="-35" normalizeH="0" baseline="0" noProof="0" dirty="0" smtClean="0">
                <a:ln>
                  <a:noFill/>
                </a:ln>
                <a:solidFill>
                  <a:srgbClr val="C00000"/>
                </a:solidFill>
                <a:effectLst/>
                <a:uLnTx/>
                <a:uFillTx/>
                <a:latin typeface="Calibri"/>
                <a:ea typeface="+mn-ea"/>
                <a:cs typeface="Calibri"/>
              </a:rPr>
              <a:t>e</a:t>
            </a:r>
            <a:r>
              <a:rPr kumimoji="0" sz="3700" b="1" i="0" u="none" strike="noStrike" kern="1200" cap="none" spc="-20" normalizeH="0" baseline="0" noProof="0" dirty="0" smtClean="0">
                <a:ln>
                  <a:noFill/>
                </a:ln>
                <a:solidFill>
                  <a:srgbClr val="C00000"/>
                </a:solidFill>
                <a:effectLst/>
                <a:uLnTx/>
                <a:uFillTx/>
                <a:latin typeface="Calibri"/>
                <a:ea typeface="+mn-ea"/>
                <a:cs typeface="Calibri"/>
              </a:rPr>
              <a:t>view</a:t>
            </a:r>
            <a:r>
              <a:rPr kumimoji="0" sz="3700" b="1" i="0" u="none" strike="noStrike" kern="1200" cap="none" spc="5" normalizeH="0" baseline="0" noProof="0" dirty="0" smtClean="0">
                <a:ln>
                  <a:noFill/>
                </a:ln>
                <a:solidFill>
                  <a:srgbClr val="C00000"/>
                </a:solidFill>
                <a:effectLst/>
                <a:uLnTx/>
                <a:uFillTx/>
                <a:latin typeface="Calibri"/>
                <a:ea typeface="+mn-ea"/>
                <a:cs typeface="Calibri"/>
              </a:rPr>
              <a:t> </a:t>
            </a:r>
            <a:r>
              <a:rPr kumimoji="0" sz="3700" b="0" i="0" u="none" strike="noStrike" kern="1200" cap="none" spc="-20" normalizeH="0" baseline="0" noProof="0" dirty="0" smtClean="0">
                <a:ln>
                  <a:noFill/>
                </a:ln>
                <a:solidFill>
                  <a:prstClr val="black"/>
                </a:solidFill>
                <a:effectLst/>
                <a:uLnTx/>
                <a:uFillTx/>
                <a:latin typeface="Calibri"/>
                <a:ea typeface="+mn-ea"/>
                <a:cs typeface="Calibri"/>
              </a:rPr>
              <a:t>the</a:t>
            </a:r>
            <a:r>
              <a:rPr kumimoji="0" sz="3700" b="0" i="0" u="none" strike="noStrike" kern="1200" cap="none" spc="-5" normalizeH="0" baseline="0" noProof="0" dirty="0" smtClean="0">
                <a:ln>
                  <a:noFill/>
                </a:ln>
                <a:solidFill>
                  <a:prstClr val="black"/>
                </a:solidFill>
                <a:effectLst/>
                <a:uLnTx/>
                <a:uFillTx/>
                <a:latin typeface="Calibri"/>
                <a:ea typeface="+mn-ea"/>
                <a:cs typeface="Calibri"/>
              </a:rPr>
              <a:t> </a:t>
            </a:r>
            <a:r>
              <a:rPr kumimoji="0" sz="3700" b="0" i="0" u="none" strike="noStrike" kern="1200" cap="none" spc="-85" normalizeH="0" baseline="0" noProof="0" dirty="0" smtClean="0">
                <a:ln>
                  <a:noFill/>
                </a:ln>
                <a:solidFill>
                  <a:prstClr val="black"/>
                </a:solidFill>
                <a:effectLst/>
                <a:uLnTx/>
                <a:uFillTx/>
                <a:latin typeface="Calibri"/>
                <a:ea typeface="+mn-ea"/>
                <a:cs typeface="Calibri"/>
              </a:rPr>
              <a:t>e</a:t>
            </a:r>
            <a:r>
              <a:rPr kumimoji="0" sz="3700" b="0" i="0" u="none" strike="noStrike" kern="1200" cap="none" spc="-20" normalizeH="0" baseline="0" noProof="0" dirty="0" smtClean="0">
                <a:ln>
                  <a:noFill/>
                </a:ln>
                <a:solidFill>
                  <a:prstClr val="black"/>
                </a:solidFill>
                <a:effectLst/>
                <a:uLnTx/>
                <a:uFillTx/>
                <a:latin typeface="Calibri"/>
                <a:ea typeface="+mn-ea"/>
                <a:cs typeface="Calibri"/>
              </a:rPr>
              <a:t>xport</a:t>
            </a:r>
            <a:r>
              <a:rPr kumimoji="0" sz="3700" b="0" i="0" u="none" strike="noStrike" kern="1200" cap="none" spc="10" normalizeH="0" baseline="0" noProof="0" dirty="0" smtClean="0">
                <a:ln>
                  <a:noFill/>
                </a:ln>
                <a:solidFill>
                  <a:prstClr val="black"/>
                </a:solidFill>
                <a:effectLst/>
                <a:uLnTx/>
                <a:uFillTx/>
                <a:latin typeface="Calibri"/>
                <a:ea typeface="+mn-ea"/>
                <a:cs typeface="Calibri"/>
              </a:rPr>
              <a:t> </a:t>
            </a:r>
            <a:r>
              <a:rPr kumimoji="0" sz="3700" b="0" i="0" u="none" strike="noStrike" kern="1200" cap="none" spc="-20" normalizeH="0" baseline="0" noProof="0" dirty="0" smtClean="0">
                <a:ln>
                  <a:noFill/>
                </a:ln>
                <a:solidFill>
                  <a:prstClr val="black"/>
                </a:solidFill>
                <a:effectLst/>
                <a:uLnTx/>
                <a:uFillTx/>
                <a:latin typeface="Calibri"/>
                <a:ea typeface="+mn-ea"/>
                <a:cs typeface="Calibri"/>
              </a:rPr>
              <a:t>and</a:t>
            </a:r>
            <a:r>
              <a:rPr kumimoji="0" sz="3700" b="0" i="0" u="none" strike="noStrike" kern="1200" cap="none" spc="15" normalizeH="0" baseline="0" noProof="0" dirty="0" smtClean="0">
                <a:ln>
                  <a:noFill/>
                </a:ln>
                <a:solidFill>
                  <a:prstClr val="black"/>
                </a:solidFill>
                <a:effectLst/>
                <a:uLnTx/>
                <a:uFillTx/>
                <a:latin typeface="Calibri"/>
                <a:ea typeface="+mn-ea"/>
                <a:cs typeface="Calibri"/>
              </a:rPr>
              <a:t> </a:t>
            </a:r>
            <a:r>
              <a:rPr kumimoji="0" sz="3700" b="0" i="0" u="none" strike="noStrike" kern="1200" cap="none" spc="-20" normalizeH="0" baseline="0" noProof="0" dirty="0" smtClean="0">
                <a:ln>
                  <a:noFill/>
                </a:ln>
                <a:solidFill>
                  <a:prstClr val="black"/>
                </a:solidFill>
                <a:effectLst/>
                <a:uLnTx/>
                <a:uFillTx/>
                <a:latin typeface="Calibri"/>
                <a:ea typeface="+mn-ea"/>
                <a:cs typeface="Calibri"/>
              </a:rPr>
              <a:t>look </a:t>
            </a:r>
            <a:r>
              <a:rPr kumimoji="0" sz="3700" b="0" i="0" u="none" strike="noStrike" kern="1200" cap="none" spc="-80" normalizeH="0" baseline="0" noProof="0" dirty="0" smtClean="0">
                <a:ln>
                  <a:noFill/>
                </a:ln>
                <a:solidFill>
                  <a:prstClr val="black"/>
                </a:solidFill>
                <a:effectLst/>
                <a:uLnTx/>
                <a:uFillTx/>
                <a:latin typeface="Calibri"/>
                <a:ea typeface="+mn-ea"/>
                <a:cs typeface="Calibri"/>
              </a:rPr>
              <a:t>f</a:t>
            </a:r>
            <a:r>
              <a:rPr kumimoji="0" sz="3700" b="0" i="0" u="none" strike="noStrike" kern="1200" cap="none" spc="-20" normalizeH="0" baseline="0" noProof="0" dirty="0" smtClean="0">
                <a:ln>
                  <a:noFill/>
                </a:ln>
                <a:solidFill>
                  <a:prstClr val="black"/>
                </a:solidFill>
                <a:effectLst/>
                <a:uLnTx/>
                <a:uFillTx/>
                <a:latin typeface="Calibri"/>
                <a:ea typeface="+mn-ea"/>
                <a:cs typeface="Calibri"/>
              </a:rPr>
              <a:t>or</a:t>
            </a:r>
            <a:r>
              <a:rPr kumimoji="0" sz="3700" b="0" i="0" u="none" strike="noStrike" kern="1200" cap="none" spc="-5" normalizeH="0" baseline="0" noProof="0" dirty="0" smtClean="0">
                <a:ln>
                  <a:noFill/>
                </a:ln>
                <a:solidFill>
                  <a:prstClr val="black"/>
                </a:solidFill>
                <a:effectLst/>
                <a:uLnTx/>
                <a:uFillTx/>
                <a:latin typeface="Calibri"/>
                <a:ea typeface="+mn-ea"/>
                <a:cs typeface="Calibri"/>
              </a:rPr>
              <a:t> </a:t>
            </a:r>
            <a:r>
              <a:rPr kumimoji="0" sz="3700" b="0" i="0" u="none" strike="noStrike" kern="1200" cap="none" spc="-20" normalizeH="0" baseline="0" noProof="0" dirty="0" smtClean="0">
                <a:ln>
                  <a:noFill/>
                </a:ln>
                <a:solidFill>
                  <a:prstClr val="black"/>
                </a:solidFill>
                <a:effectLst/>
                <a:uLnTx/>
                <a:uFillTx/>
                <a:latin typeface="Calibri"/>
                <a:ea typeface="+mn-ea"/>
                <a:cs typeface="Calibri"/>
              </a:rPr>
              <a:t>the</a:t>
            </a:r>
            <a:r>
              <a:rPr kumimoji="0" sz="3700" b="0" i="0" u="none" strike="noStrike" kern="1200" cap="none" spc="-15" normalizeH="0" baseline="0" noProof="0" dirty="0" smtClean="0">
                <a:ln>
                  <a:noFill/>
                </a:ln>
                <a:solidFill>
                  <a:prstClr val="black"/>
                </a:solidFill>
                <a:effectLst/>
                <a:uLnTx/>
                <a:uFillTx/>
                <a:latin typeface="Calibri"/>
                <a:ea typeface="+mn-ea"/>
                <a:cs typeface="Calibri"/>
              </a:rPr>
              <a:t> Er</a:t>
            </a:r>
            <a:r>
              <a:rPr kumimoji="0" sz="3700" b="0" i="0" u="none" strike="noStrike" kern="1200" cap="none" spc="-90" normalizeH="0" baseline="0" noProof="0" dirty="0" smtClean="0">
                <a:ln>
                  <a:noFill/>
                </a:ln>
                <a:solidFill>
                  <a:prstClr val="black"/>
                </a:solidFill>
                <a:effectLst/>
                <a:uLnTx/>
                <a:uFillTx/>
                <a:latin typeface="Calibri"/>
                <a:ea typeface="+mn-ea"/>
                <a:cs typeface="Calibri"/>
              </a:rPr>
              <a:t>r</a:t>
            </a:r>
            <a:r>
              <a:rPr kumimoji="0" sz="3700" b="0" i="0" u="none" strike="noStrike" kern="1200" cap="none" spc="-20" normalizeH="0" baseline="0" noProof="0" dirty="0" smtClean="0">
                <a:ln>
                  <a:noFill/>
                </a:ln>
                <a:solidFill>
                  <a:prstClr val="black"/>
                </a:solidFill>
                <a:effectLst/>
                <a:uLnTx/>
                <a:uFillTx/>
                <a:latin typeface="Calibri"/>
                <a:ea typeface="+mn-ea"/>
                <a:cs typeface="Calibri"/>
              </a:rPr>
              <a:t>or</a:t>
            </a:r>
            <a:r>
              <a:rPr kumimoji="0" sz="3700" b="0" i="0" u="none" strike="noStrike" kern="1200" cap="none" spc="10" normalizeH="0" baseline="0" noProof="0" dirty="0" smtClean="0">
                <a:ln>
                  <a:noFill/>
                </a:ln>
                <a:solidFill>
                  <a:prstClr val="black"/>
                </a:solidFill>
                <a:effectLst/>
                <a:uLnTx/>
                <a:uFillTx/>
                <a:latin typeface="Calibri"/>
                <a:ea typeface="+mn-ea"/>
                <a:cs typeface="Calibri"/>
              </a:rPr>
              <a:t> </a:t>
            </a:r>
            <a:r>
              <a:rPr kumimoji="0" sz="3700" b="0" i="0" u="none" strike="noStrike" kern="1200" cap="none" spc="-25" normalizeH="0" baseline="0" noProof="0" dirty="0" smtClean="0">
                <a:ln>
                  <a:noFill/>
                </a:ln>
                <a:solidFill>
                  <a:prstClr val="black"/>
                </a:solidFill>
                <a:effectLst/>
                <a:uLnTx/>
                <a:uFillTx/>
                <a:latin typeface="Calibri"/>
                <a:ea typeface="+mn-ea"/>
                <a:cs typeface="Calibri"/>
              </a:rPr>
              <a:t>Me</a:t>
            </a:r>
            <a:r>
              <a:rPr kumimoji="0" sz="3700" b="0" i="0" u="none" strike="noStrike" kern="1200" cap="none" spc="-30" normalizeH="0" baseline="0" noProof="0" dirty="0" smtClean="0">
                <a:ln>
                  <a:noFill/>
                </a:ln>
                <a:solidFill>
                  <a:prstClr val="black"/>
                </a:solidFill>
                <a:effectLst/>
                <a:uLnTx/>
                <a:uFillTx/>
                <a:latin typeface="Calibri"/>
                <a:ea typeface="+mn-ea"/>
                <a:cs typeface="Calibri"/>
              </a:rPr>
              <a:t>s</a:t>
            </a:r>
            <a:r>
              <a:rPr kumimoji="0" sz="3700" b="0" i="0" u="none" strike="noStrike" kern="1200" cap="none" spc="-20" normalizeH="0" baseline="0" noProof="0" dirty="0" smtClean="0">
                <a:ln>
                  <a:noFill/>
                </a:ln>
                <a:solidFill>
                  <a:prstClr val="black"/>
                </a:solidFill>
                <a:effectLst/>
                <a:uLnTx/>
                <a:uFillTx/>
                <a:latin typeface="Calibri"/>
                <a:ea typeface="+mn-ea"/>
                <a:cs typeface="Calibri"/>
              </a:rPr>
              <a:t>sa</a:t>
            </a:r>
            <a:r>
              <a:rPr kumimoji="0" sz="3700" b="0" i="0" u="none" strike="noStrike" kern="1200" cap="none" spc="-60" normalizeH="0" baseline="0" noProof="0" dirty="0" smtClean="0">
                <a:ln>
                  <a:noFill/>
                </a:ln>
                <a:solidFill>
                  <a:prstClr val="black"/>
                </a:solidFill>
                <a:effectLst/>
                <a:uLnTx/>
                <a:uFillTx/>
                <a:latin typeface="Calibri"/>
                <a:ea typeface="+mn-ea"/>
                <a:cs typeface="Calibri"/>
              </a:rPr>
              <a:t>g</a:t>
            </a:r>
            <a:r>
              <a:rPr kumimoji="0" sz="3700" b="0" i="0" u="none" strike="noStrike" kern="1200" cap="none" spc="-15" normalizeH="0" baseline="0" noProof="0" dirty="0" smtClean="0">
                <a:ln>
                  <a:noFill/>
                </a:ln>
                <a:solidFill>
                  <a:prstClr val="black"/>
                </a:solidFill>
                <a:effectLst/>
                <a:uLnTx/>
                <a:uFillTx/>
                <a:latin typeface="Calibri"/>
                <a:ea typeface="+mn-ea"/>
                <a:cs typeface="Calibri"/>
              </a:rPr>
              <a:t>es.</a:t>
            </a:r>
            <a:endParaRPr kumimoji="0" sz="37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535940" y="2631821"/>
            <a:ext cx="125730" cy="3530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50" b="0" i="0" u="none" strike="noStrike" kern="1200" cap="none" spc="-10" normalizeH="0" baseline="0" noProof="0" dirty="0" smtClean="0">
                <a:ln>
                  <a:noFill/>
                </a:ln>
                <a:solidFill>
                  <a:prstClr val="black"/>
                </a:solidFill>
                <a:effectLst/>
                <a:uLnTx/>
                <a:uFillTx/>
                <a:latin typeface="Arial"/>
                <a:ea typeface="+mn-ea"/>
                <a:cs typeface="Arial"/>
              </a:rPr>
              <a:t>•</a:t>
            </a:r>
            <a:endParaRPr kumimoji="0" sz="225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937056" y="2511171"/>
            <a:ext cx="7171690" cy="3754120"/>
          </a:xfrm>
          <a:prstGeom prst="rect">
            <a:avLst/>
          </a:prstGeom>
        </p:spPr>
        <p:txBody>
          <a:bodyPr vert="horz" wrap="square" lIns="0" tIns="0" rIns="0" bIns="0" rtlCol="0">
            <a:noAutofit/>
          </a:bodyPr>
          <a:lstStyle/>
          <a:p>
            <a:pPr marL="354965" marR="0" lvl="0" indent="0" algn="l" defTabSz="914400" rtl="0" eaLnBrk="1" fontAlgn="auto" latinLnBrk="0" hangingPunct="1">
              <a:lnSpc>
                <a:spcPct val="100000"/>
              </a:lnSpc>
              <a:spcBef>
                <a:spcPts val="0"/>
              </a:spcBef>
              <a:spcAft>
                <a:spcPts val="0"/>
              </a:spcAft>
              <a:buClrTx/>
              <a:buSzTx/>
              <a:buFontTx/>
              <a:buNone/>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The</a:t>
            </a:r>
            <a:r>
              <a:rPr kumimoji="0" sz="3200" b="0" i="0" u="none" strike="noStrike" kern="1200" cap="none" spc="-15" normalizeH="0" baseline="0" noProof="0" dirty="0" smtClean="0">
                <a:ln>
                  <a:noFill/>
                </a:ln>
                <a:solidFill>
                  <a:prstClr val="black"/>
                </a:solidFill>
                <a:effectLst/>
                <a:uLnTx/>
                <a:uFillTx/>
                <a:latin typeface="Calibri"/>
                <a:ea typeface="+mn-ea"/>
                <a:cs typeface="Calibri"/>
              </a:rPr>
              <a:t>s</a:t>
            </a:r>
            <a:r>
              <a:rPr kumimoji="0" sz="3200" b="0" i="0" u="none" strike="noStrike" kern="1200" cap="none" spc="0" normalizeH="0" baseline="0" noProof="0" dirty="0" smtClean="0">
                <a:ln>
                  <a:noFill/>
                </a:ln>
                <a:solidFill>
                  <a:prstClr val="black"/>
                </a:solidFill>
                <a:effectLst/>
                <a:uLnTx/>
                <a:uFillTx/>
                <a:latin typeface="Calibri"/>
                <a:ea typeface="+mn-ea"/>
                <a:cs typeface="Calibri"/>
              </a:rPr>
              <a:t>e </a:t>
            </a:r>
            <a:r>
              <a:rPr kumimoji="0" sz="3200" b="0" i="0" u="none" strike="noStrike" kern="1200" cap="none" spc="-15" normalizeH="0" baseline="0" noProof="0" dirty="0" smtClean="0">
                <a:ln>
                  <a:noFill/>
                </a:ln>
                <a:solidFill>
                  <a:prstClr val="black"/>
                </a:solidFill>
                <a:effectLst/>
                <a:uLnTx/>
                <a:uFillTx/>
                <a:latin typeface="Calibri"/>
                <a:ea typeface="+mn-ea"/>
                <a:cs typeface="Calibri"/>
              </a:rPr>
              <a:t>m</a:t>
            </a:r>
            <a:r>
              <a:rPr kumimoji="0" sz="3200" b="0" i="0" u="none" strike="noStrike" kern="1200" cap="none" spc="0" normalizeH="0" baseline="0" noProof="0" dirty="0" smtClean="0">
                <a:ln>
                  <a:noFill/>
                </a:ln>
                <a:solidFill>
                  <a:prstClr val="black"/>
                </a:solidFill>
                <a:effectLst/>
                <a:uLnTx/>
                <a:uFillTx/>
                <a:latin typeface="Calibri"/>
                <a:ea typeface="+mn-ea"/>
                <a:cs typeface="Calibri"/>
              </a:rPr>
              <a:t>es</a:t>
            </a:r>
            <a:r>
              <a:rPr kumimoji="0" sz="3200" b="0" i="0" u="none" strike="noStrike" kern="1200" cap="none" spc="-15" normalizeH="0" baseline="0" noProof="0" dirty="0" smtClean="0">
                <a:ln>
                  <a:noFill/>
                </a:ln>
                <a:solidFill>
                  <a:prstClr val="black"/>
                </a:solidFill>
                <a:effectLst/>
                <a:uLnTx/>
                <a:uFillTx/>
                <a:latin typeface="Calibri"/>
                <a:ea typeface="+mn-ea"/>
                <a:cs typeface="Calibri"/>
              </a:rPr>
              <a:t>s</a:t>
            </a:r>
            <a:r>
              <a:rPr kumimoji="0" sz="3200" b="0" i="0" u="none" strike="noStrike" kern="1200" cap="none" spc="0" normalizeH="0" baseline="0" noProof="0" dirty="0" smtClean="0">
                <a:ln>
                  <a:noFill/>
                </a:ln>
                <a:solidFill>
                  <a:prstClr val="black"/>
                </a:solidFill>
                <a:effectLst/>
                <a:uLnTx/>
                <a:uFillTx/>
                <a:latin typeface="Calibri"/>
                <a:ea typeface="+mn-ea"/>
                <a:cs typeface="Calibri"/>
              </a:rPr>
              <a:t>a</a:t>
            </a:r>
            <a:r>
              <a:rPr kumimoji="0" sz="3200" b="0" i="0" u="none" strike="noStrike" kern="1200" cap="none" spc="-25" normalizeH="0" baseline="0" noProof="0" dirty="0" smtClean="0">
                <a:ln>
                  <a:noFill/>
                </a:ln>
                <a:solidFill>
                  <a:prstClr val="black"/>
                </a:solidFill>
                <a:effectLst/>
                <a:uLnTx/>
                <a:uFillTx/>
                <a:latin typeface="Calibri"/>
                <a:ea typeface="+mn-ea"/>
                <a:cs typeface="Calibri"/>
              </a:rPr>
              <a:t>g</a:t>
            </a:r>
            <a:r>
              <a:rPr kumimoji="0" sz="3200" b="0" i="0" u="none" strike="noStrike" kern="1200" cap="none" spc="0" normalizeH="0" baseline="0" noProof="0" dirty="0" smtClean="0">
                <a:ln>
                  <a:noFill/>
                </a:ln>
                <a:solidFill>
                  <a:prstClr val="black"/>
                </a:solidFill>
                <a:effectLst/>
                <a:uLnTx/>
                <a:uFillTx/>
                <a:latin typeface="Calibri"/>
                <a:ea typeface="+mn-ea"/>
                <a:cs typeface="Calibri"/>
              </a:rPr>
              <a:t>es</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a</a:t>
            </a:r>
            <a:r>
              <a:rPr kumimoji="0" sz="3200" b="0" i="0" u="none" strike="noStrike" kern="1200" cap="none" spc="-40"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qu</a:t>
            </a:r>
            <a:r>
              <a:rPr kumimoji="0" sz="3200" b="0" i="0" u="none" strike="noStrike" kern="1200" cap="none" spc="-15" normalizeH="0" baseline="0" noProof="0" dirty="0" smtClean="0">
                <a:ln>
                  <a:noFill/>
                </a:ln>
                <a:solidFill>
                  <a:prstClr val="black"/>
                </a:solidFill>
                <a:effectLst/>
                <a:uLnTx/>
                <a:uFillTx/>
                <a:latin typeface="Calibri"/>
                <a:ea typeface="+mn-ea"/>
                <a:cs typeface="Calibri"/>
              </a:rPr>
              <a:t>i</a:t>
            </a:r>
            <a:r>
              <a:rPr kumimoji="0" sz="3200" b="0" i="0" u="none" strike="noStrike" kern="1200" cap="none" spc="-45"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sp</a:t>
            </a:r>
            <a:r>
              <a:rPr kumimoji="0" sz="3200" b="0" i="0" u="none" strike="noStrike" kern="1200" cap="none" spc="-10" normalizeH="0" baseline="0" noProof="0" dirty="0" smtClean="0">
                <a:ln>
                  <a:noFill/>
                </a:ln>
                <a:solidFill>
                  <a:prstClr val="black"/>
                </a:solidFill>
                <a:effectLst/>
                <a:uLnTx/>
                <a:uFillTx/>
                <a:latin typeface="Calibri"/>
                <a:ea typeface="+mn-ea"/>
                <a:cs typeface="Calibri"/>
              </a:rPr>
              <a:t>e</a:t>
            </a:r>
            <a:r>
              <a:rPr kumimoji="0" sz="3200" b="0" i="0" u="none" strike="noStrike" kern="1200" cap="none" spc="0" normalizeH="0" baseline="0" noProof="0" dirty="0" smtClean="0">
                <a:ln>
                  <a:noFill/>
                </a:ln>
                <a:solidFill>
                  <a:prstClr val="black"/>
                </a:solidFill>
                <a:effectLst/>
                <a:uLnTx/>
                <a:uFillTx/>
                <a:latin typeface="Calibri"/>
                <a:ea typeface="+mn-ea"/>
                <a:cs typeface="Calibri"/>
              </a:rPr>
              <a:t>ci</a:t>
            </a:r>
            <a:r>
              <a:rPr kumimoji="0" sz="3200" b="0" i="0" u="none" strike="noStrike" kern="1200" cap="none" spc="-15" normalizeH="0" baseline="0" noProof="0" dirty="0" smtClean="0">
                <a:ln>
                  <a:noFill/>
                </a:ln>
                <a:solidFill>
                  <a:prstClr val="black"/>
                </a:solidFill>
                <a:effectLst/>
                <a:uLnTx/>
                <a:uFillTx/>
                <a:latin typeface="Calibri"/>
                <a:ea typeface="+mn-ea"/>
                <a:cs typeface="Calibri"/>
              </a:rPr>
              <a:t>f</a:t>
            </a:r>
            <a:r>
              <a:rPr kumimoji="0" sz="3200" b="0" i="0" u="none" strike="noStrike" kern="1200" cap="none" spc="0" normalizeH="0" baseline="0" noProof="0" dirty="0" smtClean="0">
                <a:ln>
                  <a:noFill/>
                </a:ln>
                <a:solidFill>
                  <a:prstClr val="black"/>
                </a:solidFill>
                <a:effectLst/>
                <a:uLnTx/>
                <a:uFillTx/>
                <a:latin typeface="Calibri"/>
                <a:ea typeface="+mn-ea"/>
                <a:cs typeface="Calibri"/>
              </a:rPr>
              <a:t>ic </a:t>
            </a:r>
            <a:r>
              <a:rPr kumimoji="0" sz="3200" b="0" i="0" u="none" strike="noStrike" kern="1200" cap="none" spc="-45"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o help</a:t>
            </a:r>
            <a:endParaRPr kumimoji="0" sz="3200" b="0" i="0" u="none" strike="noStrike" kern="1200" cap="none" spc="0" normalizeH="0" baseline="0" noProof="0">
              <a:ln>
                <a:noFill/>
              </a:ln>
              <a:solidFill>
                <a:prstClr val="black"/>
              </a:solidFill>
              <a:effectLst/>
              <a:uLnTx/>
              <a:uFillTx/>
              <a:latin typeface="Calibri"/>
              <a:ea typeface="+mn-ea"/>
              <a:cs typeface="Calibri"/>
            </a:endParaRPr>
          </a:p>
          <a:p>
            <a:pPr marL="354965" marR="0" lvl="0" indent="0" algn="l" defTabSz="914400" rtl="0" eaLnBrk="1" fontAlgn="auto" latinLnBrk="0" hangingPunct="1">
              <a:lnSpc>
                <a:spcPts val="3075"/>
              </a:lnSpc>
              <a:spcBef>
                <a:spcPts val="0"/>
              </a:spcBef>
              <a:spcAft>
                <a:spcPts val="0"/>
              </a:spcAft>
              <a:buClrTx/>
              <a:buSzTx/>
              <a:buFontTx/>
              <a:buNone/>
              <a:tabLst/>
              <a:defRPr/>
            </a:pPr>
            <a:r>
              <a:rPr kumimoji="0" sz="3200" b="0" i="0" u="none" strike="noStrike" kern="1200" cap="none" spc="-35" normalizeH="0" baseline="0" noProof="0" dirty="0" smtClean="0">
                <a:ln>
                  <a:noFill/>
                </a:ln>
                <a:solidFill>
                  <a:prstClr val="black"/>
                </a:solidFill>
                <a:effectLst/>
                <a:uLnTx/>
                <a:uFillTx/>
                <a:latin typeface="Calibri"/>
                <a:ea typeface="+mn-ea"/>
                <a:cs typeface="Calibri"/>
              </a:rPr>
              <a:t>y</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p</a:t>
            </a:r>
            <a:r>
              <a:rPr kumimoji="0" sz="3200" b="0" i="0" u="none" strike="noStrike" kern="1200" cap="none" spc="-10" normalizeH="0" baseline="0" noProof="0" dirty="0" smtClean="0">
                <a:ln>
                  <a:noFill/>
                </a:ln>
                <a:solidFill>
                  <a:prstClr val="black"/>
                </a:solidFill>
                <a:effectLst/>
                <a:uLnTx/>
                <a:uFillTx/>
                <a:latin typeface="Calibri"/>
                <a:ea typeface="+mn-ea"/>
                <a:cs typeface="Calibri"/>
              </a:rPr>
              <a:t>i</a:t>
            </a:r>
            <a:r>
              <a:rPr kumimoji="0" sz="3200" b="0" i="0" u="none" strike="noStrike" kern="1200" cap="none" spc="0" normalizeH="0" baseline="0" noProof="0" dirty="0" smtClean="0">
                <a:ln>
                  <a:noFill/>
                </a:ln>
                <a:solidFill>
                  <a:prstClr val="black"/>
                </a:solidFill>
                <a:effectLst/>
                <a:uLnTx/>
                <a:uFillTx/>
                <a:latin typeface="Calibri"/>
                <a:ea typeface="+mn-ea"/>
                <a:cs typeface="Calibri"/>
              </a:rPr>
              <a:t>npoi</a:t>
            </a:r>
            <a:r>
              <a:rPr kumimoji="0" sz="3200" b="0" i="0" u="none" strike="noStrike" kern="1200" cap="none" spc="-40" normalizeH="0" baseline="0" noProof="0" dirty="0" smtClean="0">
                <a:ln>
                  <a:noFill/>
                </a:ln>
                <a:solidFill>
                  <a:prstClr val="black"/>
                </a:solidFill>
                <a:effectLst/>
                <a:uLnTx/>
                <a:uFillTx/>
                <a:latin typeface="Calibri"/>
                <a:ea typeface="+mn-ea"/>
                <a:cs typeface="Calibri"/>
              </a:rPr>
              <a:t>n</a:t>
            </a:r>
            <a:r>
              <a:rPr kumimoji="0" sz="3200" b="0" i="0" u="none" strike="noStrike" kern="1200" cap="none" spc="0" normalizeH="0" baseline="0" noProof="0" dirty="0" smtClean="0">
                <a:ln>
                  <a:noFill/>
                </a:ln>
                <a:solidFill>
                  <a:prstClr val="black"/>
                </a:solidFill>
                <a:effectLst/>
                <a:uLnTx/>
                <a:uFillTx/>
                <a:latin typeface="Calibri"/>
                <a:ea typeface="+mn-ea"/>
                <a:cs typeface="Calibri"/>
              </a:rPr>
              <a:t>t</a:t>
            </a:r>
            <a:r>
              <a:rPr kumimoji="0" sz="3200" b="0" i="0" u="none" strike="noStrike" kern="1200" cap="none" spc="3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the er</a:t>
            </a:r>
            <a:r>
              <a:rPr kumimoji="0" sz="3200" b="0" i="0" u="none" strike="noStrike" kern="1200" cap="none" spc="-50" normalizeH="0" baseline="0" noProof="0" dirty="0" smtClean="0">
                <a:ln>
                  <a:noFill/>
                </a:ln>
                <a:solidFill>
                  <a:prstClr val="black"/>
                </a:solidFill>
                <a:effectLst/>
                <a:uLnTx/>
                <a:uFillTx/>
                <a:latin typeface="Calibri"/>
                <a:ea typeface="+mn-ea"/>
                <a:cs typeface="Calibri"/>
              </a:rPr>
              <a:t>r</a:t>
            </a:r>
            <a:r>
              <a:rPr kumimoji="0" sz="3200" b="0" i="0" u="none" strike="noStrike" kern="1200" cap="none" spc="-5" normalizeH="0" baseline="0" noProof="0" dirty="0" smtClean="0">
                <a:ln>
                  <a:noFill/>
                </a:ln>
                <a:solidFill>
                  <a:prstClr val="black"/>
                </a:solidFill>
                <a:effectLst/>
                <a:uLnTx/>
                <a:uFillTx/>
                <a:latin typeface="Calibri"/>
                <a:ea typeface="+mn-ea"/>
                <a:cs typeface="Calibri"/>
              </a:rPr>
              <a:t>o</a:t>
            </a:r>
            <a:r>
              <a:rPr kumimoji="0" sz="3200" b="0" i="0" u="none" strike="noStrike" kern="1200" cap="none" spc="-32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3200" b="0" i="0" u="none" strike="noStrike" kern="1200" cap="none" spc="0" normalizeH="0" baseline="0" noProof="0">
              <a:ln>
                <a:noFill/>
              </a:ln>
              <a:solidFill>
                <a:prstClr val="black"/>
              </a:solidFill>
              <a:effectLst/>
              <a:uLnTx/>
              <a:uFillTx/>
              <a:latin typeface="Calibri"/>
              <a:ea typeface="+mn-ea"/>
              <a:cs typeface="Calibri"/>
            </a:endParaRPr>
          </a:p>
          <a:p>
            <a:pPr marL="354965" marR="0" lvl="0" indent="0" algn="l" defTabSz="914400" rtl="0" eaLnBrk="1" fontAlgn="auto" latinLnBrk="0" hangingPunct="1">
              <a:lnSpc>
                <a:spcPts val="3670"/>
              </a:lnSpc>
              <a:spcBef>
                <a:spcPts val="0"/>
              </a:spcBef>
              <a:spcAft>
                <a:spcPts val="0"/>
              </a:spcAft>
              <a:buClrTx/>
              <a:buSzTx/>
              <a:buFontTx/>
              <a:buNone/>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The </a:t>
            </a:r>
            <a:r>
              <a:rPr kumimoji="0" sz="3200" b="0" i="0" u="none" strike="noStrike" kern="1200" cap="none" spc="-60" normalizeH="0" baseline="0" noProof="0" dirty="0" smtClean="0">
                <a:ln>
                  <a:noFill/>
                </a:ln>
                <a:solidFill>
                  <a:prstClr val="black"/>
                </a:solidFill>
                <a:effectLst/>
                <a:uLnTx/>
                <a:uFillTx/>
                <a:latin typeface="Calibri"/>
                <a:ea typeface="+mn-ea"/>
                <a:cs typeface="Calibri"/>
              </a:rPr>
              <a:t>s</a:t>
            </a:r>
            <a:r>
              <a:rPr kumimoji="0" sz="3200" b="0" i="0" u="none" strike="noStrike" kern="1200" cap="none" spc="-25" normalizeH="0" baseline="0" noProof="0" dirty="0" smtClean="0">
                <a:ln>
                  <a:noFill/>
                </a:ln>
                <a:solidFill>
                  <a:prstClr val="black"/>
                </a:solidFill>
                <a:effectLst/>
                <a:uLnTx/>
                <a:uFillTx/>
                <a:latin typeface="Calibri"/>
                <a:ea typeface="+mn-ea"/>
                <a:cs typeface="Calibri"/>
              </a:rPr>
              <a:t>y</a:t>
            </a:r>
            <a:r>
              <a:rPr kumimoji="0" sz="3200" b="0" i="0" u="none" strike="noStrike" kern="1200" cap="none" spc="-45" normalizeH="0" baseline="0" noProof="0" dirty="0" smtClean="0">
                <a:ln>
                  <a:noFill/>
                </a:ln>
                <a:solidFill>
                  <a:prstClr val="black"/>
                </a:solidFill>
                <a:effectLst/>
                <a:uLnTx/>
                <a:uFillTx/>
                <a:latin typeface="Calibri"/>
                <a:ea typeface="+mn-ea"/>
                <a:cs typeface="Calibri"/>
              </a:rPr>
              <a:t>st</a:t>
            </a:r>
            <a:r>
              <a:rPr kumimoji="0" sz="3200" b="0" i="0" u="none" strike="noStrike" kern="1200" cap="none" spc="0" normalizeH="0" baseline="0" noProof="0" dirty="0" smtClean="0">
                <a:ln>
                  <a:noFill/>
                </a:ln>
                <a:solidFill>
                  <a:prstClr val="black"/>
                </a:solidFill>
                <a:effectLst/>
                <a:uLnTx/>
                <a:uFillTx/>
                <a:latin typeface="Calibri"/>
                <a:ea typeface="+mn-ea"/>
                <a:cs typeface="Calibri"/>
              </a:rPr>
              <a:t>em </a:t>
            </a:r>
            <a:r>
              <a:rPr kumimoji="0" sz="3200" b="0" i="0" u="none" strike="noStrike" kern="1200" cap="none" spc="-50" normalizeH="0" baseline="0" noProof="0" dirty="0" smtClean="0">
                <a:ln>
                  <a:noFill/>
                </a:ln>
                <a:solidFill>
                  <a:prstClr val="black"/>
                </a:solidFill>
                <a:effectLst/>
                <a:uLnTx/>
                <a:uFillTx/>
                <a:latin typeface="Calibri"/>
                <a:ea typeface="+mn-ea"/>
                <a:cs typeface="Calibri"/>
              </a:rPr>
              <a:t>s</a:t>
            </a:r>
            <a:r>
              <a:rPr kumimoji="0" sz="3200" b="0" i="0" u="none" strike="noStrike" kern="1200" cap="none" spc="-45"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o</a:t>
            </a:r>
            <a:r>
              <a:rPr kumimoji="0" sz="3200" b="0" i="0" u="none" strike="noStrike" kern="1200" cap="none" spc="-15" normalizeH="0" baseline="0" noProof="0" dirty="0" smtClean="0">
                <a:ln>
                  <a:noFill/>
                </a:ln>
                <a:solidFill>
                  <a:prstClr val="black"/>
                </a:solidFill>
                <a:effectLst/>
                <a:uLnTx/>
                <a:uFillTx/>
                <a:latin typeface="Calibri"/>
                <a:ea typeface="+mn-ea"/>
                <a:cs typeface="Calibri"/>
              </a:rPr>
              <a:t>p</a:t>
            </a:r>
            <a:r>
              <a:rPr kumimoji="0" sz="3200" b="0" i="0" u="none" strike="noStrike" kern="1200" cap="none" spc="0" normalizeH="0" baseline="0" noProof="0" dirty="0" smtClean="0">
                <a:ln>
                  <a:noFill/>
                </a:ln>
                <a:solidFill>
                  <a:prstClr val="black"/>
                </a:solidFill>
                <a:effectLst/>
                <a:uLnTx/>
                <a:uFillTx/>
                <a:latin typeface="Calibri"/>
                <a:ea typeface="+mn-ea"/>
                <a:cs typeface="Calibri"/>
              </a:rPr>
              <a:t>s</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45" normalizeH="0" baseline="0" noProof="0" dirty="0" smtClean="0">
                <a:ln>
                  <a:noFill/>
                </a:ln>
                <a:solidFill>
                  <a:prstClr val="black"/>
                </a:solidFill>
                <a:effectLst/>
                <a:uLnTx/>
                <a:uFillTx/>
                <a:latin typeface="Calibri"/>
                <a:ea typeface="+mn-ea"/>
                <a:cs typeface="Calibri"/>
              </a:rPr>
              <a:t>v</a:t>
            </a:r>
            <a:r>
              <a:rPr kumimoji="0" sz="3200" b="0" i="0" u="none" strike="noStrike" kern="1200" cap="none" spc="0" normalizeH="0" baseline="0" noProof="0" dirty="0" smtClean="0">
                <a:ln>
                  <a:noFill/>
                </a:ln>
                <a:solidFill>
                  <a:prstClr val="black"/>
                </a:solidFill>
                <a:effectLst/>
                <a:uLnTx/>
                <a:uFillTx/>
                <a:latin typeface="Calibri"/>
                <a:ea typeface="+mn-ea"/>
                <a:cs typeface="Calibri"/>
              </a:rPr>
              <a:t>ali</a:t>
            </a:r>
            <a:r>
              <a:rPr kumimoji="0" sz="3200" b="0" i="0" u="none" strike="noStrike" kern="1200" cap="none" spc="-10" normalizeH="0" baseline="0" noProof="0" dirty="0" smtClean="0">
                <a:ln>
                  <a:noFill/>
                </a:ln>
                <a:solidFill>
                  <a:prstClr val="black"/>
                </a:solidFill>
                <a:effectLst/>
                <a:uLnTx/>
                <a:uFillTx/>
                <a:latin typeface="Calibri"/>
                <a:ea typeface="+mn-ea"/>
                <a:cs typeface="Calibri"/>
              </a:rPr>
              <a:t>d</a:t>
            </a:r>
            <a:r>
              <a:rPr kumimoji="0" sz="3200" b="0" i="0" u="none" strike="noStrike" kern="1200" cap="none" spc="-25" normalizeH="0" baseline="0" noProof="0" dirty="0" smtClean="0">
                <a:ln>
                  <a:noFill/>
                </a:ln>
                <a:solidFill>
                  <a:prstClr val="black"/>
                </a:solidFill>
                <a:effectLst/>
                <a:uLnTx/>
                <a:uFillTx/>
                <a:latin typeface="Calibri"/>
                <a:ea typeface="+mn-ea"/>
                <a:cs typeface="Calibri"/>
              </a:rPr>
              <a:t>a</a:t>
            </a:r>
            <a:r>
              <a:rPr kumimoji="0" sz="3200" b="0" i="0" u="none" strike="noStrike" kern="1200" cap="none" spc="0" normalizeH="0" baseline="0" noProof="0" dirty="0" smtClean="0">
                <a:ln>
                  <a:noFill/>
                </a:ln>
                <a:solidFill>
                  <a:prstClr val="black"/>
                </a:solidFill>
                <a:effectLst/>
                <a:uLnTx/>
                <a:uFillTx/>
                <a:latin typeface="Calibri"/>
                <a:ea typeface="+mn-ea"/>
                <a:cs typeface="Calibri"/>
              </a:rPr>
              <a:t>t</a:t>
            </a:r>
            <a:r>
              <a:rPr kumimoji="0" sz="3200" b="0" i="0" u="none" strike="noStrike" kern="1200" cap="none" spc="-10" normalizeH="0" baseline="0" noProof="0" dirty="0" smtClean="0">
                <a:ln>
                  <a:noFill/>
                </a:ln>
                <a:solidFill>
                  <a:prstClr val="black"/>
                </a:solidFill>
                <a:effectLst/>
                <a:uLnTx/>
                <a:uFillTx/>
                <a:latin typeface="Calibri"/>
                <a:ea typeface="+mn-ea"/>
                <a:cs typeface="Calibri"/>
              </a:rPr>
              <a:t>i</a:t>
            </a:r>
            <a:r>
              <a:rPr kumimoji="0" sz="3200" b="0" i="0" u="none" strike="noStrike" kern="1200" cap="none" spc="0" normalizeH="0" baseline="0" noProof="0" dirty="0" smtClean="0">
                <a:ln>
                  <a:noFill/>
                </a:ln>
                <a:solidFill>
                  <a:prstClr val="black"/>
                </a:solidFill>
                <a:effectLst/>
                <a:uLnTx/>
                <a:uFillTx/>
                <a:latin typeface="Calibri"/>
                <a:ea typeface="+mn-ea"/>
                <a:cs typeface="Calibri"/>
              </a:rPr>
              <a:t>ng</a:t>
            </a:r>
            <a:r>
              <a:rPr kumimoji="0" sz="3200" b="0" i="0" u="none" strike="noStrike" kern="1200" cap="none" spc="25" normalizeH="0" baseline="0" noProof="0" dirty="0" smtClean="0">
                <a:ln>
                  <a:noFill/>
                </a:ln>
                <a:solidFill>
                  <a:prstClr val="black"/>
                </a:solidFill>
                <a:effectLst/>
                <a:uLnTx/>
                <a:uFillTx/>
                <a:latin typeface="Calibri"/>
                <a:ea typeface="+mn-ea"/>
                <a:cs typeface="Calibri"/>
              </a:rPr>
              <a:t>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y</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our</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file</a:t>
            </a:r>
            <a:endParaRPr kumimoji="0" sz="3200" b="0" i="0" u="none" strike="noStrike" kern="1200" cap="none" spc="0" normalizeH="0" baseline="0" noProof="0">
              <a:ln>
                <a:noFill/>
              </a:ln>
              <a:solidFill>
                <a:prstClr val="black"/>
              </a:solidFill>
              <a:effectLst/>
              <a:uLnTx/>
              <a:uFillTx/>
              <a:latin typeface="Calibri"/>
              <a:ea typeface="+mn-ea"/>
              <a:cs typeface="Calibri"/>
            </a:endParaRPr>
          </a:p>
          <a:p>
            <a:pPr marL="354965" marR="0" lvl="0" indent="0" algn="l" defTabSz="914400" rtl="0" eaLnBrk="1" fontAlgn="auto" latinLnBrk="0" hangingPunct="1">
              <a:lnSpc>
                <a:spcPts val="3070"/>
              </a:lnSpc>
              <a:spcBef>
                <a:spcPts val="0"/>
              </a:spcBef>
              <a:spcAft>
                <a:spcPts val="0"/>
              </a:spcAft>
              <a:buClrTx/>
              <a:buSzTx/>
              <a:buFontTx/>
              <a:buNone/>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when it</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hits 5</a:t>
            </a:r>
            <a:r>
              <a:rPr kumimoji="0" sz="3200" b="0" i="0" u="none" strike="noStrike" kern="1200" cap="none" spc="-15" normalizeH="0" baseline="0" noProof="0" dirty="0" smtClean="0">
                <a:ln>
                  <a:noFill/>
                </a:ln>
                <a:solidFill>
                  <a:prstClr val="black"/>
                </a:solidFill>
                <a:effectLst/>
                <a:uLnTx/>
                <a:uFillTx/>
                <a:latin typeface="Calibri"/>
                <a:ea typeface="+mn-ea"/>
                <a:cs typeface="Calibri"/>
              </a:rPr>
              <a:t>0</a:t>
            </a:r>
            <a:r>
              <a:rPr kumimoji="0" sz="3200" b="0" i="0" u="none" strike="noStrike" kern="1200" cap="none" spc="0" normalizeH="0" baseline="0" noProof="0" dirty="0" smtClean="0">
                <a:ln>
                  <a:noFill/>
                </a:ln>
                <a:solidFill>
                  <a:prstClr val="black"/>
                </a:solidFill>
                <a:effectLst/>
                <a:uLnTx/>
                <a:uFillTx/>
                <a:latin typeface="Calibri"/>
                <a:ea typeface="+mn-ea"/>
                <a:cs typeface="Calibri"/>
              </a:rPr>
              <a:t>0</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er</a:t>
            </a:r>
            <a:r>
              <a:rPr kumimoji="0" sz="3200" b="0" i="0" u="none" strike="noStrike" kern="1200" cap="none" spc="-5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o</a:t>
            </a:r>
            <a:r>
              <a:rPr kumimoji="0" sz="3200" b="0" i="0" u="none" strike="noStrike" kern="1200" cap="none" spc="-6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s.</a:t>
            </a:r>
            <a:endParaRPr kumimoji="0" sz="3200" b="0" i="0" u="none" strike="noStrike" kern="1200" cap="none" spc="0" normalizeH="0" baseline="0" noProof="0">
              <a:ln>
                <a:noFill/>
              </a:ln>
              <a:solidFill>
                <a:prstClr val="black"/>
              </a:solidFill>
              <a:effectLst/>
              <a:uLnTx/>
              <a:uFillTx/>
              <a:latin typeface="Calibri"/>
              <a:ea typeface="+mn-ea"/>
              <a:cs typeface="Calibri"/>
            </a:endParaRPr>
          </a:p>
          <a:p>
            <a:pPr marL="354965" marR="0" lvl="0" indent="0" algn="l" defTabSz="914400" rtl="0" eaLnBrk="1" fontAlgn="auto" latinLnBrk="0" hangingPunct="1">
              <a:lnSpc>
                <a:spcPts val="3304"/>
              </a:lnSpc>
              <a:spcBef>
                <a:spcPts val="0"/>
              </a:spcBef>
              <a:spcAft>
                <a:spcPts val="0"/>
              </a:spcAft>
              <a:buClrTx/>
              <a:buSzTx/>
              <a:buFontTx/>
              <a:buNone/>
              <a:tabLst/>
              <a:defRPr/>
            </a:pPr>
            <a:r>
              <a:rPr kumimoji="0" sz="2800" b="0" i="0" u="heavy" strike="noStrike" kern="1200" cap="none" spc="-15" normalizeH="0" baseline="0" noProof="0" dirty="0" smtClean="0">
                <a:ln>
                  <a:noFill/>
                </a:ln>
                <a:solidFill>
                  <a:prstClr val="black"/>
                </a:solidFill>
                <a:effectLst/>
                <a:uLnTx/>
                <a:uFillTx/>
                <a:latin typeface="Calibri"/>
                <a:ea typeface="+mn-ea"/>
                <a:cs typeface="Calibri"/>
              </a:rPr>
              <a:t>E</a:t>
            </a:r>
            <a:r>
              <a:rPr kumimoji="0" sz="2800" b="0" i="0" u="heavy" strike="noStrike" kern="1200" cap="none" spc="-60" normalizeH="0" baseline="0" noProof="0" dirty="0" smtClean="0">
                <a:ln>
                  <a:noFill/>
                </a:ln>
                <a:solidFill>
                  <a:prstClr val="black"/>
                </a:solidFill>
                <a:effectLst/>
                <a:uLnTx/>
                <a:uFillTx/>
                <a:latin typeface="Calibri"/>
                <a:ea typeface="+mn-ea"/>
                <a:cs typeface="Calibri"/>
              </a:rPr>
              <a:t>x</a:t>
            </a:r>
            <a:r>
              <a:rPr kumimoji="0" sz="2800" b="0" i="0" u="heavy" strike="noStrike" kern="1200" cap="none" spc="-15" normalizeH="0" baseline="0" noProof="0" dirty="0" smtClean="0">
                <a:ln>
                  <a:noFill/>
                </a:ln>
                <a:solidFill>
                  <a:prstClr val="black"/>
                </a:solidFill>
                <a:effectLst/>
                <a:uLnTx/>
                <a:uFillTx/>
                <a:latin typeface="Calibri"/>
                <a:ea typeface="+mn-ea"/>
                <a:cs typeface="Calibri"/>
              </a:rPr>
              <a:t>ampl</a:t>
            </a:r>
            <a:r>
              <a:rPr kumimoji="0" sz="2800" b="0" i="0" u="heavy" strike="noStrike" kern="1200" cap="none" spc="-25" normalizeH="0" baseline="0" noProof="0" dirty="0" smtClean="0">
                <a:ln>
                  <a:noFill/>
                </a:ln>
                <a:solidFill>
                  <a:prstClr val="black"/>
                </a:solidFill>
                <a:effectLst/>
                <a:uLnTx/>
                <a:uFillTx/>
                <a:latin typeface="Calibri"/>
                <a:ea typeface="+mn-ea"/>
                <a:cs typeface="Calibri"/>
              </a:rPr>
              <a:t>e</a:t>
            </a:r>
            <a:r>
              <a:rPr kumimoji="0" sz="2800" b="0" i="0" u="heavy" strike="noStrike" kern="1200" cap="none" spc="-10" normalizeH="0" baseline="0" noProof="0" dirty="0" smtClean="0">
                <a:ln>
                  <a:noFill/>
                </a:ln>
                <a:solidFill>
                  <a:prstClr val="black"/>
                </a:solidFill>
                <a:effectLst/>
                <a:uLnTx/>
                <a:uFillTx/>
                <a:latin typeface="Calibri"/>
                <a:ea typeface="+mn-ea"/>
                <a:cs typeface="Calibri"/>
              </a:rPr>
              <a:t>s:</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354965" marR="0" lvl="0" indent="-342900" algn="l" defTabSz="914400" rtl="0" eaLnBrk="1" fontAlgn="auto" latinLnBrk="0" hangingPunct="1">
              <a:lnSpc>
                <a:spcPct val="100000"/>
              </a:lnSpc>
              <a:spcBef>
                <a:spcPts val="95"/>
              </a:spcBef>
              <a:spcAft>
                <a:spcPts val="0"/>
              </a:spcAft>
              <a:buClrTx/>
              <a:buSzPct val="68181"/>
              <a:buFont typeface="Arial"/>
              <a:buChar char="•"/>
              <a:tabLst>
                <a:tab pos="354965" algn="l"/>
              </a:tabLst>
              <a:defRPr/>
            </a:pPr>
            <a:r>
              <a:rPr kumimoji="0" sz="2200" b="0" i="0" u="none" strike="noStrike" kern="1200" cap="none" spc="-15" normalizeH="0" baseline="0" noProof="0" dirty="0" smtClean="0">
                <a:ln>
                  <a:noFill/>
                </a:ln>
                <a:solidFill>
                  <a:prstClr val="black"/>
                </a:solidFill>
                <a:effectLst/>
                <a:uLnTx/>
                <a:uFillTx/>
                <a:latin typeface="Calibri"/>
                <a:ea typeface="+mn-ea"/>
                <a:cs typeface="Calibri"/>
              </a:rPr>
              <a:t>NC</a:t>
            </a:r>
            <a:r>
              <a:rPr kumimoji="0" sz="2200" b="0" i="0" u="none" strike="noStrike" kern="1200" cap="none" spc="-40" normalizeH="0" baseline="0" noProof="0" dirty="0" smtClean="0">
                <a:ln>
                  <a:noFill/>
                </a:ln>
                <a:solidFill>
                  <a:prstClr val="black"/>
                </a:solidFill>
                <a:effectLst/>
                <a:uLnTx/>
                <a:uFillTx/>
                <a:latin typeface="Calibri"/>
                <a:ea typeface="+mn-ea"/>
                <a:cs typeface="Calibri"/>
              </a:rPr>
              <a:t>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a:t>
            </a:r>
            <a:r>
              <a:rPr kumimoji="0" sz="2200" b="0" i="0" u="none" strike="noStrike" kern="1200" cap="none" spc="-15" normalizeH="0" baseline="0" noProof="0" dirty="0" smtClean="0">
                <a:ln>
                  <a:noFill/>
                </a:ln>
                <a:solidFill>
                  <a:prstClr val="black"/>
                </a:solidFill>
                <a:effectLst/>
                <a:uLnTx/>
                <a:uFillTx/>
                <a:latin typeface="Calibri"/>
                <a:ea typeface="+mn-ea"/>
                <a:cs typeface="Calibri"/>
              </a:rPr>
              <a:t>u</a:t>
            </a:r>
            <a:r>
              <a:rPr kumimoji="0" sz="2200" b="0" i="0" u="none" strike="noStrike" kern="1200" cap="none" spc="-5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se</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de</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(022</a:t>
            </a:r>
            <a:r>
              <a:rPr kumimoji="0" sz="2200" b="0" i="0" u="none" strike="noStrike" kern="1200" cap="none" spc="-15" normalizeH="0" baseline="0" noProof="0" dirty="0" smtClean="0">
                <a:ln>
                  <a:noFill/>
                </a:ln>
                <a:solidFill>
                  <a:prstClr val="black"/>
                </a:solidFill>
                <a:effectLst/>
                <a:uLnTx/>
                <a:uFillTx/>
                <a:latin typeface="Calibri"/>
                <a:ea typeface="+mn-ea"/>
                <a:cs typeface="Calibri"/>
              </a:rPr>
              <a:t>24</a:t>
            </a:r>
            <a:r>
              <a:rPr kumimoji="0" sz="2200" b="0" i="0" u="none" strike="noStrike" kern="1200" cap="none" spc="-10" normalizeH="0" baseline="0" noProof="0" dirty="0" smtClean="0">
                <a:ln>
                  <a:noFill/>
                </a:ln>
                <a:solidFill>
                  <a:prstClr val="black"/>
                </a:solidFill>
                <a:effectLst/>
                <a:uLnTx/>
                <a:uFillTx/>
                <a:latin typeface="Calibri"/>
                <a:ea typeface="+mn-ea"/>
                <a:cs typeface="Calibri"/>
              </a:rPr>
              <a:t>7G0.511)</a:t>
            </a:r>
            <a:r>
              <a:rPr kumimoji="0" sz="2200" b="0" i="0" u="none" strike="noStrike" kern="1200" cap="none" spc="-3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5" normalizeH="0" baseline="0" noProof="0" dirty="0" smtClean="0">
                <a:ln>
                  <a:noFill/>
                </a:ln>
                <a:solidFill>
                  <a:prstClr val="black"/>
                </a:solidFill>
                <a:effectLst/>
                <a:uLnTx/>
                <a:uFillTx/>
                <a:latin typeface="Calibri"/>
                <a:ea typeface="+mn-ea"/>
                <a:cs typeface="Calibri"/>
              </a:rPr>
              <a:t>i</a:t>
            </a:r>
            <a:r>
              <a:rPr kumimoji="0" sz="2200" b="0" i="0" u="none" strike="noStrike" kern="1200" cap="none" spc="-55" normalizeH="0" baseline="0" noProof="0" dirty="0" smtClean="0">
                <a:ln>
                  <a:noFill/>
                </a:ln>
                <a:solidFill>
                  <a:prstClr val="black"/>
                </a:solidFill>
                <a:effectLst/>
                <a:uLnTx/>
                <a:uFillTx/>
                <a:latin typeface="Calibri"/>
                <a:ea typeface="+mn-ea"/>
                <a:cs typeface="Calibri"/>
              </a:rPr>
              <a:t>n</a:t>
            </a:r>
            <a:r>
              <a:rPr kumimoji="0" sz="2200" b="0" i="0" u="none" strike="noStrike" kern="1200" cap="none" spc="-45" normalizeH="0" baseline="0" noProof="0" dirty="0" smtClean="0">
                <a:ln>
                  <a:noFill/>
                </a:ln>
                <a:solidFill>
                  <a:prstClr val="black"/>
                </a:solidFill>
                <a:effectLst/>
                <a:uLnTx/>
                <a:uFillTx/>
                <a:latin typeface="Calibri"/>
                <a:ea typeface="+mn-ea"/>
                <a:cs typeface="Calibri"/>
              </a:rPr>
              <a:t>v</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ali</a:t>
            </a:r>
            <a:r>
              <a:rPr kumimoji="0" sz="2200" b="0" i="0" u="none" strike="noStrike" kern="1200" cap="none" spc="0" normalizeH="0" baseline="0" noProof="0" dirty="0" smtClean="0">
                <a:ln>
                  <a:noFill/>
                </a:ln>
                <a:solidFill>
                  <a:prstClr val="black"/>
                </a:solidFill>
                <a:effectLst/>
                <a:uLnTx/>
                <a:uFillTx/>
                <a:latin typeface="Calibri"/>
                <a:ea typeface="+mn-ea"/>
                <a:cs typeface="Calibri"/>
              </a:rPr>
              <a:t>d</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550"/>
              </a:lnSpc>
              <a:spcBef>
                <a:spcPts val="34"/>
              </a:spcBef>
              <a:spcAft>
                <a:spcPts val="0"/>
              </a:spcAft>
              <a:buClrTx/>
              <a:buSzTx/>
              <a:buFont typeface="Arial"/>
              <a:buChar char="•"/>
              <a:tabLst/>
              <a:defRPr/>
            </a:pPr>
            <a:endParaRPr kumimoji="0" sz="550" b="0" i="0" u="none" strike="noStrike" kern="1200" cap="none" spc="0" normalizeH="0" baseline="0" noProof="0">
              <a:ln>
                <a:noFill/>
              </a:ln>
              <a:solidFill>
                <a:prstClr val="black"/>
              </a:solidFill>
              <a:effectLst/>
              <a:uLnTx/>
              <a:uFillTx/>
              <a:latin typeface="Calibri"/>
              <a:ea typeface="+mn-ea"/>
              <a:cs typeface="+mn-cs"/>
            </a:endParaRPr>
          </a:p>
          <a:p>
            <a:pPr marL="354965" marR="78740" lvl="0" indent="-342900" algn="l" defTabSz="914400" rtl="0" eaLnBrk="1" fontAlgn="auto" latinLnBrk="0" hangingPunct="1">
              <a:lnSpc>
                <a:spcPts val="2110"/>
              </a:lnSpc>
              <a:spcBef>
                <a:spcPts val="0"/>
              </a:spcBef>
              <a:spcAft>
                <a:spcPts val="0"/>
              </a:spcAft>
              <a:buClrTx/>
              <a:buSzPct val="68181"/>
              <a:buFont typeface="Arial"/>
              <a:buChar char="•"/>
              <a:tabLst>
                <a:tab pos="354965" algn="l"/>
              </a:tabLst>
              <a:defRPr/>
            </a:pPr>
            <a:r>
              <a:rPr kumimoji="0" sz="2200" b="0" i="0" u="none" strike="noStrike" kern="1200" cap="none" spc="-25" normalizeH="0" baseline="0" noProof="0" dirty="0" smtClean="0">
                <a:ln>
                  <a:noFill/>
                </a:ln>
                <a:solidFill>
                  <a:prstClr val="black"/>
                </a:solidFill>
                <a:effectLst/>
                <a:uLnTx/>
                <a:uFillTx/>
                <a:latin typeface="Calibri"/>
                <a:ea typeface="+mn-ea"/>
                <a:cs typeface="Calibri"/>
              </a:rPr>
              <a:t>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ASID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t>
            </a:r>
            <a:r>
              <a:rPr kumimoji="0" sz="2200" b="0" i="0" u="none" strike="noStrike" kern="1200" cap="none" spc="-25" normalizeH="0" baseline="0" noProof="0" dirty="0" smtClean="0">
                <a:ln>
                  <a:noFill/>
                </a:ln>
                <a:solidFill>
                  <a:prstClr val="black"/>
                </a:solidFill>
                <a:effectLst/>
                <a:uLnTx/>
                <a:uFillTx/>
                <a:latin typeface="Calibri"/>
                <a:ea typeface="+mn-ea"/>
                <a:cs typeface="Calibri"/>
              </a:rPr>
              <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t>
            </a:r>
            <a:r>
              <a:rPr kumimoji="0" sz="2200" b="0" i="0" u="none" strike="noStrike" kern="1200" cap="none" spc="-25" normalizeH="0" baseline="0" noProof="0" dirty="0" smtClean="0">
                <a:ln>
                  <a:noFill/>
                </a:ln>
                <a:solidFill>
                  <a:prstClr val="black"/>
                </a:solidFill>
                <a:effectLst/>
                <a:uLnTx/>
                <a:uFillTx/>
                <a:latin typeface="Calibri"/>
                <a:ea typeface="+mn-ea"/>
                <a:cs typeface="Calibri"/>
              </a:rPr>
              <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t>
            </a:r>
            <a:r>
              <a:rPr kumimoji="0" sz="2200" b="0" i="0" u="none" strike="noStrike" kern="1200" cap="none" spc="5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and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DOB</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(0101</a:t>
            </a:r>
            <a:r>
              <a:rPr kumimoji="0" sz="2200" b="0" i="0" u="none" strike="noStrike" kern="1200" cap="none" spc="-10" normalizeH="0" baseline="0" noProof="0" dirty="0" smtClean="0">
                <a:ln>
                  <a:noFill/>
                </a:ln>
                <a:solidFill>
                  <a:prstClr val="black"/>
                </a:solidFill>
                <a:effectLst/>
                <a:uLnTx/>
                <a:uFillTx/>
                <a:latin typeface="Calibri"/>
                <a:ea typeface="+mn-ea"/>
                <a:cs typeface="Calibri"/>
              </a:rPr>
              <a:t>2</a:t>
            </a:r>
            <a:r>
              <a:rPr kumimoji="0" sz="2200" b="0" i="0" u="none" strike="noStrike" kern="1200" cap="none" spc="-15" normalizeH="0" baseline="0" noProof="0" dirty="0" smtClean="0">
                <a:ln>
                  <a:noFill/>
                </a:ln>
                <a:solidFill>
                  <a:prstClr val="black"/>
                </a:solidFill>
                <a:effectLst/>
                <a:uLnTx/>
                <a:uFillTx/>
                <a:latin typeface="Calibri"/>
                <a:ea typeface="+mn-ea"/>
                <a:cs typeface="Calibri"/>
              </a:rPr>
              <a:t>00</a:t>
            </a:r>
            <a:r>
              <a:rPr kumimoji="0" sz="2200" b="0" i="0" u="none" strike="noStrike" kern="1200" cap="none" spc="-10" normalizeH="0" baseline="0" noProof="0" dirty="0" smtClean="0">
                <a:ln>
                  <a:noFill/>
                </a:ln>
                <a:solidFill>
                  <a:prstClr val="black"/>
                </a:solidFill>
                <a:effectLst/>
                <a:uLnTx/>
                <a:uFillTx/>
                <a:latin typeface="Calibri"/>
                <a:ea typeface="+mn-ea"/>
                <a:cs typeface="Calibri"/>
              </a:rPr>
              <a:t>1)</a:t>
            </a:r>
            <a:r>
              <a:rPr kumimoji="0" sz="2200" b="0" i="0" u="none" strike="noStrike" kern="1200" cap="none" spc="-2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does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not </a:t>
            </a:r>
            <a:r>
              <a:rPr kumimoji="0" sz="2200" b="0" i="0" u="none" strike="noStrike" kern="1200" cap="none" spc="-20" normalizeH="0" baseline="0" noProof="0" dirty="0" smtClean="0">
                <a:ln>
                  <a:noFill/>
                </a:ln>
                <a:solidFill>
                  <a:prstClr val="black"/>
                </a:solidFill>
                <a:effectLst/>
                <a:uLnTx/>
                <a:uFillTx/>
                <a:latin typeface="Calibri"/>
                <a:ea typeface="+mn-ea"/>
                <a:cs typeface="Calibri"/>
              </a:rPr>
              <a:t>m</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ch</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30" normalizeH="0" baseline="0" noProof="0" dirty="0" smtClean="0">
                <a:ln>
                  <a:noFill/>
                </a:ln>
                <a:solidFill>
                  <a:prstClr val="black"/>
                </a:solidFill>
                <a:effectLst/>
                <a:uLnTx/>
                <a:uFillTx/>
                <a:latin typeface="Calibri"/>
                <a:ea typeface="+mn-ea"/>
                <a:cs typeface="Calibri"/>
              </a:rPr>
              <a:t>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tud</a:t>
            </a:r>
            <a:r>
              <a:rPr kumimoji="0" sz="2200" b="0" i="0" u="none" strike="noStrike" kern="1200" cap="none" spc="-25" normalizeH="0" baseline="0" noProof="0" dirty="0" smtClean="0">
                <a:ln>
                  <a:noFill/>
                </a:ln>
                <a:solidFill>
                  <a:prstClr val="black"/>
                </a:solidFill>
                <a:effectLst/>
                <a:uLnTx/>
                <a:uFillTx/>
                <a:latin typeface="Calibri"/>
                <a:ea typeface="+mn-ea"/>
                <a:cs typeface="Calibri"/>
              </a:rPr>
              <a:t>e</a:t>
            </a:r>
            <a:r>
              <a:rPr kumimoji="0" sz="2200" b="0" i="0" u="none" strike="noStrike" kern="1200" cap="none" spc="-40"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3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egi</a:t>
            </a:r>
            <a:r>
              <a:rPr kumimoji="0" sz="2200" b="0" i="0" u="none" strike="noStrike" kern="1200" cap="none" spc="-35" normalizeH="0" baseline="0" noProof="0" dirty="0" smtClean="0">
                <a:ln>
                  <a:noFill/>
                </a:ln>
                <a:solidFill>
                  <a:prstClr val="black"/>
                </a:solidFill>
                <a:effectLst/>
                <a:uLnTx/>
                <a:uFillTx/>
                <a:latin typeface="Calibri"/>
                <a:ea typeface="+mn-ea"/>
                <a:cs typeface="Calibri"/>
              </a:rPr>
              <a:t>s</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a:t>
            </a:r>
            <a:r>
              <a:rPr kumimoji="0" sz="2200" b="0" i="0" u="none" strike="noStrike" kern="1200" cap="none" spc="-3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in</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35" normalizeH="0" baseline="0" noProof="0" dirty="0" smtClean="0">
                <a:ln>
                  <a:noFill/>
                </a:ln>
                <a:solidFill>
                  <a:prstClr val="black"/>
                </a:solidFill>
                <a:effectLst/>
                <a:uLnTx/>
                <a:uFillTx/>
                <a:latin typeface="Calibri"/>
                <a:ea typeface="+mn-ea"/>
                <a:cs typeface="Calibri"/>
              </a:rPr>
              <a:t>y</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our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di</a:t>
            </a:r>
            <a:r>
              <a:rPr kumimoji="0" sz="2200" b="0" i="0" u="none" strike="noStrike" kern="1200" cap="none" spc="-35" normalizeH="0" baseline="0" noProof="0" dirty="0" smtClean="0">
                <a:ln>
                  <a:noFill/>
                </a:ln>
                <a:solidFill>
                  <a:prstClr val="black"/>
                </a:solidFill>
                <a:effectLst/>
                <a:uLnTx/>
                <a:uFillTx/>
                <a:latin typeface="Calibri"/>
                <a:ea typeface="+mn-ea"/>
                <a:cs typeface="Calibri"/>
              </a:rPr>
              <a:t>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tri</a:t>
            </a:r>
            <a:r>
              <a:rPr kumimoji="0" sz="2200" b="0" i="0" u="none" strike="noStrike" kern="1200" cap="none" spc="-20"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endParaRPr kumimoji="0" sz="2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600"/>
              </a:lnSpc>
              <a:spcBef>
                <a:spcPts val="18"/>
              </a:spcBef>
              <a:spcAft>
                <a:spcPts val="0"/>
              </a:spcAft>
              <a:buClrTx/>
              <a:buSzTx/>
              <a:buFont typeface="Arial"/>
              <a:buChar char="•"/>
              <a:tabLst/>
              <a:defRPr/>
            </a:pPr>
            <a:endParaRPr kumimoji="0" sz="600" b="0" i="0" u="none" strike="noStrike" kern="1200" cap="none" spc="0" normalizeH="0" baseline="0" noProof="0">
              <a:ln>
                <a:noFill/>
              </a:ln>
              <a:solidFill>
                <a:prstClr val="black"/>
              </a:solidFill>
              <a:effectLst/>
              <a:uLnTx/>
              <a:uFillTx/>
              <a:latin typeface="Calibri"/>
              <a:ea typeface="+mn-ea"/>
              <a:cs typeface="+mn-cs"/>
            </a:endParaRPr>
          </a:p>
          <a:p>
            <a:pPr marL="354965" marR="180975" lvl="0" indent="-342900" algn="l" defTabSz="914400" rtl="0" eaLnBrk="1" fontAlgn="auto" latinLnBrk="0" hangingPunct="1">
              <a:lnSpc>
                <a:spcPct val="80000"/>
              </a:lnSpc>
              <a:spcBef>
                <a:spcPts val="0"/>
              </a:spcBef>
              <a:spcAft>
                <a:spcPts val="0"/>
              </a:spcAft>
              <a:buClrTx/>
              <a:buSzPct val="68181"/>
              <a:buFont typeface="Arial"/>
              <a:buChar char="•"/>
              <a:tabLst>
                <a:tab pos="354965" algn="l"/>
              </a:tabLst>
              <a:defRPr/>
            </a:pPr>
            <a:r>
              <a:rPr kumimoji="0" sz="2200" b="0" i="0" u="none" strike="noStrike" kern="1200" cap="none" spc="-75" normalizeH="0" baseline="0" noProof="0" dirty="0" smtClean="0">
                <a:ln>
                  <a:noFill/>
                </a:ln>
                <a:solidFill>
                  <a:prstClr val="black"/>
                </a:solidFill>
                <a:effectLst/>
                <a:uLnTx/>
                <a:uFillTx/>
                <a:latin typeface="Calibri"/>
                <a:ea typeface="+mn-ea"/>
                <a:cs typeface="Calibri"/>
              </a:rPr>
              <a:t>F</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acili</a:t>
            </a:r>
            <a:r>
              <a:rPr kumimoji="0" sz="2200" b="0" i="0" u="none" strike="noStrike" kern="1200" cap="none" spc="-15" normalizeH="0" baseline="0" noProof="0" dirty="0" smtClean="0">
                <a:ln>
                  <a:noFill/>
                </a:ln>
                <a:solidFill>
                  <a:prstClr val="black"/>
                </a:solidFill>
                <a:effectLst/>
                <a:uLnTx/>
                <a:uFillTx/>
                <a:latin typeface="Calibri"/>
                <a:ea typeface="+mn-ea"/>
                <a:cs typeface="Calibri"/>
              </a:rPr>
              <a:t>t</a:t>
            </a:r>
            <a:r>
              <a:rPr kumimoji="0" sz="2200" b="0" i="0" u="none" strike="noStrike" kern="1200" cap="none" spc="-10" normalizeH="0" baseline="0" noProof="0" dirty="0" smtClean="0">
                <a:ln>
                  <a:noFill/>
                </a:ln>
                <a:solidFill>
                  <a:prstClr val="black"/>
                </a:solidFill>
                <a:effectLst/>
                <a:uLnTx/>
                <a:uFillTx/>
                <a:latin typeface="Calibri"/>
                <a:ea typeface="+mn-ea"/>
                <a:cs typeface="Calibri"/>
              </a:rPr>
              <a:t>y</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1</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(1234</a:t>
            </a:r>
            <a:r>
              <a:rPr kumimoji="0" sz="2200" b="0" i="0" u="none" strike="noStrike" kern="1200" cap="none" spc="-10" normalizeH="0" baseline="0" noProof="0" dirty="0" smtClean="0">
                <a:ln>
                  <a:noFill/>
                </a:ln>
                <a:solidFill>
                  <a:prstClr val="black"/>
                </a:solidFill>
                <a:effectLst/>
                <a:uLnTx/>
                <a:uFillTx/>
                <a:latin typeface="Calibri"/>
                <a:ea typeface="+mn-ea"/>
                <a:cs typeface="Calibri"/>
              </a:rPr>
              <a:t>567)</a:t>
            </a:r>
            <a:r>
              <a:rPr kumimoji="0" sz="2200" b="0" i="0" u="none" strike="noStrike" kern="1200" cap="none" spc="-2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does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not </a:t>
            </a:r>
            <a:r>
              <a:rPr kumimoji="0" sz="2200" b="0" i="0" u="none" strike="noStrike" kern="1200" cap="none" spc="-20" normalizeH="0" baseline="0" noProof="0" dirty="0" smtClean="0">
                <a:ln>
                  <a:noFill/>
                </a:ln>
                <a:solidFill>
                  <a:prstClr val="black"/>
                </a:solidFill>
                <a:effectLst/>
                <a:uLnTx/>
                <a:uFillTx/>
                <a:latin typeface="Calibri"/>
                <a:ea typeface="+mn-ea"/>
                <a:cs typeface="Calibri"/>
              </a:rPr>
              <a:t>m</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ch</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PSIS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5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egi</a:t>
            </a:r>
            <a:r>
              <a:rPr kumimoji="0" sz="2200" b="0" i="0" u="none" strike="noStrike" kern="1200" cap="none" spc="-35" normalizeH="0" baseline="0" noProof="0" dirty="0" smtClean="0">
                <a:ln>
                  <a:noFill/>
                </a:ln>
                <a:solidFill>
                  <a:prstClr val="black"/>
                </a:solidFill>
                <a:effectLst/>
                <a:uLnTx/>
                <a:uFillTx/>
                <a:latin typeface="Calibri"/>
                <a:ea typeface="+mn-ea"/>
                <a:cs typeface="Calibri"/>
              </a:rPr>
              <a:t>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60" normalizeH="0" baseline="0" noProof="0" dirty="0" smtClean="0">
                <a:ln>
                  <a:noFill/>
                </a:ln>
                <a:solidFill>
                  <a:prstClr val="black"/>
                </a:solidFill>
                <a:effectLst/>
                <a:uLnTx/>
                <a:uFillTx/>
                <a:latin typeface="Calibri"/>
                <a:ea typeface="+mn-ea"/>
                <a:cs typeface="Calibri"/>
              </a:rPr>
              <a:t>r</a:t>
            </a:r>
            <a:r>
              <a:rPr kumimoji="0" sz="2200" b="0" i="0" u="none" strike="noStrike" kern="1200" cap="none" spc="-35" normalizeH="0" baseline="0" noProof="0" dirty="0" smtClean="0">
                <a:ln>
                  <a:noFill/>
                </a:ln>
                <a:solidFill>
                  <a:prstClr val="black"/>
                </a:solidFill>
                <a:effectLst/>
                <a:uLnTx/>
                <a:uFillTx/>
                <a:latin typeface="Calibri"/>
                <a:ea typeface="+mn-ea"/>
                <a:cs typeface="Calibri"/>
              </a:rPr>
              <a:t>a</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tion</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20" normalizeH="0" baseline="0" noProof="0" dirty="0" smtClean="0">
                <a:ln>
                  <a:noFill/>
                </a:ln>
                <a:solidFill>
                  <a:prstClr val="black"/>
                </a:solidFill>
                <a:effectLst/>
                <a:uLnTx/>
                <a:uFillTx/>
                <a:latin typeface="Calibri"/>
                <a:ea typeface="+mn-ea"/>
                <a:cs typeface="Calibri"/>
              </a:rPr>
              <a:t>(</a:t>
            </a:r>
            <a:r>
              <a:rPr kumimoji="0" sz="2200" b="0" i="0" u="none" strike="noStrike" kern="1200" cap="none" spc="-3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eg:7654</a:t>
            </a:r>
            <a:r>
              <a:rPr kumimoji="0" sz="2200" b="0" i="0" u="none" strike="noStrike" kern="1200" cap="none" spc="-5" normalizeH="0" baseline="0" noProof="0" dirty="0" smtClean="0">
                <a:ln>
                  <a:noFill/>
                </a:ln>
                <a:solidFill>
                  <a:prstClr val="black"/>
                </a:solidFill>
                <a:effectLst/>
                <a:uLnTx/>
                <a:uFillTx/>
                <a:latin typeface="Calibri"/>
                <a:ea typeface="+mn-ea"/>
                <a:cs typeface="Calibri"/>
              </a:rPr>
              <a:t>3</a:t>
            </a:r>
            <a:r>
              <a:rPr kumimoji="0" sz="2200" b="0" i="0" u="none" strike="noStrike" kern="1200" cap="none" spc="-10" normalizeH="0" baseline="0" noProof="0" dirty="0" smtClean="0">
                <a:ln>
                  <a:noFill/>
                </a:ln>
                <a:solidFill>
                  <a:prstClr val="black"/>
                </a:solidFill>
                <a:effectLst/>
                <a:uLnTx/>
                <a:uFillTx/>
                <a:latin typeface="Calibri"/>
                <a:ea typeface="+mn-ea"/>
                <a:cs typeface="Calibri"/>
              </a:rPr>
              <a:t>21).</a:t>
            </a:r>
            <a:endParaRPr kumimoji="0" sz="22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535940" y="3488563"/>
            <a:ext cx="125730" cy="3530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50" b="0" i="0" u="none" strike="noStrike" kern="1200" cap="none" spc="-10" normalizeH="0" baseline="0" noProof="0" dirty="0" smtClean="0">
                <a:ln>
                  <a:noFill/>
                </a:ln>
                <a:solidFill>
                  <a:prstClr val="black"/>
                </a:solidFill>
                <a:effectLst/>
                <a:uLnTx/>
                <a:uFillTx/>
                <a:latin typeface="Arial"/>
                <a:ea typeface="+mn-ea"/>
                <a:cs typeface="Arial"/>
              </a:rPr>
              <a:t>•</a:t>
            </a:r>
            <a:endParaRPr kumimoji="0" sz="225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p:nvPr/>
        </p:nvSpPr>
        <p:spPr>
          <a:xfrm>
            <a:off x="535940" y="4346955"/>
            <a:ext cx="112395" cy="30797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950" b="0" i="0" u="none" strike="noStrike" kern="1200" cap="none" spc="0" normalizeH="0" baseline="0" noProof="0" dirty="0" smtClean="0">
                <a:ln>
                  <a:noFill/>
                </a:ln>
                <a:solidFill>
                  <a:prstClr val="black"/>
                </a:solidFill>
                <a:effectLst/>
                <a:uLnTx/>
                <a:uFillTx/>
                <a:latin typeface="Arial"/>
                <a:ea typeface="+mn-ea"/>
                <a:cs typeface="Arial"/>
              </a:rPr>
              <a:t>•</a:t>
            </a:r>
            <a:endParaRPr kumimoji="0" sz="195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744664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756920">
              <a:lnSpc>
                <a:spcPct val="100000"/>
              </a:lnSpc>
            </a:pPr>
            <a:r>
              <a:rPr sz="4400" dirty="0" smtClean="0">
                <a:latin typeface="Calibri"/>
                <a:cs typeface="Calibri"/>
              </a:rPr>
              <a:t>Mo</a:t>
            </a:r>
            <a:r>
              <a:rPr sz="4400" spc="-35" dirty="0" smtClean="0">
                <a:latin typeface="Calibri"/>
                <a:cs typeface="Calibri"/>
              </a:rPr>
              <a:t>s</a:t>
            </a:r>
            <a:r>
              <a:rPr sz="4400" spc="0" dirty="0" smtClean="0">
                <a:latin typeface="Calibri"/>
                <a:cs typeface="Calibri"/>
              </a:rPr>
              <a:t>t Common</a:t>
            </a:r>
            <a:r>
              <a:rPr sz="4400" spc="-5" dirty="0" smtClean="0">
                <a:latin typeface="Calibri"/>
                <a:cs typeface="Calibri"/>
              </a:rPr>
              <a:t> </a:t>
            </a:r>
            <a:r>
              <a:rPr sz="4400" spc="-85" dirty="0" smtClean="0">
                <a:latin typeface="Calibri"/>
                <a:cs typeface="Calibri"/>
              </a:rPr>
              <a:t>T</a:t>
            </a:r>
            <a:r>
              <a:rPr sz="4400" spc="0" dirty="0" smtClean="0">
                <a:latin typeface="Calibri"/>
                <a:cs typeface="Calibri"/>
              </a:rPr>
              <a:t>CS</a:t>
            </a:r>
            <a:r>
              <a:rPr sz="4400" spc="-5" dirty="0" smtClean="0">
                <a:latin typeface="Calibri"/>
                <a:cs typeface="Calibri"/>
              </a:rPr>
              <a:t> </a:t>
            </a:r>
            <a:r>
              <a:rPr sz="4400" spc="0" dirty="0" smtClean="0">
                <a:latin typeface="Calibri"/>
                <a:cs typeface="Calibri"/>
              </a:rPr>
              <a:t>ER</a:t>
            </a:r>
            <a:r>
              <a:rPr sz="4400" spc="-45" dirty="0" smtClean="0">
                <a:latin typeface="Calibri"/>
                <a:cs typeface="Calibri"/>
              </a:rPr>
              <a:t>R</a:t>
            </a:r>
            <a:r>
              <a:rPr sz="4400" spc="0" dirty="0" smtClean="0">
                <a:latin typeface="Calibri"/>
                <a:cs typeface="Calibri"/>
              </a:rPr>
              <a:t>ORs</a:t>
            </a:r>
            <a:endParaRPr sz="4400" dirty="0">
              <a:latin typeface="Calibri"/>
              <a:cs typeface="Calibri"/>
            </a:endParaRPr>
          </a:p>
        </p:txBody>
      </p:sp>
      <p:sp>
        <p:nvSpPr>
          <p:cNvPr id="4" name="object 4"/>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3" name="object 3"/>
          <p:cNvSpPr txBox="1"/>
          <p:nvPr/>
        </p:nvSpPr>
        <p:spPr>
          <a:xfrm>
            <a:off x="535940" y="1576451"/>
            <a:ext cx="7820025" cy="4441190"/>
          </a:xfrm>
          <a:prstGeom prst="rect">
            <a:avLst/>
          </a:prstGeom>
        </p:spPr>
        <p:txBody>
          <a:bodyPr vert="horz" wrap="square" lIns="0" tIns="0" rIns="0" bIns="0" rtlCol="0">
            <a:noAutofit/>
          </a:bodyPr>
          <a:lstStyle/>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Lst>
              <a:defRPr/>
            </a:pPr>
            <a:r>
              <a:rPr kumimoji="0" sz="3000" b="0" i="0" u="none" strike="noStrike" kern="1200" cap="none" spc="-20" normalizeH="0" baseline="0" noProof="0" dirty="0" smtClean="0">
                <a:ln>
                  <a:noFill/>
                </a:ln>
                <a:solidFill>
                  <a:prstClr val="black"/>
                </a:solidFill>
                <a:effectLst/>
                <a:uLnTx/>
                <a:uFillTx/>
                <a:latin typeface="Calibri"/>
                <a:ea typeface="+mn-ea"/>
                <a:cs typeface="Calibri"/>
              </a:rPr>
              <a:t>NC</a:t>
            </a:r>
            <a:r>
              <a:rPr kumimoji="0" sz="3000" b="0" i="0" u="none" strike="noStrike" kern="1200" cap="none" spc="-45" normalizeH="0" baseline="0" noProof="0" dirty="0" smtClean="0">
                <a:ln>
                  <a:noFill/>
                </a:ln>
                <a:solidFill>
                  <a:prstClr val="black"/>
                </a:solidFill>
                <a:effectLst/>
                <a:uLnTx/>
                <a:uFillTx/>
                <a:latin typeface="Calibri"/>
                <a:ea typeface="+mn-ea"/>
                <a:cs typeface="Calibri"/>
              </a:rPr>
              <a:t>E</a:t>
            </a:r>
            <a:r>
              <a:rPr kumimoji="0" sz="3000" b="0" i="0" u="none" strike="noStrike" kern="1200" cap="none" spc="0" normalizeH="0" baseline="0" noProof="0" dirty="0" smtClean="0">
                <a:ln>
                  <a:noFill/>
                </a:ln>
                <a:solidFill>
                  <a:prstClr val="black"/>
                </a:solidFill>
                <a:effectLst/>
                <a:uLnTx/>
                <a:uFillTx/>
                <a:latin typeface="Calibri"/>
                <a:ea typeface="+mn-ea"/>
                <a:cs typeface="Calibri"/>
              </a:rPr>
              <a:t>S</a:t>
            </a:r>
            <a:r>
              <a:rPr kumimoji="0" sz="3000" b="0" i="0" u="none" strike="noStrike" kern="1200" cap="none" spc="-5" normalizeH="0" baseline="0" noProof="0" dirty="0" smtClean="0">
                <a:ln>
                  <a:noFill/>
                </a:ln>
                <a:solidFill>
                  <a:prstClr val="black"/>
                </a:solidFill>
                <a:effectLst/>
                <a:uLnTx/>
                <a:uFillTx/>
                <a:latin typeface="Calibri"/>
                <a:ea typeface="+mn-ea"/>
                <a:cs typeface="Calibri"/>
              </a:rPr>
              <a:t> </a:t>
            </a:r>
            <a:r>
              <a:rPr kumimoji="0" sz="3000" b="0" i="0" u="none" strike="noStrike" kern="1200" cap="none" spc="0" normalizeH="0" baseline="0" noProof="0" dirty="0" smtClean="0">
                <a:ln>
                  <a:noFill/>
                </a:ln>
                <a:solidFill>
                  <a:prstClr val="black"/>
                </a:solidFill>
                <a:effectLst/>
                <a:uLnTx/>
                <a:uFillTx/>
                <a:latin typeface="Calibri"/>
                <a:ea typeface="+mn-ea"/>
                <a:cs typeface="Calibri"/>
              </a:rPr>
              <a:t>Cou</a:t>
            </a:r>
            <a:r>
              <a:rPr kumimoji="0" sz="3000" b="0" i="0" u="none" strike="noStrike" kern="1200" cap="none" spc="-50" normalizeH="0" baseline="0" noProof="0" dirty="0" smtClean="0">
                <a:ln>
                  <a:noFill/>
                </a:ln>
                <a:solidFill>
                  <a:prstClr val="black"/>
                </a:solidFill>
                <a:effectLst/>
                <a:uLnTx/>
                <a:uFillTx/>
                <a:latin typeface="Calibri"/>
                <a:ea typeface="+mn-ea"/>
                <a:cs typeface="Calibri"/>
              </a:rPr>
              <a:t>r</a:t>
            </a:r>
            <a:r>
              <a:rPr kumimoji="0" sz="3000" b="0" i="0" u="none" strike="noStrike" kern="1200" cap="none" spc="-15" normalizeH="0" baseline="0" noProof="0" dirty="0" smtClean="0">
                <a:ln>
                  <a:noFill/>
                </a:ln>
                <a:solidFill>
                  <a:prstClr val="black"/>
                </a:solidFill>
                <a:effectLst/>
                <a:uLnTx/>
                <a:uFillTx/>
                <a:latin typeface="Calibri"/>
                <a:ea typeface="+mn-ea"/>
                <a:cs typeface="Calibri"/>
              </a:rPr>
              <a:t>se C</a:t>
            </a:r>
            <a:r>
              <a:rPr kumimoji="0" sz="3000" b="0" i="0" u="none" strike="noStrike" kern="1200" cap="none" spc="5" normalizeH="0" baseline="0" noProof="0" dirty="0" smtClean="0">
                <a:ln>
                  <a:noFill/>
                </a:ln>
                <a:solidFill>
                  <a:prstClr val="black"/>
                </a:solidFill>
                <a:effectLst/>
                <a:uLnTx/>
                <a:uFillTx/>
                <a:latin typeface="Calibri"/>
                <a:ea typeface="+mn-ea"/>
                <a:cs typeface="Calibri"/>
              </a:rPr>
              <a:t>o</a:t>
            </a:r>
            <a:r>
              <a:rPr kumimoji="0" sz="3000" b="0" i="0" u="none" strike="noStrike" kern="1200" cap="none" spc="0" normalizeH="0" baseline="0" noProof="0" dirty="0" smtClean="0">
                <a:ln>
                  <a:noFill/>
                </a:ln>
                <a:solidFill>
                  <a:prstClr val="black"/>
                </a:solidFill>
                <a:effectLst/>
                <a:uLnTx/>
                <a:uFillTx/>
                <a:latin typeface="Calibri"/>
                <a:ea typeface="+mn-ea"/>
                <a:cs typeface="Calibri"/>
              </a:rPr>
              <a:t>des</a:t>
            </a:r>
            <a:endParaRPr kumimoji="0" sz="3000" b="0" i="0" u="none" strike="noStrike" kern="1200" cap="none" spc="0" normalizeH="0" baseline="0" noProof="0" dirty="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40"/>
              </a:spcBef>
              <a:spcAft>
                <a:spcPts val="0"/>
              </a:spcAft>
              <a:buClrTx/>
              <a:buSzTx/>
              <a:buFont typeface="Arial"/>
              <a:buChar char="–"/>
              <a:tabLst>
                <a:tab pos="756285" algn="l"/>
              </a:tabLst>
              <a:defRPr/>
            </a:pPr>
            <a:r>
              <a:rPr kumimoji="0" sz="2600" b="0" i="0" u="none" strike="noStrike" kern="1200" cap="none" spc="-50"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eporting</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Se</a:t>
            </a:r>
            <a:r>
              <a:rPr kumimoji="0" sz="2600" b="0" i="0" u="none" strike="noStrike" kern="1200" cap="none" spc="-20"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onda</a:t>
            </a:r>
            <a:r>
              <a:rPr kumimoji="0" sz="2600" b="0" i="0" u="none" strike="noStrike" kern="1200" cap="none" spc="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y</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Code</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with</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Prio</a:t>
            </a:r>
            <a:r>
              <a:rPr kumimoji="0" sz="2600" b="0" i="0" u="none" strike="noStrike" kern="1200" cap="none" spc="10" normalizeH="0" baseline="0" noProof="0" dirty="0" smtClean="0">
                <a:ln>
                  <a:noFill/>
                </a:ln>
                <a:solidFill>
                  <a:prstClr val="black"/>
                </a:solidFill>
                <a:effectLst/>
                <a:uLnTx/>
                <a:uFillTx/>
                <a:latin typeface="Calibri"/>
                <a:ea typeface="+mn-ea"/>
                <a:cs typeface="Calibri"/>
              </a:rPr>
              <a:t>r</a:t>
            </a:r>
            <a:r>
              <a:rPr kumimoji="0" sz="2600" b="0" i="0" u="none" strike="noStrike" kern="1200" cap="none" spc="-10" normalizeH="0" baseline="0" noProof="0" dirty="0" smtClean="0">
                <a:ln>
                  <a:noFill/>
                </a:ln>
                <a:solidFill>
                  <a:prstClr val="black"/>
                </a:solidFill>
                <a:effectLst/>
                <a:uLnTx/>
                <a:uFillTx/>
                <a:latin typeface="Calibri"/>
                <a:ea typeface="+mn-ea"/>
                <a:cs typeface="Calibri"/>
              </a:rPr>
              <a:t>-</a:t>
            </a:r>
            <a:r>
              <a:rPr kumimoji="0" sz="2600" b="0" i="0" u="none" strike="noStrike" kern="1200" cap="none" spc="-25" normalizeH="0" baseline="0" noProof="0" dirty="0" smtClean="0">
                <a:ln>
                  <a:noFill/>
                </a:ln>
                <a:solidFill>
                  <a:prstClr val="black"/>
                </a:solidFill>
                <a:effectLst/>
                <a:uLnTx/>
                <a:uFillTx/>
                <a:latin typeface="Calibri"/>
                <a:ea typeface="+mn-ea"/>
                <a:cs typeface="Calibri"/>
              </a:rPr>
              <a:t>t</a:t>
            </a:r>
            <a:r>
              <a:rPr kumimoji="0" sz="2600" b="0" i="0" u="none" strike="noStrike" kern="1200" cap="none" spc="-10" normalizeH="0" baseline="0" noProof="0" dirty="0" smtClean="0">
                <a:ln>
                  <a:noFill/>
                </a:ln>
                <a:solidFill>
                  <a:prstClr val="black"/>
                </a:solidFill>
                <a:effectLst/>
                <a:uLnTx/>
                <a:uFillTx/>
                <a:latin typeface="Calibri"/>
                <a:ea typeface="+mn-ea"/>
                <a:cs typeface="Calibri"/>
              </a:rPr>
              <a:t>o-</a:t>
            </a:r>
            <a:r>
              <a:rPr kumimoji="0" sz="2600" b="0" i="0" u="none" strike="noStrike" kern="1200" cap="none" spc="0" normalizeH="0" baseline="0" noProof="0" dirty="0" smtClean="0">
                <a:ln>
                  <a:noFill/>
                </a:ln>
                <a:solidFill>
                  <a:prstClr val="black"/>
                </a:solidFill>
                <a:effectLst/>
                <a:uLnTx/>
                <a:uFillTx/>
                <a:latin typeface="Calibri"/>
                <a:ea typeface="+mn-ea"/>
                <a:cs typeface="Calibri"/>
              </a:rPr>
              <a:t>S</a:t>
            </a:r>
            <a:r>
              <a:rPr kumimoji="0" sz="2600" b="0" i="0" u="none" strike="noStrike" kern="1200" cap="none" spc="5" normalizeH="0" baseline="0" noProof="0" dirty="0" smtClean="0">
                <a:ln>
                  <a:noFill/>
                </a:ln>
                <a:solidFill>
                  <a:prstClr val="black"/>
                </a:solidFill>
                <a:effectLst/>
                <a:uLnTx/>
                <a:uFillTx/>
                <a:latin typeface="Calibri"/>
                <a:ea typeface="+mn-ea"/>
                <a:cs typeface="Calibri"/>
              </a:rPr>
              <a:t>e</a:t>
            </a:r>
            <a:r>
              <a:rPr kumimoji="0" sz="2600" b="0" i="0" u="none" strike="noStrike" kern="1200" cap="none" spc="-20"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onda</a:t>
            </a:r>
            <a:r>
              <a:rPr kumimoji="0" sz="2600" b="0" i="0" u="none" strike="noStrike" kern="1200" cap="none" spc="1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y</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a:p>
            <a:pPr marL="756285" marR="0" lvl="0" indent="0" algn="l" defTabSz="914400" rtl="0" eaLnBrk="1" fontAlgn="auto" latinLnBrk="0" hangingPunct="1">
              <a:lnSpc>
                <a:spcPts val="2810"/>
              </a:lnSpc>
              <a:spcBef>
                <a:spcPts val="0"/>
              </a:spcBef>
              <a:spcAft>
                <a:spcPts val="0"/>
              </a:spcAft>
              <a:buClrTx/>
              <a:buSzTx/>
              <a:buFontTx/>
              <a:buNone/>
              <a:tabLst/>
              <a:defRPr/>
            </a:pPr>
            <a:r>
              <a:rPr kumimoji="0" sz="2600" b="0" i="0" u="none" strike="noStrike" kern="1200" cap="none" spc="-25"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ode</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65"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or</a:t>
            </a:r>
            <a:r>
              <a:rPr kumimoji="0" sz="2600" b="0" i="0" u="none" strike="noStrike" kern="1200" cap="none" spc="-15" normalizeH="0" baseline="0" noProof="0" dirty="0" smtClean="0">
                <a:ln>
                  <a:noFill/>
                </a:ln>
                <a:solidFill>
                  <a:prstClr val="black"/>
                </a:solidFill>
                <a:effectLst/>
                <a:uLnTx/>
                <a:uFillTx/>
                <a:latin typeface="Calibri"/>
                <a:ea typeface="+mn-ea"/>
                <a:cs typeface="Calibri"/>
              </a:rPr>
              <a:t>m</a:t>
            </a:r>
            <a:r>
              <a:rPr kumimoji="0" sz="2600" b="0" i="0" u="none" strike="noStrike" kern="1200" cap="none" spc="-25" normalizeH="0" baseline="0" noProof="0" dirty="0" smtClean="0">
                <a:ln>
                  <a:noFill/>
                </a:ln>
                <a:solidFill>
                  <a:prstClr val="black"/>
                </a:solidFill>
                <a:effectLst/>
                <a:uLnTx/>
                <a:uFillTx/>
                <a:latin typeface="Calibri"/>
                <a:ea typeface="+mn-ea"/>
                <a:cs typeface="Calibri"/>
              </a:rPr>
              <a:t>a</a:t>
            </a:r>
            <a:r>
              <a:rPr lang="en-US" sz="2600" spc="80" dirty="0">
                <a:solidFill>
                  <a:prstClr val="black"/>
                </a:solidFill>
                <a:latin typeface="Calibri"/>
                <a:cs typeface="Calibri"/>
              </a:rPr>
              <a:t>t</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or vice</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30" normalizeH="0" baseline="0" noProof="0" dirty="0" smtClean="0">
                <a:ln>
                  <a:noFill/>
                </a:ln>
                <a:solidFill>
                  <a:prstClr val="black"/>
                </a:solidFill>
                <a:effectLst/>
                <a:uLnTx/>
                <a:uFillTx/>
                <a:latin typeface="Calibri"/>
                <a:ea typeface="+mn-ea"/>
                <a:cs typeface="Calibri"/>
              </a:rPr>
              <a:t>v</a:t>
            </a:r>
            <a:r>
              <a:rPr kumimoji="0" sz="2600" b="0" i="0" u="none" strike="noStrike" kern="1200" cap="none" spc="0" normalizeH="0" baseline="0" noProof="0" dirty="0" smtClean="0">
                <a:ln>
                  <a:noFill/>
                </a:ln>
                <a:solidFill>
                  <a:prstClr val="black"/>
                </a:solidFill>
                <a:effectLst/>
                <a:uLnTx/>
                <a:uFillTx/>
                <a:latin typeface="Calibri"/>
                <a:ea typeface="+mn-ea"/>
                <a:cs typeface="Calibri"/>
              </a:rPr>
              <a:t>e</a:t>
            </a:r>
            <a:r>
              <a:rPr kumimoji="0" sz="2600" b="0" i="0" u="none" strike="noStrike" kern="1200" cap="none" spc="-50"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sa.</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15"/>
              </a:spcBef>
              <a:spcAft>
                <a:spcPts val="0"/>
              </a:spcAft>
              <a:buClrTx/>
              <a:buSzTx/>
              <a:buFont typeface="Arial"/>
              <a:buChar char="–"/>
              <a:tabLst>
                <a:tab pos="756285" algn="l"/>
              </a:tabLst>
              <a:defRPr/>
            </a:pPr>
            <a:r>
              <a:rPr kumimoji="0" sz="2600" b="0" i="0" u="none" strike="noStrike" kern="1200" cap="none" spc="0" normalizeH="0" baseline="0" noProof="0" dirty="0" smtClean="0">
                <a:ln>
                  <a:noFill/>
                </a:ln>
                <a:solidFill>
                  <a:prstClr val="black"/>
                </a:solidFill>
                <a:effectLst/>
                <a:uLnTx/>
                <a:uFillTx/>
                <a:latin typeface="Calibri"/>
                <a:ea typeface="+mn-ea"/>
                <a:cs typeface="Calibri"/>
              </a:rPr>
              <a:t>Using</a:t>
            </a:r>
            <a:r>
              <a:rPr kumimoji="0" sz="2600" b="0" i="0" u="none" strike="noStrike" kern="1200" cap="none" spc="-2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EIN</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65"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or</a:t>
            </a:r>
            <a:r>
              <a:rPr kumimoji="0" sz="2600" b="0" i="0" u="none" strike="noStrike" kern="1200" cap="none" spc="5" normalizeH="0" baseline="0" noProof="0" dirty="0" smtClean="0">
                <a:ln>
                  <a:noFill/>
                </a:ln>
                <a:solidFill>
                  <a:prstClr val="black"/>
                </a:solidFill>
                <a:effectLst/>
                <a:uLnTx/>
                <a:uFillTx/>
                <a:latin typeface="Calibri"/>
                <a:ea typeface="+mn-ea"/>
                <a:cs typeface="Calibri"/>
              </a:rPr>
              <a:t> </a:t>
            </a:r>
            <a:r>
              <a:rPr kumimoji="0" sz="2600" b="0" i="0" u="none" strike="noStrike" kern="1200" cap="none" spc="-40" normalizeH="0" baseline="0" noProof="0" dirty="0" smtClean="0">
                <a:ln>
                  <a:noFill/>
                </a:ln>
                <a:solidFill>
                  <a:prstClr val="black"/>
                </a:solidFill>
                <a:effectLst/>
                <a:uLnTx/>
                <a:uFillTx/>
                <a:latin typeface="Calibri"/>
                <a:ea typeface="+mn-ea"/>
                <a:cs typeface="Calibri"/>
              </a:rPr>
              <a:t>e</a:t>
            </a:r>
            <a:r>
              <a:rPr kumimoji="0" sz="2600" b="0" i="0" u="none" strike="noStrike" kern="1200" cap="none" spc="0" normalizeH="0" baseline="0" noProof="0" dirty="0" smtClean="0">
                <a:ln>
                  <a:noFill/>
                </a:ln>
                <a:solidFill>
                  <a:prstClr val="black"/>
                </a:solidFill>
                <a:effectLst/>
                <a:uLnTx/>
                <a:uFillTx/>
                <a:latin typeface="Calibri"/>
                <a:ea typeface="+mn-ea"/>
                <a:cs typeface="Calibri"/>
              </a:rPr>
              <a:t>xpi</a:t>
            </a:r>
            <a:r>
              <a:rPr kumimoji="0" sz="2600" b="0" i="0" u="none" strike="noStrike" kern="1200" cap="none" spc="-3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ed</a:t>
            </a:r>
            <a:r>
              <a:rPr kumimoji="0" sz="2600" b="0" i="0" u="none" strike="noStrike" kern="1200" cap="none" spc="-4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initi</a:t>
            </a:r>
            <a:r>
              <a:rPr kumimoji="0" sz="2600" b="0" i="0" u="none" strike="noStrike" kern="1200" cap="none" spc="5" normalizeH="0" baseline="0" noProof="0" dirty="0" smtClean="0">
                <a:ln>
                  <a:noFill/>
                </a:ln>
                <a:solidFill>
                  <a:prstClr val="black"/>
                </a:solidFill>
                <a:effectLst/>
                <a:uLnTx/>
                <a:uFillTx/>
                <a:latin typeface="Calibri"/>
                <a:ea typeface="+mn-ea"/>
                <a:cs typeface="Calibri"/>
              </a:rPr>
              <a:t>a</a:t>
            </a:r>
            <a:r>
              <a:rPr kumimoji="0" sz="2600" b="0" i="0" u="none" strike="noStrike" kern="1200" cap="none" spc="0" normalizeH="0" baseline="0" noProof="0" dirty="0" smtClean="0">
                <a:ln>
                  <a:noFill/>
                </a:ln>
                <a:solidFill>
                  <a:prstClr val="black"/>
                </a:solidFill>
                <a:effectLst/>
                <a:uLnTx/>
                <a:uFillTx/>
                <a:latin typeface="Calibri"/>
                <a:ea typeface="+mn-ea"/>
                <a:cs typeface="Calibri"/>
              </a:rPr>
              <a:t>l cer</a:t>
            </a:r>
            <a:r>
              <a:rPr kumimoji="0" sz="2600" b="0" i="0" u="none" strike="noStrike" kern="1200" cap="none" spc="1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ifi</a:t>
            </a:r>
            <a:r>
              <a:rPr kumimoji="0" sz="2600" b="0" i="0" u="none" strike="noStrike" kern="1200" cap="none" spc="-20" normalizeH="0" baseline="0" noProof="0" dirty="0" smtClean="0">
                <a:ln>
                  <a:noFill/>
                </a:ln>
                <a:solidFill>
                  <a:prstClr val="black"/>
                </a:solidFill>
                <a:effectLst/>
                <a:uLnTx/>
                <a:uFillTx/>
                <a:latin typeface="Calibri"/>
                <a:ea typeface="+mn-ea"/>
                <a:cs typeface="Calibri"/>
              </a:rPr>
              <a:t>c</a:t>
            </a:r>
            <a:r>
              <a:rPr kumimoji="0" sz="26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es.</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10"/>
              </a:spcBef>
              <a:spcAft>
                <a:spcPts val="0"/>
              </a:spcAft>
              <a:buClrTx/>
              <a:buSzTx/>
              <a:buFont typeface="Arial"/>
              <a:buChar char="–"/>
              <a:tabLst>
                <a:tab pos="756285" algn="l"/>
              </a:tabLst>
              <a:defRPr/>
            </a:pPr>
            <a:r>
              <a:rPr kumimoji="0" sz="2600" b="0" i="0" u="none" strike="noStrike" kern="1200" cap="none" spc="0" normalizeH="0" baseline="0" noProof="0" dirty="0" smtClean="0">
                <a:ln>
                  <a:noFill/>
                </a:ln>
                <a:solidFill>
                  <a:prstClr val="black"/>
                </a:solidFill>
                <a:effectLst/>
                <a:uLnTx/>
                <a:uFillTx/>
                <a:latin typeface="Calibri"/>
                <a:ea typeface="+mn-ea"/>
                <a:cs typeface="Calibri"/>
              </a:rPr>
              <a:t>Sess</a:t>
            </a:r>
            <a:r>
              <a:rPr kumimoji="0" sz="2600" b="0" i="0" u="none" strike="noStrike" kern="1200" cap="none" spc="5" normalizeH="0" baseline="0" noProof="0" dirty="0" smtClean="0">
                <a:ln>
                  <a:noFill/>
                </a:ln>
                <a:solidFill>
                  <a:prstClr val="black"/>
                </a:solidFill>
                <a:effectLst/>
                <a:uLnTx/>
                <a:uFillTx/>
                <a:latin typeface="Calibri"/>
                <a:ea typeface="+mn-ea"/>
                <a:cs typeface="Calibri"/>
              </a:rPr>
              <a:t>i</a:t>
            </a:r>
            <a:r>
              <a:rPr kumimoji="0" sz="2600" b="0" i="0" u="none" strike="noStrike" kern="1200" cap="none" spc="0" normalizeH="0" baseline="0" noProof="0" dirty="0" smtClean="0">
                <a:ln>
                  <a:noFill/>
                </a:ln>
                <a:solidFill>
                  <a:prstClr val="black"/>
                </a:solidFill>
                <a:effectLst/>
                <a:uLnTx/>
                <a:uFillTx/>
                <a:latin typeface="Calibri"/>
                <a:ea typeface="+mn-ea"/>
                <a:cs typeface="Calibri"/>
              </a:rPr>
              <a:t>on</a:t>
            </a:r>
            <a:r>
              <a:rPr kumimoji="0" sz="2600" b="0" i="0" u="none" strike="noStrike" kern="1200" cap="none" spc="-3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S</a:t>
            </a:r>
            <a:r>
              <a:rPr kumimoji="0" sz="2600" b="0" i="0" u="none" strike="noStrike" kern="1200" cap="none" spc="-3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art</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End</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d</a:t>
            </a:r>
            <a:r>
              <a:rPr kumimoji="0" sz="26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es</a:t>
            </a:r>
            <a:r>
              <a:rPr kumimoji="0" sz="2600" b="0" i="0" u="none" strike="noStrike" kern="1200" cap="none" spc="-2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th</a:t>
            </a:r>
            <a:r>
              <a:rPr kumimoji="0" sz="2600" b="0" i="0" u="none" strike="noStrike" kern="1200" cap="none" spc="-20" normalizeH="0" baseline="0" noProof="0" dirty="0" smtClean="0">
                <a:ln>
                  <a:noFill/>
                </a:ln>
                <a:solidFill>
                  <a:prstClr val="black"/>
                </a:solidFill>
                <a:effectLst/>
                <a:uLnTx/>
                <a:uFillTx/>
                <a:latin typeface="Calibri"/>
                <a:ea typeface="+mn-ea"/>
                <a:cs typeface="Calibri"/>
              </a:rPr>
              <a:t>a</a:t>
            </a:r>
            <a:r>
              <a:rPr kumimoji="0" sz="2600" b="0" i="0" u="none" strike="noStrike" kern="1200" cap="none" spc="0" normalizeH="0" baseline="0" noProof="0" dirty="0" smtClean="0">
                <a:ln>
                  <a:noFill/>
                </a:ln>
                <a:solidFill>
                  <a:prstClr val="black"/>
                </a:solidFill>
                <a:effectLst/>
                <a:uLnTx/>
                <a:uFillTx/>
                <a:latin typeface="Calibri"/>
                <a:ea typeface="+mn-ea"/>
                <a:cs typeface="Calibri"/>
              </a:rPr>
              <a:t>t</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do not</a:t>
            </a:r>
            <a:r>
              <a:rPr kumimoji="0" sz="2600" b="0" i="0" u="none" strike="noStrike" kern="1200" cap="none" spc="-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en</a:t>
            </a:r>
            <a:r>
              <a:rPr kumimoji="0" sz="2600" b="0" i="0" u="none" strike="noStrike" kern="1200" cap="none" spc="-25"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a:t>
            </a:r>
            <a:r>
              <a:rPr kumimoji="0" sz="2600" b="0" i="0" u="none" strike="noStrike" kern="1200" cap="none" spc="-10" normalizeH="0" baseline="0" noProof="0" dirty="0" smtClean="0">
                <a:ln>
                  <a:noFill/>
                </a:ln>
                <a:solidFill>
                  <a:prstClr val="black"/>
                </a:solidFill>
                <a:effectLst/>
                <a:uLnTx/>
                <a:uFillTx/>
                <a:latin typeface="Calibri"/>
                <a:ea typeface="+mn-ea"/>
                <a:cs typeface="Calibri"/>
              </a:rPr>
              <a:t>m</a:t>
            </a:r>
            <a:r>
              <a:rPr kumimoji="0" sz="2600" b="0" i="0" u="none" strike="noStrike" kern="1200" cap="none" spc="0" normalizeH="0" baseline="0" noProof="0" dirty="0" smtClean="0">
                <a:ln>
                  <a:noFill/>
                </a:ln>
                <a:solidFill>
                  <a:prstClr val="black"/>
                </a:solidFill>
                <a:effectLst/>
                <a:uLnTx/>
                <a:uFillTx/>
                <a:latin typeface="Calibri"/>
                <a:ea typeface="+mn-ea"/>
                <a:cs typeface="Calibri"/>
              </a:rPr>
              <a:t>pass</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a:p>
            <a:pPr marL="756285" marR="0" lvl="0" indent="0" algn="l" defTabSz="914400" rtl="0" eaLnBrk="1" fontAlgn="auto" latinLnBrk="0" hangingPunct="1">
              <a:lnSpc>
                <a:spcPts val="2810"/>
              </a:lnSpc>
              <a:spcBef>
                <a:spcPts val="0"/>
              </a:spcBef>
              <a:spcAft>
                <a:spcPts val="0"/>
              </a:spcAft>
              <a:buClrTx/>
              <a:buSzTx/>
              <a:buFontTx/>
              <a:buNone/>
              <a:tabLst/>
              <a:defRPr/>
            </a:pPr>
            <a:r>
              <a:rPr kumimoji="0" sz="2600" b="0" i="0" u="none" strike="noStrike" kern="1200" cap="none" spc="0" normalizeH="0" baseline="0" noProof="0" dirty="0" smtClean="0">
                <a:ln>
                  <a:noFill/>
                </a:ln>
                <a:solidFill>
                  <a:prstClr val="black"/>
                </a:solidFill>
                <a:effectLst/>
                <a:uLnTx/>
                <a:uFillTx/>
                <a:latin typeface="Calibri"/>
                <a:ea typeface="+mn-ea"/>
                <a:cs typeface="Calibri"/>
              </a:rPr>
              <a:t>a</a:t>
            </a:r>
            <a:r>
              <a:rPr kumimoji="0" sz="2600" b="0" i="0" u="none" strike="noStrike" kern="1200" cap="none" spc="-55" normalizeH="0" baseline="0" noProof="0" dirty="0" smtClean="0">
                <a:ln>
                  <a:noFill/>
                </a:ln>
                <a:solidFill>
                  <a:prstClr val="black"/>
                </a:solidFill>
                <a:effectLst/>
                <a:uLnTx/>
                <a:uFillTx/>
                <a:latin typeface="Calibri"/>
                <a:ea typeface="+mn-ea"/>
                <a:cs typeface="Calibri"/>
              </a:rPr>
              <a:t>n</a:t>
            </a:r>
            <a:r>
              <a:rPr kumimoji="0" sz="2600" b="0" i="0" u="none" strike="noStrike" kern="1200" cap="none" spc="0" normalizeH="0" baseline="0" noProof="0" dirty="0" smtClean="0">
                <a:ln>
                  <a:noFill/>
                </a:ln>
                <a:solidFill>
                  <a:prstClr val="black"/>
                </a:solidFill>
                <a:effectLst/>
                <a:uLnTx/>
                <a:uFillTx/>
                <a:latin typeface="Calibri"/>
                <a:ea typeface="+mn-ea"/>
                <a:cs typeface="Calibri"/>
              </a:rPr>
              <a:t>y d</a:t>
            </a:r>
            <a:r>
              <a:rPr kumimoji="0" sz="2600" b="0" i="0" u="none" strike="noStrike" kern="1200" cap="none" spc="-35" normalizeH="0" baseline="0" noProof="0" dirty="0" smtClean="0">
                <a:ln>
                  <a:noFill/>
                </a:ln>
                <a:solidFill>
                  <a:prstClr val="black"/>
                </a:solidFill>
                <a:effectLst/>
                <a:uLnTx/>
                <a:uFillTx/>
                <a:latin typeface="Calibri"/>
                <a:ea typeface="+mn-ea"/>
                <a:cs typeface="Calibri"/>
              </a:rPr>
              <a:t>a</a:t>
            </a:r>
            <a:r>
              <a:rPr kumimoji="0" sz="2600" b="0" i="0" u="none" strike="noStrike" kern="1200" cap="none" spc="-25"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es</a:t>
            </a:r>
            <a:r>
              <a:rPr kumimoji="0" sz="2600" b="0" i="0" u="none" strike="noStrike" kern="1200" cap="none" spc="-4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the</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s</a:t>
            </a:r>
            <a:r>
              <a:rPr kumimoji="0" sz="26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600" b="0" i="0" u="none" strike="noStrike" kern="1200" cap="none" spc="-30" normalizeH="0" baseline="0" noProof="0" dirty="0" smtClean="0">
                <a:ln>
                  <a:noFill/>
                </a:ln>
                <a:solidFill>
                  <a:prstClr val="black"/>
                </a:solidFill>
                <a:effectLst/>
                <a:uLnTx/>
                <a:uFillTx/>
                <a:latin typeface="Calibri"/>
                <a:ea typeface="+mn-ea"/>
                <a:cs typeface="Calibri"/>
              </a:rPr>
              <a:t>n</a:t>
            </a:r>
            <a:r>
              <a:rPr kumimoji="0" sz="2600" b="0" i="0" u="none" strike="noStrike" kern="1200" cap="none" spc="0" normalizeH="0" baseline="0" noProof="0" dirty="0" smtClean="0">
                <a:ln>
                  <a:noFill/>
                </a:ln>
                <a:solidFill>
                  <a:prstClr val="black"/>
                </a:solidFill>
                <a:effectLst/>
                <a:uLnTx/>
                <a:uFillTx/>
                <a:latin typeface="Calibri"/>
                <a:ea typeface="+mn-ea"/>
                <a:cs typeface="Calibri"/>
              </a:rPr>
              <a:t>t</a:t>
            </a:r>
            <a:r>
              <a:rPr kumimoji="0" sz="2600" b="0" i="0" u="none" strike="noStrike" kern="1200" cap="none" spc="-35" normalizeH="0" baseline="0" noProof="0" dirty="0" smtClean="0">
                <a:ln>
                  <a:noFill/>
                </a:ln>
                <a:solidFill>
                  <a:prstClr val="black"/>
                </a:solidFill>
                <a:effectLst/>
                <a:uLnTx/>
                <a:uFillTx/>
                <a:latin typeface="Calibri"/>
                <a:ea typeface="+mn-ea"/>
                <a:cs typeface="Calibri"/>
              </a:rPr>
              <a:t> </a:t>
            </a:r>
            <a:r>
              <a:rPr kumimoji="0" sz="2600" b="0" i="0" u="none" strike="noStrike" kern="1200" cap="none" spc="-30" normalizeH="0" baseline="0" noProof="0" dirty="0" smtClean="0">
                <a:ln>
                  <a:noFill/>
                </a:ln>
                <a:solidFill>
                  <a:prstClr val="black"/>
                </a:solidFill>
                <a:effectLst/>
                <a:uLnTx/>
                <a:uFillTx/>
                <a:latin typeface="Calibri"/>
                <a:ea typeface="+mn-ea"/>
                <a:cs typeface="Calibri"/>
              </a:rPr>
              <a:t>w</a:t>
            </a:r>
            <a:r>
              <a:rPr kumimoji="0" sz="2600" b="0" i="0" u="none" strike="noStrike" kern="1200" cap="none" spc="0" normalizeH="0" baseline="0" noProof="0" dirty="0" smtClean="0">
                <a:ln>
                  <a:noFill/>
                </a:ln>
                <a:solidFill>
                  <a:prstClr val="black"/>
                </a:solidFill>
                <a:effectLst/>
                <a:uLnTx/>
                <a:uFillTx/>
                <a:latin typeface="Calibri"/>
                <a:ea typeface="+mn-ea"/>
                <a:cs typeface="Calibri"/>
              </a:rPr>
              <a:t>as</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3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egi</a:t>
            </a:r>
            <a:r>
              <a:rPr kumimoji="0" sz="2600" b="0" i="0" u="none" strike="noStrike" kern="1200" cap="none" spc="-30" normalizeH="0" baseline="0" noProof="0" dirty="0" smtClean="0">
                <a:ln>
                  <a:noFill/>
                </a:ln>
                <a:solidFill>
                  <a:prstClr val="black"/>
                </a:solidFill>
                <a:effectLst/>
                <a:uLnTx/>
                <a:uFillTx/>
                <a:latin typeface="Calibri"/>
                <a:ea typeface="+mn-ea"/>
                <a:cs typeface="Calibri"/>
              </a:rPr>
              <a:t>s</a:t>
            </a:r>
            <a:r>
              <a:rPr kumimoji="0" sz="2600" b="0" i="0" u="none" strike="noStrike" kern="1200" cap="none" spc="-25"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a:t>
            </a:r>
            <a:r>
              <a:rPr kumimoji="0" sz="2600" b="0" i="0" u="none" strike="noStrike" kern="1200" cap="none" spc="-3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ed</a:t>
            </a:r>
            <a:r>
              <a:rPr kumimoji="0" sz="2600" b="0" i="0" u="none" strike="noStrike" kern="1200" cap="none" spc="-40" normalizeH="0" baseline="0" noProof="0" dirty="0" smtClean="0">
                <a:ln>
                  <a:noFill/>
                </a:ln>
                <a:solidFill>
                  <a:prstClr val="black"/>
                </a:solidFill>
                <a:effectLst/>
                <a:uLnTx/>
                <a:uFillTx/>
                <a:latin typeface="Calibri"/>
                <a:ea typeface="+mn-ea"/>
                <a:cs typeface="Calibri"/>
              </a:rPr>
              <a:t>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o </a:t>
            </a:r>
            <a:r>
              <a:rPr kumimoji="0" sz="2600" b="0" i="0" u="none" strike="noStrike" kern="1200" cap="none" spc="-50" normalizeH="0" baseline="0" noProof="0" dirty="0" smtClean="0">
                <a:ln>
                  <a:noFill/>
                </a:ln>
                <a:solidFill>
                  <a:prstClr val="black"/>
                </a:solidFill>
                <a:effectLst/>
                <a:uLnTx/>
                <a:uFillTx/>
                <a:latin typeface="Calibri"/>
                <a:ea typeface="+mn-ea"/>
                <a:cs typeface="Calibri"/>
              </a:rPr>
              <a:t>y</a:t>
            </a:r>
            <a:r>
              <a:rPr kumimoji="0" sz="2600" b="0" i="0" u="none" strike="noStrike" kern="1200" cap="none" spc="0" normalizeH="0" baseline="0" noProof="0" dirty="0" smtClean="0">
                <a:ln>
                  <a:noFill/>
                </a:ln>
                <a:solidFill>
                  <a:prstClr val="black"/>
                </a:solidFill>
                <a:effectLst/>
                <a:uLnTx/>
                <a:uFillTx/>
                <a:latin typeface="Calibri"/>
                <a:ea typeface="+mn-ea"/>
                <a:cs typeface="Calibri"/>
              </a:rPr>
              <a:t>our di</a:t>
            </a:r>
            <a:r>
              <a:rPr kumimoji="0" sz="2600" b="0" i="0" u="none" strike="noStrike" kern="1200" cap="none" spc="-30" normalizeH="0" baseline="0" noProof="0" dirty="0" smtClean="0">
                <a:ln>
                  <a:noFill/>
                </a:ln>
                <a:solidFill>
                  <a:prstClr val="black"/>
                </a:solidFill>
                <a:effectLst/>
                <a:uLnTx/>
                <a:uFillTx/>
                <a:latin typeface="Calibri"/>
                <a:ea typeface="+mn-ea"/>
                <a:cs typeface="Calibri"/>
              </a:rPr>
              <a:t>s</a:t>
            </a:r>
            <a:r>
              <a:rPr kumimoji="0" sz="2600" b="0" i="0" u="none" strike="noStrike" kern="1200" cap="none" spc="0" normalizeH="0" baseline="0" noProof="0" dirty="0" smtClean="0">
                <a:ln>
                  <a:noFill/>
                </a:ln>
                <a:solidFill>
                  <a:prstClr val="black"/>
                </a:solidFill>
                <a:effectLst/>
                <a:uLnTx/>
                <a:uFillTx/>
                <a:latin typeface="Calibri"/>
                <a:ea typeface="+mn-ea"/>
                <a:cs typeface="Calibri"/>
              </a:rPr>
              <a:t>tric</a:t>
            </a:r>
            <a:r>
              <a:rPr kumimoji="0" sz="2600" b="0" i="0" u="none" strike="noStrike" kern="1200" cap="none" spc="1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650"/>
              </a:lnSpc>
              <a:spcBef>
                <a:spcPts val="16"/>
              </a:spcBef>
              <a:spcAft>
                <a:spcPts val="0"/>
              </a:spcAft>
              <a:buClrTx/>
              <a:buSzTx/>
              <a:buFontTx/>
              <a:buNone/>
              <a:tabLst/>
              <a:defRPr/>
            </a:pPr>
            <a:endParaRPr kumimoji="0" sz="650" b="0" i="0" u="none" strike="noStrike" kern="1200" cap="none" spc="0" normalizeH="0" baseline="0" noProof="0" dirty="0">
              <a:ln>
                <a:noFill/>
              </a:ln>
              <a:solidFill>
                <a:prstClr val="black"/>
              </a:solidFill>
              <a:effectLst/>
              <a:uLnTx/>
              <a:uFillTx/>
              <a:latin typeface="Calibri"/>
              <a:ea typeface="+mn-ea"/>
              <a:cs typeface="+mn-cs"/>
            </a:endParaRPr>
          </a:p>
          <a:p>
            <a:pPr marL="756285" marR="219075" lvl="1" indent="-287020" algn="just" defTabSz="914400" rtl="0" eaLnBrk="1" fontAlgn="auto" latinLnBrk="0" hangingPunct="1">
              <a:lnSpc>
                <a:spcPts val="2810"/>
              </a:lnSpc>
              <a:spcBef>
                <a:spcPts val="0"/>
              </a:spcBef>
              <a:spcAft>
                <a:spcPts val="0"/>
              </a:spcAft>
              <a:buClrTx/>
              <a:buSzTx/>
              <a:buFont typeface="Arial"/>
              <a:buChar char="–"/>
              <a:tabLst>
                <a:tab pos="756285" algn="l"/>
              </a:tabLst>
              <a:defRPr/>
            </a:pPr>
            <a:r>
              <a:rPr kumimoji="0" sz="2600" b="0" i="0" u="none" strike="noStrike" kern="1200" cap="none" spc="-50"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eporting</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PSIS</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70"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acili</a:t>
            </a:r>
            <a:r>
              <a:rPr kumimoji="0" sz="2600" b="0" i="0" u="none" strike="noStrike" kern="1200" cap="none" spc="1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y Code</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2 as</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the</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50"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acili</a:t>
            </a:r>
            <a:r>
              <a:rPr kumimoji="0" sz="2600" b="0" i="0" u="none" strike="noStrike" kern="1200" cap="none" spc="1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y</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ode</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in </a:t>
            </a:r>
            <a:r>
              <a:rPr kumimoji="0" sz="2600" b="0" i="0" u="none" strike="noStrike" kern="1200" cap="none" spc="-45"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CS</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in</a:t>
            </a:r>
            <a:r>
              <a:rPr kumimoji="0" sz="2600" b="0" i="0" u="none" strike="noStrike" kern="1200" cap="none" spc="-25" normalizeH="0" baseline="0" noProof="0" dirty="0" smtClean="0">
                <a:ln>
                  <a:noFill/>
                </a:ln>
                <a:solidFill>
                  <a:prstClr val="black"/>
                </a:solidFill>
                <a:effectLst/>
                <a:uLnTx/>
                <a:uFillTx/>
                <a:latin typeface="Calibri"/>
                <a:ea typeface="+mn-ea"/>
                <a:cs typeface="Calibri"/>
              </a:rPr>
              <a:t>st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ead</a:t>
            </a:r>
            <a:r>
              <a:rPr kumimoji="0" sz="2600" b="0" i="0" u="none" strike="noStrike" kern="1200" cap="none" spc="-4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of</a:t>
            </a:r>
            <a:r>
              <a:rPr kumimoji="0" sz="2600" b="0" i="0" u="none" strike="noStrike" kern="1200" cap="none" spc="-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us</a:t>
            </a:r>
            <a:r>
              <a:rPr kumimoji="0" sz="2600" b="0" i="0" u="none" strike="noStrike" kern="1200" cap="none" spc="5" normalizeH="0" baseline="0" noProof="0" dirty="0" smtClean="0">
                <a:ln>
                  <a:noFill/>
                </a:ln>
                <a:solidFill>
                  <a:prstClr val="black"/>
                </a:solidFill>
                <a:effectLst/>
                <a:uLnTx/>
                <a:uFillTx/>
                <a:latin typeface="Calibri"/>
                <a:ea typeface="+mn-ea"/>
                <a:cs typeface="Calibri"/>
              </a:rPr>
              <a:t>i</a:t>
            </a:r>
            <a:r>
              <a:rPr kumimoji="0" sz="2600" b="0" i="0" u="none" strike="noStrike" kern="1200" cap="none" spc="0" normalizeH="0" baseline="0" noProof="0" dirty="0" smtClean="0">
                <a:ln>
                  <a:noFill/>
                </a:ln>
                <a:solidFill>
                  <a:prstClr val="black"/>
                </a:solidFill>
                <a:effectLst/>
                <a:uLnTx/>
                <a:uFillTx/>
                <a:latin typeface="Calibri"/>
                <a:ea typeface="+mn-ea"/>
                <a:cs typeface="Calibri"/>
              </a:rPr>
              <a:t>ng</a:t>
            </a:r>
            <a:r>
              <a:rPr kumimoji="0" sz="2600" b="0" i="0" u="none" strike="noStrike" kern="1200" cap="none" spc="-30" normalizeH="0" baseline="0" noProof="0" dirty="0" smtClean="0">
                <a:ln>
                  <a:noFill/>
                </a:ln>
                <a:solidFill>
                  <a:prstClr val="black"/>
                </a:solidFill>
                <a:effectLst/>
                <a:uLnTx/>
                <a:uFillTx/>
                <a:latin typeface="Calibri"/>
                <a:ea typeface="+mn-ea"/>
                <a:cs typeface="Calibri"/>
              </a:rPr>
              <a:t> </a:t>
            </a:r>
            <a:r>
              <a:rPr kumimoji="0" sz="2600" b="0" i="0" u="none" strike="noStrike" kern="1200" cap="none" spc="-20"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C1</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as</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50"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acili</a:t>
            </a:r>
            <a:r>
              <a:rPr kumimoji="0" sz="2600" b="0" i="0" u="none" strike="noStrike" kern="1200" cap="none" spc="1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y</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ode</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20"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C2</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as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ou</a:t>
            </a:r>
            <a:r>
              <a:rPr kumimoji="0" sz="2600" b="0" i="0" u="none" strike="noStrike" kern="1200" cap="none" spc="-5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se</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50"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acili</a:t>
            </a:r>
            <a:r>
              <a:rPr kumimoji="0" sz="2600" b="0" i="0" u="none" strike="noStrike" kern="1200" cap="none" spc="1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y</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ode.</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a:p>
            <a:pPr marL="457200" marR="0" lvl="1" indent="0" algn="l" defTabSz="914400" rtl="0" eaLnBrk="1" fontAlgn="auto" latinLnBrk="0" hangingPunct="1">
              <a:lnSpc>
                <a:spcPts val="600"/>
              </a:lnSpc>
              <a:spcBef>
                <a:spcPts val="23"/>
              </a:spcBef>
              <a:spcAft>
                <a:spcPts val="0"/>
              </a:spcAft>
              <a:buClrTx/>
              <a:buSzTx/>
              <a:buFont typeface="Arial"/>
              <a:buChar char="–"/>
              <a:tabLst/>
              <a:defRPr/>
            </a:pPr>
            <a:endParaRPr kumimoji="0" sz="600" b="0" i="0" u="none" strike="noStrike" kern="1200" cap="none" spc="0" normalizeH="0" baseline="0" noProof="0" dirty="0">
              <a:ln>
                <a:noFill/>
              </a:ln>
              <a:solidFill>
                <a:prstClr val="black"/>
              </a:solidFill>
              <a:effectLst/>
              <a:uLnTx/>
              <a:uFillTx/>
              <a:latin typeface="Calibri"/>
              <a:ea typeface="+mn-ea"/>
              <a:cs typeface="+mn-cs"/>
            </a:endParaRPr>
          </a:p>
          <a:p>
            <a:pPr marL="756285" marR="791845" lvl="1" indent="-287020" algn="l" defTabSz="914400" rtl="0" eaLnBrk="1" fontAlgn="auto" latinLnBrk="0" hangingPunct="1">
              <a:lnSpc>
                <a:spcPts val="2810"/>
              </a:lnSpc>
              <a:spcBef>
                <a:spcPts val="0"/>
              </a:spcBef>
              <a:spcAft>
                <a:spcPts val="0"/>
              </a:spcAft>
              <a:buClrTx/>
              <a:buSzTx/>
              <a:buFont typeface="Arial"/>
              <a:buChar char="–"/>
              <a:tabLst>
                <a:tab pos="756285" algn="l"/>
              </a:tabLst>
              <a:defRPr/>
            </a:pPr>
            <a:r>
              <a:rPr kumimoji="0" sz="2600" b="0" i="0" u="none" strike="noStrike" kern="1200" cap="none" spc="0" normalizeH="0" baseline="0" noProof="0" dirty="0" smtClean="0">
                <a:ln>
                  <a:noFill/>
                </a:ln>
                <a:solidFill>
                  <a:prstClr val="black"/>
                </a:solidFill>
                <a:effectLst/>
                <a:uLnTx/>
                <a:uFillTx/>
                <a:latin typeface="Calibri"/>
                <a:ea typeface="+mn-ea"/>
                <a:cs typeface="Calibri"/>
              </a:rPr>
              <a:t>Using</a:t>
            </a:r>
            <a:r>
              <a:rPr kumimoji="0" sz="2600" b="0" i="0" u="none" strike="noStrike" kern="1200" cap="none" spc="-25" normalizeH="0" baseline="0" noProof="0" dirty="0" smtClean="0">
                <a:ln>
                  <a:noFill/>
                </a:ln>
                <a:solidFill>
                  <a:prstClr val="black"/>
                </a:solidFill>
                <a:effectLst/>
                <a:uLnTx/>
                <a:uFillTx/>
                <a:latin typeface="Calibri"/>
                <a:ea typeface="+mn-ea"/>
                <a:cs typeface="Calibri"/>
              </a:rPr>
              <a:t> </a:t>
            </a:r>
            <a:r>
              <a:rPr kumimoji="0" sz="2600" b="0" i="0" u="none" strike="noStrike" kern="1200" cap="none" spc="-40" normalizeH="0" baseline="0" noProof="0" dirty="0" smtClean="0">
                <a:ln>
                  <a:noFill/>
                </a:ln>
                <a:solidFill>
                  <a:prstClr val="black"/>
                </a:solidFill>
                <a:effectLst/>
                <a:uLnTx/>
                <a:uFillTx/>
                <a:latin typeface="Calibri"/>
                <a:ea typeface="+mn-ea"/>
                <a:cs typeface="Calibri"/>
              </a:rPr>
              <a:t>y</a:t>
            </a:r>
            <a:r>
              <a:rPr kumimoji="0" sz="2600" b="0" i="0" u="none" strike="noStrike" kern="1200" cap="none" spc="0" normalizeH="0" baseline="0" noProof="0" dirty="0" smtClean="0">
                <a:ln>
                  <a:noFill/>
                </a:ln>
                <a:solidFill>
                  <a:prstClr val="black"/>
                </a:solidFill>
                <a:effectLst/>
                <a:uLnTx/>
                <a:uFillTx/>
                <a:latin typeface="Calibri"/>
                <a:ea typeface="+mn-ea"/>
                <a:cs typeface="Calibri"/>
              </a:rPr>
              <a:t>ear long Sess</a:t>
            </a:r>
            <a:r>
              <a:rPr kumimoji="0" sz="2600" b="0" i="0" u="none" strike="noStrike" kern="1200" cap="none" spc="5" normalizeH="0" baseline="0" noProof="0" dirty="0" smtClean="0">
                <a:ln>
                  <a:noFill/>
                </a:ln>
                <a:solidFill>
                  <a:prstClr val="black"/>
                </a:solidFill>
                <a:effectLst/>
                <a:uLnTx/>
                <a:uFillTx/>
                <a:latin typeface="Calibri"/>
                <a:ea typeface="+mn-ea"/>
                <a:cs typeface="Calibri"/>
              </a:rPr>
              <a:t>i</a:t>
            </a:r>
            <a:r>
              <a:rPr kumimoji="0" sz="2600" b="0" i="0" u="none" strike="noStrike" kern="1200" cap="none" spc="0" normalizeH="0" baseline="0" noProof="0" dirty="0" smtClean="0">
                <a:ln>
                  <a:noFill/>
                </a:ln>
                <a:solidFill>
                  <a:prstClr val="black"/>
                </a:solidFill>
                <a:effectLst/>
                <a:uLnTx/>
                <a:uFillTx/>
                <a:latin typeface="Calibri"/>
                <a:ea typeface="+mn-ea"/>
                <a:cs typeface="Calibri"/>
              </a:rPr>
              <a:t>on</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S</a:t>
            </a:r>
            <a:r>
              <a:rPr kumimoji="0" sz="2600" b="0" i="0" u="none" strike="noStrike" kern="1200" cap="none" spc="-3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art and</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End</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d</a:t>
            </a:r>
            <a:r>
              <a:rPr kumimoji="0" sz="26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es</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65" normalizeH="0" baseline="0" noProof="0" dirty="0" smtClean="0">
                <a:ln>
                  <a:noFill/>
                </a:ln>
                <a:solidFill>
                  <a:prstClr val="black"/>
                </a:solidFill>
                <a:effectLst/>
                <a:uLnTx/>
                <a:uFillTx/>
                <a:latin typeface="Calibri"/>
                <a:ea typeface="+mn-ea"/>
                <a:cs typeface="Calibri"/>
              </a:rPr>
              <a:t>f</a:t>
            </a:r>
            <a:r>
              <a:rPr kumimoji="0" sz="2600" b="0" i="0" u="none" strike="noStrike" kern="1200" cap="none" spc="0" normalizeH="0" baseline="0" noProof="0" dirty="0" smtClean="0">
                <a:ln>
                  <a:noFill/>
                </a:ln>
                <a:solidFill>
                  <a:prstClr val="black"/>
                </a:solidFill>
                <a:effectLst/>
                <a:uLnTx/>
                <a:uFillTx/>
                <a:latin typeface="Calibri"/>
                <a:ea typeface="+mn-ea"/>
                <a:cs typeface="Calibri"/>
              </a:rPr>
              <a:t>or seme</a:t>
            </a:r>
            <a:r>
              <a:rPr kumimoji="0" sz="2600" b="0" i="0" u="none" strike="noStrike" kern="1200" cap="none" spc="-25" normalizeH="0" baseline="0" noProof="0" dirty="0" smtClean="0">
                <a:ln>
                  <a:noFill/>
                </a:ln>
                <a:solidFill>
                  <a:prstClr val="black"/>
                </a:solidFill>
                <a:effectLst/>
                <a:uLnTx/>
                <a:uFillTx/>
                <a:latin typeface="Calibri"/>
                <a:ea typeface="+mn-ea"/>
                <a:cs typeface="Calibri"/>
              </a:rPr>
              <a:t>s</a:t>
            </a:r>
            <a:r>
              <a:rPr kumimoji="0" sz="2600" b="0" i="0" u="none" strike="noStrike" kern="1200" cap="none" spc="-35"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er</a:t>
            </a:r>
            <a:r>
              <a:rPr kumimoji="0" sz="2600" b="0" i="0" u="none" strike="noStrike" kern="1200" cap="none" spc="-3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or quar</a:t>
            </a:r>
            <a:r>
              <a:rPr kumimoji="0" sz="2600" b="0" i="0" u="none" strike="noStrike" kern="1200" cap="none" spc="-20" normalizeH="0" baseline="0" noProof="0" dirty="0" smtClean="0">
                <a:ln>
                  <a:noFill/>
                </a:ln>
                <a:solidFill>
                  <a:prstClr val="black"/>
                </a:solidFill>
                <a:effectLst/>
                <a:uLnTx/>
                <a:uFillTx/>
                <a:latin typeface="Calibri"/>
                <a:ea typeface="+mn-ea"/>
                <a:cs typeface="Calibri"/>
              </a:rPr>
              <a:t>t</a:t>
            </a:r>
            <a:r>
              <a:rPr kumimoji="0" sz="2600" b="0" i="0" u="none" strike="noStrike" kern="1200" cap="none" spc="0" normalizeH="0" baseline="0" noProof="0" dirty="0" smtClean="0">
                <a:ln>
                  <a:noFill/>
                </a:ln>
                <a:solidFill>
                  <a:prstClr val="black"/>
                </a:solidFill>
                <a:effectLst/>
                <a:uLnTx/>
                <a:uFillTx/>
                <a:latin typeface="Calibri"/>
                <a:ea typeface="+mn-ea"/>
                <a:cs typeface="Calibri"/>
              </a:rPr>
              <a:t>er</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g</a:t>
            </a:r>
            <a:r>
              <a:rPr kumimoji="0" sz="2600" b="0" i="0" u="none" strike="noStrike" kern="1200" cap="none" spc="-50"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ades.</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192580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2465705">
              <a:lnSpc>
                <a:spcPct val="100000"/>
              </a:lnSpc>
            </a:pPr>
            <a:r>
              <a:rPr sz="4400" dirty="0" smtClean="0">
                <a:latin typeface="Calibri"/>
                <a:cs typeface="Calibri"/>
              </a:rPr>
              <a:t>Fixing Er</a:t>
            </a:r>
            <a:r>
              <a:rPr sz="4400" spc="-70" dirty="0" smtClean="0">
                <a:latin typeface="Calibri"/>
                <a:cs typeface="Calibri"/>
              </a:rPr>
              <a:t>r</a:t>
            </a:r>
            <a:r>
              <a:rPr sz="4400" spc="0" dirty="0" smtClean="0">
                <a:latin typeface="Calibri"/>
                <a:cs typeface="Calibri"/>
              </a:rPr>
              <a:t>o</a:t>
            </a:r>
            <a:r>
              <a:rPr sz="4400" spc="-70" dirty="0" smtClean="0">
                <a:latin typeface="Calibri"/>
                <a:cs typeface="Calibri"/>
              </a:rPr>
              <a:t>r</a:t>
            </a:r>
            <a:r>
              <a:rPr sz="4400" spc="0" dirty="0" smtClean="0">
                <a:latin typeface="Calibri"/>
                <a:cs typeface="Calibri"/>
              </a:rPr>
              <a:t>s</a:t>
            </a:r>
            <a:endParaRPr sz="4400" dirty="0">
              <a:latin typeface="Calibri"/>
              <a:cs typeface="Calibri"/>
            </a:endParaRPr>
          </a:p>
        </p:txBody>
      </p:sp>
      <p:sp>
        <p:nvSpPr>
          <p:cNvPr id="3" name="object 3"/>
          <p:cNvSpPr txBox="1"/>
          <p:nvPr/>
        </p:nvSpPr>
        <p:spPr>
          <a:xfrm>
            <a:off x="1450594" y="1595307"/>
            <a:ext cx="5866765" cy="1278255"/>
          </a:xfrm>
          <a:prstGeom prst="rect">
            <a:avLst/>
          </a:prstGeom>
        </p:spPr>
        <p:txBody>
          <a:bodyPr vert="horz" wrap="square" lIns="0" tIns="0" rIns="0" bIns="0" rtlCol="0">
            <a:noAutofit/>
          </a:bodyPr>
          <a:lstStyle/>
          <a:p>
            <a:pPr marL="12700" marR="12700" lvl="0" indent="0" algn="l" defTabSz="914400" rtl="0" eaLnBrk="1" fontAlgn="auto" latinLnBrk="0" hangingPunct="1">
              <a:lnSpc>
                <a:spcPct val="89600"/>
              </a:lnSpc>
              <a:spcBef>
                <a:spcPts val="0"/>
              </a:spcBef>
              <a:spcAft>
                <a:spcPts val="0"/>
              </a:spcAft>
              <a:buClrTx/>
              <a:buSzTx/>
              <a:buFontTx/>
              <a:buNone/>
              <a:tabLst/>
              <a:defRPr/>
            </a:pPr>
            <a:r>
              <a:rPr kumimoji="0" sz="2600" b="0" i="0" u="heavy" strike="noStrike" kern="1200" cap="none" spc="-190" normalizeH="0" baseline="0" noProof="0" dirty="0" smtClean="0">
                <a:ln>
                  <a:noFill/>
                </a:ln>
                <a:solidFill>
                  <a:prstClr val="black"/>
                </a:solidFill>
                <a:effectLst/>
                <a:uLnTx/>
                <a:uFillTx/>
                <a:latin typeface="Calibri"/>
                <a:ea typeface="+mn-ea"/>
                <a:cs typeface="Calibri"/>
              </a:rPr>
              <a:t>Y</a:t>
            </a:r>
            <a:r>
              <a:rPr kumimoji="0" sz="2600" b="0" i="0" u="heavy" strike="noStrike" kern="1200" cap="none" spc="0" normalizeH="0" baseline="0" noProof="0" dirty="0" smtClean="0">
                <a:ln>
                  <a:noFill/>
                </a:ln>
                <a:solidFill>
                  <a:prstClr val="black"/>
                </a:solidFill>
                <a:effectLst/>
                <a:uLnTx/>
                <a:uFillTx/>
                <a:latin typeface="Calibri"/>
                <a:ea typeface="+mn-ea"/>
                <a:cs typeface="Calibri"/>
              </a:rPr>
              <a:t>ou</a:t>
            </a:r>
            <a:r>
              <a:rPr kumimoji="0" sz="2600" b="0" i="0" u="heavy" strike="noStrike" kern="1200" cap="none" spc="-20" normalizeH="0" baseline="0" noProof="0" dirty="0" smtClean="0">
                <a:ln>
                  <a:noFill/>
                </a:ln>
                <a:solidFill>
                  <a:prstClr val="black"/>
                </a:solidFill>
                <a:effectLst/>
                <a:uLnTx/>
                <a:uFillTx/>
                <a:latin typeface="Calibri"/>
                <a:ea typeface="+mn-ea"/>
                <a:cs typeface="Calibri"/>
              </a:rPr>
              <a:t> </a:t>
            </a:r>
            <a:r>
              <a:rPr kumimoji="0" sz="2600" b="0" i="0" u="heavy" strike="noStrike" kern="1200" cap="none" spc="0" normalizeH="0" baseline="0" noProof="0" dirty="0" smtClean="0">
                <a:ln>
                  <a:noFill/>
                </a:ln>
                <a:solidFill>
                  <a:prstClr val="black"/>
                </a:solidFill>
                <a:effectLst/>
                <a:uLnTx/>
                <a:uFillTx/>
                <a:latin typeface="Calibri"/>
                <a:ea typeface="+mn-ea"/>
                <a:cs typeface="Calibri"/>
              </a:rPr>
              <a:t>need</a:t>
            </a:r>
            <a:r>
              <a:rPr kumimoji="0" sz="2600" b="0" i="0" u="heavy" strike="noStrike" kern="1200" cap="none" spc="-25" normalizeH="0" baseline="0" noProof="0" dirty="0" smtClean="0">
                <a:ln>
                  <a:noFill/>
                </a:ln>
                <a:solidFill>
                  <a:prstClr val="black"/>
                </a:solidFill>
                <a:effectLst/>
                <a:uLnTx/>
                <a:uFillTx/>
                <a:latin typeface="Calibri"/>
                <a:ea typeface="+mn-ea"/>
                <a:cs typeface="Calibri"/>
              </a:rPr>
              <a:t> t</a:t>
            </a:r>
            <a:r>
              <a:rPr kumimoji="0" sz="2600" b="0" i="0" u="heavy" strike="noStrike" kern="1200" cap="none" spc="0" normalizeH="0" baseline="0" noProof="0" dirty="0" smtClean="0">
                <a:ln>
                  <a:noFill/>
                </a:ln>
                <a:solidFill>
                  <a:prstClr val="black"/>
                </a:solidFill>
                <a:effectLst/>
                <a:uLnTx/>
                <a:uFillTx/>
                <a:latin typeface="Calibri"/>
                <a:ea typeface="+mn-ea"/>
                <a:cs typeface="Calibri"/>
              </a:rPr>
              <a:t>o</a:t>
            </a:r>
            <a:r>
              <a:rPr kumimoji="0" sz="2600" b="0" i="0" u="heavy" strike="noStrike" kern="1200" cap="none" spc="-5" normalizeH="0" baseline="0" noProof="0" dirty="0" smtClean="0">
                <a:ln>
                  <a:noFill/>
                </a:ln>
                <a:solidFill>
                  <a:prstClr val="black"/>
                </a:solidFill>
                <a:effectLst/>
                <a:uLnTx/>
                <a:uFillTx/>
                <a:latin typeface="Calibri"/>
                <a:ea typeface="+mn-ea"/>
                <a:cs typeface="Calibri"/>
              </a:rPr>
              <a:t> </a:t>
            </a:r>
            <a:r>
              <a:rPr kumimoji="0" sz="2600" b="0" i="0" u="heavy" strike="noStrike" kern="1200" cap="none" spc="-10" normalizeH="0" baseline="0" noProof="0" dirty="0" smtClean="0">
                <a:ln>
                  <a:noFill/>
                </a:ln>
                <a:solidFill>
                  <a:prstClr val="black"/>
                </a:solidFill>
                <a:effectLst/>
                <a:uLnTx/>
                <a:uFillTx/>
                <a:latin typeface="Calibri"/>
                <a:ea typeface="+mn-ea"/>
                <a:cs typeface="Calibri"/>
              </a:rPr>
              <a:t>m</a:t>
            </a:r>
            <a:r>
              <a:rPr kumimoji="0" sz="2600" b="0" i="0" u="heavy" strike="noStrike" kern="1200" cap="none" spc="0" normalizeH="0" baseline="0" noProof="0" dirty="0" smtClean="0">
                <a:ln>
                  <a:noFill/>
                </a:ln>
                <a:solidFill>
                  <a:prstClr val="black"/>
                </a:solidFill>
                <a:effectLst/>
                <a:uLnTx/>
                <a:uFillTx/>
                <a:latin typeface="Calibri"/>
                <a:ea typeface="+mn-ea"/>
                <a:cs typeface="Calibri"/>
              </a:rPr>
              <a:t>a</a:t>
            </a:r>
            <a:r>
              <a:rPr kumimoji="0" sz="2600" b="0" i="0" u="heavy" strike="noStrike" kern="1200" cap="none" spc="-80" normalizeH="0" baseline="0" noProof="0" dirty="0" smtClean="0">
                <a:ln>
                  <a:noFill/>
                </a:ln>
                <a:solidFill>
                  <a:prstClr val="black"/>
                </a:solidFill>
                <a:effectLst/>
                <a:uLnTx/>
                <a:uFillTx/>
                <a:latin typeface="Calibri"/>
                <a:ea typeface="+mn-ea"/>
                <a:cs typeface="Calibri"/>
              </a:rPr>
              <a:t>k</a:t>
            </a:r>
            <a:r>
              <a:rPr kumimoji="0" sz="2600" b="0" i="0" u="heavy" strike="noStrike" kern="1200" cap="none" spc="0" normalizeH="0" baseline="0" noProof="0" dirty="0" smtClean="0">
                <a:ln>
                  <a:noFill/>
                </a:ln>
                <a:solidFill>
                  <a:prstClr val="black"/>
                </a:solidFill>
                <a:effectLst/>
                <a:uLnTx/>
                <a:uFillTx/>
                <a:latin typeface="Calibri"/>
                <a:ea typeface="+mn-ea"/>
                <a:cs typeface="Calibri"/>
              </a:rPr>
              <a:t>e</a:t>
            </a:r>
            <a:r>
              <a:rPr kumimoji="0" sz="2600" b="0" i="0" u="heavy" strike="noStrike" kern="1200" cap="none" spc="-15" normalizeH="0" baseline="0" noProof="0" dirty="0" smtClean="0">
                <a:ln>
                  <a:noFill/>
                </a:ln>
                <a:solidFill>
                  <a:prstClr val="black"/>
                </a:solidFill>
                <a:effectLst/>
                <a:uLnTx/>
                <a:uFillTx/>
                <a:latin typeface="Calibri"/>
                <a:ea typeface="+mn-ea"/>
                <a:cs typeface="Calibri"/>
              </a:rPr>
              <a:t> </a:t>
            </a:r>
            <a:r>
              <a:rPr kumimoji="0" sz="2600" b="0" i="0" u="heavy" strike="noStrike" kern="1200" cap="none" spc="0" normalizeH="0" baseline="0" noProof="0" dirty="0" smtClean="0">
                <a:ln>
                  <a:noFill/>
                </a:ln>
                <a:solidFill>
                  <a:prstClr val="black"/>
                </a:solidFill>
                <a:effectLst/>
                <a:uLnTx/>
                <a:uFillTx/>
                <a:latin typeface="Calibri"/>
                <a:ea typeface="+mn-ea"/>
                <a:cs typeface="Calibri"/>
              </a:rPr>
              <a:t>a</a:t>
            </a:r>
            <a:r>
              <a:rPr kumimoji="0" sz="2600" b="0" i="0" u="heavy" strike="noStrike" kern="1200" cap="none" spc="10" normalizeH="0" baseline="0" noProof="0" dirty="0" smtClean="0">
                <a:ln>
                  <a:noFill/>
                </a:ln>
                <a:solidFill>
                  <a:prstClr val="black"/>
                </a:solidFill>
                <a:effectLst/>
                <a:uLnTx/>
                <a:uFillTx/>
                <a:latin typeface="Calibri"/>
                <a:ea typeface="+mn-ea"/>
                <a:cs typeface="Calibri"/>
              </a:rPr>
              <a:t> </a:t>
            </a:r>
            <a:r>
              <a:rPr kumimoji="0" sz="2600" b="0" i="0" u="heavy" strike="noStrike" kern="1200" cap="none" spc="0" normalizeH="0" baseline="0" noProof="0" dirty="0" smtClean="0">
                <a:ln>
                  <a:noFill/>
                </a:ln>
                <a:solidFill>
                  <a:prstClr val="black"/>
                </a:solidFill>
                <a:effectLst/>
                <a:uLnTx/>
                <a:uFillTx/>
                <a:latin typeface="Calibri"/>
                <a:ea typeface="+mn-ea"/>
                <a:cs typeface="Calibri"/>
              </a:rPr>
              <a:t>decision,</a:t>
            </a:r>
            <a:r>
              <a:rPr kumimoji="0" sz="2600" b="0" i="0" u="heavy" strike="noStrike" kern="1200" cap="none" spc="-25" normalizeH="0" baseline="0" noProof="0" dirty="0" smtClean="0">
                <a:ln>
                  <a:noFill/>
                </a:ln>
                <a:solidFill>
                  <a:prstClr val="black"/>
                </a:solidFill>
                <a:effectLst/>
                <a:uLnTx/>
                <a:uFillTx/>
                <a:latin typeface="Calibri"/>
                <a:ea typeface="+mn-ea"/>
                <a:cs typeface="Calibri"/>
              </a:rPr>
              <a:t> </a:t>
            </a:r>
            <a:r>
              <a:rPr kumimoji="0" sz="2600" b="0" i="0" u="heavy" strike="noStrike" kern="1200" cap="none" spc="0" normalizeH="0" baseline="0" noProof="0" dirty="0" smtClean="0">
                <a:ln>
                  <a:noFill/>
                </a:ln>
                <a:solidFill>
                  <a:prstClr val="black"/>
                </a:solidFill>
                <a:effectLst/>
                <a:uLnTx/>
                <a:uFillTx/>
                <a:latin typeface="Calibri"/>
                <a:ea typeface="+mn-ea"/>
                <a:cs typeface="Calibri"/>
              </a:rPr>
              <a:t>either</a:t>
            </a:r>
            <a:r>
              <a:rPr kumimoji="0" sz="2600" b="0" i="0" u="heavy" strike="noStrike" kern="1200" cap="none" spc="-15" normalizeH="0" baseline="0" noProof="0" dirty="0" smtClean="0">
                <a:ln>
                  <a:noFill/>
                </a:ln>
                <a:solidFill>
                  <a:prstClr val="black"/>
                </a:solidFill>
                <a:effectLst/>
                <a:uLnTx/>
                <a:uFillTx/>
                <a:latin typeface="Calibri"/>
                <a:ea typeface="+mn-ea"/>
                <a:cs typeface="Calibri"/>
              </a:rPr>
              <a:t> </a:t>
            </a:r>
            <a:r>
              <a:rPr kumimoji="0" sz="2600" b="0" i="0" u="heavy" strike="noStrike" kern="1200" cap="none" spc="-10" normalizeH="0" baseline="0" noProof="0" dirty="0" smtClean="0">
                <a:ln>
                  <a:noFill/>
                </a:ln>
                <a:solidFill>
                  <a:prstClr val="black"/>
                </a:solidFill>
                <a:effectLst/>
                <a:uLnTx/>
                <a:uFillTx/>
                <a:latin typeface="Calibri"/>
                <a:ea typeface="+mn-ea"/>
                <a:cs typeface="Calibri"/>
              </a:rPr>
              <a:t>:</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3300" b="1" i="0" u="none" strike="noStrike" kern="1200" cap="none" spc="-10" normalizeH="0" baseline="0" noProof="0" dirty="0" smtClean="0">
                <a:ln>
                  <a:noFill/>
                </a:ln>
                <a:solidFill>
                  <a:srgbClr val="C00000"/>
                </a:solidFill>
                <a:effectLst/>
                <a:uLnTx/>
                <a:uFillTx/>
                <a:latin typeface="Calibri"/>
                <a:ea typeface="+mn-ea"/>
                <a:cs typeface="Calibri"/>
              </a:rPr>
              <a:t>Co</a:t>
            </a:r>
            <a:r>
              <a:rPr kumimoji="0" sz="3300" b="1" i="0" u="none" strike="noStrike" kern="1200" cap="none" spc="5" normalizeH="0" baseline="0" noProof="0" dirty="0" smtClean="0">
                <a:ln>
                  <a:noFill/>
                </a:ln>
                <a:solidFill>
                  <a:srgbClr val="C00000"/>
                </a:solidFill>
                <a:effectLst/>
                <a:uLnTx/>
                <a:uFillTx/>
                <a:latin typeface="Calibri"/>
                <a:ea typeface="+mn-ea"/>
                <a:cs typeface="Calibri"/>
              </a:rPr>
              <a:t>r</a:t>
            </a:r>
            <a:r>
              <a:rPr kumimoji="0" sz="3300" b="1" i="0" u="none" strike="noStrike" kern="1200" cap="none" spc="-35" normalizeH="0" baseline="0" noProof="0" dirty="0" smtClean="0">
                <a:ln>
                  <a:noFill/>
                </a:ln>
                <a:solidFill>
                  <a:srgbClr val="C00000"/>
                </a:solidFill>
                <a:effectLst/>
                <a:uLnTx/>
                <a:uFillTx/>
                <a:latin typeface="Calibri"/>
                <a:ea typeface="+mn-ea"/>
                <a:cs typeface="Calibri"/>
              </a:rPr>
              <a:t>r</a:t>
            </a:r>
            <a:r>
              <a:rPr kumimoji="0" sz="3300" b="1" i="0" u="none" strike="noStrike" kern="1200" cap="none" spc="0" normalizeH="0" baseline="0" noProof="0" dirty="0" smtClean="0">
                <a:ln>
                  <a:noFill/>
                </a:ln>
                <a:solidFill>
                  <a:srgbClr val="C00000"/>
                </a:solidFill>
                <a:effectLst/>
                <a:uLnTx/>
                <a:uFillTx/>
                <a:latin typeface="Calibri"/>
                <a:ea typeface="+mn-ea"/>
                <a:cs typeface="Calibri"/>
              </a:rPr>
              <a:t>ect</a:t>
            </a:r>
            <a:r>
              <a:rPr kumimoji="0" sz="3300" b="1" i="0" u="none" strike="noStrike" kern="1200" cap="none" spc="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20" normalizeH="0" baseline="0" noProof="0" dirty="0" smtClean="0">
                <a:ln>
                  <a:noFill/>
                </a:ln>
                <a:solidFill>
                  <a:srgbClr val="C00000"/>
                </a:solidFill>
                <a:effectLst/>
                <a:uLnTx/>
                <a:uFillTx/>
                <a:latin typeface="Calibri"/>
                <a:ea typeface="+mn-ea"/>
                <a:cs typeface="Calibri"/>
              </a:rPr>
              <a:t>each</a:t>
            </a:r>
            <a:r>
              <a:rPr kumimoji="0" sz="3300" b="0" i="0" u="none" strike="noStrike" kern="1200" cap="none" spc="10" normalizeH="0" baseline="0" noProof="0" dirty="0" smtClean="0">
                <a:ln>
                  <a:noFill/>
                </a:ln>
                <a:solidFill>
                  <a:srgbClr val="C00000"/>
                </a:solidFill>
                <a:effectLst/>
                <a:uLnTx/>
                <a:uFillTx/>
                <a:latin typeface="Calibri"/>
                <a:ea typeface="+mn-ea"/>
                <a:cs typeface="Calibri"/>
              </a:rPr>
              <a:t> </a:t>
            </a:r>
            <a:r>
              <a:rPr kumimoji="0" sz="3300" b="0" i="0" u="none" strike="noStrike" kern="1200" cap="none" spc="-15" normalizeH="0" baseline="0" noProof="0" dirty="0" smtClean="0">
                <a:ln>
                  <a:noFill/>
                </a:ln>
                <a:solidFill>
                  <a:srgbClr val="C00000"/>
                </a:solidFill>
                <a:effectLst/>
                <a:uLnTx/>
                <a:uFillTx/>
                <a:latin typeface="Calibri"/>
                <a:ea typeface="+mn-ea"/>
                <a:cs typeface="Calibri"/>
              </a:rPr>
              <a:t>er</a:t>
            </a:r>
            <a:r>
              <a:rPr kumimoji="0" sz="3300" b="0" i="0" u="none" strike="noStrike" kern="1200" cap="none" spc="-55" normalizeH="0" baseline="0" noProof="0" dirty="0" smtClean="0">
                <a:ln>
                  <a:noFill/>
                </a:ln>
                <a:solidFill>
                  <a:srgbClr val="C00000"/>
                </a:solidFill>
                <a:effectLst/>
                <a:uLnTx/>
                <a:uFillTx/>
                <a:latin typeface="Calibri"/>
                <a:ea typeface="+mn-ea"/>
                <a:cs typeface="Calibri"/>
              </a:rPr>
              <a:t>r</a:t>
            </a:r>
            <a:r>
              <a:rPr kumimoji="0" sz="3300" b="0" i="0" u="none" strike="noStrike" kern="1200" cap="none" spc="-15" normalizeH="0" baseline="0" noProof="0" dirty="0" smtClean="0">
                <a:ln>
                  <a:noFill/>
                </a:ln>
                <a:solidFill>
                  <a:srgbClr val="C00000"/>
                </a:solidFill>
                <a:effectLst/>
                <a:uLnTx/>
                <a:uFillTx/>
                <a:latin typeface="Calibri"/>
                <a:ea typeface="+mn-ea"/>
                <a:cs typeface="Calibri"/>
              </a:rPr>
              <a:t>or</a:t>
            </a:r>
            <a:r>
              <a:rPr kumimoji="0" sz="3300" b="0" i="0" u="none" strike="noStrike" kern="1200" cap="none" spc="-40"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in</a:t>
            </a:r>
            <a:r>
              <a:rPr kumimoji="0" sz="3300" b="0" i="0" u="none" strike="noStrike" kern="1200" cap="none" spc="1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60" normalizeH="0" baseline="0" noProof="0" dirty="0" smtClean="0">
                <a:ln>
                  <a:noFill/>
                </a:ln>
                <a:solidFill>
                  <a:srgbClr val="C00000"/>
                </a:solidFill>
                <a:effectLst/>
                <a:uLnTx/>
                <a:uFillTx/>
                <a:latin typeface="Calibri"/>
                <a:ea typeface="+mn-ea"/>
                <a:cs typeface="Calibri"/>
              </a:rPr>
              <a:t>y</a:t>
            </a:r>
            <a:r>
              <a:rPr kumimoji="0" sz="3300" b="0" i="0" u="none" strike="noStrike" kern="1200" cap="none" spc="0" normalizeH="0" baseline="0" noProof="0" dirty="0" smtClean="0">
                <a:ln>
                  <a:noFill/>
                </a:ln>
                <a:solidFill>
                  <a:srgbClr val="C00000"/>
                </a:solidFill>
                <a:effectLst/>
                <a:uLnTx/>
                <a:uFillTx/>
                <a:latin typeface="Calibri"/>
                <a:ea typeface="+mn-ea"/>
                <a:cs typeface="Calibri"/>
              </a:rPr>
              <a:t>our</a:t>
            </a:r>
            <a:r>
              <a:rPr kumimoji="0" sz="3300" b="0" i="0" u="none" strike="noStrike" kern="1200" cap="none" spc="-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Stude</a:t>
            </a:r>
            <a:r>
              <a:rPr kumimoji="0" sz="3300" b="0" i="0" u="none" strike="noStrike" kern="1200" cap="none" spc="-50" normalizeH="0" baseline="0" noProof="0" dirty="0" smtClean="0">
                <a:ln>
                  <a:noFill/>
                </a:ln>
                <a:solidFill>
                  <a:srgbClr val="C00000"/>
                </a:solidFill>
                <a:effectLst/>
                <a:uLnTx/>
                <a:uFillTx/>
                <a:latin typeface="Calibri"/>
                <a:ea typeface="+mn-ea"/>
                <a:cs typeface="Calibri"/>
              </a:rPr>
              <a:t>n</a:t>
            </a:r>
            <a:r>
              <a:rPr kumimoji="0" sz="3300" b="0" i="0" u="none" strike="noStrike" kern="1200" cap="none" spc="-15" normalizeH="0" baseline="0" noProof="0" dirty="0" smtClean="0">
                <a:ln>
                  <a:noFill/>
                </a:ln>
                <a:solidFill>
                  <a:srgbClr val="C00000"/>
                </a:solidFill>
                <a:effectLst/>
                <a:uLnTx/>
                <a:uFillTx/>
                <a:latin typeface="Calibri"/>
                <a:ea typeface="+mn-ea"/>
                <a:cs typeface="Calibri"/>
              </a:rPr>
              <a:t>t</a:t>
            </a:r>
            <a:r>
              <a:rPr kumimoji="0" sz="3300" b="0" i="0" u="none" strike="noStrike" kern="1200" cap="none" spc="-10" normalizeH="0" baseline="0" noProof="0" dirty="0" smtClean="0">
                <a:ln>
                  <a:noFill/>
                </a:ln>
                <a:solidFill>
                  <a:srgbClr val="C00000"/>
                </a:solidFill>
                <a:effectLst/>
                <a:uLnTx/>
                <a:uFillTx/>
                <a:latin typeface="Calibri"/>
                <a:ea typeface="+mn-ea"/>
                <a:cs typeface="Calibri"/>
              </a:rPr>
              <a:t> I</a:t>
            </a:r>
            <a:r>
              <a:rPr kumimoji="0" sz="3300" b="0" i="0" u="none" strike="noStrike" kern="1200" cap="none" spc="-35" normalizeH="0" baseline="0" noProof="0" dirty="0" smtClean="0">
                <a:ln>
                  <a:noFill/>
                </a:ln>
                <a:solidFill>
                  <a:srgbClr val="C00000"/>
                </a:solidFill>
                <a:effectLst/>
                <a:uLnTx/>
                <a:uFillTx/>
                <a:latin typeface="Calibri"/>
                <a:ea typeface="+mn-ea"/>
                <a:cs typeface="Calibri"/>
              </a:rPr>
              <a:t>n</a:t>
            </a:r>
            <a:r>
              <a:rPr kumimoji="0" sz="3300" b="0" i="0" u="none" strike="noStrike" kern="1200" cap="none" spc="-75" normalizeH="0" baseline="0" noProof="0" dirty="0" smtClean="0">
                <a:ln>
                  <a:noFill/>
                </a:ln>
                <a:solidFill>
                  <a:srgbClr val="C00000"/>
                </a:solidFill>
                <a:effectLst/>
                <a:uLnTx/>
                <a:uFillTx/>
                <a:latin typeface="Calibri"/>
                <a:ea typeface="+mn-ea"/>
                <a:cs typeface="Calibri"/>
              </a:rPr>
              <a:t>f</a:t>
            </a:r>
            <a:r>
              <a:rPr kumimoji="0" sz="3300" b="0" i="0" u="none" strike="noStrike" kern="1200" cap="none" spc="0" normalizeH="0" baseline="0" noProof="0" dirty="0" smtClean="0">
                <a:ln>
                  <a:noFill/>
                </a:ln>
                <a:solidFill>
                  <a:srgbClr val="C00000"/>
                </a:solidFill>
                <a:effectLst/>
                <a:uLnTx/>
                <a:uFillTx/>
                <a:latin typeface="Calibri"/>
                <a:ea typeface="+mn-ea"/>
                <a:cs typeface="Calibri"/>
              </a:rPr>
              <a:t>orm</a:t>
            </a:r>
            <a:r>
              <a:rPr kumimoji="0" sz="3300" b="0" i="0" u="none" strike="noStrike" kern="1200" cap="none" spc="-35" normalizeH="0" baseline="0" noProof="0" dirty="0" smtClean="0">
                <a:ln>
                  <a:noFill/>
                </a:ln>
                <a:solidFill>
                  <a:srgbClr val="C00000"/>
                </a:solidFill>
                <a:effectLst/>
                <a:uLnTx/>
                <a:uFillTx/>
                <a:latin typeface="Calibri"/>
                <a:ea typeface="+mn-ea"/>
                <a:cs typeface="Calibri"/>
              </a:rPr>
              <a:t>a</a:t>
            </a:r>
            <a:r>
              <a:rPr kumimoji="0" sz="3300" b="0" i="0" u="none" strike="noStrike" kern="1200" cap="none" spc="0" normalizeH="0" baseline="0" noProof="0" dirty="0" smtClean="0">
                <a:ln>
                  <a:noFill/>
                </a:ln>
                <a:solidFill>
                  <a:srgbClr val="C00000"/>
                </a:solidFill>
                <a:effectLst/>
                <a:uLnTx/>
                <a:uFillTx/>
                <a:latin typeface="Calibri"/>
                <a:ea typeface="+mn-ea"/>
                <a:cs typeface="Calibri"/>
              </a:rPr>
              <a:t>tion</a:t>
            </a:r>
            <a:r>
              <a:rPr kumimoji="0" sz="3300" b="0" i="0" u="none" strike="noStrike" kern="1200" cap="none" spc="20" normalizeH="0" baseline="0" noProof="0" dirty="0" smtClean="0">
                <a:ln>
                  <a:noFill/>
                </a:ln>
                <a:solidFill>
                  <a:srgbClr val="C00000"/>
                </a:solidFill>
                <a:effectLst/>
                <a:uLnTx/>
                <a:uFillTx/>
                <a:latin typeface="Calibri"/>
                <a:ea typeface="+mn-ea"/>
                <a:cs typeface="Calibri"/>
              </a:rPr>
              <a:t> </a:t>
            </a:r>
            <a:r>
              <a:rPr kumimoji="0" sz="3300" b="0" i="0" u="none" strike="noStrike" kern="1200" cap="none" spc="-45" normalizeH="0" baseline="0" noProof="0" dirty="0" smtClean="0">
                <a:ln>
                  <a:noFill/>
                </a:ln>
                <a:solidFill>
                  <a:srgbClr val="C00000"/>
                </a:solidFill>
                <a:effectLst/>
                <a:uLnTx/>
                <a:uFillTx/>
                <a:latin typeface="Calibri"/>
                <a:ea typeface="+mn-ea"/>
                <a:cs typeface="Calibri"/>
              </a:rPr>
              <a:t>S</a:t>
            </a:r>
            <a:r>
              <a:rPr kumimoji="0" sz="3300" b="0" i="0" u="none" strike="noStrike" kern="1200" cap="none" spc="-60" normalizeH="0" baseline="0" noProof="0" dirty="0" smtClean="0">
                <a:ln>
                  <a:noFill/>
                </a:ln>
                <a:solidFill>
                  <a:srgbClr val="C00000"/>
                </a:solidFill>
                <a:effectLst/>
                <a:uLnTx/>
                <a:uFillTx/>
                <a:latin typeface="Calibri"/>
                <a:ea typeface="+mn-ea"/>
                <a:cs typeface="Calibri"/>
              </a:rPr>
              <a:t>y</a:t>
            </a:r>
            <a:r>
              <a:rPr kumimoji="0" sz="3300" b="0" i="0" u="none" strike="noStrike" kern="1200" cap="none" spc="-30" normalizeH="0" baseline="0" noProof="0" dirty="0" smtClean="0">
                <a:ln>
                  <a:noFill/>
                </a:ln>
                <a:solidFill>
                  <a:srgbClr val="C00000"/>
                </a:solidFill>
                <a:effectLst/>
                <a:uLnTx/>
                <a:uFillTx/>
                <a:latin typeface="Calibri"/>
                <a:ea typeface="+mn-ea"/>
                <a:cs typeface="Calibri"/>
              </a:rPr>
              <a:t>s</a:t>
            </a:r>
            <a:r>
              <a:rPr kumimoji="0" sz="3300" b="0" i="0" u="none" strike="noStrike" kern="1200" cap="none" spc="-40" normalizeH="0" baseline="0" noProof="0" dirty="0" smtClean="0">
                <a:ln>
                  <a:noFill/>
                </a:ln>
                <a:solidFill>
                  <a:srgbClr val="C00000"/>
                </a:solidFill>
                <a:effectLst/>
                <a:uLnTx/>
                <a:uFillTx/>
                <a:latin typeface="Calibri"/>
                <a:ea typeface="+mn-ea"/>
                <a:cs typeface="Calibri"/>
              </a:rPr>
              <a:t>t</a:t>
            </a:r>
            <a:r>
              <a:rPr kumimoji="0" sz="3300" b="0" i="0" u="none" strike="noStrike" kern="1200" cap="none" spc="0" normalizeH="0" baseline="0" noProof="0" dirty="0" smtClean="0">
                <a:ln>
                  <a:noFill/>
                </a:ln>
                <a:solidFill>
                  <a:srgbClr val="C00000"/>
                </a:solidFill>
                <a:effectLst/>
                <a:uLnTx/>
                <a:uFillTx/>
                <a:latin typeface="Calibri"/>
                <a:ea typeface="+mn-ea"/>
                <a:cs typeface="Calibri"/>
              </a:rPr>
              <a:t>em</a:t>
            </a:r>
            <a:endParaRPr kumimoji="0" sz="33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1793494" y="2859404"/>
            <a:ext cx="109855" cy="76327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900" b="0" i="0" u="none" strike="noStrike" kern="1200" cap="none" spc="-10" normalizeH="0" baseline="0" noProof="0" dirty="0" smtClean="0">
                <a:ln>
                  <a:noFill/>
                </a:ln>
                <a:solidFill>
                  <a:prstClr val="black"/>
                </a:solidFill>
                <a:effectLst/>
                <a:uLnTx/>
                <a:uFillTx/>
                <a:latin typeface="Arial"/>
                <a:ea typeface="+mn-ea"/>
                <a:cs typeface="Arial"/>
              </a:rPr>
              <a:t>•</a:t>
            </a:r>
            <a:endParaRPr kumimoji="0" sz="19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ts val="1300"/>
              </a:lnSpc>
              <a:spcBef>
                <a:spcPts val="68"/>
              </a:spcBef>
              <a:spcAft>
                <a:spcPts val="0"/>
              </a:spcAft>
              <a:buClrTx/>
              <a:buSzTx/>
              <a:buFontTx/>
              <a:buNone/>
              <a:tabLst/>
              <a:defRPr/>
            </a:pPr>
            <a:endParaRPr kumimoji="0" sz="1300" b="0" i="0" u="none" strike="noStrike" kern="1200" cap="none" spc="0" normalizeH="0" baseline="0" noProof="0">
              <a:ln>
                <a:noFill/>
              </a:ln>
              <a:solidFill>
                <a:prstClr val="black"/>
              </a:solidFill>
              <a:effectLst/>
              <a:uLnTx/>
              <a:uFillTx/>
              <a:latin typeface="Calibri"/>
              <a:ea typeface="+mn-ea"/>
              <a:cs typeface="+mn-cs"/>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900" b="0" i="0" u="none" strike="noStrike" kern="1200" cap="none" spc="-10" normalizeH="0" baseline="0" noProof="0" dirty="0" smtClean="0">
                <a:ln>
                  <a:noFill/>
                </a:ln>
                <a:solidFill>
                  <a:prstClr val="black"/>
                </a:solidFill>
                <a:effectLst/>
                <a:uLnTx/>
                <a:uFillTx/>
                <a:latin typeface="Arial"/>
                <a:ea typeface="+mn-ea"/>
                <a:cs typeface="Arial"/>
              </a:rPr>
              <a:t>•</a:t>
            </a:r>
            <a:endParaRPr kumimoji="0" sz="19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2537205" y="2915792"/>
            <a:ext cx="6067425" cy="1184910"/>
          </a:xfrm>
          <a:prstGeom prst="rect">
            <a:avLst/>
          </a:prstGeom>
        </p:spPr>
        <p:txBody>
          <a:bodyPr vert="horz" wrap="square" lIns="0" tIns="0" rIns="0" bIns="0" rtlCol="0">
            <a:noAutofit/>
          </a:bodyPr>
          <a:lstStyle/>
          <a:p>
            <a:pPr marL="12700" marR="12700" lvl="0" indent="0" algn="l" defTabSz="914400" rtl="0" eaLnBrk="1" fontAlgn="auto" latinLnBrk="0" hangingPunct="1">
              <a:lnSpc>
                <a:spcPts val="1820"/>
              </a:lnSpc>
              <a:spcBef>
                <a:spcPts val="0"/>
              </a:spcBef>
              <a:spcAft>
                <a:spcPts val="0"/>
              </a:spcAft>
              <a:buClrTx/>
              <a:buSzTx/>
              <a:buFontTx/>
              <a:buNone/>
              <a:tabLst/>
              <a:defRPr/>
            </a:pPr>
            <a:r>
              <a:rPr kumimoji="0" sz="1900" b="0" i="0" u="none" strike="noStrike" kern="1200" cap="none" spc="-15" normalizeH="0" baseline="0" noProof="0" dirty="0" smtClean="0">
                <a:ln>
                  <a:noFill/>
                </a:ln>
                <a:solidFill>
                  <a:prstClr val="black"/>
                </a:solidFill>
                <a:effectLst/>
                <a:uLnTx/>
                <a:uFillTx/>
                <a:latin typeface="Calibri"/>
                <a:ea typeface="+mn-ea"/>
                <a:cs typeface="Calibri"/>
              </a:rPr>
              <a:t>On</a:t>
            </a:r>
            <a:r>
              <a:rPr kumimoji="0" sz="1900" b="0" i="0" u="none" strike="noStrike" kern="1200" cap="none" spc="-5" normalizeH="0" baseline="0" noProof="0" dirty="0" smtClean="0">
                <a:ln>
                  <a:noFill/>
                </a:ln>
                <a:solidFill>
                  <a:prstClr val="black"/>
                </a:solidFill>
                <a:effectLst/>
                <a:uLnTx/>
                <a:uFillTx/>
                <a:latin typeface="Calibri"/>
                <a:ea typeface="+mn-ea"/>
                <a:cs typeface="Calibri"/>
              </a:rPr>
              <a:t>c</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30"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our</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er</a:t>
            </a:r>
            <a:r>
              <a:rPr kumimoji="0" sz="1900" b="0" i="0" u="none" strike="noStrike" kern="1200" cap="none" spc="-4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5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s</a:t>
            </a:r>
            <a:r>
              <a:rPr kumimoji="0" sz="1900" b="0" i="0" u="none" strike="noStrike" kern="1200" cap="none" spc="1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a:t>
            </a:r>
            <a:r>
              <a:rPr kumimoji="0" sz="1900" b="0" i="0" u="none" strike="noStrike" kern="1200" cap="none" spc="-3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fi</a:t>
            </a:r>
            <a:r>
              <a:rPr kumimoji="0" sz="1900" b="0" i="0" u="none" strike="noStrike" kern="1200" cap="none" spc="-65" normalizeH="0" baseline="0" noProof="0" dirty="0" smtClean="0">
                <a:ln>
                  <a:noFill/>
                </a:ln>
                <a:solidFill>
                  <a:prstClr val="black"/>
                </a:solidFill>
                <a:effectLst/>
                <a:uLnTx/>
                <a:uFillTx/>
                <a:latin typeface="Calibri"/>
                <a:ea typeface="+mn-ea"/>
                <a:cs typeface="Calibri"/>
              </a:rPr>
              <a:t>x</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ed,</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30" normalizeH="0" baseline="0" noProof="0" dirty="0" smtClean="0">
                <a:ln>
                  <a:noFill/>
                </a:ln>
                <a:solidFill>
                  <a:prstClr val="black"/>
                </a:solidFill>
                <a:effectLst/>
                <a:uLnTx/>
                <a:uFillTx/>
                <a:latin typeface="Calibri"/>
                <a:ea typeface="+mn-ea"/>
                <a:cs typeface="Calibri"/>
              </a:rPr>
              <a:t>e</a:t>
            </a:r>
            <a:r>
              <a:rPr kumimoji="0" sz="1900" b="0" i="0" u="none" strike="noStrike" kern="1200" cap="none" spc="-10" normalizeH="0" baseline="0" noProof="0" dirty="0" smtClean="0">
                <a:ln>
                  <a:noFill/>
                </a:ln>
                <a:solidFill>
                  <a:prstClr val="black"/>
                </a:solidFill>
                <a:effectLst/>
                <a:uLnTx/>
                <a:uFillTx/>
                <a:latin typeface="Calibri"/>
                <a:ea typeface="+mn-ea"/>
                <a:cs typeface="Calibri"/>
              </a:rPr>
              <a:t>xp</a:t>
            </a:r>
            <a:r>
              <a:rPr kumimoji="0" sz="1900" b="0" i="0" u="none" strike="noStrike" kern="1200" cap="none" spc="-20" normalizeH="0" baseline="0" noProof="0" dirty="0" smtClean="0">
                <a:ln>
                  <a:noFill/>
                </a:ln>
                <a:solidFill>
                  <a:prstClr val="black"/>
                </a:solidFill>
                <a:effectLst/>
                <a:uLnTx/>
                <a:uFillTx/>
                <a:latin typeface="Calibri"/>
                <a:ea typeface="+mn-ea"/>
                <a:cs typeface="Calibri"/>
              </a:rPr>
              <a:t>o</a:t>
            </a:r>
            <a:r>
              <a:rPr kumimoji="0" sz="1900" b="0" i="0" u="none" strike="noStrike" kern="1200" cap="none" spc="-10" normalizeH="0" baseline="0" noProof="0" dirty="0" smtClean="0">
                <a:ln>
                  <a:noFill/>
                </a:ln>
                <a:solidFill>
                  <a:prstClr val="black"/>
                </a:solidFill>
                <a:effectLst/>
                <a:uLnTx/>
                <a:uFillTx/>
                <a:latin typeface="Calibri"/>
                <a:ea typeface="+mn-ea"/>
                <a:cs typeface="Calibri"/>
              </a:rPr>
              <a:t>rt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30"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our</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f</a:t>
            </a:r>
            <a:r>
              <a:rPr kumimoji="0" sz="1900" b="0" i="0" u="none" strike="noStrike" kern="1200" cap="none" spc="-15" normalizeH="0" baseline="0" noProof="0" dirty="0" smtClean="0">
                <a:ln>
                  <a:noFill/>
                </a:ln>
                <a:solidFill>
                  <a:prstClr val="black"/>
                </a:solidFill>
                <a:effectLst/>
                <a:uLnTx/>
                <a:uFillTx/>
                <a:latin typeface="Calibri"/>
                <a:ea typeface="+mn-ea"/>
                <a:cs typeface="Calibri"/>
              </a:rPr>
              <a:t>i</a:t>
            </a:r>
            <a:r>
              <a:rPr kumimoji="0" sz="1900" b="0" i="0" u="none" strike="noStrike" kern="1200" cap="none" spc="-10" normalizeH="0" baseline="0" noProof="0" dirty="0" smtClean="0">
                <a:ln>
                  <a:noFill/>
                </a:ln>
                <a:solidFill>
                  <a:prstClr val="black"/>
                </a:solidFill>
                <a:effectLst/>
                <a:uLnTx/>
                <a:uFillTx/>
                <a:latin typeface="Calibri"/>
                <a:ea typeface="+mn-ea"/>
                <a:cs typeface="Calibri"/>
              </a:rPr>
              <a:t>le,</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and upl</a:t>
            </a:r>
            <a:r>
              <a:rPr kumimoji="0" sz="1900" b="0" i="0" u="none" strike="noStrike" kern="1200" cap="none" spc="-20" normalizeH="0" baseline="0" noProof="0" dirty="0" smtClean="0">
                <a:ln>
                  <a:noFill/>
                </a:ln>
                <a:solidFill>
                  <a:prstClr val="black"/>
                </a:solidFill>
                <a:effectLst/>
                <a:uLnTx/>
                <a:uFillTx/>
                <a:latin typeface="Calibri"/>
                <a:ea typeface="+mn-ea"/>
                <a:cs typeface="Calibri"/>
              </a:rPr>
              <a:t>o</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ad</a:t>
            </a:r>
            <a:r>
              <a:rPr kumimoji="0" sz="1900" b="0" i="0" u="none" strike="noStrike" kern="1200" cap="none" spc="25" normalizeH="0" baseline="0" noProof="0" dirty="0" smtClean="0">
                <a:ln>
                  <a:noFill/>
                </a:ln>
                <a:solidFill>
                  <a:prstClr val="black"/>
                </a:solidFill>
                <a:effectLst/>
                <a:uLnTx/>
                <a:uFillTx/>
                <a:latin typeface="Calibri"/>
                <a:ea typeface="+mn-ea"/>
                <a:cs typeface="Calibri"/>
              </a:rPr>
              <a:t> </a:t>
            </a:r>
            <a:r>
              <a:rPr kumimoji="0" sz="1900" b="0" i="0" u="none" strike="noStrike" kern="1200" cap="none" spc="-35" normalizeH="0" baseline="0" noProof="0" dirty="0" smtClean="0">
                <a:ln>
                  <a:noFill/>
                </a:ln>
                <a:solidFill>
                  <a:prstClr val="black"/>
                </a:solidFill>
                <a:effectLst/>
                <a:uLnTx/>
                <a:uFillTx/>
                <a:latin typeface="Calibri"/>
                <a:ea typeface="+mn-ea"/>
                <a:cs typeface="Calibri"/>
              </a:rPr>
              <a:t>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45" normalizeH="0" baseline="0" noProof="0" dirty="0" smtClean="0">
                <a:ln>
                  <a:noFill/>
                </a:ln>
                <a:solidFill>
                  <a:prstClr val="black"/>
                </a:solidFill>
                <a:effectLst/>
                <a:uLnTx/>
                <a:uFillTx/>
                <a:latin typeface="Calibri"/>
                <a:ea typeface="+mn-ea"/>
                <a:cs typeface="Calibri"/>
              </a:rPr>
              <a:t>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CS a</a:t>
            </a:r>
            <a:r>
              <a:rPr kumimoji="0" sz="1900" b="0" i="0" u="none" strike="noStrike" kern="1200" cap="none" spc="-50" normalizeH="0" baseline="0" noProof="0" dirty="0" smtClean="0">
                <a:ln>
                  <a:noFill/>
                </a:ln>
                <a:solidFill>
                  <a:prstClr val="black"/>
                </a:solidFill>
                <a:effectLst/>
                <a:uLnTx/>
                <a:uFillTx/>
                <a:latin typeface="Calibri"/>
                <a:ea typeface="+mn-ea"/>
                <a:cs typeface="Calibri"/>
              </a:rPr>
              <a:t>g</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ain.</a:t>
            </a:r>
            <a:endParaRPr kumimoji="0" sz="1900" b="0" i="0" u="none" strike="noStrike" kern="1200" cap="none" spc="0" normalizeH="0" baseline="0" noProof="0">
              <a:ln>
                <a:noFill/>
              </a:ln>
              <a:solidFill>
                <a:prstClr val="black"/>
              </a:solidFill>
              <a:effectLst/>
              <a:uLnTx/>
              <a:uFillTx/>
              <a:latin typeface="Calibri"/>
              <a:ea typeface="+mn-ea"/>
              <a:cs typeface="Calibri"/>
            </a:endParaRPr>
          </a:p>
          <a:p>
            <a:pPr marL="12700" marR="86995" lvl="0" indent="0" algn="l" defTabSz="914400" rtl="0" eaLnBrk="1" fontAlgn="auto" latinLnBrk="0" hangingPunct="1">
              <a:lnSpc>
                <a:spcPct val="80000"/>
              </a:lnSpc>
              <a:spcBef>
                <a:spcPts val="15"/>
              </a:spcBef>
              <a:spcAft>
                <a:spcPts val="0"/>
              </a:spcAft>
              <a:buClrTx/>
              <a:buSzTx/>
              <a:buFontTx/>
              <a:buNone/>
              <a:tabLst/>
              <a:defRPr/>
            </a:pPr>
            <a:r>
              <a:rPr kumimoji="0" sz="1900" b="0" i="0" u="none" strike="noStrike" kern="1200" cap="none" spc="-50" normalizeH="0" baseline="0" noProof="0" dirty="0" smtClean="0">
                <a:ln>
                  <a:noFill/>
                </a:ln>
                <a:solidFill>
                  <a:prstClr val="black"/>
                </a:solidFill>
                <a:effectLst/>
                <a:uLnTx/>
                <a:uFillTx/>
                <a:latin typeface="Calibri"/>
                <a:ea typeface="+mn-ea"/>
                <a:cs typeface="Calibri"/>
              </a:rPr>
              <a:t>K</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a:t>
            </a:r>
            <a:r>
              <a:rPr kumimoji="0" sz="1900" b="0" i="0" u="none" strike="noStrike" kern="1200" cap="none" spc="-5" normalizeH="0" baseline="0" noProof="0" dirty="0" smtClean="0">
                <a:ln>
                  <a:noFill/>
                </a:ln>
                <a:solidFill>
                  <a:prstClr val="black"/>
                </a:solidFill>
                <a:effectLst/>
                <a:uLnTx/>
                <a:uFillTx/>
                <a:latin typeface="Calibri"/>
                <a:ea typeface="+mn-ea"/>
                <a:cs typeface="Calibri"/>
              </a:rPr>
              <a:t>e</a:t>
            </a:r>
            <a:r>
              <a:rPr kumimoji="0" sz="1900" b="0" i="0" u="none" strike="noStrike" kern="1200" cap="none" spc="-10" normalizeH="0" baseline="0" noProof="0" dirty="0" smtClean="0">
                <a:ln>
                  <a:noFill/>
                </a:ln>
                <a:solidFill>
                  <a:prstClr val="black"/>
                </a:solidFill>
                <a:effectLst/>
                <a:uLnTx/>
                <a:uFillTx/>
                <a:latin typeface="Calibri"/>
                <a:ea typeface="+mn-ea"/>
                <a:cs typeface="Calibri"/>
              </a:rPr>
              <a:t>p</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in</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20" normalizeH="0" baseline="0" noProof="0" dirty="0" smtClean="0">
                <a:ln>
                  <a:noFill/>
                </a:ln>
                <a:solidFill>
                  <a:prstClr val="black"/>
                </a:solidFill>
                <a:effectLst/>
                <a:uLnTx/>
                <a:uFillTx/>
                <a:latin typeface="Calibri"/>
                <a:ea typeface="+mn-ea"/>
                <a:cs typeface="Calibri"/>
              </a:rPr>
              <a:t>m</a:t>
            </a:r>
            <a:r>
              <a:rPr kumimoji="0" sz="1900" b="0" i="0" u="none" strike="noStrike" kern="1200" cap="none" spc="-15" normalizeH="0" baseline="0" noProof="0" dirty="0" smtClean="0">
                <a:ln>
                  <a:noFill/>
                </a:ln>
                <a:solidFill>
                  <a:prstClr val="black"/>
                </a:solidFill>
                <a:effectLst/>
                <a:uLnTx/>
                <a:uFillTx/>
                <a:latin typeface="Calibri"/>
                <a:ea typeface="+mn-ea"/>
                <a:cs typeface="Calibri"/>
              </a:rPr>
              <a:t>i</a:t>
            </a:r>
            <a:r>
              <a:rPr kumimoji="0" sz="1900" b="0" i="0" u="none" strike="noStrike" kern="1200" cap="none" spc="-10" normalizeH="0" baseline="0" noProof="0" dirty="0" smtClean="0">
                <a:ln>
                  <a:noFill/>
                </a:ln>
                <a:solidFill>
                  <a:prstClr val="black"/>
                </a:solidFill>
                <a:effectLst/>
                <a:uLnTx/>
                <a:uFillTx/>
                <a:latin typeface="Calibri"/>
                <a:ea typeface="+mn-ea"/>
                <a:cs typeface="Calibri"/>
              </a:rPr>
              <a:t>nd</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th</a:t>
            </a:r>
            <a:r>
              <a:rPr kumimoji="0" sz="1900" b="0" i="0" u="none" strike="noStrike" kern="1200" cap="none" spc="-20" normalizeH="0" baseline="0" noProof="0" dirty="0" smtClean="0">
                <a:ln>
                  <a:noFill/>
                </a:ln>
                <a:solidFill>
                  <a:prstClr val="black"/>
                </a:solidFill>
                <a:effectLst/>
                <a:uLnTx/>
                <a:uFillTx/>
                <a:latin typeface="Calibri"/>
                <a:ea typeface="+mn-ea"/>
                <a:cs typeface="Calibri"/>
              </a:rPr>
              <a:t>a</a:t>
            </a:r>
            <a:r>
              <a:rPr kumimoji="0" sz="1900" b="0" i="0" u="none" strike="noStrike" kern="1200" cap="none" spc="-10" normalizeH="0" baseline="0" noProof="0" dirty="0" smtClean="0">
                <a:ln>
                  <a:noFill/>
                </a:ln>
                <a:solidFill>
                  <a:prstClr val="black"/>
                </a:solidFill>
                <a:effectLst/>
                <a:uLnTx/>
                <a:uFillTx/>
                <a:latin typeface="Calibri"/>
                <a:ea typeface="+mn-ea"/>
                <a:cs typeface="Calibri"/>
              </a:rPr>
              <a:t>t</a:t>
            </a:r>
            <a:r>
              <a:rPr kumimoji="0" sz="1900" b="0" i="0" u="none" strike="noStrike" kern="1200" cap="none" spc="-5" normalizeH="0" baseline="0" noProof="0" dirty="0" smtClean="0">
                <a:ln>
                  <a:noFill/>
                </a:ln>
                <a:solidFill>
                  <a:prstClr val="black"/>
                </a:solidFill>
                <a:effectLst/>
                <a:uLnTx/>
                <a:uFillTx/>
                <a:latin typeface="Calibri"/>
                <a:ea typeface="+mn-ea"/>
                <a:cs typeface="Calibri"/>
              </a:rPr>
              <a:t> if </a:t>
            </a:r>
            <a:r>
              <a:rPr kumimoji="0" sz="1900" b="0" i="0" u="none" strike="noStrike" kern="1200" cap="none" spc="-30"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had 500 </a:t>
            </a:r>
            <a:r>
              <a:rPr kumimoji="0" sz="1900" b="0" i="0" u="none" strike="noStrike" kern="1200" cap="none" spc="-5" normalizeH="0" baseline="0" noProof="0" dirty="0" smtClean="0">
                <a:ln>
                  <a:noFill/>
                </a:ln>
                <a:solidFill>
                  <a:prstClr val="black"/>
                </a:solidFill>
                <a:effectLst/>
                <a:uLnTx/>
                <a:uFillTx/>
                <a:latin typeface="Calibri"/>
                <a:ea typeface="+mn-ea"/>
                <a:cs typeface="Calibri"/>
              </a:rPr>
              <a:t>e</a:t>
            </a:r>
            <a:r>
              <a:rPr kumimoji="0" sz="1900" b="0" i="0" u="none" strike="noStrike" kern="1200" cap="none" spc="-10" normalizeH="0" baseline="0" noProof="0" dirty="0" smtClean="0">
                <a:ln>
                  <a:noFill/>
                </a:ln>
                <a:solidFill>
                  <a:prstClr val="black"/>
                </a:solidFill>
                <a:effectLst/>
                <a:uLnTx/>
                <a:uFillTx/>
                <a:latin typeface="Calibri"/>
                <a:ea typeface="+mn-ea"/>
                <a:cs typeface="Calibri"/>
              </a:rPr>
              <a:t>r</a:t>
            </a:r>
            <a:r>
              <a:rPr kumimoji="0" sz="1900" b="0" i="0" u="none" strike="noStrike" kern="1200" cap="none" spc="-50"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5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s,</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once </a:t>
            </a:r>
            <a:r>
              <a:rPr kumimoji="0" sz="1900" b="0" i="0" u="none" strike="noStrike" kern="1200" cap="none" spc="-30"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upload</a:t>
            </a:r>
            <a:r>
              <a:rPr kumimoji="0" sz="1900" b="0" i="0" u="none" strike="noStrike" kern="1200" cap="none" spc="20"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this</a:t>
            </a:r>
            <a:r>
              <a:rPr kumimoji="0" sz="1900" b="0" i="0" u="none" strike="noStrike" kern="1200" cap="none" spc="-5" normalizeH="0" baseline="0" noProof="0" dirty="0" smtClean="0">
                <a:ln>
                  <a:noFill/>
                </a:ln>
                <a:solidFill>
                  <a:prstClr val="black"/>
                </a:solidFill>
                <a:effectLst/>
                <a:uLnTx/>
                <a:uFillTx/>
                <a:latin typeface="Calibri"/>
                <a:ea typeface="+mn-ea"/>
                <a:cs typeface="Calibri"/>
              </a:rPr>
              <a:t> f</a:t>
            </a:r>
            <a:r>
              <a:rPr kumimoji="0" sz="1900" b="0" i="0" u="none" strike="noStrike" kern="1200" cap="none" spc="-10" normalizeH="0" baseline="0" noProof="0" dirty="0" smtClean="0">
                <a:ln>
                  <a:noFill/>
                </a:ln>
                <a:solidFill>
                  <a:prstClr val="black"/>
                </a:solidFill>
                <a:effectLst/>
                <a:uLnTx/>
                <a:uFillTx/>
                <a:latin typeface="Calibri"/>
                <a:ea typeface="+mn-ea"/>
                <a:cs typeface="Calibri"/>
              </a:rPr>
              <a:t>ile,</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40" normalizeH="0" baseline="0" noProof="0" dirty="0" smtClean="0">
                <a:ln>
                  <a:noFill/>
                </a:ln>
                <a:solidFill>
                  <a:prstClr val="black"/>
                </a:solidFill>
                <a:effectLst/>
                <a:uLnTx/>
                <a:uFillTx/>
                <a:latin typeface="Calibri"/>
                <a:ea typeface="+mn-ea"/>
                <a:cs typeface="Calibri"/>
              </a:rPr>
              <a:t>v</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alid</a:t>
            </a:r>
            <a:r>
              <a:rPr kumimoji="0" sz="1900" b="0" i="0" u="none" strike="noStrike" kern="1200" cap="none" spc="-25" normalizeH="0" baseline="0" noProof="0" dirty="0" smtClean="0">
                <a:ln>
                  <a:noFill/>
                </a:ln>
                <a:solidFill>
                  <a:prstClr val="black"/>
                </a:solidFill>
                <a:effectLst/>
                <a:uLnTx/>
                <a:uFillTx/>
                <a:latin typeface="Calibri"/>
                <a:ea typeface="+mn-ea"/>
                <a:cs typeface="Calibri"/>
              </a:rPr>
              <a:t>a</a:t>
            </a:r>
            <a:r>
              <a:rPr kumimoji="0" sz="1900" b="0" i="0" u="none" strike="noStrike" kern="1200" cap="none" spc="-10" normalizeH="0" baseline="0" noProof="0" dirty="0" smtClean="0">
                <a:ln>
                  <a:noFill/>
                </a:ln>
                <a:solidFill>
                  <a:prstClr val="black"/>
                </a:solidFill>
                <a:effectLst/>
                <a:uLnTx/>
                <a:uFillTx/>
                <a:latin typeface="Calibri"/>
                <a:ea typeface="+mn-ea"/>
                <a:cs typeface="Calibri"/>
              </a:rPr>
              <a:t>ti</a:t>
            </a:r>
            <a:r>
              <a:rPr kumimoji="0" sz="1900" b="0" i="0" u="none" strike="noStrike" kern="1200" cap="none" spc="-20" normalizeH="0" baseline="0" noProof="0" dirty="0" smtClean="0">
                <a:ln>
                  <a:noFill/>
                </a:ln>
                <a:solidFill>
                  <a:prstClr val="black"/>
                </a:solidFill>
                <a:effectLst/>
                <a:uLnTx/>
                <a:uFillTx/>
                <a:latin typeface="Calibri"/>
                <a:ea typeface="+mn-ea"/>
                <a:cs typeface="Calibri"/>
              </a:rPr>
              <a:t>o</a:t>
            </a:r>
            <a:r>
              <a:rPr kumimoji="0" sz="1900" b="0" i="0" u="none" strike="noStrike" kern="1200" cap="none" spc="-10" normalizeH="0" baseline="0" noProof="0" dirty="0" smtClean="0">
                <a:ln>
                  <a:noFill/>
                </a:ln>
                <a:solidFill>
                  <a:prstClr val="black"/>
                </a:solidFill>
                <a:effectLst/>
                <a:uLnTx/>
                <a:uFillTx/>
                <a:latin typeface="Calibri"/>
                <a:ea typeface="+mn-ea"/>
                <a:cs typeface="Calibri"/>
              </a:rPr>
              <a:t>n</a:t>
            </a:r>
            <a:r>
              <a:rPr kumimoji="0" sz="1900" b="0" i="0" u="none" strike="noStrike" kern="1200" cap="none" spc="20"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wi</a:t>
            </a:r>
            <a:r>
              <a:rPr kumimoji="0" sz="1900" b="0" i="0" u="none" strike="noStrike" kern="1200" cap="none" spc="-15" normalizeH="0" baseline="0" noProof="0" dirty="0" smtClean="0">
                <a:ln>
                  <a:noFill/>
                </a:ln>
                <a:solidFill>
                  <a:prstClr val="black"/>
                </a:solidFill>
                <a:effectLst/>
                <a:uLnTx/>
                <a:uFillTx/>
                <a:latin typeface="Calibri"/>
                <a:ea typeface="+mn-ea"/>
                <a:cs typeface="Calibri"/>
              </a:rPr>
              <a:t>l</a:t>
            </a:r>
            <a:r>
              <a:rPr kumimoji="0" sz="1900" b="0" i="0" u="none" strike="noStrike" kern="1200" cap="none" spc="0" normalizeH="0" baseline="0" noProof="0" dirty="0" smtClean="0">
                <a:ln>
                  <a:noFill/>
                </a:ln>
                <a:solidFill>
                  <a:prstClr val="black"/>
                </a:solidFill>
                <a:effectLst/>
                <a:uLnTx/>
                <a:uFillTx/>
                <a:latin typeface="Calibri"/>
                <a:ea typeface="+mn-ea"/>
                <a:cs typeface="Calibri"/>
              </a:rPr>
              <a:t>l</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20" normalizeH="0" baseline="0" noProof="0" dirty="0" smtClean="0">
                <a:ln>
                  <a:noFill/>
                </a:ln>
                <a:solidFill>
                  <a:prstClr val="black"/>
                </a:solidFill>
                <a:effectLst/>
                <a:uLnTx/>
                <a:uFillTx/>
                <a:latin typeface="Calibri"/>
                <a:ea typeface="+mn-ea"/>
                <a:cs typeface="Calibri"/>
              </a:rPr>
              <a:t>c</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30" normalizeH="0" baseline="0" noProof="0" dirty="0" smtClean="0">
                <a:ln>
                  <a:noFill/>
                </a:ln>
                <a:solidFill>
                  <a:prstClr val="black"/>
                </a:solidFill>
                <a:effectLst/>
                <a:uLnTx/>
                <a:uFillTx/>
                <a:latin typeface="Calibri"/>
                <a:ea typeface="+mn-ea"/>
                <a:cs typeface="Calibri"/>
              </a:rPr>
              <a:t>n</a:t>
            </a:r>
            <a:r>
              <a:rPr kumimoji="0" sz="1900" b="0" i="0" u="none" strike="noStrike" kern="1200" cap="none" spc="-10" normalizeH="0" baseline="0" noProof="0" dirty="0" smtClean="0">
                <a:ln>
                  <a:noFill/>
                </a:ln>
                <a:solidFill>
                  <a:prstClr val="black"/>
                </a:solidFill>
                <a:effectLst/>
                <a:uLnTx/>
                <a:uFillTx/>
                <a:latin typeface="Calibri"/>
                <a:ea typeface="+mn-ea"/>
                <a:cs typeface="Calibri"/>
              </a:rPr>
              <a:t>tinue</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and </a:t>
            </a:r>
            <a:r>
              <a:rPr kumimoji="0" sz="1900" b="0" i="0" u="none" strike="noStrike" kern="1200" cap="none" spc="-30"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20" normalizeH="0" baseline="0" noProof="0" dirty="0" smtClean="0">
                <a:ln>
                  <a:noFill/>
                </a:ln>
                <a:solidFill>
                  <a:prstClr val="black"/>
                </a:solidFill>
                <a:effectLst/>
                <a:uLnTx/>
                <a:uFillTx/>
                <a:latin typeface="Calibri"/>
                <a:ea typeface="+mn-ea"/>
                <a:cs typeface="Calibri"/>
              </a:rPr>
              <a:t>m</a:t>
            </a:r>
            <a:r>
              <a:rPr kumimoji="0" sz="1900" b="0" i="0" u="none" strike="noStrike" kern="1200" cap="none" spc="-45" normalizeH="0" baseline="0" noProof="0" dirty="0" smtClean="0">
                <a:ln>
                  <a:noFill/>
                </a:ln>
                <a:solidFill>
                  <a:prstClr val="black"/>
                </a:solidFill>
                <a:effectLst/>
                <a:uLnTx/>
                <a:uFillTx/>
                <a:latin typeface="Calibri"/>
                <a:ea typeface="+mn-ea"/>
                <a:cs typeface="Calibri"/>
              </a:rPr>
              <a:t>a</a:t>
            </a:r>
            <a:r>
              <a:rPr kumimoji="0" sz="1900" b="0" i="0" u="none" strike="noStrike" kern="1200" cap="none" spc="-10" normalizeH="0" baseline="0" noProof="0" dirty="0" smtClean="0">
                <a:ln>
                  <a:noFill/>
                </a:ln>
                <a:solidFill>
                  <a:prstClr val="black"/>
                </a:solidFill>
                <a:effectLst/>
                <a:uLnTx/>
                <a:uFillTx/>
                <a:latin typeface="Calibri"/>
                <a:ea typeface="+mn-ea"/>
                <a:cs typeface="Calibri"/>
              </a:rPr>
              <a:t>y</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35" normalizeH="0" baseline="0" noProof="0" dirty="0" smtClean="0">
                <a:ln>
                  <a:noFill/>
                </a:ln>
                <a:solidFill>
                  <a:prstClr val="black"/>
                </a:solidFill>
                <a:effectLst/>
                <a:uLnTx/>
                <a:uFillTx/>
                <a:latin typeface="Calibri"/>
                <a:ea typeface="+mn-ea"/>
                <a:cs typeface="Calibri"/>
              </a:rPr>
              <a:t>g</a:t>
            </a:r>
            <a:r>
              <a:rPr kumimoji="0" sz="1900" b="0" i="0" u="none" strike="noStrike" kern="1200" cap="none" spc="-20" normalizeH="0" baseline="0" noProof="0" dirty="0" smtClean="0">
                <a:ln>
                  <a:noFill/>
                </a:ln>
                <a:solidFill>
                  <a:prstClr val="black"/>
                </a:solidFill>
                <a:effectLst/>
                <a:uLnTx/>
                <a:uFillTx/>
                <a:latin typeface="Calibri"/>
                <a:ea typeface="+mn-ea"/>
                <a:cs typeface="Calibri"/>
              </a:rPr>
              <a:t>e</a:t>
            </a:r>
            <a:r>
              <a:rPr kumimoji="0" sz="1900" b="0" i="0" u="none" strike="noStrike" kern="1200" cap="none" spc="-10" normalizeH="0" baseline="0" noProof="0" dirty="0" smtClean="0">
                <a:ln>
                  <a:noFill/>
                </a:ln>
                <a:solidFill>
                  <a:prstClr val="black"/>
                </a:solidFill>
                <a:effectLst/>
                <a:uLnTx/>
                <a:uFillTx/>
                <a:latin typeface="Calibri"/>
                <a:ea typeface="+mn-ea"/>
                <a:cs typeface="Calibri"/>
              </a:rPr>
              <a:t>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additional er</a:t>
            </a:r>
            <a:r>
              <a:rPr kumimoji="0" sz="1900" b="0" i="0" u="none" strike="noStrike" kern="1200" cap="none" spc="-4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5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s.</a:t>
            </a:r>
            <a:endParaRPr kumimoji="0" sz="19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1450594" y="3986021"/>
            <a:ext cx="6663690" cy="1694180"/>
          </a:xfrm>
          <a:prstGeom prst="rect">
            <a:avLst/>
          </a:prstGeom>
        </p:spPr>
        <p:txBody>
          <a:bodyPr vert="horz" wrap="square" lIns="0" tIns="0" rIns="0" bIns="0" rtlCol="0">
            <a:noAutofit/>
          </a:bodyPr>
          <a:lstStyle/>
          <a:p>
            <a:pPr marL="0" marR="22225" lvl="0" indent="0" algn="ctr"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25" normalizeH="0" baseline="0" noProof="0" dirty="0" smtClean="0">
                <a:ln>
                  <a:noFill/>
                </a:ln>
                <a:solidFill>
                  <a:prstClr val="black"/>
                </a:solidFill>
                <a:effectLst/>
                <a:uLnTx/>
                <a:uFillTx/>
                <a:latin typeface="Calibri"/>
                <a:ea typeface="+mn-ea"/>
                <a:cs typeface="Calibri"/>
              </a:rPr>
              <a:t>OR</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3940"/>
              </a:lnSpc>
              <a:spcBef>
                <a:spcPts val="0"/>
              </a:spcBef>
              <a:spcAft>
                <a:spcPts val="0"/>
              </a:spcAft>
              <a:buClrTx/>
              <a:buSzTx/>
              <a:buFontTx/>
              <a:buNone/>
              <a:tabLst/>
              <a:defRPr/>
            </a:pPr>
            <a:r>
              <a:rPr kumimoji="0" sz="3300" b="1" i="0" u="none" strike="noStrike" kern="1200" cap="none" spc="0" normalizeH="0" baseline="0" noProof="0" dirty="0" smtClean="0">
                <a:ln>
                  <a:noFill/>
                </a:ln>
                <a:solidFill>
                  <a:srgbClr val="C00000"/>
                </a:solidFill>
                <a:effectLst/>
                <a:uLnTx/>
                <a:uFillTx/>
                <a:latin typeface="Calibri"/>
                <a:ea typeface="+mn-ea"/>
                <a:cs typeface="Calibri"/>
              </a:rPr>
              <a:t>Co</a:t>
            </a:r>
            <a:r>
              <a:rPr kumimoji="0" sz="3300" b="1" i="0" u="none" strike="noStrike" kern="1200" cap="none" spc="5" normalizeH="0" baseline="0" noProof="0" dirty="0" smtClean="0">
                <a:ln>
                  <a:noFill/>
                </a:ln>
                <a:solidFill>
                  <a:srgbClr val="C00000"/>
                </a:solidFill>
                <a:effectLst/>
                <a:uLnTx/>
                <a:uFillTx/>
                <a:latin typeface="Calibri"/>
                <a:ea typeface="+mn-ea"/>
                <a:cs typeface="Calibri"/>
              </a:rPr>
              <a:t>r</a:t>
            </a:r>
            <a:r>
              <a:rPr kumimoji="0" sz="3300" b="1" i="0" u="none" strike="noStrike" kern="1200" cap="none" spc="-35" normalizeH="0" baseline="0" noProof="0" dirty="0" smtClean="0">
                <a:ln>
                  <a:noFill/>
                </a:ln>
                <a:solidFill>
                  <a:srgbClr val="C00000"/>
                </a:solidFill>
                <a:effectLst/>
                <a:uLnTx/>
                <a:uFillTx/>
                <a:latin typeface="Calibri"/>
                <a:ea typeface="+mn-ea"/>
                <a:cs typeface="Calibri"/>
              </a:rPr>
              <a:t>r</a:t>
            </a:r>
            <a:r>
              <a:rPr kumimoji="0" sz="3300" b="1" i="0" u="none" strike="noStrike" kern="1200" cap="none" spc="0" normalizeH="0" baseline="0" noProof="0" dirty="0" smtClean="0">
                <a:ln>
                  <a:noFill/>
                </a:ln>
                <a:solidFill>
                  <a:srgbClr val="C00000"/>
                </a:solidFill>
                <a:effectLst/>
                <a:uLnTx/>
                <a:uFillTx/>
                <a:latin typeface="Calibri"/>
                <a:ea typeface="+mn-ea"/>
                <a:cs typeface="Calibri"/>
              </a:rPr>
              <a:t>ect</a:t>
            </a:r>
            <a:r>
              <a:rPr kumimoji="0" sz="3300" b="1" i="0" u="none" strike="noStrike" kern="1200" cap="none" spc="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20" normalizeH="0" baseline="0" noProof="0" dirty="0" smtClean="0">
                <a:ln>
                  <a:noFill/>
                </a:ln>
                <a:solidFill>
                  <a:srgbClr val="C00000"/>
                </a:solidFill>
                <a:effectLst/>
                <a:uLnTx/>
                <a:uFillTx/>
                <a:latin typeface="Calibri"/>
                <a:ea typeface="+mn-ea"/>
                <a:cs typeface="Calibri"/>
              </a:rPr>
              <a:t>each</a:t>
            </a:r>
            <a:r>
              <a:rPr kumimoji="0" sz="3300" b="0" i="0" u="none" strike="noStrike" kern="1200" cap="none" spc="10" normalizeH="0" baseline="0" noProof="0" dirty="0" smtClean="0">
                <a:ln>
                  <a:noFill/>
                </a:ln>
                <a:solidFill>
                  <a:srgbClr val="C00000"/>
                </a:solidFill>
                <a:effectLst/>
                <a:uLnTx/>
                <a:uFillTx/>
                <a:latin typeface="Calibri"/>
                <a:ea typeface="+mn-ea"/>
                <a:cs typeface="Calibri"/>
              </a:rPr>
              <a:t> </a:t>
            </a:r>
            <a:r>
              <a:rPr kumimoji="0" sz="3300" b="0" i="0" u="none" strike="noStrike" kern="1200" cap="none" spc="-15" normalizeH="0" baseline="0" noProof="0" dirty="0" smtClean="0">
                <a:ln>
                  <a:noFill/>
                </a:ln>
                <a:solidFill>
                  <a:srgbClr val="C00000"/>
                </a:solidFill>
                <a:effectLst/>
                <a:uLnTx/>
                <a:uFillTx/>
                <a:latin typeface="Calibri"/>
                <a:ea typeface="+mn-ea"/>
                <a:cs typeface="Calibri"/>
              </a:rPr>
              <a:t>er</a:t>
            </a:r>
            <a:r>
              <a:rPr kumimoji="0" sz="3300" b="0" i="0" u="none" strike="noStrike" kern="1200" cap="none" spc="-55" normalizeH="0" baseline="0" noProof="0" dirty="0" smtClean="0">
                <a:ln>
                  <a:noFill/>
                </a:ln>
                <a:solidFill>
                  <a:srgbClr val="C00000"/>
                </a:solidFill>
                <a:effectLst/>
                <a:uLnTx/>
                <a:uFillTx/>
                <a:latin typeface="Calibri"/>
                <a:ea typeface="+mn-ea"/>
                <a:cs typeface="Calibri"/>
              </a:rPr>
              <a:t>r</a:t>
            </a:r>
            <a:r>
              <a:rPr kumimoji="0" sz="3300" b="0" i="0" u="none" strike="noStrike" kern="1200" cap="none" spc="-15" normalizeH="0" baseline="0" noProof="0" dirty="0" smtClean="0">
                <a:ln>
                  <a:noFill/>
                </a:ln>
                <a:solidFill>
                  <a:srgbClr val="C00000"/>
                </a:solidFill>
                <a:effectLst/>
                <a:uLnTx/>
                <a:uFillTx/>
                <a:latin typeface="Calibri"/>
                <a:ea typeface="+mn-ea"/>
                <a:cs typeface="Calibri"/>
              </a:rPr>
              <a:t>or</a:t>
            </a:r>
            <a:r>
              <a:rPr kumimoji="0" sz="3300" b="0" i="0" u="none" strike="noStrike" kern="1200" cap="none" spc="-20"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di</a:t>
            </a:r>
            <a:r>
              <a:rPr kumimoji="0" sz="3300" b="0" i="0" u="none" strike="noStrike" kern="1200" cap="none" spc="-50" normalizeH="0" baseline="0" noProof="0" dirty="0" smtClean="0">
                <a:ln>
                  <a:noFill/>
                </a:ln>
                <a:solidFill>
                  <a:srgbClr val="C00000"/>
                </a:solidFill>
                <a:effectLst/>
                <a:uLnTx/>
                <a:uFillTx/>
                <a:latin typeface="Calibri"/>
                <a:ea typeface="+mn-ea"/>
                <a:cs typeface="Calibri"/>
              </a:rPr>
              <a:t>r</a:t>
            </a:r>
            <a:r>
              <a:rPr kumimoji="0" sz="3300" b="0" i="0" u="none" strike="noStrike" kern="1200" cap="none" spc="-15" normalizeH="0" baseline="0" noProof="0" dirty="0" smtClean="0">
                <a:ln>
                  <a:noFill/>
                </a:ln>
                <a:solidFill>
                  <a:srgbClr val="C00000"/>
                </a:solidFill>
                <a:effectLst/>
                <a:uLnTx/>
                <a:uFillTx/>
                <a:latin typeface="Calibri"/>
                <a:ea typeface="+mn-ea"/>
                <a:cs typeface="Calibri"/>
              </a:rPr>
              <a:t>ectly</a:t>
            </a:r>
            <a:r>
              <a:rPr kumimoji="0" sz="3300" b="0" i="0" u="none" strike="noStrike" kern="1200" cap="none" spc="30"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within</a:t>
            </a:r>
            <a:r>
              <a:rPr kumimoji="0" sz="3300" b="0" i="0" u="none" strike="noStrike" kern="1200" cap="none" spc="-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75" normalizeH="0" baseline="0" noProof="0" dirty="0" smtClean="0">
                <a:ln>
                  <a:noFill/>
                </a:ln>
                <a:solidFill>
                  <a:srgbClr val="C00000"/>
                </a:solidFill>
                <a:effectLst/>
                <a:uLnTx/>
                <a:uFillTx/>
                <a:latin typeface="Calibri"/>
                <a:ea typeface="+mn-ea"/>
                <a:cs typeface="Calibri"/>
              </a:rPr>
              <a:t>T</a:t>
            </a:r>
            <a:r>
              <a:rPr kumimoji="0" sz="3300" b="0" i="0" u="none" strike="noStrike" kern="1200" cap="none" spc="0" normalizeH="0" baseline="0" noProof="0" dirty="0" smtClean="0">
                <a:ln>
                  <a:noFill/>
                </a:ln>
                <a:solidFill>
                  <a:srgbClr val="C00000"/>
                </a:solidFill>
                <a:effectLst/>
                <a:uLnTx/>
                <a:uFillTx/>
                <a:latin typeface="Calibri"/>
                <a:ea typeface="+mn-ea"/>
                <a:cs typeface="Calibri"/>
              </a:rPr>
              <a:t>CS</a:t>
            </a:r>
            <a:endParaRPr kumimoji="0" sz="33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ts val="3945"/>
              </a:lnSpc>
              <a:spcBef>
                <a:spcPts val="0"/>
              </a:spcBef>
              <a:spcAft>
                <a:spcPts val="0"/>
              </a:spcAft>
              <a:buClrTx/>
              <a:buSzTx/>
              <a:buFontTx/>
              <a:buNone/>
              <a:tabLst/>
              <a:defRPr/>
            </a:pPr>
            <a:r>
              <a:rPr kumimoji="0" sz="3300" b="0" i="0" u="none" strike="noStrike" kern="1200" cap="none" spc="0" normalizeH="0" baseline="0" noProof="0" dirty="0" smtClean="0">
                <a:ln>
                  <a:noFill/>
                </a:ln>
                <a:solidFill>
                  <a:srgbClr val="C00000"/>
                </a:solidFill>
                <a:effectLst/>
                <a:uLnTx/>
                <a:uFillTx/>
                <a:latin typeface="Calibri"/>
                <a:ea typeface="+mn-ea"/>
                <a:cs typeface="Calibri"/>
              </a:rPr>
              <a:t>Then</a:t>
            </a:r>
            <a:r>
              <a:rPr kumimoji="0" sz="3300" b="0" i="0" u="none" strike="noStrike" kern="1200" cap="none" spc="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R</a:t>
            </a:r>
            <a:r>
              <a:rPr kumimoji="0" sz="3300" b="0" i="0" u="none" strike="noStrike" kern="1200" cap="none" spc="-10" normalizeH="0" baseline="0" noProof="0" dirty="0" smtClean="0">
                <a:ln>
                  <a:noFill/>
                </a:ln>
                <a:solidFill>
                  <a:srgbClr val="C00000"/>
                </a:solidFill>
                <a:effectLst/>
                <a:uLnTx/>
                <a:uFillTx/>
                <a:latin typeface="Calibri"/>
                <a:ea typeface="+mn-ea"/>
                <a:cs typeface="Calibri"/>
              </a:rPr>
              <a:t>E</a:t>
            </a:r>
            <a:r>
              <a:rPr kumimoji="0" sz="3300" b="0" i="0" u="none" strike="noStrike" kern="1200" cap="none" spc="0" normalizeH="0" baseline="0" noProof="0" dirty="0" smtClean="0">
                <a:ln>
                  <a:noFill/>
                </a:ln>
                <a:solidFill>
                  <a:srgbClr val="C00000"/>
                </a:solidFill>
                <a:effectLst/>
                <a:uLnTx/>
                <a:uFillTx/>
                <a:latin typeface="Calibri"/>
                <a:ea typeface="+mn-ea"/>
                <a:cs typeface="Calibri"/>
              </a:rPr>
              <a:t>-</a:t>
            </a:r>
            <a:r>
              <a:rPr kumimoji="0" sz="3300" b="0" i="0" u="none" strike="noStrike" kern="1200" cap="none" spc="-160" normalizeH="0" baseline="0" noProof="0" dirty="0" smtClean="0">
                <a:ln>
                  <a:noFill/>
                </a:ln>
                <a:solidFill>
                  <a:srgbClr val="C00000"/>
                </a:solidFill>
                <a:effectLst/>
                <a:uLnTx/>
                <a:uFillTx/>
                <a:latin typeface="Calibri"/>
                <a:ea typeface="+mn-ea"/>
                <a:cs typeface="Calibri"/>
              </a:rPr>
              <a:t>V</a:t>
            </a:r>
            <a:r>
              <a:rPr kumimoji="0" sz="3300" b="0" i="0" u="none" strike="noStrike" kern="1200" cap="none" spc="0" normalizeH="0" baseline="0" noProof="0" dirty="0" smtClean="0">
                <a:ln>
                  <a:noFill/>
                </a:ln>
                <a:solidFill>
                  <a:srgbClr val="C00000"/>
                </a:solidFill>
                <a:effectLst/>
                <a:uLnTx/>
                <a:uFillTx/>
                <a:latin typeface="Calibri"/>
                <a:ea typeface="+mn-ea"/>
                <a:cs typeface="Calibri"/>
              </a:rPr>
              <a:t>ALI</a:t>
            </a:r>
            <a:r>
              <a:rPr kumimoji="0" sz="3300" b="0" i="0" u="none" strike="noStrike" kern="1200" cap="none" spc="-55" normalizeH="0" baseline="0" noProof="0" dirty="0" smtClean="0">
                <a:ln>
                  <a:noFill/>
                </a:ln>
                <a:solidFill>
                  <a:srgbClr val="C00000"/>
                </a:solidFill>
                <a:effectLst/>
                <a:uLnTx/>
                <a:uFillTx/>
                <a:latin typeface="Calibri"/>
                <a:ea typeface="+mn-ea"/>
                <a:cs typeface="Calibri"/>
              </a:rPr>
              <a:t>D</a:t>
            </a:r>
            <a:r>
              <a:rPr kumimoji="0" sz="3300" b="0" i="0" u="none" strike="noStrike" kern="1200" cap="none" spc="-260" normalizeH="0" baseline="0" noProof="0" dirty="0" smtClean="0">
                <a:ln>
                  <a:noFill/>
                </a:ln>
                <a:solidFill>
                  <a:srgbClr val="C00000"/>
                </a:solidFill>
                <a:effectLst/>
                <a:uLnTx/>
                <a:uFillTx/>
                <a:latin typeface="Calibri"/>
                <a:ea typeface="+mn-ea"/>
                <a:cs typeface="Calibri"/>
              </a:rPr>
              <a:t>A</a:t>
            </a:r>
            <a:r>
              <a:rPr kumimoji="0" sz="3300" b="0" i="0" u="none" strike="noStrike" kern="1200" cap="none" spc="0" normalizeH="0" baseline="0" noProof="0" dirty="0" smtClean="0">
                <a:ln>
                  <a:noFill/>
                </a:ln>
                <a:solidFill>
                  <a:srgbClr val="C00000"/>
                </a:solidFill>
                <a:effectLst/>
                <a:uLnTx/>
                <a:uFillTx/>
                <a:latin typeface="Calibri"/>
                <a:ea typeface="+mn-ea"/>
                <a:cs typeface="Calibri"/>
              </a:rPr>
              <a:t>TE</a:t>
            </a:r>
            <a:r>
              <a:rPr kumimoji="0" sz="3300" b="0" i="0" u="none" strike="noStrike" kern="1200" cap="none" spc="2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and</a:t>
            </a:r>
            <a:r>
              <a:rPr kumimoji="0" sz="3300" b="0" i="0" u="none" strike="noStrike" kern="1200" cap="none" spc="-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20" normalizeH="0" baseline="0" noProof="0" dirty="0" smtClean="0">
                <a:ln>
                  <a:noFill/>
                </a:ln>
                <a:solidFill>
                  <a:srgbClr val="C00000"/>
                </a:solidFill>
                <a:effectLst/>
                <a:uLnTx/>
                <a:uFillTx/>
                <a:latin typeface="Calibri"/>
                <a:ea typeface="+mn-ea"/>
                <a:cs typeface="Calibri"/>
              </a:rPr>
              <a:t>P</a:t>
            </a:r>
            <a:r>
              <a:rPr kumimoji="0" sz="3300" b="0" i="0" u="none" strike="noStrike" kern="1200" cap="none" spc="-70" normalizeH="0" baseline="0" noProof="0" dirty="0" smtClean="0">
                <a:ln>
                  <a:noFill/>
                </a:ln>
                <a:solidFill>
                  <a:srgbClr val="C00000"/>
                </a:solidFill>
                <a:effectLst/>
                <a:uLnTx/>
                <a:uFillTx/>
                <a:latin typeface="Calibri"/>
                <a:ea typeface="+mn-ea"/>
                <a:cs typeface="Calibri"/>
              </a:rPr>
              <a:t>r</a:t>
            </a:r>
            <a:r>
              <a:rPr kumimoji="0" sz="3300" b="0" i="0" u="none" strike="noStrike" kern="1200" cap="none" spc="0" normalizeH="0" baseline="0" noProof="0" dirty="0" smtClean="0">
                <a:ln>
                  <a:noFill/>
                </a:ln>
                <a:solidFill>
                  <a:srgbClr val="C00000"/>
                </a:solidFill>
                <a:effectLst/>
                <a:uLnTx/>
                <a:uFillTx/>
                <a:latin typeface="Calibri"/>
                <a:ea typeface="+mn-ea"/>
                <a:cs typeface="Calibri"/>
              </a:rPr>
              <a:t>ocess</a:t>
            </a:r>
            <a:r>
              <a:rPr kumimoji="0" sz="3300" b="0" i="0" u="none" strike="noStrike" kern="1200" cap="none" spc="-25"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the</a:t>
            </a:r>
            <a:r>
              <a:rPr kumimoji="0" sz="3300" b="0" i="0" u="none" strike="noStrike" kern="1200" cap="none" spc="-10" normalizeH="0" baseline="0" noProof="0" dirty="0" smtClean="0">
                <a:ln>
                  <a:noFill/>
                </a:ln>
                <a:solidFill>
                  <a:srgbClr val="C00000"/>
                </a:solidFill>
                <a:effectLst/>
                <a:uLnTx/>
                <a:uFillTx/>
                <a:latin typeface="Calibri"/>
                <a:ea typeface="+mn-ea"/>
                <a:cs typeface="Calibri"/>
              </a:rPr>
              <a:t> </a:t>
            </a:r>
            <a:r>
              <a:rPr kumimoji="0" sz="3300" b="0" i="0" u="none" strike="noStrike" kern="1200" cap="none" spc="0" normalizeH="0" baseline="0" noProof="0" dirty="0" smtClean="0">
                <a:ln>
                  <a:noFill/>
                </a:ln>
                <a:solidFill>
                  <a:srgbClr val="C00000"/>
                </a:solidFill>
                <a:effectLst/>
                <a:uLnTx/>
                <a:uFillTx/>
                <a:latin typeface="Calibri"/>
                <a:ea typeface="+mn-ea"/>
                <a:cs typeface="Calibri"/>
              </a:rPr>
              <a:t>file.</a:t>
            </a:r>
            <a:endParaRPr kumimoji="0" sz="3300" b="0" i="0" u="none" strike="noStrike" kern="1200" cap="none" spc="0" normalizeH="0" baseline="0" noProof="0">
              <a:ln>
                <a:noFill/>
              </a:ln>
              <a:solidFill>
                <a:prstClr val="black"/>
              </a:solidFill>
              <a:effectLst/>
              <a:uLnTx/>
              <a:uFillTx/>
              <a:latin typeface="Calibri"/>
              <a:ea typeface="+mn-ea"/>
              <a:cs typeface="Calibri"/>
            </a:endParaRPr>
          </a:p>
          <a:p>
            <a:pPr marL="1099185" marR="273685" lvl="0" indent="-744220" algn="ctr" defTabSz="914400" rtl="0" eaLnBrk="1" fontAlgn="auto" latinLnBrk="0" hangingPunct="1">
              <a:lnSpc>
                <a:spcPts val="1900"/>
              </a:lnSpc>
              <a:spcBef>
                <a:spcPts val="0"/>
              </a:spcBef>
              <a:spcAft>
                <a:spcPts val="0"/>
              </a:spcAft>
              <a:buClrTx/>
              <a:buSzTx/>
              <a:buFont typeface="Arial"/>
              <a:buChar char="•"/>
              <a:tabLst>
                <a:tab pos="743585" algn="l"/>
                <a:tab pos="1099185" algn="l"/>
              </a:tabLst>
              <a:defRPr/>
            </a:pPr>
            <a:r>
              <a:rPr kumimoji="0" sz="1900" b="0" i="0" u="none" strike="noStrike" kern="1200" cap="none" spc="-10" normalizeH="0" baseline="0" noProof="0" dirty="0" smtClean="0">
                <a:ln>
                  <a:noFill/>
                </a:ln>
                <a:solidFill>
                  <a:prstClr val="black"/>
                </a:solidFill>
                <a:effectLst/>
                <a:uLnTx/>
                <a:uFillTx/>
                <a:latin typeface="Calibri"/>
                <a:ea typeface="+mn-ea"/>
                <a:cs typeface="Calibri"/>
              </a:rPr>
              <a:t>Be</a:t>
            </a:r>
            <a:r>
              <a:rPr kumimoji="0" sz="1900" b="0" i="0" u="none" strike="noStrike" kern="1200" cap="none" spc="-30" normalizeH="0" baseline="0" noProof="0" dirty="0" smtClean="0">
                <a:ln>
                  <a:noFill/>
                </a:ln>
                <a:solidFill>
                  <a:prstClr val="black"/>
                </a:solidFill>
                <a:effectLst/>
                <a:uLnTx/>
                <a:uFillTx/>
                <a:latin typeface="Calibri"/>
                <a:ea typeface="+mn-ea"/>
                <a:cs typeface="Calibri"/>
              </a:rPr>
              <a:t>s</a:t>
            </a:r>
            <a:r>
              <a:rPr kumimoji="0" sz="1900" b="0" i="0" u="none" strike="noStrike" kern="1200" cap="none" spc="-10" normalizeH="0" baseline="0" noProof="0" dirty="0" smtClean="0">
                <a:ln>
                  <a:noFill/>
                </a:ln>
                <a:solidFill>
                  <a:prstClr val="black"/>
                </a:solidFill>
                <a:effectLst/>
                <a:uLnTx/>
                <a:uFillTx/>
                <a:latin typeface="Calibri"/>
                <a:ea typeface="+mn-ea"/>
                <a:cs typeface="Calibri"/>
              </a:rPr>
              <a:t>t</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p</a:t>
            </a:r>
            <a:r>
              <a:rPr kumimoji="0" sz="1900" b="0" i="0" u="none" strike="noStrike" kern="1200" cap="none" spc="-4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actice</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is </a:t>
            </a:r>
            <a:r>
              <a:rPr kumimoji="0" sz="1900" b="0" i="0" u="none" strike="noStrike" kern="1200" cap="none" spc="-35" normalizeH="0" baseline="0" noProof="0" dirty="0" smtClean="0">
                <a:ln>
                  <a:noFill/>
                </a:ln>
                <a:solidFill>
                  <a:prstClr val="black"/>
                </a:solidFill>
                <a:effectLst/>
                <a:uLnTx/>
                <a:uFillTx/>
                <a:latin typeface="Calibri"/>
                <a:ea typeface="+mn-ea"/>
                <a:cs typeface="Calibri"/>
              </a:rPr>
              <a:t>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al</a:t>
            </a:r>
            <a:r>
              <a:rPr kumimoji="0" sz="1900" b="0" i="0" u="none" strike="noStrike" kern="1200" cap="none" spc="-40" normalizeH="0" baseline="0" noProof="0" dirty="0" smtClean="0">
                <a:ln>
                  <a:noFill/>
                </a:ln>
                <a:solidFill>
                  <a:prstClr val="black"/>
                </a:solidFill>
                <a:effectLst/>
                <a:uLnTx/>
                <a:uFillTx/>
                <a:latin typeface="Calibri"/>
                <a:ea typeface="+mn-ea"/>
                <a:cs typeface="Calibri"/>
              </a:rPr>
              <a:t>w</a:t>
            </a:r>
            <a:r>
              <a:rPr kumimoji="0" sz="1900" b="0" i="0" u="none" strike="noStrike" kern="1200" cap="none" spc="-45" normalizeH="0" baseline="0" noProof="0" dirty="0" smtClean="0">
                <a:ln>
                  <a:noFill/>
                </a:ln>
                <a:solidFill>
                  <a:prstClr val="black"/>
                </a:solidFill>
                <a:effectLst/>
                <a:uLnTx/>
                <a:uFillTx/>
                <a:latin typeface="Calibri"/>
                <a:ea typeface="+mn-ea"/>
                <a:cs typeface="Calibri"/>
              </a:rPr>
              <a:t>a</a:t>
            </a:r>
            <a:r>
              <a:rPr kumimoji="0" sz="1900" b="0" i="0" u="none" strike="noStrike" kern="1200" cap="none" spc="-20"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s fix</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er</a:t>
            </a:r>
            <a:r>
              <a:rPr kumimoji="0" sz="1900" b="0" i="0" u="none" strike="noStrike" kern="1200" cap="none" spc="-4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5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s in</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30"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our</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0" normalizeH="0" baseline="0" noProof="0" dirty="0" smtClean="0">
                <a:ln>
                  <a:noFill/>
                </a:ln>
                <a:solidFill>
                  <a:prstClr val="black"/>
                </a:solidFill>
                <a:effectLst/>
                <a:uLnTx/>
                <a:uFillTx/>
                <a:latin typeface="Calibri"/>
                <a:ea typeface="+mn-ea"/>
                <a:cs typeface="Calibri"/>
              </a:rPr>
              <a:t>SIS,</a:t>
            </a:r>
            <a:r>
              <a:rPr kumimoji="0" sz="1900" b="0" i="0" u="none" strike="noStrike" kern="1200" cap="none" spc="-15" normalizeH="0" baseline="0" noProof="0" dirty="0" smtClean="0">
                <a:ln>
                  <a:noFill/>
                </a:ln>
                <a:solidFill>
                  <a:prstClr val="black"/>
                </a:solidFill>
                <a:effectLst/>
                <a:uLnTx/>
                <a:uFillTx/>
                <a:latin typeface="Calibri"/>
                <a:ea typeface="+mn-ea"/>
                <a:cs typeface="Calibri"/>
              </a:rPr>
              <a:t> </a:t>
            </a:r>
            <a:r>
              <a:rPr kumimoji="0" sz="1900" b="0" i="0" u="none" strike="noStrike" kern="1200" cap="none" spc="-35" normalizeH="0" baseline="0" noProof="0" dirty="0" smtClean="0">
                <a:ln>
                  <a:noFill/>
                </a:ln>
                <a:solidFill>
                  <a:prstClr val="black"/>
                </a:solidFill>
                <a:effectLst/>
                <a:uLnTx/>
                <a:uFillTx/>
                <a:latin typeface="Calibri"/>
                <a:ea typeface="+mn-ea"/>
                <a:cs typeface="Calibri"/>
              </a:rPr>
              <a:t>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20" normalizeH="0" baseline="0" noProof="0" dirty="0" smtClean="0">
                <a:ln>
                  <a:noFill/>
                </a:ln>
                <a:solidFill>
                  <a:prstClr val="black"/>
                </a:solidFill>
                <a:effectLst/>
                <a:uLnTx/>
                <a:uFillTx/>
                <a:latin typeface="Calibri"/>
                <a:ea typeface="+mn-ea"/>
                <a:cs typeface="Calibri"/>
              </a:rPr>
              <a:t>o</a:t>
            </a:r>
            <a:r>
              <a:rPr kumimoji="0" sz="1900" b="0" i="0" u="none" strike="noStrike" kern="1200" cap="none" spc="-5" normalizeH="0" baseline="0" noProof="0" dirty="0" smtClean="0">
                <a:ln>
                  <a:noFill/>
                </a:ln>
                <a:solidFill>
                  <a:prstClr val="black"/>
                </a:solidFill>
                <a:effectLst/>
                <a:uLnTx/>
                <a:uFillTx/>
                <a:latin typeface="Calibri"/>
                <a:ea typeface="+mn-ea"/>
                <a:cs typeface="Calibri"/>
              </a:rPr>
              <a:t>.</a:t>
            </a:r>
            <a:endParaRPr kumimoji="0" sz="19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p:nvPr/>
        </p:nvSpPr>
        <p:spPr>
          <a:xfrm>
            <a:off x="76200" y="914400"/>
            <a:ext cx="1231392" cy="1341120"/>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995480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6696" y="1327403"/>
            <a:ext cx="6385559" cy="3474720"/>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p:nvPr/>
        </p:nvSpPr>
        <p:spPr>
          <a:xfrm>
            <a:off x="1018743" y="235965"/>
            <a:ext cx="6184900" cy="1039494"/>
          </a:xfrm>
          <a:prstGeom prst="rect">
            <a:avLst/>
          </a:prstGeom>
        </p:spPr>
        <p:txBody>
          <a:bodyPr vert="horz" wrap="square" lIns="0" tIns="0" rIns="0" bIns="0" rtlCol="0">
            <a:noAutofit/>
          </a:bodyPr>
          <a:lstStyle/>
          <a:p>
            <a:pPr marL="1294765" marR="0" lvl="0" indent="0" algn="l" defTabSz="914400" rtl="0" eaLnBrk="1" fontAlgn="auto" latinLnBrk="0" hangingPunct="1">
              <a:lnSpc>
                <a:spcPct val="100000"/>
              </a:lnSpc>
              <a:spcBef>
                <a:spcPts val="0"/>
              </a:spcBef>
              <a:spcAft>
                <a:spcPts val="0"/>
              </a:spcAft>
              <a:buClrTx/>
              <a:buSzTx/>
              <a:buFontTx/>
              <a:buNone/>
              <a:tabLst/>
              <a:defRPr/>
            </a:pPr>
            <a:r>
              <a:rPr kumimoji="0" sz="4000" b="0" i="0" u="none" strike="noStrike" kern="1200" cap="none" spc="-25" normalizeH="0" baseline="0" noProof="0" dirty="0" smtClean="0">
                <a:ln>
                  <a:noFill/>
                </a:ln>
                <a:solidFill>
                  <a:prstClr val="black"/>
                </a:solidFill>
                <a:effectLst/>
                <a:uLnTx/>
                <a:uFillTx/>
                <a:latin typeface="Calibri"/>
                <a:ea typeface="+mn-ea"/>
                <a:cs typeface="Calibri"/>
              </a:rPr>
              <a:t>Man</a:t>
            </a:r>
            <a:r>
              <a:rPr kumimoji="0" sz="4000" b="0" i="0" u="none" strike="noStrike" kern="1200" cap="none" spc="-20" normalizeH="0" baseline="0" noProof="0" dirty="0" smtClean="0">
                <a:ln>
                  <a:noFill/>
                </a:ln>
                <a:solidFill>
                  <a:prstClr val="black"/>
                </a:solidFill>
                <a:effectLst/>
                <a:uLnTx/>
                <a:uFillTx/>
                <a:latin typeface="Calibri"/>
                <a:ea typeface="+mn-ea"/>
                <a:cs typeface="Calibri"/>
              </a:rPr>
              <a:t>u</a:t>
            </a:r>
            <a:r>
              <a:rPr kumimoji="0" sz="4000" b="0" i="0" u="none" strike="noStrike" kern="1200" cap="none" spc="-15" normalizeH="0" baseline="0" noProof="0" dirty="0" smtClean="0">
                <a:ln>
                  <a:noFill/>
                </a:ln>
                <a:solidFill>
                  <a:prstClr val="black"/>
                </a:solidFill>
                <a:effectLst/>
                <a:uLnTx/>
                <a:uFillTx/>
                <a:latin typeface="Calibri"/>
                <a:ea typeface="+mn-ea"/>
                <a:cs typeface="Calibri"/>
              </a:rPr>
              <a:t>ally</a:t>
            </a:r>
            <a:r>
              <a:rPr kumimoji="0" sz="4000" b="0" i="0" u="none" strike="noStrike" kern="1200" cap="none" spc="-20" normalizeH="0" baseline="0" noProof="0" dirty="0" smtClean="0">
                <a:ln>
                  <a:noFill/>
                </a:ln>
                <a:solidFill>
                  <a:prstClr val="black"/>
                </a:solidFill>
                <a:effectLst/>
                <a:uLnTx/>
                <a:uFillTx/>
                <a:latin typeface="Calibri"/>
                <a:ea typeface="+mn-ea"/>
                <a:cs typeface="Calibri"/>
              </a:rPr>
              <a:t> </a:t>
            </a:r>
            <a:r>
              <a:rPr kumimoji="0" sz="4000" b="0" i="0" u="none" strike="noStrike" kern="1200" cap="none" spc="0" normalizeH="0" baseline="0" noProof="0" dirty="0" smtClean="0">
                <a:ln>
                  <a:noFill/>
                </a:ln>
                <a:solidFill>
                  <a:prstClr val="black"/>
                </a:solidFill>
                <a:effectLst/>
                <a:uLnTx/>
                <a:uFillTx/>
                <a:latin typeface="Calibri"/>
                <a:ea typeface="+mn-ea"/>
                <a:cs typeface="Calibri"/>
              </a:rPr>
              <a:t>Fix</a:t>
            </a:r>
            <a:r>
              <a:rPr kumimoji="0" sz="4000" b="0" i="0" u="none" strike="noStrike" kern="1200" cap="none" spc="-15" normalizeH="0" baseline="0" noProof="0" dirty="0" smtClean="0">
                <a:ln>
                  <a:noFill/>
                </a:ln>
                <a:solidFill>
                  <a:prstClr val="black"/>
                </a:solidFill>
                <a:effectLst/>
                <a:uLnTx/>
                <a:uFillTx/>
                <a:latin typeface="Calibri"/>
                <a:ea typeface="+mn-ea"/>
                <a:cs typeface="Calibri"/>
              </a:rPr>
              <a:t>i</a:t>
            </a:r>
            <a:r>
              <a:rPr kumimoji="0" sz="4000" b="0" i="0" u="none" strike="noStrike" kern="1200" cap="none" spc="-20" normalizeH="0" baseline="0" noProof="0" dirty="0" smtClean="0">
                <a:ln>
                  <a:noFill/>
                </a:ln>
                <a:solidFill>
                  <a:prstClr val="black"/>
                </a:solidFill>
                <a:effectLst/>
                <a:uLnTx/>
                <a:uFillTx/>
                <a:latin typeface="Calibri"/>
                <a:ea typeface="+mn-ea"/>
                <a:cs typeface="Calibri"/>
              </a:rPr>
              <a:t>ng</a:t>
            </a:r>
            <a:r>
              <a:rPr kumimoji="0" sz="4000" b="0" i="0" u="none" strike="noStrike" kern="1200" cap="none" spc="15" normalizeH="0" baseline="0" noProof="0" dirty="0" smtClean="0">
                <a:ln>
                  <a:noFill/>
                </a:ln>
                <a:solidFill>
                  <a:prstClr val="black"/>
                </a:solidFill>
                <a:effectLst/>
                <a:uLnTx/>
                <a:uFillTx/>
                <a:latin typeface="Calibri"/>
                <a:ea typeface="+mn-ea"/>
                <a:cs typeface="Calibri"/>
              </a:rPr>
              <a:t> </a:t>
            </a:r>
            <a:r>
              <a:rPr kumimoji="0" sz="4000" b="0" i="0" u="none" strike="noStrike" kern="1200" cap="none" spc="-20" normalizeH="0" baseline="0" noProof="0" dirty="0" smtClean="0">
                <a:ln>
                  <a:noFill/>
                </a:ln>
                <a:solidFill>
                  <a:prstClr val="black"/>
                </a:solidFill>
                <a:effectLst/>
                <a:uLnTx/>
                <a:uFillTx/>
                <a:latin typeface="Calibri"/>
                <a:ea typeface="+mn-ea"/>
                <a:cs typeface="Calibri"/>
              </a:rPr>
              <a:t>Er</a:t>
            </a:r>
            <a:r>
              <a:rPr kumimoji="0" sz="4000" b="0" i="0" u="none" strike="noStrike" kern="1200" cap="none" spc="-75" normalizeH="0" baseline="0" noProof="0" dirty="0" smtClean="0">
                <a:ln>
                  <a:noFill/>
                </a:ln>
                <a:solidFill>
                  <a:prstClr val="black"/>
                </a:solidFill>
                <a:effectLst/>
                <a:uLnTx/>
                <a:uFillTx/>
                <a:latin typeface="Calibri"/>
                <a:ea typeface="+mn-ea"/>
                <a:cs typeface="Calibri"/>
              </a:rPr>
              <a:t>r</a:t>
            </a:r>
            <a:r>
              <a:rPr kumimoji="0" sz="4000" b="0" i="0" u="none" strike="noStrike" kern="1200" cap="none" spc="-25" normalizeH="0" baseline="0" noProof="0" dirty="0" smtClean="0">
                <a:ln>
                  <a:noFill/>
                </a:ln>
                <a:solidFill>
                  <a:prstClr val="black"/>
                </a:solidFill>
                <a:effectLst/>
                <a:uLnTx/>
                <a:uFillTx/>
                <a:latin typeface="Calibri"/>
                <a:ea typeface="+mn-ea"/>
                <a:cs typeface="Calibri"/>
              </a:rPr>
              <a:t>o</a:t>
            </a:r>
            <a:r>
              <a:rPr kumimoji="0" sz="4000" b="0" i="0" u="none" strike="noStrike" kern="1200" cap="none" spc="-85" normalizeH="0" baseline="0" noProof="0" dirty="0" smtClean="0">
                <a:ln>
                  <a:noFill/>
                </a:ln>
                <a:solidFill>
                  <a:prstClr val="black"/>
                </a:solidFill>
                <a:effectLst/>
                <a:uLnTx/>
                <a:uFillTx/>
                <a:latin typeface="Calibri"/>
                <a:ea typeface="+mn-ea"/>
                <a:cs typeface="Calibri"/>
              </a:rPr>
              <a:t>r</a:t>
            </a:r>
            <a:r>
              <a:rPr kumimoji="0" sz="4000" b="0" i="0" u="none" strike="noStrike" kern="1200" cap="none" spc="-20" normalizeH="0" baseline="0" noProof="0" dirty="0" smtClean="0">
                <a:ln>
                  <a:noFill/>
                </a:ln>
                <a:solidFill>
                  <a:prstClr val="black"/>
                </a:solidFill>
                <a:effectLst/>
                <a:uLnTx/>
                <a:uFillTx/>
                <a:latin typeface="Calibri"/>
                <a:ea typeface="+mn-ea"/>
                <a:cs typeface="Calibri"/>
              </a:rPr>
              <a:t>s</a:t>
            </a:r>
            <a:endParaRPr kumimoji="0" sz="40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900"/>
              </a:lnSpc>
              <a:spcBef>
                <a:spcPts val="1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900" b="0" i="0" u="none" strike="noStrike" kern="1200" cap="none" spc="-10" normalizeH="0" baseline="0" noProof="0" dirty="0" smtClean="0">
                <a:ln>
                  <a:noFill/>
                </a:ln>
                <a:solidFill>
                  <a:prstClr val="black"/>
                </a:solidFill>
                <a:effectLst/>
                <a:uLnTx/>
                <a:uFillTx/>
                <a:latin typeface="Calibri"/>
                <a:ea typeface="+mn-ea"/>
                <a:cs typeface="Calibri"/>
              </a:rPr>
              <a:t>If</a:t>
            </a:r>
            <a:r>
              <a:rPr kumimoji="0" sz="1900" b="0" i="0" u="none" strike="noStrike" kern="1200" cap="none" spc="-15" normalizeH="0" baseline="0" noProof="0" dirty="0" smtClean="0">
                <a:ln>
                  <a:noFill/>
                </a:ln>
                <a:solidFill>
                  <a:prstClr val="black"/>
                </a:solidFill>
                <a:effectLst/>
                <a:uLnTx/>
                <a:uFillTx/>
                <a:latin typeface="Calibri"/>
                <a:ea typeface="+mn-ea"/>
                <a:cs typeface="Calibri"/>
              </a:rPr>
              <a:t> </a:t>
            </a:r>
            <a:r>
              <a:rPr kumimoji="0" sz="1900" b="0" i="0" u="none" strike="noStrike" kern="1200" cap="none" spc="-35"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25" normalizeH="0" baseline="0" noProof="0" dirty="0" smtClean="0">
                <a:ln>
                  <a:noFill/>
                </a:ln>
                <a:solidFill>
                  <a:prstClr val="black"/>
                </a:solidFill>
                <a:effectLst/>
                <a:uLnTx/>
                <a:uFillTx/>
                <a:latin typeface="Calibri"/>
                <a:ea typeface="+mn-ea"/>
                <a:cs typeface="Calibri"/>
              </a:rPr>
              <a:t>m</a:t>
            </a:r>
            <a:r>
              <a:rPr kumimoji="0" sz="1900" b="0" i="0" u="none" strike="noStrike" kern="1200" cap="none" spc="-10" normalizeH="0" baseline="0" noProof="0" dirty="0" smtClean="0">
                <a:ln>
                  <a:noFill/>
                </a:ln>
                <a:solidFill>
                  <a:prstClr val="black"/>
                </a:solidFill>
                <a:effectLst/>
                <a:uLnTx/>
                <a:uFillTx/>
                <a:latin typeface="Calibri"/>
                <a:ea typeface="+mn-ea"/>
                <a:cs typeface="Calibri"/>
              </a:rPr>
              <a:t>anually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40" normalizeH="0" baseline="0" noProof="0" dirty="0" smtClean="0">
                <a:ln>
                  <a:noFill/>
                </a:ln>
                <a:solidFill>
                  <a:prstClr val="black"/>
                </a:solidFill>
                <a:effectLst/>
                <a:uLnTx/>
                <a:uFillTx/>
                <a:latin typeface="Calibri"/>
                <a:ea typeface="+mn-ea"/>
                <a:cs typeface="Calibri"/>
              </a:rPr>
              <a:t>E</a:t>
            </a:r>
            <a:r>
              <a:rPr kumimoji="0" sz="1900" b="0" i="0" u="none" strike="noStrike" kern="1200" cap="none" spc="-10" normalizeH="0" baseline="0" noProof="0" dirty="0" smtClean="0">
                <a:ln>
                  <a:noFill/>
                </a:ln>
                <a:solidFill>
                  <a:prstClr val="black"/>
                </a:solidFill>
                <a:effectLst/>
                <a:uLnTx/>
                <a:uFillTx/>
                <a:latin typeface="Calibri"/>
                <a:ea typeface="+mn-ea"/>
                <a:cs typeface="Calibri"/>
              </a:rPr>
              <a:t>dit </a:t>
            </a:r>
            <a:r>
              <a:rPr kumimoji="0" sz="1900" b="0" i="0" u="none" strike="noStrike" kern="1200" cap="none" spc="-35" normalizeH="0" baseline="0" noProof="0" dirty="0" smtClean="0">
                <a:ln>
                  <a:noFill/>
                </a:ln>
                <a:solidFill>
                  <a:prstClr val="black"/>
                </a:solidFill>
                <a:effectLst/>
                <a:uLnTx/>
                <a:uFillTx/>
                <a:latin typeface="Calibri"/>
                <a:ea typeface="+mn-ea"/>
                <a:cs typeface="Calibri"/>
              </a:rPr>
              <a:t>y</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our </a:t>
            </a:r>
            <a:r>
              <a:rPr kumimoji="0" sz="1900" b="0" i="0" u="none" strike="noStrike" kern="1200" cap="none" spc="-3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a:t>
            </a:r>
            <a:r>
              <a:rPr kumimoji="0" sz="1900" b="0" i="0" u="none" strike="noStrike" kern="1200" cap="none" spc="-20" normalizeH="0" baseline="0" noProof="0" dirty="0" smtClean="0">
                <a:ln>
                  <a:noFill/>
                </a:ln>
                <a:solidFill>
                  <a:prstClr val="black"/>
                </a:solidFill>
                <a:effectLst/>
                <a:uLnTx/>
                <a:uFillTx/>
                <a:latin typeface="Calibri"/>
                <a:ea typeface="+mn-ea"/>
                <a:cs typeface="Calibri"/>
              </a:rPr>
              <a:t>c</a:t>
            </a:r>
            <a:r>
              <a:rPr kumimoji="0" sz="1900" b="0" i="0" u="none" strike="noStrike" kern="1200" cap="none" spc="-10" normalizeH="0" baseline="0" noProof="0" dirty="0" smtClean="0">
                <a:ln>
                  <a:noFill/>
                </a:ln>
                <a:solidFill>
                  <a:prstClr val="black"/>
                </a:solidFill>
                <a:effectLst/>
                <a:uLnTx/>
                <a:uFillTx/>
                <a:latin typeface="Calibri"/>
                <a:ea typeface="+mn-ea"/>
                <a:cs typeface="Calibri"/>
              </a:rPr>
              <a:t>o</a:t>
            </a:r>
            <a:r>
              <a:rPr kumimoji="0" sz="1900" b="0" i="0" u="none" strike="noStrike" kern="1200" cap="none" spc="-45" normalizeH="0" baseline="0" noProof="0" dirty="0" smtClean="0">
                <a:ln>
                  <a:noFill/>
                </a:ln>
                <a:solidFill>
                  <a:prstClr val="black"/>
                </a:solidFill>
                <a:effectLst/>
                <a:uLnTx/>
                <a:uFillTx/>
                <a:latin typeface="Calibri"/>
                <a:ea typeface="+mn-ea"/>
                <a:cs typeface="Calibri"/>
              </a:rPr>
              <a:t>r</a:t>
            </a:r>
            <a:r>
              <a:rPr kumimoji="0" sz="1900" b="0" i="0" u="none" strike="noStrike" kern="1200" cap="none" spc="-10" normalizeH="0" baseline="0" noProof="0" dirty="0" smtClean="0">
                <a:ln>
                  <a:noFill/>
                </a:ln>
                <a:solidFill>
                  <a:prstClr val="black"/>
                </a:solidFill>
                <a:effectLst/>
                <a:uLnTx/>
                <a:uFillTx/>
                <a:latin typeface="Calibri"/>
                <a:ea typeface="+mn-ea"/>
                <a:cs typeface="Calibri"/>
              </a:rPr>
              <a:t>ds,</a:t>
            </a:r>
            <a:r>
              <a:rPr kumimoji="0" sz="1900" b="0" i="0" u="none" strike="noStrike" kern="1200" cap="none" spc="-5" normalizeH="0" baseline="0" noProof="0" dirty="0" smtClean="0">
                <a:ln>
                  <a:noFill/>
                </a:ln>
                <a:solidFill>
                  <a:prstClr val="black"/>
                </a:solidFill>
                <a:effectLst/>
                <a:uLnTx/>
                <a:uFillTx/>
                <a:latin typeface="Calibri"/>
                <a:ea typeface="+mn-ea"/>
                <a:cs typeface="Calibri"/>
              </a:rPr>
              <a:t> </a:t>
            </a:r>
            <a:r>
              <a:rPr kumimoji="0" sz="1900" b="0" i="0" u="none" strike="noStrike" kern="1200" cap="none" spc="0" normalizeH="0" baseline="0" noProof="0" dirty="0" smtClean="0">
                <a:ln>
                  <a:noFill/>
                </a:ln>
                <a:solidFill>
                  <a:prstClr val="black"/>
                </a:solidFill>
                <a:effectLst/>
                <a:uLnTx/>
                <a:uFillTx/>
                <a:latin typeface="Calibri"/>
                <a:ea typeface="+mn-ea"/>
                <a:cs typeface="Calibri"/>
              </a:rPr>
              <a:t>h</a:t>
            </a:r>
            <a:r>
              <a:rPr kumimoji="0" sz="1900" b="0" i="0" u="none" strike="noStrike" kern="1200" cap="none" spc="-10" normalizeH="0" baseline="0" noProof="0" dirty="0" smtClean="0">
                <a:ln>
                  <a:noFill/>
                </a:ln>
                <a:solidFill>
                  <a:prstClr val="black"/>
                </a:solidFill>
                <a:effectLst/>
                <a:uLnTx/>
                <a:uFillTx/>
                <a:latin typeface="Calibri"/>
                <a:ea typeface="+mn-ea"/>
                <a:cs typeface="Calibri"/>
              </a:rPr>
              <a:t>it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50" normalizeH="0" baseline="0" noProof="0" dirty="0" smtClean="0">
                <a:ln>
                  <a:noFill/>
                </a:ln>
                <a:solidFill>
                  <a:prstClr val="black"/>
                </a:solidFill>
                <a:effectLst/>
                <a:uLnTx/>
                <a:uFillTx/>
                <a:latin typeface="Calibri"/>
                <a:ea typeface="+mn-ea"/>
                <a:cs typeface="Calibri"/>
              </a:rPr>
              <a:t>R</a:t>
            </a:r>
            <a:r>
              <a:rPr kumimoji="0" sz="1900" b="0" i="0" u="none" strike="noStrike" kern="1200" cap="none" spc="-20" normalizeH="0" baseline="0" noProof="0" dirty="0" smtClean="0">
                <a:ln>
                  <a:noFill/>
                </a:ln>
                <a:solidFill>
                  <a:prstClr val="black"/>
                </a:solidFill>
                <a:effectLst/>
                <a:uLnTx/>
                <a:uFillTx/>
                <a:latin typeface="Calibri"/>
                <a:ea typeface="+mn-ea"/>
                <a:cs typeface="Calibri"/>
              </a:rPr>
              <a:t>e</a:t>
            </a:r>
            <a:r>
              <a:rPr kumimoji="0" sz="1900" b="0" i="0" u="none" strike="noStrike" kern="1200" cap="none" spc="-40" normalizeH="0" baseline="0" noProof="0" dirty="0" smtClean="0">
                <a:ln>
                  <a:noFill/>
                </a:ln>
                <a:solidFill>
                  <a:prstClr val="black"/>
                </a:solidFill>
                <a:effectLst/>
                <a:uLnTx/>
                <a:uFillTx/>
                <a:latin typeface="Calibri"/>
                <a:ea typeface="+mn-ea"/>
                <a:cs typeface="Calibri"/>
              </a:rPr>
              <a:t>v</a:t>
            </a:r>
            <a:r>
              <a:rPr kumimoji="0" sz="1900" b="0" i="0" u="none" strike="noStrike" kern="1200" cap="none" spc="0" normalizeH="0" baseline="0" noProof="0" dirty="0" smtClean="0">
                <a:ln>
                  <a:noFill/>
                </a:ln>
                <a:solidFill>
                  <a:prstClr val="black"/>
                </a:solidFill>
                <a:effectLst/>
                <a:uLnTx/>
                <a:uFillTx/>
                <a:latin typeface="Calibri"/>
                <a:ea typeface="+mn-ea"/>
                <a:cs typeface="Calibri"/>
              </a:rPr>
              <a:t>al</a:t>
            </a:r>
            <a:r>
              <a:rPr kumimoji="0" sz="1900" b="0" i="0" u="none" strike="noStrike" kern="1200" cap="none" spc="-5" normalizeH="0" baseline="0" noProof="0" dirty="0" smtClean="0">
                <a:ln>
                  <a:noFill/>
                </a:ln>
                <a:solidFill>
                  <a:prstClr val="black"/>
                </a:solidFill>
                <a:effectLst/>
                <a:uLnTx/>
                <a:uFillTx/>
                <a:latin typeface="Calibri"/>
                <a:ea typeface="+mn-ea"/>
                <a:cs typeface="Calibri"/>
              </a:rPr>
              <a:t>i</a:t>
            </a:r>
            <a:r>
              <a:rPr kumimoji="0" sz="1900" b="0" i="0" u="none" strike="noStrike" kern="1200" cap="none" spc="-10" normalizeH="0" baseline="0" noProof="0" dirty="0" smtClean="0">
                <a:ln>
                  <a:noFill/>
                </a:ln>
                <a:solidFill>
                  <a:prstClr val="black"/>
                </a:solidFill>
                <a:effectLst/>
                <a:uLnTx/>
                <a:uFillTx/>
                <a:latin typeface="Calibri"/>
                <a:ea typeface="+mn-ea"/>
                <a:cs typeface="Calibri"/>
              </a:rPr>
              <a:t>d</a:t>
            </a:r>
            <a:r>
              <a:rPr kumimoji="0" sz="1900" b="0" i="0" u="none" strike="noStrike" kern="1200" cap="none" spc="-25" normalizeH="0" baseline="0" noProof="0" dirty="0" smtClean="0">
                <a:ln>
                  <a:noFill/>
                </a:ln>
                <a:solidFill>
                  <a:prstClr val="black"/>
                </a:solidFill>
                <a:effectLst/>
                <a:uLnTx/>
                <a:uFillTx/>
                <a:latin typeface="Calibri"/>
                <a:ea typeface="+mn-ea"/>
                <a:cs typeface="Calibri"/>
              </a:rPr>
              <a:t>a</a:t>
            </a:r>
            <a:r>
              <a:rPr kumimoji="0" sz="1900" b="0" i="0" u="none" strike="noStrike" kern="1200" cap="none" spc="-35" normalizeH="0" baseline="0" noProof="0" dirty="0" smtClean="0">
                <a:ln>
                  <a:noFill/>
                </a:ln>
                <a:solidFill>
                  <a:prstClr val="black"/>
                </a:solidFill>
                <a:effectLst/>
                <a:uLnTx/>
                <a:uFillTx/>
                <a:latin typeface="Calibri"/>
                <a:ea typeface="+mn-ea"/>
                <a:cs typeface="Calibri"/>
              </a:rPr>
              <a:t>t</a:t>
            </a:r>
            <a:r>
              <a:rPr kumimoji="0" sz="1900" b="0" i="0" u="none" strike="noStrike" kern="1200" cap="none" spc="-10" normalizeH="0" baseline="0" noProof="0" dirty="0" smtClean="0">
                <a:ln>
                  <a:noFill/>
                </a:ln>
                <a:solidFill>
                  <a:prstClr val="black"/>
                </a:solidFill>
                <a:effectLst/>
                <a:uLnTx/>
                <a:uFillTx/>
                <a:latin typeface="Calibri"/>
                <a:ea typeface="+mn-ea"/>
                <a:cs typeface="Calibri"/>
              </a:rPr>
              <a:t>e</a:t>
            </a:r>
            <a:r>
              <a:rPr kumimoji="0" sz="1900" b="0" i="0" u="none" strike="noStrike" kern="1200" cap="none" spc="25" normalizeH="0" baseline="0" noProof="0" dirty="0" smtClean="0">
                <a:ln>
                  <a:noFill/>
                </a:ln>
                <a:solidFill>
                  <a:prstClr val="black"/>
                </a:solidFill>
                <a:effectLst/>
                <a:uLnTx/>
                <a:uFillTx/>
                <a:latin typeface="Calibri"/>
                <a:ea typeface="+mn-ea"/>
                <a:cs typeface="Calibri"/>
              </a:rPr>
              <a:t> </a:t>
            </a:r>
            <a:r>
              <a:rPr kumimoji="0" sz="1900" b="0" i="0" u="none" strike="noStrike" kern="1200" cap="none" spc="-15" normalizeH="0" baseline="0" noProof="0" dirty="0" smtClean="0">
                <a:ln>
                  <a:noFill/>
                </a:ln>
                <a:solidFill>
                  <a:prstClr val="black"/>
                </a:solidFill>
                <a:effectLst/>
                <a:uLnTx/>
                <a:uFillTx/>
                <a:latin typeface="Calibri"/>
                <a:ea typeface="+mn-ea"/>
                <a:cs typeface="Calibri"/>
              </a:rPr>
              <a:t>when</a:t>
            </a:r>
            <a:r>
              <a:rPr kumimoji="0" sz="1900" b="0" i="0" u="none" strike="noStrike" kern="1200" cap="none" spc="10" normalizeH="0" baseline="0" noProof="0" dirty="0" smtClean="0">
                <a:ln>
                  <a:noFill/>
                </a:ln>
                <a:solidFill>
                  <a:prstClr val="black"/>
                </a:solidFill>
                <a:effectLst/>
                <a:uLnTx/>
                <a:uFillTx/>
                <a:latin typeface="Calibri"/>
                <a:ea typeface="+mn-ea"/>
                <a:cs typeface="Calibri"/>
              </a:rPr>
              <a:t> </a:t>
            </a:r>
            <a:r>
              <a:rPr kumimoji="0" sz="1900" b="0" i="0" u="none" strike="noStrike" kern="1200" cap="none" spc="0" normalizeH="0" baseline="0" noProof="0" dirty="0" smtClean="0">
                <a:ln>
                  <a:noFill/>
                </a:ln>
                <a:solidFill>
                  <a:prstClr val="black"/>
                </a:solidFill>
                <a:effectLst/>
                <a:uLnTx/>
                <a:uFillTx/>
                <a:latin typeface="Calibri"/>
                <a:ea typeface="+mn-ea"/>
                <a:cs typeface="Calibri"/>
              </a:rPr>
              <a:t>f</a:t>
            </a:r>
            <a:r>
              <a:rPr kumimoji="0" sz="1900" b="0" i="0" u="none" strike="noStrike" kern="1200" cap="none" spc="-10" normalizeH="0" baseline="0" noProof="0" dirty="0" smtClean="0">
                <a:ln>
                  <a:noFill/>
                </a:ln>
                <a:solidFill>
                  <a:prstClr val="black"/>
                </a:solidFill>
                <a:effectLst/>
                <a:uLnTx/>
                <a:uFillTx/>
                <a:latin typeface="Calibri"/>
                <a:ea typeface="+mn-ea"/>
                <a:cs typeface="Calibri"/>
              </a:rPr>
              <a:t>inished.</a:t>
            </a:r>
            <a:endParaRPr kumimoji="0" sz="19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1008888" y="4953000"/>
            <a:ext cx="6301740" cy="684276"/>
          </a:xfrm>
          <a:prstGeom prst="rect">
            <a:avLst/>
          </a:prstGeom>
          <a:blipFill>
            <a:blip r:embed="rId4"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1011474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09394" y="62991"/>
            <a:ext cx="5057775" cy="71183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4400" b="0" i="0" u="none" strike="noStrike" kern="1200" cap="none" spc="0" normalizeH="0" baseline="0" noProof="0" dirty="0" smtClean="0">
                <a:ln>
                  <a:noFill/>
                </a:ln>
                <a:solidFill>
                  <a:prstClr val="black"/>
                </a:solidFill>
                <a:effectLst/>
                <a:uLnTx/>
                <a:uFillTx/>
                <a:latin typeface="Calibri"/>
                <a:ea typeface="+mn-ea"/>
                <a:cs typeface="Calibri"/>
              </a:rPr>
              <a:t>Manu</a:t>
            </a:r>
            <a:r>
              <a:rPr kumimoji="0" sz="4400" b="0" i="0" u="none" strike="noStrike" kern="1200" cap="none" spc="5" normalizeH="0" baseline="0" noProof="0" dirty="0" smtClean="0">
                <a:ln>
                  <a:noFill/>
                </a:ln>
                <a:solidFill>
                  <a:prstClr val="black"/>
                </a:solidFill>
                <a:effectLst/>
                <a:uLnTx/>
                <a:uFillTx/>
                <a:latin typeface="Calibri"/>
                <a:ea typeface="+mn-ea"/>
                <a:cs typeface="Calibri"/>
              </a:rPr>
              <a:t>a</a:t>
            </a:r>
            <a:r>
              <a:rPr kumimoji="0" sz="4400" b="0" i="0" u="none" strike="noStrike" kern="1200" cap="none" spc="0" normalizeH="0" baseline="0" noProof="0" dirty="0" smtClean="0">
                <a:ln>
                  <a:noFill/>
                </a:ln>
                <a:solidFill>
                  <a:prstClr val="black"/>
                </a:solidFill>
                <a:effectLst/>
                <a:uLnTx/>
                <a:uFillTx/>
                <a:latin typeface="Calibri"/>
                <a:ea typeface="+mn-ea"/>
                <a:cs typeface="Calibri"/>
              </a:rPr>
              <a:t>lly</a:t>
            </a:r>
            <a:r>
              <a:rPr kumimoji="0" sz="4400" b="0" i="0" u="none" strike="noStrike" kern="1200" cap="none" spc="5" normalizeH="0" baseline="0" noProof="0" dirty="0" smtClean="0">
                <a:ln>
                  <a:noFill/>
                </a:ln>
                <a:solidFill>
                  <a:prstClr val="black"/>
                </a:solidFill>
                <a:effectLst/>
                <a:uLnTx/>
                <a:uFillTx/>
                <a:latin typeface="Calibri"/>
                <a:ea typeface="+mn-ea"/>
                <a:cs typeface="Calibri"/>
              </a:rPr>
              <a:t> </a:t>
            </a:r>
            <a:r>
              <a:rPr kumimoji="0" sz="4400" b="0" i="0" u="none" strike="noStrike" kern="1200" cap="none" spc="0" normalizeH="0" baseline="0" noProof="0" dirty="0" smtClean="0">
                <a:ln>
                  <a:noFill/>
                </a:ln>
                <a:solidFill>
                  <a:prstClr val="black"/>
                </a:solidFill>
                <a:effectLst/>
                <a:uLnTx/>
                <a:uFillTx/>
                <a:latin typeface="Calibri"/>
                <a:ea typeface="+mn-ea"/>
                <a:cs typeface="Calibri"/>
              </a:rPr>
              <a:t>Fix</a:t>
            </a:r>
            <a:r>
              <a:rPr kumimoji="0" sz="4400" b="0" i="0" u="none" strike="noStrike" kern="1200" cap="none" spc="-15" normalizeH="0" baseline="0" noProof="0" dirty="0" smtClean="0">
                <a:ln>
                  <a:noFill/>
                </a:ln>
                <a:solidFill>
                  <a:prstClr val="black"/>
                </a:solidFill>
                <a:effectLst/>
                <a:uLnTx/>
                <a:uFillTx/>
                <a:latin typeface="Calibri"/>
                <a:ea typeface="+mn-ea"/>
                <a:cs typeface="Calibri"/>
              </a:rPr>
              <a:t>i</a:t>
            </a:r>
            <a:r>
              <a:rPr kumimoji="0" sz="4400" b="0" i="0" u="none" strike="noStrike" kern="1200" cap="none" spc="0" normalizeH="0" baseline="0" noProof="0" dirty="0" smtClean="0">
                <a:ln>
                  <a:noFill/>
                </a:ln>
                <a:solidFill>
                  <a:prstClr val="black"/>
                </a:solidFill>
                <a:effectLst/>
                <a:uLnTx/>
                <a:uFillTx/>
                <a:latin typeface="Calibri"/>
                <a:ea typeface="+mn-ea"/>
                <a:cs typeface="Calibri"/>
              </a:rPr>
              <a:t>ng Er</a:t>
            </a:r>
            <a:r>
              <a:rPr kumimoji="0" sz="4400" b="0" i="0" u="none" strike="noStrike" kern="1200" cap="none" spc="-70" normalizeH="0" baseline="0" noProof="0" dirty="0" smtClean="0">
                <a:ln>
                  <a:noFill/>
                </a:ln>
                <a:solidFill>
                  <a:prstClr val="black"/>
                </a:solidFill>
                <a:effectLst/>
                <a:uLnTx/>
                <a:uFillTx/>
                <a:latin typeface="Calibri"/>
                <a:ea typeface="+mn-ea"/>
                <a:cs typeface="Calibri"/>
              </a:rPr>
              <a:t>r</a:t>
            </a:r>
            <a:r>
              <a:rPr kumimoji="0" sz="4400" b="0" i="0" u="none" strike="noStrike" kern="1200" cap="none" spc="0" normalizeH="0" baseline="0" noProof="0" dirty="0" smtClean="0">
                <a:ln>
                  <a:noFill/>
                </a:ln>
                <a:solidFill>
                  <a:prstClr val="black"/>
                </a:solidFill>
                <a:effectLst/>
                <a:uLnTx/>
                <a:uFillTx/>
                <a:latin typeface="Calibri"/>
                <a:ea typeface="+mn-ea"/>
                <a:cs typeface="Calibri"/>
              </a:rPr>
              <a:t>o</a:t>
            </a:r>
            <a:r>
              <a:rPr kumimoji="0" sz="4400" b="0" i="0" u="none" strike="noStrike" kern="1200" cap="none" spc="-70" normalizeH="0" baseline="0" noProof="0" dirty="0" smtClean="0">
                <a:ln>
                  <a:noFill/>
                </a:ln>
                <a:solidFill>
                  <a:prstClr val="black"/>
                </a:solidFill>
                <a:effectLst/>
                <a:uLnTx/>
                <a:uFillTx/>
                <a:latin typeface="Calibri"/>
                <a:ea typeface="+mn-ea"/>
                <a:cs typeface="Calibri"/>
              </a:rPr>
              <a:t>r</a:t>
            </a:r>
            <a:r>
              <a:rPr kumimoji="0" sz="4400" b="0" i="0" u="none" strike="noStrike" kern="1200" cap="none" spc="0" normalizeH="0" baseline="0" noProof="0" dirty="0" smtClean="0">
                <a:ln>
                  <a:noFill/>
                </a:ln>
                <a:solidFill>
                  <a:prstClr val="black"/>
                </a:solidFill>
                <a:effectLst/>
                <a:uLnTx/>
                <a:uFillTx/>
                <a:latin typeface="Calibri"/>
                <a:ea typeface="+mn-ea"/>
                <a:cs typeface="Calibri"/>
              </a:rPr>
              <a:t>s</a:t>
            </a:r>
            <a:endParaRPr kumimoji="0" sz="44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688340" y="873505"/>
            <a:ext cx="904240" cy="33083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Cl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ck</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2083054" y="822705"/>
            <a:ext cx="5832475" cy="39370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i</a:t>
            </a:r>
            <a:r>
              <a:rPr kumimoji="0" sz="2000" b="0" i="0" u="none" strike="noStrike" kern="1200" cap="none" spc="-1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on</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 see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a:t>
            </a:r>
            <a:r>
              <a:rPr kumimoji="0" sz="2400" b="1" i="0" u="none" strike="noStrike" kern="1200" cap="none" spc="-50" normalizeH="0" baseline="0" noProof="0" dirty="0" smtClean="0">
                <a:ln>
                  <a:noFill/>
                </a:ln>
                <a:solidFill>
                  <a:srgbClr val="C00000"/>
                </a:solidFill>
                <a:effectLst/>
                <a:uLnTx/>
                <a:uFillTx/>
                <a:latin typeface="Calibri"/>
                <a:ea typeface="+mn-ea"/>
                <a:cs typeface="Calibri"/>
              </a:rPr>
              <a:t>E</a:t>
            </a:r>
            <a:r>
              <a:rPr kumimoji="0" sz="2400" b="1" i="0" u="none" strike="noStrike" kern="1200" cap="none" spc="-15" normalizeH="0" baseline="0" noProof="0" dirty="0" smtClean="0">
                <a:ln>
                  <a:noFill/>
                </a:ln>
                <a:solidFill>
                  <a:srgbClr val="C00000"/>
                </a:solidFill>
                <a:effectLst/>
                <a:uLnTx/>
                <a:uFillTx/>
                <a:latin typeface="Calibri"/>
                <a:ea typeface="+mn-ea"/>
                <a:cs typeface="Calibri"/>
              </a:rPr>
              <a:t>d</a:t>
            </a:r>
            <a:r>
              <a:rPr kumimoji="0" sz="2400" b="1" i="0" u="none" strike="noStrike" kern="1200" cap="none" spc="-20" normalizeH="0" baseline="0" noProof="0" dirty="0" smtClean="0">
                <a:ln>
                  <a:noFill/>
                </a:ln>
                <a:solidFill>
                  <a:srgbClr val="C00000"/>
                </a:solidFill>
                <a:effectLst/>
                <a:uLnTx/>
                <a:uFillTx/>
                <a:latin typeface="Calibri"/>
                <a:ea typeface="+mn-ea"/>
                <a:cs typeface="Calibri"/>
              </a:rPr>
              <a:t>i</a:t>
            </a:r>
            <a:r>
              <a:rPr kumimoji="0" sz="2400" b="1" i="0" u="none" strike="noStrike" kern="1200" cap="none" spc="-10" normalizeH="0" baseline="0" noProof="0" dirty="0" smtClean="0">
                <a:ln>
                  <a:noFill/>
                </a:ln>
                <a:solidFill>
                  <a:srgbClr val="C00000"/>
                </a:solidFill>
                <a:effectLst/>
                <a:uLnTx/>
                <a:uFillTx/>
                <a:latin typeface="Calibri"/>
                <a:ea typeface="+mn-ea"/>
                <a:cs typeface="Calibri"/>
              </a:rPr>
              <a:t>t </a:t>
            </a:r>
            <a:r>
              <a:rPr kumimoji="0" sz="2400" b="1" i="0" u="none" strike="noStrike" kern="1200" cap="none" spc="-45" normalizeH="0" baseline="0" noProof="0" dirty="0" smtClean="0">
                <a:ln>
                  <a:noFill/>
                </a:ln>
                <a:solidFill>
                  <a:srgbClr val="C00000"/>
                </a:solidFill>
                <a:effectLst/>
                <a:uLnTx/>
                <a:uFillTx/>
                <a:latin typeface="Calibri"/>
                <a:ea typeface="+mn-ea"/>
                <a:cs typeface="Calibri"/>
              </a:rPr>
              <a:t>R</a:t>
            </a:r>
            <a:r>
              <a:rPr kumimoji="0" sz="2400" b="1" i="0" u="none" strike="noStrike" kern="1200" cap="none" spc="0" normalizeH="0" baseline="0" noProof="0" dirty="0" smtClean="0">
                <a:ln>
                  <a:noFill/>
                </a:ln>
                <a:solidFill>
                  <a:srgbClr val="C00000"/>
                </a:solidFill>
                <a:effectLst/>
                <a:uLnTx/>
                <a:uFillTx/>
                <a:latin typeface="Calibri"/>
                <a:ea typeface="+mn-ea"/>
                <a:cs typeface="Calibri"/>
              </a:rPr>
              <a:t>eco</a:t>
            </a:r>
            <a:r>
              <a:rPr kumimoji="0" sz="2400" b="1" i="0" u="none" strike="noStrike" kern="1200" cap="none" spc="-25" normalizeH="0" baseline="0" noProof="0" dirty="0" smtClean="0">
                <a:ln>
                  <a:noFill/>
                </a:ln>
                <a:solidFill>
                  <a:srgbClr val="C00000"/>
                </a:solidFill>
                <a:effectLst/>
                <a:uLnTx/>
                <a:uFillTx/>
                <a:latin typeface="Calibri"/>
                <a:ea typeface="+mn-ea"/>
                <a:cs typeface="Calibri"/>
              </a:rPr>
              <a:t>r</a:t>
            </a:r>
            <a:r>
              <a:rPr kumimoji="0" sz="2400" b="1" i="0" u="none" strike="noStrike" kern="1200" cap="none" spc="-15" normalizeH="0" baseline="0" noProof="0" dirty="0" smtClean="0">
                <a:ln>
                  <a:noFill/>
                </a:ln>
                <a:solidFill>
                  <a:srgbClr val="C00000"/>
                </a:solidFill>
                <a:effectLst/>
                <a:uLnTx/>
                <a:uFillTx/>
                <a:latin typeface="Calibri"/>
                <a:ea typeface="+mn-ea"/>
                <a:cs typeface="Calibri"/>
              </a:rPr>
              <a:t>d</a:t>
            </a:r>
            <a:r>
              <a:rPr kumimoji="0" sz="2400" b="1" i="0" u="none" strike="noStrike" kern="1200" cap="none" spc="-35" normalizeH="0" baseline="0" noProof="0" dirty="0" smtClean="0">
                <a:ln>
                  <a:noFill/>
                </a:ln>
                <a:solidFill>
                  <a:srgbClr val="C00000"/>
                </a:solidFill>
                <a:effectLst/>
                <a:uLnTx/>
                <a:uFillTx/>
                <a:latin typeface="Calibri"/>
                <a:ea typeface="+mn-ea"/>
                <a:cs typeface="Calibri"/>
              </a:rPr>
              <a:t> </a:t>
            </a:r>
            <a:r>
              <a:rPr kumimoji="0" sz="2400" b="1" i="0" u="none" strike="noStrike" kern="1200" cap="none" spc="0" normalizeH="0" baseline="0" noProof="0" dirty="0" smtClean="0">
                <a:ln>
                  <a:noFill/>
                </a:ln>
                <a:solidFill>
                  <a:srgbClr val="C00000"/>
                </a:solidFill>
                <a:effectLst/>
                <a:uLnTx/>
                <a:uFillTx/>
                <a:latin typeface="Calibri"/>
                <a:ea typeface="+mn-ea"/>
                <a:cs typeface="Calibri"/>
              </a:rPr>
              <a:t>sc</a:t>
            </a:r>
            <a:r>
              <a:rPr kumimoji="0" sz="2400" b="1" i="0" u="none" strike="noStrike" kern="1200" cap="none" spc="-20" normalizeH="0" baseline="0" noProof="0" dirty="0" smtClean="0">
                <a:ln>
                  <a:noFill/>
                </a:ln>
                <a:solidFill>
                  <a:srgbClr val="C00000"/>
                </a:solidFill>
                <a:effectLst/>
                <a:uLnTx/>
                <a:uFillTx/>
                <a:latin typeface="Calibri"/>
                <a:ea typeface="+mn-ea"/>
                <a:cs typeface="Calibri"/>
              </a:rPr>
              <a:t>r</a:t>
            </a:r>
            <a:r>
              <a:rPr kumimoji="0" sz="2400" b="1" i="0" u="none" strike="noStrike" kern="1200" cap="none" spc="0" normalizeH="0" baseline="0" noProof="0" dirty="0" smtClean="0">
                <a:ln>
                  <a:noFill/>
                </a:ln>
                <a:solidFill>
                  <a:srgbClr val="C00000"/>
                </a:solidFill>
                <a:effectLst/>
                <a:uLnTx/>
                <a:uFillTx/>
                <a:latin typeface="Calibri"/>
                <a:ea typeface="+mn-ea"/>
                <a:cs typeface="Calibri"/>
              </a:rPr>
              <a:t>e</a:t>
            </a:r>
            <a:r>
              <a:rPr kumimoji="0" sz="2400" b="1" i="0" u="none" strike="noStrike" kern="1200" cap="none" spc="5" normalizeH="0" baseline="0" noProof="0" dirty="0" smtClean="0">
                <a:ln>
                  <a:noFill/>
                </a:ln>
                <a:solidFill>
                  <a:srgbClr val="C00000"/>
                </a:solidFill>
                <a:effectLst/>
                <a:uLnTx/>
                <a:uFillTx/>
                <a:latin typeface="Calibri"/>
                <a:ea typeface="+mn-ea"/>
                <a:cs typeface="Calibri"/>
              </a:rPr>
              <a:t>e</a:t>
            </a:r>
            <a:r>
              <a:rPr kumimoji="0" sz="2400" b="1" i="0" u="none" strike="noStrike" kern="1200" cap="none" spc="-15" normalizeH="0" baseline="0" noProof="0" dirty="0" smtClean="0">
                <a:ln>
                  <a:noFill/>
                </a:ln>
                <a:solidFill>
                  <a:srgbClr val="C00000"/>
                </a:solidFill>
                <a:effectLst/>
                <a:uLnTx/>
                <a:uFillTx/>
                <a:latin typeface="Calibri"/>
                <a:ea typeface="+mn-ea"/>
                <a:cs typeface="Calibri"/>
              </a:rPr>
              <a:t>n</a:t>
            </a:r>
            <a:r>
              <a:rPr kumimoji="0" sz="2000" b="0" i="0" u="none" strike="noStrike" kern="1200" cap="none" spc="-15" normalizeH="0" baseline="0" noProof="0" dirty="0" smtClean="0">
                <a:ln>
                  <a:noFill/>
                </a:ln>
                <a:solidFill>
                  <a:prstClr val="black"/>
                </a:solidFill>
                <a:effectLst/>
                <a:uLnTx/>
                <a:uFillTx/>
                <a:latin typeface="Calibri"/>
                <a:ea typeface="+mn-ea"/>
                <a:cs typeface="Calibri"/>
              </a:rPr>
              <a:t>.</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This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whe</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688340" y="1192021"/>
            <a:ext cx="7358380" cy="63563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anual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the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114" normalizeH="0" baseline="0" noProof="0" dirty="0" smtClean="0">
                <a:ln>
                  <a:noFill/>
                </a:ln>
                <a:solidFill>
                  <a:prstClr val="black"/>
                </a:solidFill>
                <a:effectLst/>
                <a:uLnTx/>
                <a:uFillTx/>
                <a:latin typeface="Calibri"/>
                <a:ea typeface="+mn-ea"/>
                <a:cs typeface="Calibri"/>
              </a:rPr>
              <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r</a:t>
            </a:r>
            <a:r>
              <a:rPr kumimoji="0" sz="2000" b="0" i="0" u="none" strike="noStrike" kern="1200" cap="none" spc="-4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21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 When</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done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ak</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ng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dit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cl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ck</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35" normalizeH="0" baseline="0" noProof="0" dirty="0" smtClean="0">
                <a:ln>
                  <a:noFill/>
                </a:ln>
                <a:solidFill>
                  <a:prstClr val="black"/>
                </a:solidFill>
                <a:effectLst/>
                <a:uLnTx/>
                <a:uFillTx/>
                <a:latin typeface="Calibri"/>
                <a:ea typeface="+mn-ea"/>
                <a:cs typeface="Calibri"/>
              </a:rPr>
              <a:t>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5"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al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1626107" y="844296"/>
            <a:ext cx="405383" cy="336803"/>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1371600" y="2135123"/>
            <a:ext cx="6137148" cy="3383279"/>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699972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684780">
              <a:lnSpc>
                <a:spcPct val="100000"/>
              </a:lnSpc>
            </a:pPr>
            <a:r>
              <a:rPr sz="4400" spc="-75" dirty="0" smtClean="0">
                <a:latin typeface="Calibri"/>
                <a:cs typeface="Calibri"/>
              </a:rPr>
              <a:t>R</a:t>
            </a:r>
            <a:r>
              <a:rPr sz="4400" spc="-20" dirty="0" smtClean="0">
                <a:latin typeface="Calibri"/>
                <a:cs typeface="Calibri"/>
              </a:rPr>
              <a:t>e</a:t>
            </a:r>
            <a:r>
              <a:rPr sz="4400" spc="-65" dirty="0" smtClean="0">
                <a:latin typeface="Calibri"/>
                <a:cs typeface="Calibri"/>
              </a:rPr>
              <a:t>v</a:t>
            </a:r>
            <a:r>
              <a:rPr sz="4400" spc="0" dirty="0" smtClean="0">
                <a:latin typeface="Calibri"/>
                <a:cs typeface="Calibri"/>
              </a:rPr>
              <a:t>alid</a:t>
            </a:r>
            <a:r>
              <a:rPr sz="4400" spc="-40" dirty="0" smtClean="0">
                <a:latin typeface="Calibri"/>
                <a:cs typeface="Calibri"/>
              </a:rPr>
              <a:t>a</a:t>
            </a:r>
            <a:r>
              <a:rPr sz="4400" spc="-50" dirty="0" smtClean="0">
                <a:latin typeface="Calibri"/>
                <a:cs typeface="Calibri"/>
              </a:rPr>
              <a:t>t</a:t>
            </a:r>
            <a:r>
              <a:rPr sz="4400" spc="0" dirty="0" smtClean="0">
                <a:latin typeface="Calibri"/>
                <a:cs typeface="Calibri"/>
              </a:rPr>
              <a:t>e</a:t>
            </a:r>
            <a:endParaRPr sz="4400" dirty="0">
              <a:latin typeface="Calibri"/>
              <a:cs typeface="Calibri"/>
            </a:endParaRPr>
          </a:p>
        </p:txBody>
      </p:sp>
      <p:sp>
        <p:nvSpPr>
          <p:cNvPr id="3" name="object 3"/>
          <p:cNvSpPr/>
          <p:nvPr/>
        </p:nvSpPr>
        <p:spPr>
          <a:xfrm>
            <a:off x="1171955" y="1621536"/>
            <a:ext cx="6833616" cy="4389120"/>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txBox="1"/>
          <p:nvPr/>
        </p:nvSpPr>
        <p:spPr>
          <a:xfrm>
            <a:off x="1250391" y="944117"/>
            <a:ext cx="6517005" cy="62293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ce</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er</a:t>
            </a:r>
            <a:r>
              <a:rPr kumimoji="0" sz="2000" b="0" i="0" u="none" strike="noStrike" kern="1200" cap="none" spc="-4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ec</a:t>
            </a:r>
            <a:r>
              <a:rPr kumimoji="0" sz="2000" b="0" i="0" u="none" strike="noStrike" kern="1200" cap="none" spc="-20"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need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click</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a:t>
            </a:r>
            <a:r>
              <a:rPr kumimoji="0" sz="2000" b="1" i="0" u="none" strike="noStrike" kern="1200" cap="none" spc="-25" normalizeH="0" baseline="0" noProof="0" dirty="0" smtClean="0">
                <a:ln>
                  <a:noFill/>
                </a:ln>
                <a:solidFill>
                  <a:srgbClr val="C00000"/>
                </a:solidFill>
                <a:effectLst/>
                <a:uLnTx/>
                <a:uFillTx/>
                <a:latin typeface="Calibri"/>
                <a:ea typeface="+mn-ea"/>
                <a:cs typeface="Calibri"/>
              </a:rPr>
              <a:t>R</a:t>
            </a:r>
            <a:r>
              <a:rPr kumimoji="0" sz="2000" b="1" i="0" u="none" strike="noStrike" kern="1200" cap="none" spc="-15" normalizeH="0" baseline="0" noProof="0" dirty="0" smtClean="0">
                <a:ln>
                  <a:noFill/>
                </a:ln>
                <a:solidFill>
                  <a:srgbClr val="C00000"/>
                </a:solidFill>
                <a:effectLst/>
                <a:uLnTx/>
                <a:uFillTx/>
                <a:latin typeface="Calibri"/>
                <a:ea typeface="+mn-ea"/>
                <a:cs typeface="Calibri"/>
              </a:rPr>
              <a:t>e</a:t>
            </a:r>
            <a:r>
              <a:rPr kumimoji="0" sz="2000" b="1" i="0" u="none" strike="noStrike" kern="1200" cap="none" spc="-25" normalizeH="0" baseline="0" noProof="0" dirty="0" smtClean="0">
                <a:ln>
                  <a:noFill/>
                </a:ln>
                <a:solidFill>
                  <a:srgbClr val="C00000"/>
                </a:solidFill>
                <a:effectLst/>
                <a:uLnTx/>
                <a:uFillTx/>
                <a:latin typeface="Calibri"/>
                <a:ea typeface="+mn-ea"/>
                <a:cs typeface="Calibri"/>
              </a:rPr>
              <a:t>v</a:t>
            </a:r>
            <a:r>
              <a:rPr kumimoji="0" sz="2000" b="1" i="0" u="none" strike="noStrike" kern="1200" cap="none" spc="0" normalizeH="0" baseline="0" noProof="0" dirty="0" smtClean="0">
                <a:ln>
                  <a:noFill/>
                </a:ln>
                <a:solidFill>
                  <a:srgbClr val="C00000"/>
                </a:solidFill>
                <a:effectLst/>
                <a:uLnTx/>
                <a:uFillTx/>
                <a:latin typeface="Calibri"/>
                <a:ea typeface="+mn-ea"/>
                <a:cs typeface="Calibri"/>
              </a:rPr>
              <a:t>a</a:t>
            </a:r>
            <a:r>
              <a:rPr kumimoji="0" sz="2000" b="1" i="0" u="none" strike="noStrike" kern="1200" cap="none" spc="-5" normalizeH="0" baseline="0" noProof="0" dirty="0" smtClean="0">
                <a:ln>
                  <a:noFill/>
                </a:ln>
                <a:solidFill>
                  <a:srgbClr val="C00000"/>
                </a:solidFill>
                <a:effectLst/>
                <a:uLnTx/>
                <a:uFillTx/>
                <a:latin typeface="Calibri"/>
                <a:ea typeface="+mn-ea"/>
                <a:cs typeface="Calibri"/>
              </a:rPr>
              <a:t>l</a:t>
            </a:r>
            <a:r>
              <a:rPr kumimoji="0" sz="2000" b="1" i="0" u="none" strike="noStrike" kern="1200" cap="none" spc="0" normalizeH="0" baseline="0" noProof="0" dirty="0" smtClean="0">
                <a:ln>
                  <a:noFill/>
                </a:ln>
                <a:solidFill>
                  <a:srgbClr val="C00000"/>
                </a:solidFill>
                <a:effectLst/>
                <a:uLnTx/>
                <a:uFillTx/>
                <a:latin typeface="Calibri"/>
                <a:ea typeface="+mn-ea"/>
                <a:cs typeface="Calibri"/>
              </a:rPr>
              <a:t>id</a:t>
            </a:r>
            <a:r>
              <a:rPr kumimoji="0" sz="2000" b="1" i="0" u="none" strike="noStrike" kern="1200" cap="none" spc="-30" normalizeH="0" baseline="0" noProof="0" dirty="0" smtClean="0">
                <a:ln>
                  <a:noFill/>
                </a:ln>
                <a:solidFill>
                  <a:srgbClr val="C00000"/>
                </a:solidFill>
                <a:effectLst/>
                <a:uLnTx/>
                <a:uFillTx/>
                <a:latin typeface="Calibri"/>
                <a:ea typeface="+mn-ea"/>
                <a:cs typeface="Calibri"/>
              </a:rPr>
              <a:t>a</a:t>
            </a:r>
            <a:r>
              <a:rPr kumimoji="0" sz="2000" b="1" i="0" u="none" strike="noStrike" kern="1200" cap="none" spc="-25" normalizeH="0" baseline="0" noProof="0" dirty="0" smtClean="0">
                <a:ln>
                  <a:noFill/>
                </a:ln>
                <a:solidFill>
                  <a:srgbClr val="C00000"/>
                </a:solidFill>
                <a:effectLst/>
                <a:uLnTx/>
                <a:uFillTx/>
                <a:latin typeface="Calibri"/>
                <a:ea typeface="+mn-ea"/>
                <a:cs typeface="Calibri"/>
              </a:rPr>
              <a:t>t</a:t>
            </a:r>
            <a:r>
              <a:rPr kumimoji="0" sz="2000" b="1" i="0" u="none" strike="noStrike" kern="1200" cap="none" spc="0" normalizeH="0" baseline="0" noProof="0" dirty="0" smtClean="0">
                <a:ln>
                  <a:noFill/>
                </a:ln>
                <a:solidFill>
                  <a:srgbClr val="C00000"/>
                </a:solidFill>
                <a:effectLst/>
                <a:uLnTx/>
                <a:uFillTx/>
                <a:latin typeface="Calibri"/>
                <a:ea typeface="+mn-ea"/>
                <a:cs typeface="Calibri"/>
              </a:rPr>
              <a:t>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bu</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on.</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157917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802255">
              <a:lnSpc>
                <a:spcPct val="100000"/>
              </a:lnSpc>
            </a:pPr>
            <a:r>
              <a:rPr sz="4400" spc="-245" dirty="0" smtClean="0">
                <a:latin typeface="Calibri"/>
                <a:cs typeface="Calibri"/>
              </a:rPr>
              <a:t>V</a:t>
            </a:r>
            <a:r>
              <a:rPr sz="4400" spc="0" dirty="0" smtClean="0">
                <a:latin typeface="Calibri"/>
                <a:cs typeface="Calibri"/>
              </a:rPr>
              <a:t>alid</a:t>
            </a:r>
            <a:r>
              <a:rPr sz="4400" spc="-40" dirty="0" smtClean="0">
                <a:latin typeface="Calibri"/>
                <a:cs typeface="Calibri"/>
              </a:rPr>
              <a:t>a</a:t>
            </a:r>
            <a:r>
              <a:rPr sz="4400" spc="-50" dirty="0" smtClean="0">
                <a:latin typeface="Calibri"/>
                <a:cs typeface="Calibri"/>
              </a:rPr>
              <a:t>t</a:t>
            </a:r>
            <a:r>
              <a:rPr sz="4400" spc="0" dirty="0" smtClean="0">
                <a:latin typeface="Calibri"/>
                <a:cs typeface="Calibri"/>
              </a:rPr>
              <a:t>ed</a:t>
            </a:r>
            <a:endParaRPr sz="4400" dirty="0">
              <a:latin typeface="Calibri"/>
              <a:cs typeface="Calibri"/>
            </a:endParaRPr>
          </a:p>
        </p:txBody>
      </p:sp>
      <p:sp>
        <p:nvSpPr>
          <p:cNvPr id="3" name="object 3"/>
          <p:cNvSpPr txBox="1"/>
          <p:nvPr/>
        </p:nvSpPr>
        <p:spPr>
          <a:xfrm>
            <a:off x="1298194" y="1013205"/>
            <a:ext cx="6793230" cy="111760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15" normalizeH="0" baseline="0" noProof="0" dirty="0" smtClean="0">
                <a:ln>
                  <a:noFill/>
                </a:ln>
                <a:solidFill>
                  <a:prstClr val="black"/>
                </a:solidFill>
                <a:effectLst/>
                <a:uLnTx/>
                <a:uFillTx/>
                <a:latin typeface="Calibri"/>
                <a:ea typeface="+mn-ea"/>
                <a:cs typeface="Calibri"/>
              </a:rPr>
              <a:t>Once</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the</a:t>
            </a:r>
            <a:r>
              <a:rPr kumimoji="0" sz="2800" b="0" i="0" u="none" strike="noStrike" kern="1200" cap="none" spc="-5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a</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 0</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er</a:t>
            </a:r>
            <a:r>
              <a:rPr kumimoji="0" sz="2800" b="0" i="0" u="none" strike="noStrike" kern="1200" cap="none" spc="-6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a:t>
            </a:r>
            <a:r>
              <a:rPr kumimoji="0" sz="2800" b="0" i="0" u="none" strike="noStrike" kern="1200" cap="none" spc="-6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0" normalizeH="0" baseline="0" noProof="0" dirty="0" smtClean="0">
                <a:ln>
                  <a:noFill/>
                </a:ln>
                <a:solidFill>
                  <a:prstClr val="black"/>
                </a:solidFill>
                <a:effectLst/>
                <a:uLnTx/>
                <a:uFillTx/>
                <a:latin typeface="Calibri"/>
                <a:ea typeface="+mn-ea"/>
                <a:cs typeface="Calibri"/>
              </a:rPr>
              <a:t>s,</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60" normalizeH="0" baseline="0" noProof="0" dirty="0" smtClean="0">
                <a:ln>
                  <a:noFill/>
                </a:ln>
                <a:solidFill>
                  <a:prstClr val="black"/>
                </a:solidFill>
                <a:effectLst/>
                <a:uLnTx/>
                <a:uFillTx/>
                <a:latin typeface="Calibri"/>
                <a:ea typeface="+mn-ea"/>
                <a:cs typeface="Calibri"/>
              </a:rPr>
              <a:t>y</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our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d</a:t>
            </a:r>
            <a:r>
              <a:rPr kumimoji="0" sz="2800" b="0" i="0" u="none" strike="noStrike" kern="1200" cap="none" spc="-40" normalizeH="0" baseline="0" noProof="0" dirty="0" smtClean="0">
                <a:ln>
                  <a:noFill/>
                </a:ln>
                <a:solidFill>
                  <a:prstClr val="black"/>
                </a:solidFill>
                <a:effectLst/>
                <a:uLnTx/>
                <a:uFillTx/>
                <a:latin typeface="Calibri"/>
                <a:ea typeface="+mn-ea"/>
                <a:cs typeface="Calibri"/>
              </a:rPr>
              <a:t>a</a:t>
            </a:r>
            <a:r>
              <a:rPr kumimoji="0" sz="2800" b="0" i="0" u="none" strike="noStrike" kern="1200" cap="none" spc="-50"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is</a:t>
            </a:r>
            <a:r>
              <a:rPr kumimoji="0" sz="2800" b="0" i="0" u="none" strike="noStrike" kern="1200" cap="none" spc="25" normalizeH="0" baseline="0" noProof="0" dirty="0" smtClean="0">
                <a:ln>
                  <a:noFill/>
                </a:ln>
                <a:solidFill>
                  <a:prstClr val="black"/>
                </a:solidFill>
                <a:effectLst/>
                <a:uLnTx/>
                <a:uFillTx/>
                <a:latin typeface="Calibri"/>
                <a:ea typeface="+mn-ea"/>
                <a:cs typeface="Calibri"/>
              </a:rPr>
              <a:t> </a:t>
            </a:r>
            <a:r>
              <a:rPr kumimoji="0" sz="2800" b="1" i="0" u="none" strike="noStrike" kern="1200" cap="none" spc="-175" normalizeH="0" baseline="0" noProof="0" dirty="0" smtClean="0">
                <a:ln>
                  <a:noFill/>
                </a:ln>
                <a:solidFill>
                  <a:srgbClr val="C00000"/>
                </a:solidFill>
                <a:effectLst/>
                <a:uLnTx/>
                <a:uFillTx/>
                <a:latin typeface="Calibri"/>
                <a:ea typeface="+mn-ea"/>
                <a:cs typeface="Calibri"/>
              </a:rPr>
              <a:t>V</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al</a:t>
            </a:r>
            <a:r>
              <a:rPr kumimoji="0" sz="2800" b="1" i="0" u="none" strike="noStrike" kern="1200" cap="none" spc="-20" normalizeH="0" baseline="0" noProof="0" dirty="0" smtClean="0">
                <a:ln>
                  <a:noFill/>
                </a:ln>
                <a:solidFill>
                  <a:srgbClr val="C00000"/>
                </a:solidFill>
                <a:effectLst/>
                <a:uLnTx/>
                <a:uFillTx/>
                <a:latin typeface="Calibri"/>
                <a:ea typeface="+mn-ea"/>
                <a:cs typeface="Calibri"/>
              </a:rPr>
              <a:t>i</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d</a:t>
            </a:r>
            <a:r>
              <a:rPr kumimoji="0" sz="2800" b="1" i="0" u="none" strike="noStrike" kern="1200" cap="none" spc="-45" normalizeH="0" baseline="0" noProof="0" dirty="0" smtClean="0">
                <a:ln>
                  <a:noFill/>
                </a:ln>
                <a:solidFill>
                  <a:srgbClr val="C00000"/>
                </a:solidFill>
                <a:effectLst/>
                <a:uLnTx/>
                <a:uFillTx/>
                <a:latin typeface="Calibri"/>
                <a:ea typeface="+mn-ea"/>
                <a:cs typeface="Calibri"/>
              </a:rPr>
              <a:t>at</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ed</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500"/>
              </a:lnSpc>
              <a:spcBef>
                <a:spcPts val="35"/>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a:p>
            <a:pPr marL="355600" marR="0" lvl="0" indent="-342900" algn="l" defTabSz="914400" rtl="0" eaLnBrk="1" fontAlgn="auto" latinLnBrk="0" hangingPunct="1">
              <a:lnSpc>
                <a:spcPct val="100000"/>
              </a:lnSpc>
              <a:spcBef>
                <a:spcPts val="0"/>
              </a:spcBef>
              <a:spcAft>
                <a:spcPts val="0"/>
              </a:spcAft>
              <a:buClrTx/>
              <a:buSzPct val="70000"/>
              <a:buFont typeface="Arial"/>
              <a:buChar char="•"/>
              <a:tabLst>
                <a:tab pos="354965" algn="l"/>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Th</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s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eans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our</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pass</a:t>
            </a:r>
            <a:r>
              <a:rPr kumimoji="0" sz="2000" b="0" i="0" u="none" strike="noStrike" kern="1200" cap="none" spc="-1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d t</a:t>
            </a:r>
            <a:r>
              <a:rPr kumimoji="0" sz="2000" b="0" i="0" u="none" strike="noStrike" kern="1200" cap="none" spc="5" normalizeH="0" baseline="0" noProof="0" dirty="0" smtClean="0">
                <a:ln>
                  <a:noFill/>
                </a:ln>
                <a:solidFill>
                  <a:prstClr val="black"/>
                </a:solidFill>
                <a:effectLst/>
                <a:uLnTx/>
                <a:uFillTx/>
                <a:latin typeface="Calibri"/>
                <a:ea typeface="+mn-ea"/>
                <a:cs typeface="Calibri"/>
              </a:rPr>
              <a:t>h</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ough</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5"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of</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5"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id</a:t>
            </a:r>
            <a:r>
              <a:rPr kumimoji="0" sz="2000" b="0" i="0" u="none" strike="noStrike" kern="1200" cap="none" spc="-30" normalizeH="0" baseline="0" noProof="0" dirty="0" smtClean="0">
                <a:ln>
                  <a:noFill/>
                </a:ln>
                <a:solidFill>
                  <a:prstClr val="black"/>
                </a:solidFill>
                <a:effectLst/>
                <a:uLnTx/>
                <a:uFillTx/>
                <a:latin typeface="Calibri"/>
                <a:ea typeface="+mn-ea"/>
                <a:cs typeface="Calibri"/>
              </a:rPr>
              <a: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a:t>
            </a:r>
            <a:r>
              <a:rPr kumimoji="0" sz="2000" b="0" i="0" u="none" strike="noStrike" kern="1200" cap="none" spc="-10" normalizeH="0" baseline="0" noProof="0" dirty="0" smtClean="0">
                <a:ln>
                  <a:noFill/>
                </a:ln>
                <a:solidFill>
                  <a:prstClr val="black"/>
                </a:solidFill>
                <a:effectLst/>
                <a:uLnTx/>
                <a:uFillTx/>
                <a:latin typeface="Calibri"/>
                <a:ea typeface="+mn-ea"/>
                <a:cs typeface="Calibri"/>
              </a:rPr>
              <a:t>o</a:t>
            </a:r>
            <a:r>
              <a:rPr kumimoji="0" sz="2000" b="0" i="0" u="none" strike="noStrike" kern="1200" cap="none" spc="0" normalizeH="0" baseline="0" noProof="0" dirty="0" smtClean="0">
                <a:ln>
                  <a:noFill/>
                </a:ln>
                <a:solidFill>
                  <a:prstClr val="black"/>
                </a:solidFill>
                <a:effectLst/>
                <a:uLnTx/>
                <a:uFillTx/>
                <a:latin typeface="Calibri"/>
                <a:ea typeface="+mn-ea"/>
                <a:cs typeface="Calibri"/>
              </a:rPr>
              <a:t>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rul</a:t>
            </a:r>
            <a:r>
              <a:rPr kumimoji="0" sz="2000" b="0" i="0" u="none" strike="noStrike" kern="1200" cap="none" spc="-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edit c</a:t>
            </a:r>
            <a:r>
              <a:rPr kumimoji="0" sz="2000" b="0" i="0" u="none" strike="noStrike" kern="1200" cap="none" spc="5" normalizeH="0" baseline="0" noProof="0" dirty="0" smtClean="0">
                <a:ln>
                  <a:noFill/>
                </a:ln>
                <a:solidFill>
                  <a:prstClr val="black"/>
                </a:solidFill>
                <a:effectLst/>
                <a:uLnTx/>
                <a:uFillTx/>
                <a:latin typeface="Calibri"/>
                <a:ea typeface="+mn-ea"/>
                <a:cs typeface="Calibri"/>
              </a:rPr>
              <a:t>h</a:t>
            </a:r>
            <a:r>
              <a:rPr kumimoji="0" sz="2000" b="0" i="0" u="none" strike="noStrike" kern="1200" cap="none" spc="0" normalizeH="0" baseline="0" noProof="0" dirty="0" smtClean="0">
                <a:ln>
                  <a:noFill/>
                </a:ln>
                <a:solidFill>
                  <a:prstClr val="black"/>
                </a:solidFill>
                <a:effectLst/>
                <a:uLnTx/>
                <a:uFillTx/>
                <a:latin typeface="Calibri"/>
                <a:ea typeface="+mn-ea"/>
                <a:cs typeface="Calibri"/>
              </a:rPr>
              <a:t>ec</a:t>
            </a:r>
            <a:r>
              <a:rPr kumimoji="0" sz="2000" b="0" i="0" u="none" strike="noStrike" kern="1200" cap="none" spc="-20" normalizeH="0" baseline="0" noProof="0" dirty="0" smtClean="0">
                <a:ln>
                  <a:noFill/>
                </a:ln>
                <a:solidFill>
                  <a:prstClr val="black"/>
                </a:solidFill>
                <a:effectLst/>
                <a:uLnTx/>
                <a:uFillTx/>
                <a:latin typeface="Calibri"/>
                <a:ea typeface="+mn-ea"/>
                <a:cs typeface="Calibri"/>
              </a:rPr>
              <a:t>k</a:t>
            </a:r>
            <a:r>
              <a:rPr kumimoji="0" sz="2000" b="0" i="0" u="none" strike="noStrike" kern="1200" cap="none" spc="0" normalizeH="0" baseline="0" noProof="0" dirty="0" smtClean="0">
                <a:ln>
                  <a:noFill/>
                </a:ln>
                <a:solidFill>
                  <a:prstClr val="black"/>
                </a:solidFill>
                <a:effectLst/>
                <a:uLnTx/>
                <a:uFillTx/>
                <a:latin typeface="Calibri"/>
                <a:ea typeface="+mn-ea"/>
                <a:cs typeface="Calibri"/>
              </a:rPr>
              <a:t>s suc</a:t>
            </a:r>
            <a:r>
              <a:rPr kumimoji="0" sz="2000" b="0" i="0" u="none" strike="noStrike" kern="1200" cap="none" spc="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a:t>
            </a:r>
            <a:r>
              <a:rPr kumimoji="0" sz="2000" b="0" i="0" u="none" strike="noStrike" kern="1200" cap="none" spc="-35"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full</a:t>
            </a:r>
            <a:r>
              <a:rPr kumimoji="0" sz="2000" b="0" i="0" u="none" strike="noStrike" kern="1200" cap="none" spc="-135"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p:nvPr/>
        </p:nvSpPr>
        <p:spPr>
          <a:xfrm>
            <a:off x="1219200" y="2514600"/>
            <a:ext cx="6851904" cy="2377440"/>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512457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3000375">
              <a:lnSpc>
                <a:spcPct val="100000"/>
              </a:lnSpc>
            </a:pPr>
            <a:r>
              <a:rPr sz="4400" dirty="0" smtClean="0">
                <a:latin typeface="Calibri"/>
                <a:cs typeface="Calibri"/>
              </a:rPr>
              <a:t>P</a:t>
            </a:r>
            <a:r>
              <a:rPr sz="4400" spc="-70" dirty="0" smtClean="0">
                <a:latin typeface="Calibri"/>
                <a:cs typeface="Calibri"/>
              </a:rPr>
              <a:t>r</a:t>
            </a:r>
            <a:r>
              <a:rPr sz="4400" spc="0" dirty="0" smtClean="0">
                <a:latin typeface="Calibri"/>
                <a:cs typeface="Calibri"/>
              </a:rPr>
              <a:t>ocess</a:t>
            </a:r>
            <a:endParaRPr sz="4400" dirty="0">
              <a:latin typeface="Calibri"/>
              <a:cs typeface="Calibri"/>
            </a:endParaRPr>
          </a:p>
        </p:txBody>
      </p:sp>
      <p:sp>
        <p:nvSpPr>
          <p:cNvPr id="3" name="object 3"/>
          <p:cNvSpPr txBox="1"/>
          <p:nvPr/>
        </p:nvSpPr>
        <p:spPr>
          <a:xfrm>
            <a:off x="1298194" y="1013205"/>
            <a:ext cx="6038850" cy="44450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800" b="0" i="0" u="none" strike="noStrike" kern="1200" cap="none" spc="-15" normalizeH="0" baseline="0" noProof="0" dirty="0" smtClean="0">
                <a:ln>
                  <a:noFill/>
                </a:ln>
                <a:solidFill>
                  <a:prstClr val="black"/>
                </a:solidFill>
                <a:effectLst/>
                <a:uLnTx/>
                <a:uFillTx/>
                <a:latin typeface="Calibri"/>
                <a:ea typeface="+mn-ea"/>
                <a:cs typeface="Calibri"/>
              </a:rPr>
              <a:t>Once</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a:t>
            </a:r>
            <a:r>
              <a:rPr kumimoji="0" sz="2800" b="0" i="0" u="none" strike="noStrike" kern="1200" cap="none" spc="-60" normalizeH="0" baseline="0" noProof="0" dirty="0" smtClean="0">
                <a:ln>
                  <a:noFill/>
                </a:ln>
                <a:solidFill>
                  <a:prstClr val="black"/>
                </a:solidFill>
                <a:effectLst/>
                <a:uLnTx/>
                <a:uFillTx/>
                <a:latin typeface="Calibri"/>
                <a:ea typeface="+mn-ea"/>
                <a:cs typeface="Calibri"/>
              </a:rPr>
              <a:t>y</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our</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d</a:t>
            </a:r>
            <a:r>
              <a:rPr kumimoji="0" sz="2800" b="0" i="0" u="none" strike="noStrike" kern="1200" cap="none" spc="-40" normalizeH="0" baseline="0" noProof="0" dirty="0" smtClean="0">
                <a:ln>
                  <a:noFill/>
                </a:ln>
                <a:solidFill>
                  <a:prstClr val="black"/>
                </a:solidFill>
                <a:effectLst/>
                <a:uLnTx/>
                <a:uFillTx/>
                <a:latin typeface="Calibri"/>
                <a:ea typeface="+mn-ea"/>
                <a:cs typeface="Calibri"/>
              </a:rPr>
              <a:t>a</a:t>
            </a:r>
            <a:r>
              <a:rPr kumimoji="0" sz="2800" b="0" i="0" u="none" strike="noStrike" kern="1200" cap="none" spc="-50"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is </a:t>
            </a:r>
            <a:r>
              <a:rPr kumimoji="0" sz="2800" b="0" i="0" u="none" strike="noStrike" kern="1200" cap="none" spc="-180" normalizeH="0" baseline="0" noProof="0" dirty="0" smtClean="0">
                <a:ln>
                  <a:noFill/>
                </a:ln>
                <a:solidFill>
                  <a:prstClr val="black"/>
                </a:solidFill>
                <a:effectLst/>
                <a:uLnTx/>
                <a:uFillTx/>
                <a:latin typeface="Calibri"/>
                <a:ea typeface="+mn-ea"/>
                <a:cs typeface="Calibri"/>
              </a:rPr>
              <a:t>V</a:t>
            </a:r>
            <a:r>
              <a:rPr kumimoji="0" sz="2800" b="0" i="0" u="none" strike="noStrike" kern="1200" cap="none" spc="-10" normalizeH="0" baseline="0" noProof="0" dirty="0" smtClean="0">
                <a:ln>
                  <a:noFill/>
                </a:ln>
                <a:solidFill>
                  <a:prstClr val="black"/>
                </a:solidFill>
                <a:effectLst/>
                <a:uLnTx/>
                <a:uFillTx/>
                <a:latin typeface="Calibri"/>
                <a:ea typeface="+mn-ea"/>
                <a:cs typeface="Calibri"/>
              </a:rPr>
              <a:t>al</a:t>
            </a:r>
            <a:r>
              <a:rPr kumimoji="0" sz="2800" b="0" i="0" u="none" strike="noStrike" kern="1200" cap="none" spc="-2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d</a:t>
            </a:r>
            <a:r>
              <a:rPr kumimoji="0" sz="2800" b="0" i="0" u="none" strike="noStrike" kern="1200" cap="none" spc="-40" normalizeH="0" baseline="0" noProof="0" dirty="0" smtClean="0">
                <a:ln>
                  <a:noFill/>
                </a:ln>
                <a:solidFill>
                  <a:prstClr val="black"/>
                </a:solidFill>
                <a:effectLst/>
                <a:uLnTx/>
                <a:uFillTx/>
                <a:latin typeface="Calibri"/>
                <a:ea typeface="+mn-ea"/>
                <a:cs typeface="Calibri"/>
              </a:rPr>
              <a:t>a</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cl</a:t>
            </a:r>
            <a:r>
              <a:rPr kumimoji="0" sz="2800" b="0" i="0" u="none" strike="noStrike" kern="1200" cap="none" spc="-2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ck</a:t>
            </a:r>
            <a:r>
              <a:rPr kumimoji="0" sz="2800" b="0" i="0" u="none" strike="noStrike" kern="1200" cap="none" spc="20" normalizeH="0" baseline="0" noProof="0" dirty="0" smtClean="0">
                <a:ln>
                  <a:noFill/>
                </a:ln>
                <a:solidFill>
                  <a:prstClr val="black"/>
                </a:solidFill>
                <a:effectLst/>
                <a:uLnTx/>
                <a:uFillTx/>
                <a:latin typeface="Calibri"/>
                <a:ea typeface="+mn-ea"/>
                <a:cs typeface="Calibri"/>
              </a:rPr>
              <a:t> </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P</a:t>
            </a:r>
            <a:r>
              <a:rPr kumimoji="0" sz="2800" b="1" i="0" u="none" strike="noStrike" kern="1200" cap="none" spc="-45" normalizeH="0" baseline="0" noProof="0" dirty="0" smtClean="0">
                <a:ln>
                  <a:noFill/>
                </a:ln>
                <a:solidFill>
                  <a:srgbClr val="C00000"/>
                </a:solidFill>
                <a:effectLst/>
                <a:uLnTx/>
                <a:uFillTx/>
                <a:latin typeface="Calibri"/>
                <a:ea typeface="+mn-ea"/>
                <a:cs typeface="Calibri"/>
              </a:rPr>
              <a:t>r</a:t>
            </a:r>
            <a:r>
              <a:rPr kumimoji="0" sz="2800" b="1" i="0" u="none" strike="noStrike" kern="1200" cap="none" spc="-15" normalizeH="0" baseline="0" noProof="0" dirty="0" smtClean="0">
                <a:ln>
                  <a:noFill/>
                </a:ln>
                <a:solidFill>
                  <a:srgbClr val="C00000"/>
                </a:solidFill>
                <a:effectLst/>
                <a:uLnTx/>
                <a:uFillTx/>
                <a:latin typeface="Calibri"/>
                <a:ea typeface="+mn-ea"/>
                <a:cs typeface="Calibri"/>
              </a:rPr>
              <a:t>ocess</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1298194" y="1584197"/>
            <a:ext cx="88265" cy="22479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smtClean="0">
                <a:ln>
                  <a:noFill/>
                </a:ln>
                <a:solidFill>
                  <a:srgbClr val="006FC0"/>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1755394" y="1507693"/>
            <a:ext cx="6101715" cy="941069"/>
          </a:xfrm>
          <a:prstGeom prst="rect">
            <a:avLst/>
          </a:prstGeom>
        </p:spPr>
        <p:txBody>
          <a:bodyPr vert="horz" wrap="square" lIns="0" tIns="0" rIns="0" bIns="0" rtlCol="0">
            <a:noAutofit/>
          </a:bodyPr>
          <a:lstStyle/>
          <a:p>
            <a:pPr marL="12700" marR="12700" lvl="0" indent="0" algn="just" defTabSz="914400" rtl="0" eaLnBrk="1" fontAlgn="auto" latinLnBrk="0" hangingPunct="1">
              <a:lnSpc>
                <a:spcPct val="100099"/>
              </a:lnSpc>
              <a:spcBef>
                <a:spcPts val="0"/>
              </a:spcBef>
              <a:spcAft>
                <a:spcPts val="0"/>
              </a:spcAft>
              <a:buClrTx/>
              <a:buSzTx/>
              <a:buFontTx/>
              <a:buNone/>
              <a:tabLst/>
              <a:defRPr/>
            </a:pPr>
            <a:r>
              <a:rPr kumimoji="0" sz="2000" b="1" i="0" u="none" strike="noStrike" kern="1200" cap="none" spc="0" normalizeH="0" baseline="0" noProof="0" dirty="0" smtClean="0">
                <a:ln>
                  <a:noFill/>
                </a:ln>
                <a:solidFill>
                  <a:srgbClr val="006FC0"/>
                </a:solidFill>
                <a:effectLst/>
                <a:uLnTx/>
                <a:uFillTx/>
                <a:latin typeface="Calibri"/>
                <a:ea typeface="+mn-ea"/>
                <a:cs typeface="Calibri"/>
              </a:rPr>
              <a:t>All</a:t>
            </a:r>
            <a:r>
              <a:rPr kumimoji="0" sz="2000" b="1" i="0" u="none" strike="noStrike" kern="1200" cap="none" spc="-15" normalizeH="0" baseline="0" noProof="0" dirty="0" smtClean="0">
                <a:ln>
                  <a:noFill/>
                </a:ln>
                <a:solidFill>
                  <a:srgbClr val="006FC0"/>
                </a:solidFill>
                <a:effectLst/>
                <a:uLnTx/>
                <a:uFillTx/>
                <a:latin typeface="Calibri"/>
                <a:ea typeface="+mn-ea"/>
                <a:cs typeface="Calibri"/>
              </a:rPr>
              <a:t> </a:t>
            </a:r>
            <a:r>
              <a:rPr kumimoji="0" sz="2000" b="1" i="0" u="none" strike="noStrike" kern="1200" cap="none" spc="0" normalizeH="0" baseline="0" noProof="0" dirty="0" smtClean="0">
                <a:ln>
                  <a:noFill/>
                </a:ln>
                <a:solidFill>
                  <a:srgbClr val="006FC0"/>
                </a:solidFill>
                <a:effectLst/>
                <a:uLnTx/>
                <a:uFillTx/>
                <a:latin typeface="Calibri"/>
                <a:ea typeface="+mn-ea"/>
                <a:cs typeface="Calibri"/>
              </a:rPr>
              <a:t>the</a:t>
            </a:r>
            <a:r>
              <a:rPr kumimoji="0" sz="2000" b="1" i="0" u="none" strike="noStrike" kern="1200" cap="none" spc="-10" normalizeH="0" baseline="0" noProof="0" dirty="0" smtClean="0">
                <a:ln>
                  <a:noFill/>
                </a:ln>
                <a:solidFill>
                  <a:srgbClr val="006FC0"/>
                </a:solidFill>
                <a:effectLst/>
                <a:uLnTx/>
                <a:uFillTx/>
                <a:latin typeface="Calibri"/>
                <a:ea typeface="+mn-ea"/>
                <a:cs typeface="Calibri"/>
              </a:rPr>
              <a:t> </a:t>
            </a:r>
            <a:r>
              <a:rPr kumimoji="0" sz="2000" b="1" i="0" u="none" strike="noStrike" kern="1200" cap="none" spc="-30" normalizeH="0" baseline="0" noProof="0" dirty="0" smtClean="0">
                <a:ln>
                  <a:noFill/>
                </a:ln>
                <a:solidFill>
                  <a:srgbClr val="006FC0"/>
                </a:solidFill>
                <a:effectLst/>
                <a:uLnTx/>
                <a:uFillTx/>
                <a:latin typeface="Calibri"/>
                <a:ea typeface="+mn-ea"/>
                <a:cs typeface="Calibri"/>
              </a:rPr>
              <a:t>R</a:t>
            </a:r>
            <a:r>
              <a:rPr kumimoji="0" sz="2000" b="1" i="0" u="none" strike="noStrike" kern="1200" cap="none" spc="0" normalizeH="0" baseline="0" noProof="0" dirty="0" smtClean="0">
                <a:ln>
                  <a:noFill/>
                </a:ln>
                <a:solidFill>
                  <a:srgbClr val="006FC0"/>
                </a:solidFill>
                <a:effectLst/>
                <a:uLnTx/>
                <a:uFillTx/>
                <a:latin typeface="Calibri"/>
                <a:ea typeface="+mn-ea"/>
                <a:cs typeface="Calibri"/>
              </a:rPr>
              <a:t>eports</a:t>
            </a:r>
            <a:r>
              <a:rPr kumimoji="0" sz="2000" b="1" i="0" u="none" strike="noStrike" kern="1200" cap="none" spc="-30" normalizeH="0" baseline="0" noProof="0" dirty="0" smtClean="0">
                <a:ln>
                  <a:noFill/>
                </a:ln>
                <a:solidFill>
                  <a:srgbClr val="006FC0"/>
                </a:solidFill>
                <a:effectLst/>
                <a:uLnTx/>
                <a:uFillTx/>
                <a:latin typeface="Calibri"/>
                <a:ea typeface="+mn-ea"/>
                <a:cs typeface="Calibri"/>
              </a:rPr>
              <a:t> </a:t>
            </a:r>
            <a:r>
              <a:rPr kumimoji="0" sz="2000" b="1" i="0" u="none" strike="noStrike" kern="1200" cap="none" spc="0" normalizeH="0" baseline="0" noProof="0" dirty="0" smtClean="0">
                <a:ln>
                  <a:noFill/>
                </a:ln>
                <a:solidFill>
                  <a:srgbClr val="006FC0"/>
                </a:solidFill>
                <a:effectLst/>
                <a:uLnTx/>
                <a:uFillTx/>
                <a:latin typeface="Calibri"/>
                <a:ea typeface="+mn-ea"/>
                <a:cs typeface="Calibri"/>
              </a:rPr>
              <a:t>run</a:t>
            </a:r>
            <a:r>
              <a:rPr kumimoji="0" sz="2000" b="1" i="0" u="none" strike="noStrike" kern="1200" cap="none" spc="-10" normalizeH="0" baseline="0" noProof="0" dirty="0" smtClean="0">
                <a:ln>
                  <a:noFill/>
                </a:ln>
                <a:solidFill>
                  <a:srgbClr val="006FC0"/>
                </a:solidFill>
                <a:effectLst/>
                <a:uLnTx/>
                <a:uFillTx/>
                <a:latin typeface="Calibri"/>
                <a:ea typeface="+mn-ea"/>
                <a:cs typeface="Calibri"/>
              </a:rPr>
              <a:t> </a:t>
            </a:r>
            <a:r>
              <a:rPr kumimoji="0" sz="2000" b="1" i="0" u="none" strike="noStrike" kern="1200" cap="none" spc="0" normalizeH="0" baseline="0" noProof="0" dirty="0" smtClean="0">
                <a:ln>
                  <a:noFill/>
                </a:ln>
                <a:solidFill>
                  <a:srgbClr val="006FC0"/>
                </a:solidFill>
                <a:effectLst/>
                <a:uLnTx/>
                <a:uFillTx/>
                <a:latin typeface="Calibri"/>
                <a:ea typeface="+mn-ea"/>
                <a:cs typeface="Calibri"/>
              </a:rPr>
              <a:t>off</a:t>
            </a:r>
            <a:r>
              <a:rPr kumimoji="0" sz="2000" b="1" i="0" u="none" strike="noStrike" kern="1200" cap="none" spc="5" normalizeH="0" baseline="0" noProof="0" dirty="0" smtClean="0">
                <a:ln>
                  <a:noFill/>
                </a:ln>
                <a:solidFill>
                  <a:srgbClr val="006FC0"/>
                </a:solidFill>
                <a:effectLst/>
                <a:uLnTx/>
                <a:uFillTx/>
                <a:latin typeface="Calibri"/>
                <a:ea typeface="+mn-ea"/>
                <a:cs typeface="Calibri"/>
              </a:rPr>
              <a:t> </a:t>
            </a:r>
            <a:r>
              <a:rPr kumimoji="0" sz="2000" b="1" i="0" u="none" strike="noStrike" kern="1200" cap="none" spc="0" normalizeH="0" baseline="0" noProof="0" dirty="0" smtClean="0">
                <a:ln>
                  <a:noFill/>
                </a:ln>
                <a:solidFill>
                  <a:srgbClr val="006FC0"/>
                </a:solidFill>
                <a:effectLst/>
                <a:uLnTx/>
                <a:uFillTx/>
                <a:latin typeface="Calibri"/>
                <a:ea typeface="+mn-ea"/>
                <a:cs typeface="Calibri"/>
              </a:rPr>
              <a:t>of</a:t>
            </a:r>
            <a:r>
              <a:rPr kumimoji="0" sz="2000" b="1" i="0" u="none" strike="noStrike" kern="1200" cap="none" spc="-5" normalizeH="0" baseline="0" noProof="0" dirty="0" smtClean="0">
                <a:ln>
                  <a:noFill/>
                </a:ln>
                <a:solidFill>
                  <a:srgbClr val="006FC0"/>
                </a:solidFill>
                <a:effectLst/>
                <a:uLnTx/>
                <a:uFillTx/>
                <a:latin typeface="Calibri"/>
                <a:ea typeface="+mn-ea"/>
                <a:cs typeface="Calibri"/>
              </a:rPr>
              <a:t> </a:t>
            </a:r>
            <a:r>
              <a:rPr kumimoji="0" sz="2000" b="1" i="0" u="none" strike="noStrike" kern="1200" cap="none" spc="0" normalizeH="0" baseline="0" noProof="0" dirty="0" smtClean="0">
                <a:ln>
                  <a:noFill/>
                </a:ln>
                <a:solidFill>
                  <a:srgbClr val="006FC0"/>
                </a:solidFill>
                <a:effectLst/>
                <a:uLnTx/>
                <a:uFillTx/>
                <a:latin typeface="Calibri"/>
                <a:ea typeface="+mn-ea"/>
                <a:cs typeface="Calibri"/>
              </a:rPr>
              <a:t>P</a:t>
            </a:r>
            <a:r>
              <a:rPr kumimoji="0" sz="2000" b="1" i="0" u="none" strike="noStrike" kern="1200" cap="none" spc="-30" normalizeH="0" baseline="0" noProof="0" dirty="0" smtClean="0">
                <a:ln>
                  <a:noFill/>
                </a:ln>
                <a:solidFill>
                  <a:srgbClr val="006FC0"/>
                </a:solidFill>
                <a:effectLst/>
                <a:uLnTx/>
                <a:uFillTx/>
                <a:latin typeface="Calibri"/>
                <a:ea typeface="+mn-ea"/>
                <a:cs typeface="Calibri"/>
              </a:rPr>
              <a:t>r</a:t>
            </a:r>
            <a:r>
              <a:rPr kumimoji="0" sz="2000" b="1" i="0" u="none" strike="noStrike" kern="1200" cap="none" spc="0" normalizeH="0" baseline="0" noProof="0" dirty="0" smtClean="0">
                <a:ln>
                  <a:noFill/>
                </a:ln>
                <a:solidFill>
                  <a:srgbClr val="006FC0"/>
                </a:solidFill>
                <a:effectLst/>
                <a:uLnTx/>
                <a:uFillTx/>
                <a:latin typeface="Calibri"/>
                <a:ea typeface="+mn-ea"/>
                <a:cs typeface="Calibri"/>
              </a:rPr>
              <a:t>oces</a:t>
            </a:r>
            <a:r>
              <a:rPr kumimoji="0" sz="2000" b="1" i="0" u="none" strike="noStrike" kern="1200" cap="none" spc="5" normalizeH="0" baseline="0" noProof="0" dirty="0" smtClean="0">
                <a:ln>
                  <a:noFill/>
                </a:ln>
                <a:solidFill>
                  <a:srgbClr val="006FC0"/>
                </a:solidFill>
                <a:effectLst/>
                <a:uLnTx/>
                <a:uFillTx/>
                <a:latin typeface="Calibri"/>
                <a:ea typeface="+mn-ea"/>
                <a:cs typeface="Calibri"/>
              </a:rPr>
              <a:t>s</a:t>
            </a:r>
            <a:r>
              <a:rPr kumimoji="0" sz="2000" b="1" i="0" u="none" strike="noStrike" kern="1200" cap="none" spc="0" normalizeH="0" baseline="0" noProof="0" dirty="0" smtClean="0">
                <a:ln>
                  <a:noFill/>
                </a:ln>
                <a:solidFill>
                  <a:srgbClr val="006FC0"/>
                </a:solidFill>
                <a:effectLst/>
                <a:uLnTx/>
                <a:uFillTx/>
                <a:latin typeface="Calibri"/>
                <a:ea typeface="+mn-ea"/>
                <a:cs typeface="Calibri"/>
              </a:rPr>
              <a:t>ed</a:t>
            </a:r>
            <a:r>
              <a:rPr kumimoji="0" sz="2000" b="1" i="0" u="none" strike="noStrike" kern="1200" cap="none" spc="-20" normalizeH="0" baseline="0" noProof="0" dirty="0" smtClean="0">
                <a:ln>
                  <a:noFill/>
                </a:ln>
                <a:solidFill>
                  <a:srgbClr val="006FC0"/>
                </a:solidFill>
                <a:effectLst/>
                <a:uLnTx/>
                <a:uFillTx/>
                <a:latin typeface="Calibri"/>
                <a:ea typeface="+mn-ea"/>
                <a:cs typeface="Calibri"/>
              </a:rPr>
              <a:t> </a:t>
            </a:r>
            <a:r>
              <a:rPr kumimoji="0" sz="2000" b="1" i="0" u="none" strike="noStrike" kern="1200" cap="none" spc="0" normalizeH="0" baseline="0" noProof="0" dirty="0" smtClean="0">
                <a:ln>
                  <a:noFill/>
                </a:ln>
                <a:solidFill>
                  <a:srgbClr val="006FC0"/>
                </a:solidFill>
                <a:effectLst/>
                <a:uLnTx/>
                <a:uFillTx/>
                <a:latin typeface="Calibri"/>
                <a:ea typeface="+mn-ea"/>
                <a:cs typeface="Calibri"/>
              </a:rPr>
              <a:t>d</a:t>
            </a:r>
            <a:r>
              <a:rPr kumimoji="0" sz="2000" b="1" i="0" u="none" strike="noStrike" kern="1200" cap="none" spc="-30" normalizeH="0" baseline="0" noProof="0" dirty="0" smtClean="0">
                <a:ln>
                  <a:noFill/>
                </a:ln>
                <a:solidFill>
                  <a:srgbClr val="006FC0"/>
                </a:solidFill>
                <a:effectLst/>
                <a:uLnTx/>
                <a:uFillTx/>
                <a:latin typeface="Calibri"/>
                <a:ea typeface="+mn-ea"/>
                <a:cs typeface="Calibri"/>
              </a:rPr>
              <a:t>a</a:t>
            </a:r>
            <a:r>
              <a:rPr kumimoji="0" sz="2000" b="1" i="0" u="none" strike="noStrike" kern="1200" cap="none" spc="-25" normalizeH="0" baseline="0" noProof="0" dirty="0" smtClean="0">
                <a:ln>
                  <a:noFill/>
                </a:ln>
                <a:solidFill>
                  <a:srgbClr val="006FC0"/>
                </a:solidFill>
                <a:effectLst/>
                <a:uLnTx/>
                <a:uFillTx/>
                <a:latin typeface="Calibri"/>
                <a:ea typeface="+mn-ea"/>
                <a:cs typeface="Calibri"/>
              </a:rPr>
              <a:t>t</a:t>
            </a:r>
            <a:r>
              <a:rPr kumimoji="0" sz="2000" b="1" i="0" u="none" strike="noStrike" kern="1200" cap="none" spc="0" normalizeH="0" baseline="0" noProof="0" dirty="0" smtClean="0">
                <a:ln>
                  <a:noFill/>
                </a:ln>
                <a:solidFill>
                  <a:srgbClr val="006FC0"/>
                </a:solidFill>
                <a:effectLst/>
                <a:uLnTx/>
                <a:uFillTx/>
                <a:latin typeface="Calibri"/>
                <a:ea typeface="+mn-ea"/>
                <a:cs typeface="Calibri"/>
              </a:rPr>
              <a:t>a</a:t>
            </a:r>
            <a:r>
              <a:rPr kumimoji="0" sz="2000" b="1" i="0" u="none" strike="noStrike" kern="1200" cap="none" spc="-10" normalizeH="0" baseline="0" noProof="0" dirty="0" smtClean="0">
                <a:ln>
                  <a:noFill/>
                </a:ln>
                <a:solidFill>
                  <a:srgbClr val="006FC0"/>
                </a:solidFill>
                <a:effectLst/>
                <a:uLnTx/>
                <a:uFillTx/>
                <a:latin typeface="Calibri"/>
                <a:ea typeface="+mn-ea"/>
                <a:cs typeface="Calibri"/>
              </a:rPr>
              <a:t> </a:t>
            </a:r>
            <a:r>
              <a:rPr kumimoji="0" sz="2000" b="1" i="0" u="none" strike="noStrike" kern="1200" cap="none" spc="0" normalizeH="0" baseline="0" noProof="0" dirty="0" smtClean="0">
                <a:ln>
                  <a:noFill/>
                </a:ln>
                <a:solidFill>
                  <a:srgbClr val="006FC0"/>
                </a:solidFill>
                <a:effectLst/>
                <a:uLnTx/>
                <a:uFillTx/>
                <a:latin typeface="Calibri"/>
                <a:ea typeface="+mn-ea"/>
                <a:cs typeface="Calibri"/>
              </a:rPr>
              <a:t>onl</a:t>
            </a:r>
            <a:r>
              <a:rPr kumimoji="0" sz="2000" b="1" i="0" u="none" strike="noStrike" kern="1200" cap="none" spc="10" normalizeH="0" baseline="0" noProof="0" dirty="0" smtClean="0">
                <a:ln>
                  <a:noFill/>
                </a:ln>
                <a:solidFill>
                  <a:srgbClr val="006FC0"/>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If</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our</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has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ot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been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P</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ocess</a:t>
            </a:r>
            <a:r>
              <a:rPr kumimoji="0" sz="2000" b="0" i="0" u="none" strike="noStrike" kern="1200" cap="none" spc="-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eports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look 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60" normalizeH="0" baseline="0" noProof="0" dirty="0" smtClean="0">
                <a:ln>
                  <a:noFill/>
                </a:ln>
                <a:solidFill>
                  <a:prstClr val="black"/>
                </a:solidFill>
                <a:effectLst/>
                <a:uLnTx/>
                <a:uFillTx/>
                <a:latin typeface="Calibri"/>
                <a:ea typeface="+mn-ea"/>
                <a:cs typeface="Calibri"/>
              </a:rPr>
              <a:t>k</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h</a:t>
            </a:r>
            <a:r>
              <a:rPr kumimoji="0" sz="2000" b="0" i="0" u="none" strike="noStrike" kern="1200" cap="none" spc="-35" normalizeH="0" baseline="0" noProof="0" dirty="0" smtClean="0">
                <a:ln>
                  <a:noFill/>
                </a:ln>
                <a:solidFill>
                  <a:prstClr val="black"/>
                </a:solidFill>
                <a:effectLst/>
                <a:uLnTx/>
                <a:uFillTx/>
                <a:latin typeface="Calibri"/>
                <a:ea typeface="+mn-ea"/>
                <a:cs typeface="Calibri"/>
              </a:rPr>
              <a:t>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not</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ubm</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 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1298447" y="2895600"/>
            <a:ext cx="7206996" cy="2560320"/>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5741165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115185">
              <a:lnSpc>
                <a:spcPct val="100000"/>
              </a:lnSpc>
            </a:pPr>
            <a:r>
              <a:rPr sz="4400" dirty="0" smtClean="0">
                <a:latin typeface="Calibri"/>
                <a:cs typeface="Calibri"/>
              </a:rPr>
              <a:t>How</a:t>
            </a:r>
            <a:r>
              <a:rPr sz="4400" spc="-25" dirty="0" smtClean="0">
                <a:latin typeface="Calibri"/>
                <a:cs typeface="Calibri"/>
              </a:rPr>
              <a:t> </a:t>
            </a:r>
            <a:r>
              <a:rPr sz="4400" spc="-50" dirty="0" smtClean="0">
                <a:latin typeface="Calibri"/>
                <a:cs typeface="Calibri"/>
              </a:rPr>
              <a:t>t</a:t>
            </a:r>
            <a:r>
              <a:rPr sz="4400" spc="0" dirty="0" smtClean="0">
                <a:latin typeface="Calibri"/>
                <a:cs typeface="Calibri"/>
              </a:rPr>
              <a:t>o</a:t>
            </a:r>
            <a:r>
              <a:rPr sz="4400" spc="10" dirty="0" smtClean="0">
                <a:latin typeface="Calibri"/>
                <a:cs typeface="Calibri"/>
              </a:rPr>
              <a:t> </a:t>
            </a:r>
            <a:r>
              <a:rPr sz="4400" spc="0" dirty="0" smtClean="0">
                <a:latin typeface="Calibri"/>
                <a:cs typeface="Calibri"/>
              </a:rPr>
              <a:t>P</a:t>
            </a:r>
            <a:r>
              <a:rPr sz="4400" spc="-70" dirty="0" smtClean="0">
                <a:latin typeface="Calibri"/>
                <a:cs typeface="Calibri"/>
              </a:rPr>
              <a:t>r</a:t>
            </a:r>
            <a:r>
              <a:rPr sz="4400" spc="0" dirty="0" smtClean="0">
                <a:latin typeface="Calibri"/>
                <a:cs typeface="Calibri"/>
              </a:rPr>
              <a:t>ocess</a:t>
            </a:r>
            <a:endParaRPr sz="4400" dirty="0">
              <a:latin typeface="Calibri"/>
              <a:cs typeface="Calibri"/>
            </a:endParaRPr>
          </a:p>
        </p:txBody>
      </p:sp>
      <p:sp>
        <p:nvSpPr>
          <p:cNvPr id="3" name="object 3"/>
          <p:cNvSpPr txBox="1"/>
          <p:nvPr/>
        </p:nvSpPr>
        <p:spPr>
          <a:xfrm>
            <a:off x="1526794" y="1016761"/>
            <a:ext cx="6561455" cy="381000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190" normalizeH="0" baseline="0" noProof="0" dirty="0" smtClean="0">
                <a:ln>
                  <a:noFill/>
                </a:ln>
                <a:solidFill>
                  <a:prstClr val="black"/>
                </a:solidFill>
                <a:effectLst/>
                <a:uLnTx/>
                <a:uFillTx/>
                <a:latin typeface="Calibri"/>
                <a:ea typeface="+mn-ea"/>
                <a:cs typeface="Calibri"/>
              </a:rPr>
              <a:t>Y</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will</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h</a:t>
            </a:r>
            <a:r>
              <a:rPr kumimoji="0" sz="2400" b="0" i="0" u="none" strike="noStrike" kern="1200" cap="none" spc="-35" normalizeH="0" baseline="0" noProof="0" dirty="0" smtClean="0">
                <a:ln>
                  <a:noFill/>
                </a:ln>
                <a:solidFill>
                  <a:prstClr val="black"/>
                </a:solidFill>
                <a:effectLst/>
                <a:uLnTx/>
                <a:uFillTx/>
                <a:latin typeface="Calibri"/>
                <a:ea typeface="+mn-ea"/>
                <a:cs typeface="Calibri"/>
              </a:rPr>
              <a:t>a</a:t>
            </a:r>
            <a:r>
              <a:rPr kumimoji="0" sz="2400" b="0" i="0" u="none" strike="noStrike" kern="1200" cap="none" spc="-45" normalizeH="0" baseline="0" noProof="0" dirty="0" smtClean="0">
                <a:ln>
                  <a:noFill/>
                </a:ln>
                <a:solidFill>
                  <a:prstClr val="black"/>
                </a:solidFill>
                <a:effectLst/>
                <a:uLnTx/>
                <a:uFillTx/>
                <a:latin typeface="Calibri"/>
                <a:ea typeface="+mn-ea"/>
                <a:cs typeface="Calibri"/>
              </a:rPr>
              <a:t>v</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o</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select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one</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f</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f</a:t>
            </a:r>
            <a:r>
              <a:rPr kumimoji="0" sz="2400" b="0" i="0" u="none" strike="noStrike" kern="1200" cap="none" spc="0" normalizeH="0" baseline="0" noProof="0" dirty="0" smtClean="0">
                <a:ln>
                  <a:noFill/>
                </a:ln>
                <a:solidFill>
                  <a:prstClr val="black"/>
                </a:solidFill>
                <a:effectLst/>
                <a:uLnTx/>
                <a:uFillTx/>
                <a:latin typeface="Calibri"/>
                <a:ea typeface="+mn-ea"/>
                <a:cs typeface="Calibri"/>
              </a:rPr>
              <a:t>oll</a:t>
            </a:r>
            <a:r>
              <a:rPr kumimoji="0" sz="2400" b="0" i="0" u="none" strike="noStrike" kern="1200" cap="none" spc="-25"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wing actions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smtClean="0">
                <a:ln>
                  <a:noFill/>
                </a:ln>
                <a:solidFill>
                  <a:prstClr val="black"/>
                </a:solidFill>
                <a:effectLst/>
                <a:uLnTx/>
                <a:uFillTx/>
                <a:latin typeface="Calibri"/>
                <a:ea typeface="+mn-ea"/>
                <a:cs typeface="Calibri"/>
              </a:rPr>
              <a:t>per </a:t>
            </a:r>
            <a:r>
              <a:rPr kumimoji="0" sz="2400" b="1" i="0" u="heavy" strike="noStrike" kern="1200" cap="none" spc="-60" normalizeH="0" baseline="0" noProof="0" dirty="0" smtClean="0">
                <a:ln>
                  <a:noFill/>
                </a:ln>
                <a:solidFill>
                  <a:prstClr val="black"/>
                </a:solidFill>
                <a:effectLst/>
                <a:uLnTx/>
                <a:uFillTx/>
                <a:latin typeface="Calibri"/>
                <a:ea typeface="+mn-ea"/>
                <a:cs typeface="Calibri"/>
              </a:rPr>
              <a:t>F</a:t>
            </a:r>
            <a:r>
              <a:rPr kumimoji="0" sz="2400" b="1" i="0" u="heavy" strike="noStrike" kern="1200" cap="none" spc="0" normalizeH="0" baseline="0" noProof="0" dirty="0" smtClean="0">
                <a:ln>
                  <a:noFill/>
                </a:ln>
                <a:solidFill>
                  <a:prstClr val="black"/>
                </a:solidFill>
                <a:effectLst/>
                <a:uLnTx/>
                <a:uFillTx/>
                <a:latin typeface="Calibri"/>
                <a:ea typeface="+mn-ea"/>
                <a:cs typeface="Calibri"/>
              </a:rPr>
              <a:t>acili</a:t>
            </a:r>
            <a:r>
              <a:rPr kumimoji="0" sz="2400" b="1" i="0" u="heavy" strike="noStrike" kern="1200" cap="none" spc="-10" normalizeH="0" baseline="0" noProof="0" dirty="0" smtClean="0">
                <a:ln>
                  <a:noFill/>
                </a:ln>
                <a:solidFill>
                  <a:prstClr val="black"/>
                </a:solidFill>
                <a:effectLst/>
                <a:uLnTx/>
                <a:uFillTx/>
                <a:latin typeface="Calibri"/>
                <a:ea typeface="+mn-ea"/>
                <a:cs typeface="Calibri"/>
              </a:rPr>
              <a:t>t</a:t>
            </a:r>
            <a:r>
              <a:rPr kumimoji="0" sz="2400" b="1" i="0" u="heavy" strike="noStrike" kern="1200" cap="none" spc="0" normalizeH="0" baseline="0" noProof="0" dirty="0" smtClean="0">
                <a:ln>
                  <a:noFill/>
                </a:ln>
                <a:solidFill>
                  <a:prstClr val="black"/>
                </a:solidFill>
                <a:effectLst/>
                <a:uLnTx/>
                <a:uFillTx/>
                <a:latin typeface="Calibri"/>
                <a:ea typeface="+mn-ea"/>
                <a:cs typeface="Calibri"/>
              </a:rPr>
              <a:t>y</a:t>
            </a:r>
            <a:r>
              <a:rPr kumimoji="0" sz="2400" b="1" i="0" u="heavy" strike="noStrike" kern="1200" cap="none" spc="-15" normalizeH="0" baseline="0" noProof="0" dirty="0" smtClean="0">
                <a:ln>
                  <a:noFill/>
                </a:ln>
                <a:solidFill>
                  <a:prstClr val="black"/>
                </a:solidFill>
                <a:effectLst/>
                <a:uLnTx/>
                <a:uFillTx/>
                <a:latin typeface="Calibri"/>
                <a:ea typeface="+mn-ea"/>
                <a:cs typeface="Calibri"/>
              </a:rPr>
              <a:t> </a:t>
            </a:r>
            <a:r>
              <a:rPr kumimoji="0" sz="2400" b="1" i="0" u="heavy" strike="noStrike" kern="1200" cap="none" spc="0" normalizeH="0" baseline="0" noProof="0" dirty="0" smtClean="0">
                <a:ln>
                  <a:noFill/>
                </a:ln>
                <a:solidFill>
                  <a:prstClr val="black"/>
                </a:solidFill>
                <a:effectLst/>
                <a:uLnTx/>
                <a:uFillTx/>
                <a:latin typeface="Calibri"/>
                <a:ea typeface="+mn-ea"/>
                <a:cs typeface="Calibri"/>
              </a:rPr>
              <a:t>Code</a:t>
            </a:r>
            <a:r>
              <a:rPr kumimoji="0" sz="2400" b="1" i="0" u="heavy" strike="noStrike" kern="1200" cap="none" spc="-15" normalizeH="0" baseline="0" noProof="0" dirty="0" smtClean="0">
                <a:ln>
                  <a:noFill/>
                </a:ln>
                <a:solidFill>
                  <a:prstClr val="black"/>
                </a:solidFill>
                <a:effectLst/>
                <a:uLnTx/>
                <a:uFillTx/>
                <a:latin typeface="Calibri"/>
                <a:ea typeface="+mn-ea"/>
                <a:cs typeface="Calibri"/>
              </a:rPr>
              <a:t> </a:t>
            </a:r>
            <a:r>
              <a:rPr kumimoji="0" sz="2400" b="1" i="0" u="heavy" strike="noStrike" kern="1200" cap="none" spc="-5" normalizeH="0" baseline="0" noProof="0" dirty="0" smtClean="0">
                <a:ln>
                  <a:noFill/>
                </a:ln>
                <a:solidFill>
                  <a:prstClr val="black"/>
                </a:solidFill>
                <a:effectLst/>
                <a:uLnTx/>
                <a:uFillTx/>
                <a:latin typeface="Calibri"/>
                <a:ea typeface="+mn-ea"/>
                <a:cs typeface="Calibri"/>
              </a:rPr>
              <a:t>1</a:t>
            </a:r>
            <a:r>
              <a:rPr kumimoji="0" sz="2400" b="0" i="0" u="none" strike="noStrike" kern="1200" cap="none" spc="-10" normalizeH="0" baseline="0" noProof="0" dirty="0" smtClean="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927100" marR="87630" lvl="0" indent="-457200" algn="l" defTabSz="914400" rtl="0" eaLnBrk="1" fontAlgn="auto" latinLnBrk="0" hangingPunct="1">
              <a:lnSpc>
                <a:spcPct val="100000"/>
              </a:lnSpc>
              <a:spcBef>
                <a:spcPts val="30"/>
              </a:spcBef>
              <a:spcAft>
                <a:spcPts val="0"/>
              </a:spcAft>
              <a:buClr>
                <a:srgbClr val="C00000"/>
              </a:buClr>
              <a:buSzTx/>
              <a:buFont typeface="Calibri"/>
              <a:buAutoNum type="arabicPeriod"/>
              <a:tabLst>
                <a:tab pos="926465" algn="l"/>
              </a:tabLst>
              <a:defRPr/>
            </a:pPr>
            <a:r>
              <a:rPr kumimoji="0" sz="2000" b="1" i="0" u="none" strike="noStrike" kern="1200" cap="none" spc="0" normalizeH="0" baseline="0" noProof="0" dirty="0" smtClean="0">
                <a:ln>
                  <a:noFill/>
                </a:ln>
                <a:solidFill>
                  <a:srgbClr val="C00000"/>
                </a:solidFill>
                <a:effectLst/>
                <a:uLnTx/>
                <a:uFillTx/>
                <a:latin typeface="Calibri"/>
                <a:ea typeface="+mn-ea"/>
                <a:cs typeface="Calibri"/>
              </a:rPr>
              <a:t>Me</a:t>
            </a:r>
            <a:r>
              <a:rPr kumimoji="0" sz="2000" b="1" i="0" u="none" strike="noStrike" kern="1200" cap="none" spc="-30" normalizeH="0" baseline="0" noProof="0" dirty="0" smtClean="0">
                <a:ln>
                  <a:noFill/>
                </a:ln>
                <a:solidFill>
                  <a:srgbClr val="C00000"/>
                </a:solidFill>
                <a:effectLst/>
                <a:uLnTx/>
                <a:uFillTx/>
                <a:latin typeface="Calibri"/>
                <a:ea typeface="+mn-ea"/>
                <a:cs typeface="Calibri"/>
              </a:rPr>
              <a:t>rg</a:t>
            </a:r>
            <a:r>
              <a:rPr kumimoji="0" sz="2000" b="1" i="0" u="none" strike="noStrike" kern="1200" cap="none" spc="0" normalizeH="0" baseline="0" noProof="0" dirty="0" smtClean="0">
                <a:ln>
                  <a:noFill/>
                </a:ln>
                <a:solidFill>
                  <a:srgbClr val="C00000"/>
                </a:solidFill>
                <a:effectLst/>
                <a:uLnTx/>
                <a:uFillTx/>
                <a:latin typeface="Calibri"/>
                <a:ea typeface="+mn-ea"/>
                <a:cs typeface="Calibri"/>
              </a:rPr>
              <a:t>e</a:t>
            </a:r>
            <a:r>
              <a:rPr kumimoji="0" sz="2000" b="1" i="0" u="none" strike="noStrike" kern="1200" cap="none" spc="15" normalizeH="0" baseline="0" noProof="0" dirty="0" smtClean="0">
                <a:ln>
                  <a:noFill/>
                </a:ln>
                <a:solidFill>
                  <a:srgbClr val="C00000"/>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ocess a</a:t>
            </a:r>
            <a:r>
              <a:rPr kumimoji="0" sz="2000" b="0" i="0" u="none" strike="noStrike" kern="1200" cap="none" spc="-5"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ch</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ection, upd</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ting</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3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al</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eady</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x</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 adding</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a:t>
            </a:r>
            <a:r>
              <a:rPr kumimoji="0" sz="2000" b="0" i="0" u="none" strike="noStrike" kern="1200" cap="none" spc="5" normalizeH="0" baseline="0" noProof="0" dirty="0" smtClean="0">
                <a:ln>
                  <a:noFill/>
                </a:ln>
                <a:solidFill>
                  <a:prstClr val="black"/>
                </a:solidFill>
                <a:effectLst/>
                <a:uLnTx/>
                <a:uFillTx/>
                <a:latin typeface="Calibri"/>
                <a:ea typeface="+mn-ea"/>
                <a:cs typeface="Calibri"/>
              </a:rPr>
              <a:t>d</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not</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4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x</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in the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ection.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927100" marR="12700" lvl="0" indent="-457200" algn="l" defTabSz="914400" rtl="0" eaLnBrk="1" fontAlgn="auto" latinLnBrk="0" hangingPunct="1">
              <a:lnSpc>
                <a:spcPct val="100000"/>
              </a:lnSpc>
              <a:spcBef>
                <a:spcPts val="0"/>
              </a:spcBef>
              <a:spcAft>
                <a:spcPts val="0"/>
              </a:spcAft>
              <a:buClr>
                <a:srgbClr val="C00000"/>
              </a:buClr>
              <a:buSzTx/>
              <a:buFont typeface="Calibri"/>
              <a:buAutoNum type="arabicPeriod"/>
              <a:tabLst>
                <a:tab pos="926465" algn="l"/>
              </a:tabLst>
              <a:defRPr/>
            </a:pPr>
            <a:r>
              <a:rPr kumimoji="0" sz="2000" b="1" i="0" u="none" strike="noStrike" kern="1200" cap="none" spc="0" normalizeH="0" baseline="0" noProof="0" dirty="0" smtClean="0">
                <a:ln>
                  <a:noFill/>
                </a:ln>
                <a:solidFill>
                  <a:srgbClr val="C00000"/>
                </a:solidFill>
                <a:effectLst/>
                <a:uLnTx/>
                <a:uFillTx/>
                <a:latin typeface="Calibri"/>
                <a:ea typeface="+mn-ea"/>
                <a:cs typeface="Calibri"/>
              </a:rPr>
              <a:t>O</a:t>
            </a:r>
            <a:r>
              <a:rPr kumimoji="0" sz="2000" b="1" i="0" u="none" strike="noStrike" kern="1200" cap="none" spc="-30" normalizeH="0" baseline="0" noProof="0" dirty="0" smtClean="0">
                <a:ln>
                  <a:noFill/>
                </a:ln>
                <a:solidFill>
                  <a:srgbClr val="C00000"/>
                </a:solidFill>
                <a:effectLst/>
                <a:uLnTx/>
                <a:uFillTx/>
                <a:latin typeface="Calibri"/>
                <a:ea typeface="+mn-ea"/>
                <a:cs typeface="Calibri"/>
              </a:rPr>
              <a:t>v</a:t>
            </a:r>
            <a:r>
              <a:rPr kumimoji="0" sz="2000" b="1" i="0" u="none" strike="noStrike" kern="1200" cap="none" spc="0" normalizeH="0" baseline="0" noProof="0" dirty="0" smtClean="0">
                <a:ln>
                  <a:noFill/>
                </a:ln>
                <a:solidFill>
                  <a:srgbClr val="C00000"/>
                </a:solidFill>
                <a:effectLst/>
                <a:uLnTx/>
                <a:uFillTx/>
                <a:latin typeface="Calibri"/>
                <a:ea typeface="+mn-ea"/>
                <a:cs typeface="Calibri"/>
              </a:rPr>
              <a:t>er</a:t>
            </a:r>
            <a:r>
              <a:rPr kumimoji="0" sz="2000" b="1" i="0" u="none" strike="noStrike" kern="1200" cap="none" spc="-10" normalizeH="0" baseline="0" noProof="0" dirty="0" smtClean="0">
                <a:ln>
                  <a:noFill/>
                </a:ln>
                <a:solidFill>
                  <a:srgbClr val="C00000"/>
                </a:solidFill>
                <a:effectLst/>
                <a:uLnTx/>
                <a:uFillTx/>
                <a:latin typeface="Calibri"/>
                <a:ea typeface="+mn-ea"/>
                <a:cs typeface="Calibri"/>
              </a:rPr>
              <a:t>w</a:t>
            </a:r>
            <a:r>
              <a:rPr kumimoji="0" sz="2000" b="1" i="0" u="none" strike="noStrike" kern="1200" cap="none" spc="0" normalizeH="0" baseline="0" noProof="0" dirty="0" smtClean="0">
                <a:ln>
                  <a:noFill/>
                </a:ln>
                <a:solidFill>
                  <a:srgbClr val="C00000"/>
                </a:solidFill>
                <a:effectLst/>
                <a:uLnTx/>
                <a:uFillTx/>
                <a:latin typeface="Calibri"/>
                <a:ea typeface="+mn-ea"/>
                <a:cs typeface="Calibri"/>
              </a:rPr>
              <a:t>ri</a:t>
            </a:r>
            <a:r>
              <a:rPr kumimoji="0" sz="2000" b="1" i="0" u="none" strike="noStrike" kern="1200" cap="none" spc="-30" normalizeH="0" baseline="0" noProof="0" dirty="0" smtClean="0">
                <a:ln>
                  <a:noFill/>
                </a:ln>
                <a:solidFill>
                  <a:srgbClr val="C00000"/>
                </a:solidFill>
                <a:effectLst/>
                <a:uLnTx/>
                <a:uFillTx/>
                <a:latin typeface="Calibri"/>
                <a:ea typeface="+mn-ea"/>
                <a:cs typeface="Calibri"/>
              </a:rPr>
              <a:t>t</a:t>
            </a:r>
            <a:r>
              <a:rPr kumimoji="0" sz="2000" b="1" i="0" u="none" strike="noStrike" kern="1200" cap="none" spc="0" normalizeH="0" baseline="0" noProof="0" dirty="0" smtClean="0">
                <a:ln>
                  <a:noFill/>
                </a:ln>
                <a:solidFill>
                  <a:srgbClr val="C00000"/>
                </a:solidFill>
                <a:effectLst/>
                <a:uLnTx/>
                <a:uFillTx/>
                <a:latin typeface="Calibri"/>
                <a:ea typeface="+mn-ea"/>
                <a:cs typeface="Calibri"/>
              </a:rPr>
              <a:t>e</a:t>
            </a:r>
            <a:r>
              <a:rPr kumimoji="0" sz="2000" b="1" i="0" u="none" strike="noStrike" kern="1200" cap="none" spc="5" normalizeH="0" baseline="0" noProof="0" dirty="0" smtClean="0">
                <a:ln>
                  <a:noFill/>
                </a:ln>
                <a:solidFill>
                  <a:srgbClr val="C00000"/>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w</a:t>
            </a:r>
            <a:r>
              <a:rPr kumimoji="0" sz="2000" b="0" i="0" u="none" strike="noStrike" kern="1200" cap="none" spc="0" normalizeH="0" baseline="0" noProof="0" dirty="0" smtClean="0">
                <a:ln>
                  <a:noFill/>
                </a:ln>
                <a:solidFill>
                  <a:prstClr val="black"/>
                </a:solidFill>
                <a:effectLst/>
                <a:uLnTx/>
                <a:uFillTx/>
                <a:latin typeface="Calibri"/>
                <a:ea typeface="+mn-ea"/>
                <a:cs typeface="Calibri"/>
              </a:rPr>
              <a:t>i</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de</a:t>
            </a:r>
            <a:r>
              <a:rPr kumimoji="0" sz="2000" b="0" i="0" u="none" strike="noStrike" kern="1200" cap="none" spc="-5" normalizeH="0" baseline="0" noProof="0" dirty="0" smtClean="0">
                <a:ln>
                  <a:noFill/>
                </a:ln>
                <a:solidFill>
                  <a:prstClr val="black"/>
                </a:solidFill>
                <a:effectLst/>
                <a:uLnTx/>
                <a:uFillTx/>
                <a:latin typeface="Calibri"/>
                <a:ea typeface="+mn-ea"/>
                <a:cs typeface="Calibri"/>
              </a:rPr>
              <a:t>l</a:t>
            </a:r>
            <a:r>
              <a:rPr kumimoji="0" sz="2000" b="0" i="0" u="none" strike="noStrike" kern="1200" cap="none" spc="-20" normalizeH="0" baseline="0" noProof="0" dirty="0" smtClean="0">
                <a:ln>
                  <a:noFill/>
                </a:ln>
                <a:solidFill>
                  <a:prstClr val="black"/>
                </a:solidFill>
                <a:effectLst/>
                <a:uLnTx/>
                <a:uFillTx/>
                <a:latin typeface="Calibri"/>
                <a:ea typeface="+mn-ea"/>
                <a:cs typeface="Calibri"/>
              </a:rPr>
              <a:t>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5"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x</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ting</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in</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ection.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b</a:t>
            </a:r>
            <a:r>
              <a:rPr kumimoji="0" sz="2000" b="0" i="0" u="none" strike="noStrike" kern="1200" cap="none" spc="-20" normalizeH="0" baseline="0" noProof="0" dirty="0" smtClean="0">
                <a:ln>
                  <a:noFill/>
                </a:ln>
                <a:solidFill>
                  <a:prstClr val="black"/>
                </a:solidFill>
                <a:effectLst/>
                <a:uLnTx/>
                <a:uFillTx/>
                <a:latin typeface="Calibri"/>
                <a:ea typeface="+mn-ea"/>
                <a:cs typeface="Calibri"/>
              </a:rPr>
              <a:t>a</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ch</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then</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be</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added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 t</a:t>
            </a:r>
            <a:r>
              <a:rPr kumimoji="0" sz="2000" b="0" i="0" u="none" strike="noStrike" kern="1200" cap="none" spc="5" normalizeH="0" baseline="0" noProof="0" dirty="0" smtClean="0">
                <a:ln>
                  <a:noFill/>
                </a:ln>
                <a:solidFill>
                  <a:prstClr val="black"/>
                </a:solidFill>
                <a:effectLst/>
                <a:uLnTx/>
                <a:uFillTx/>
                <a:latin typeface="Calibri"/>
                <a:ea typeface="+mn-ea"/>
                <a:cs typeface="Calibri"/>
              </a:rPr>
              <a:t>h</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ection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if the</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h</a:t>
            </a:r>
            <a:r>
              <a:rPr kumimoji="0" sz="2000" b="0" i="0" u="none" strike="noStrike" kern="1200" cap="none" spc="-35" normalizeH="0" baseline="0" noProof="0" dirty="0" smtClean="0">
                <a:ln>
                  <a:noFill/>
                </a:ln>
                <a:solidFill>
                  <a:prstClr val="black"/>
                </a:solidFill>
                <a:effectLst/>
                <a:uLnTx/>
                <a:uFillTx/>
                <a:latin typeface="Calibri"/>
                <a:ea typeface="+mn-ea"/>
                <a:cs typeface="Calibri"/>
              </a:rPr>
              <a:t>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not</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been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3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v</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ous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ocess</a:t>
            </a:r>
            <a:r>
              <a:rPr kumimoji="0" sz="2000" b="0" i="0" u="none" strike="noStrike" kern="1200" cap="none" spc="-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927100" marR="0" lvl="0" indent="-457200" algn="l" defTabSz="914400" rtl="0" eaLnBrk="1" fontAlgn="auto" latinLnBrk="0" hangingPunct="1">
              <a:lnSpc>
                <a:spcPct val="100000"/>
              </a:lnSpc>
              <a:spcBef>
                <a:spcPts val="0"/>
              </a:spcBef>
              <a:spcAft>
                <a:spcPts val="0"/>
              </a:spcAft>
              <a:buClr>
                <a:srgbClr val="C00000"/>
              </a:buClr>
              <a:buSzTx/>
              <a:buFont typeface="Calibri"/>
              <a:buAutoNum type="arabicPeriod"/>
              <a:tabLst>
                <a:tab pos="926465" algn="l"/>
              </a:tabLst>
              <a:defRPr/>
            </a:pPr>
            <a:r>
              <a:rPr kumimoji="0" sz="2000" b="1" i="0" u="none" strike="noStrike" kern="1200" cap="none" spc="0" normalizeH="0" baseline="0" noProof="0" dirty="0" smtClean="0">
                <a:ln>
                  <a:noFill/>
                </a:ln>
                <a:solidFill>
                  <a:srgbClr val="C00000"/>
                </a:solidFill>
                <a:effectLst/>
                <a:uLnTx/>
                <a:uFillTx/>
                <a:latin typeface="Calibri"/>
                <a:ea typeface="+mn-ea"/>
                <a:cs typeface="Calibri"/>
              </a:rPr>
              <a:t>Igno</a:t>
            </a:r>
            <a:r>
              <a:rPr kumimoji="0" sz="2000" b="1" i="0" u="none" strike="noStrike" kern="1200" cap="none" spc="-25" normalizeH="0" baseline="0" noProof="0" dirty="0" smtClean="0">
                <a:ln>
                  <a:noFill/>
                </a:ln>
                <a:solidFill>
                  <a:srgbClr val="C00000"/>
                </a:solidFill>
                <a:effectLst/>
                <a:uLnTx/>
                <a:uFillTx/>
                <a:latin typeface="Calibri"/>
                <a:ea typeface="+mn-ea"/>
                <a:cs typeface="Calibri"/>
              </a:rPr>
              <a:t>r</a:t>
            </a:r>
            <a:r>
              <a:rPr kumimoji="0" sz="2000" b="1" i="0" u="none" strike="noStrike" kern="1200" cap="none" spc="0" normalizeH="0" baseline="0" noProof="0" dirty="0" smtClean="0">
                <a:ln>
                  <a:noFill/>
                </a:ln>
                <a:solidFill>
                  <a:srgbClr val="C00000"/>
                </a:solidFill>
                <a:effectLst/>
                <a:uLnTx/>
                <a:uFillTx/>
                <a:latin typeface="Calibri"/>
                <a:ea typeface="+mn-ea"/>
                <a:cs typeface="Calibri"/>
              </a:rPr>
              <a:t>e</a:t>
            </a:r>
            <a:r>
              <a:rPr kumimoji="0" sz="2000" b="1" i="0" u="none" strike="noStrike" kern="1200" cap="none" spc="-10" normalizeH="0" baseline="0" noProof="0" dirty="0" smtClean="0">
                <a:ln>
                  <a:noFill/>
                </a:ln>
                <a:solidFill>
                  <a:srgbClr val="C00000"/>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ch</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w</a:t>
            </a:r>
            <a:r>
              <a:rPr kumimoji="0" sz="2000" b="0" i="0" u="none" strike="noStrike" kern="1200" cap="none" spc="0" normalizeH="0" baseline="0" noProof="0" dirty="0" smtClean="0">
                <a:ln>
                  <a:noFill/>
                </a:ln>
                <a:solidFill>
                  <a:prstClr val="black"/>
                </a:solidFill>
                <a:effectLst/>
                <a:uLnTx/>
                <a:uFillTx/>
                <a:latin typeface="Calibri"/>
                <a:ea typeface="+mn-ea"/>
                <a:cs typeface="Calibri"/>
              </a:rPr>
              <a:t>i</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N</a:t>
            </a:r>
            <a:r>
              <a:rPr kumimoji="0" sz="2000" b="0" i="0" u="none" strike="noStrike" kern="1200" cap="none" spc="-45" normalizeH="0" baseline="0" noProof="0" dirty="0" smtClean="0">
                <a:ln>
                  <a:noFill/>
                </a:ln>
                <a:solidFill>
                  <a:prstClr val="black"/>
                </a:solidFill>
                <a:effectLst/>
                <a:uLnTx/>
                <a:uFillTx/>
                <a:latin typeface="Calibri"/>
                <a:ea typeface="+mn-ea"/>
                <a:cs typeface="Calibri"/>
              </a:rPr>
              <a:t>O</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3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oces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 and</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9271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4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x</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ting</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ection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ain.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0" normalizeH="0" baseline="0" noProof="0" dirty="0" smtClean="0">
                <a:ln>
                  <a:noFill/>
                </a:ln>
                <a:solidFill>
                  <a:srgbClr val="C00000"/>
                </a:solidFill>
                <a:effectLst/>
                <a:uLnTx/>
                <a:uFillTx/>
                <a:latin typeface="Calibri"/>
                <a:ea typeface="+mn-ea"/>
                <a:cs typeface="Calibri"/>
              </a:rPr>
              <a:t>Cl</a:t>
            </a:r>
            <a:r>
              <a:rPr kumimoji="0" sz="2000" b="0" i="0" u="none" strike="noStrike" kern="1200" cap="none" spc="-10" normalizeH="0" baseline="0" noProof="0" dirty="0" smtClean="0">
                <a:ln>
                  <a:noFill/>
                </a:ln>
                <a:solidFill>
                  <a:srgbClr val="C00000"/>
                </a:solidFill>
                <a:effectLst/>
                <a:uLnTx/>
                <a:uFillTx/>
                <a:latin typeface="Calibri"/>
                <a:ea typeface="+mn-ea"/>
                <a:cs typeface="Calibri"/>
              </a:rPr>
              <a:t>i</a:t>
            </a:r>
            <a:r>
              <a:rPr kumimoji="0" sz="2000" b="0" i="0" u="none" strike="noStrike" kern="1200" cap="none" spc="0" normalizeH="0" baseline="0" noProof="0" dirty="0" smtClean="0">
                <a:ln>
                  <a:noFill/>
                </a:ln>
                <a:solidFill>
                  <a:srgbClr val="C00000"/>
                </a:solidFill>
                <a:effectLst/>
                <a:uLnTx/>
                <a:uFillTx/>
                <a:latin typeface="Calibri"/>
                <a:ea typeface="+mn-ea"/>
                <a:cs typeface="Calibri"/>
              </a:rPr>
              <a:t>ck</a:t>
            </a:r>
            <a:r>
              <a:rPr kumimoji="0" sz="2000" b="0" i="0" u="none" strike="noStrike" kern="1200" cap="none" spc="5" normalizeH="0" baseline="0" noProof="0" dirty="0" smtClean="0">
                <a:ln>
                  <a:noFill/>
                </a:ln>
                <a:solidFill>
                  <a:srgbClr val="C00000"/>
                </a:solidFill>
                <a:effectLst/>
                <a:uLnTx/>
                <a:uFillTx/>
                <a:latin typeface="Calibri"/>
                <a:ea typeface="+mn-ea"/>
                <a:cs typeface="Calibri"/>
              </a:rPr>
              <a:t> </a:t>
            </a:r>
            <a:r>
              <a:rPr kumimoji="0" sz="2000" b="1" i="0" u="none" strike="noStrike" kern="1200" cap="none" spc="0" normalizeH="0" baseline="0" noProof="0" dirty="0" smtClean="0">
                <a:ln>
                  <a:noFill/>
                </a:ln>
                <a:solidFill>
                  <a:srgbClr val="C00000"/>
                </a:solidFill>
                <a:effectLst/>
                <a:uLnTx/>
                <a:uFillTx/>
                <a:latin typeface="Calibri"/>
                <a:ea typeface="+mn-ea"/>
                <a:cs typeface="Calibri"/>
              </a:rPr>
              <a:t>P</a:t>
            </a:r>
            <a:r>
              <a:rPr kumimoji="0" sz="2000" b="1" i="0" u="none" strike="noStrike" kern="1200" cap="none" spc="-30" normalizeH="0" baseline="0" noProof="0" dirty="0" smtClean="0">
                <a:ln>
                  <a:noFill/>
                </a:ln>
                <a:solidFill>
                  <a:srgbClr val="C00000"/>
                </a:solidFill>
                <a:effectLst/>
                <a:uLnTx/>
                <a:uFillTx/>
                <a:latin typeface="Calibri"/>
                <a:ea typeface="+mn-ea"/>
                <a:cs typeface="Calibri"/>
              </a:rPr>
              <a:t>r</a:t>
            </a:r>
            <a:r>
              <a:rPr kumimoji="0" sz="2000" b="1" i="0" u="none" strike="noStrike" kern="1200" cap="none" spc="0" normalizeH="0" baseline="0" noProof="0" dirty="0" smtClean="0">
                <a:ln>
                  <a:noFill/>
                </a:ln>
                <a:solidFill>
                  <a:srgbClr val="C00000"/>
                </a:solidFill>
                <a:effectLst/>
                <a:uLnTx/>
                <a:uFillTx/>
                <a:latin typeface="Calibri"/>
                <a:ea typeface="+mn-ea"/>
                <a:cs typeface="Calibri"/>
              </a:rPr>
              <a:t>oce</a:t>
            </a:r>
            <a:r>
              <a:rPr kumimoji="0" sz="2000" b="1" i="0" u="none" strike="noStrike" kern="1200" cap="none" spc="5" normalizeH="0" baseline="0" noProof="0" dirty="0" smtClean="0">
                <a:ln>
                  <a:noFill/>
                </a:ln>
                <a:solidFill>
                  <a:srgbClr val="C00000"/>
                </a:solidFill>
                <a:effectLst/>
                <a:uLnTx/>
                <a:uFillTx/>
                <a:latin typeface="Calibri"/>
                <a:ea typeface="+mn-ea"/>
                <a:cs typeface="Calibri"/>
              </a:rPr>
              <a:t>s</a:t>
            </a:r>
            <a:r>
              <a:rPr kumimoji="0" sz="2000" b="1" i="0" u="none" strike="noStrike" kern="1200" cap="none" spc="0" normalizeH="0" baseline="0" noProof="0" dirty="0" smtClean="0">
                <a:ln>
                  <a:noFill/>
                </a:ln>
                <a:solidFill>
                  <a:srgbClr val="C00000"/>
                </a:solidFill>
                <a:effectLst/>
                <a:uLnTx/>
                <a:uFillTx/>
                <a:latin typeface="Calibri"/>
                <a:ea typeface="+mn-ea"/>
                <a:cs typeface="Calibri"/>
              </a:rPr>
              <a:t>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p:nvPr/>
        </p:nvSpPr>
        <p:spPr>
          <a:xfrm>
            <a:off x="76200" y="914400"/>
            <a:ext cx="1231392" cy="1341120"/>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3100073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2043"/>
          </a:xfrm>
        </p:spPr>
        <p:txBody>
          <a:bodyPr>
            <a:normAutofit/>
          </a:bodyPr>
          <a:lstStyle/>
          <a:p>
            <a:r>
              <a:rPr lang="en-US" dirty="0" smtClean="0"/>
              <a:t>ACRONYMS</a:t>
            </a:r>
            <a:endParaRPr lang="en-US" dirty="0"/>
          </a:p>
        </p:txBody>
      </p:sp>
      <p:sp>
        <p:nvSpPr>
          <p:cNvPr id="8" name="Content Placeholder 7"/>
          <p:cNvSpPr>
            <a:spLocks noGrp="1"/>
          </p:cNvSpPr>
          <p:nvPr>
            <p:ph idx="1"/>
          </p:nvPr>
        </p:nvSpPr>
        <p:spPr>
          <a:xfrm>
            <a:off x="1303274" y="1600200"/>
            <a:ext cx="7383526" cy="4525963"/>
          </a:xfrm>
        </p:spPr>
        <p:txBody>
          <a:bodyPr>
            <a:normAutofit fontScale="85000" lnSpcReduction="10000"/>
          </a:bodyPr>
          <a:lstStyle/>
          <a:p>
            <a:r>
              <a:rPr lang="en-US" b="1" dirty="0" smtClean="0"/>
              <a:t>APSEP </a:t>
            </a:r>
            <a:r>
              <a:rPr lang="en-US" dirty="0"/>
              <a:t>(Approved Private Special Education Program)</a:t>
            </a:r>
          </a:p>
          <a:p>
            <a:r>
              <a:rPr lang="en-US" b="1" dirty="0" smtClean="0"/>
              <a:t>CECS </a:t>
            </a:r>
            <a:r>
              <a:rPr lang="en-US" dirty="0"/>
              <a:t>(Connecticut Educator Certification System)</a:t>
            </a:r>
          </a:p>
          <a:p>
            <a:r>
              <a:rPr lang="en-US" b="1" dirty="0" smtClean="0"/>
              <a:t>DM </a:t>
            </a:r>
            <a:r>
              <a:rPr lang="en-US" dirty="0" smtClean="0"/>
              <a:t>(Directory </a:t>
            </a:r>
            <a:r>
              <a:rPr lang="en-US" dirty="0"/>
              <a:t>Manager)</a:t>
            </a:r>
          </a:p>
          <a:p>
            <a:r>
              <a:rPr lang="en-US" b="1" dirty="0" smtClean="0"/>
              <a:t>EIN </a:t>
            </a:r>
            <a:r>
              <a:rPr lang="en-US" dirty="0" smtClean="0"/>
              <a:t>(Educator </a:t>
            </a:r>
            <a:r>
              <a:rPr lang="en-US" dirty="0"/>
              <a:t>Identification Number)</a:t>
            </a:r>
          </a:p>
          <a:p>
            <a:r>
              <a:rPr lang="en-US" b="1" dirty="0" smtClean="0"/>
              <a:t>PPR</a:t>
            </a:r>
            <a:r>
              <a:rPr lang="en-US" dirty="0" smtClean="0"/>
              <a:t> (Profile </a:t>
            </a:r>
            <a:r>
              <a:rPr lang="en-US" dirty="0"/>
              <a:t>and Performance Report)</a:t>
            </a:r>
          </a:p>
          <a:p>
            <a:r>
              <a:rPr lang="en-US" b="1" dirty="0" smtClean="0"/>
              <a:t>PSIS</a:t>
            </a:r>
            <a:r>
              <a:rPr lang="en-US" dirty="0" smtClean="0"/>
              <a:t> (Public </a:t>
            </a:r>
            <a:r>
              <a:rPr lang="en-US" dirty="0"/>
              <a:t>School Information System)</a:t>
            </a:r>
          </a:p>
          <a:p>
            <a:r>
              <a:rPr lang="en-US" b="1" dirty="0" smtClean="0"/>
              <a:t>SASID </a:t>
            </a:r>
            <a:r>
              <a:rPr lang="en-US" dirty="0" smtClean="0"/>
              <a:t>(State </a:t>
            </a:r>
            <a:r>
              <a:rPr lang="en-US" dirty="0"/>
              <a:t>Assigned Student ID)</a:t>
            </a:r>
          </a:p>
          <a:p>
            <a:r>
              <a:rPr lang="en-US" b="1" dirty="0" smtClean="0"/>
              <a:t>SIS</a:t>
            </a:r>
            <a:r>
              <a:rPr lang="en-US" dirty="0" smtClean="0"/>
              <a:t> </a:t>
            </a:r>
            <a:r>
              <a:rPr lang="en-US" dirty="0"/>
              <a:t>(Student Information System)</a:t>
            </a:r>
          </a:p>
          <a:p>
            <a:r>
              <a:rPr lang="en-US" b="1" dirty="0" smtClean="0"/>
              <a:t>TCS </a:t>
            </a:r>
            <a:r>
              <a:rPr lang="en-US" dirty="0"/>
              <a:t>(Teacher-Course-Student)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5726660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9505" y="5810596"/>
            <a:ext cx="1101436" cy="843741"/>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389120" y="5673436"/>
            <a:ext cx="473825" cy="178723"/>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1475508" y="1273925"/>
            <a:ext cx="6288578" cy="0"/>
          </a:xfrm>
          <a:custGeom>
            <a:avLst/>
            <a:gdLst/>
            <a:ahLst/>
            <a:cxnLst/>
            <a:rect l="l" t="t" r="r" b="b"/>
            <a:pathLst>
              <a:path w="6288578">
                <a:moveTo>
                  <a:pt x="0" y="0"/>
                </a:moveTo>
                <a:lnTo>
                  <a:pt x="6288578" y="0"/>
                </a:lnTo>
              </a:path>
            </a:pathLst>
          </a:custGeom>
          <a:ln w="29094">
            <a:solidFill>
              <a:srgbClr val="B3B3B3"/>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p:nvPr/>
        </p:nvSpPr>
        <p:spPr>
          <a:xfrm>
            <a:off x="1512916" y="1517072"/>
            <a:ext cx="6238701" cy="0"/>
          </a:xfrm>
          <a:custGeom>
            <a:avLst/>
            <a:gdLst/>
            <a:ahLst/>
            <a:cxnLst/>
            <a:rect l="l" t="t" r="r" b="b"/>
            <a:pathLst>
              <a:path w="6238701">
                <a:moveTo>
                  <a:pt x="0" y="0"/>
                </a:moveTo>
                <a:lnTo>
                  <a:pt x="6238701" y="0"/>
                </a:lnTo>
              </a:path>
            </a:pathLst>
          </a:custGeom>
          <a:ln w="8312">
            <a:solidFill>
              <a:srgbClr val="83878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 name="object 6"/>
          <p:cNvSpPr/>
          <p:nvPr/>
        </p:nvSpPr>
        <p:spPr>
          <a:xfrm>
            <a:off x="1512916" y="1656311"/>
            <a:ext cx="6238701" cy="0"/>
          </a:xfrm>
          <a:custGeom>
            <a:avLst/>
            <a:gdLst/>
            <a:ahLst/>
            <a:cxnLst/>
            <a:rect l="l" t="t" r="r" b="b"/>
            <a:pathLst>
              <a:path w="6238701">
                <a:moveTo>
                  <a:pt x="0" y="0"/>
                </a:moveTo>
                <a:lnTo>
                  <a:pt x="6238701" y="0"/>
                </a:lnTo>
              </a:path>
            </a:pathLst>
          </a:custGeom>
          <a:ln w="4156">
            <a:solidFill>
              <a:srgbClr val="60606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 name="object 7"/>
          <p:cNvSpPr/>
          <p:nvPr/>
        </p:nvSpPr>
        <p:spPr>
          <a:xfrm>
            <a:off x="1471352" y="5941522"/>
            <a:ext cx="6317673" cy="0"/>
          </a:xfrm>
          <a:custGeom>
            <a:avLst/>
            <a:gdLst/>
            <a:ahLst/>
            <a:cxnLst/>
            <a:rect l="l" t="t" r="r" b="b"/>
            <a:pathLst>
              <a:path w="6317673">
                <a:moveTo>
                  <a:pt x="0" y="0"/>
                </a:moveTo>
                <a:lnTo>
                  <a:pt x="6317673" y="0"/>
                </a:lnTo>
              </a:path>
            </a:pathLst>
          </a:custGeom>
          <a:ln w="29094">
            <a:solidFill>
              <a:srgbClr val="B3B3B3"/>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 name="object 8"/>
          <p:cNvSpPr/>
          <p:nvPr/>
        </p:nvSpPr>
        <p:spPr>
          <a:xfrm>
            <a:off x="7824354" y="1330036"/>
            <a:ext cx="0" cy="4576155"/>
          </a:xfrm>
          <a:custGeom>
            <a:avLst/>
            <a:gdLst/>
            <a:ahLst/>
            <a:cxnLst/>
            <a:rect l="l" t="t" r="r" b="b"/>
            <a:pathLst>
              <a:path h="4576155">
                <a:moveTo>
                  <a:pt x="0" y="4576155"/>
                </a:moveTo>
                <a:lnTo>
                  <a:pt x="0" y="0"/>
                </a:lnTo>
              </a:path>
            </a:pathLst>
          </a:custGeom>
          <a:ln w="29094">
            <a:solidFill>
              <a:srgbClr val="B3B3B3"/>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 name="object 9"/>
          <p:cNvSpPr/>
          <p:nvPr/>
        </p:nvSpPr>
        <p:spPr>
          <a:xfrm>
            <a:off x="1300942" y="6652259"/>
            <a:ext cx="7568737" cy="0"/>
          </a:xfrm>
          <a:custGeom>
            <a:avLst/>
            <a:gdLst/>
            <a:ahLst/>
            <a:cxnLst/>
            <a:rect l="l" t="t" r="r" b="b"/>
            <a:pathLst>
              <a:path w="7568737">
                <a:moveTo>
                  <a:pt x="0" y="0"/>
                </a:moveTo>
                <a:lnTo>
                  <a:pt x="7568737" y="0"/>
                </a:lnTo>
              </a:path>
            </a:pathLst>
          </a:custGeom>
          <a:ln w="12469">
            <a:solidFill>
              <a:srgbClr val="002B7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 name="object 10"/>
          <p:cNvSpPr/>
          <p:nvPr/>
        </p:nvSpPr>
        <p:spPr>
          <a:xfrm>
            <a:off x="1512916" y="2697479"/>
            <a:ext cx="6238701" cy="0"/>
          </a:xfrm>
          <a:custGeom>
            <a:avLst/>
            <a:gdLst/>
            <a:ahLst/>
            <a:cxnLst/>
            <a:rect l="l" t="t" r="r" b="b"/>
            <a:pathLst>
              <a:path w="6238701">
                <a:moveTo>
                  <a:pt x="0" y="0"/>
                </a:moveTo>
                <a:lnTo>
                  <a:pt x="6238701" y="0"/>
                </a:lnTo>
              </a:path>
            </a:pathLst>
          </a:custGeom>
          <a:ln w="8312">
            <a:solidFill>
              <a:srgbClr val="4844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 name="object 11"/>
          <p:cNvSpPr/>
          <p:nvPr/>
        </p:nvSpPr>
        <p:spPr>
          <a:xfrm>
            <a:off x="1514994" y="2693323"/>
            <a:ext cx="0" cy="2872047"/>
          </a:xfrm>
          <a:custGeom>
            <a:avLst/>
            <a:gdLst/>
            <a:ahLst/>
            <a:cxnLst/>
            <a:rect l="l" t="t" r="r" b="b"/>
            <a:pathLst>
              <a:path h="2872047">
                <a:moveTo>
                  <a:pt x="0" y="2872047"/>
                </a:moveTo>
                <a:lnTo>
                  <a:pt x="0"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 name="object 12"/>
          <p:cNvSpPr/>
          <p:nvPr/>
        </p:nvSpPr>
        <p:spPr>
          <a:xfrm>
            <a:off x="2038696" y="2693323"/>
            <a:ext cx="0" cy="2872047"/>
          </a:xfrm>
          <a:custGeom>
            <a:avLst/>
            <a:gdLst/>
            <a:ahLst/>
            <a:cxnLst/>
            <a:rect l="l" t="t" r="r" b="b"/>
            <a:pathLst>
              <a:path h="2872047">
                <a:moveTo>
                  <a:pt x="0" y="2872047"/>
                </a:moveTo>
                <a:lnTo>
                  <a:pt x="0"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 name="object 13"/>
          <p:cNvSpPr/>
          <p:nvPr/>
        </p:nvSpPr>
        <p:spPr>
          <a:xfrm>
            <a:off x="3071552" y="2693323"/>
            <a:ext cx="0" cy="2872047"/>
          </a:xfrm>
          <a:custGeom>
            <a:avLst/>
            <a:gdLst/>
            <a:ahLst/>
            <a:cxnLst/>
            <a:rect l="l" t="t" r="r" b="b"/>
            <a:pathLst>
              <a:path h="2872047">
                <a:moveTo>
                  <a:pt x="0" y="2872047"/>
                </a:moveTo>
                <a:lnTo>
                  <a:pt x="0" y="0"/>
                </a:lnTo>
              </a:path>
            </a:pathLst>
          </a:custGeom>
          <a:ln w="8312">
            <a:solidFill>
              <a:srgbClr val="3F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 name="object 14"/>
          <p:cNvSpPr/>
          <p:nvPr/>
        </p:nvSpPr>
        <p:spPr>
          <a:xfrm>
            <a:off x="3746962" y="2693323"/>
            <a:ext cx="0" cy="590204"/>
          </a:xfrm>
          <a:custGeom>
            <a:avLst/>
            <a:gdLst/>
            <a:ahLst/>
            <a:cxnLst/>
            <a:rect l="l" t="t" r="r" b="b"/>
            <a:pathLst>
              <a:path h="590204">
                <a:moveTo>
                  <a:pt x="0" y="590204"/>
                </a:moveTo>
                <a:lnTo>
                  <a:pt x="0" y="0"/>
                </a:lnTo>
              </a:path>
            </a:pathLst>
          </a:custGeom>
          <a:ln w="4156">
            <a:solidFill>
              <a:srgbClr val="030303"/>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5" name="object 15"/>
          <p:cNvSpPr/>
          <p:nvPr/>
        </p:nvSpPr>
        <p:spPr>
          <a:xfrm>
            <a:off x="4360025" y="2693323"/>
            <a:ext cx="0" cy="2872047"/>
          </a:xfrm>
          <a:custGeom>
            <a:avLst/>
            <a:gdLst/>
            <a:ahLst/>
            <a:cxnLst/>
            <a:rect l="l" t="t" r="r" b="b"/>
            <a:pathLst>
              <a:path h="2872047">
                <a:moveTo>
                  <a:pt x="0" y="2872047"/>
                </a:moveTo>
                <a:lnTo>
                  <a:pt x="0" y="0"/>
                </a:lnTo>
              </a:path>
            </a:pathLst>
          </a:custGeom>
          <a:ln w="8312">
            <a:solidFill>
              <a:srgbClr val="3F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6" name="object 16"/>
          <p:cNvSpPr/>
          <p:nvPr/>
        </p:nvSpPr>
        <p:spPr>
          <a:xfrm>
            <a:off x="5095702" y="2693323"/>
            <a:ext cx="0" cy="2872047"/>
          </a:xfrm>
          <a:custGeom>
            <a:avLst/>
            <a:gdLst/>
            <a:ahLst/>
            <a:cxnLst/>
            <a:rect l="l" t="t" r="r" b="b"/>
            <a:pathLst>
              <a:path h="2872047">
                <a:moveTo>
                  <a:pt x="0" y="2872047"/>
                </a:moveTo>
                <a:lnTo>
                  <a:pt x="0" y="0"/>
                </a:lnTo>
              </a:path>
            </a:pathLst>
          </a:custGeom>
          <a:ln w="8312">
            <a:solidFill>
              <a:srgbClr val="3F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object 17"/>
          <p:cNvSpPr/>
          <p:nvPr/>
        </p:nvSpPr>
        <p:spPr>
          <a:xfrm>
            <a:off x="5848003" y="2693323"/>
            <a:ext cx="0" cy="2872047"/>
          </a:xfrm>
          <a:custGeom>
            <a:avLst/>
            <a:gdLst/>
            <a:ahLst/>
            <a:cxnLst/>
            <a:rect l="l" t="t" r="r" b="b"/>
            <a:pathLst>
              <a:path h="2872047">
                <a:moveTo>
                  <a:pt x="0" y="2872047"/>
                </a:moveTo>
                <a:lnTo>
                  <a:pt x="0" y="0"/>
                </a:lnTo>
              </a:path>
            </a:pathLst>
          </a:custGeom>
          <a:ln w="8312">
            <a:solidFill>
              <a:srgbClr val="3B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object 18"/>
          <p:cNvSpPr/>
          <p:nvPr/>
        </p:nvSpPr>
        <p:spPr>
          <a:xfrm>
            <a:off x="6552507" y="2693323"/>
            <a:ext cx="0" cy="2872047"/>
          </a:xfrm>
          <a:custGeom>
            <a:avLst/>
            <a:gdLst/>
            <a:ahLst/>
            <a:cxnLst/>
            <a:rect l="l" t="t" r="r" b="b"/>
            <a:pathLst>
              <a:path h="2872047">
                <a:moveTo>
                  <a:pt x="0" y="2872047"/>
                </a:moveTo>
                <a:lnTo>
                  <a:pt x="0"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object 19"/>
          <p:cNvSpPr/>
          <p:nvPr/>
        </p:nvSpPr>
        <p:spPr>
          <a:xfrm>
            <a:off x="7288183" y="2693323"/>
            <a:ext cx="0" cy="2872047"/>
          </a:xfrm>
          <a:custGeom>
            <a:avLst/>
            <a:gdLst/>
            <a:ahLst/>
            <a:cxnLst/>
            <a:rect l="l" t="t" r="r" b="b"/>
            <a:pathLst>
              <a:path h="2872047">
                <a:moveTo>
                  <a:pt x="0" y="2872047"/>
                </a:moveTo>
                <a:lnTo>
                  <a:pt x="0" y="0"/>
                </a:lnTo>
              </a:path>
            </a:pathLst>
          </a:custGeom>
          <a:ln w="4156">
            <a:solidFill>
              <a:srgbClr val="1F231F"/>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object 20"/>
          <p:cNvSpPr/>
          <p:nvPr/>
        </p:nvSpPr>
        <p:spPr>
          <a:xfrm>
            <a:off x="7747461" y="2693323"/>
            <a:ext cx="0" cy="2872047"/>
          </a:xfrm>
          <a:custGeom>
            <a:avLst/>
            <a:gdLst/>
            <a:ahLst/>
            <a:cxnLst/>
            <a:rect l="l" t="t" r="r" b="b"/>
            <a:pathLst>
              <a:path h="2872047">
                <a:moveTo>
                  <a:pt x="0" y="2872047"/>
                </a:moveTo>
                <a:lnTo>
                  <a:pt x="0" y="0"/>
                </a:lnTo>
              </a:path>
            </a:pathLst>
          </a:custGeom>
          <a:ln w="8312">
            <a:solidFill>
              <a:srgbClr val="3F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object 21"/>
          <p:cNvSpPr/>
          <p:nvPr/>
        </p:nvSpPr>
        <p:spPr>
          <a:xfrm>
            <a:off x="1512916" y="2886594"/>
            <a:ext cx="6238701" cy="0"/>
          </a:xfrm>
          <a:custGeom>
            <a:avLst/>
            <a:gdLst/>
            <a:ahLst/>
            <a:cxnLst/>
            <a:rect l="l" t="t" r="r" b="b"/>
            <a:pathLst>
              <a:path w="6238701">
                <a:moveTo>
                  <a:pt x="0" y="0"/>
                </a:moveTo>
                <a:lnTo>
                  <a:pt x="6238701" y="0"/>
                </a:lnTo>
              </a:path>
            </a:pathLst>
          </a:custGeom>
          <a:ln w="12469">
            <a:solidFill>
              <a:srgbClr val="1F1F1C"/>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2" name="object 22"/>
          <p:cNvSpPr/>
          <p:nvPr/>
        </p:nvSpPr>
        <p:spPr>
          <a:xfrm>
            <a:off x="7288183" y="2984268"/>
            <a:ext cx="0" cy="187036"/>
          </a:xfrm>
          <a:custGeom>
            <a:avLst/>
            <a:gdLst/>
            <a:ahLst/>
            <a:cxnLst/>
            <a:rect l="l" t="t" r="r" b="b"/>
            <a:pathLst>
              <a:path h="187036">
                <a:moveTo>
                  <a:pt x="0" y="187036"/>
                </a:moveTo>
                <a:lnTo>
                  <a:pt x="0"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3" name="object 23"/>
          <p:cNvSpPr/>
          <p:nvPr/>
        </p:nvSpPr>
        <p:spPr>
          <a:xfrm>
            <a:off x="1512916" y="3271057"/>
            <a:ext cx="6238701" cy="0"/>
          </a:xfrm>
          <a:custGeom>
            <a:avLst/>
            <a:gdLst/>
            <a:ahLst/>
            <a:cxnLst/>
            <a:rect l="l" t="t" r="r" b="b"/>
            <a:pathLst>
              <a:path w="6238701">
                <a:moveTo>
                  <a:pt x="0" y="0"/>
                </a:moveTo>
                <a:lnTo>
                  <a:pt x="6238701" y="0"/>
                </a:lnTo>
              </a:path>
            </a:pathLst>
          </a:custGeom>
          <a:ln w="8312">
            <a:solidFill>
              <a:srgbClr val="38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4" name="object 24"/>
          <p:cNvSpPr/>
          <p:nvPr/>
        </p:nvSpPr>
        <p:spPr>
          <a:xfrm>
            <a:off x="3749040" y="3233651"/>
            <a:ext cx="0" cy="440574"/>
          </a:xfrm>
          <a:custGeom>
            <a:avLst/>
            <a:gdLst/>
            <a:ahLst/>
            <a:cxnLst/>
            <a:rect l="l" t="t" r="r" b="b"/>
            <a:pathLst>
              <a:path h="440574">
                <a:moveTo>
                  <a:pt x="0" y="440574"/>
                </a:moveTo>
                <a:lnTo>
                  <a:pt x="0" y="0"/>
                </a:lnTo>
              </a:path>
            </a:pathLst>
          </a:custGeom>
          <a:ln w="8312">
            <a:solidFill>
              <a:srgbClr val="34382F"/>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5" name="object 25"/>
          <p:cNvSpPr/>
          <p:nvPr/>
        </p:nvSpPr>
        <p:spPr>
          <a:xfrm>
            <a:off x="7286105" y="3233651"/>
            <a:ext cx="0" cy="440574"/>
          </a:xfrm>
          <a:custGeom>
            <a:avLst/>
            <a:gdLst/>
            <a:ahLst/>
            <a:cxnLst/>
            <a:rect l="l" t="t" r="r" b="b"/>
            <a:pathLst>
              <a:path h="440574">
                <a:moveTo>
                  <a:pt x="0" y="440574"/>
                </a:moveTo>
                <a:lnTo>
                  <a:pt x="0" y="0"/>
                </a:lnTo>
              </a:path>
            </a:pathLst>
          </a:custGeom>
          <a:ln w="8312">
            <a:solidFill>
              <a:srgbClr val="34382F"/>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6" name="object 26"/>
          <p:cNvSpPr/>
          <p:nvPr/>
        </p:nvSpPr>
        <p:spPr>
          <a:xfrm>
            <a:off x="1512916" y="3651365"/>
            <a:ext cx="6238701" cy="0"/>
          </a:xfrm>
          <a:custGeom>
            <a:avLst/>
            <a:gdLst/>
            <a:ahLst/>
            <a:cxnLst/>
            <a:rect l="l" t="t" r="r" b="b"/>
            <a:pathLst>
              <a:path w="6238701">
                <a:moveTo>
                  <a:pt x="0" y="0"/>
                </a:moveTo>
                <a:lnTo>
                  <a:pt x="6238701"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7" name="object 27"/>
          <p:cNvSpPr/>
          <p:nvPr/>
        </p:nvSpPr>
        <p:spPr>
          <a:xfrm>
            <a:off x="3746962" y="3624348"/>
            <a:ext cx="0" cy="428105"/>
          </a:xfrm>
          <a:custGeom>
            <a:avLst/>
            <a:gdLst/>
            <a:ahLst/>
            <a:cxnLst/>
            <a:rect l="l" t="t" r="r" b="b"/>
            <a:pathLst>
              <a:path h="428105">
                <a:moveTo>
                  <a:pt x="0" y="428105"/>
                </a:moveTo>
                <a:lnTo>
                  <a:pt x="0" y="0"/>
                </a:lnTo>
              </a:path>
            </a:pathLst>
          </a:custGeom>
          <a:ln w="4156">
            <a:solidFill>
              <a:srgbClr val="0C0C0C"/>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8" name="object 28"/>
          <p:cNvSpPr/>
          <p:nvPr/>
        </p:nvSpPr>
        <p:spPr>
          <a:xfrm>
            <a:off x="7288183" y="3749040"/>
            <a:ext cx="0" cy="187036"/>
          </a:xfrm>
          <a:custGeom>
            <a:avLst/>
            <a:gdLst/>
            <a:ahLst/>
            <a:cxnLst/>
            <a:rect l="l" t="t" r="r" b="b"/>
            <a:pathLst>
              <a:path h="187036">
                <a:moveTo>
                  <a:pt x="0" y="187036"/>
                </a:moveTo>
                <a:lnTo>
                  <a:pt x="0"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9" name="object 29"/>
          <p:cNvSpPr/>
          <p:nvPr/>
        </p:nvSpPr>
        <p:spPr>
          <a:xfrm>
            <a:off x="1512916" y="4033751"/>
            <a:ext cx="6238701" cy="0"/>
          </a:xfrm>
          <a:custGeom>
            <a:avLst/>
            <a:gdLst/>
            <a:ahLst/>
            <a:cxnLst/>
            <a:rect l="l" t="t" r="r" b="b"/>
            <a:pathLst>
              <a:path w="6238701">
                <a:moveTo>
                  <a:pt x="0" y="0"/>
                </a:moveTo>
                <a:lnTo>
                  <a:pt x="6238701"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0" name="object 30"/>
          <p:cNvSpPr/>
          <p:nvPr/>
        </p:nvSpPr>
        <p:spPr>
          <a:xfrm>
            <a:off x="3749040" y="4002577"/>
            <a:ext cx="0" cy="432262"/>
          </a:xfrm>
          <a:custGeom>
            <a:avLst/>
            <a:gdLst/>
            <a:ahLst/>
            <a:cxnLst/>
            <a:rect l="l" t="t" r="r" b="b"/>
            <a:pathLst>
              <a:path h="432262">
                <a:moveTo>
                  <a:pt x="0" y="432262"/>
                </a:moveTo>
                <a:lnTo>
                  <a:pt x="0" y="0"/>
                </a:lnTo>
              </a:path>
            </a:pathLst>
          </a:custGeom>
          <a:ln w="8312">
            <a:solidFill>
              <a:srgbClr val="343B34"/>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1" name="object 31"/>
          <p:cNvSpPr/>
          <p:nvPr/>
        </p:nvSpPr>
        <p:spPr>
          <a:xfrm>
            <a:off x="7286105" y="4002577"/>
            <a:ext cx="0" cy="432262"/>
          </a:xfrm>
          <a:custGeom>
            <a:avLst/>
            <a:gdLst/>
            <a:ahLst/>
            <a:cxnLst/>
            <a:rect l="l" t="t" r="r" b="b"/>
            <a:pathLst>
              <a:path h="432262">
                <a:moveTo>
                  <a:pt x="0" y="432262"/>
                </a:moveTo>
                <a:lnTo>
                  <a:pt x="0" y="0"/>
                </a:lnTo>
              </a:path>
            </a:pathLst>
          </a:custGeom>
          <a:ln w="8312">
            <a:solidFill>
              <a:srgbClr val="34382F"/>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2" name="object 32"/>
          <p:cNvSpPr/>
          <p:nvPr/>
        </p:nvSpPr>
        <p:spPr>
          <a:xfrm>
            <a:off x="1512916" y="4414057"/>
            <a:ext cx="2452254" cy="0"/>
          </a:xfrm>
          <a:custGeom>
            <a:avLst/>
            <a:gdLst/>
            <a:ahLst/>
            <a:cxnLst/>
            <a:rect l="l" t="t" r="r" b="b"/>
            <a:pathLst>
              <a:path w="2452254">
                <a:moveTo>
                  <a:pt x="0" y="0"/>
                </a:moveTo>
                <a:lnTo>
                  <a:pt x="2452254" y="0"/>
                </a:lnTo>
              </a:path>
            </a:pathLst>
          </a:custGeom>
          <a:ln w="8312">
            <a:solidFill>
              <a:srgbClr val="38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3" name="object 33"/>
          <p:cNvSpPr/>
          <p:nvPr/>
        </p:nvSpPr>
        <p:spPr>
          <a:xfrm>
            <a:off x="3715788" y="4414057"/>
            <a:ext cx="665018" cy="0"/>
          </a:xfrm>
          <a:custGeom>
            <a:avLst/>
            <a:gdLst/>
            <a:ahLst/>
            <a:cxnLst/>
            <a:rect l="l" t="t" r="r" b="b"/>
            <a:pathLst>
              <a:path w="665018">
                <a:moveTo>
                  <a:pt x="0" y="0"/>
                </a:moveTo>
                <a:lnTo>
                  <a:pt x="665018" y="0"/>
                </a:lnTo>
              </a:path>
            </a:pathLst>
          </a:custGeom>
          <a:ln w="4156">
            <a:solidFill>
              <a:srgbClr val="1F231C"/>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4" name="object 34"/>
          <p:cNvSpPr/>
          <p:nvPr/>
        </p:nvSpPr>
        <p:spPr>
          <a:xfrm>
            <a:off x="4330930" y="4416136"/>
            <a:ext cx="3420686" cy="0"/>
          </a:xfrm>
          <a:custGeom>
            <a:avLst/>
            <a:gdLst/>
            <a:ahLst/>
            <a:cxnLst/>
            <a:rect l="l" t="t" r="r" b="b"/>
            <a:pathLst>
              <a:path w="3420686">
                <a:moveTo>
                  <a:pt x="0" y="0"/>
                </a:moveTo>
                <a:lnTo>
                  <a:pt x="3420686"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5" name="object 35"/>
          <p:cNvSpPr/>
          <p:nvPr/>
        </p:nvSpPr>
        <p:spPr>
          <a:xfrm>
            <a:off x="3746962" y="4384963"/>
            <a:ext cx="0" cy="432262"/>
          </a:xfrm>
          <a:custGeom>
            <a:avLst/>
            <a:gdLst/>
            <a:ahLst/>
            <a:cxnLst/>
            <a:rect l="l" t="t" r="r" b="b"/>
            <a:pathLst>
              <a:path h="432262">
                <a:moveTo>
                  <a:pt x="0" y="432262"/>
                </a:moveTo>
                <a:lnTo>
                  <a:pt x="0" y="0"/>
                </a:lnTo>
              </a:path>
            </a:pathLst>
          </a:custGeom>
          <a:ln w="4156">
            <a:solidFill>
              <a:srgbClr val="0C0F0C"/>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6" name="object 36"/>
          <p:cNvSpPr/>
          <p:nvPr/>
        </p:nvSpPr>
        <p:spPr>
          <a:xfrm>
            <a:off x="7288183" y="4509654"/>
            <a:ext cx="0" cy="187036"/>
          </a:xfrm>
          <a:custGeom>
            <a:avLst/>
            <a:gdLst/>
            <a:ahLst/>
            <a:cxnLst/>
            <a:rect l="l" t="t" r="r" b="b"/>
            <a:pathLst>
              <a:path h="187036">
                <a:moveTo>
                  <a:pt x="0" y="187036"/>
                </a:moveTo>
                <a:lnTo>
                  <a:pt x="0"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7" name="object 37"/>
          <p:cNvSpPr/>
          <p:nvPr/>
        </p:nvSpPr>
        <p:spPr>
          <a:xfrm>
            <a:off x="1512916" y="4796443"/>
            <a:ext cx="6238701" cy="0"/>
          </a:xfrm>
          <a:custGeom>
            <a:avLst/>
            <a:gdLst/>
            <a:ahLst/>
            <a:cxnLst/>
            <a:rect l="l" t="t" r="r" b="b"/>
            <a:pathLst>
              <a:path w="6238701">
                <a:moveTo>
                  <a:pt x="0" y="0"/>
                </a:moveTo>
                <a:lnTo>
                  <a:pt x="6238701" y="0"/>
                </a:lnTo>
              </a:path>
            </a:pathLst>
          </a:custGeom>
          <a:ln w="8312">
            <a:solidFill>
              <a:srgbClr val="3F443B"/>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8" name="object 38"/>
          <p:cNvSpPr/>
          <p:nvPr/>
        </p:nvSpPr>
        <p:spPr>
          <a:xfrm>
            <a:off x="3749040" y="4767348"/>
            <a:ext cx="0" cy="428105"/>
          </a:xfrm>
          <a:custGeom>
            <a:avLst/>
            <a:gdLst/>
            <a:ahLst/>
            <a:cxnLst/>
            <a:rect l="l" t="t" r="r" b="b"/>
            <a:pathLst>
              <a:path h="428105">
                <a:moveTo>
                  <a:pt x="0" y="428105"/>
                </a:moveTo>
                <a:lnTo>
                  <a:pt x="0" y="0"/>
                </a:lnTo>
              </a:path>
            </a:pathLst>
          </a:custGeom>
          <a:ln w="8312">
            <a:solidFill>
              <a:srgbClr val="343B34"/>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9" name="object 39"/>
          <p:cNvSpPr/>
          <p:nvPr/>
        </p:nvSpPr>
        <p:spPr>
          <a:xfrm>
            <a:off x="7286105" y="4767348"/>
            <a:ext cx="0" cy="428105"/>
          </a:xfrm>
          <a:custGeom>
            <a:avLst/>
            <a:gdLst/>
            <a:ahLst/>
            <a:cxnLst/>
            <a:rect l="l" t="t" r="r" b="b"/>
            <a:pathLst>
              <a:path h="428105">
                <a:moveTo>
                  <a:pt x="0" y="428105"/>
                </a:moveTo>
                <a:lnTo>
                  <a:pt x="0" y="0"/>
                </a:lnTo>
              </a:path>
            </a:pathLst>
          </a:custGeom>
          <a:ln w="8312">
            <a:solidFill>
              <a:srgbClr val="343B2F"/>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0" name="object 40"/>
          <p:cNvSpPr/>
          <p:nvPr/>
        </p:nvSpPr>
        <p:spPr>
          <a:xfrm>
            <a:off x="1512916" y="5178828"/>
            <a:ext cx="6238701" cy="0"/>
          </a:xfrm>
          <a:custGeom>
            <a:avLst/>
            <a:gdLst/>
            <a:ahLst/>
            <a:cxnLst/>
            <a:rect l="l" t="t" r="r" b="b"/>
            <a:pathLst>
              <a:path w="6238701">
                <a:moveTo>
                  <a:pt x="0" y="0"/>
                </a:moveTo>
                <a:lnTo>
                  <a:pt x="6238701" y="0"/>
                </a:lnTo>
              </a:path>
            </a:pathLst>
          </a:custGeom>
          <a:ln w="8312">
            <a:solidFill>
              <a:srgbClr val="3B3F3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1" name="object 41"/>
          <p:cNvSpPr/>
          <p:nvPr/>
        </p:nvSpPr>
        <p:spPr>
          <a:xfrm>
            <a:off x="3746962" y="5145577"/>
            <a:ext cx="0" cy="166254"/>
          </a:xfrm>
          <a:custGeom>
            <a:avLst/>
            <a:gdLst/>
            <a:ahLst/>
            <a:cxnLst/>
            <a:rect l="l" t="t" r="r" b="b"/>
            <a:pathLst>
              <a:path h="166254">
                <a:moveTo>
                  <a:pt x="0" y="166254"/>
                </a:moveTo>
                <a:lnTo>
                  <a:pt x="0" y="0"/>
                </a:lnTo>
              </a:path>
            </a:pathLst>
          </a:custGeom>
          <a:ln w="4156">
            <a:solidFill>
              <a:srgbClr val="131813"/>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2" name="object 42"/>
          <p:cNvSpPr/>
          <p:nvPr/>
        </p:nvSpPr>
        <p:spPr>
          <a:xfrm>
            <a:off x="3746962" y="5274425"/>
            <a:ext cx="0" cy="290945"/>
          </a:xfrm>
          <a:custGeom>
            <a:avLst/>
            <a:gdLst/>
            <a:ahLst/>
            <a:cxnLst/>
            <a:rect l="l" t="t" r="r" b="b"/>
            <a:pathLst>
              <a:path h="290945">
                <a:moveTo>
                  <a:pt x="0" y="290945"/>
                </a:moveTo>
                <a:lnTo>
                  <a:pt x="0" y="0"/>
                </a:lnTo>
              </a:path>
            </a:pathLst>
          </a:custGeom>
          <a:ln w="4156">
            <a:solidFill>
              <a:srgbClr val="030303"/>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3" name="object 43"/>
          <p:cNvSpPr/>
          <p:nvPr/>
        </p:nvSpPr>
        <p:spPr>
          <a:xfrm>
            <a:off x="7288183" y="5274425"/>
            <a:ext cx="0" cy="182879"/>
          </a:xfrm>
          <a:custGeom>
            <a:avLst/>
            <a:gdLst/>
            <a:ahLst/>
            <a:cxnLst/>
            <a:rect l="l" t="t" r="r" b="b"/>
            <a:pathLst>
              <a:path h="182879">
                <a:moveTo>
                  <a:pt x="0" y="182879"/>
                </a:moveTo>
                <a:lnTo>
                  <a:pt x="0" y="0"/>
                </a:lnTo>
              </a:path>
            </a:pathLst>
          </a:custGeom>
          <a:ln w="4156">
            <a:solidFill>
              <a:srgbClr val="000000"/>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4" name="object 44"/>
          <p:cNvSpPr/>
          <p:nvPr/>
        </p:nvSpPr>
        <p:spPr>
          <a:xfrm>
            <a:off x="1512916" y="5561214"/>
            <a:ext cx="6238701" cy="0"/>
          </a:xfrm>
          <a:custGeom>
            <a:avLst/>
            <a:gdLst/>
            <a:ahLst/>
            <a:cxnLst/>
            <a:rect l="l" t="t" r="r" b="b"/>
            <a:pathLst>
              <a:path w="6238701">
                <a:moveTo>
                  <a:pt x="0" y="0"/>
                </a:moveTo>
                <a:lnTo>
                  <a:pt x="6238701" y="0"/>
                </a:lnTo>
              </a:path>
            </a:pathLst>
          </a:custGeom>
          <a:ln w="8312">
            <a:solidFill>
              <a:srgbClr val="44443F"/>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5" name="object 45"/>
          <p:cNvSpPr txBox="1">
            <a:spLocks noGrp="1"/>
          </p:cNvSpPr>
          <p:nvPr>
            <p:ph type="title"/>
          </p:nvPr>
        </p:nvSpPr>
        <p:spPr>
          <a:prstGeom prst="rect">
            <a:avLst/>
          </a:prstGeom>
        </p:spPr>
        <p:txBody>
          <a:bodyPr vert="horz" wrap="square" lIns="0" tIns="86290" rIns="0" bIns="0" rtlCol="0">
            <a:noAutofit/>
          </a:bodyPr>
          <a:lstStyle/>
          <a:p>
            <a:pPr marL="2217420">
              <a:lnSpc>
                <a:spcPct val="100000"/>
              </a:lnSpc>
            </a:pPr>
            <a:r>
              <a:rPr sz="3750" b="1" spc="-229" dirty="0" smtClean="0">
                <a:latin typeface="Arial"/>
                <a:cs typeface="Arial"/>
              </a:rPr>
              <a:t>Process</a:t>
            </a:r>
            <a:r>
              <a:rPr sz="3750" b="1" spc="165" dirty="0" smtClean="0">
                <a:latin typeface="Arial"/>
                <a:cs typeface="Arial"/>
              </a:rPr>
              <a:t> </a:t>
            </a:r>
            <a:r>
              <a:rPr sz="3750" b="1" spc="-150" dirty="0" smtClean="0">
                <a:latin typeface="Arial"/>
                <a:cs typeface="Arial"/>
              </a:rPr>
              <a:t>Screen</a:t>
            </a:r>
            <a:endParaRPr sz="3750">
              <a:latin typeface="Arial"/>
              <a:cs typeface="Arial"/>
            </a:endParaRPr>
          </a:p>
        </p:txBody>
      </p:sp>
      <p:sp>
        <p:nvSpPr>
          <p:cNvPr id="46" name="object 46"/>
          <p:cNvSpPr txBox="1"/>
          <p:nvPr/>
        </p:nvSpPr>
        <p:spPr>
          <a:xfrm>
            <a:off x="1496060" y="1361902"/>
            <a:ext cx="6216015" cy="127190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30" normalizeH="0" baseline="0" noProof="0" dirty="0" smtClean="0">
                <a:ln>
                  <a:noFill/>
                </a:ln>
                <a:solidFill>
                  <a:srgbClr val="6989AC"/>
                </a:solidFill>
                <a:effectLst/>
                <a:uLnTx/>
                <a:uFillTx/>
                <a:latin typeface="Arial"/>
                <a:ea typeface="+mn-ea"/>
                <a:cs typeface="Arial"/>
              </a:rPr>
              <a:t>TCS</a:t>
            </a:r>
            <a:r>
              <a:rPr kumimoji="0" sz="600" b="0" i="0" u="none" strike="noStrike" kern="1200" cap="none" spc="45" normalizeH="0" baseline="0" noProof="0" dirty="0" smtClean="0">
                <a:ln>
                  <a:noFill/>
                </a:ln>
                <a:solidFill>
                  <a:srgbClr val="6989AC"/>
                </a:solidFill>
                <a:effectLst/>
                <a:uLnTx/>
                <a:uFillTx/>
                <a:latin typeface="Arial"/>
                <a:ea typeface="+mn-ea"/>
                <a:cs typeface="Arial"/>
              </a:rPr>
              <a:t> </a:t>
            </a:r>
            <a:r>
              <a:rPr kumimoji="0" sz="600" b="0" i="0" u="none" strike="noStrike" kern="1200" cap="none" spc="-45" normalizeH="0" baseline="0" noProof="0" dirty="0" smtClean="0">
                <a:ln>
                  <a:noFill/>
                </a:ln>
                <a:solidFill>
                  <a:srgbClr val="487E9C"/>
                </a:solidFill>
                <a:effectLst/>
                <a:uLnTx/>
                <a:uFillTx/>
                <a:latin typeface="Arial"/>
                <a:ea typeface="+mn-ea"/>
                <a:cs typeface="Arial"/>
              </a:rPr>
              <a:t>H</a:t>
            </a:r>
            <a:r>
              <a:rPr kumimoji="0" sz="600" b="0" i="0" u="none" strike="noStrike" kern="1200" cap="none" spc="10" normalizeH="0" baseline="0" noProof="0" dirty="0" smtClean="0">
                <a:ln>
                  <a:noFill/>
                </a:ln>
                <a:solidFill>
                  <a:srgbClr val="6989AC"/>
                </a:solidFill>
                <a:effectLst/>
                <a:uLnTx/>
                <a:uFillTx/>
                <a:latin typeface="Arial"/>
                <a:ea typeface="+mn-ea"/>
                <a:cs typeface="Arial"/>
              </a:rPr>
              <a:t>ome </a:t>
            </a:r>
            <a:r>
              <a:rPr kumimoji="0" sz="600" b="0" i="0" u="none" strike="noStrike" kern="1200" cap="none" spc="35" normalizeH="0" baseline="0" noProof="0" dirty="0" smtClean="0">
                <a:ln>
                  <a:noFill/>
                </a:ln>
                <a:solidFill>
                  <a:srgbClr val="6989AC"/>
                </a:solidFill>
                <a:effectLst/>
                <a:uLnTx/>
                <a:uFillTx/>
                <a:latin typeface="Arial"/>
                <a:ea typeface="+mn-ea"/>
                <a:cs typeface="Arial"/>
              </a:rPr>
              <a:t> </a:t>
            </a:r>
            <a:r>
              <a:rPr kumimoji="0" sz="600" b="0" i="0" u="none" strike="noStrike" kern="1200" cap="none" spc="245"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80" normalizeH="0" baseline="0" noProof="0" dirty="0" smtClean="0">
                <a:ln>
                  <a:noFill/>
                </a:ln>
                <a:solidFill>
                  <a:srgbClr val="487E9C"/>
                </a:solidFill>
                <a:effectLst/>
                <a:uLnTx/>
                <a:uFillTx/>
                <a:latin typeface="Arial"/>
                <a:ea typeface="+mn-ea"/>
                <a:cs typeface="Arial"/>
              </a:rPr>
              <a:t>R</a:t>
            </a:r>
            <a:r>
              <a:rPr kumimoji="0" sz="600" b="0" i="0" u="none" strike="noStrike" kern="1200" cap="none" spc="5" normalizeH="0" baseline="0" noProof="0" dirty="0" smtClean="0">
                <a:ln>
                  <a:noFill/>
                </a:ln>
                <a:solidFill>
                  <a:srgbClr val="6989AC"/>
                </a:solidFill>
                <a:effectLst/>
                <a:uLnTx/>
                <a:uFillTx/>
                <a:latin typeface="Arial"/>
                <a:ea typeface="+mn-ea"/>
                <a:cs typeface="Arial"/>
              </a:rPr>
              <a:t>eview</a:t>
            </a:r>
            <a:r>
              <a:rPr kumimoji="0" sz="600" b="0" i="0" u="none" strike="noStrike" kern="1200" cap="none" spc="65" normalizeH="0" baseline="0" noProof="0" dirty="0" smtClean="0">
                <a:ln>
                  <a:noFill/>
                </a:ln>
                <a:solidFill>
                  <a:srgbClr val="6989AC"/>
                </a:solidFill>
                <a:effectLst/>
                <a:uLnTx/>
                <a:uFillTx/>
                <a:latin typeface="Arial"/>
                <a:ea typeface="+mn-ea"/>
                <a:cs typeface="Arial"/>
              </a:rPr>
              <a:t> </a:t>
            </a:r>
            <a:r>
              <a:rPr kumimoji="0" sz="600" b="0" i="0" u="none" strike="noStrike" kern="1200" cap="none" spc="-5" normalizeH="0" baseline="0" noProof="0" dirty="0" smtClean="0">
                <a:ln>
                  <a:noFill/>
                </a:ln>
                <a:solidFill>
                  <a:srgbClr val="6989AC"/>
                </a:solidFill>
                <a:effectLst/>
                <a:uLnTx/>
                <a:uFillTx/>
                <a:latin typeface="Arial"/>
                <a:ea typeface="+mn-ea"/>
                <a:cs typeface="Arial"/>
              </a:rPr>
              <a:t>Uploads </a:t>
            </a:r>
            <a:r>
              <a:rPr kumimoji="0" sz="600" b="0" i="0" u="none" strike="noStrike" kern="1200" cap="none" spc="5" normalizeH="0" baseline="0" noProof="0" dirty="0" smtClean="0">
                <a:ln>
                  <a:noFill/>
                </a:ln>
                <a:solidFill>
                  <a:srgbClr val="6989AC"/>
                </a:solidFill>
                <a:effectLst/>
                <a:uLnTx/>
                <a:uFillTx/>
                <a:latin typeface="Arial"/>
                <a:ea typeface="+mn-ea"/>
                <a:cs typeface="Arial"/>
              </a:rPr>
              <a:t> </a:t>
            </a:r>
            <a:r>
              <a:rPr kumimoji="0" sz="600" b="0" i="0" u="none" strike="noStrike" kern="1200" cap="none" spc="290" normalizeH="0" baseline="0" noProof="0" dirty="0" smtClean="0">
                <a:ln>
                  <a:noFill/>
                </a:ln>
                <a:solidFill>
                  <a:srgbClr val="525659"/>
                </a:solidFill>
                <a:effectLst/>
                <a:uLnTx/>
                <a:uFillTx/>
                <a:latin typeface="Arial"/>
                <a:ea typeface="+mn-ea"/>
                <a:cs typeface="Arial"/>
              </a:rPr>
              <a:t>•</a:t>
            </a:r>
            <a:r>
              <a:rPr kumimoji="0" sz="600" b="0" i="0" u="none" strike="noStrike" kern="1200" cap="none" spc="-50"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6989AC"/>
                </a:solidFill>
                <a:effectLst/>
                <a:uLnTx/>
                <a:uFillTx/>
                <a:latin typeface="Arial"/>
                <a:ea typeface="+mn-ea"/>
                <a:cs typeface="Arial"/>
              </a:rPr>
              <a:t>Batch Detail </a:t>
            </a:r>
            <a:r>
              <a:rPr kumimoji="0" sz="600" b="0" i="0" u="none" strike="noStrike" kern="1200" cap="none" spc="65" normalizeH="0" baseline="0" noProof="0" dirty="0" smtClean="0">
                <a:ln>
                  <a:noFill/>
                </a:ln>
                <a:solidFill>
                  <a:srgbClr val="6989AC"/>
                </a:solidFill>
                <a:effectLst/>
                <a:uLnTx/>
                <a:uFillTx/>
                <a:latin typeface="Arial"/>
                <a:ea typeface="+mn-ea"/>
                <a:cs typeface="Arial"/>
              </a:rPr>
              <a:t> </a:t>
            </a:r>
            <a:r>
              <a:rPr kumimoji="0" sz="600" b="0" i="0" u="none" strike="noStrike" kern="1200" cap="none" spc="245" normalizeH="0" baseline="0" noProof="0" dirty="0" smtClean="0">
                <a:ln>
                  <a:noFill/>
                </a:ln>
                <a:solidFill>
                  <a:srgbClr val="525659"/>
                </a:solidFill>
                <a:effectLst/>
                <a:uLnTx/>
                <a:uFillTx/>
                <a:latin typeface="Arial"/>
                <a:ea typeface="+mn-ea"/>
                <a:cs typeface="Arial"/>
              </a:rPr>
              <a:t>• </a:t>
            </a:r>
            <a:r>
              <a:rPr kumimoji="0" sz="600" b="0" i="0" u="none" strike="noStrike" kern="1200" cap="none" spc="-40"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525659"/>
                </a:solidFill>
                <a:effectLst/>
                <a:uLnTx/>
                <a:uFillTx/>
                <a:latin typeface="Arial"/>
                <a:ea typeface="+mn-ea"/>
                <a:cs typeface="Arial"/>
              </a:rPr>
              <a:t>Process</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ts val="600"/>
              </a:lnSpc>
              <a:spcBef>
                <a:spcPts val="21"/>
              </a:spcBef>
              <a:spcAft>
                <a:spcPts val="0"/>
              </a:spcAft>
              <a:buClrTx/>
              <a:buSzTx/>
              <a:buFontTx/>
              <a:buNone/>
              <a:tabLst/>
              <a:defRPr/>
            </a:pPr>
            <a:endParaRPr kumimoji="0" sz="600" b="0" i="0" u="none" strike="noStrike" kern="1200" cap="none" spc="0" normalizeH="0" baseline="0" noProof="0">
              <a:ln>
                <a:noFill/>
              </a:ln>
              <a:solidFill>
                <a:prstClr val="black"/>
              </a:solidFill>
              <a:effectLst/>
              <a:uLnTx/>
              <a:uFillTx/>
              <a:latin typeface="Calibri"/>
              <a:ea typeface="+mn-ea"/>
              <a:cs typeface="+mn-cs"/>
            </a:endParaRPr>
          </a:p>
          <a:p>
            <a:pPr marL="53975" marR="0" lvl="0" indent="0" algn="l" defTabSz="914400" rtl="0" eaLnBrk="1" fontAlgn="auto" latinLnBrk="0" hangingPunct="1">
              <a:lnSpc>
                <a:spcPct val="100000"/>
              </a:lnSpc>
              <a:spcBef>
                <a:spcPts val="0"/>
              </a:spcBef>
              <a:spcAft>
                <a:spcPts val="0"/>
              </a:spcAft>
              <a:buClrTx/>
              <a:buSzTx/>
              <a:buFontTx/>
              <a:buNone/>
              <a:tabLst/>
              <a:defRPr/>
            </a:pPr>
            <a:r>
              <a:rPr kumimoji="0" sz="600" b="1" i="0" u="none" strike="noStrike" kern="1200" cap="none" spc="45" normalizeH="0" baseline="0" noProof="0" dirty="0" smtClean="0">
                <a:ln>
                  <a:noFill/>
                </a:ln>
                <a:solidFill>
                  <a:srgbClr val="1D1C5B"/>
                </a:solidFill>
                <a:effectLst/>
                <a:uLnTx/>
                <a:uFillTx/>
                <a:latin typeface="Arial"/>
                <a:ea typeface="+mn-ea"/>
                <a:cs typeface="Arial"/>
              </a:rPr>
              <a:t>P</a:t>
            </a:r>
            <a:r>
              <a:rPr kumimoji="0" sz="600" b="1" i="0" u="none" strike="noStrike" kern="1200" cap="none" spc="-40" normalizeH="0" baseline="0" noProof="0" dirty="0" smtClean="0">
                <a:ln>
                  <a:noFill/>
                </a:ln>
                <a:solidFill>
                  <a:srgbClr val="1D1C5B"/>
                </a:solidFill>
                <a:effectLst/>
                <a:uLnTx/>
                <a:uFillTx/>
                <a:latin typeface="Arial"/>
                <a:ea typeface="+mn-ea"/>
                <a:cs typeface="Arial"/>
              </a:rPr>
              <a:t>r</a:t>
            </a:r>
            <a:r>
              <a:rPr kumimoji="0" sz="600" b="1" i="0" u="none" strike="noStrike" kern="1200" cap="none" spc="10" normalizeH="0" baseline="0" noProof="0" dirty="0" smtClean="0">
                <a:ln>
                  <a:noFill/>
                </a:ln>
                <a:solidFill>
                  <a:srgbClr val="343F5E"/>
                </a:solidFill>
                <a:effectLst/>
                <a:uLnTx/>
                <a:uFillTx/>
                <a:latin typeface="Arial"/>
                <a:ea typeface="+mn-ea"/>
                <a:cs typeface="Arial"/>
              </a:rPr>
              <a:t>oc</a:t>
            </a:r>
            <a:r>
              <a:rPr kumimoji="0" sz="600" b="1" i="0" u="none" strike="noStrike" kern="1200" cap="none" spc="-20" normalizeH="0" baseline="0" noProof="0" dirty="0" smtClean="0">
                <a:ln>
                  <a:noFill/>
                </a:ln>
                <a:solidFill>
                  <a:srgbClr val="343F5E"/>
                </a:solidFill>
                <a:effectLst/>
                <a:uLnTx/>
                <a:uFillTx/>
                <a:latin typeface="Arial"/>
                <a:ea typeface="+mn-ea"/>
                <a:cs typeface="Arial"/>
              </a:rPr>
              <a:t>e</a:t>
            </a:r>
            <a:r>
              <a:rPr kumimoji="0" sz="600" b="1" i="0" u="none" strike="noStrike" kern="1200" cap="none" spc="25" normalizeH="0" baseline="0" noProof="0" dirty="0" smtClean="0">
                <a:ln>
                  <a:noFill/>
                </a:ln>
                <a:solidFill>
                  <a:srgbClr val="1D1C5B"/>
                </a:solidFill>
                <a:effectLst/>
                <a:uLnTx/>
                <a:uFillTx/>
                <a:latin typeface="Arial"/>
                <a:ea typeface="+mn-ea"/>
                <a:cs typeface="Arial"/>
              </a:rPr>
              <a:t>ss</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ts val="750"/>
              </a:lnSpc>
              <a:spcBef>
                <a:spcPts val="49"/>
              </a:spcBef>
              <a:spcAft>
                <a:spcPts val="0"/>
              </a:spcAft>
              <a:buClrTx/>
              <a:buSzTx/>
              <a:buFontTx/>
              <a:buNone/>
              <a:tabLst/>
              <a:defRPr/>
            </a:pPr>
            <a:endParaRPr kumimoji="0" sz="750" b="0" i="0" u="none" strike="noStrike" kern="1200" cap="none" spc="0" normalizeH="0" baseline="0" noProof="0">
              <a:ln>
                <a:noFill/>
              </a:ln>
              <a:solidFill>
                <a:prstClr val="black"/>
              </a:solidFill>
              <a:effectLst/>
              <a:uLnTx/>
              <a:uFillTx/>
              <a:latin typeface="Calibri"/>
              <a:ea typeface="+mn-ea"/>
              <a:cs typeface="+mn-cs"/>
            </a:endParaRPr>
          </a:p>
          <a:p>
            <a:pPr marL="16510" marR="238760" lvl="0" indent="-4445" algn="l" defTabSz="914400" rtl="0" eaLnBrk="1" fontAlgn="auto" latinLnBrk="0" hangingPunct="1">
              <a:lnSpc>
                <a:spcPts val="650"/>
              </a:lnSpc>
              <a:spcBef>
                <a:spcPts val="0"/>
              </a:spcBef>
              <a:spcAft>
                <a:spcPts val="0"/>
              </a:spcAft>
              <a:buClrTx/>
              <a:buSzTx/>
              <a:buFontTx/>
              <a:buNone/>
              <a:tabLst/>
              <a:defRPr/>
            </a:pPr>
            <a:r>
              <a:rPr kumimoji="0" sz="600" b="0" i="0" u="none" strike="noStrike" kern="1200" cap="none" spc="10" normalizeH="0" baseline="0" noProof="0" dirty="0" smtClean="0">
                <a:ln>
                  <a:noFill/>
                </a:ln>
                <a:solidFill>
                  <a:srgbClr val="525659"/>
                </a:solidFill>
                <a:effectLst/>
                <a:uLnTx/>
                <a:uFillTx/>
                <a:latin typeface="Arial"/>
                <a:ea typeface="+mn-ea"/>
                <a:cs typeface="Arial"/>
              </a:rPr>
              <a:t>T</a:t>
            </a:r>
            <a:r>
              <a:rPr kumimoji="0" sz="600" b="0" i="0" u="none" strike="noStrike" kern="1200" cap="none" spc="-5" normalizeH="0" baseline="0" noProof="0" dirty="0" smtClean="0">
                <a:ln>
                  <a:noFill/>
                </a:ln>
                <a:solidFill>
                  <a:srgbClr val="525659"/>
                </a:solidFill>
                <a:effectLst/>
                <a:uLnTx/>
                <a:uFillTx/>
                <a:latin typeface="Arial"/>
                <a:ea typeface="+mn-ea"/>
                <a:cs typeface="Arial"/>
              </a:rPr>
              <a:t>h</a:t>
            </a:r>
            <a:r>
              <a:rPr kumimoji="0" sz="600" b="0" i="0" u="none" strike="noStrike" kern="1200" cap="none" spc="0" normalizeH="0" baseline="0" noProof="0" dirty="0" smtClean="0">
                <a:ln>
                  <a:noFill/>
                </a:ln>
                <a:solidFill>
                  <a:srgbClr val="42423F"/>
                </a:solidFill>
                <a:effectLst/>
                <a:uLnTx/>
                <a:uFillTx/>
                <a:latin typeface="Arial"/>
                <a:ea typeface="+mn-ea"/>
                <a:cs typeface="Arial"/>
              </a:rPr>
              <a:t>e</a:t>
            </a:r>
            <a:r>
              <a:rPr kumimoji="0" sz="600" b="0" i="0" u="none" strike="noStrike" kern="1200" cap="none" spc="20" normalizeH="0" baseline="0" noProof="0" dirty="0" smtClean="0">
                <a:ln>
                  <a:noFill/>
                </a:ln>
                <a:solidFill>
                  <a:srgbClr val="42423F"/>
                </a:solidFill>
                <a:effectLst/>
                <a:uLnTx/>
                <a:uFillTx/>
                <a:latin typeface="Arial"/>
                <a:ea typeface="+mn-ea"/>
                <a:cs typeface="Arial"/>
              </a:rPr>
              <a:t> </a:t>
            </a:r>
            <a:r>
              <a:rPr kumimoji="0" sz="600" b="0" i="0" u="none" strike="noStrike" kern="1200" cap="none" spc="25" normalizeH="0" baseline="0" noProof="0" dirty="0" smtClean="0">
                <a:ln>
                  <a:noFill/>
                </a:ln>
                <a:solidFill>
                  <a:srgbClr val="525659"/>
                </a:solidFill>
                <a:effectLst/>
                <a:uLnTx/>
                <a:uFillTx/>
                <a:latin typeface="Arial"/>
                <a:ea typeface="+mn-ea"/>
                <a:cs typeface="Arial"/>
              </a:rPr>
              <a:t>t</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20" normalizeH="0" baseline="0" noProof="0" dirty="0" smtClean="0">
                <a:ln>
                  <a:noFill/>
                </a:ln>
                <a:solidFill>
                  <a:srgbClr val="525659"/>
                </a:solidFill>
                <a:effectLst/>
                <a:uLnTx/>
                <a:uFillTx/>
                <a:latin typeface="Arial"/>
                <a:ea typeface="+mn-ea"/>
                <a:cs typeface="Arial"/>
              </a:rPr>
              <a:t>b</a:t>
            </a:r>
            <a:r>
              <a:rPr kumimoji="0" sz="600" b="0" i="0" u="none" strike="noStrike" kern="1200" cap="none" spc="-5" normalizeH="0" baseline="0" noProof="0" dirty="0" smtClean="0">
                <a:ln>
                  <a:noFill/>
                </a:ln>
                <a:solidFill>
                  <a:srgbClr val="343F5E"/>
                </a:solidFill>
                <a:effectLst/>
                <a:uLnTx/>
                <a:uFillTx/>
                <a:latin typeface="Arial"/>
                <a:ea typeface="+mn-ea"/>
                <a:cs typeface="Arial"/>
              </a:rPr>
              <a:t>l</a:t>
            </a:r>
            <a:r>
              <a:rPr kumimoji="0" sz="600" b="0" i="0" u="none" strike="noStrike" kern="1200" cap="none" spc="40" normalizeH="0" baseline="0" noProof="0" dirty="0" smtClean="0">
                <a:ln>
                  <a:noFill/>
                </a:ln>
                <a:solidFill>
                  <a:srgbClr val="42423F"/>
                </a:solidFill>
                <a:effectLst/>
                <a:uLnTx/>
                <a:uFillTx/>
                <a:latin typeface="Arial"/>
                <a:ea typeface="+mn-ea"/>
                <a:cs typeface="Arial"/>
              </a:rPr>
              <a:t>e</a:t>
            </a:r>
            <a:r>
              <a:rPr kumimoji="0" sz="600" b="0" i="0" u="none" strike="noStrike" kern="1200" cap="none" spc="-20" normalizeH="0" baseline="0" noProof="0" dirty="0" smtClean="0">
                <a:ln>
                  <a:noFill/>
                </a:ln>
                <a:solidFill>
                  <a:srgbClr val="42423F"/>
                </a:solidFill>
                <a:effectLst/>
                <a:uLnTx/>
                <a:uFillTx/>
                <a:latin typeface="Arial"/>
                <a:ea typeface="+mn-ea"/>
                <a:cs typeface="Arial"/>
              </a:rPr>
              <a:t> </a:t>
            </a:r>
            <a:r>
              <a:rPr kumimoji="0" sz="600" b="0" i="0" u="none" strike="noStrike" kern="1200" cap="none" spc="20" normalizeH="0" baseline="0" noProof="0" dirty="0" smtClean="0">
                <a:ln>
                  <a:noFill/>
                </a:ln>
                <a:solidFill>
                  <a:srgbClr val="42423F"/>
                </a:solidFill>
                <a:effectLst/>
                <a:uLnTx/>
                <a:uFillTx/>
                <a:latin typeface="Arial"/>
                <a:ea typeface="+mn-ea"/>
                <a:cs typeface="Arial"/>
              </a:rPr>
              <a:t>be</a:t>
            </a:r>
            <a:r>
              <a:rPr kumimoji="0" sz="600" b="0" i="0" u="none" strike="noStrike" kern="1200" cap="none" spc="-35" normalizeH="0" baseline="0" noProof="0" dirty="0" smtClean="0">
                <a:ln>
                  <a:noFill/>
                </a:ln>
                <a:solidFill>
                  <a:srgbClr val="42423F"/>
                </a:solidFill>
                <a:effectLst/>
                <a:uLnTx/>
                <a:uFillTx/>
                <a:latin typeface="Arial"/>
                <a:ea typeface="+mn-ea"/>
                <a:cs typeface="Arial"/>
              </a:rPr>
              <a:t>l</a:t>
            </a:r>
            <a:r>
              <a:rPr kumimoji="0" sz="600" b="0" i="0" u="none" strike="noStrike" kern="1200" cap="none" spc="15" normalizeH="0" baseline="0" noProof="0" dirty="0" smtClean="0">
                <a:ln>
                  <a:noFill/>
                </a:ln>
                <a:solidFill>
                  <a:srgbClr val="525659"/>
                </a:solidFill>
                <a:effectLst/>
                <a:uLnTx/>
                <a:uFillTx/>
                <a:latin typeface="Arial"/>
                <a:ea typeface="+mn-ea"/>
                <a:cs typeface="Arial"/>
              </a:rPr>
              <a:t>ow</a:t>
            </a:r>
            <a:r>
              <a:rPr kumimoji="0" sz="600" b="0" i="0" u="none" strike="noStrike" kern="1200" cap="none" spc="-2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42423F"/>
                </a:solidFill>
                <a:effectLst/>
                <a:uLnTx/>
                <a:uFillTx/>
                <a:latin typeface="Arial"/>
                <a:ea typeface="+mn-ea"/>
                <a:cs typeface="Arial"/>
              </a:rPr>
              <a:t>s</a:t>
            </a:r>
            <a:r>
              <a:rPr kumimoji="0" sz="600" b="0" i="0" u="none" strike="noStrike" kern="1200" cap="none" spc="-10" normalizeH="0" baseline="0" noProof="0" dirty="0" smtClean="0">
                <a:ln>
                  <a:noFill/>
                </a:ln>
                <a:solidFill>
                  <a:srgbClr val="525659"/>
                </a:solidFill>
                <a:effectLst/>
                <a:uLnTx/>
                <a:uFillTx/>
                <a:latin typeface="Arial"/>
                <a:ea typeface="+mn-ea"/>
                <a:cs typeface="Arial"/>
              </a:rPr>
              <a:t>h</a:t>
            </a:r>
            <a:r>
              <a:rPr kumimoji="0" sz="600" b="0" i="0" u="none" strike="noStrike" kern="1200" cap="none" spc="-10" normalizeH="0" baseline="0" noProof="0" dirty="0" smtClean="0">
                <a:ln>
                  <a:noFill/>
                </a:ln>
                <a:solidFill>
                  <a:srgbClr val="42423F"/>
                </a:solidFill>
                <a:effectLst/>
                <a:uLnTx/>
                <a:uFillTx/>
                <a:latin typeface="Arial"/>
                <a:ea typeface="+mn-ea"/>
                <a:cs typeface="Arial"/>
              </a:rPr>
              <a:t>o</a:t>
            </a:r>
            <a:r>
              <a:rPr kumimoji="0" sz="600" b="0" i="0" u="none" strike="noStrike" kern="1200" cap="none" spc="20" normalizeH="0" baseline="0" noProof="0" dirty="0" smtClean="0">
                <a:ln>
                  <a:noFill/>
                </a:ln>
                <a:solidFill>
                  <a:srgbClr val="525659"/>
                </a:solidFill>
                <a:effectLst/>
                <a:uLnTx/>
                <a:uFillTx/>
                <a:latin typeface="Arial"/>
                <a:ea typeface="+mn-ea"/>
                <a:cs typeface="Arial"/>
              </a:rPr>
              <a:t>w</a:t>
            </a:r>
            <a:r>
              <a:rPr kumimoji="0" sz="600" b="0" i="0" u="none" strike="noStrike" kern="1200" cap="none" spc="35" normalizeH="0" baseline="0" noProof="0" dirty="0" smtClean="0">
                <a:ln>
                  <a:noFill/>
                </a:ln>
                <a:solidFill>
                  <a:srgbClr val="42423F"/>
                </a:solidFill>
                <a:effectLst/>
                <a:uLnTx/>
                <a:uFillTx/>
                <a:latin typeface="Arial"/>
                <a:ea typeface="+mn-ea"/>
                <a:cs typeface="Arial"/>
              </a:rPr>
              <a:t>s</a:t>
            </a:r>
            <a:r>
              <a:rPr kumimoji="0" sz="600" b="0" i="0" u="none" strike="noStrike" kern="1200" cap="none" spc="-45" normalizeH="0" baseline="0" noProof="0" dirty="0" smtClean="0">
                <a:ln>
                  <a:noFill/>
                </a:ln>
                <a:solidFill>
                  <a:srgbClr val="42423F"/>
                </a:solidFill>
                <a:effectLst/>
                <a:uLnTx/>
                <a:uFillTx/>
                <a:latin typeface="Arial"/>
                <a:ea typeface="+mn-ea"/>
                <a:cs typeface="Arial"/>
              </a:rPr>
              <a:t> </a:t>
            </a:r>
            <a:r>
              <a:rPr kumimoji="0" sz="600" b="0" i="0" u="none" strike="noStrike" kern="1200" cap="none" spc="90" normalizeH="0" baseline="0" noProof="0" dirty="0" smtClean="0">
                <a:ln>
                  <a:noFill/>
                </a:ln>
                <a:solidFill>
                  <a:srgbClr val="5D4644"/>
                </a:solidFill>
                <a:effectLst/>
                <a:uLnTx/>
                <a:uFillTx/>
                <a:latin typeface="Arial"/>
                <a:ea typeface="+mn-ea"/>
                <a:cs typeface="Arial"/>
              </a:rPr>
              <a:t>t</a:t>
            </a:r>
            <a:r>
              <a:rPr kumimoji="0" sz="600" b="0" i="0" u="none" strike="noStrike" kern="1200" cap="none" spc="-10" normalizeH="0" baseline="0" noProof="0" dirty="0" smtClean="0">
                <a:ln>
                  <a:noFill/>
                </a:ln>
                <a:solidFill>
                  <a:srgbClr val="42423F"/>
                </a:solidFill>
                <a:effectLst/>
                <a:uLnTx/>
                <a:uFillTx/>
                <a:latin typeface="Arial"/>
                <a:ea typeface="+mn-ea"/>
                <a:cs typeface="Arial"/>
              </a:rPr>
              <a:t>h</a:t>
            </a:r>
            <a:r>
              <a:rPr kumimoji="0" sz="600" b="0" i="0" u="none" strike="noStrike" kern="1200" cap="none" spc="40" normalizeH="0" baseline="0" noProof="0" dirty="0" smtClean="0">
                <a:ln>
                  <a:noFill/>
                </a:ln>
                <a:solidFill>
                  <a:srgbClr val="525659"/>
                </a:solidFill>
                <a:effectLst/>
                <a:uLnTx/>
                <a:uFillTx/>
                <a:latin typeface="Arial"/>
                <a:ea typeface="+mn-ea"/>
                <a:cs typeface="Arial"/>
              </a:rPr>
              <a:t>e</a:t>
            </a:r>
            <a:r>
              <a:rPr kumimoji="0" sz="600" b="0" i="0" u="none" strike="noStrike" kern="1200" cap="none" spc="15"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4D2B38"/>
                </a:solidFill>
                <a:effectLst/>
                <a:uLnTx/>
                <a:uFillTx/>
                <a:latin typeface="Arial"/>
                <a:ea typeface="+mn-ea"/>
                <a:cs typeface="Arial"/>
              </a:rPr>
              <a:t>re</a:t>
            </a:r>
            <a:r>
              <a:rPr kumimoji="0" sz="600" b="0" i="0" u="none" strike="noStrike" kern="1200" cap="none" spc="-30" normalizeH="0" baseline="0" noProof="0" dirty="0" smtClean="0">
                <a:ln>
                  <a:noFill/>
                </a:ln>
                <a:solidFill>
                  <a:srgbClr val="4D2B38"/>
                </a:solidFill>
                <a:effectLst/>
                <a:uLnTx/>
                <a:uFillTx/>
                <a:latin typeface="Arial"/>
                <a:ea typeface="+mn-ea"/>
                <a:cs typeface="Arial"/>
              </a:rPr>
              <a:t>c</a:t>
            </a:r>
            <a:r>
              <a:rPr kumimoji="0" sz="600" b="0" i="0" u="none" strike="noStrike" kern="1200" cap="none" spc="20" normalizeH="0" baseline="0" noProof="0" dirty="0" smtClean="0">
                <a:ln>
                  <a:noFill/>
                </a:ln>
                <a:solidFill>
                  <a:srgbClr val="525659"/>
                </a:solidFill>
                <a:effectLst/>
                <a:uLnTx/>
                <a:uFillTx/>
                <a:latin typeface="Arial"/>
                <a:ea typeface="+mn-ea"/>
                <a:cs typeface="Arial"/>
              </a:rPr>
              <a:t>o</a:t>
            </a:r>
            <a:r>
              <a:rPr kumimoji="0" sz="600" b="0" i="0" u="none" strike="noStrike" kern="1200" cap="none" spc="-10" normalizeH="0" baseline="0" noProof="0" dirty="0" smtClean="0">
                <a:ln>
                  <a:noFill/>
                </a:ln>
                <a:solidFill>
                  <a:srgbClr val="0F3A79"/>
                </a:solidFill>
                <a:effectLst/>
                <a:uLnTx/>
                <a:uFillTx/>
                <a:latin typeface="Arial"/>
                <a:ea typeface="+mn-ea"/>
                <a:cs typeface="Arial"/>
              </a:rPr>
              <a:t>r</a:t>
            </a:r>
            <a:r>
              <a:rPr kumimoji="0" sz="600" b="0" i="0" u="none" strike="noStrike" kern="1200" cap="none" spc="60" normalizeH="0" baseline="0" noProof="0" dirty="0" smtClean="0">
                <a:ln>
                  <a:noFill/>
                </a:ln>
                <a:solidFill>
                  <a:srgbClr val="525659"/>
                </a:solidFill>
                <a:effectLst/>
                <a:uLnTx/>
                <a:uFillTx/>
                <a:latin typeface="Arial"/>
                <a:ea typeface="+mn-ea"/>
                <a:cs typeface="Arial"/>
              </a:rPr>
              <a:t>d</a:t>
            </a:r>
            <a:r>
              <a:rPr kumimoji="0" sz="600" b="0" i="0" u="none" strike="noStrike" kern="1200" cap="none" spc="-45"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42423F"/>
                </a:solidFill>
                <a:effectLst/>
                <a:uLnTx/>
                <a:uFillTx/>
                <a:latin typeface="Arial"/>
                <a:ea typeface="+mn-ea"/>
                <a:cs typeface="Arial"/>
              </a:rPr>
              <a:t>c</a:t>
            </a:r>
            <a:r>
              <a:rPr kumimoji="0" sz="600" b="0" i="0" u="none" strike="noStrike" kern="1200" cap="none" spc="5" normalizeH="0" baseline="0" noProof="0" dirty="0" smtClean="0">
                <a:ln>
                  <a:noFill/>
                </a:ln>
                <a:solidFill>
                  <a:srgbClr val="525659"/>
                </a:solidFill>
                <a:effectLst/>
                <a:uLnTx/>
                <a:uFillTx/>
                <a:latin typeface="Arial"/>
                <a:ea typeface="+mn-ea"/>
                <a:cs typeface="Arial"/>
              </a:rPr>
              <a:t>ounts </a:t>
            </a:r>
            <a:r>
              <a:rPr kumimoji="0" sz="600" b="0" i="0" u="none" strike="noStrike" kern="1200" cap="none" spc="10" normalizeH="0" baseline="0" noProof="0" dirty="0" smtClean="0">
                <a:ln>
                  <a:noFill/>
                </a:ln>
                <a:solidFill>
                  <a:srgbClr val="3F5B70"/>
                </a:solidFill>
                <a:effectLst/>
                <a:uLnTx/>
                <a:uFillTx/>
                <a:latin typeface="Arial"/>
                <a:ea typeface="+mn-ea"/>
                <a:cs typeface="Arial"/>
              </a:rPr>
              <a:t>f</a:t>
            </a:r>
            <a:r>
              <a:rPr kumimoji="0" sz="600" b="0" i="0" u="none" strike="noStrike" kern="1200" cap="none" spc="35" normalizeH="0" baseline="0" noProof="0" dirty="0" smtClean="0">
                <a:ln>
                  <a:noFill/>
                </a:ln>
                <a:solidFill>
                  <a:srgbClr val="3F5B70"/>
                </a:solidFill>
                <a:effectLst/>
                <a:uLnTx/>
                <a:uFillTx/>
                <a:latin typeface="Arial"/>
                <a:ea typeface="+mn-ea"/>
                <a:cs typeface="Arial"/>
              </a:rPr>
              <a:t>o</a:t>
            </a:r>
            <a:r>
              <a:rPr kumimoji="0" sz="600" b="0" i="0" u="none" strike="noStrike" kern="1200" cap="none" spc="65" normalizeH="0" baseline="0" noProof="0" dirty="0" smtClean="0">
                <a:ln>
                  <a:noFill/>
                </a:ln>
                <a:solidFill>
                  <a:srgbClr val="2F2D34"/>
                </a:solidFill>
                <a:effectLst/>
                <a:uLnTx/>
                <a:uFillTx/>
                <a:latin typeface="Arial"/>
                <a:ea typeface="+mn-ea"/>
                <a:cs typeface="Arial"/>
              </a:rPr>
              <a:t>r</a:t>
            </a:r>
            <a:r>
              <a:rPr kumimoji="0" sz="600" b="0" i="0" u="none" strike="noStrike" kern="1200" cap="none" spc="-40" normalizeH="0" baseline="0" noProof="0" dirty="0" smtClean="0">
                <a:ln>
                  <a:noFill/>
                </a:ln>
                <a:solidFill>
                  <a:srgbClr val="2F2D34"/>
                </a:solidFill>
                <a:effectLst/>
                <a:uLnTx/>
                <a:uFillTx/>
                <a:latin typeface="Arial"/>
                <a:ea typeface="+mn-ea"/>
                <a:cs typeface="Arial"/>
              </a:rPr>
              <a:t> </a:t>
            </a:r>
            <a:r>
              <a:rPr kumimoji="0" sz="600" b="0" i="0" u="none" strike="noStrike" kern="1200" cap="none" spc="90" normalizeH="0" baseline="0" noProof="0" dirty="0" smtClean="0">
                <a:ln>
                  <a:noFill/>
                </a:ln>
                <a:solidFill>
                  <a:srgbClr val="525659"/>
                </a:solidFill>
                <a:effectLst/>
                <a:uLnTx/>
                <a:uFillTx/>
                <a:latin typeface="Arial"/>
                <a:ea typeface="+mn-ea"/>
                <a:cs typeface="Arial"/>
              </a:rPr>
              <a:t>t</a:t>
            </a:r>
            <a:r>
              <a:rPr kumimoji="0" sz="600" b="0" i="0" u="none" strike="noStrike" kern="1200" cap="none" spc="-10" normalizeH="0" baseline="0" noProof="0" dirty="0" smtClean="0">
                <a:ln>
                  <a:noFill/>
                </a:ln>
                <a:solidFill>
                  <a:srgbClr val="4D2B38"/>
                </a:solidFill>
                <a:effectLst/>
                <a:uLnTx/>
                <a:uFillTx/>
                <a:latin typeface="Arial"/>
                <a:ea typeface="+mn-ea"/>
                <a:cs typeface="Arial"/>
              </a:rPr>
              <a:t>h</a:t>
            </a:r>
            <a:r>
              <a:rPr kumimoji="0" sz="600" b="0" i="0" u="none" strike="noStrike" kern="1200" cap="none" spc="40" normalizeH="0" baseline="0" noProof="0" dirty="0" smtClean="0">
                <a:ln>
                  <a:noFill/>
                </a:ln>
                <a:solidFill>
                  <a:srgbClr val="525659"/>
                </a:solidFill>
                <a:effectLst/>
                <a:uLnTx/>
                <a:uFillTx/>
                <a:latin typeface="Arial"/>
                <a:ea typeface="+mn-ea"/>
                <a:cs typeface="Arial"/>
              </a:rPr>
              <a:t>e</a:t>
            </a:r>
            <a:r>
              <a:rPr kumimoji="0" sz="600" b="0" i="0" u="none" strike="noStrike" kern="1200" cap="none" spc="-20" normalizeH="0" baseline="0" noProof="0" dirty="0" smtClean="0">
                <a:ln>
                  <a:noFill/>
                </a:ln>
                <a:solidFill>
                  <a:srgbClr val="525659"/>
                </a:solidFill>
                <a:effectLst/>
                <a:uLnTx/>
                <a:uFillTx/>
                <a:latin typeface="Arial"/>
                <a:ea typeface="+mn-ea"/>
                <a:cs typeface="Arial"/>
              </a:rPr>
              <a:t> </a:t>
            </a:r>
            <a:r>
              <a:rPr kumimoji="0" sz="600" b="0" i="0" u="none" strike="noStrike" kern="1200" cap="none" spc="0" normalizeH="0" baseline="0" noProof="0" dirty="0" smtClean="0">
                <a:ln>
                  <a:noFill/>
                </a:ln>
                <a:solidFill>
                  <a:srgbClr val="525659"/>
                </a:solidFill>
                <a:effectLst/>
                <a:uLnTx/>
                <a:uFillTx/>
                <a:latin typeface="Arial"/>
                <a:ea typeface="+mn-ea"/>
                <a:cs typeface="Arial"/>
              </a:rPr>
              <a:t>Batch</a:t>
            </a:r>
            <a:r>
              <a:rPr kumimoji="0" sz="600" b="0" i="0" u="none" strike="noStrike" kern="1200" cap="none" spc="35"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525659"/>
                </a:solidFill>
                <a:effectLst/>
                <a:uLnTx/>
                <a:uFillTx/>
                <a:latin typeface="Arial"/>
                <a:ea typeface="+mn-ea"/>
                <a:cs typeface="Arial"/>
              </a:rPr>
              <a:t>you</a:t>
            </a:r>
            <a:r>
              <a:rPr kumimoji="0" sz="600" b="0" i="0" u="none" strike="noStrike" kern="1200" cap="none" spc="20"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25" normalizeH="0" baseline="0" noProof="0" dirty="0" smtClean="0">
                <a:ln>
                  <a:noFill/>
                </a:ln>
                <a:solidFill>
                  <a:srgbClr val="3F5B70"/>
                </a:solidFill>
                <a:effectLst/>
                <a:uLnTx/>
                <a:uFillTx/>
                <a:latin typeface="Arial"/>
                <a:ea typeface="+mn-ea"/>
                <a:cs typeface="Arial"/>
              </a:rPr>
              <a:t>re</a:t>
            </a:r>
            <a:r>
              <a:rPr kumimoji="0" sz="600" b="0" i="0" u="none" strike="noStrike" kern="1200" cap="none" spc="-5" normalizeH="0" baseline="0" noProof="0" dirty="0" smtClean="0">
                <a:ln>
                  <a:noFill/>
                </a:ln>
                <a:solidFill>
                  <a:srgbClr val="3F5B70"/>
                </a:solidFill>
                <a:effectLst/>
                <a:uLnTx/>
                <a:uFillTx/>
                <a:latin typeface="Arial"/>
                <a:ea typeface="+mn-ea"/>
                <a:cs typeface="Arial"/>
              </a:rPr>
              <a:t> </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10" normalizeH="0" baseline="0" noProof="0" dirty="0" smtClean="0">
                <a:ln>
                  <a:noFill/>
                </a:ln>
                <a:solidFill>
                  <a:srgbClr val="525659"/>
                </a:solidFill>
                <a:effectLst/>
                <a:uLnTx/>
                <a:uFillTx/>
                <a:latin typeface="Arial"/>
                <a:ea typeface="+mn-ea"/>
                <a:cs typeface="Arial"/>
              </a:rPr>
              <a:t>bout</a:t>
            </a:r>
            <a:r>
              <a:rPr kumimoji="0" sz="600" b="0" i="0" u="none" strike="noStrike" kern="1200" cap="none" spc="35"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3F5B70"/>
                </a:solidFill>
                <a:effectLst/>
                <a:uLnTx/>
                <a:uFillTx/>
                <a:latin typeface="Arial"/>
                <a:ea typeface="+mn-ea"/>
                <a:cs typeface="Arial"/>
              </a:rPr>
              <a:t>to</a:t>
            </a:r>
            <a:r>
              <a:rPr kumimoji="0" sz="600" b="0" i="0" u="none" strike="noStrike" kern="1200" cap="none" spc="35" normalizeH="0" baseline="0" noProof="0" dirty="0" smtClean="0">
                <a:ln>
                  <a:noFill/>
                </a:ln>
                <a:solidFill>
                  <a:srgbClr val="3F5B70"/>
                </a:solidFill>
                <a:effectLst/>
                <a:uLnTx/>
                <a:uFillTx/>
                <a:latin typeface="Arial"/>
                <a:ea typeface="+mn-ea"/>
                <a:cs typeface="Arial"/>
              </a:rPr>
              <a:t> </a:t>
            </a:r>
            <a:r>
              <a:rPr kumimoji="0" sz="600" b="0" i="0" u="none" strike="noStrike" kern="1200" cap="none" spc="-10" normalizeH="0" baseline="0" noProof="0" dirty="0" smtClean="0">
                <a:ln>
                  <a:noFill/>
                </a:ln>
                <a:solidFill>
                  <a:srgbClr val="525659"/>
                </a:solidFill>
                <a:effectLst/>
                <a:uLnTx/>
                <a:uFillTx/>
                <a:latin typeface="Arial"/>
                <a:ea typeface="+mn-ea"/>
                <a:cs typeface="Arial"/>
              </a:rPr>
              <a:t>p</a:t>
            </a:r>
            <a:r>
              <a:rPr kumimoji="0" sz="600" b="0" i="0" u="none" strike="noStrike" kern="1200" cap="none" spc="25" normalizeH="0" baseline="0" noProof="0" dirty="0" smtClean="0">
                <a:ln>
                  <a:noFill/>
                </a:ln>
                <a:solidFill>
                  <a:srgbClr val="42423F"/>
                </a:solidFill>
                <a:effectLst/>
                <a:uLnTx/>
                <a:uFillTx/>
                <a:latin typeface="Arial"/>
                <a:ea typeface="+mn-ea"/>
                <a:cs typeface="Arial"/>
              </a:rPr>
              <a:t>r</a:t>
            </a:r>
            <a:r>
              <a:rPr kumimoji="0" sz="600" b="0" i="0" u="none" strike="noStrike" kern="1200" cap="none" spc="-10" normalizeH="0" baseline="0" noProof="0" dirty="0" smtClean="0">
                <a:ln>
                  <a:noFill/>
                </a:ln>
                <a:solidFill>
                  <a:srgbClr val="525659"/>
                </a:solidFill>
                <a:effectLst/>
                <a:uLnTx/>
                <a:uFillTx/>
                <a:latin typeface="Arial"/>
                <a:ea typeface="+mn-ea"/>
                <a:cs typeface="Arial"/>
              </a:rPr>
              <a:t>ocess</a:t>
            </a:r>
            <a:r>
              <a:rPr kumimoji="0" sz="600" b="0" i="0" u="none" strike="noStrike" kern="1200" cap="none" spc="45"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2F2D34"/>
                </a:solidFill>
                <a:effectLst/>
                <a:uLnTx/>
                <a:uFillTx/>
                <a:latin typeface="Arial"/>
                <a:ea typeface="+mn-ea"/>
                <a:cs typeface="Arial"/>
              </a:rPr>
              <a:t>g</a:t>
            </a:r>
            <a:r>
              <a:rPr kumimoji="0" sz="600" b="0" i="0" u="none" strike="noStrike" kern="1200" cap="none" spc="15" normalizeH="0" baseline="0" noProof="0" dirty="0" smtClean="0">
                <a:ln>
                  <a:noFill/>
                </a:ln>
                <a:solidFill>
                  <a:srgbClr val="646B6B"/>
                </a:solidFill>
                <a:effectLst/>
                <a:uLnTx/>
                <a:uFillTx/>
                <a:latin typeface="Arial"/>
                <a:ea typeface="+mn-ea"/>
                <a:cs typeface="Arial"/>
              </a:rPr>
              <a:t>r</a:t>
            </a:r>
            <a:r>
              <a:rPr kumimoji="0" sz="600" b="0" i="0" u="none" strike="noStrike" kern="1200" cap="none" spc="5" normalizeH="0" baseline="0" noProof="0" dirty="0" smtClean="0">
                <a:ln>
                  <a:noFill/>
                </a:ln>
                <a:solidFill>
                  <a:srgbClr val="646B6B"/>
                </a:solidFill>
                <a:effectLst/>
                <a:uLnTx/>
                <a:uFillTx/>
                <a:latin typeface="Arial"/>
                <a:ea typeface="+mn-ea"/>
                <a:cs typeface="Arial"/>
              </a:rPr>
              <a:t>o</a:t>
            </a:r>
            <a:r>
              <a:rPr kumimoji="0" sz="600" b="0" i="0" u="none" strike="noStrike" kern="1200" cap="none" spc="25" normalizeH="0" baseline="0" noProof="0" dirty="0" smtClean="0">
                <a:ln>
                  <a:noFill/>
                </a:ln>
                <a:solidFill>
                  <a:srgbClr val="343F5E"/>
                </a:solidFill>
                <a:effectLst/>
                <a:uLnTx/>
                <a:uFillTx/>
                <a:latin typeface="Arial"/>
                <a:ea typeface="+mn-ea"/>
                <a:cs typeface="Arial"/>
              </a:rPr>
              <a:t>u</a:t>
            </a:r>
            <a:r>
              <a:rPr kumimoji="0" sz="600" b="0" i="0" u="none" strike="noStrike" kern="1200" cap="none" spc="0" normalizeH="0" baseline="0" noProof="0" dirty="0" smtClean="0">
                <a:ln>
                  <a:noFill/>
                </a:ln>
                <a:solidFill>
                  <a:srgbClr val="525659"/>
                </a:solidFill>
                <a:effectLst/>
                <a:uLnTx/>
                <a:uFillTx/>
                <a:latin typeface="Arial"/>
                <a:ea typeface="+mn-ea"/>
                <a:cs typeface="Arial"/>
              </a:rPr>
              <a:t>ped </a:t>
            </a:r>
            <a:r>
              <a:rPr kumimoji="0" sz="600" b="0" i="0" u="none" strike="noStrike" kern="1200" cap="none" spc="25" normalizeH="0" baseline="0" noProof="0" dirty="0" smtClean="0">
                <a:ln>
                  <a:noFill/>
                </a:ln>
                <a:solidFill>
                  <a:srgbClr val="525659"/>
                </a:solidFill>
                <a:effectLst/>
                <a:uLnTx/>
                <a:uFillTx/>
                <a:latin typeface="Arial"/>
                <a:ea typeface="+mn-ea"/>
                <a:cs typeface="Arial"/>
              </a:rPr>
              <a:t>by </a:t>
            </a:r>
            <a:r>
              <a:rPr kumimoji="0" sz="600" b="0" i="0" u="none" strike="noStrike" kern="1200" cap="none" spc="-35" normalizeH="0" baseline="0" noProof="0" dirty="0" smtClean="0">
                <a:ln>
                  <a:noFill/>
                </a:ln>
                <a:solidFill>
                  <a:srgbClr val="42423F"/>
                </a:solidFill>
                <a:effectLst/>
                <a:uLnTx/>
                <a:uFillTx/>
                <a:latin typeface="Arial"/>
                <a:ea typeface="+mn-ea"/>
                <a:cs typeface="Arial"/>
              </a:rPr>
              <a:t>F</a:t>
            </a:r>
            <a:r>
              <a:rPr kumimoji="0" sz="600" b="0" i="0" u="none" strike="noStrike" kern="1200" cap="none" spc="-55" normalizeH="0" baseline="0" noProof="0" dirty="0" smtClean="0">
                <a:ln>
                  <a:noFill/>
                </a:ln>
                <a:solidFill>
                  <a:srgbClr val="42423F"/>
                </a:solidFill>
                <a:effectLst/>
                <a:uLnTx/>
                <a:uFillTx/>
                <a:latin typeface="Arial"/>
                <a:ea typeface="+mn-ea"/>
                <a:cs typeface="Arial"/>
              </a:rPr>
              <a:t>a</a:t>
            </a:r>
            <a:r>
              <a:rPr kumimoji="0" sz="600" b="0" i="0" u="none" strike="noStrike" kern="1200" cap="none" spc="15" normalizeH="0" baseline="0" noProof="0" dirty="0" smtClean="0">
                <a:ln>
                  <a:noFill/>
                </a:ln>
                <a:solidFill>
                  <a:srgbClr val="525659"/>
                </a:solidFill>
                <a:effectLst/>
                <a:uLnTx/>
                <a:uFillTx/>
                <a:latin typeface="Arial"/>
                <a:ea typeface="+mn-ea"/>
                <a:cs typeface="Arial"/>
              </a:rPr>
              <a:t>cility </a:t>
            </a:r>
            <a:r>
              <a:rPr kumimoji="0" sz="600" b="0" i="0" u="none" strike="noStrike" kern="1200" cap="none" spc="-80" normalizeH="0" baseline="0" noProof="0" dirty="0" smtClean="0">
                <a:ln>
                  <a:noFill/>
                </a:ln>
                <a:solidFill>
                  <a:srgbClr val="525659"/>
                </a:solidFill>
                <a:effectLst/>
                <a:uLnTx/>
                <a:uFillTx/>
                <a:latin typeface="Arial"/>
                <a:ea typeface="+mn-ea"/>
                <a:cs typeface="Arial"/>
              </a:rPr>
              <a:t> </a:t>
            </a:r>
            <a:r>
              <a:rPr kumimoji="0" sz="600" b="0" i="0" u="none" strike="noStrike" kern="1200" cap="none" spc="75" normalizeH="0" baseline="0" noProof="0" dirty="0" smtClean="0">
                <a:ln>
                  <a:noFill/>
                </a:ln>
                <a:solidFill>
                  <a:srgbClr val="525659"/>
                </a:solidFill>
                <a:effectLst/>
                <a:uLnTx/>
                <a:uFillTx/>
                <a:latin typeface="Times New Roman"/>
                <a:ea typeface="+mn-ea"/>
                <a:cs typeface="Times New Roman"/>
              </a:rPr>
              <a:t>1.</a:t>
            </a:r>
            <a:r>
              <a:rPr kumimoji="0" sz="600" b="0" i="0" u="none" strike="noStrike" kern="1200" cap="none" spc="-35" normalizeH="0" baseline="0" noProof="0" dirty="0" smtClean="0">
                <a:ln>
                  <a:noFill/>
                </a:ln>
                <a:solidFill>
                  <a:srgbClr val="525659"/>
                </a:solidFill>
                <a:effectLst/>
                <a:uLnTx/>
                <a:uFillTx/>
                <a:latin typeface="Times New Roman"/>
                <a:ea typeface="+mn-ea"/>
                <a:cs typeface="Times New Roman"/>
              </a:rPr>
              <a:t> </a:t>
            </a:r>
            <a:r>
              <a:rPr kumimoji="0" sz="600" b="0" i="0" u="none" strike="noStrike" kern="1200" cap="none" spc="-15" normalizeH="0" baseline="0" noProof="0" dirty="0" smtClean="0">
                <a:ln>
                  <a:noFill/>
                </a:ln>
                <a:solidFill>
                  <a:srgbClr val="525659"/>
                </a:solidFill>
                <a:effectLst/>
                <a:uLnTx/>
                <a:uFillTx/>
                <a:latin typeface="Arial"/>
                <a:ea typeface="+mn-ea"/>
                <a:cs typeface="Arial"/>
              </a:rPr>
              <a:t>For</a:t>
            </a:r>
            <a:r>
              <a:rPr kumimoji="0" sz="600" b="0" i="0" u="none" strike="noStrike" kern="1200" cap="none" spc="40"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525659"/>
                </a:solidFill>
                <a:effectLst/>
                <a:uLnTx/>
                <a:uFillTx/>
                <a:latin typeface="Arial"/>
                <a:ea typeface="+mn-ea"/>
                <a:cs typeface="Arial"/>
              </a:rPr>
              <a:t>each</a:t>
            </a:r>
            <a:r>
              <a:rPr kumimoji="0" sz="600" b="0" i="0" u="none" strike="noStrike" kern="1200" cap="none" spc="15" normalizeH="0" baseline="0" noProof="0" dirty="0" smtClean="0">
                <a:ln>
                  <a:noFill/>
                </a:ln>
                <a:solidFill>
                  <a:srgbClr val="525659"/>
                </a:solidFill>
                <a:effectLst/>
                <a:uLnTx/>
                <a:uFillTx/>
                <a:latin typeface="Arial"/>
                <a:ea typeface="+mn-ea"/>
                <a:cs typeface="Arial"/>
              </a:rPr>
              <a:t> </a:t>
            </a:r>
            <a:r>
              <a:rPr kumimoji="0" sz="600" b="0" i="0" u="none" strike="noStrike" kern="1200" cap="none" spc="-15" normalizeH="0" baseline="0" noProof="0" dirty="0" smtClean="0">
                <a:ln>
                  <a:noFill/>
                </a:ln>
                <a:solidFill>
                  <a:srgbClr val="42423F"/>
                </a:solidFill>
                <a:effectLst/>
                <a:uLnTx/>
                <a:uFillTx/>
                <a:latin typeface="Arial"/>
                <a:ea typeface="+mn-ea"/>
                <a:cs typeface="Arial"/>
              </a:rPr>
              <a:t>F</a:t>
            </a:r>
            <a:r>
              <a:rPr kumimoji="0" sz="600" b="0" i="0" u="none" strike="noStrike" kern="1200" cap="none" spc="-40" normalizeH="0" baseline="0" noProof="0" dirty="0" smtClean="0">
                <a:ln>
                  <a:noFill/>
                </a:ln>
                <a:solidFill>
                  <a:srgbClr val="42423F"/>
                </a:solidFill>
                <a:effectLst/>
                <a:uLnTx/>
                <a:uFillTx/>
                <a:latin typeface="Arial"/>
                <a:ea typeface="+mn-ea"/>
                <a:cs typeface="Arial"/>
              </a:rPr>
              <a:t>a</a:t>
            </a:r>
            <a:r>
              <a:rPr kumimoji="0" sz="600" b="0" i="0" u="none" strike="noStrike" kern="1200" cap="none" spc="10" normalizeH="0" baseline="0" noProof="0" dirty="0" smtClean="0">
                <a:ln>
                  <a:noFill/>
                </a:ln>
                <a:solidFill>
                  <a:srgbClr val="525659"/>
                </a:solidFill>
                <a:effectLst/>
                <a:uLnTx/>
                <a:uFillTx/>
                <a:latin typeface="Arial"/>
                <a:ea typeface="+mn-ea"/>
                <a:cs typeface="Arial"/>
              </a:rPr>
              <a:t>c</a:t>
            </a:r>
            <a:r>
              <a:rPr kumimoji="0" sz="600" b="0" i="0" u="none" strike="noStrike" kern="1200" cap="none" spc="-140" normalizeH="0" baseline="0" noProof="0" dirty="0" smtClean="0">
                <a:ln>
                  <a:noFill/>
                </a:ln>
                <a:solidFill>
                  <a:srgbClr val="525659"/>
                </a:solidFill>
                <a:effectLst/>
                <a:uLnTx/>
                <a:uFillTx/>
                <a:latin typeface="Arial"/>
                <a:ea typeface="+mn-ea"/>
                <a:cs typeface="Arial"/>
              </a:rPr>
              <a:t>i</a:t>
            </a:r>
            <a:r>
              <a:rPr kumimoji="0" sz="600" b="0" i="0" u="none" strike="noStrike" kern="1200" cap="none" spc="-130" normalizeH="0" baseline="0" noProof="0" dirty="0" smtClean="0">
                <a:ln>
                  <a:noFill/>
                </a:ln>
                <a:solidFill>
                  <a:srgbClr val="724436"/>
                </a:solidFill>
                <a:effectLst/>
                <a:uLnTx/>
                <a:uFillTx/>
                <a:latin typeface="Arial"/>
                <a:ea typeface="+mn-ea"/>
                <a:cs typeface="Arial"/>
              </a:rPr>
              <a:t>l</a:t>
            </a:r>
            <a:r>
              <a:rPr kumimoji="0" sz="600" b="0" i="0" u="none" strike="noStrike" kern="1200" cap="none" spc="-50" normalizeH="0" baseline="0" noProof="0" dirty="0" smtClean="0">
                <a:ln>
                  <a:noFill/>
                </a:ln>
                <a:solidFill>
                  <a:srgbClr val="1F4B80"/>
                </a:solidFill>
                <a:effectLst/>
                <a:uLnTx/>
                <a:uFillTx/>
                <a:latin typeface="Arial"/>
                <a:ea typeface="+mn-ea"/>
                <a:cs typeface="Arial"/>
              </a:rPr>
              <a:t>i</a:t>
            </a:r>
            <a:r>
              <a:rPr kumimoji="0" sz="600" b="0" i="0" u="none" strike="noStrike" kern="1200" cap="none" spc="30" normalizeH="0" baseline="0" noProof="0" dirty="0" smtClean="0">
                <a:ln>
                  <a:noFill/>
                </a:ln>
                <a:solidFill>
                  <a:srgbClr val="525659"/>
                </a:solidFill>
                <a:effectLst/>
                <a:uLnTx/>
                <a:uFillTx/>
                <a:latin typeface="Arial"/>
                <a:ea typeface="+mn-ea"/>
                <a:cs typeface="Arial"/>
              </a:rPr>
              <a:t>ty </a:t>
            </a:r>
            <a:r>
              <a:rPr kumimoji="0" sz="600" b="0" i="0" u="none" strike="noStrike" kern="1200" cap="none" spc="-80"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42423F"/>
                </a:solidFill>
                <a:effectLst/>
                <a:uLnTx/>
                <a:uFillTx/>
                <a:latin typeface="Arial"/>
                <a:ea typeface="+mn-ea"/>
                <a:cs typeface="Arial"/>
              </a:rPr>
              <a:t>1</a:t>
            </a:r>
            <a:r>
              <a:rPr kumimoji="0" sz="600" b="0" i="0" u="none" strike="noStrike" kern="1200" cap="none" spc="190" normalizeH="0" baseline="0" noProof="0" dirty="0" smtClean="0">
                <a:ln>
                  <a:noFill/>
                </a:ln>
                <a:solidFill>
                  <a:srgbClr val="646B6B"/>
                </a:solidFill>
                <a:effectLst/>
                <a:uLnTx/>
                <a:uFillTx/>
                <a:latin typeface="Arial"/>
                <a:ea typeface="+mn-ea"/>
                <a:cs typeface="Arial"/>
              </a:rPr>
              <a:t>,</a:t>
            </a:r>
            <a:r>
              <a:rPr kumimoji="0" sz="600" b="0" i="0" u="none" strike="noStrike" kern="1200" cap="none" spc="25" normalizeH="0" baseline="0" noProof="0" dirty="0" smtClean="0">
                <a:ln>
                  <a:noFill/>
                </a:ln>
                <a:solidFill>
                  <a:srgbClr val="525659"/>
                </a:solidFill>
                <a:effectLst/>
                <a:uLnTx/>
                <a:uFillTx/>
                <a:latin typeface="Arial"/>
                <a:ea typeface="+mn-ea"/>
                <a:cs typeface="Arial"/>
              </a:rPr>
              <a:t>i</a:t>
            </a:r>
            <a:r>
              <a:rPr kumimoji="0" sz="600" b="0" i="0" u="none" strike="noStrike" kern="1200" cap="none" spc="80" normalizeH="0" baseline="0" noProof="0" dirty="0" smtClean="0">
                <a:ln>
                  <a:noFill/>
                </a:ln>
                <a:solidFill>
                  <a:srgbClr val="133357"/>
                </a:solidFill>
                <a:effectLst/>
                <a:uLnTx/>
                <a:uFillTx/>
                <a:latin typeface="Arial"/>
                <a:ea typeface="+mn-ea"/>
                <a:cs typeface="Arial"/>
              </a:rPr>
              <a:t>t</a:t>
            </a:r>
            <a:r>
              <a:rPr kumimoji="0" sz="600" b="0" i="0" u="none" strike="noStrike" kern="1200" cap="none" spc="-25" normalizeH="0" baseline="0" noProof="0" dirty="0" smtClean="0">
                <a:ln>
                  <a:noFill/>
                </a:ln>
                <a:solidFill>
                  <a:srgbClr val="133357"/>
                </a:solidFill>
                <a:effectLst/>
                <a:uLnTx/>
                <a:uFillTx/>
                <a:latin typeface="Arial"/>
                <a:ea typeface="+mn-ea"/>
                <a:cs typeface="Arial"/>
              </a:rPr>
              <a:t> </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10" normalizeH="0" baseline="0" noProof="0" dirty="0" smtClean="0">
                <a:ln>
                  <a:noFill/>
                </a:ln>
                <a:solidFill>
                  <a:srgbClr val="3F5B70"/>
                </a:solidFill>
                <a:effectLst/>
                <a:uLnTx/>
                <a:uFillTx/>
                <a:latin typeface="Arial"/>
                <a:ea typeface="+mn-ea"/>
                <a:cs typeface="Arial"/>
              </a:rPr>
              <a:t>lso</a:t>
            </a:r>
            <a:r>
              <a:rPr kumimoji="0" sz="600" b="0" i="0" u="none" strike="noStrike" kern="1200" cap="none" spc="5" normalizeH="0" baseline="0" noProof="0" dirty="0" smtClean="0">
                <a:ln>
                  <a:noFill/>
                </a:ln>
                <a:solidFill>
                  <a:srgbClr val="3F5B70"/>
                </a:solidFill>
                <a:effectLst/>
                <a:uLnTx/>
                <a:uFillTx/>
                <a:latin typeface="Arial"/>
                <a:ea typeface="+mn-ea"/>
                <a:cs typeface="Arial"/>
              </a:rPr>
              <a:t> </a:t>
            </a:r>
            <a:r>
              <a:rPr kumimoji="0" sz="600" b="0" i="0" u="none" strike="noStrike" kern="1200" cap="none" spc="0" normalizeH="0" baseline="0" noProof="0" dirty="0" smtClean="0">
                <a:ln>
                  <a:noFill/>
                </a:ln>
                <a:solidFill>
                  <a:srgbClr val="525659"/>
                </a:solidFill>
                <a:effectLst/>
                <a:uLnTx/>
                <a:uFillTx/>
                <a:latin typeface="Arial"/>
                <a:ea typeface="+mn-ea"/>
                <a:cs typeface="Arial"/>
              </a:rPr>
              <a:t>shows</a:t>
            </a:r>
            <a:r>
              <a:rPr kumimoji="0" sz="600" b="0" i="0" u="none" strike="noStrike" kern="1200" cap="none" spc="10" normalizeH="0" baseline="0" noProof="0" dirty="0" smtClean="0">
                <a:ln>
                  <a:noFill/>
                </a:ln>
                <a:solidFill>
                  <a:srgbClr val="525659"/>
                </a:solidFill>
                <a:effectLst/>
                <a:uLnTx/>
                <a:uFillTx/>
                <a:latin typeface="Arial"/>
                <a:ea typeface="+mn-ea"/>
                <a:cs typeface="Arial"/>
              </a:rPr>
              <a:t> cou</a:t>
            </a:r>
            <a:r>
              <a:rPr kumimoji="0" sz="600" b="0" i="0" u="none" strike="noStrike" kern="1200" cap="none" spc="-35" normalizeH="0" baseline="0" noProof="0" dirty="0" smtClean="0">
                <a:ln>
                  <a:noFill/>
                </a:ln>
                <a:solidFill>
                  <a:srgbClr val="525659"/>
                </a:solidFill>
                <a:effectLst/>
                <a:uLnTx/>
                <a:uFillTx/>
                <a:latin typeface="Arial"/>
                <a:ea typeface="+mn-ea"/>
                <a:cs typeface="Arial"/>
              </a:rPr>
              <a:t>n</a:t>
            </a:r>
            <a:r>
              <a:rPr kumimoji="0" sz="600" b="0" i="0" u="none" strike="noStrike" kern="1200" cap="none" spc="60" normalizeH="0" baseline="0" noProof="0" dirty="0" smtClean="0">
                <a:ln>
                  <a:noFill/>
                </a:ln>
                <a:solidFill>
                  <a:srgbClr val="42423F"/>
                </a:solidFill>
                <a:effectLst/>
                <a:uLnTx/>
                <a:uFillTx/>
                <a:latin typeface="Arial"/>
                <a:ea typeface="+mn-ea"/>
                <a:cs typeface="Arial"/>
              </a:rPr>
              <a:t>t</a:t>
            </a:r>
            <a:r>
              <a:rPr kumimoji="0" sz="600" b="0" i="0" u="none" strike="noStrike" kern="1200" cap="none" spc="35" normalizeH="0" baseline="0" noProof="0" dirty="0" smtClean="0">
                <a:ln>
                  <a:noFill/>
                </a:ln>
                <a:solidFill>
                  <a:srgbClr val="525659"/>
                </a:solidFill>
                <a:effectLst/>
                <a:uLnTx/>
                <a:uFillTx/>
                <a:latin typeface="Arial"/>
                <a:ea typeface="+mn-ea"/>
                <a:cs typeface="Arial"/>
              </a:rPr>
              <a:t>s</a:t>
            </a:r>
            <a:r>
              <a:rPr kumimoji="0" sz="600" b="0" i="0" u="none" strike="noStrike" kern="1200" cap="none" spc="-15"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525659"/>
                </a:solidFill>
                <a:effectLst/>
                <a:uLnTx/>
                <a:uFillTx/>
                <a:latin typeface="Arial"/>
                <a:ea typeface="+mn-ea"/>
                <a:cs typeface="Arial"/>
              </a:rPr>
              <a:t>o</a:t>
            </a:r>
            <a:r>
              <a:rPr kumimoji="0" sz="600" b="0" i="0" u="none" strike="noStrike" kern="1200" cap="none" spc="5" normalizeH="0" baseline="0" noProof="0" dirty="0" smtClean="0">
                <a:ln>
                  <a:noFill/>
                </a:ln>
                <a:solidFill>
                  <a:srgbClr val="1F4B80"/>
                </a:solidFill>
                <a:effectLst/>
                <a:uLnTx/>
                <a:uFillTx/>
                <a:latin typeface="Arial"/>
                <a:ea typeface="+mn-ea"/>
                <a:cs typeface="Arial"/>
              </a:rPr>
              <a:t>f</a:t>
            </a:r>
            <a:r>
              <a:rPr kumimoji="0" sz="600" b="0" i="0" u="none" strike="noStrike" kern="1200" cap="none" spc="15" normalizeH="0" baseline="0" noProof="0" dirty="0" smtClean="0">
                <a:ln>
                  <a:noFill/>
                </a:ln>
                <a:solidFill>
                  <a:srgbClr val="1F4B80"/>
                </a:solidFill>
                <a:effectLst/>
                <a:uLnTx/>
                <a:uFillTx/>
                <a:latin typeface="Arial"/>
                <a:ea typeface="+mn-ea"/>
                <a:cs typeface="Arial"/>
              </a:rPr>
              <a:t> </a:t>
            </a:r>
            <a:r>
              <a:rPr kumimoji="0" sz="600" b="0" i="0" u="none" strike="noStrike" kern="1200" cap="none" spc="55" normalizeH="0" baseline="0" noProof="0" dirty="0" smtClean="0">
                <a:ln>
                  <a:noFill/>
                </a:ln>
                <a:solidFill>
                  <a:srgbClr val="646B6B"/>
                </a:solidFill>
                <a:effectLst/>
                <a:uLnTx/>
                <a:uFillTx/>
                <a:latin typeface="Arial"/>
                <a:ea typeface="+mn-ea"/>
                <a:cs typeface="Arial"/>
              </a:rPr>
              <a:t>w</a:t>
            </a:r>
            <a:r>
              <a:rPr kumimoji="0" sz="600" b="0" i="0" u="none" strike="noStrike" kern="1200" cap="none" spc="25" normalizeH="0" baseline="0" noProof="0" dirty="0" smtClean="0">
                <a:ln>
                  <a:noFill/>
                </a:ln>
                <a:solidFill>
                  <a:srgbClr val="3F5B70"/>
                </a:solidFill>
                <a:effectLst/>
                <a:uLnTx/>
                <a:uFillTx/>
                <a:latin typeface="Arial"/>
                <a:ea typeface="+mn-ea"/>
                <a:cs typeface="Arial"/>
              </a:rPr>
              <a:t>hat</a:t>
            </a:r>
            <a:r>
              <a:rPr kumimoji="0" sz="600" b="0" i="0" u="none" strike="noStrike" kern="1200" cap="none" spc="-5" normalizeH="0" baseline="0" noProof="0" dirty="0" smtClean="0">
                <a:ln>
                  <a:noFill/>
                </a:ln>
                <a:solidFill>
                  <a:srgbClr val="3F5B70"/>
                </a:solidFill>
                <a:effectLst/>
                <a:uLnTx/>
                <a:uFillTx/>
                <a:latin typeface="Arial"/>
                <a:ea typeface="+mn-ea"/>
                <a:cs typeface="Arial"/>
              </a:rPr>
              <a:t> </a:t>
            </a:r>
            <a:r>
              <a:rPr kumimoji="0" sz="600" b="0" i="0" u="none" strike="noStrike" kern="1200" cap="none" spc="20" normalizeH="0" baseline="0" noProof="0" dirty="0" smtClean="0">
                <a:ln>
                  <a:noFill/>
                </a:ln>
                <a:solidFill>
                  <a:srgbClr val="3F5B70"/>
                </a:solidFill>
                <a:effectLst/>
                <a:uLnTx/>
                <a:uFillTx/>
                <a:latin typeface="Arial"/>
                <a:ea typeface="+mn-ea"/>
                <a:cs typeface="Arial"/>
              </a:rPr>
              <a:t>h</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35" normalizeH="0" baseline="0" noProof="0" dirty="0" smtClean="0">
                <a:ln>
                  <a:noFill/>
                </a:ln>
                <a:solidFill>
                  <a:srgbClr val="525659"/>
                </a:solidFill>
                <a:effectLst/>
                <a:uLnTx/>
                <a:uFillTx/>
                <a:latin typeface="Arial"/>
                <a:ea typeface="+mn-ea"/>
                <a:cs typeface="Arial"/>
              </a:rPr>
              <a:t>s</a:t>
            </a:r>
            <a:r>
              <a:rPr kumimoji="0" sz="600" b="0" i="0" u="none" strike="noStrike" kern="1200" cap="none" spc="-45"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35" normalizeH="0" baseline="0" noProof="0" dirty="0" smtClean="0">
                <a:ln>
                  <a:noFill/>
                </a:ln>
                <a:solidFill>
                  <a:srgbClr val="364B7E"/>
                </a:solidFill>
                <a:effectLst/>
                <a:uLnTx/>
                <a:uFillTx/>
                <a:latin typeface="Arial"/>
                <a:ea typeface="+mn-ea"/>
                <a:cs typeface="Arial"/>
              </a:rPr>
              <a:t>l</a:t>
            </a:r>
            <a:r>
              <a:rPr kumimoji="0" sz="600" b="0" i="0" u="none" strike="noStrike" kern="1200" cap="none" spc="20" normalizeH="0" baseline="0" noProof="0" dirty="0" smtClean="0">
                <a:ln>
                  <a:noFill/>
                </a:ln>
                <a:solidFill>
                  <a:srgbClr val="364B7E"/>
                </a:solidFill>
                <a:effectLst/>
                <a:uLnTx/>
                <a:uFillTx/>
                <a:latin typeface="Arial"/>
                <a:ea typeface="+mn-ea"/>
                <a:cs typeface="Arial"/>
              </a:rPr>
              <a:t>r</a:t>
            </a:r>
            <a:r>
              <a:rPr kumimoji="0" sz="600" b="0" i="0" u="none" strike="noStrike" kern="1200" cap="none" spc="5" normalizeH="0" baseline="0" noProof="0" dirty="0" smtClean="0">
                <a:ln>
                  <a:noFill/>
                </a:ln>
                <a:solidFill>
                  <a:srgbClr val="525659"/>
                </a:solidFill>
                <a:effectLst/>
                <a:uLnTx/>
                <a:uFillTx/>
                <a:latin typeface="Arial"/>
                <a:ea typeface="+mn-ea"/>
                <a:cs typeface="Arial"/>
              </a:rPr>
              <a:t>eady</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15" normalizeH="0" baseline="0" noProof="0" dirty="0" smtClean="0">
                <a:ln>
                  <a:noFill/>
                </a:ln>
                <a:solidFill>
                  <a:srgbClr val="525659"/>
                </a:solidFill>
                <a:effectLst/>
                <a:uLnTx/>
                <a:uFillTx/>
                <a:latin typeface="Arial"/>
                <a:ea typeface="+mn-ea"/>
                <a:cs typeface="Arial"/>
              </a:rPr>
              <a:t>been</a:t>
            </a:r>
            <a:r>
              <a:rPr kumimoji="0" sz="600" b="0" i="0" u="none" strike="noStrike" kern="1200" cap="none" spc="5" normalizeH="0" baseline="0" noProof="0" dirty="0" smtClean="0">
                <a:ln>
                  <a:noFill/>
                </a:ln>
                <a:solidFill>
                  <a:srgbClr val="525659"/>
                </a:solidFill>
                <a:effectLst/>
                <a:uLnTx/>
                <a:uFillTx/>
                <a:latin typeface="Arial"/>
                <a:ea typeface="+mn-ea"/>
                <a:cs typeface="Arial"/>
              </a:rPr>
              <a:t> pro</a:t>
            </a:r>
            <a:r>
              <a:rPr kumimoji="0" sz="600" b="0" i="0" u="none" strike="noStrike" kern="1200" cap="none" spc="10" normalizeH="0" baseline="0" noProof="0" dirty="0" smtClean="0">
                <a:ln>
                  <a:noFill/>
                </a:ln>
                <a:solidFill>
                  <a:srgbClr val="525659"/>
                </a:solidFill>
                <a:effectLst/>
                <a:uLnTx/>
                <a:uFillTx/>
                <a:latin typeface="Arial"/>
                <a:ea typeface="+mn-ea"/>
                <a:cs typeface="Arial"/>
              </a:rPr>
              <a:t>c</a:t>
            </a:r>
            <a:r>
              <a:rPr kumimoji="0" sz="600" b="0" i="0" u="none" strike="noStrike" kern="1200" cap="none" spc="-10" normalizeH="0" baseline="0" noProof="0" dirty="0" smtClean="0">
                <a:ln>
                  <a:noFill/>
                </a:ln>
                <a:solidFill>
                  <a:srgbClr val="42423F"/>
                </a:solidFill>
                <a:effectLst/>
                <a:uLnTx/>
                <a:uFillTx/>
                <a:latin typeface="Arial"/>
                <a:ea typeface="+mn-ea"/>
                <a:cs typeface="Arial"/>
              </a:rPr>
              <a:t>e</a:t>
            </a:r>
            <a:r>
              <a:rPr kumimoji="0" sz="600" b="0" i="0" u="none" strike="noStrike" kern="1200" cap="none" spc="-25" normalizeH="0" baseline="0" noProof="0" dirty="0" smtClean="0">
                <a:ln>
                  <a:noFill/>
                </a:ln>
                <a:solidFill>
                  <a:srgbClr val="525659"/>
                </a:solidFill>
                <a:effectLst/>
                <a:uLnTx/>
                <a:uFillTx/>
                <a:latin typeface="Arial"/>
                <a:ea typeface="+mn-ea"/>
                <a:cs typeface="Arial"/>
              </a:rPr>
              <a:t>s</a:t>
            </a:r>
            <a:r>
              <a:rPr kumimoji="0" sz="600" b="0" i="0" u="none" strike="noStrike" kern="1200" cap="none" spc="10" normalizeH="0" baseline="0" noProof="0" dirty="0" smtClean="0">
                <a:ln>
                  <a:noFill/>
                </a:ln>
                <a:solidFill>
                  <a:srgbClr val="525659"/>
                </a:solidFill>
                <a:effectLst/>
                <a:uLnTx/>
                <a:uFillTx/>
                <a:latin typeface="Arial"/>
                <a:ea typeface="+mn-ea"/>
                <a:cs typeface="Arial"/>
              </a:rPr>
              <a:t>s</a:t>
            </a:r>
            <a:r>
              <a:rPr kumimoji="0" sz="600" b="0" i="0" u="none" strike="noStrike" kern="1200" cap="none" spc="-45" normalizeH="0" baseline="0" noProof="0" dirty="0" smtClean="0">
                <a:ln>
                  <a:noFill/>
                </a:ln>
                <a:solidFill>
                  <a:srgbClr val="42423F"/>
                </a:solidFill>
                <a:effectLst/>
                <a:uLnTx/>
                <a:uFillTx/>
                <a:latin typeface="Arial"/>
                <a:ea typeface="+mn-ea"/>
                <a:cs typeface="Arial"/>
              </a:rPr>
              <a:t>e</a:t>
            </a:r>
            <a:r>
              <a:rPr kumimoji="0" sz="600" b="0" i="0" u="none" strike="noStrike" kern="1200" cap="none" spc="100" normalizeH="0" baseline="0" noProof="0" dirty="0" smtClean="0">
                <a:ln>
                  <a:noFill/>
                </a:ln>
                <a:solidFill>
                  <a:srgbClr val="525659"/>
                </a:solidFill>
                <a:effectLst/>
                <a:uLnTx/>
                <a:uFillTx/>
                <a:latin typeface="Arial"/>
                <a:ea typeface="+mn-ea"/>
                <a:cs typeface="Arial"/>
              </a:rPr>
              <a:t>d</a:t>
            </a:r>
            <a:r>
              <a:rPr kumimoji="0" sz="600" b="0" i="0" u="none" strike="noStrike" kern="1200" cap="none" spc="-50"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3F5B70"/>
                </a:solidFill>
                <a:effectLst/>
                <a:uLnTx/>
                <a:uFillTx/>
                <a:latin typeface="Arial"/>
                <a:ea typeface="+mn-ea"/>
                <a:cs typeface="Arial"/>
              </a:rPr>
              <a:t>i</a:t>
            </a:r>
            <a:r>
              <a:rPr kumimoji="0" sz="600" b="0" i="0" u="none" strike="noStrike" kern="1200" cap="none" spc="20" normalizeH="0" baseline="0" noProof="0" dirty="0" smtClean="0">
                <a:ln>
                  <a:noFill/>
                </a:ln>
                <a:solidFill>
                  <a:srgbClr val="5D4644"/>
                </a:solidFill>
                <a:effectLst/>
                <a:uLnTx/>
                <a:uFillTx/>
                <a:latin typeface="Arial"/>
                <a:ea typeface="+mn-ea"/>
                <a:cs typeface="Arial"/>
              </a:rPr>
              <a:t>n</a:t>
            </a:r>
            <a:r>
              <a:rPr kumimoji="0" sz="600" b="0" i="0" u="none" strike="noStrike" kern="1200" cap="none" spc="25" normalizeH="0" baseline="0" noProof="0" dirty="0" smtClean="0">
                <a:ln>
                  <a:noFill/>
                </a:ln>
                <a:solidFill>
                  <a:srgbClr val="42423F"/>
                </a:solidFill>
                <a:effectLst/>
                <a:uLnTx/>
                <a:uFillTx/>
                <a:latin typeface="Arial"/>
                <a:ea typeface="+mn-ea"/>
                <a:cs typeface="Arial"/>
              </a:rPr>
              <a:t>t</a:t>
            </a:r>
            <a:r>
              <a:rPr kumimoji="0" sz="600" b="0" i="0" u="none" strike="noStrike" kern="1200" cap="none" spc="70" normalizeH="0" baseline="0" noProof="0" dirty="0" smtClean="0">
                <a:ln>
                  <a:noFill/>
                </a:ln>
                <a:solidFill>
                  <a:srgbClr val="525659"/>
                </a:solidFill>
                <a:effectLst/>
                <a:uLnTx/>
                <a:uFillTx/>
                <a:latin typeface="Arial"/>
                <a:ea typeface="+mn-ea"/>
                <a:cs typeface="Arial"/>
              </a:rPr>
              <a:t>o</a:t>
            </a:r>
            <a:r>
              <a:rPr kumimoji="0" sz="600" b="0" i="0" u="none" strike="noStrike" kern="1200" cap="none" spc="-50" normalizeH="0" baseline="0" noProof="0" dirty="0" smtClean="0">
                <a:ln>
                  <a:noFill/>
                </a:ln>
                <a:solidFill>
                  <a:srgbClr val="525659"/>
                </a:solidFill>
                <a:effectLst/>
                <a:uLnTx/>
                <a:uFillTx/>
                <a:latin typeface="Arial"/>
                <a:ea typeface="+mn-ea"/>
                <a:cs typeface="Arial"/>
              </a:rPr>
              <a:t> </a:t>
            </a:r>
            <a:r>
              <a:rPr kumimoji="0" sz="600" b="0" i="0" u="none" strike="noStrike" kern="1200" cap="none" spc="90" normalizeH="0" baseline="0" noProof="0" dirty="0" smtClean="0">
                <a:ln>
                  <a:noFill/>
                </a:ln>
                <a:solidFill>
                  <a:srgbClr val="343F5E"/>
                </a:solidFill>
                <a:effectLst/>
                <a:uLnTx/>
                <a:uFillTx/>
                <a:latin typeface="Arial"/>
                <a:ea typeface="+mn-ea"/>
                <a:cs typeface="Arial"/>
              </a:rPr>
              <a:t>t</a:t>
            </a:r>
            <a:r>
              <a:rPr kumimoji="0" sz="600" b="0" i="0" u="none" strike="noStrike" kern="1200" cap="none" spc="20" normalizeH="0" baseline="0" noProof="0" dirty="0" smtClean="0">
                <a:ln>
                  <a:noFill/>
                </a:ln>
                <a:solidFill>
                  <a:srgbClr val="3F5B70"/>
                </a:solidFill>
                <a:effectLst/>
                <a:uLnTx/>
                <a:uFillTx/>
                <a:latin typeface="Arial"/>
                <a:ea typeface="+mn-ea"/>
                <a:cs typeface="Arial"/>
              </a:rPr>
              <a:t>he</a:t>
            </a:r>
            <a:r>
              <a:rPr kumimoji="0" sz="600" b="0" i="0" u="none" strike="noStrike" kern="1200" cap="none" spc="-65" normalizeH="0" baseline="0" noProof="0" dirty="0" smtClean="0">
                <a:ln>
                  <a:noFill/>
                </a:ln>
                <a:solidFill>
                  <a:srgbClr val="3F5B70"/>
                </a:solidFill>
                <a:effectLst/>
                <a:uLnTx/>
                <a:uFillTx/>
                <a:latin typeface="Arial"/>
                <a:ea typeface="+mn-ea"/>
                <a:cs typeface="Arial"/>
              </a:rPr>
              <a:t> </a:t>
            </a:r>
            <a:r>
              <a:rPr kumimoji="0" sz="600" b="0" i="0" u="none" strike="noStrike" kern="1200" cap="none" spc="-15" normalizeH="0" baseline="0" noProof="0" dirty="0" smtClean="0">
                <a:ln>
                  <a:noFill/>
                </a:ln>
                <a:solidFill>
                  <a:srgbClr val="42423F"/>
                </a:solidFill>
                <a:effectLst/>
                <a:uLnTx/>
                <a:uFillTx/>
                <a:latin typeface="Arial"/>
                <a:ea typeface="+mn-ea"/>
                <a:cs typeface="Arial"/>
              </a:rPr>
              <a:t>T</a:t>
            </a:r>
            <a:r>
              <a:rPr kumimoji="0" sz="600" b="0" i="0" u="none" strike="noStrike" kern="1200" cap="none" spc="-25" normalizeH="0" baseline="0" noProof="0" dirty="0" smtClean="0">
                <a:ln>
                  <a:noFill/>
                </a:ln>
                <a:solidFill>
                  <a:srgbClr val="525659"/>
                </a:solidFill>
                <a:effectLst/>
                <a:uLnTx/>
                <a:uFillTx/>
                <a:latin typeface="Arial"/>
                <a:ea typeface="+mn-ea"/>
                <a:cs typeface="Arial"/>
              </a:rPr>
              <a:t>CS</a:t>
            </a:r>
            <a:r>
              <a:rPr kumimoji="0" sz="600" b="0" i="0" u="none" strike="noStrike" kern="1200" cap="none" spc="20"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525659"/>
                </a:solidFill>
                <a:effectLst/>
                <a:uLnTx/>
                <a:uFillTx/>
                <a:latin typeface="Arial"/>
                <a:ea typeface="+mn-ea"/>
                <a:cs typeface="Arial"/>
              </a:rPr>
              <a:t>Col</a:t>
            </a:r>
            <a:r>
              <a:rPr kumimoji="0" sz="600" b="0" i="0" u="none" strike="noStrike" kern="1200" cap="none" spc="5" normalizeH="0" baseline="0" noProof="0" dirty="0" smtClean="0">
                <a:ln>
                  <a:noFill/>
                </a:ln>
                <a:solidFill>
                  <a:srgbClr val="525659"/>
                </a:solidFill>
                <a:effectLst/>
                <a:uLnTx/>
                <a:uFillTx/>
                <a:latin typeface="Arial"/>
                <a:ea typeface="+mn-ea"/>
                <a:cs typeface="Arial"/>
              </a:rPr>
              <a:t>l</a:t>
            </a:r>
            <a:r>
              <a:rPr kumimoji="0" sz="600" b="0" i="0" u="none" strike="noStrike" kern="1200" cap="none" spc="5" normalizeH="0" baseline="0" noProof="0" dirty="0" smtClean="0">
                <a:ln>
                  <a:noFill/>
                </a:ln>
                <a:solidFill>
                  <a:srgbClr val="42423F"/>
                </a:solidFill>
                <a:effectLst/>
                <a:uLnTx/>
                <a:uFillTx/>
                <a:latin typeface="Arial"/>
                <a:ea typeface="+mn-ea"/>
                <a:cs typeface="Arial"/>
              </a:rPr>
              <a:t>ect</a:t>
            </a:r>
            <a:r>
              <a:rPr kumimoji="0" sz="600" b="0" i="0" u="none" strike="noStrike" kern="1200" cap="none" spc="20" normalizeH="0" baseline="0" noProof="0" dirty="0" smtClean="0">
                <a:ln>
                  <a:noFill/>
                </a:ln>
                <a:solidFill>
                  <a:srgbClr val="42423F"/>
                </a:solidFill>
                <a:effectLst/>
                <a:uLnTx/>
                <a:uFillTx/>
                <a:latin typeface="Arial"/>
                <a:ea typeface="+mn-ea"/>
                <a:cs typeface="Arial"/>
              </a:rPr>
              <a:t>i</a:t>
            </a:r>
            <a:r>
              <a:rPr kumimoji="0" sz="600" b="0" i="0" u="none" strike="noStrike" kern="1200" cap="none" spc="20" normalizeH="0" baseline="0" noProof="0" dirty="0" smtClean="0">
                <a:ln>
                  <a:noFill/>
                </a:ln>
                <a:solidFill>
                  <a:srgbClr val="525659"/>
                </a:solidFill>
                <a:effectLst/>
                <a:uLnTx/>
                <a:uFillTx/>
                <a:latin typeface="Arial"/>
                <a:ea typeface="+mn-ea"/>
                <a:cs typeface="Arial"/>
              </a:rPr>
              <a:t>o</a:t>
            </a:r>
            <a:r>
              <a:rPr kumimoji="0" sz="600" b="0" i="0" u="none" strike="noStrike" kern="1200" cap="none" spc="25" normalizeH="0" baseline="0" noProof="0" dirty="0" smtClean="0">
                <a:ln>
                  <a:noFill/>
                </a:ln>
                <a:solidFill>
                  <a:srgbClr val="343F5E"/>
                </a:solidFill>
                <a:effectLst/>
                <a:uLnTx/>
                <a:uFillTx/>
                <a:latin typeface="Arial"/>
                <a:ea typeface="+mn-ea"/>
                <a:cs typeface="Arial"/>
              </a:rPr>
              <a:t>n</a:t>
            </a:r>
            <a:r>
              <a:rPr kumimoji="0" sz="600" b="0" i="0" u="none" strike="noStrike" kern="1200" cap="none" spc="100" normalizeH="0" baseline="0" noProof="0" dirty="0" smtClean="0">
                <a:ln>
                  <a:noFill/>
                </a:ln>
                <a:solidFill>
                  <a:srgbClr val="3F5B70"/>
                </a:solidFill>
                <a:effectLst/>
                <a:uLnTx/>
                <a:uFillTx/>
                <a:latin typeface="Arial"/>
                <a:ea typeface="+mn-ea"/>
                <a:cs typeface="Arial"/>
              </a:rPr>
              <a:t>.</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ts val="500"/>
              </a:lnSpc>
              <a:spcBef>
                <a:spcPts val="13"/>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a:p>
            <a:pPr marL="249554"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45" normalizeH="0" baseline="0" noProof="0" dirty="0" smtClean="0">
                <a:ln>
                  <a:noFill/>
                </a:ln>
                <a:solidFill>
                  <a:srgbClr val="18161D"/>
                </a:solidFill>
                <a:effectLst/>
                <a:uLnTx/>
                <a:uFillTx/>
                <a:latin typeface="Arial"/>
                <a:ea typeface="+mn-ea"/>
                <a:cs typeface="Arial"/>
              </a:rPr>
              <a:t>Merg</a:t>
            </a:r>
            <a:r>
              <a:rPr kumimoji="0" sz="600" b="0" i="0" u="none" strike="noStrike" kern="1200" cap="none" spc="35" normalizeH="0" baseline="0" noProof="0" dirty="0" smtClean="0">
                <a:ln>
                  <a:noFill/>
                </a:ln>
                <a:solidFill>
                  <a:srgbClr val="18161D"/>
                </a:solidFill>
                <a:effectLst/>
                <a:uLnTx/>
                <a:uFillTx/>
                <a:latin typeface="Arial"/>
                <a:ea typeface="+mn-ea"/>
                <a:cs typeface="Arial"/>
              </a:rPr>
              <a:t>e</a:t>
            </a:r>
            <a:r>
              <a:rPr kumimoji="0" sz="600" b="0" i="0" u="none" strike="noStrike" kern="1200" cap="none" spc="220" normalizeH="0" baseline="0" noProof="0" dirty="0" smtClean="0">
                <a:ln>
                  <a:noFill/>
                </a:ln>
                <a:solidFill>
                  <a:srgbClr val="4D2B38"/>
                </a:solidFill>
                <a:effectLst/>
                <a:uLnTx/>
                <a:uFillTx/>
                <a:latin typeface="Arial"/>
                <a:ea typeface="+mn-ea"/>
                <a:cs typeface="Arial"/>
              </a:rPr>
              <a:t>:</a:t>
            </a:r>
            <a:r>
              <a:rPr kumimoji="0" sz="600" b="0" i="0" u="none" strike="noStrike" kern="1200" cap="none" spc="10" normalizeH="0" baseline="0" noProof="0" dirty="0" smtClean="0">
                <a:ln>
                  <a:noFill/>
                </a:ln>
                <a:solidFill>
                  <a:srgbClr val="525659"/>
                </a:solidFill>
                <a:effectLst/>
                <a:uLnTx/>
                <a:uFillTx/>
                <a:latin typeface="Arial"/>
                <a:ea typeface="+mn-ea"/>
                <a:cs typeface="Arial"/>
              </a:rPr>
              <a:t>will</a:t>
            </a:r>
            <a:r>
              <a:rPr kumimoji="0" sz="600" b="0" i="0" u="none" strike="noStrike" kern="1200" cap="none" spc="60"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a</a:t>
            </a:r>
            <a:r>
              <a:rPr kumimoji="0" sz="600" b="0" i="0" u="none" strike="noStrike" kern="1200" cap="none" spc="-10" normalizeH="0" baseline="0" noProof="0" dirty="0" smtClean="0">
                <a:ln>
                  <a:noFill/>
                </a:ln>
                <a:solidFill>
                  <a:srgbClr val="42423F"/>
                </a:solidFill>
                <a:effectLst/>
                <a:uLnTx/>
                <a:uFillTx/>
                <a:latin typeface="Arial"/>
                <a:ea typeface="+mn-ea"/>
                <a:cs typeface="Arial"/>
              </a:rPr>
              <a:t>p</a:t>
            </a:r>
            <a:r>
              <a:rPr kumimoji="0" sz="600" b="0" i="0" u="none" strike="noStrike" kern="1200" cap="none" spc="0" normalizeH="0" baseline="0" noProof="0" dirty="0" smtClean="0">
                <a:ln>
                  <a:noFill/>
                </a:ln>
                <a:solidFill>
                  <a:srgbClr val="3F5B70"/>
                </a:solidFill>
                <a:effectLst/>
                <a:uLnTx/>
                <a:uFillTx/>
                <a:latin typeface="Arial"/>
                <a:ea typeface="+mn-ea"/>
                <a:cs typeface="Arial"/>
              </a:rPr>
              <a:t>p</a:t>
            </a:r>
            <a:r>
              <a:rPr kumimoji="0" sz="600" b="0" i="0" u="none" strike="noStrike" kern="1200" cap="none" spc="-20" normalizeH="0" baseline="0" noProof="0" dirty="0" smtClean="0">
                <a:ln>
                  <a:noFill/>
                </a:ln>
                <a:solidFill>
                  <a:srgbClr val="3F5B70"/>
                </a:solidFill>
                <a:effectLst/>
                <a:uLnTx/>
                <a:uFillTx/>
                <a:latin typeface="Arial"/>
                <a:ea typeface="+mn-ea"/>
                <a:cs typeface="Arial"/>
              </a:rPr>
              <a:t>e</a:t>
            </a:r>
            <a:r>
              <a:rPr kumimoji="0" sz="600" b="0" i="0" u="none" strike="noStrike" kern="1200" cap="none" spc="30" normalizeH="0" baseline="0" noProof="0" dirty="0" smtClean="0">
                <a:ln>
                  <a:noFill/>
                </a:ln>
                <a:solidFill>
                  <a:srgbClr val="5D4644"/>
                </a:solidFill>
                <a:effectLst/>
                <a:uLnTx/>
                <a:uFillTx/>
                <a:latin typeface="Arial"/>
                <a:ea typeface="+mn-ea"/>
                <a:cs typeface="Arial"/>
              </a:rPr>
              <a:t>nd</a:t>
            </a:r>
            <a:r>
              <a:rPr kumimoji="0" sz="600" b="0" i="0" u="none" strike="noStrike" kern="1200" cap="none" spc="-20" normalizeH="0" baseline="0" noProof="0" dirty="0" smtClean="0">
                <a:ln>
                  <a:noFill/>
                </a:ln>
                <a:solidFill>
                  <a:srgbClr val="5D4644"/>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n</a:t>
            </a:r>
            <a:r>
              <a:rPr kumimoji="0" sz="600" b="0" i="0" u="none" strike="noStrike" kern="1200" cap="none" spc="-10" normalizeH="0" baseline="0" noProof="0" dirty="0" smtClean="0">
                <a:ln>
                  <a:noFill/>
                </a:ln>
                <a:solidFill>
                  <a:srgbClr val="42423F"/>
                </a:solidFill>
                <a:effectLst/>
                <a:uLnTx/>
                <a:uFillTx/>
                <a:latin typeface="Arial"/>
                <a:ea typeface="+mn-ea"/>
                <a:cs typeface="Arial"/>
              </a:rPr>
              <a:t>e</a:t>
            </a:r>
            <a:r>
              <a:rPr kumimoji="0" sz="600" b="0" i="0" u="none" strike="noStrike" kern="1200" cap="none" spc="-10" normalizeH="0" baseline="0" noProof="0" dirty="0" smtClean="0">
                <a:ln>
                  <a:noFill/>
                </a:ln>
                <a:solidFill>
                  <a:srgbClr val="525659"/>
                </a:solidFill>
                <a:effectLst/>
                <a:uLnTx/>
                <a:uFillTx/>
                <a:latin typeface="Arial"/>
                <a:ea typeface="+mn-ea"/>
                <a:cs typeface="Arial"/>
              </a:rPr>
              <a:t>w</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543D56"/>
                </a:solidFill>
                <a:effectLst/>
                <a:uLnTx/>
                <a:uFillTx/>
                <a:latin typeface="Arial"/>
                <a:ea typeface="+mn-ea"/>
                <a:cs typeface="Arial"/>
              </a:rPr>
              <a:t>r</a:t>
            </a:r>
            <a:r>
              <a:rPr kumimoji="0" sz="600" b="0" i="0" u="none" strike="noStrike" kern="1200" cap="none" spc="0" normalizeH="0" baseline="0" noProof="0" dirty="0" smtClean="0">
                <a:ln>
                  <a:noFill/>
                </a:ln>
                <a:solidFill>
                  <a:srgbClr val="525659"/>
                </a:solidFill>
                <a:effectLst/>
                <a:uLnTx/>
                <a:uFillTx/>
                <a:latin typeface="Arial"/>
                <a:ea typeface="+mn-ea"/>
                <a:cs typeface="Arial"/>
              </a:rPr>
              <a:t>ec</a:t>
            </a:r>
            <a:r>
              <a:rPr kumimoji="0" sz="600" b="0" i="0" u="none" strike="noStrike" kern="1200" cap="none" spc="5" normalizeH="0" baseline="0" noProof="0" dirty="0" smtClean="0">
                <a:ln>
                  <a:noFill/>
                </a:ln>
                <a:solidFill>
                  <a:srgbClr val="525659"/>
                </a:solidFill>
                <a:effectLst/>
                <a:uLnTx/>
                <a:uFillTx/>
                <a:latin typeface="Arial"/>
                <a:ea typeface="+mn-ea"/>
                <a:cs typeface="Arial"/>
              </a:rPr>
              <a:t>o</a:t>
            </a:r>
            <a:r>
              <a:rPr kumimoji="0" sz="600" b="0" i="0" u="none" strike="noStrike" kern="1200" cap="none" spc="25" normalizeH="0" baseline="0" noProof="0" dirty="0" smtClean="0">
                <a:ln>
                  <a:noFill/>
                </a:ln>
                <a:solidFill>
                  <a:srgbClr val="343F5E"/>
                </a:solidFill>
                <a:effectLst/>
                <a:uLnTx/>
                <a:uFillTx/>
                <a:latin typeface="Arial"/>
                <a:ea typeface="+mn-ea"/>
                <a:cs typeface="Arial"/>
              </a:rPr>
              <a:t>r</a:t>
            </a:r>
            <a:r>
              <a:rPr kumimoji="0" sz="600" b="0" i="0" u="none" strike="noStrike" kern="1200" cap="none" spc="5" normalizeH="0" baseline="0" noProof="0" dirty="0" smtClean="0">
                <a:ln>
                  <a:noFill/>
                </a:ln>
                <a:solidFill>
                  <a:srgbClr val="525659"/>
                </a:solidFill>
                <a:effectLst/>
                <a:uLnTx/>
                <a:uFillTx/>
                <a:latin typeface="Arial"/>
                <a:ea typeface="+mn-ea"/>
                <a:cs typeface="Arial"/>
              </a:rPr>
              <a:t>ds</a:t>
            </a:r>
            <a:r>
              <a:rPr kumimoji="0" sz="600" b="0" i="0" u="none" strike="noStrike" kern="1200" cap="none" spc="-35" normalizeH="0" baseline="0" noProof="0" dirty="0" smtClean="0">
                <a:ln>
                  <a:noFill/>
                </a:ln>
                <a:solidFill>
                  <a:srgbClr val="525659"/>
                </a:solidFill>
                <a:effectLst/>
                <a:uLnTx/>
                <a:uFillTx/>
                <a:latin typeface="Arial"/>
                <a:ea typeface="+mn-ea"/>
                <a:cs typeface="Arial"/>
              </a:rPr>
              <a:t> </a:t>
            </a:r>
            <a:r>
              <a:rPr kumimoji="0" sz="600" b="0" i="0" u="none" strike="noStrike" kern="1200" cap="none" spc="55" normalizeH="0" baseline="0" noProof="0" dirty="0" smtClean="0">
                <a:ln>
                  <a:noFill/>
                </a:ln>
                <a:solidFill>
                  <a:srgbClr val="42423F"/>
                </a:solidFill>
                <a:effectLst/>
                <a:uLnTx/>
                <a:uFillTx/>
                <a:latin typeface="Arial"/>
                <a:ea typeface="+mn-ea"/>
                <a:cs typeface="Arial"/>
              </a:rPr>
              <a:t>f</a:t>
            </a:r>
            <a:r>
              <a:rPr kumimoji="0" sz="600" b="0" i="0" u="none" strike="noStrike" kern="1200" cap="none" spc="30" normalizeH="0" baseline="0" noProof="0" dirty="0" smtClean="0">
                <a:ln>
                  <a:noFill/>
                </a:ln>
                <a:solidFill>
                  <a:srgbClr val="3F5B70"/>
                </a:solidFill>
                <a:effectLst/>
                <a:uLnTx/>
                <a:uFillTx/>
                <a:latin typeface="Arial"/>
                <a:ea typeface="+mn-ea"/>
                <a:cs typeface="Arial"/>
              </a:rPr>
              <a:t>r</a:t>
            </a:r>
            <a:r>
              <a:rPr kumimoji="0" sz="600" b="0" i="0" u="none" strike="noStrike" kern="1200" cap="none" spc="20" normalizeH="0" baseline="0" noProof="0" dirty="0" smtClean="0">
                <a:ln>
                  <a:noFill/>
                </a:ln>
                <a:solidFill>
                  <a:srgbClr val="3F5B70"/>
                </a:solidFill>
                <a:effectLst/>
                <a:uLnTx/>
                <a:uFillTx/>
                <a:latin typeface="Arial"/>
                <a:ea typeface="+mn-ea"/>
                <a:cs typeface="Arial"/>
              </a:rPr>
              <a:t>o</a:t>
            </a:r>
            <a:r>
              <a:rPr kumimoji="0" sz="600" b="0" i="0" u="none" strike="noStrike" kern="1200" cap="none" spc="30" normalizeH="0" baseline="0" noProof="0" dirty="0" smtClean="0">
                <a:ln>
                  <a:noFill/>
                </a:ln>
                <a:solidFill>
                  <a:srgbClr val="343F5E"/>
                </a:solidFill>
                <a:effectLst/>
                <a:uLnTx/>
                <a:uFillTx/>
                <a:latin typeface="Arial"/>
                <a:ea typeface="+mn-ea"/>
                <a:cs typeface="Arial"/>
              </a:rPr>
              <a:t>m</a:t>
            </a:r>
            <a:r>
              <a:rPr kumimoji="0" sz="600" b="0" i="0" u="none" strike="noStrike" kern="1200" cap="none" spc="20" normalizeH="0" baseline="0" noProof="0" dirty="0" smtClean="0">
                <a:ln>
                  <a:noFill/>
                </a:ln>
                <a:solidFill>
                  <a:srgbClr val="343F5E"/>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th</a:t>
            </a:r>
            <a:r>
              <a:rPr kumimoji="0" sz="600" b="0" i="0" u="none" strike="noStrike" kern="1200" cap="none" spc="30" normalizeH="0" baseline="0" noProof="0" dirty="0" smtClean="0">
                <a:ln>
                  <a:noFill/>
                </a:ln>
                <a:solidFill>
                  <a:srgbClr val="525659"/>
                </a:solidFill>
                <a:effectLst/>
                <a:uLnTx/>
                <a:uFillTx/>
                <a:latin typeface="Arial"/>
                <a:ea typeface="+mn-ea"/>
                <a:cs typeface="Arial"/>
              </a:rPr>
              <a:t>i</a:t>
            </a:r>
            <a:r>
              <a:rPr kumimoji="0" sz="600" b="0" i="0" u="none" strike="noStrike" kern="1200" cap="none" spc="-5" normalizeH="0" baseline="0" noProof="0" dirty="0" smtClean="0">
                <a:ln>
                  <a:noFill/>
                </a:ln>
                <a:solidFill>
                  <a:srgbClr val="42423F"/>
                </a:solidFill>
                <a:effectLst/>
                <a:uLnTx/>
                <a:uFillTx/>
                <a:latin typeface="Arial"/>
                <a:ea typeface="+mn-ea"/>
                <a:cs typeface="Arial"/>
              </a:rPr>
              <a:t>s</a:t>
            </a:r>
            <a:r>
              <a:rPr kumimoji="0" sz="600" b="0" i="0" u="none" strike="noStrike" kern="1200" cap="none" spc="25" normalizeH="0" baseline="0" noProof="0" dirty="0" smtClean="0">
                <a:ln>
                  <a:noFill/>
                </a:ln>
                <a:solidFill>
                  <a:srgbClr val="42423F"/>
                </a:solidFill>
                <a:effectLst/>
                <a:uLnTx/>
                <a:uFillTx/>
                <a:latin typeface="Arial"/>
                <a:ea typeface="+mn-ea"/>
                <a:cs typeface="Arial"/>
              </a:rPr>
              <a:t> </a:t>
            </a:r>
            <a:r>
              <a:rPr kumimoji="0" sz="600" b="0" i="0" u="none" strike="noStrike" kern="1200" cap="none" spc="-50" normalizeH="0" baseline="0" noProof="0" dirty="0" smtClean="0">
                <a:ln>
                  <a:noFill/>
                </a:ln>
                <a:solidFill>
                  <a:srgbClr val="525659"/>
                </a:solidFill>
                <a:effectLst/>
                <a:uLnTx/>
                <a:uFillTx/>
                <a:latin typeface="Arial"/>
                <a:ea typeface="+mn-ea"/>
                <a:cs typeface="Arial"/>
              </a:rPr>
              <a:t>B</a:t>
            </a:r>
            <a:r>
              <a:rPr kumimoji="0" sz="600" b="0" i="0" u="none" strike="noStrike" kern="1200" cap="none" spc="25" normalizeH="0" baseline="0" noProof="0" dirty="0" smtClean="0">
                <a:ln>
                  <a:noFill/>
                </a:ln>
                <a:solidFill>
                  <a:srgbClr val="42423F"/>
                </a:solidFill>
                <a:effectLst/>
                <a:uLnTx/>
                <a:uFillTx/>
                <a:latin typeface="Arial"/>
                <a:ea typeface="+mn-ea"/>
                <a:cs typeface="Arial"/>
              </a:rPr>
              <a:t>a</a:t>
            </a:r>
            <a:r>
              <a:rPr kumimoji="0" sz="600" b="0" i="0" u="none" strike="noStrike" kern="1200" cap="none" spc="20" normalizeH="0" baseline="0" noProof="0" dirty="0" smtClean="0">
                <a:ln>
                  <a:noFill/>
                </a:ln>
                <a:solidFill>
                  <a:srgbClr val="42423F"/>
                </a:solidFill>
                <a:effectLst/>
                <a:uLnTx/>
                <a:uFillTx/>
                <a:latin typeface="Arial"/>
                <a:ea typeface="+mn-ea"/>
                <a:cs typeface="Arial"/>
              </a:rPr>
              <a:t>t</a:t>
            </a:r>
            <a:r>
              <a:rPr kumimoji="0" sz="600" b="0" i="0" u="none" strike="noStrike" kern="1200" cap="none" spc="-40" normalizeH="0" baseline="0" noProof="0" dirty="0" smtClean="0">
                <a:ln>
                  <a:noFill/>
                </a:ln>
                <a:solidFill>
                  <a:srgbClr val="646B6B"/>
                </a:solidFill>
                <a:effectLst/>
                <a:uLnTx/>
                <a:uFillTx/>
                <a:latin typeface="Arial"/>
                <a:ea typeface="+mn-ea"/>
                <a:cs typeface="Arial"/>
              </a:rPr>
              <a:t>c</a:t>
            </a:r>
            <a:r>
              <a:rPr kumimoji="0" sz="600" b="0" i="0" u="none" strike="noStrike" kern="1200" cap="none" spc="90" normalizeH="0" baseline="0" noProof="0" dirty="0" smtClean="0">
                <a:ln>
                  <a:noFill/>
                </a:ln>
                <a:solidFill>
                  <a:srgbClr val="543D56"/>
                </a:solidFill>
                <a:effectLst/>
                <a:uLnTx/>
                <a:uFillTx/>
                <a:latin typeface="Arial"/>
                <a:ea typeface="+mn-ea"/>
                <a:cs typeface="Arial"/>
              </a:rPr>
              <a:t>h</a:t>
            </a:r>
            <a:r>
              <a:rPr kumimoji="0" sz="600" b="0" i="0" u="none" strike="noStrike" kern="1200" cap="none" spc="-114" normalizeH="0" baseline="0" noProof="0" dirty="0" smtClean="0">
                <a:ln>
                  <a:noFill/>
                </a:ln>
                <a:solidFill>
                  <a:srgbClr val="543D56"/>
                </a:solidFill>
                <a:effectLst/>
                <a:uLnTx/>
                <a:uFillTx/>
                <a:latin typeface="Arial"/>
                <a:ea typeface="+mn-ea"/>
                <a:cs typeface="Arial"/>
              </a:rPr>
              <a:t> </a:t>
            </a:r>
            <a:r>
              <a:rPr kumimoji="0" sz="600" b="0" i="0" u="none" strike="noStrike" kern="1200" cap="none" spc="-50" normalizeH="0" baseline="0" noProof="0" dirty="0" smtClean="0">
                <a:ln>
                  <a:noFill/>
                </a:ln>
                <a:solidFill>
                  <a:srgbClr val="3F5B70"/>
                </a:solidFill>
                <a:effectLst/>
                <a:uLnTx/>
                <a:uFillTx/>
                <a:latin typeface="Arial"/>
                <a:ea typeface="+mn-ea"/>
                <a:cs typeface="Arial"/>
              </a:rPr>
              <a:t>i</a:t>
            </a:r>
            <a:r>
              <a:rPr kumimoji="0" sz="600" b="0" i="0" u="none" strike="noStrike" kern="1200" cap="none" spc="15" normalizeH="0" baseline="0" noProof="0" dirty="0" smtClean="0">
                <a:ln>
                  <a:noFill/>
                </a:ln>
                <a:solidFill>
                  <a:srgbClr val="646B6B"/>
                </a:solidFill>
                <a:effectLst/>
                <a:uLnTx/>
                <a:uFillTx/>
                <a:latin typeface="Arial"/>
                <a:ea typeface="+mn-ea"/>
                <a:cs typeface="Arial"/>
              </a:rPr>
              <a:t>nto</a:t>
            </a:r>
            <a:r>
              <a:rPr kumimoji="0" sz="600" b="0" i="0" u="none" strike="noStrike" kern="1200" cap="none" spc="-20" normalizeH="0" baseline="0" noProof="0" dirty="0" smtClean="0">
                <a:ln>
                  <a:noFill/>
                </a:ln>
                <a:solidFill>
                  <a:srgbClr val="646B6B"/>
                </a:solidFill>
                <a:effectLst/>
                <a:uLnTx/>
                <a:uFillTx/>
                <a:latin typeface="Arial"/>
                <a:ea typeface="+mn-ea"/>
                <a:cs typeface="Arial"/>
              </a:rPr>
              <a:t> </a:t>
            </a:r>
            <a:r>
              <a:rPr kumimoji="0" sz="600" b="0" i="0" u="none" strike="noStrike" kern="1200" cap="none" spc="60" normalizeH="0" baseline="0" noProof="0" dirty="0" smtClean="0">
                <a:ln>
                  <a:noFill/>
                </a:ln>
                <a:solidFill>
                  <a:srgbClr val="42423F"/>
                </a:solidFill>
                <a:effectLst/>
                <a:uLnTx/>
                <a:uFillTx/>
                <a:latin typeface="Arial"/>
                <a:ea typeface="+mn-ea"/>
                <a:cs typeface="Arial"/>
              </a:rPr>
              <a:t>t</a:t>
            </a:r>
            <a:r>
              <a:rPr kumimoji="0" sz="600" b="0" i="0" u="none" strike="noStrike" kern="1200" cap="none" spc="25" normalizeH="0" baseline="0" noProof="0" dirty="0" smtClean="0">
                <a:ln>
                  <a:noFill/>
                </a:ln>
                <a:solidFill>
                  <a:srgbClr val="343F5E"/>
                </a:solidFill>
                <a:effectLst/>
                <a:uLnTx/>
                <a:uFillTx/>
                <a:latin typeface="Arial"/>
                <a:ea typeface="+mn-ea"/>
                <a:cs typeface="Arial"/>
              </a:rPr>
              <a:t>h</a:t>
            </a:r>
            <a:r>
              <a:rPr kumimoji="0" sz="600" b="0" i="0" u="none" strike="noStrike" kern="1200" cap="none" spc="0" normalizeH="0" baseline="0" noProof="0" dirty="0" smtClean="0">
                <a:ln>
                  <a:noFill/>
                </a:ln>
                <a:solidFill>
                  <a:srgbClr val="42423F"/>
                </a:solidFill>
                <a:effectLst/>
                <a:uLnTx/>
                <a:uFillTx/>
                <a:latin typeface="Arial"/>
                <a:ea typeface="+mn-ea"/>
                <a:cs typeface="Arial"/>
              </a:rPr>
              <a:t>e</a:t>
            </a:r>
            <a:r>
              <a:rPr kumimoji="0" sz="600" b="0" i="0" u="none" strike="noStrike" kern="1200" cap="none" spc="20" normalizeH="0" baseline="0" noProof="0" dirty="0" smtClean="0">
                <a:ln>
                  <a:noFill/>
                </a:ln>
                <a:solidFill>
                  <a:srgbClr val="42423F"/>
                </a:solidFill>
                <a:effectLst/>
                <a:uLnTx/>
                <a:uFillTx/>
                <a:latin typeface="Arial"/>
                <a:ea typeface="+mn-ea"/>
                <a:cs typeface="Arial"/>
              </a:rPr>
              <a:t> </a:t>
            </a:r>
            <a:r>
              <a:rPr kumimoji="0" sz="600" b="0" i="0" u="none" strike="noStrike" kern="1200" cap="none" spc="0" normalizeH="0" baseline="0" noProof="0" dirty="0" smtClean="0">
                <a:ln>
                  <a:noFill/>
                </a:ln>
                <a:solidFill>
                  <a:srgbClr val="525659"/>
                </a:solidFill>
                <a:effectLst/>
                <a:uLnTx/>
                <a:uFillTx/>
                <a:latin typeface="Arial"/>
                <a:ea typeface="+mn-ea"/>
                <a:cs typeface="Arial"/>
              </a:rPr>
              <a:t>Col</a:t>
            </a:r>
            <a:r>
              <a:rPr kumimoji="0" sz="600" b="0" i="0" u="none" strike="noStrike" kern="1200" cap="none" spc="-20" normalizeH="0" baseline="0" noProof="0" dirty="0" smtClean="0">
                <a:ln>
                  <a:noFill/>
                </a:ln>
                <a:solidFill>
                  <a:srgbClr val="525659"/>
                </a:solidFill>
                <a:effectLst/>
                <a:uLnTx/>
                <a:uFillTx/>
                <a:latin typeface="Arial"/>
                <a:ea typeface="+mn-ea"/>
                <a:cs typeface="Arial"/>
              </a:rPr>
              <a:t>l</a:t>
            </a:r>
            <a:r>
              <a:rPr kumimoji="0" sz="600" b="0" i="0" u="none" strike="noStrike" kern="1200" cap="none" spc="-10" normalizeH="0" baseline="0" noProof="0" dirty="0" smtClean="0">
                <a:ln>
                  <a:noFill/>
                </a:ln>
                <a:solidFill>
                  <a:srgbClr val="42423F"/>
                </a:solidFill>
                <a:effectLst/>
                <a:uLnTx/>
                <a:uFillTx/>
                <a:latin typeface="Arial"/>
                <a:ea typeface="+mn-ea"/>
                <a:cs typeface="Arial"/>
              </a:rPr>
              <a:t>e</a:t>
            </a:r>
            <a:r>
              <a:rPr kumimoji="0" sz="600" b="0" i="0" u="none" strike="noStrike" kern="1200" cap="none" spc="-10" normalizeH="0" baseline="0" noProof="0" dirty="0" smtClean="0">
                <a:ln>
                  <a:noFill/>
                </a:ln>
                <a:solidFill>
                  <a:srgbClr val="525659"/>
                </a:solidFill>
                <a:effectLst/>
                <a:uLnTx/>
                <a:uFillTx/>
                <a:latin typeface="Arial"/>
                <a:ea typeface="+mn-ea"/>
                <a:cs typeface="Arial"/>
              </a:rPr>
              <a:t>c</a:t>
            </a:r>
            <a:r>
              <a:rPr kumimoji="0" sz="600" b="0" i="0" u="none" strike="noStrike" kern="1200" cap="none" spc="60" normalizeH="0" baseline="0" noProof="0" dirty="0" smtClean="0">
                <a:ln>
                  <a:noFill/>
                </a:ln>
                <a:solidFill>
                  <a:srgbClr val="42423F"/>
                </a:solidFill>
                <a:effectLst/>
                <a:uLnTx/>
                <a:uFillTx/>
                <a:latin typeface="Arial"/>
                <a:ea typeface="+mn-ea"/>
                <a:cs typeface="Arial"/>
              </a:rPr>
              <a:t>t</a:t>
            </a:r>
            <a:r>
              <a:rPr kumimoji="0" sz="600" b="0" i="0" u="none" strike="noStrike" kern="1200" cap="none" spc="-5" normalizeH="0" baseline="0" noProof="0" dirty="0" smtClean="0">
                <a:ln>
                  <a:noFill/>
                </a:ln>
                <a:solidFill>
                  <a:srgbClr val="364B7E"/>
                </a:solidFill>
                <a:effectLst/>
                <a:uLnTx/>
                <a:uFillTx/>
                <a:latin typeface="Arial"/>
                <a:ea typeface="+mn-ea"/>
                <a:cs typeface="Arial"/>
              </a:rPr>
              <a:t>i</a:t>
            </a:r>
            <a:r>
              <a:rPr kumimoji="0" sz="600" b="0" i="0" u="none" strike="noStrike" kern="1200" cap="none" spc="20" normalizeH="0" baseline="0" noProof="0" dirty="0" smtClean="0">
                <a:ln>
                  <a:noFill/>
                </a:ln>
                <a:solidFill>
                  <a:srgbClr val="525659"/>
                </a:solidFill>
                <a:effectLst/>
                <a:uLnTx/>
                <a:uFillTx/>
                <a:latin typeface="Arial"/>
                <a:ea typeface="+mn-ea"/>
                <a:cs typeface="Arial"/>
              </a:rPr>
              <a:t>on</a:t>
            </a:r>
            <a:r>
              <a:rPr kumimoji="0" sz="600" b="0" i="0" u="none" strike="noStrike" kern="1200" cap="none" spc="5"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5" normalizeH="0" baseline="0" noProof="0" dirty="0" smtClean="0">
                <a:ln>
                  <a:noFill/>
                </a:ln>
                <a:solidFill>
                  <a:srgbClr val="525659"/>
                </a:solidFill>
                <a:effectLst/>
                <a:uLnTx/>
                <a:uFillTx/>
                <a:latin typeface="Arial"/>
                <a:ea typeface="+mn-ea"/>
                <a:cs typeface="Arial"/>
              </a:rPr>
              <a:t>s</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0" normalizeH="0" baseline="0" noProof="0" dirty="0" smtClean="0">
                <a:ln>
                  <a:noFill/>
                </a:ln>
                <a:solidFill>
                  <a:srgbClr val="525659"/>
                </a:solidFill>
                <a:effectLst/>
                <a:uLnTx/>
                <a:uFillTx/>
                <a:latin typeface="Arial"/>
                <a:ea typeface="+mn-ea"/>
                <a:cs typeface="Arial"/>
              </a:rPr>
              <a:t>w</a:t>
            </a:r>
            <a:r>
              <a:rPr kumimoji="0" sz="600" b="0" i="0" u="none" strike="noStrike" kern="1200" cap="none" spc="15" normalizeH="0" baseline="0" noProof="0" dirty="0" smtClean="0">
                <a:ln>
                  <a:noFill/>
                </a:ln>
                <a:solidFill>
                  <a:srgbClr val="525659"/>
                </a:solidFill>
                <a:effectLst/>
                <a:uLnTx/>
                <a:uFillTx/>
                <a:latin typeface="Arial"/>
                <a:ea typeface="+mn-ea"/>
                <a:cs typeface="Arial"/>
              </a:rPr>
              <a:t>e</a:t>
            </a:r>
            <a:r>
              <a:rPr kumimoji="0" sz="600" b="0" i="0" u="none" strike="noStrike" kern="1200" cap="none" spc="50" normalizeH="0" baseline="0" noProof="0" dirty="0" smtClean="0">
                <a:ln>
                  <a:noFill/>
                </a:ln>
                <a:solidFill>
                  <a:srgbClr val="543D56"/>
                </a:solidFill>
                <a:effectLst/>
                <a:uLnTx/>
                <a:uFillTx/>
                <a:latin typeface="Arial"/>
                <a:ea typeface="+mn-ea"/>
                <a:cs typeface="Arial"/>
              </a:rPr>
              <a:t>ll</a:t>
            </a:r>
            <a:r>
              <a:rPr kumimoji="0" sz="600" b="0" i="0" u="none" strike="noStrike" kern="1200" cap="none" spc="-50" normalizeH="0" baseline="0" noProof="0" dirty="0" smtClean="0">
                <a:ln>
                  <a:noFill/>
                </a:ln>
                <a:solidFill>
                  <a:srgbClr val="543D56"/>
                </a:solidFill>
                <a:effectLst/>
                <a:uLnTx/>
                <a:uFillTx/>
                <a:latin typeface="Arial"/>
                <a:ea typeface="+mn-ea"/>
                <a:cs typeface="Arial"/>
              </a:rPr>
              <a:t> </a:t>
            </a:r>
            <a:r>
              <a:rPr kumimoji="0" sz="600" b="0" i="0" u="none" strike="noStrike" kern="1200" cap="none" spc="-10" normalizeH="0" baseline="0" noProof="0" dirty="0" smtClean="0">
                <a:ln>
                  <a:noFill/>
                </a:ln>
                <a:solidFill>
                  <a:srgbClr val="343F5E"/>
                </a:solidFill>
                <a:effectLst/>
                <a:uLnTx/>
                <a:uFillTx/>
                <a:latin typeface="Arial"/>
                <a:ea typeface="+mn-ea"/>
                <a:cs typeface="Arial"/>
              </a:rPr>
              <a:t>a</a:t>
            </a:r>
            <a:r>
              <a:rPr kumimoji="0" sz="600" b="0" i="0" u="none" strike="noStrike" kern="1200" cap="none" spc="-5" normalizeH="0" baseline="0" noProof="0" dirty="0" smtClean="0">
                <a:ln>
                  <a:noFill/>
                </a:ln>
                <a:solidFill>
                  <a:srgbClr val="525659"/>
                </a:solidFill>
                <a:effectLst/>
                <a:uLnTx/>
                <a:uFillTx/>
                <a:latin typeface="Arial"/>
                <a:ea typeface="+mn-ea"/>
                <a:cs typeface="Arial"/>
              </a:rPr>
              <a:t>s</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3F5B70"/>
                </a:solidFill>
                <a:effectLst/>
                <a:uLnTx/>
                <a:uFillTx/>
                <a:latin typeface="Arial"/>
                <a:ea typeface="+mn-ea"/>
                <a:cs typeface="Arial"/>
              </a:rPr>
              <a:t>u</a:t>
            </a:r>
            <a:r>
              <a:rPr kumimoji="0" sz="600" b="0" i="0" u="none" strike="noStrike" kern="1200" cap="none" spc="-10" normalizeH="0" baseline="0" noProof="0" dirty="0" smtClean="0">
                <a:ln>
                  <a:noFill/>
                </a:ln>
                <a:solidFill>
                  <a:srgbClr val="5D4644"/>
                </a:solidFill>
                <a:effectLst/>
                <a:uLnTx/>
                <a:uFillTx/>
                <a:latin typeface="Arial"/>
                <a:ea typeface="+mn-ea"/>
                <a:cs typeface="Arial"/>
              </a:rPr>
              <a:t>p</a:t>
            </a:r>
            <a:r>
              <a:rPr kumimoji="0" sz="600" b="0" i="0" u="none" strike="noStrike" kern="1200" cap="none" spc="10" normalizeH="0" baseline="0" noProof="0" dirty="0" smtClean="0">
                <a:ln>
                  <a:noFill/>
                </a:ln>
                <a:solidFill>
                  <a:srgbClr val="3F5B70"/>
                </a:solidFill>
                <a:effectLst/>
                <a:uLnTx/>
                <a:uFillTx/>
                <a:latin typeface="Arial"/>
                <a:ea typeface="+mn-ea"/>
                <a:cs typeface="Arial"/>
              </a:rPr>
              <a:t>date</a:t>
            </a:r>
            <a:r>
              <a:rPr kumimoji="0" sz="600" b="0" i="0" u="none" strike="noStrike" kern="1200" cap="none" spc="-30" normalizeH="0" baseline="0" noProof="0" dirty="0" smtClean="0">
                <a:ln>
                  <a:noFill/>
                </a:ln>
                <a:solidFill>
                  <a:srgbClr val="3F5B70"/>
                </a:solidFill>
                <a:effectLst/>
                <a:uLnTx/>
                <a:uFillTx/>
                <a:latin typeface="Arial"/>
                <a:ea typeface="+mn-ea"/>
                <a:cs typeface="Arial"/>
              </a:rPr>
              <a:t> </a:t>
            </a:r>
            <a:r>
              <a:rPr kumimoji="0" sz="600" b="0" i="0" u="none" strike="noStrike" kern="1200" cap="none" spc="30" normalizeH="0" baseline="0" noProof="0" dirty="0" smtClean="0">
                <a:ln>
                  <a:noFill/>
                </a:ln>
                <a:solidFill>
                  <a:srgbClr val="525659"/>
                </a:solidFill>
                <a:effectLst/>
                <a:uLnTx/>
                <a:uFillTx/>
                <a:latin typeface="Arial"/>
                <a:ea typeface="+mn-ea"/>
                <a:cs typeface="Arial"/>
              </a:rPr>
              <a:t>the </a:t>
            </a:r>
            <a:r>
              <a:rPr kumimoji="0" sz="600" b="0" i="0" u="none" strike="noStrike" kern="1200" cap="none" spc="25" normalizeH="0" baseline="0" noProof="0" dirty="0" smtClean="0">
                <a:ln>
                  <a:noFill/>
                </a:ln>
                <a:solidFill>
                  <a:srgbClr val="646B6B"/>
                </a:solidFill>
                <a:effectLst/>
                <a:uLnTx/>
                <a:uFillTx/>
                <a:latin typeface="Arial"/>
                <a:ea typeface="+mn-ea"/>
                <a:cs typeface="Arial"/>
              </a:rPr>
              <a:t>v</a:t>
            </a:r>
            <a:r>
              <a:rPr kumimoji="0" sz="600" b="0" i="0" u="none" strike="noStrike" kern="1200" cap="none" spc="20" normalizeH="0" baseline="0" noProof="0" dirty="0" smtClean="0">
                <a:ln>
                  <a:noFill/>
                </a:ln>
                <a:solidFill>
                  <a:srgbClr val="2F2D34"/>
                </a:solidFill>
                <a:effectLst/>
                <a:uLnTx/>
                <a:uFillTx/>
                <a:latin typeface="Arial"/>
                <a:ea typeface="+mn-ea"/>
                <a:cs typeface="Arial"/>
              </a:rPr>
              <a:t>a</a:t>
            </a:r>
            <a:r>
              <a:rPr kumimoji="0" sz="600" b="0" i="0" u="none" strike="noStrike" kern="1200" cap="none" spc="-5" normalizeH="0" baseline="0" noProof="0" dirty="0" smtClean="0">
                <a:ln>
                  <a:noFill/>
                </a:ln>
                <a:solidFill>
                  <a:srgbClr val="7B8991"/>
                </a:solidFill>
                <a:effectLst/>
                <a:uLnTx/>
                <a:uFillTx/>
                <a:latin typeface="Arial"/>
                <a:ea typeface="+mn-ea"/>
                <a:cs typeface="Arial"/>
              </a:rPr>
              <a:t>l</a:t>
            </a:r>
            <a:r>
              <a:rPr kumimoji="0" sz="600" b="0" i="0" u="none" strike="noStrike" kern="1200" cap="none" spc="5" normalizeH="0" baseline="0" noProof="0" dirty="0" smtClean="0">
                <a:ln>
                  <a:noFill/>
                </a:ln>
                <a:solidFill>
                  <a:srgbClr val="525659"/>
                </a:solidFill>
                <a:effectLst/>
                <a:uLnTx/>
                <a:uFillTx/>
                <a:latin typeface="Arial"/>
                <a:ea typeface="+mn-ea"/>
                <a:cs typeface="Arial"/>
              </a:rPr>
              <a:t>ues</a:t>
            </a:r>
            <a:r>
              <a:rPr kumimoji="0" sz="600" b="0" i="0" u="none" strike="noStrike" kern="1200" cap="none" spc="-2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343F5E"/>
                </a:solidFill>
                <a:effectLst/>
                <a:uLnTx/>
                <a:uFillTx/>
                <a:latin typeface="Arial"/>
                <a:ea typeface="+mn-ea"/>
                <a:cs typeface="Arial"/>
              </a:rPr>
              <a:t>f</a:t>
            </a:r>
            <a:r>
              <a:rPr kumimoji="0" sz="600" b="0" i="0" u="none" strike="noStrike" kern="1200" cap="none" spc="10" normalizeH="0" baseline="0" noProof="0" dirty="0" smtClean="0">
                <a:ln>
                  <a:noFill/>
                </a:ln>
                <a:solidFill>
                  <a:srgbClr val="525659"/>
                </a:solidFill>
                <a:effectLst/>
                <a:uLnTx/>
                <a:uFillTx/>
                <a:latin typeface="Arial"/>
                <a:ea typeface="+mn-ea"/>
                <a:cs typeface="Arial"/>
              </a:rPr>
              <a:t>or</a:t>
            </a:r>
            <a:r>
              <a:rPr kumimoji="0" sz="600" b="0" i="0" u="none" strike="noStrike" kern="1200" cap="none" spc="55"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343F5E"/>
                </a:solidFill>
                <a:effectLst/>
                <a:uLnTx/>
                <a:uFillTx/>
                <a:latin typeface="Arial"/>
                <a:ea typeface="+mn-ea"/>
                <a:cs typeface="Arial"/>
              </a:rPr>
              <a:t>a</a:t>
            </a:r>
            <a:r>
              <a:rPr kumimoji="0" sz="600" b="0" i="0" u="none" strike="noStrike" kern="1200" cap="none" spc="25" normalizeH="0" baseline="0" noProof="0" dirty="0" smtClean="0">
                <a:ln>
                  <a:noFill/>
                </a:ln>
                <a:solidFill>
                  <a:srgbClr val="525659"/>
                </a:solidFill>
                <a:effectLst/>
                <a:uLnTx/>
                <a:uFillTx/>
                <a:latin typeface="Arial"/>
                <a:ea typeface="+mn-ea"/>
                <a:cs typeface="Arial"/>
              </a:rPr>
              <a:t>ny</a:t>
            </a:r>
            <a:r>
              <a:rPr kumimoji="0" sz="600" b="0" i="0" u="none" strike="noStrike" kern="1200" cap="none" spc="-10" normalizeH="0" baseline="0" noProof="0" dirty="0" smtClean="0">
                <a:ln>
                  <a:noFill/>
                </a:ln>
                <a:solidFill>
                  <a:srgbClr val="525659"/>
                </a:solidFill>
                <a:effectLst/>
                <a:uLnTx/>
                <a:uFillTx/>
                <a:latin typeface="Arial"/>
                <a:ea typeface="+mn-ea"/>
                <a:cs typeface="Arial"/>
              </a:rPr>
              <a:t> </a:t>
            </a:r>
            <a:r>
              <a:rPr kumimoji="0" sz="600" b="0" i="0" u="none" strike="noStrike" kern="1200" cap="none" spc="60" normalizeH="0" baseline="0" noProof="0" dirty="0" smtClean="0">
                <a:ln>
                  <a:noFill/>
                </a:ln>
                <a:solidFill>
                  <a:srgbClr val="2F2D34"/>
                </a:solidFill>
                <a:effectLst/>
                <a:uLnTx/>
                <a:uFillTx/>
                <a:latin typeface="Arial"/>
                <a:ea typeface="+mn-ea"/>
                <a:cs typeface="Arial"/>
              </a:rPr>
              <a:t>r</a:t>
            </a:r>
            <a:r>
              <a:rPr kumimoji="0" sz="600" b="0" i="0" u="none" strike="noStrike" kern="1200" cap="none" spc="0" normalizeH="0" baseline="0" noProof="0" dirty="0" smtClean="0">
                <a:ln>
                  <a:noFill/>
                </a:ln>
                <a:solidFill>
                  <a:srgbClr val="525659"/>
                </a:solidFill>
                <a:effectLst/>
                <a:uLnTx/>
                <a:uFillTx/>
                <a:latin typeface="Arial"/>
                <a:ea typeface="+mn-ea"/>
                <a:cs typeface="Arial"/>
              </a:rPr>
              <a:t>ecords</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35" normalizeH="0" baseline="0" noProof="0" dirty="0" smtClean="0">
                <a:ln>
                  <a:noFill/>
                </a:ln>
                <a:solidFill>
                  <a:srgbClr val="525659"/>
                </a:solidFill>
                <a:effectLst/>
                <a:uLnTx/>
                <a:uFillTx/>
                <a:latin typeface="Arial"/>
                <a:ea typeface="+mn-ea"/>
                <a:cs typeface="Arial"/>
              </a:rPr>
              <a:t>t</a:t>
            </a:r>
            <a:r>
              <a:rPr kumimoji="0" sz="600" b="0" i="0" u="none" strike="noStrike" kern="1200" cap="none" spc="45" normalizeH="0" baseline="0" noProof="0" dirty="0" smtClean="0">
                <a:ln>
                  <a:noFill/>
                </a:ln>
                <a:solidFill>
                  <a:srgbClr val="525659"/>
                </a:solidFill>
                <a:effectLst/>
                <a:uLnTx/>
                <a:uFillTx/>
                <a:latin typeface="Arial"/>
                <a:ea typeface="+mn-ea"/>
                <a:cs typeface="Arial"/>
              </a:rPr>
              <a:t>h</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80" normalizeH="0" baseline="0" noProof="0" dirty="0" smtClean="0">
                <a:ln>
                  <a:noFill/>
                </a:ln>
                <a:solidFill>
                  <a:srgbClr val="525659"/>
                </a:solidFill>
                <a:effectLst/>
                <a:uLnTx/>
                <a:uFillTx/>
                <a:latin typeface="Arial"/>
                <a:ea typeface="+mn-ea"/>
                <a:cs typeface="Arial"/>
              </a:rPr>
              <a:t>t</a:t>
            </a:r>
            <a:r>
              <a:rPr kumimoji="0" sz="600" b="0" i="0" u="none" strike="noStrike" kern="1200" cap="none" spc="10"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20" normalizeH="0" baseline="0" noProof="0" dirty="0" smtClean="0">
                <a:ln>
                  <a:noFill/>
                </a:ln>
                <a:solidFill>
                  <a:srgbClr val="525659"/>
                </a:solidFill>
                <a:effectLst/>
                <a:uLnTx/>
                <a:uFillTx/>
                <a:latin typeface="Arial"/>
                <a:ea typeface="+mn-ea"/>
                <a:cs typeface="Arial"/>
              </a:rPr>
              <a:t>lr</a:t>
            </a:r>
            <a:r>
              <a:rPr kumimoji="0" sz="600" b="0" i="0" u="none" strike="noStrike" kern="1200" cap="none" spc="10" normalizeH="0" baseline="0" noProof="0" dirty="0" smtClean="0">
                <a:ln>
                  <a:noFill/>
                </a:ln>
                <a:solidFill>
                  <a:srgbClr val="525659"/>
                </a:solidFill>
                <a:effectLst/>
                <a:uLnTx/>
                <a:uFillTx/>
                <a:latin typeface="Arial"/>
                <a:ea typeface="+mn-ea"/>
                <a:cs typeface="Arial"/>
              </a:rPr>
              <a:t>e</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10" normalizeH="0" baseline="0" noProof="0" dirty="0" smtClean="0">
                <a:ln>
                  <a:noFill/>
                </a:ln>
                <a:solidFill>
                  <a:srgbClr val="5D4644"/>
                </a:solidFill>
                <a:effectLst/>
                <a:uLnTx/>
                <a:uFillTx/>
                <a:latin typeface="Arial"/>
                <a:ea typeface="+mn-ea"/>
                <a:cs typeface="Arial"/>
              </a:rPr>
              <a:t>d</a:t>
            </a:r>
            <a:r>
              <a:rPr kumimoji="0" sz="600" b="0" i="0" u="none" strike="noStrike" kern="1200" cap="none" spc="35" normalizeH="0" baseline="0" noProof="0" dirty="0" smtClean="0">
                <a:ln>
                  <a:noFill/>
                </a:ln>
                <a:solidFill>
                  <a:srgbClr val="646B6B"/>
                </a:solidFill>
                <a:effectLst/>
                <a:uLnTx/>
                <a:uFillTx/>
                <a:latin typeface="Arial"/>
                <a:ea typeface="+mn-ea"/>
                <a:cs typeface="Arial"/>
              </a:rPr>
              <a:t>y</a:t>
            </a:r>
            <a:r>
              <a:rPr kumimoji="0" sz="600" b="0" i="0" u="none" strike="noStrike" kern="1200" cap="none" spc="15" normalizeH="0" baseline="0" noProof="0" dirty="0" smtClean="0">
                <a:ln>
                  <a:noFill/>
                </a:ln>
                <a:solidFill>
                  <a:srgbClr val="646B6B"/>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e</a:t>
            </a:r>
            <a:r>
              <a:rPr kumimoji="0" sz="600" b="0" i="0" u="none" strike="noStrike" kern="1200" cap="none" spc="-160" normalizeH="0" baseline="0" noProof="0" dirty="0" smtClean="0">
                <a:ln>
                  <a:noFill/>
                </a:ln>
                <a:solidFill>
                  <a:srgbClr val="525659"/>
                </a:solidFill>
                <a:effectLst/>
                <a:uLnTx/>
                <a:uFillTx/>
                <a:latin typeface="Arial"/>
                <a:ea typeface="+mn-ea"/>
                <a:cs typeface="Arial"/>
              </a:rPr>
              <a:t>x</a:t>
            </a:r>
            <a:r>
              <a:rPr kumimoji="0" sz="600" b="0" i="0" u="none" strike="noStrike" kern="1200" cap="none" spc="-165" normalizeH="0" baseline="0" noProof="0" dirty="0" smtClean="0">
                <a:ln>
                  <a:noFill/>
                </a:ln>
                <a:solidFill>
                  <a:srgbClr val="607C87"/>
                </a:solidFill>
                <a:effectLst/>
                <a:uLnTx/>
                <a:uFillTx/>
                <a:latin typeface="Arial"/>
                <a:ea typeface="+mn-ea"/>
                <a:cs typeface="Arial"/>
              </a:rPr>
              <a:t>i</a:t>
            </a:r>
            <a:r>
              <a:rPr kumimoji="0" sz="600" b="0" i="0" u="none" strike="noStrike" kern="1200" cap="none" spc="-10" normalizeH="0" baseline="0" noProof="0" dirty="0" smtClean="0">
                <a:ln>
                  <a:noFill/>
                </a:ln>
                <a:solidFill>
                  <a:srgbClr val="525659"/>
                </a:solidFill>
                <a:effectLst/>
                <a:uLnTx/>
                <a:uFillTx/>
                <a:latin typeface="Arial"/>
                <a:ea typeface="+mn-ea"/>
                <a:cs typeface="Arial"/>
              </a:rPr>
              <a:t>s</a:t>
            </a:r>
            <a:r>
              <a:rPr kumimoji="0" sz="600" b="0" i="0" u="none" strike="noStrike" kern="1200" cap="none" spc="80" normalizeH="0" baseline="0" noProof="0" dirty="0" smtClean="0">
                <a:ln>
                  <a:noFill/>
                </a:ln>
                <a:solidFill>
                  <a:srgbClr val="343F5E"/>
                </a:solidFill>
                <a:effectLst/>
                <a:uLnTx/>
                <a:uFillTx/>
                <a:latin typeface="Arial"/>
                <a:ea typeface="+mn-ea"/>
                <a:cs typeface="Arial"/>
              </a:rPr>
              <a:t>t</a:t>
            </a:r>
            <a:r>
              <a:rPr kumimoji="0" sz="600" b="0" i="0" u="none" strike="noStrike" kern="1200" cap="none" spc="-25" normalizeH="0" baseline="0" noProof="0" dirty="0" smtClean="0">
                <a:ln>
                  <a:noFill/>
                </a:ln>
                <a:solidFill>
                  <a:srgbClr val="343F5E"/>
                </a:solidFill>
                <a:effectLst/>
                <a:uLnTx/>
                <a:uFillTx/>
                <a:latin typeface="Arial"/>
                <a:ea typeface="+mn-ea"/>
                <a:cs typeface="Arial"/>
              </a:rPr>
              <a:t> </a:t>
            </a:r>
            <a:r>
              <a:rPr kumimoji="0" sz="600" b="0" i="0" u="none" strike="noStrike" kern="1200" cap="none" spc="55" normalizeH="0" baseline="0" noProof="0" dirty="0" smtClean="0">
                <a:ln>
                  <a:noFill/>
                </a:ln>
                <a:solidFill>
                  <a:srgbClr val="42423F"/>
                </a:solidFill>
                <a:effectLst/>
                <a:uLnTx/>
                <a:uFillTx/>
                <a:latin typeface="Arial"/>
                <a:ea typeface="+mn-ea"/>
                <a:cs typeface="Arial"/>
              </a:rPr>
              <a:t>f</a:t>
            </a:r>
            <a:r>
              <a:rPr kumimoji="0" sz="600" b="0" i="0" u="none" strike="noStrike" kern="1200" cap="none" spc="10" normalizeH="0" baseline="0" noProof="0" dirty="0" smtClean="0">
                <a:ln>
                  <a:noFill/>
                </a:ln>
                <a:solidFill>
                  <a:srgbClr val="525659"/>
                </a:solidFill>
                <a:effectLst/>
                <a:uLnTx/>
                <a:uFillTx/>
                <a:latin typeface="Arial"/>
                <a:ea typeface="+mn-ea"/>
                <a:cs typeface="Arial"/>
              </a:rPr>
              <a:t>or</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3F5B70"/>
                </a:solidFill>
                <a:effectLst/>
                <a:uLnTx/>
                <a:uFillTx/>
                <a:latin typeface="Arial"/>
                <a:ea typeface="+mn-ea"/>
                <a:cs typeface="Arial"/>
              </a:rPr>
              <a:t>the</a:t>
            </a:r>
            <a:r>
              <a:rPr kumimoji="0" sz="600" b="0" i="0" u="none" strike="noStrike" kern="1200" cap="none" spc="70" normalizeH="0" baseline="0" noProof="0" dirty="0" smtClean="0">
                <a:ln>
                  <a:noFill/>
                </a:ln>
                <a:solidFill>
                  <a:srgbClr val="3F5B70"/>
                </a:solidFill>
                <a:effectLst/>
                <a:uLnTx/>
                <a:uFillTx/>
                <a:latin typeface="Arial"/>
                <a:ea typeface="+mn-ea"/>
                <a:cs typeface="Arial"/>
              </a:rPr>
              <a:t> </a:t>
            </a:r>
            <a:r>
              <a:rPr kumimoji="0" sz="600" b="0" i="0" u="none" strike="noStrike" kern="1200" cap="none" spc="-5" normalizeH="0" baseline="0" noProof="0" dirty="0" smtClean="0">
                <a:ln>
                  <a:noFill/>
                </a:ln>
                <a:solidFill>
                  <a:srgbClr val="646B6B"/>
                </a:solidFill>
                <a:effectLst/>
                <a:uLnTx/>
                <a:uFillTx/>
                <a:latin typeface="Arial"/>
                <a:ea typeface="+mn-ea"/>
                <a:cs typeface="Arial"/>
              </a:rPr>
              <a:t>i</a:t>
            </a:r>
            <a:r>
              <a:rPr kumimoji="0" sz="600" b="0" i="0" u="none" strike="noStrike" kern="1200" cap="none" spc="20" normalizeH="0" baseline="0" noProof="0" dirty="0" smtClean="0">
                <a:ln>
                  <a:noFill/>
                </a:ln>
                <a:solidFill>
                  <a:srgbClr val="607C87"/>
                </a:solidFill>
                <a:effectLst/>
                <a:uLnTx/>
                <a:uFillTx/>
                <a:latin typeface="Arial"/>
                <a:ea typeface="+mn-ea"/>
                <a:cs typeface="Arial"/>
              </a:rPr>
              <a:t>n</a:t>
            </a:r>
            <a:r>
              <a:rPr kumimoji="0" sz="600" b="0" i="0" u="none" strike="noStrike" kern="1200" cap="none" spc="5" normalizeH="0" baseline="0" noProof="0" dirty="0" smtClean="0">
                <a:ln>
                  <a:noFill/>
                </a:ln>
                <a:solidFill>
                  <a:srgbClr val="525659"/>
                </a:solidFill>
                <a:effectLst/>
                <a:uLnTx/>
                <a:uFillTx/>
                <a:latin typeface="Arial"/>
                <a:ea typeface="+mn-ea"/>
                <a:cs typeface="Arial"/>
              </a:rPr>
              <a:t>dicated</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35" normalizeH="0" baseline="0" noProof="0" dirty="0" smtClean="0">
                <a:ln>
                  <a:noFill/>
                </a:ln>
                <a:solidFill>
                  <a:srgbClr val="42423F"/>
                </a:solidFill>
                <a:effectLst/>
                <a:uLnTx/>
                <a:uFillTx/>
                <a:latin typeface="Arial"/>
                <a:ea typeface="+mn-ea"/>
                <a:cs typeface="Arial"/>
              </a:rPr>
              <a:t>F</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15" normalizeH="0" baseline="0" noProof="0" dirty="0" smtClean="0">
                <a:ln>
                  <a:noFill/>
                </a:ln>
                <a:solidFill>
                  <a:srgbClr val="525659"/>
                </a:solidFill>
                <a:effectLst/>
                <a:uLnTx/>
                <a:uFillTx/>
                <a:latin typeface="Arial"/>
                <a:ea typeface="+mn-ea"/>
                <a:cs typeface="Arial"/>
              </a:rPr>
              <a:t>c</a:t>
            </a:r>
            <a:r>
              <a:rPr kumimoji="0" sz="600" b="0" i="0" u="none" strike="noStrike" kern="1200" cap="none" spc="-105" normalizeH="0" baseline="0" noProof="0" dirty="0" smtClean="0">
                <a:ln>
                  <a:noFill/>
                </a:ln>
                <a:solidFill>
                  <a:srgbClr val="525659"/>
                </a:solidFill>
                <a:effectLst/>
                <a:uLnTx/>
                <a:uFillTx/>
                <a:latin typeface="Arial"/>
                <a:ea typeface="+mn-ea"/>
                <a:cs typeface="Arial"/>
              </a:rPr>
              <a:t>i</a:t>
            </a:r>
            <a:r>
              <a:rPr kumimoji="0" sz="600" b="0" i="0" u="none" strike="noStrike" kern="1200" cap="none" spc="-50" normalizeH="0" baseline="0" noProof="0" dirty="0" smtClean="0">
                <a:ln>
                  <a:noFill/>
                </a:ln>
                <a:solidFill>
                  <a:srgbClr val="07679E"/>
                </a:solidFill>
                <a:effectLst/>
                <a:uLnTx/>
                <a:uFillTx/>
                <a:latin typeface="Arial"/>
                <a:ea typeface="+mn-ea"/>
                <a:cs typeface="Arial"/>
              </a:rPr>
              <a:t>l</a:t>
            </a:r>
            <a:r>
              <a:rPr kumimoji="0" sz="600" b="0" i="0" u="none" strike="noStrike" kern="1200" cap="none" spc="40" normalizeH="0" baseline="0" noProof="0" dirty="0" smtClean="0">
                <a:ln>
                  <a:noFill/>
                </a:ln>
                <a:solidFill>
                  <a:srgbClr val="3F5B70"/>
                </a:solidFill>
                <a:effectLst/>
                <a:uLnTx/>
                <a:uFillTx/>
                <a:latin typeface="Arial"/>
                <a:ea typeface="+mn-ea"/>
                <a:cs typeface="Arial"/>
              </a:rPr>
              <a:t>ity</a:t>
            </a:r>
            <a:r>
              <a:rPr kumimoji="0" sz="600" b="0" i="0" u="none" strike="noStrike" kern="1200" cap="none" spc="15" normalizeH="0" baseline="0" noProof="0" dirty="0" smtClean="0">
                <a:ln>
                  <a:noFill/>
                </a:ln>
                <a:solidFill>
                  <a:srgbClr val="3F5B70"/>
                </a:solidFill>
                <a:effectLst/>
                <a:uLnTx/>
                <a:uFillTx/>
                <a:latin typeface="Arial"/>
                <a:ea typeface="+mn-ea"/>
                <a:cs typeface="Arial"/>
              </a:rPr>
              <a:t> </a:t>
            </a:r>
            <a:r>
              <a:rPr kumimoji="0" sz="600" b="0" i="0" u="none" strike="noStrike" kern="1200" cap="none" spc="125" normalizeH="0" baseline="0" noProof="0" dirty="0" smtClean="0">
                <a:ln>
                  <a:noFill/>
                </a:ln>
                <a:solidFill>
                  <a:srgbClr val="3F5B70"/>
                </a:solidFill>
                <a:effectLst/>
                <a:uLnTx/>
                <a:uFillTx/>
                <a:latin typeface="Times New Roman"/>
                <a:ea typeface="+mn-ea"/>
                <a:cs typeface="Times New Roman"/>
              </a:rPr>
              <a:t>1</a:t>
            </a:r>
            <a:r>
              <a:rPr kumimoji="0" sz="600" b="0" i="0" u="none" strike="noStrike" kern="1200" cap="none" spc="100" normalizeH="0" baseline="0" noProof="0" dirty="0" smtClean="0">
                <a:ln>
                  <a:noFill/>
                </a:ln>
                <a:solidFill>
                  <a:srgbClr val="3F5B70"/>
                </a:solidFill>
                <a:effectLst/>
                <a:uLnTx/>
                <a:uFillTx/>
                <a:latin typeface="Times New Roman"/>
                <a:ea typeface="+mn-ea"/>
                <a:cs typeface="Times New Roman"/>
              </a:rPr>
              <a:t>.</a:t>
            </a:r>
            <a:r>
              <a:rPr kumimoji="0" sz="600" b="0" i="0" u="none" strike="noStrike" kern="1200" cap="none" spc="0" normalizeH="0" baseline="0" noProof="0" dirty="0" smtClean="0">
                <a:ln>
                  <a:noFill/>
                </a:ln>
                <a:solidFill>
                  <a:srgbClr val="3F5B70"/>
                </a:solidFill>
                <a:effectLst/>
                <a:uLnTx/>
                <a:uFillTx/>
                <a:latin typeface="Arial"/>
                <a:ea typeface="+mn-ea"/>
                <a:cs typeface="Arial"/>
              </a:rPr>
              <a:t>This</a:t>
            </a:r>
            <a:r>
              <a:rPr kumimoji="0" sz="600" b="0" i="0" u="none" strike="noStrike" kern="1200" cap="none" spc="15" normalizeH="0" baseline="0" noProof="0" dirty="0" smtClean="0">
                <a:ln>
                  <a:noFill/>
                </a:ln>
                <a:solidFill>
                  <a:srgbClr val="3F5B70"/>
                </a:solidFill>
                <a:effectLst/>
                <a:uLnTx/>
                <a:uFillTx/>
                <a:latin typeface="Arial"/>
                <a:ea typeface="+mn-ea"/>
                <a:cs typeface="Arial"/>
              </a:rPr>
              <a:t> </a:t>
            </a:r>
            <a:r>
              <a:rPr kumimoji="0" sz="600" b="0" i="0" u="none" strike="noStrike" kern="1200" cap="none" spc="25" normalizeH="0" baseline="0" noProof="0" dirty="0" smtClean="0">
                <a:ln>
                  <a:noFill/>
                </a:ln>
                <a:solidFill>
                  <a:srgbClr val="525659"/>
                </a:solidFill>
                <a:effectLst/>
                <a:uLnTx/>
                <a:uFillTx/>
                <a:latin typeface="Arial"/>
                <a:ea typeface="+mn-ea"/>
                <a:cs typeface="Arial"/>
              </a:rPr>
              <a:t>is</a:t>
            </a:r>
            <a:r>
              <a:rPr kumimoji="0" sz="600" b="0" i="0" u="none" strike="noStrike" kern="1200" cap="none" spc="-70" normalizeH="0" baseline="0" noProof="0" dirty="0" smtClean="0">
                <a:ln>
                  <a:noFill/>
                </a:ln>
                <a:solidFill>
                  <a:srgbClr val="525659"/>
                </a:solidFill>
                <a:effectLst/>
                <a:uLnTx/>
                <a:uFillTx/>
                <a:latin typeface="Arial"/>
                <a:ea typeface="+mn-ea"/>
                <a:cs typeface="Arial"/>
              </a:rPr>
              <a:t> </a:t>
            </a:r>
            <a:r>
              <a:rPr kumimoji="0" sz="600" b="0" i="0" u="none" strike="noStrike" kern="1200" cap="none" spc="90" normalizeH="0" baseline="0" noProof="0" dirty="0" smtClean="0">
                <a:ln>
                  <a:noFill/>
                </a:ln>
                <a:solidFill>
                  <a:srgbClr val="525659"/>
                </a:solidFill>
                <a:effectLst/>
                <a:uLnTx/>
                <a:uFillTx/>
                <a:latin typeface="Arial"/>
                <a:ea typeface="+mn-ea"/>
                <a:cs typeface="Arial"/>
              </a:rPr>
              <a:t>t</a:t>
            </a:r>
            <a:r>
              <a:rPr kumimoji="0" sz="600" b="0" i="0" u="none" strike="noStrike" kern="1200" cap="none" spc="25" normalizeH="0" baseline="0" noProof="0" dirty="0" smtClean="0">
                <a:ln>
                  <a:noFill/>
                </a:ln>
                <a:solidFill>
                  <a:srgbClr val="364B7E"/>
                </a:solidFill>
                <a:effectLst/>
                <a:uLnTx/>
                <a:uFillTx/>
                <a:latin typeface="Arial"/>
                <a:ea typeface="+mn-ea"/>
                <a:cs typeface="Arial"/>
              </a:rPr>
              <a:t>h</a:t>
            </a:r>
            <a:r>
              <a:rPr kumimoji="0" sz="600" b="0" i="0" u="none" strike="noStrike" kern="1200" cap="none" spc="0" normalizeH="0" baseline="0" noProof="0" dirty="0" smtClean="0">
                <a:ln>
                  <a:noFill/>
                </a:ln>
                <a:solidFill>
                  <a:srgbClr val="525659"/>
                </a:solidFill>
                <a:effectLst/>
                <a:uLnTx/>
                <a:uFillTx/>
                <a:latin typeface="Arial"/>
                <a:ea typeface="+mn-ea"/>
                <a:cs typeface="Arial"/>
              </a:rPr>
              <a:t>e</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249554" marR="0" lvl="0" indent="0" algn="l" defTabSz="914400" rtl="0" eaLnBrk="1" fontAlgn="auto" latinLnBrk="0" hangingPunct="1">
              <a:lnSpc>
                <a:spcPts val="620"/>
              </a:lnSpc>
              <a:spcBef>
                <a:spcPts val="0"/>
              </a:spcBef>
              <a:spcAft>
                <a:spcPts val="0"/>
              </a:spcAft>
              <a:buClrTx/>
              <a:buSzTx/>
              <a:buFontTx/>
              <a:buNone/>
              <a:tabLst/>
              <a:defRPr/>
            </a:pPr>
            <a:r>
              <a:rPr kumimoji="0" sz="600" b="0" i="0" u="none" strike="noStrike" kern="1200" cap="none" spc="25" normalizeH="0" baseline="0" noProof="0" dirty="0" smtClean="0">
                <a:ln>
                  <a:noFill/>
                </a:ln>
                <a:solidFill>
                  <a:srgbClr val="5D4644"/>
                </a:solidFill>
                <a:effectLst/>
                <a:uLnTx/>
                <a:uFillTx/>
                <a:latin typeface="Arial"/>
                <a:ea typeface="+mn-ea"/>
                <a:cs typeface="Arial"/>
              </a:rPr>
              <a:t>r</a:t>
            </a:r>
            <a:r>
              <a:rPr kumimoji="0" sz="600" b="0" i="0" u="none" strike="noStrike" kern="1200" cap="none" spc="-10" normalizeH="0" baseline="0" noProof="0" dirty="0" smtClean="0">
                <a:ln>
                  <a:noFill/>
                </a:ln>
                <a:solidFill>
                  <a:srgbClr val="2F2D34"/>
                </a:solidFill>
                <a:effectLst/>
                <a:uLnTx/>
                <a:uFillTx/>
                <a:latin typeface="Arial"/>
                <a:ea typeface="+mn-ea"/>
                <a:cs typeface="Arial"/>
              </a:rPr>
              <a:t>e</a:t>
            </a:r>
            <a:r>
              <a:rPr kumimoji="0" sz="600" b="0" i="0" u="none" strike="noStrike" kern="1200" cap="none" spc="5" normalizeH="0" baseline="0" noProof="0" dirty="0" smtClean="0">
                <a:ln>
                  <a:noFill/>
                </a:ln>
                <a:solidFill>
                  <a:srgbClr val="525659"/>
                </a:solidFill>
                <a:effectLst/>
                <a:uLnTx/>
                <a:uFillTx/>
                <a:latin typeface="Arial"/>
                <a:ea typeface="+mn-ea"/>
                <a:cs typeface="Arial"/>
              </a:rPr>
              <a:t>com</a:t>
            </a:r>
            <a:r>
              <a:rPr kumimoji="0" sz="600" b="0" i="0" u="none" strike="noStrike" kern="1200" cap="none" spc="45" normalizeH="0" baseline="0" noProof="0" dirty="0" smtClean="0">
                <a:ln>
                  <a:noFill/>
                </a:ln>
                <a:solidFill>
                  <a:srgbClr val="525659"/>
                </a:solidFill>
                <a:effectLst/>
                <a:uLnTx/>
                <a:uFillTx/>
                <a:latin typeface="Arial"/>
                <a:ea typeface="+mn-ea"/>
                <a:cs typeface="Arial"/>
              </a:rPr>
              <a:t>m</a:t>
            </a:r>
            <a:r>
              <a:rPr kumimoji="0" sz="600" b="0" i="0" u="none" strike="noStrike" kern="1200" cap="none" spc="20" normalizeH="0" baseline="0" noProof="0" dirty="0" smtClean="0">
                <a:ln>
                  <a:noFill/>
                </a:ln>
                <a:solidFill>
                  <a:srgbClr val="42423F"/>
                </a:solidFill>
                <a:effectLst/>
                <a:uLnTx/>
                <a:uFillTx/>
                <a:latin typeface="Arial"/>
                <a:ea typeface="+mn-ea"/>
                <a:cs typeface="Arial"/>
              </a:rPr>
              <a:t>e</a:t>
            </a:r>
            <a:r>
              <a:rPr kumimoji="0" sz="600" b="0" i="0" u="none" strike="noStrike" kern="1200" cap="none" spc="15" normalizeH="0" baseline="0" noProof="0" dirty="0" smtClean="0">
                <a:ln>
                  <a:noFill/>
                </a:ln>
                <a:solidFill>
                  <a:srgbClr val="3F5B70"/>
                </a:solidFill>
                <a:effectLst/>
                <a:uLnTx/>
                <a:uFillTx/>
                <a:latin typeface="Arial"/>
                <a:ea typeface="+mn-ea"/>
                <a:cs typeface="Arial"/>
              </a:rPr>
              <a:t>n</a:t>
            </a:r>
            <a:r>
              <a:rPr kumimoji="0" sz="600" b="0" i="0" u="none" strike="noStrike" kern="1200" cap="none" spc="-35" normalizeH="0" baseline="0" noProof="0" dirty="0" smtClean="0">
                <a:ln>
                  <a:noFill/>
                </a:ln>
                <a:solidFill>
                  <a:srgbClr val="3F5B70"/>
                </a:solidFill>
                <a:effectLst/>
                <a:uLnTx/>
                <a:uFillTx/>
                <a:latin typeface="Arial"/>
                <a:ea typeface="+mn-ea"/>
                <a:cs typeface="Arial"/>
              </a:rPr>
              <a:t>d</a:t>
            </a:r>
            <a:r>
              <a:rPr kumimoji="0" sz="600" b="0" i="0" u="none" strike="noStrike" kern="1200" cap="none" spc="0" normalizeH="0" baseline="0" noProof="0" dirty="0" smtClean="0">
                <a:ln>
                  <a:noFill/>
                </a:ln>
                <a:solidFill>
                  <a:srgbClr val="42423F"/>
                </a:solidFill>
                <a:effectLst/>
                <a:uLnTx/>
                <a:uFillTx/>
                <a:latin typeface="Arial"/>
                <a:ea typeface="+mn-ea"/>
                <a:cs typeface="Arial"/>
              </a:rPr>
              <a:t>ed</a:t>
            </a:r>
            <a:r>
              <a:rPr kumimoji="0" sz="600" b="0" i="0" u="none" strike="noStrike" kern="1200" cap="none" spc="40" normalizeH="0" baseline="0" noProof="0" dirty="0" smtClean="0">
                <a:ln>
                  <a:noFill/>
                </a:ln>
                <a:solidFill>
                  <a:srgbClr val="42423F"/>
                </a:solidFill>
                <a:effectLst/>
                <a:uLnTx/>
                <a:uFillTx/>
                <a:latin typeface="Arial"/>
                <a:ea typeface="+mn-ea"/>
                <a:cs typeface="Arial"/>
              </a:rPr>
              <a:t> </a:t>
            </a:r>
            <a:r>
              <a:rPr kumimoji="0" sz="600" b="0" i="0" u="none" strike="noStrike" kern="1200" cap="none" spc="10" normalizeH="0" baseline="0" noProof="0" dirty="0" smtClean="0">
                <a:ln>
                  <a:noFill/>
                </a:ln>
                <a:solidFill>
                  <a:srgbClr val="42423F"/>
                </a:solidFill>
                <a:effectLst/>
                <a:uLnTx/>
                <a:uFillTx/>
                <a:latin typeface="Arial"/>
                <a:ea typeface="+mn-ea"/>
                <a:cs typeface="Arial"/>
              </a:rPr>
              <a:t>o</a:t>
            </a:r>
            <a:r>
              <a:rPr kumimoji="0" sz="600" b="0" i="0" u="none" strike="noStrike" kern="1200" cap="none" spc="-25" normalizeH="0" baseline="0" noProof="0" dirty="0" smtClean="0">
                <a:ln>
                  <a:noFill/>
                </a:ln>
                <a:solidFill>
                  <a:srgbClr val="42423F"/>
                </a:solidFill>
                <a:effectLst/>
                <a:uLnTx/>
                <a:uFillTx/>
                <a:latin typeface="Arial"/>
                <a:ea typeface="+mn-ea"/>
                <a:cs typeface="Arial"/>
              </a:rPr>
              <a:t>p</a:t>
            </a:r>
            <a:r>
              <a:rPr kumimoji="0" sz="600" b="0" i="0" u="none" strike="noStrike" kern="1200" cap="none" spc="20" normalizeH="0" baseline="0" noProof="0" dirty="0" smtClean="0">
                <a:ln>
                  <a:noFill/>
                </a:ln>
                <a:solidFill>
                  <a:srgbClr val="525659"/>
                </a:solidFill>
                <a:effectLst/>
                <a:uLnTx/>
                <a:uFillTx/>
                <a:latin typeface="Arial"/>
                <a:ea typeface="+mn-ea"/>
                <a:cs typeface="Arial"/>
              </a:rPr>
              <a:t>tion.</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249554" marR="0" lvl="0" indent="0" algn="l" defTabSz="914400" rtl="0" eaLnBrk="1" fontAlgn="auto" latinLnBrk="0" hangingPunct="1">
              <a:lnSpc>
                <a:spcPts val="685"/>
              </a:lnSpc>
              <a:spcBef>
                <a:spcPts val="0"/>
              </a:spcBef>
              <a:spcAft>
                <a:spcPts val="0"/>
              </a:spcAft>
              <a:buClrTx/>
              <a:buSzTx/>
              <a:buFontTx/>
              <a:buNone/>
              <a:tabLst/>
              <a:defRPr/>
            </a:pPr>
            <a:r>
              <a:rPr kumimoji="0" sz="600" b="0" i="0" u="none" strike="noStrike" kern="1200" cap="none" spc="45" normalizeH="0" baseline="0" noProof="0" dirty="0" smtClean="0">
                <a:ln>
                  <a:noFill/>
                </a:ln>
                <a:solidFill>
                  <a:srgbClr val="2F2D34"/>
                </a:solidFill>
                <a:effectLst/>
                <a:uLnTx/>
                <a:uFillTx/>
                <a:latin typeface="Arial"/>
                <a:ea typeface="+mn-ea"/>
                <a:cs typeface="Arial"/>
              </a:rPr>
              <a:t>Over</a:t>
            </a:r>
            <a:r>
              <a:rPr kumimoji="0" sz="600" b="0" i="0" u="none" strike="noStrike" kern="1200" cap="none" spc="95" normalizeH="0" baseline="0" noProof="0" dirty="0" smtClean="0">
                <a:ln>
                  <a:noFill/>
                </a:ln>
                <a:solidFill>
                  <a:srgbClr val="2F2D34"/>
                </a:solidFill>
                <a:effectLst/>
                <a:uLnTx/>
                <a:uFillTx/>
                <a:latin typeface="Arial"/>
                <a:ea typeface="+mn-ea"/>
                <a:cs typeface="Arial"/>
              </a:rPr>
              <a:t>w</a:t>
            </a:r>
            <a:r>
              <a:rPr kumimoji="0" sz="600" b="0" i="0" u="none" strike="noStrike" kern="1200" cap="none" spc="130" normalizeH="0" baseline="0" noProof="0" dirty="0" smtClean="0">
                <a:ln>
                  <a:noFill/>
                </a:ln>
                <a:solidFill>
                  <a:srgbClr val="0C1136"/>
                </a:solidFill>
                <a:effectLst/>
                <a:uLnTx/>
                <a:uFillTx/>
                <a:latin typeface="Arial"/>
                <a:ea typeface="+mn-ea"/>
                <a:cs typeface="Arial"/>
              </a:rPr>
              <a:t>r</a:t>
            </a:r>
            <a:r>
              <a:rPr kumimoji="0" sz="600" b="0" i="0" u="none" strike="noStrike" kern="1200" cap="none" spc="-45" normalizeH="0" baseline="0" noProof="0" dirty="0" smtClean="0">
                <a:ln>
                  <a:noFill/>
                </a:ln>
                <a:solidFill>
                  <a:srgbClr val="0C1136"/>
                </a:solidFill>
                <a:effectLst/>
                <a:uLnTx/>
                <a:uFillTx/>
                <a:latin typeface="Arial"/>
                <a:ea typeface="+mn-ea"/>
                <a:cs typeface="Arial"/>
              </a:rPr>
              <a:t>i</a:t>
            </a:r>
            <a:r>
              <a:rPr kumimoji="0" sz="600" b="0" i="0" u="none" strike="noStrike" kern="1200" cap="none" spc="70" normalizeH="0" baseline="0" noProof="0" dirty="0" smtClean="0">
                <a:ln>
                  <a:noFill/>
                </a:ln>
                <a:solidFill>
                  <a:srgbClr val="2F2D34"/>
                </a:solidFill>
                <a:effectLst/>
                <a:uLnTx/>
                <a:uFillTx/>
                <a:latin typeface="Arial"/>
                <a:ea typeface="+mn-ea"/>
                <a:cs typeface="Arial"/>
              </a:rPr>
              <a:t>te:</a:t>
            </a:r>
            <a:r>
              <a:rPr kumimoji="0" sz="600" b="0" i="0" u="none" strike="noStrike" kern="1200" cap="none" spc="-10" normalizeH="0" baseline="0" noProof="0" dirty="0" smtClean="0">
                <a:ln>
                  <a:noFill/>
                </a:ln>
                <a:solidFill>
                  <a:srgbClr val="2F2D34"/>
                </a:solidFill>
                <a:effectLst/>
                <a:uLnTx/>
                <a:uFillTx/>
                <a:latin typeface="Arial"/>
                <a:ea typeface="+mn-ea"/>
                <a:cs typeface="Arial"/>
              </a:rPr>
              <a:t> </a:t>
            </a:r>
            <a:r>
              <a:rPr kumimoji="0" sz="600" b="0" i="0" u="none" strike="noStrike" kern="1200" cap="none" spc="50" normalizeH="0" baseline="0" noProof="0" dirty="0" smtClean="0">
                <a:ln>
                  <a:noFill/>
                </a:ln>
                <a:solidFill>
                  <a:srgbClr val="525659"/>
                </a:solidFill>
                <a:effectLst/>
                <a:uLnTx/>
                <a:uFillTx/>
                <a:latin typeface="Arial"/>
                <a:ea typeface="+mn-ea"/>
                <a:cs typeface="Arial"/>
              </a:rPr>
              <a:t>W</a:t>
            </a:r>
            <a:r>
              <a:rPr kumimoji="0" sz="600" b="0" i="0" u="none" strike="noStrike" kern="1200" cap="none" spc="-5" normalizeH="0" baseline="0" noProof="0" dirty="0" smtClean="0">
                <a:ln>
                  <a:noFill/>
                </a:ln>
                <a:solidFill>
                  <a:srgbClr val="525659"/>
                </a:solidFill>
                <a:effectLst/>
                <a:uLnTx/>
                <a:uFillTx/>
                <a:latin typeface="Arial"/>
                <a:ea typeface="+mn-ea"/>
                <a:cs typeface="Arial"/>
              </a:rPr>
              <a:t>I</a:t>
            </a:r>
            <a:r>
              <a:rPr kumimoji="0" sz="600" b="0" i="0" u="none" strike="noStrike" kern="1200" cap="none" spc="-10" normalizeH="0" baseline="0" noProof="0" dirty="0" smtClean="0">
                <a:ln>
                  <a:noFill/>
                </a:ln>
                <a:solidFill>
                  <a:srgbClr val="1F4B80"/>
                </a:solidFill>
                <a:effectLst/>
                <a:uLnTx/>
                <a:uFillTx/>
                <a:latin typeface="Arial"/>
                <a:ea typeface="+mn-ea"/>
                <a:cs typeface="Arial"/>
              </a:rPr>
              <a:t>L</a:t>
            </a:r>
            <a:r>
              <a:rPr kumimoji="0" sz="600" b="0" i="0" u="none" strike="noStrike" kern="1200" cap="none" spc="25" normalizeH="0" baseline="0" noProof="0" dirty="0" smtClean="0">
                <a:ln>
                  <a:noFill/>
                </a:ln>
                <a:solidFill>
                  <a:srgbClr val="724436"/>
                </a:solidFill>
                <a:effectLst/>
                <a:uLnTx/>
                <a:uFillTx/>
                <a:latin typeface="Arial"/>
                <a:ea typeface="+mn-ea"/>
                <a:cs typeface="Arial"/>
              </a:rPr>
              <a:t>L</a:t>
            </a:r>
            <a:r>
              <a:rPr kumimoji="0" sz="600" b="0" i="0" u="none" strike="noStrike" kern="1200" cap="none" spc="-40" normalizeH="0" baseline="0" noProof="0" dirty="0" smtClean="0">
                <a:ln>
                  <a:noFill/>
                </a:ln>
                <a:solidFill>
                  <a:srgbClr val="724436"/>
                </a:solidFill>
                <a:effectLst/>
                <a:uLnTx/>
                <a:uFillTx/>
                <a:latin typeface="Arial"/>
                <a:ea typeface="+mn-ea"/>
                <a:cs typeface="Arial"/>
              </a:rPr>
              <a:t> </a:t>
            </a:r>
            <a:r>
              <a:rPr kumimoji="0" sz="600" b="0" i="0" u="none" strike="noStrike" kern="1200" cap="none" spc="-15" normalizeH="0" baseline="0" noProof="0" dirty="0" smtClean="0">
                <a:ln>
                  <a:noFill/>
                </a:ln>
                <a:solidFill>
                  <a:srgbClr val="525659"/>
                </a:solidFill>
                <a:effectLst/>
                <a:uLnTx/>
                <a:uFillTx/>
                <a:latin typeface="Arial"/>
                <a:ea typeface="+mn-ea"/>
                <a:cs typeface="Arial"/>
              </a:rPr>
              <a:t>D</a:t>
            </a:r>
            <a:r>
              <a:rPr kumimoji="0" sz="600" b="0" i="0" u="none" strike="noStrike" kern="1200" cap="none" spc="-80" normalizeH="0" baseline="0" noProof="0" dirty="0" smtClean="0">
                <a:ln>
                  <a:noFill/>
                </a:ln>
                <a:solidFill>
                  <a:srgbClr val="42423F"/>
                </a:solidFill>
                <a:effectLst/>
                <a:uLnTx/>
                <a:uFillTx/>
                <a:latin typeface="Arial"/>
                <a:ea typeface="+mn-ea"/>
                <a:cs typeface="Arial"/>
              </a:rPr>
              <a:t>E</a:t>
            </a:r>
            <a:r>
              <a:rPr kumimoji="0" sz="600" b="0" i="0" u="none" strike="noStrike" kern="1200" cap="none" spc="-45" normalizeH="0" baseline="0" noProof="0" dirty="0" smtClean="0">
                <a:ln>
                  <a:noFill/>
                </a:ln>
                <a:solidFill>
                  <a:srgbClr val="525659"/>
                </a:solidFill>
                <a:effectLst/>
                <a:uLnTx/>
                <a:uFillTx/>
                <a:latin typeface="Arial"/>
                <a:ea typeface="+mn-ea"/>
                <a:cs typeface="Arial"/>
              </a:rPr>
              <a:t>L</a:t>
            </a:r>
            <a:r>
              <a:rPr kumimoji="0" sz="600" b="0" i="0" u="none" strike="noStrike" kern="1200" cap="none" spc="-40" normalizeH="0" baseline="0" noProof="0" dirty="0" smtClean="0">
                <a:ln>
                  <a:noFill/>
                </a:ln>
                <a:solidFill>
                  <a:srgbClr val="42423F"/>
                </a:solidFill>
                <a:effectLst/>
                <a:uLnTx/>
                <a:uFillTx/>
                <a:latin typeface="Arial"/>
                <a:ea typeface="+mn-ea"/>
                <a:cs typeface="Arial"/>
              </a:rPr>
              <a:t>ETE</a:t>
            </a:r>
            <a:r>
              <a:rPr kumimoji="0" sz="600" b="0" i="0" u="none" strike="noStrike" kern="1200" cap="none" spc="15" normalizeH="0" baseline="0" noProof="0" dirty="0" smtClean="0">
                <a:ln>
                  <a:noFill/>
                </a:ln>
                <a:solidFill>
                  <a:srgbClr val="42423F"/>
                </a:solidFill>
                <a:effectLst/>
                <a:uLnTx/>
                <a:uFillTx/>
                <a:latin typeface="Arial"/>
                <a:ea typeface="+mn-ea"/>
                <a:cs typeface="Arial"/>
              </a:rPr>
              <a:t> </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25" normalizeH="0" baseline="0" noProof="0" dirty="0" smtClean="0">
                <a:ln>
                  <a:noFill/>
                </a:ln>
                <a:solidFill>
                  <a:srgbClr val="525659"/>
                </a:solidFill>
                <a:effectLst/>
                <a:uLnTx/>
                <a:uFillTx/>
                <a:latin typeface="Arial"/>
                <a:ea typeface="+mn-ea"/>
                <a:cs typeface="Arial"/>
              </a:rPr>
              <a:t>ll</a:t>
            </a:r>
            <a:r>
              <a:rPr kumimoji="0" sz="600" b="0" i="0" u="none" strike="noStrike" kern="1200" cap="none" spc="-35"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525659"/>
                </a:solidFill>
                <a:effectLst/>
                <a:uLnTx/>
                <a:uFillTx/>
                <a:latin typeface="Arial"/>
                <a:ea typeface="+mn-ea"/>
                <a:cs typeface="Arial"/>
              </a:rPr>
              <a:t>existing</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3F5B70"/>
                </a:solidFill>
                <a:effectLst/>
                <a:uLnTx/>
                <a:uFillTx/>
                <a:latin typeface="Arial"/>
                <a:ea typeface="+mn-ea"/>
                <a:cs typeface="Arial"/>
              </a:rPr>
              <a:t>rec</a:t>
            </a:r>
            <a:r>
              <a:rPr kumimoji="0" sz="600" b="0" i="0" u="none" strike="noStrike" kern="1200" cap="none" spc="-35" normalizeH="0" baseline="0" noProof="0" dirty="0" smtClean="0">
                <a:ln>
                  <a:noFill/>
                </a:ln>
                <a:solidFill>
                  <a:srgbClr val="3F5B70"/>
                </a:solidFill>
                <a:effectLst/>
                <a:uLnTx/>
                <a:uFillTx/>
                <a:latin typeface="Arial"/>
                <a:ea typeface="+mn-ea"/>
                <a:cs typeface="Arial"/>
              </a:rPr>
              <a:t>o</a:t>
            </a:r>
            <a:r>
              <a:rPr kumimoji="0" sz="600" b="0" i="0" u="none" strike="noStrike" kern="1200" cap="none" spc="20" normalizeH="0" baseline="0" noProof="0" dirty="0" smtClean="0">
                <a:ln>
                  <a:noFill/>
                </a:ln>
                <a:solidFill>
                  <a:srgbClr val="646B6B"/>
                </a:solidFill>
                <a:effectLst/>
                <a:uLnTx/>
                <a:uFillTx/>
                <a:latin typeface="Arial"/>
                <a:ea typeface="+mn-ea"/>
                <a:cs typeface="Arial"/>
              </a:rPr>
              <a:t>rds</a:t>
            </a:r>
            <a:r>
              <a:rPr kumimoji="0" sz="600" b="0" i="0" u="none" strike="noStrike" kern="1200" cap="none" spc="-20" normalizeH="0" baseline="0" noProof="0" dirty="0" smtClean="0">
                <a:ln>
                  <a:noFill/>
                </a:ln>
                <a:solidFill>
                  <a:srgbClr val="646B6B"/>
                </a:solidFill>
                <a:effectLst/>
                <a:uLnTx/>
                <a:uFillTx/>
                <a:latin typeface="Arial"/>
                <a:ea typeface="+mn-ea"/>
                <a:cs typeface="Arial"/>
              </a:rPr>
              <a:t> </a:t>
            </a:r>
            <a:r>
              <a:rPr kumimoji="0" sz="600" b="0" i="0" u="none" strike="noStrike" kern="1200" cap="none" spc="25" normalizeH="0" baseline="0" noProof="0" dirty="0" smtClean="0">
                <a:ln>
                  <a:noFill/>
                </a:ln>
                <a:solidFill>
                  <a:srgbClr val="42423F"/>
                </a:solidFill>
                <a:effectLst/>
                <a:uLnTx/>
                <a:uFillTx/>
                <a:latin typeface="Arial"/>
                <a:ea typeface="+mn-ea"/>
                <a:cs typeface="Arial"/>
              </a:rPr>
              <a:t>f</a:t>
            </a:r>
            <a:r>
              <a:rPr kumimoji="0" sz="600" b="0" i="0" u="none" strike="noStrike" kern="1200" cap="none" spc="25" normalizeH="0" baseline="0" noProof="0" dirty="0" smtClean="0">
                <a:ln>
                  <a:noFill/>
                </a:ln>
                <a:solidFill>
                  <a:srgbClr val="525659"/>
                </a:solidFill>
                <a:effectLst/>
                <a:uLnTx/>
                <a:uFillTx/>
                <a:latin typeface="Arial"/>
                <a:ea typeface="+mn-ea"/>
                <a:cs typeface="Arial"/>
              </a:rPr>
              <a:t>or </a:t>
            </a:r>
            <a:r>
              <a:rPr kumimoji="0" sz="600" b="0" i="0" u="none" strike="noStrike" kern="1200" cap="none" spc="20" normalizeH="0" baseline="0" noProof="0" dirty="0" smtClean="0">
                <a:ln>
                  <a:noFill/>
                </a:ln>
                <a:solidFill>
                  <a:srgbClr val="525659"/>
                </a:solidFill>
                <a:effectLst/>
                <a:uLnTx/>
                <a:uFillTx/>
                <a:latin typeface="Arial"/>
                <a:ea typeface="+mn-ea"/>
                <a:cs typeface="Arial"/>
              </a:rPr>
              <a:t>t</a:t>
            </a:r>
            <a:r>
              <a:rPr kumimoji="0" sz="600" b="0" i="0" u="none" strike="noStrike" kern="1200" cap="none" spc="25" normalizeH="0" baseline="0" noProof="0" dirty="0" smtClean="0">
                <a:ln>
                  <a:noFill/>
                </a:ln>
                <a:solidFill>
                  <a:srgbClr val="525659"/>
                </a:solidFill>
                <a:effectLst/>
                <a:uLnTx/>
                <a:uFillTx/>
                <a:latin typeface="Arial"/>
                <a:ea typeface="+mn-ea"/>
                <a:cs typeface="Arial"/>
              </a:rPr>
              <a:t>h</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80" normalizeH="0" baseline="0" noProof="0" dirty="0" smtClean="0">
                <a:ln>
                  <a:noFill/>
                </a:ln>
                <a:solidFill>
                  <a:srgbClr val="343F5E"/>
                </a:solidFill>
                <a:effectLst/>
                <a:uLnTx/>
                <a:uFillTx/>
                <a:latin typeface="Arial"/>
                <a:ea typeface="+mn-ea"/>
                <a:cs typeface="Arial"/>
              </a:rPr>
              <a:t>t</a:t>
            </a:r>
            <a:r>
              <a:rPr kumimoji="0" sz="600" b="0" i="0" u="none" strike="noStrike" kern="1200" cap="none" spc="10" normalizeH="0" baseline="0" noProof="0" dirty="0" smtClean="0">
                <a:ln>
                  <a:noFill/>
                </a:ln>
                <a:solidFill>
                  <a:srgbClr val="343F5E"/>
                </a:solidFill>
                <a:effectLst/>
                <a:uLnTx/>
                <a:uFillTx/>
                <a:latin typeface="Arial"/>
                <a:ea typeface="+mn-ea"/>
                <a:cs typeface="Arial"/>
              </a:rPr>
              <a:t> </a:t>
            </a:r>
            <a:r>
              <a:rPr kumimoji="0" sz="600" b="0" i="0" u="none" strike="noStrike" kern="1200" cap="none" spc="-45" normalizeH="0" baseline="0" noProof="0" dirty="0" smtClean="0">
                <a:ln>
                  <a:noFill/>
                </a:ln>
                <a:solidFill>
                  <a:srgbClr val="3F5B70"/>
                </a:solidFill>
                <a:effectLst/>
                <a:uLnTx/>
                <a:uFillTx/>
                <a:latin typeface="Arial"/>
                <a:ea typeface="+mn-ea"/>
                <a:cs typeface="Arial"/>
              </a:rPr>
              <a:t>F</a:t>
            </a:r>
            <a:r>
              <a:rPr kumimoji="0" sz="600" b="0" i="0" u="none" strike="noStrike" kern="1200" cap="none" spc="-10" normalizeH="0" baseline="0" noProof="0" dirty="0" smtClean="0">
                <a:ln>
                  <a:noFill/>
                </a:ln>
                <a:solidFill>
                  <a:srgbClr val="4D2B38"/>
                </a:solidFill>
                <a:effectLst/>
                <a:uLnTx/>
                <a:uFillTx/>
                <a:latin typeface="Arial"/>
                <a:ea typeface="+mn-ea"/>
                <a:cs typeface="Arial"/>
              </a:rPr>
              <a:t>a</a:t>
            </a:r>
            <a:r>
              <a:rPr kumimoji="0" sz="600" b="0" i="0" u="none" strike="noStrike" kern="1200" cap="none" spc="15" normalizeH="0" baseline="0" noProof="0" dirty="0" smtClean="0">
                <a:ln>
                  <a:noFill/>
                </a:ln>
                <a:solidFill>
                  <a:srgbClr val="3F5B70"/>
                </a:solidFill>
                <a:effectLst/>
                <a:uLnTx/>
                <a:uFillTx/>
                <a:latin typeface="Arial"/>
                <a:ea typeface="+mn-ea"/>
                <a:cs typeface="Arial"/>
              </a:rPr>
              <a:t>c</a:t>
            </a:r>
            <a:r>
              <a:rPr kumimoji="0" sz="600" b="0" i="0" u="none" strike="noStrike" kern="1200" cap="none" spc="-25" normalizeH="0" baseline="0" noProof="0" dirty="0" smtClean="0">
                <a:ln>
                  <a:noFill/>
                </a:ln>
                <a:solidFill>
                  <a:srgbClr val="3F5B70"/>
                </a:solidFill>
                <a:effectLst/>
                <a:uLnTx/>
                <a:uFillTx/>
                <a:latin typeface="Arial"/>
                <a:ea typeface="+mn-ea"/>
                <a:cs typeface="Arial"/>
              </a:rPr>
              <a:t>i</a:t>
            </a:r>
            <a:r>
              <a:rPr kumimoji="0" sz="600" b="0" i="0" u="none" strike="noStrike" kern="1200" cap="none" spc="-80" normalizeH="0" baseline="0" noProof="0" dirty="0" smtClean="0">
                <a:ln>
                  <a:noFill/>
                </a:ln>
                <a:solidFill>
                  <a:srgbClr val="543D56"/>
                </a:solidFill>
                <a:effectLst/>
                <a:uLnTx/>
                <a:uFillTx/>
                <a:latin typeface="Arial"/>
                <a:ea typeface="+mn-ea"/>
                <a:cs typeface="Arial"/>
              </a:rPr>
              <a:t>l</a:t>
            </a:r>
            <a:r>
              <a:rPr kumimoji="0" sz="600" b="0" i="0" u="none" strike="noStrike" kern="1200" cap="none" spc="-50" normalizeH="0" baseline="0" noProof="0" dirty="0" smtClean="0">
                <a:ln>
                  <a:noFill/>
                </a:ln>
                <a:solidFill>
                  <a:srgbClr val="525659"/>
                </a:solidFill>
                <a:effectLst/>
                <a:uLnTx/>
                <a:uFillTx/>
                <a:latin typeface="Arial"/>
                <a:ea typeface="+mn-ea"/>
                <a:cs typeface="Arial"/>
              </a:rPr>
              <a:t>i</a:t>
            </a:r>
            <a:r>
              <a:rPr kumimoji="0" sz="600" b="0" i="0" u="none" strike="noStrike" kern="1200" cap="none" spc="25" normalizeH="0" baseline="0" noProof="0" dirty="0" smtClean="0">
                <a:ln>
                  <a:noFill/>
                </a:ln>
                <a:solidFill>
                  <a:srgbClr val="133357"/>
                </a:solidFill>
                <a:effectLst/>
                <a:uLnTx/>
                <a:uFillTx/>
                <a:latin typeface="Arial"/>
                <a:ea typeface="+mn-ea"/>
                <a:cs typeface="Arial"/>
              </a:rPr>
              <a:t>t</a:t>
            </a:r>
            <a:r>
              <a:rPr kumimoji="0" sz="600" b="0" i="0" u="none" strike="noStrike" kern="1200" cap="none" spc="35" normalizeH="0" baseline="0" noProof="0" dirty="0" smtClean="0">
                <a:ln>
                  <a:noFill/>
                </a:ln>
                <a:solidFill>
                  <a:srgbClr val="525659"/>
                </a:solidFill>
                <a:effectLst/>
                <a:uLnTx/>
                <a:uFillTx/>
                <a:latin typeface="Arial"/>
                <a:ea typeface="+mn-ea"/>
                <a:cs typeface="Arial"/>
              </a:rPr>
              <a:t>y </a:t>
            </a:r>
            <a:r>
              <a:rPr kumimoji="0" sz="600" b="0" i="0" u="none" strike="noStrike" kern="1200" cap="none" spc="-55" normalizeH="0" baseline="0" noProof="0" dirty="0" smtClean="0">
                <a:ln>
                  <a:noFill/>
                </a:ln>
                <a:solidFill>
                  <a:srgbClr val="525659"/>
                </a:solidFill>
                <a:effectLst/>
                <a:uLnTx/>
                <a:uFillTx/>
                <a:latin typeface="Arial"/>
                <a:ea typeface="+mn-ea"/>
                <a:cs typeface="Arial"/>
              </a:rPr>
              <a:t> </a:t>
            </a:r>
            <a:r>
              <a:rPr kumimoji="0" sz="600" b="0" i="0" u="none" strike="noStrike" kern="1200" cap="none" spc="120" normalizeH="0" baseline="0" noProof="0" dirty="0" smtClean="0">
                <a:ln>
                  <a:noFill/>
                </a:ln>
                <a:solidFill>
                  <a:srgbClr val="5D4644"/>
                </a:solidFill>
                <a:effectLst/>
                <a:uLnTx/>
                <a:uFillTx/>
                <a:latin typeface="Arial"/>
                <a:ea typeface="+mn-ea"/>
                <a:cs typeface="Arial"/>
              </a:rPr>
              <a:t>1</a:t>
            </a:r>
            <a:r>
              <a:rPr kumimoji="0" sz="600" b="0" i="0" u="none" strike="noStrike" kern="1200" cap="none" spc="20" normalizeH="0" baseline="0" noProof="0" dirty="0" smtClean="0">
                <a:ln>
                  <a:noFill/>
                </a:ln>
                <a:solidFill>
                  <a:srgbClr val="525659"/>
                </a:solidFill>
                <a:effectLst/>
                <a:uLnTx/>
                <a:uFillTx/>
                <a:latin typeface="Arial"/>
                <a:ea typeface="+mn-ea"/>
                <a:cs typeface="Arial"/>
              </a:rPr>
              <a:t>w</a:t>
            </a:r>
            <a:r>
              <a:rPr kumimoji="0" sz="600" b="0" i="0" u="none" strike="noStrike" kern="1200" cap="none" spc="55" normalizeH="0" baseline="0" noProof="0" dirty="0" smtClean="0">
                <a:ln>
                  <a:noFill/>
                </a:ln>
                <a:solidFill>
                  <a:srgbClr val="1F4B80"/>
                </a:solidFill>
                <a:effectLst/>
                <a:uLnTx/>
                <a:uFillTx/>
                <a:latin typeface="Arial"/>
                <a:ea typeface="+mn-ea"/>
                <a:cs typeface="Arial"/>
              </a:rPr>
              <a:t>h</a:t>
            </a:r>
            <a:r>
              <a:rPr kumimoji="0" sz="600" b="0" i="0" u="none" strike="noStrike" kern="1200" cap="none" spc="-5" normalizeH="0" baseline="0" noProof="0" dirty="0" smtClean="0">
                <a:ln>
                  <a:noFill/>
                </a:ln>
                <a:solidFill>
                  <a:srgbClr val="1F4B80"/>
                </a:solidFill>
                <a:effectLst/>
                <a:uLnTx/>
                <a:uFillTx/>
                <a:latin typeface="Arial"/>
                <a:ea typeface="+mn-ea"/>
                <a:cs typeface="Arial"/>
              </a:rPr>
              <a:t>i</a:t>
            </a:r>
            <a:r>
              <a:rPr kumimoji="0" sz="600" b="0" i="0" u="none" strike="noStrike" kern="1200" cap="none" spc="-10" normalizeH="0" baseline="0" noProof="0" dirty="0" smtClean="0">
                <a:ln>
                  <a:noFill/>
                </a:ln>
                <a:solidFill>
                  <a:srgbClr val="525659"/>
                </a:solidFill>
                <a:effectLst/>
                <a:uLnTx/>
                <a:uFillTx/>
                <a:latin typeface="Arial"/>
                <a:ea typeface="+mn-ea"/>
                <a:cs typeface="Arial"/>
              </a:rPr>
              <a:t>c</a:t>
            </a:r>
            <a:r>
              <a:rPr kumimoji="0" sz="600" b="0" i="0" u="none" strike="noStrike" kern="1200" cap="none" spc="50" normalizeH="0" baseline="0" noProof="0" dirty="0" smtClean="0">
                <a:ln>
                  <a:noFill/>
                </a:ln>
                <a:solidFill>
                  <a:srgbClr val="343F5E"/>
                </a:solidFill>
                <a:effectLst/>
                <a:uLnTx/>
                <a:uFillTx/>
                <a:latin typeface="Arial"/>
                <a:ea typeface="+mn-ea"/>
                <a:cs typeface="Arial"/>
              </a:rPr>
              <a:t>h</a:t>
            </a:r>
            <a:r>
              <a:rPr kumimoji="0" sz="600" b="0" i="0" u="none" strike="noStrike" kern="1200" cap="none" spc="-30" normalizeH="0" baseline="0" noProof="0" dirty="0" smtClean="0">
                <a:ln>
                  <a:noFill/>
                </a:ln>
                <a:solidFill>
                  <a:srgbClr val="343F5E"/>
                </a:solidFill>
                <a:effectLst/>
                <a:uLnTx/>
                <a:uFillTx/>
                <a:latin typeface="Arial"/>
                <a:ea typeface="+mn-ea"/>
                <a:cs typeface="Arial"/>
              </a:rPr>
              <a:t> </a:t>
            </a:r>
            <a:r>
              <a:rPr kumimoji="0" sz="600" b="0" i="0" u="none" strike="noStrike" kern="1200" cap="none" spc="5" normalizeH="0" baseline="0" noProof="0" dirty="0" smtClean="0">
                <a:ln>
                  <a:noFill/>
                </a:ln>
                <a:solidFill>
                  <a:srgbClr val="525659"/>
                </a:solidFill>
                <a:effectLst/>
                <a:uLnTx/>
                <a:uFillTx/>
                <a:latin typeface="Arial"/>
                <a:ea typeface="+mn-ea"/>
                <a:cs typeface="Arial"/>
              </a:rPr>
              <a:t>are</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90" normalizeH="0" baseline="0" noProof="0" dirty="0" smtClean="0">
                <a:ln>
                  <a:noFill/>
                </a:ln>
                <a:solidFill>
                  <a:srgbClr val="2F2D34"/>
                </a:solidFill>
                <a:effectLst/>
                <a:uLnTx/>
                <a:uFillTx/>
                <a:latin typeface="Arial"/>
                <a:ea typeface="+mn-ea"/>
                <a:cs typeface="Arial"/>
              </a:rPr>
              <a:t>a</a:t>
            </a:r>
            <a:r>
              <a:rPr kumimoji="0" sz="600" b="0" i="0" u="none" strike="noStrike" kern="1200" cap="none" spc="-50" normalizeH="0" baseline="0" noProof="0" dirty="0" smtClean="0">
                <a:ln>
                  <a:noFill/>
                </a:ln>
                <a:solidFill>
                  <a:srgbClr val="5D4644"/>
                </a:solidFill>
                <a:effectLst/>
                <a:uLnTx/>
                <a:uFillTx/>
                <a:latin typeface="Arial"/>
                <a:ea typeface="+mn-ea"/>
                <a:cs typeface="Arial"/>
              </a:rPr>
              <a:t>l</a:t>
            </a:r>
            <a:r>
              <a:rPr kumimoji="0" sz="600" b="0" i="0" u="none" strike="noStrike" kern="1200" cap="none" spc="20" normalizeH="0" baseline="0" noProof="0" dirty="0" smtClean="0">
                <a:ln>
                  <a:noFill/>
                </a:ln>
                <a:solidFill>
                  <a:srgbClr val="3F5B70"/>
                </a:solidFill>
                <a:effectLst/>
                <a:uLnTx/>
                <a:uFillTx/>
                <a:latin typeface="Arial"/>
                <a:ea typeface="+mn-ea"/>
                <a:cs typeface="Arial"/>
              </a:rPr>
              <a:t>r</a:t>
            </a:r>
            <a:r>
              <a:rPr kumimoji="0" sz="600" b="0" i="0" u="none" strike="noStrike" kern="1200" cap="none" spc="-5" normalizeH="0" baseline="0" noProof="0" dirty="0" smtClean="0">
                <a:ln>
                  <a:noFill/>
                </a:ln>
                <a:solidFill>
                  <a:srgbClr val="3F5B70"/>
                </a:solidFill>
                <a:effectLst/>
                <a:uLnTx/>
                <a:uFillTx/>
                <a:latin typeface="Arial"/>
                <a:ea typeface="+mn-ea"/>
                <a:cs typeface="Arial"/>
              </a:rPr>
              <a:t>e</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15" normalizeH="0" baseline="0" noProof="0" dirty="0" smtClean="0">
                <a:ln>
                  <a:noFill/>
                </a:ln>
                <a:solidFill>
                  <a:srgbClr val="525659"/>
                </a:solidFill>
                <a:effectLst/>
                <a:uLnTx/>
                <a:uFillTx/>
                <a:latin typeface="Arial"/>
                <a:ea typeface="+mn-ea"/>
                <a:cs typeface="Arial"/>
              </a:rPr>
              <a:t>dy</a:t>
            </a:r>
            <a:r>
              <a:rPr kumimoji="0" sz="600" b="0" i="0" u="none" strike="noStrike" kern="1200" cap="none" spc="45"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1F4B80"/>
                </a:solidFill>
                <a:effectLst/>
                <a:uLnTx/>
                <a:uFillTx/>
                <a:latin typeface="Arial"/>
                <a:ea typeface="+mn-ea"/>
                <a:cs typeface="Arial"/>
              </a:rPr>
              <a:t>i</a:t>
            </a:r>
            <a:r>
              <a:rPr kumimoji="0" sz="600" b="0" i="0" u="none" strike="noStrike" kern="1200" cap="none" spc="90" normalizeH="0" baseline="0" noProof="0" dirty="0" smtClean="0">
                <a:ln>
                  <a:noFill/>
                </a:ln>
                <a:solidFill>
                  <a:srgbClr val="3F5B70"/>
                </a:solidFill>
                <a:effectLst/>
                <a:uLnTx/>
                <a:uFillTx/>
                <a:latin typeface="Arial"/>
                <a:ea typeface="+mn-ea"/>
                <a:cs typeface="Arial"/>
              </a:rPr>
              <a:t>n</a:t>
            </a:r>
            <a:r>
              <a:rPr kumimoji="0" sz="600" b="0" i="0" u="none" strike="noStrike" kern="1200" cap="none" spc="-75" normalizeH="0" baseline="0" noProof="0" dirty="0" smtClean="0">
                <a:ln>
                  <a:noFill/>
                </a:ln>
                <a:solidFill>
                  <a:srgbClr val="3F5B70"/>
                </a:solidFill>
                <a:effectLst/>
                <a:uLnTx/>
                <a:uFillTx/>
                <a:latin typeface="Arial"/>
                <a:ea typeface="+mn-ea"/>
                <a:cs typeface="Arial"/>
              </a:rPr>
              <a:t> </a:t>
            </a:r>
            <a:r>
              <a:rPr kumimoji="0" sz="600" b="0" i="0" u="none" strike="noStrike" kern="1200" cap="none" spc="60" normalizeH="0" baseline="0" noProof="0" dirty="0" smtClean="0">
                <a:ln>
                  <a:noFill/>
                </a:ln>
                <a:solidFill>
                  <a:srgbClr val="525659"/>
                </a:solidFill>
                <a:effectLst/>
                <a:uLnTx/>
                <a:uFillTx/>
                <a:latin typeface="Arial"/>
                <a:ea typeface="+mn-ea"/>
                <a:cs typeface="Arial"/>
              </a:rPr>
              <a:t>t</a:t>
            </a:r>
            <a:r>
              <a:rPr kumimoji="0" sz="600" b="0" i="0" u="none" strike="noStrike" kern="1200" cap="none" spc="25" normalizeH="0" baseline="0" noProof="0" dirty="0" smtClean="0">
                <a:ln>
                  <a:noFill/>
                </a:ln>
                <a:solidFill>
                  <a:srgbClr val="343F5E"/>
                </a:solidFill>
                <a:effectLst/>
                <a:uLnTx/>
                <a:uFillTx/>
                <a:latin typeface="Arial"/>
                <a:ea typeface="+mn-ea"/>
                <a:cs typeface="Arial"/>
              </a:rPr>
              <a:t>h</a:t>
            </a:r>
            <a:r>
              <a:rPr kumimoji="0" sz="600" b="0" i="0" u="none" strike="noStrike" kern="1200" cap="none" spc="0" normalizeH="0" baseline="0" noProof="0" dirty="0" smtClean="0">
                <a:ln>
                  <a:noFill/>
                </a:ln>
                <a:solidFill>
                  <a:srgbClr val="525659"/>
                </a:solidFill>
                <a:effectLst/>
                <a:uLnTx/>
                <a:uFillTx/>
                <a:latin typeface="Arial"/>
                <a:ea typeface="+mn-ea"/>
                <a:cs typeface="Arial"/>
              </a:rPr>
              <a:t>e</a:t>
            </a:r>
            <a:r>
              <a:rPr kumimoji="0" sz="600" b="0" i="0" u="none" strike="noStrike" kern="1200" cap="none" spc="-15"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525659"/>
                </a:solidFill>
                <a:effectLst/>
                <a:uLnTx/>
                <a:uFillTx/>
                <a:latin typeface="Arial"/>
                <a:ea typeface="+mn-ea"/>
                <a:cs typeface="Arial"/>
              </a:rPr>
              <a:t>Collec</a:t>
            </a:r>
            <a:r>
              <a:rPr kumimoji="0" sz="600" b="0" i="0" u="none" strike="noStrike" kern="1200" cap="none" spc="-40" normalizeH="0" baseline="0" noProof="0" dirty="0" smtClean="0">
                <a:ln>
                  <a:noFill/>
                </a:ln>
                <a:solidFill>
                  <a:srgbClr val="525659"/>
                </a:solidFill>
                <a:effectLst/>
                <a:uLnTx/>
                <a:uFillTx/>
                <a:latin typeface="Arial"/>
                <a:ea typeface="+mn-ea"/>
                <a:cs typeface="Arial"/>
              </a:rPr>
              <a:t>t</a:t>
            </a:r>
            <a:r>
              <a:rPr kumimoji="0" sz="600" b="0" i="0" u="none" strike="noStrike" kern="1200" cap="none" spc="25" normalizeH="0" baseline="0" noProof="0" dirty="0" smtClean="0">
                <a:ln>
                  <a:noFill/>
                </a:ln>
                <a:solidFill>
                  <a:srgbClr val="343F5E"/>
                </a:solidFill>
                <a:effectLst/>
                <a:uLnTx/>
                <a:uFillTx/>
                <a:latin typeface="Arial"/>
                <a:ea typeface="+mn-ea"/>
                <a:cs typeface="Arial"/>
              </a:rPr>
              <a:t>i</a:t>
            </a:r>
            <a:r>
              <a:rPr kumimoji="0" sz="600" b="0" i="0" u="none" strike="noStrike" kern="1200" cap="none" spc="20" normalizeH="0" baseline="0" noProof="0" dirty="0" smtClean="0">
                <a:ln>
                  <a:noFill/>
                </a:ln>
                <a:solidFill>
                  <a:srgbClr val="646B6B"/>
                </a:solidFill>
                <a:effectLst/>
                <a:uLnTx/>
                <a:uFillTx/>
                <a:latin typeface="Arial"/>
                <a:ea typeface="+mn-ea"/>
                <a:cs typeface="Arial"/>
              </a:rPr>
              <a:t>o</a:t>
            </a:r>
            <a:r>
              <a:rPr kumimoji="0" sz="600" b="0" i="0" u="none" strike="noStrike" kern="1200" cap="none" spc="50" normalizeH="0" baseline="0" noProof="0" dirty="0" smtClean="0">
                <a:ln>
                  <a:noFill/>
                </a:ln>
                <a:solidFill>
                  <a:srgbClr val="3F5B70"/>
                </a:solidFill>
                <a:effectLst/>
                <a:uLnTx/>
                <a:uFillTx/>
                <a:latin typeface="Arial"/>
                <a:ea typeface="+mn-ea"/>
                <a:cs typeface="Arial"/>
              </a:rPr>
              <a:t>n</a:t>
            </a:r>
            <a:r>
              <a:rPr kumimoji="0" sz="600" b="0" i="0" u="none" strike="noStrike" kern="1200" cap="none" spc="-95" normalizeH="0" baseline="0" noProof="0" dirty="0" smtClean="0">
                <a:ln>
                  <a:noFill/>
                </a:ln>
                <a:solidFill>
                  <a:srgbClr val="3F5B70"/>
                </a:solidFill>
                <a:effectLst/>
                <a:uLnTx/>
                <a:uFillTx/>
                <a:latin typeface="Arial"/>
                <a:ea typeface="+mn-ea"/>
                <a:cs typeface="Arial"/>
              </a:rPr>
              <a:t> </a:t>
            </a:r>
            <a:r>
              <a:rPr kumimoji="0" sz="600" b="0" i="0" u="none" strike="noStrike" kern="1200" cap="none" spc="25" normalizeH="0" baseline="0" noProof="0" dirty="0" smtClean="0">
                <a:ln>
                  <a:noFill/>
                </a:ln>
                <a:solidFill>
                  <a:srgbClr val="3F5B70"/>
                </a:solidFill>
                <a:effectLst/>
                <a:uLnTx/>
                <a:uFillTx/>
                <a:latin typeface="Arial"/>
                <a:ea typeface="+mn-ea"/>
                <a:cs typeface="Arial"/>
              </a:rPr>
              <a:t>f</a:t>
            </a:r>
            <a:r>
              <a:rPr kumimoji="0" sz="600" b="0" i="0" u="none" strike="noStrike" kern="1200" cap="none" spc="55" normalizeH="0" baseline="0" noProof="0" dirty="0" smtClean="0">
                <a:ln>
                  <a:noFill/>
                </a:ln>
                <a:solidFill>
                  <a:srgbClr val="3F5B70"/>
                </a:solidFill>
                <a:effectLst/>
                <a:uLnTx/>
                <a:uFillTx/>
                <a:latin typeface="Arial"/>
                <a:ea typeface="+mn-ea"/>
                <a:cs typeface="Arial"/>
              </a:rPr>
              <a:t>o</a:t>
            </a:r>
            <a:r>
              <a:rPr kumimoji="0" sz="600" b="0" i="0" u="none" strike="noStrike" kern="1200" cap="none" spc="105" normalizeH="0" baseline="0" noProof="0" dirty="0" smtClean="0">
                <a:ln>
                  <a:noFill/>
                </a:ln>
                <a:solidFill>
                  <a:srgbClr val="343F5E"/>
                </a:solidFill>
                <a:effectLst/>
                <a:uLnTx/>
                <a:uFillTx/>
                <a:latin typeface="Arial"/>
                <a:ea typeface="+mn-ea"/>
                <a:cs typeface="Arial"/>
              </a:rPr>
              <a:t>r</a:t>
            </a:r>
            <a:r>
              <a:rPr kumimoji="0" sz="600" b="0" i="0" u="none" strike="noStrike" kern="1200" cap="none" spc="-50" normalizeH="0" baseline="0" noProof="0" dirty="0" smtClean="0">
                <a:ln>
                  <a:noFill/>
                </a:ln>
                <a:solidFill>
                  <a:srgbClr val="343F5E"/>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the </a:t>
            </a:r>
            <a:r>
              <a:rPr kumimoji="0" sz="600" b="0" i="0" u="none" strike="noStrike" kern="1200" cap="none" spc="15" normalizeH="0" baseline="0" noProof="0" dirty="0" smtClean="0">
                <a:ln>
                  <a:noFill/>
                </a:ln>
                <a:solidFill>
                  <a:srgbClr val="525659"/>
                </a:solidFill>
                <a:effectLst/>
                <a:uLnTx/>
                <a:uFillTx/>
                <a:latin typeface="Arial"/>
                <a:ea typeface="+mn-ea"/>
                <a:cs typeface="Arial"/>
              </a:rPr>
              <a:t>current</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0" normalizeH="0" baseline="0" noProof="0" dirty="0" smtClean="0">
                <a:ln>
                  <a:noFill/>
                </a:ln>
                <a:solidFill>
                  <a:srgbClr val="525659"/>
                </a:solidFill>
                <a:effectLst/>
                <a:uLnTx/>
                <a:uFillTx/>
                <a:latin typeface="Arial"/>
                <a:ea typeface="+mn-ea"/>
                <a:cs typeface="Arial"/>
              </a:rPr>
              <a:t>school</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0" normalizeH="0" baseline="0" noProof="0" dirty="0" smtClean="0">
                <a:ln>
                  <a:noFill/>
                </a:ln>
                <a:solidFill>
                  <a:srgbClr val="646B6B"/>
                </a:solidFill>
                <a:effectLst/>
                <a:uLnTx/>
                <a:uFillTx/>
                <a:latin typeface="Arial"/>
                <a:ea typeface="+mn-ea"/>
                <a:cs typeface="Arial"/>
              </a:rPr>
              <a:t>ye</a:t>
            </a:r>
            <a:r>
              <a:rPr kumimoji="0" sz="600" b="0" i="0" u="none" strike="noStrike" kern="1200" cap="none" spc="10" normalizeH="0" baseline="0" noProof="0" dirty="0" smtClean="0">
                <a:ln>
                  <a:noFill/>
                </a:ln>
                <a:solidFill>
                  <a:srgbClr val="646B6B"/>
                </a:solidFill>
                <a:effectLst/>
                <a:uLnTx/>
                <a:uFillTx/>
                <a:latin typeface="Arial"/>
                <a:ea typeface="+mn-ea"/>
                <a:cs typeface="Arial"/>
              </a:rPr>
              <a:t>a</a:t>
            </a:r>
            <a:r>
              <a:rPr kumimoji="0" sz="600" b="0" i="0" u="none" strike="noStrike" kern="1200" cap="none" spc="70" normalizeH="0" baseline="0" noProof="0" dirty="0" smtClean="0">
                <a:ln>
                  <a:noFill/>
                </a:ln>
                <a:solidFill>
                  <a:srgbClr val="5D4644"/>
                </a:solidFill>
                <a:effectLst/>
                <a:uLnTx/>
                <a:uFillTx/>
                <a:latin typeface="Arial"/>
                <a:ea typeface="+mn-ea"/>
                <a:cs typeface="Arial"/>
              </a:rPr>
              <a:t>r.</a:t>
            </a:r>
            <a:r>
              <a:rPr kumimoji="0" sz="600" b="0" i="0" u="none" strike="noStrike" kern="1200" cap="none" spc="-65" normalizeH="0" baseline="0" noProof="0" dirty="0" smtClean="0">
                <a:ln>
                  <a:noFill/>
                </a:ln>
                <a:solidFill>
                  <a:srgbClr val="5D4644"/>
                </a:solidFill>
                <a:effectLst/>
                <a:uLnTx/>
                <a:uFillTx/>
                <a:latin typeface="Arial"/>
                <a:ea typeface="+mn-ea"/>
                <a:cs typeface="Arial"/>
              </a:rPr>
              <a:t> </a:t>
            </a:r>
            <a:r>
              <a:rPr kumimoji="0" sz="600" b="0" i="0" u="none" strike="noStrike" kern="1200" cap="none" spc="5" normalizeH="0" baseline="0" noProof="0" dirty="0" smtClean="0">
                <a:ln>
                  <a:noFill/>
                </a:ln>
                <a:solidFill>
                  <a:srgbClr val="3F5B70"/>
                </a:solidFill>
                <a:effectLst/>
                <a:uLnTx/>
                <a:uFillTx/>
                <a:latin typeface="Arial"/>
                <a:ea typeface="+mn-ea"/>
                <a:cs typeface="Arial"/>
              </a:rPr>
              <a:t>They</a:t>
            </a:r>
            <a:r>
              <a:rPr kumimoji="0" sz="600" b="0" i="0" u="none" strike="noStrike" kern="1200" cap="none" spc="-5" normalizeH="0" baseline="0" noProof="0" dirty="0" smtClean="0">
                <a:ln>
                  <a:noFill/>
                </a:ln>
                <a:solidFill>
                  <a:srgbClr val="3F5B70"/>
                </a:solidFill>
                <a:effectLst/>
                <a:uLnTx/>
                <a:uFillTx/>
                <a:latin typeface="Arial"/>
                <a:ea typeface="+mn-ea"/>
                <a:cs typeface="Arial"/>
              </a:rPr>
              <a:t> </a:t>
            </a:r>
            <a:r>
              <a:rPr kumimoji="0" sz="600" b="0" i="0" u="none" strike="noStrike" kern="1200" cap="none" spc="20" normalizeH="0" baseline="0" noProof="0" dirty="0" smtClean="0">
                <a:ln>
                  <a:noFill/>
                </a:ln>
                <a:solidFill>
                  <a:srgbClr val="646B6B"/>
                </a:solidFill>
                <a:effectLst/>
                <a:uLnTx/>
                <a:uFillTx/>
                <a:latin typeface="Arial"/>
                <a:ea typeface="+mn-ea"/>
                <a:cs typeface="Arial"/>
              </a:rPr>
              <a:t>w</a:t>
            </a:r>
            <a:r>
              <a:rPr kumimoji="0" sz="600" b="0" i="0" u="none" strike="noStrike" kern="1200" cap="none" spc="40" normalizeH="0" baseline="0" noProof="0" dirty="0" smtClean="0">
                <a:ln>
                  <a:noFill/>
                </a:ln>
                <a:solidFill>
                  <a:srgbClr val="3F5B70"/>
                </a:solidFill>
                <a:effectLst/>
                <a:uLnTx/>
                <a:uFillTx/>
                <a:latin typeface="Arial"/>
                <a:ea typeface="+mn-ea"/>
                <a:cs typeface="Arial"/>
              </a:rPr>
              <a:t>ill</a:t>
            </a:r>
            <a:r>
              <a:rPr kumimoji="0" sz="600" b="0" i="0" u="none" strike="noStrike" kern="1200" cap="none" spc="-40" normalizeH="0" baseline="0" noProof="0" dirty="0" smtClean="0">
                <a:ln>
                  <a:noFill/>
                </a:ln>
                <a:solidFill>
                  <a:srgbClr val="3F5B70"/>
                </a:solidFill>
                <a:effectLst/>
                <a:uLnTx/>
                <a:uFillTx/>
                <a:latin typeface="Arial"/>
                <a:ea typeface="+mn-ea"/>
                <a:cs typeface="Arial"/>
              </a:rPr>
              <a:t> </a:t>
            </a:r>
            <a:r>
              <a:rPr kumimoji="0" sz="600" b="0" i="0" u="none" strike="noStrike" kern="1200" cap="none" spc="15" normalizeH="0" baseline="0" noProof="0" dirty="0" smtClean="0">
                <a:ln>
                  <a:noFill/>
                </a:ln>
                <a:solidFill>
                  <a:srgbClr val="525659"/>
                </a:solidFill>
                <a:effectLst/>
                <a:uLnTx/>
                <a:uFillTx/>
                <a:latin typeface="Arial"/>
                <a:ea typeface="+mn-ea"/>
                <a:cs typeface="Arial"/>
              </a:rPr>
              <a:t>then</a:t>
            </a:r>
            <a:r>
              <a:rPr kumimoji="0" sz="600" b="0" i="0" u="none" strike="noStrike" kern="1200" cap="none" spc="55" normalizeH="0" baseline="0" noProof="0" dirty="0" smtClean="0">
                <a:ln>
                  <a:noFill/>
                </a:ln>
                <a:solidFill>
                  <a:srgbClr val="525659"/>
                </a:solidFill>
                <a:effectLst/>
                <a:uLnTx/>
                <a:uFillTx/>
                <a:latin typeface="Arial"/>
                <a:ea typeface="+mn-ea"/>
                <a:cs typeface="Arial"/>
              </a:rPr>
              <a:t> </a:t>
            </a:r>
            <a:r>
              <a:rPr kumimoji="0" sz="600" b="0" i="0" u="none" strike="noStrike" kern="1200" cap="none" spc="0" normalizeH="0" baseline="0" noProof="0" dirty="0" smtClean="0">
                <a:ln>
                  <a:noFill/>
                </a:ln>
                <a:solidFill>
                  <a:srgbClr val="3F5B70"/>
                </a:solidFill>
                <a:effectLst/>
                <a:uLnTx/>
                <a:uFillTx/>
                <a:latin typeface="Arial"/>
                <a:ea typeface="+mn-ea"/>
                <a:cs typeface="Arial"/>
              </a:rPr>
              <a:t>be</a:t>
            </a:r>
            <a:r>
              <a:rPr kumimoji="0" sz="600" b="0" i="0" u="none" strike="noStrike" kern="1200" cap="none" spc="10" normalizeH="0" baseline="0" noProof="0" dirty="0" smtClean="0">
                <a:ln>
                  <a:noFill/>
                </a:ln>
                <a:solidFill>
                  <a:srgbClr val="3F5B70"/>
                </a:solidFill>
                <a:effectLst/>
                <a:uLnTx/>
                <a:uFillTx/>
                <a:latin typeface="Arial"/>
                <a:ea typeface="+mn-ea"/>
                <a:cs typeface="Arial"/>
              </a:rPr>
              <a:t> </a:t>
            </a:r>
            <a:r>
              <a:rPr kumimoji="0" sz="600" b="0" i="0" u="none" strike="noStrike" kern="1200" cap="none" spc="25" normalizeH="0" baseline="0" noProof="0" dirty="0" smtClean="0">
                <a:ln>
                  <a:noFill/>
                </a:ln>
                <a:solidFill>
                  <a:srgbClr val="343F5E"/>
                </a:solidFill>
                <a:effectLst/>
                <a:uLnTx/>
                <a:uFillTx/>
                <a:latin typeface="Arial"/>
                <a:ea typeface="+mn-ea"/>
                <a:cs typeface="Arial"/>
              </a:rPr>
              <a:t>r</a:t>
            </a:r>
            <a:r>
              <a:rPr kumimoji="0" sz="600" b="0" i="0" u="none" strike="noStrike" kern="1200" cap="none" spc="15" normalizeH="0" baseline="0" noProof="0" dirty="0" smtClean="0">
                <a:ln>
                  <a:noFill/>
                </a:ln>
                <a:solidFill>
                  <a:srgbClr val="525659"/>
                </a:solidFill>
                <a:effectLst/>
                <a:uLnTx/>
                <a:uFillTx/>
                <a:latin typeface="Arial"/>
                <a:ea typeface="+mn-ea"/>
                <a:cs typeface="Arial"/>
              </a:rPr>
              <a:t>ep</a:t>
            </a:r>
            <a:r>
              <a:rPr kumimoji="0" sz="600" b="0" i="0" u="none" strike="noStrike" kern="1200" cap="none" spc="-20" normalizeH="0" baseline="0" noProof="0" dirty="0" smtClean="0">
                <a:ln>
                  <a:noFill/>
                </a:ln>
                <a:solidFill>
                  <a:srgbClr val="525659"/>
                </a:solidFill>
                <a:effectLst/>
                <a:uLnTx/>
                <a:uFillTx/>
                <a:latin typeface="Arial"/>
                <a:ea typeface="+mn-ea"/>
                <a:cs typeface="Arial"/>
              </a:rPr>
              <a:t>l</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0" normalizeH="0" baseline="0" noProof="0" dirty="0" smtClean="0">
                <a:ln>
                  <a:noFill/>
                </a:ln>
                <a:solidFill>
                  <a:srgbClr val="525659"/>
                </a:solidFill>
                <a:effectLst/>
                <a:uLnTx/>
                <a:uFillTx/>
                <a:latin typeface="Arial"/>
                <a:ea typeface="+mn-ea"/>
                <a:cs typeface="Arial"/>
              </a:rPr>
              <a:t>ced</a:t>
            </a:r>
            <a:r>
              <a:rPr kumimoji="0" sz="600" b="0" i="0" u="none" strike="noStrike" kern="1200" cap="none" spc="10"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3F5B70"/>
                </a:solidFill>
                <a:effectLst/>
                <a:uLnTx/>
                <a:uFillTx/>
                <a:latin typeface="Arial"/>
                <a:ea typeface="+mn-ea"/>
                <a:cs typeface="Arial"/>
              </a:rPr>
              <a:t>b</a:t>
            </a:r>
            <a:r>
              <a:rPr kumimoji="0" sz="600" b="0" i="0" u="none" strike="noStrike" kern="1200" cap="none" spc="0" normalizeH="0" baseline="0" noProof="0" dirty="0" smtClean="0">
                <a:ln>
                  <a:noFill/>
                </a:ln>
                <a:solidFill>
                  <a:srgbClr val="646B6B"/>
                </a:solidFill>
                <a:effectLst/>
                <a:uLnTx/>
                <a:uFillTx/>
                <a:latin typeface="Arial"/>
                <a:ea typeface="+mn-ea"/>
                <a:cs typeface="Arial"/>
              </a:rPr>
              <a:t>y</a:t>
            </a:r>
            <a:r>
              <a:rPr kumimoji="0" sz="600" b="0" i="0" u="none" strike="noStrike" kern="1200" cap="none" spc="50" normalizeH="0" baseline="0" noProof="0" dirty="0" smtClean="0">
                <a:ln>
                  <a:noFill/>
                </a:ln>
                <a:solidFill>
                  <a:srgbClr val="646B6B"/>
                </a:solidFill>
                <a:effectLst/>
                <a:uLnTx/>
                <a:uFillTx/>
                <a:latin typeface="Arial"/>
                <a:ea typeface="+mn-ea"/>
                <a:cs typeface="Arial"/>
              </a:rPr>
              <a:t> </a:t>
            </a:r>
            <a:r>
              <a:rPr kumimoji="0" sz="600" b="0" i="0" u="none" strike="noStrike" kern="1200" cap="none" spc="25" normalizeH="0" baseline="0" noProof="0" dirty="0" smtClean="0">
                <a:ln>
                  <a:noFill/>
                </a:ln>
                <a:solidFill>
                  <a:srgbClr val="343F5E"/>
                </a:solidFill>
                <a:effectLst/>
                <a:uLnTx/>
                <a:uFillTx/>
                <a:latin typeface="Arial"/>
                <a:ea typeface="+mn-ea"/>
                <a:cs typeface="Arial"/>
              </a:rPr>
              <a:t>t</a:t>
            </a:r>
            <a:r>
              <a:rPr kumimoji="0" sz="600" b="0" i="0" u="none" strike="noStrike" kern="1200" cap="none" spc="20" normalizeH="0" baseline="0" noProof="0" dirty="0" smtClean="0">
                <a:ln>
                  <a:noFill/>
                </a:ln>
                <a:solidFill>
                  <a:srgbClr val="646B6B"/>
                </a:solidFill>
                <a:effectLst/>
                <a:uLnTx/>
                <a:uFillTx/>
                <a:latin typeface="Arial"/>
                <a:ea typeface="+mn-ea"/>
                <a:cs typeface="Arial"/>
              </a:rPr>
              <a:t>he </a:t>
            </a:r>
            <a:r>
              <a:rPr kumimoji="0" sz="600" b="0" i="0" u="none" strike="noStrike" kern="1200" cap="none" spc="20" normalizeH="0" baseline="0" noProof="0" dirty="0" smtClean="0">
                <a:ln>
                  <a:noFill/>
                </a:ln>
                <a:solidFill>
                  <a:srgbClr val="3F5B70"/>
                </a:solidFill>
                <a:effectLst/>
                <a:uLnTx/>
                <a:uFillTx/>
                <a:latin typeface="Arial"/>
                <a:ea typeface="+mn-ea"/>
                <a:cs typeface="Arial"/>
              </a:rPr>
              <a:t>n</a:t>
            </a:r>
            <a:r>
              <a:rPr kumimoji="0" sz="600" b="0" i="0" u="none" strike="noStrike" kern="1200" cap="none" spc="-10" normalizeH="0" baseline="0" noProof="0" dirty="0" smtClean="0">
                <a:ln>
                  <a:noFill/>
                </a:ln>
                <a:solidFill>
                  <a:srgbClr val="3F5B70"/>
                </a:solidFill>
                <a:effectLst/>
                <a:uLnTx/>
                <a:uFillTx/>
                <a:latin typeface="Arial"/>
                <a:ea typeface="+mn-ea"/>
                <a:cs typeface="Arial"/>
              </a:rPr>
              <a:t>e</a:t>
            </a:r>
            <a:r>
              <a:rPr kumimoji="0" sz="600" b="0" i="0" u="none" strike="noStrike" kern="1200" cap="none" spc="-10" normalizeH="0" baseline="0" noProof="0" dirty="0" smtClean="0">
                <a:ln>
                  <a:noFill/>
                </a:ln>
                <a:solidFill>
                  <a:srgbClr val="646B6B"/>
                </a:solidFill>
                <a:effectLst/>
                <a:uLnTx/>
                <a:uFillTx/>
                <a:latin typeface="Arial"/>
                <a:ea typeface="+mn-ea"/>
                <a:cs typeface="Arial"/>
              </a:rPr>
              <a:t>w</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249554" marR="0" lvl="0" indent="0" algn="l" defTabSz="914400" rtl="0" eaLnBrk="1" fontAlgn="auto" latinLnBrk="0" hangingPunct="1">
              <a:lnSpc>
                <a:spcPts val="685"/>
              </a:lnSpc>
              <a:spcBef>
                <a:spcPts val="0"/>
              </a:spcBef>
              <a:spcAft>
                <a:spcPts val="0"/>
              </a:spcAft>
              <a:buClrTx/>
              <a:buSzTx/>
              <a:buFontTx/>
              <a:buNone/>
              <a:tabLst/>
              <a:defRPr/>
            </a:pPr>
            <a:r>
              <a:rPr kumimoji="0" sz="600" b="0" i="0" u="none" strike="noStrike" kern="1200" cap="none" spc="5" normalizeH="0" baseline="0" noProof="0" dirty="0" smtClean="0">
                <a:ln>
                  <a:noFill/>
                </a:ln>
                <a:solidFill>
                  <a:srgbClr val="5D4644"/>
                </a:solidFill>
                <a:effectLst/>
                <a:uLnTx/>
                <a:uFillTx/>
                <a:latin typeface="Arial"/>
                <a:ea typeface="+mn-ea"/>
                <a:cs typeface="Arial"/>
              </a:rPr>
              <a:t>records</a:t>
            </a:r>
            <a:r>
              <a:rPr kumimoji="0" sz="600" b="0" i="0" u="none" strike="noStrike" kern="1200" cap="none" spc="30" normalizeH="0" baseline="0" noProof="0" dirty="0" smtClean="0">
                <a:ln>
                  <a:noFill/>
                </a:ln>
                <a:solidFill>
                  <a:srgbClr val="5D4644"/>
                </a:solidFill>
                <a:effectLst/>
                <a:uLnTx/>
                <a:uFillTx/>
                <a:latin typeface="Arial"/>
                <a:ea typeface="+mn-ea"/>
                <a:cs typeface="Arial"/>
              </a:rPr>
              <a:t> </a:t>
            </a:r>
            <a:r>
              <a:rPr kumimoji="0" sz="600" b="0" i="0" u="none" strike="noStrike" kern="1200" cap="none" spc="-5" normalizeH="0" baseline="0" noProof="0" dirty="0" smtClean="0">
                <a:ln>
                  <a:noFill/>
                </a:ln>
                <a:solidFill>
                  <a:srgbClr val="1D1C5B"/>
                </a:solidFill>
                <a:effectLst/>
                <a:uLnTx/>
                <a:uFillTx/>
                <a:latin typeface="Arial"/>
                <a:ea typeface="+mn-ea"/>
                <a:cs typeface="Arial"/>
              </a:rPr>
              <a:t>i</a:t>
            </a:r>
            <a:r>
              <a:rPr kumimoji="0" sz="600" b="0" i="0" u="none" strike="noStrike" kern="1200" cap="none" spc="135" normalizeH="0" baseline="0" noProof="0" dirty="0" smtClean="0">
                <a:ln>
                  <a:noFill/>
                </a:ln>
                <a:solidFill>
                  <a:srgbClr val="3F5B70"/>
                </a:solidFill>
                <a:effectLst/>
                <a:uLnTx/>
                <a:uFillTx/>
                <a:latin typeface="Arial"/>
                <a:ea typeface="+mn-ea"/>
                <a:cs typeface="Arial"/>
              </a:rPr>
              <a:t>n</a:t>
            </a:r>
            <a:r>
              <a:rPr kumimoji="0" sz="600" b="0" i="0" u="none" strike="noStrike" kern="1200" cap="none" spc="-85" normalizeH="0" baseline="0" noProof="0" dirty="0" smtClean="0">
                <a:ln>
                  <a:noFill/>
                </a:ln>
                <a:solidFill>
                  <a:srgbClr val="3F5B70"/>
                </a:solidFill>
                <a:effectLst/>
                <a:uLnTx/>
                <a:uFillTx/>
                <a:latin typeface="Arial"/>
                <a:ea typeface="+mn-ea"/>
                <a:cs typeface="Arial"/>
              </a:rPr>
              <a:t> </a:t>
            </a:r>
            <a:r>
              <a:rPr kumimoji="0" sz="600" b="0" i="0" u="none" strike="noStrike" kern="1200" cap="none" spc="60" normalizeH="0" baseline="0" noProof="0" dirty="0" smtClean="0">
                <a:ln>
                  <a:noFill/>
                </a:ln>
                <a:solidFill>
                  <a:srgbClr val="42423F"/>
                </a:solidFill>
                <a:effectLst/>
                <a:uLnTx/>
                <a:uFillTx/>
                <a:latin typeface="Arial"/>
                <a:ea typeface="+mn-ea"/>
                <a:cs typeface="Arial"/>
              </a:rPr>
              <a:t>t</a:t>
            </a:r>
            <a:r>
              <a:rPr kumimoji="0" sz="600" b="0" i="0" u="none" strike="noStrike" kern="1200" cap="none" spc="0" normalizeH="0" baseline="0" noProof="0" dirty="0" smtClean="0">
                <a:ln>
                  <a:noFill/>
                </a:ln>
                <a:solidFill>
                  <a:srgbClr val="525659"/>
                </a:solidFill>
                <a:effectLst/>
                <a:uLnTx/>
                <a:uFillTx/>
                <a:latin typeface="Arial"/>
                <a:ea typeface="+mn-ea"/>
                <a:cs typeface="Arial"/>
              </a:rPr>
              <a:t>his</a:t>
            </a:r>
            <a:r>
              <a:rPr kumimoji="0" sz="600" b="0" i="0" u="none" strike="noStrike" kern="1200" cap="none" spc="45" normalizeH="0" baseline="0" noProof="0" dirty="0" smtClean="0">
                <a:ln>
                  <a:noFill/>
                </a:ln>
                <a:solidFill>
                  <a:srgbClr val="525659"/>
                </a:solidFill>
                <a:effectLst/>
                <a:uLnTx/>
                <a:uFillTx/>
                <a:latin typeface="Arial"/>
                <a:ea typeface="+mn-ea"/>
                <a:cs typeface="Arial"/>
              </a:rPr>
              <a:t> </a:t>
            </a:r>
            <a:r>
              <a:rPr kumimoji="0" sz="600" b="0" i="0" u="none" strike="noStrike" kern="1200" cap="none" spc="-50" normalizeH="0" baseline="0" noProof="0" dirty="0" smtClean="0">
                <a:ln>
                  <a:noFill/>
                </a:ln>
                <a:solidFill>
                  <a:srgbClr val="5D4644"/>
                </a:solidFill>
                <a:effectLst/>
                <a:uLnTx/>
                <a:uFillTx/>
                <a:latin typeface="Arial"/>
                <a:ea typeface="+mn-ea"/>
                <a:cs typeface="Arial"/>
              </a:rPr>
              <a:t>B</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25" normalizeH="0" baseline="0" noProof="0" dirty="0" smtClean="0">
                <a:ln>
                  <a:noFill/>
                </a:ln>
                <a:solidFill>
                  <a:srgbClr val="133357"/>
                </a:solidFill>
                <a:effectLst/>
                <a:uLnTx/>
                <a:uFillTx/>
                <a:latin typeface="Arial"/>
                <a:ea typeface="+mn-ea"/>
                <a:cs typeface="Arial"/>
              </a:rPr>
              <a:t>t</a:t>
            </a:r>
            <a:r>
              <a:rPr kumimoji="0" sz="600" b="0" i="0" u="none" strike="noStrike" kern="1200" cap="none" spc="20" normalizeH="0" baseline="0" noProof="0" dirty="0" smtClean="0">
                <a:ln>
                  <a:noFill/>
                </a:ln>
                <a:solidFill>
                  <a:srgbClr val="525659"/>
                </a:solidFill>
                <a:effectLst/>
                <a:uLnTx/>
                <a:uFillTx/>
                <a:latin typeface="Arial"/>
                <a:ea typeface="+mn-ea"/>
                <a:cs typeface="Arial"/>
              </a:rPr>
              <a:t>c</a:t>
            </a:r>
            <a:r>
              <a:rPr kumimoji="0" sz="600" b="0" i="0" u="none" strike="noStrike" kern="1200" cap="none" spc="25" normalizeH="0" baseline="0" noProof="0" dirty="0" smtClean="0">
                <a:ln>
                  <a:noFill/>
                </a:ln>
                <a:solidFill>
                  <a:srgbClr val="525659"/>
                </a:solidFill>
                <a:effectLst/>
                <a:uLnTx/>
                <a:uFillTx/>
                <a:latin typeface="Arial"/>
                <a:ea typeface="+mn-ea"/>
                <a:cs typeface="Arial"/>
              </a:rPr>
              <a:t>h</a:t>
            </a:r>
            <a:r>
              <a:rPr kumimoji="0" sz="600" b="0" i="0" u="none" strike="noStrike" kern="1200" cap="none" spc="100" normalizeH="0" baseline="0" noProof="0" dirty="0" smtClean="0">
                <a:ln>
                  <a:noFill/>
                </a:ln>
                <a:solidFill>
                  <a:srgbClr val="343F5E"/>
                </a:solidFill>
                <a:effectLst/>
                <a:uLnTx/>
                <a:uFillTx/>
                <a:latin typeface="Arial"/>
                <a:ea typeface="+mn-ea"/>
                <a:cs typeface="Arial"/>
              </a:rPr>
              <a:t>.</a:t>
            </a:r>
            <a:r>
              <a:rPr kumimoji="0" sz="600" b="0" i="0" u="none" strike="noStrike" kern="1200" cap="none" spc="-45" normalizeH="0" baseline="0" noProof="0" dirty="0" smtClean="0">
                <a:ln>
                  <a:noFill/>
                </a:ln>
                <a:solidFill>
                  <a:srgbClr val="343F5E"/>
                </a:solidFill>
                <a:effectLst/>
                <a:uLnTx/>
                <a:uFillTx/>
                <a:latin typeface="Arial"/>
                <a:ea typeface="+mn-ea"/>
                <a:cs typeface="Arial"/>
              </a:rPr>
              <a:t> </a:t>
            </a:r>
            <a:r>
              <a:rPr kumimoji="0" sz="600" b="0" i="0" u="none" strike="noStrike" kern="1200" cap="none" spc="-75" normalizeH="0" baseline="0" noProof="0" dirty="0" smtClean="0">
                <a:ln>
                  <a:noFill/>
                </a:ln>
                <a:solidFill>
                  <a:srgbClr val="343F5E"/>
                </a:solidFill>
                <a:effectLst/>
                <a:uLnTx/>
                <a:uFillTx/>
                <a:latin typeface="Arial"/>
                <a:ea typeface="+mn-ea"/>
                <a:cs typeface="Arial"/>
              </a:rPr>
              <a:t>U</a:t>
            </a:r>
            <a:r>
              <a:rPr kumimoji="0" sz="600" b="0" i="0" u="none" strike="noStrike" kern="1200" cap="none" spc="-55" normalizeH="0" baseline="0" noProof="0" dirty="0" smtClean="0">
                <a:ln>
                  <a:noFill/>
                </a:ln>
                <a:solidFill>
                  <a:srgbClr val="525659"/>
                </a:solidFill>
                <a:effectLst/>
                <a:uLnTx/>
                <a:uFillTx/>
                <a:latin typeface="Arial"/>
                <a:ea typeface="+mn-ea"/>
                <a:cs typeface="Arial"/>
              </a:rPr>
              <a:t>n</a:t>
            </a:r>
            <a:r>
              <a:rPr kumimoji="0" sz="600" b="0" i="0" u="none" strike="noStrike" kern="1200" cap="none" spc="-50" normalizeH="0" baseline="0" noProof="0" dirty="0" smtClean="0">
                <a:ln>
                  <a:noFill/>
                </a:ln>
                <a:solidFill>
                  <a:srgbClr val="543D56"/>
                </a:solidFill>
                <a:effectLst/>
                <a:uLnTx/>
                <a:uFillTx/>
                <a:latin typeface="Arial"/>
                <a:ea typeface="+mn-ea"/>
                <a:cs typeface="Arial"/>
              </a:rPr>
              <a:t>l</a:t>
            </a:r>
            <a:r>
              <a:rPr kumimoji="0" sz="600" b="0" i="0" u="none" strike="noStrike" kern="1200" cap="none" spc="-20" normalizeH="0" baseline="0" noProof="0" dirty="0" smtClean="0">
                <a:ln>
                  <a:noFill/>
                </a:ln>
                <a:solidFill>
                  <a:srgbClr val="525659"/>
                </a:solidFill>
                <a:effectLst/>
                <a:uLnTx/>
                <a:uFillTx/>
                <a:latin typeface="Arial"/>
                <a:ea typeface="+mn-ea"/>
                <a:cs typeface="Arial"/>
              </a:rPr>
              <a:t>ess</a:t>
            </a:r>
            <a:r>
              <a:rPr kumimoji="0" sz="600" b="0" i="0" u="none" strike="noStrike" kern="1200" cap="none" spc="35"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y</a:t>
            </a:r>
            <a:r>
              <a:rPr kumimoji="0" sz="600" b="0" i="0" u="none" strike="noStrike" kern="1200" cap="none" spc="-5" normalizeH="0" baseline="0" noProof="0" dirty="0" smtClean="0">
                <a:ln>
                  <a:noFill/>
                </a:ln>
                <a:solidFill>
                  <a:srgbClr val="525659"/>
                </a:solidFill>
                <a:effectLst/>
                <a:uLnTx/>
                <a:uFillTx/>
                <a:latin typeface="Arial"/>
                <a:ea typeface="+mn-ea"/>
                <a:cs typeface="Arial"/>
              </a:rPr>
              <a:t>o</a:t>
            </a:r>
            <a:r>
              <a:rPr kumimoji="0" sz="600" b="0" i="0" u="none" strike="noStrike" kern="1200" cap="none" spc="50" normalizeH="0" baseline="0" noProof="0" dirty="0" smtClean="0">
                <a:ln>
                  <a:noFill/>
                </a:ln>
                <a:solidFill>
                  <a:srgbClr val="343F5E"/>
                </a:solidFill>
                <a:effectLst/>
                <a:uLnTx/>
                <a:uFillTx/>
                <a:latin typeface="Arial"/>
                <a:ea typeface="+mn-ea"/>
                <a:cs typeface="Arial"/>
              </a:rPr>
              <a:t>u</a:t>
            </a:r>
            <a:r>
              <a:rPr kumimoji="0" sz="600" b="0" i="0" u="none" strike="noStrike" kern="1200" cap="none" spc="5" normalizeH="0" baseline="0" noProof="0" dirty="0" smtClean="0">
                <a:ln>
                  <a:noFill/>
                </a:ln>
                <a:solidFill>
                  <a:srgbClr val="343F5E"/>
                </a:solidFill>
                <a:effectLst/>
                <a:uLnTx/>
                <a:uFillTx/>
                <a:latin typeface="Arial"/>
                <a:ea typeface="+mn-ea"/>
                <a:cs typeface="Arial"/>
              </a:rPr>
              <a:t> </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10" normalizeH="0" baseline="0" noProof="0" dirty="0" smtClean="0">
                <a:ln>
                  <a:noFill/>
                </a:ln>
                <a:solidFill>
                  <a:srgbClr val="133357"/>
                </a:solidFill>
                <a:effectLst/>
                <a:uLnTx/>
                <a:uFillTx/>
                <a:latin typeface="Arial"/>
                <a:ea typeface="+mn-ea"/>
                <a:cs typeface="Arial"/>
              </a:rPr>
              <a:t>r</a:t>
            </a:r>
            <a:r>
              <a:rPr kumimoji="0" sz="600" b="0" i="0" u="none" strike="noStrike" kern="1200" cap="none" spc="40" normalizeH="0" baseline="0" noProof="0" dirty="0" smtClean="0">
                <a:ln>
                  <a:noFill/>
                </a:ln>
                <a:solidFill>
                  <a:srgbClr val="525659"/>
                </a:solidFill>
                <a:effectLst/>
                <a:uLnTx/>
                <a:uFillTx/>
                <a:latin typeface="Arial"/>
                <a:ea typeface="+mn-ea"/>
                <a:cs typeface="Arial"/>
              </a:rPr>
              <a:t>e</a:t>
            </a:r>
            <a:r>
              <a:rPr kumimoji="0" sz="600" b="0" i="0" u="none" strike="noStrike" kern="1200" cap="none" spc="-20"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5D4644"/>
                </a:solidFill>
                <a:effectLst/>
                <a:uLnTx/>
                <a:uFillTx/>
                <a:latin typeface="Arial"/>
                <a:ea typeface="+mn-ea"/>
                <a:cs typeface="Arial"/>
              </a:rPr>
              <a:t>s</a:t>
            </a:r>
            <a:r>
              <a:rPr kumimoji="0" sz="600" b="0" i="0" u="none" strike="noStrike" kern="1200" cap="none" spc="20" normalizeH="0" baseline="0" noProof="0" dirty="0" smtClean="0">
                <a:ln>
                  <a:noFill/>
                </a:ln>
                <a:solidFill>
                  <a:srgbClr val="1F4B80"/>
                </a:solidFill>
                <a:effectLst/>
                <a:uLnTx/>
                <a:uFillTx/>
                <a:latin typeface="Arial"/>
                <a:ea typeface="+mn-ea"/>
                <a:cs typeface="Arial"/>
              </a:rPr>
              <a:t>u</a:t>
            </a:r>
            <a:r>
              <a:rPr kumimoji="0" sz="600" b="0" i="0" u="none" strike="noStrike" kern="1200" cap="none" spc="25" normalizeH="0" baseline="0" noProof="0" dirty="0" smtClean="0">
                <a:ln>
                  <a:noFill/>
                </a:ln>
                <a:solidFill>
                  <a:srgbClr val="525659"/>
                </a:solidFill>
                <a:effectLst/>
                <a:uLnTx/>
                <a:uFillTx/>
                <a:latin typeface="Arial"/>
                <a:ea typeface="+mn-ea"/>
                <a:cs typeface="Arial"/>
              </a:rPr>
              <a:t>re</a:t>
            </a:r>
            <a:r>
              <a:rPr kumimoji="0" sz="600" b="0" i="0" u="none" strike="noStrike" kern="1200" cap="none" spc="-35" normalizeH="0" baseline="0" noProof="0" dirty="0" smtClean="0">
                <a:ln>
                  <a:noFill/>
                </a:ln>
                <a:solidFill>
                  <a:srgbClr val="525659"/>
                </a:solidFill>
                <a:effectLst/>
                <a:uLnTx/>
                <a:uFillTx/>
                <a:latin typeface="Arial"/>
                <a:ea typeface="+mn-ea"/>
                <a:cs typeface="Arial"/>
              </a:rPr>
              <a:t> </a:t>
            </a:r>
            <a:r>
              <a:rPr kumimoji="0" sz="600" b="0" i="0" u="none" strike="noStrike" kern="1200" cap="none" spc="15" normalizeH="0" baseline="0" noProof="0" dirty="0" smtClean="0">
                <a:ln>
                  <a:noFill/>
                </a:ln>
                <a:solidFill>
                  <a:srgbClr val="525659"/>
                </a:solidFill>
                <a:effectLst/>
                <a:uLnTx/>
                <a:uFillTx/>
                <a:latin typeface="Arial"/>
                <a:ea typeface="+mn-ea"/>
                <a:cs typeface="Arial"/>
              </a:rPr>
              <a:t>you</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w</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30" normalizeH="0" baseline="0" noProof="0" dirty="0" smtClean="0">
                <a:ln>
                  <a:noFill/>
                </a:ln>
                <a:solidFill>
                  <a:srgbClr val="525659"/>
                </a:solidFill>
                <a:effectLst/>
                <a:uLnTx/>
                <a:uFillTx/>
                <a:latin typeface="Arial"/>
                <a:ea typeface="+mn-ea"/>
                <a:cs typeface="Arial"/>
              </a:rPr>
              <a:t>nt</a:t>
            </a:r>
            <a:r>
              <a:rPr kumimoji="0" sz="600" b="0" i="0" u="none" strike="noStrike" kern="1200" cap="none" spc="-15" normalizeH="0" baseline="0" noProof="0" dirty="0" smtClean="0">
                <a:ln>
                  <a:noFill/>
                </a:ln>
                <a:solidFill>
                  <a:srgbClr val="525659"/>
                </a:solidFill>
                <a:effectLst/>
                <a:uLnTx/>
                <a:uFillTx/>
                <a:latin typeface="Arial"/>
                <a:ea typeface="+mn-ea"/>
                <a:cs typeface="Arial"/>
              </a:rPr>
              <a:t> </a:t>
            </a:r>
            <a:r>
              <a:rPr kumimoji="0" sz="600" b="0" i="0" u="none" strike="noStrike" kern="1200" cap="none" spc="40" normalizeH="0" baseline="0" noProof="0" dirty="0" smtClean="0">
                <a:ln>
                  <a:noFill/>
                </a:ln>
                <a:solidFill>
                  <a:srgbClr val="525659"/>
                </a:solidFill>
                <a:effectLst/>
                <a:uLnTx/>
                <a:uFillTx/>
                <a:latin typeface="Arial"/>
                <a:ea typeface="+mn-ea"/>
                <a:cs typeface="Arial"/>
              </a:rPr>
              <a:t>to </a:t>
            </a:r>
            <a:r>
              <a:rPr kumimoji="0" sz="600" b="0" i="0" u="none" strike="noStrike" kern="1200" cap="none" spc="10" normalizeH="0" baseline="0" noProof="0" dirty="0" smtClean="0">
                <a:ln>
                  <a:noFill/>
                </a:ln>
                <a:solidFill>
                  <a:srgbClr val="525659"/>
                </a:solidFill>
                <a:effectLst/>
                <a:uLnTx/>
                <a:uFillTx/>
                <a:latin typeface="Arial"/>
                <a:ea typeface="+mn-ea"/>
                <a:cs typeface="Arial"/>
              </a:rPr>
              <a:t>Overwrite</a:t>
            </a:r>
            <a:r>
              <a:rPr kumimoji="0" sz="600" b="0" i="0" u="none" strike="noStrike" kern="1200" cap="none" spc="5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343F5E"/>
                </a:solidFill>
                <a:effectLst/>
                <a:uLnTx/>
                <a:uFillTx/>
                <a:latin typeface="Arial"/>
                <a:ea typeface="+mn-ea"/>
                <a:cs typeface="Arial"/>
              </a:rPr>
              <a:t>t</a:t>
            </a:r>
            <a:r>
              <a:rPr kumimoji="0" sz="600" b="0" i="0" u="none" strike="noStrike" kern="1200" cap="none" spc="20" normalizeH="0" baseline="0" noProof="0" dirty="0" smtClean="0">
                <a:ln>
                  <a:noFill/>
                </a:ln>
                <a:solidFill>
                  <a:srgbClr val="3F5B70"/>
                </a:solidFill>
                <a:effectLst/>
                <a:uLnTx/>
                <a:uFillTx/>
                <a:latin typeface="Arial"/>
                <a:ea typeface="+mn-ea"/>
                <a:cs typeface="Arial"/>
              </a:rPr>
              <a:t>h</a:t>
            </a:r>
            <a:r>
              <a:rPr kumimoji="0" sz="600" b="0" i="0" u="none" strike="noStrike" kern="1200" cap="none" spc="-10" normalizeH="0" baseline="0" noProof="0" dirty="0" smtClean="0">
                <a:ln>
                  <a:noFill/>
                </a:ln>
                <a:solidFill>
                  <a:srgbClr val="42423F"/>
                </a:solidFill>
                <a:effectLst/>
                <a:uLnTx/>
                <a:uFillTx/>
                <a:latin typeface="Arial"/>
                <a:ea typeface="+mn-ea"/>
                <a:cs typeface="Arial"/>
              </a:rPr>
              <a:t>e</a:t>
            </a:r>
            <a:r>
              <a:rPr kumimoji="0" sz="600" b="0" i="0" u="none" strike="noStrike" kern="1200" cap="none" spc="5" normalizeH="0" baseline="0" noProof="0" dirty="0" smtClean="0">
                <a:ln>
                  <a:noFill/>
                </a:ln>
                <a:solidFill>
                  <a:srgbClr val="525659"/>
                </a:solidFill>
                <a:effectLst/>
                <a:uLnTx/>
                <a:uFillTx/>
                <a:latin typeface="Arial"/>
                <a:ea typeface="+mn-ea"/>
                <a:cs typeface="Arial"/>
              </a:rPr>
              <a:t>se</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0" normalizeH="0" baseline="0" noProof="0" dirty="0" smtClean="0">
                <a:ln>
                  <a:noFill/>
                </a:ln>
                <a:solidFill>
                  <a:srgbClr val="3F5B70"/>
                </a:solidFill>
                <a:effectLst/>
                <a:uLnTx/>
                <a:uFillTx/>
                <a:latin typeface="Arial"/>
                <a:ea typeface="+mn-ea"/>
                <a:cs typeface="Arial"/>
              </a:rPr>
              <a:t>record</a:t>
            </a:r>
            <a:r>
              <a:rPr kumimoji="0" sz="600" b="0" i="0" u="none" strike="noStrike" kern="1200" cap="none" spc="-25" normalizeH="0" baseline="0" noProof="0" dirty="0" smtClean="0">
                <a:ln>
                  <a:noFill/>
                </a:ln>
                <a:solidFill>
                  <a:srgbClr val="3F5B70"/>
                </a:solidFill>
                <a:effectLst/>
                <a:uLnTx/>
                <a:uFillTx/>
                <a:latin typeface="Arial"/>
                <a:ea typeface="+mn-ea"/>
                <a:cs typeface="Arial"/>
              </a:rPr>
              <a:t>s</a:t>
            </a:r>
            <a:r>
              <a:rPr kumimoji="0" sz="600" b="0" i="0" u="none" strike="noStrike" kern="1200" cap="none" spc="254" normalizeH="0" baseline="0" noProof="0" dirty="0" smtClean="0">
                <a:ln>
                  <a:noFill/>
                </a:ln>
                <a:solidFill>
                  <a:srgbClr val="7B8991"/>
                </a:solidFill>
                <a:effectLst/>
                <a:uLnTx/>
                <a:uFillTx/>
                <a:latin typeface="Arial"/>
                <a:ea typeface="+mn-ea"/>
                <a:cs typeface="Arial"/>
              </a:rPr>
              <a:t>,</a:t>
            </a:r>
            <a:r>
              <a:rPr kumimoji="0" sz="600" b="0" i="0" u="none" strike="noStrike" kern="1200" cap="none" spc="55" normalizeH="0" baseline="0" noProof="0" dirty="0" smtClean="0">
                <a:ln>
                  <a:noFill/>
                </a:ln>
                <a:solidFill>
                  <a:srgbClr val="364B7E"/>
                </a:solidFill>
                <a:effectLst/>
                <a:uLnTx/>
                <a:uFillTx/>
                <a:latin typeface="Arial"/>
                <a:ea typeface="+mn-ea"/>
                <a:cs typeface="Arial"/>
              </a:rPr>
              <a:t>it</a:t>
            </a:r>
            <a:r>
              <a:rPr kumimoji="0" sz="600" b="0" i="0" u="none" strike="noStrike" kern="1200" cap="none" spc="-30" normalizeH="0" baseline="0" noProof="0" dirty="0" smtClean="0">
                <a:ln>
                  <a:noFill/>
                </a:ln>
                <a:solidFill>
                  <a:srgbClr val="364B7E"/>
                </a:solidFill>
                <a:effectLst/>
                <a:uLnTx/>
                <a:uFillTx/>
                <a:latin typeface="Arial"/>
                <a:ea typeface="+mn-ea"/>
                <a:cs typeface="Arial"/>
              </a:rPr>
              <a:t> </a:t>
            </a:r>
            <a:r>
              <a:rPr kumimoji="0" sz="600" b="0" i="0" u="none" strike="noStrike" kern="1200" cap="none" spc="5" normalizeH="0" baseline="0" noProof="0" dirty="0" smtClean="0">
                <a:ln>
                  <a:noFill/>
                </a:ln>
                <a:solidFill>
                  <a:srgbClr val="5D4644"/>
                </a:solidFill>
                <a:effectLst/>
                <a:uLnTx/>
                <a:uFillTx/>
                <a:latin typeface="Arial"/>
                <a:ea typeface="+mn-ea"/>
                <a:cs typeface="Arial"/>
              </a:rPr>
              <a:t>is </a:t>
            </a:r>
            <a:r>
              <a:rPr kumimoji="0" sz="600" b="0" i="0" u="none" strike="noStrike" kern="1200" cap="none" spc="60" normalizeH="0" baseline="0" noProof="0" dirty="0" smtClean="0">
                <a:ln>
                  <a:noFill/>
                </a:ln>
                <a:solidFill>
                  <a:srgbClr val="42423F"/>
                </a:solidFill>
                <a:effectLst/>
                <a:uLnTx/>
                <a:uFillTx/>
                <a:latin typeface="Arial"/>
                <a:ea typeface="+mn-ea"/>
                <a:cs typeface="Arial"/>
              </a:rPr>
              <a:t>r</a:t>
            </a:r>
            <a:r>
              <a:rPr kumimoji="0" sz="600" b="0" i="0" u="none" strike="noStrike" kern="1200" cap="none" spc="0" normalizeH="0" baseline="0" noProof="0" dirty="0" smtClean="0">
                <a:ln>
                  <a:noFill/>
                </a:ln>
                <a:solidFill>
                  <a:srgbClr val="525659"/>
                </a:solidFill>
                <a:effectLst/>
                <a:uLnTx/>
                <a:uFillTx/>
                <a:latin typeface="Arial"/>
                <a:ea typeface="+mn-ea"/>
                <a:cs typeface="Arial"/>
              </a:rPr>
              <a:t>ecommended</a:t>
            </a:r>
            <a:r>
              <a:rPr kumimoji="0" sz="600" b="0" i="0" u="none" strike="noStrike" kern="1200" cap="none" spc="55" normalizeH="0" baseline="0" noProof="0" dirty="0" smtClean="0">
                <a:ln>
                  <a:noFill/>
                </a:ln>
                <a:solidFill>
                  <a:srgbClr val="525659"/>
                </a:solidFill>
                <a:effectLst/>
                <a:uLnTx/>
                <a:uFillTx/>
                <a:latin typeface="Arial"/>
                <a:ea typeface="+mn-ea"/>
                <a:cs typeface="Arial"/>
              </a:rPr>
              <a:t> </a:t>
            </a:r>
            <a:r>
              <a:rPr kumimoji="0" sz="600" b="0" i="0" u="none" strike="noStrike" kern="1200" cap="none" spc="60" normalizeH="0" baseline="0" noProof="0" dirty="0" smtClean="0">
                <a:ln>
                  <a:noFill/>
                </a:ln>
                <a:solidFill>
                  <a:srgbClr val="42423F"/>
                </a:solidFill>
                <a:effectLst/>
                <a:uLnTx/>
                <a:uFillTx/>
                <a:latin typeface="Arial"/>
                <a:ea typeface="+mn-ea"/>
                <a:cs typeface="Arial"/>
              </a:rPr>
              <a:t>t</a:t>
            </a:r>
            <a:r>
              <a:rPr kumimoji="0" sz="600" b="0" i="0" u="none" strike="noStrike" kern="1200" cap="none" spc="-10" normalizeH="0" baseline="0" noProof="0" dirty="0" smtClean="0">
                <a:ln>
                  <a:noFill/>
                </a:ln>
                <a:solidFill>
                  <a:srgbClr val="525659"/>
                </a:solidFill>
                <a:effectLst/>
                <a:uLnTx/>
                <a:uFillTx/>
                <a:latin typeface="Arial"/>
                <a:ea typeface="+mn-ea"/>
                <a:cs typeface="Arial"/>
              </a:rPr>
              <a:t>h</a:t>
            </a:r>
            <a:r>
              <a:rPr kumimoji="0" sz="600" b="0" i="0" u="none" strike="noStrike" kern="1200" cap="none" spc="20" normalizeH="0" baseline="0" noProof="0" dirty="0" smtClean="0">
                <a:ln>
                  <a:noFill/>
                </a:ln>
                <a:solidFill>
                  <a:srgbClr val="42423F"/>
                </a:solidFill>
                <a:effectLst/>
                <a:uLnTx/>
                <a:uFillTx/>
                <a:latin typeface="Arial"/>
                <a:ea typeface="+mn-ea"/>
                <a:cs typeface="Arial"/>
              </a:rPr>
              <a:t>at</a:t>
            </a:r>
            <a:r>
              <a:rPr kumimoji="0" sz="600" b="0" i="0" u="none" strike="noStrike" kern="1200" cap="none" spc="5" normalizeH="0" baseline="0" noProof="0" dirty="0" smtClean="0">
                <a:ln>
                  <a:noFill/>
                </a:ln>
                <a:solidFill>
                  <a:srgbClr val="42423F"/>
                </a:solidFill>
                <a:effectLst/>
                <a:uLnTx/>
                <a:uFillTx/>
                <a:latin typeface="Arial"/>
                <a:ea typeface="+mn-ea"/>
                <a:cs typeface="Arial"/>
              </a:rPr>
              <a:t> </a:t>
            </a:r>
            <a:r>
              <a:rPr kumimoji="0" sz="600" b="0" i="0" u="none" strike="noStrike" kern="1200" cap="none" spc="60" normalizeH="0" baseline="0" noProof="0" dirty="0" smtClean="0">
                <a:ln>
                  <a:noFill/>
                </a:ln>
                <a:solidFill>
                  <a:srgbClr val="343F5E"/>
                </a:solidFill>
                <a:effectLst/>
                <a:uLnTx/>
                <a:uFillTx/>
                <a:latin typeface="Arial"/>
                <a:ea typeface="+mn-ea"/>
                <a:cs typeface="Arial"/>
              </a:rPr>
              <a:t>t</a:t>
            </a:r>
            <a:r>
              <a:rPr kumimoji="0" sz="600" b="0" i="0" u="none" strike="noStrike" kern="1200" cap="none" spc="20" normalizeH="0" baseline="0" noProof="0" dirty="0" smtClean="0">
                <a:ln>
                  <a:noFill/>
                </a:ln>
                <a:solidFill>
                  <a:srgbClr val="525659"/>
                </a:solidFill>
                <a:effectLst/>
                <a:uLnTx/>
                <a:uFillTx/>
                <a:latin typeface="Arial"/>
                <a:ea typeface="+mn-ea"/>
                <a:cs typeface="Arial"/>
              </a:rPr>
              <a:t>he Merge</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525659"/>
                </a:solidFill>
                <a:effectLst/>
                <a:uLnTx/>
                <a:uFillTx/>
                <a:latin typeface="Arial"/>
                <a:ea typeface="+mn-ea"/>
                <a:cs typeface="Arial"/>
              </a:rPr>
              <a:t>o</a:t>
            </a:r>
            <a:r>
              <a:rPr kumimoji="0" sz="600" b="0" i="0" u="none" strike="noStrike" kern="1200" cap="none" spc="-45" normalizeH="0" baseline="0" noProof="0" dirty="0" smtClean="0">
                <a:ln>
                  <a:noFill/>
                </a:ln>
                <a:solidFill>
                  <a:srgbClr val="525659"/>
                </a:solidFill>
                <a:effectLst/>
                <a:uLnTx/>
                <a:uFillTx/>
                <a:latin typeface="Arial"/>
                <a:ea typeface="+mn-ea"/>
                <a:cs typeface="Arial"/>
              </a:rPr>
              <a:t>p</a:t>
            </a:r>
            <a:r>
              <a:rPr kumimoji="0" sz="600" b="0" i="0" u="none" strike="noStrike" kern="1200" cap="none" spc="70" normalizeH="0" baseline="0" noProof="0" dirty="0" smtClean="0">
                <a:ln>
                  <a:noFill/>
                </a:ln>
                <a:solidFill>
                  <a:srgbClr val="42423F"/>
                </a:solidFill>
                <a:effectLst/>
                <a:uLnTx/>
                <a:uFillTx/>
                <a:latin typeface="Arial"/>
                <a:ea typeface="+mn-ea"/>
                <a:cs typeface="Arial"/>
              </a:rPr>
              <a:t>t</a:t>
            </a:r>
            <a:r>
              <a:rPr kumimoji="0" sz="600" b="0" i="0" u="none" strike="noStrike" kern="1200" cap="none" spc="15" normalizeH="0" baseline="0" noProof="0" dirty="0" smtClean="0">
                <a:ln>
                  <a:noFill/>
                </a:ln>
                <a:solidFill>
                  <a:srgbClr val="42423F"/>
                </a:solidFill>
                <a:effectLst/>
                <a:uLnTx/>
                <a:uFillTx/>
                <a:latin typeface="Arial"/>
                <a:ea typeface="+mn-ea"/>
                <a:cs typeface="Arial"/>
              </a:rPr>
              <a:t>i</a:t>
            </a:r>
            <a:r>
              <a:rPr kumimoji="0" sz="600" b="0" i="0" u="none" strike="noStrike" kern="1200" cap="none" spc="-10" normalizeH="0" baseline="0" noProof="0" dirty="0" smtClean="0">
                <a:ln>
                  <a:noFill/>
                </a:ln>
                <a:solidFill>
                  <a:srgbClr val="525659"/>
                </a:solidFill>
                <a:effectLst/>
                <a:uLnTx/>
                <a:uFillTx/>
                <a:latin typeface="Arial"/>
                <a:ea typeface="+mn-ea"/>
                <a:cs typeface="Arial"/>
              </a:rPr>
              <a:t>o</a:t>
            </a:r>
            <a:r>
              <a:rPr kumimoji="0" sz="600" b="0" i="0" u="none" strike="noStrike" kern="1200" cap="none" spc="50" normalizeH="0" baseline="0" noProof="0" dirty="0" smtClean="0">
                <a:ln>
                  <a:noFill/>
                </a:ln>
                <a:solidFill>
                  <a:srgbClr val="343F5E"/>
                </a:solidFill>
                <a:effectLst/>
                <a:uLnTx/>
                <a:uFillTx/>
                <a:latin typeface="Arial"/>
                <a:ea typeface="+mn-ea"/>
                <a:cs typeface="Arial"/>
              </a:rPr>
              <a:t>n</a:t>
            </a:r>
            <a:r>
              <a:rPr kumimoji="0" sz="600" b="0" i="0" u="none" strike="noStrike" kern="1200" cap="none" spc="-30" normalizeH="0" baseline="0" noProof="0" dirty="0" smtClean="0">
                <a:ln>
                  <a:noFill/>
                </a:ln>
                <a:solidFill>
                  <a:srgbClr val="343F5E"/>
                </a:solidFill>
                <a:effectLst/>
                <a:uLnTx/>
                <a:uFillTx/>
                <a:latin typeface="Arial"/>
                <a:ea typeface="+mn-ea"/>
                <a:cs typeface="Arial"/>
              </a:rPr>
              <a:t> </a:t>
            </a:r>
            <a:r>
              <a:rPr kumimoji="0" sz="600" b="0" i="0" u="none" strike="noStrike" kern="1200" cap="none" spc="20" normalizeH="0" baseline="0" noProof="0" dirty="0" smtClean="0">
                <a:ln>
                  <a:noFill/>
                </a:ln>
                <a:solidFill>
                  <a:srgbClr val="525659"/>
                </a:solidFill>
                <a:effectLst/>
                <a:uLnTx/>
                <a:uFillTx/>
                <a:latin typeface="Arial"/>
                <a:ea typeface="+mn-ea"/>
                <a:cs typeface="Arial"/>
              </a:rPr>
              <a:t>be </a:t>
            </a:r>
            <a:r>
              <a:rPr kumimoji="0" sz="600" b="0" i="0" u="none" strike="noStrike" kern="1200" cap="none" spc="5" normalizeH="0" baseline="0" noProof="0" dirty="0" smtClean="0">
                <a:ln>
                  <a:noFill/>
                </a:ln>
                <a:solidFill>
                  <a:srgbClr val="3F5B70"/>
                </a:solidFill>
                <a:effectLst/>
                <a:uLnTx/>
                <a:uFillTx/>
                <a:latin typeface="Arial"/>
                <a:ea typeface="+mn-ea"/>
                <a:cs typeface="Arial"/>
              </a:rPr>
              <a:t>used</a:t>
            </a:r>
            <a:r>
              <a:rPr kumimoji="0" sz="600" b="0" i="0" u="none" strike="noStrike" kern="1200" cap="none" spc="190" normalizeH="0" baseline="0" noProof="0" dirty="0" smtClean="0">
                <a:ln>
                  <a:noFill/>
                </a:ln>
                <a:solidFill>
                  <a:srgbClr val="646B6B"/>
                </a:solidFill>
                <a:effectLst/>
                <a:uLnTx/>
                <a:uFillTx/>
                <a:latin typeface="Arial"/>
                <a:ea typeface="+mn-ea"/>
                <a:cs typeface="Arial"/>
              </a:rPr>
              <a:t>.</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249554" marR="0" lvl="0" indent="0" algn="l" defTabSz="914400" rtl="0" eaLnBrk="1" fontAlgn="auto" latinLnBrk="0" hangingPunct="1">
              <a:lnSpc>
                <a:spcPts val="620"/>
              </a:lnSpc>
              <a:spcBef>
                <a:spcPts val="0"/>
              </a:spcBef>
              <a:spcAft>
                <a:spcPts val="0"/>
              </a:spcAft>
              <a:buClrTx/>
              <a:buSzTx/>
              <a:buFontTx/>
              <a:buNone/>
              <a:tabLst/>
              <a:defRPr/>
            </a:pPr>
            <a:r>
              <a:rPr kumimoji="0" sz="600" b="0" i="0" u="none" strike="noStrike" kern="1200" cap="none" spc="70" normalizeH="0" baseline="0" noProof="0" dirty="0" smtClean="0">
                <a:ln>
                  <a:noFill/>
                </a:ln>
                <a:solidFill>
                  <a:srgbClr val="18161D"/>
                </a:solidFill>
                <a:effectLst/>
                <a:uLnTx/>
                <a:uFillTx/>
                <a:latin typeface="Arial"/>
                <a:ea typeface="+mn-ea"/>
                <a:cs typeface="Arial"/>
              </a:rPr>
              <a:t>Ignor</a:t>
            </a:r>
            <a:r>
              <a:rPr kumimoji="0" sz="600" b="0" i="0" u="none" strike="noStrike" kern="1200" cap="none" spc="50" normalizeH="0" baseline="0" noProof="0" dirty="0" smtClean="0">
                <a:ln>
                  <a:noFill/>
                </a:ln>
                <a:solidFill>
                  <a:srgbClr val="18161D"/>
                </a:solidFill>
                <a:effectLst/>
                <a:uLnTx/>
                <a:uFillTx/>
                <a:latin typeface="Arial"/>
                <a:ea typeface="+mn-ea"/>
                <a:cs typeface="Arial"/>
              </a:rPr>
              <a:t>e</a:t>
            </a:r>
            <a:r>
              <a:rPr kumimoji="0" sz="600" b="0" i="0" u="none" strike="noStrike" kern="1200" cap="none" spc="220" normalizeH="0" baseline="0" noProof="0" dirty="0" smtClean="0">
                <a:ln>
                  <a:noFill/>
                </a:ln>
                <a:solidFill>
                  <a:srgbClr val="33182A"/>
                </a:solidFill>
                <a:effectLst/>
                <a:uLnTx/>
                <a:uFillTx/>
                <a:latin typeface="Arial"/>
                <a:ea typeface="+mn-ea"/>
                <a:cs typeface="Arial"/>
              </a:rPr>
              <a:t>:</a:t>
            </a:r>
            <a:r>
              <a:rPr kumimoji="0" sz="600" b="0" i="0" u="none" strike="noStrike" kern="1200" cap="none" spc="10" normalizeH="0" baseline="0" noProof="0" dirty="0" smtClean="0">
                <a:ln>
                  <a:noFill/>
                </a:ln>
                <a:solidFill>
                  <a:srgbClr val="525659"/>
                </a:solidFill>
                <a:effectLst/>
                <a:uLnTx/>
                <a:uFillTx/>
                <a:latin typeface="Arial"/>
                <a:ea typeface="+mn-ea"/>
                <a:cs typeface="Arial"/>
              </a:rPr>
              <a:t>will</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10" normalizeH="0" baseline="0" noProof="0" dirty="0" smtClean="0">
                <a:ln>
                  <a:noFill/>
                </a:ln>
                <a:solidFill>
                  <a:srgbClr val="525659"/>
                </a:solidFill>
                <a:effectLst/>
                <a:uLnTx/>
                <a:uFillTx/>
                <a:latin typeface="Arial"/>
                <a:ea typeface="+mn-ea"/>
                <a:cs typeface="Arial"/>
              </a:rPr>
              <a:t>c</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0" normalizeH="0" baseline="0" noProof="0" dirty="0" smtClean="0">
                <a:ln>
                  <a:noFill/>
                </a:ln>
                <a:solidFill>
                  <a:srgbClr val="525659"/>
                </a:solidFill>
                <a:effectLst/>
                <a:uLnTx/>
                <a:uFillTx/>
                <a:latin typeface="Arial"/>
                <a:ea typeface="+mn-ea"/>
                <a:cs typeface="Arial"/>
              </a:rPr>
              <a:t>u</a:t>
            </a:r>
            <a:r>
              <a:rPr kumimoji="0" sz="600" b="0" i="0" u="none" strike="noStrike" kern="1200" cap="none" spc="-20" normalizeH="0" baseline="0" noProof="0" dirty="0" smtClean="0">
                <a:ln>
                  <a:noFill/>
                </a:ln>
                <a:solidFill>
                  <a:srgbClr val="525659"/>
                </a:solidFill>
                <a:effectLst/>
                <a:uLnTx/>
                <a:uFillTx/>
                <a:latin typeface="Arial"/>
                <a:ea typeface="+mn-ea"/>
                <a:cs typeface="Arial"/>
              </a:rPr>
              <a:t>s</a:t>
            </a:r>
            <a:r>
              <a:rPr kumimoji="0" sz="600" b="0" i="0" u="none" strike="noStrike" kern="1200" cap="none" spc="0" normalizeH="0" baseline="0" noProof="0" dirty="0" smtClean="0">
                <a:ln>
                  <a:noFill/>
                </a:ln>
                <a:solidFill>
                  <a:srgbClr val="42423F"/>
                </a:solidFill>
                <a:effectLst/>
                <a:uLnTx/>
                <a:uFillTx/>
                <a:latin typeface="Arial"/>
                <a:ea typeface="+mn-ea"/>
                <a:cs typeface="Arial"/>
              </a:rPr>
              <a:t>e</a:t>
            </a:r>
            <a:r>
              <a:rPr kumimoji="0" sz="600" b="0" i="0" u="none" strike="noStrike" kern="1200" cap="none" spc="15" normalizeH="0" baseline="0" noProof="0" dirty="0" smtClean="0">
                <a:ln>
                  <a:noFill/>
                </a:ln>
                <a:solidFill>
                  <a:srgbClr val="42423F"/>
                </a:solidFill>
                <a:effectLst/>
                <a:uLnTx/>
                <a:uFillTx/>
                <a:latin typeface="Arial"/>
                <a:ea typeface="+mn-ea"/>
                <a:cs typeface="Arial"/>
              </a:rPr>
              <a:t> </a:t>
            </a:r>
            <a:r>
              <a:rPr kumimoji="0" sz="600" b="0" i="0" u="none" strike="noStrike" kern="1200" cap="none" spc="15" normalizeH="0" baseline="0" noProof="0" dirty="0" smtClean="0">
                <a:ln>
                  <a:noFill/>
                </a:ln>
                <a:solidFill>
                  <a:srgbClr val="525659"/>
                </a:solidFill>
                <a:effectLst/>
                <a:uLnTx/>
                <a:uFillTx/>
                <a:latin typeface="Arial"/>
                <a:ea typeface="+mn-ea"/>
                <a:cs typeface="Arial"/>
              </a:rPr>
              <a:t>all </a:t>
            </a:r>
            <a:r>
              <a:rPr kumimoji="0" sz="600" b="0" i="0" u="none" strike="noStrike" kern="1200" cap="none" spc="20" normalizeH="0" baseline="0" noProof="0" dirty="0" smtClean="0">
                <a:ln>
                  <a:noFill/>
                </a:ln>
                <a:solidFill>
                  <a:srgbClr val="525659"/>
                </a:solidFill>
                <a:effectLst/>
                <a:uLnTx/>
                <a:uFillTx/>
                <a:latin typeface="Arial"/>
                <a:ea typeface="+mn-ea"/>
                <a:cs typeface="Arial"/>
              </a:rPr>
              <a:t>b</a:t>
            </a:r>
            <a:r>
              <a:rPr kumimoji="0" sz="600" b="0" i="0" u="none" strike="noStrike" kern="1200" cap="none" spc="-45" normalizeH="0" baseline="0" noProof="0" dirty="0" smtClean="0">
                <a:ln>
                  <a:noFill/>
                </a:ln>
                <a:solidFill>
                  <a:srgbClr val="42423F"/>
                </a:solidFill>
                <a:effectLst/>
                <a:uLnTx/>
                <a:uFillTx/>
                <a:latin typeface="Arial"/>
                <a:ea typeface="+mn-ea"/>
                <a:cs typeface="Arial"/>
              </a:rPr>
              <a:t>a</a:t>
            </a:r>
            <a:r>
              <a:rPr kumimoji="0" sz="600" b="0" i="0" u="none" strike="noStrike" kern="1200" cap="none" spc="60" normalizeH="0" baseline="0" noProof="0" dirty="0" smtClean="0">
                <a:ln>
                  <a:noFill/>
                </a:ln>
                <a:solidFill>
                  <a:srgbClr val="525659"/>
                </a:solidFill>
                <a:effectLst/>
                <a:uLnTx/>
                <a:uFillTx/>
                <a:latin typeface="Arial"/>
                <a:ea typeface="+mn-ea"/>
                <a:cs typeface="Arial"/>
              </a:rPr>
              <a:t>t</a:t>
            </a:r>
            <a:r>
              <a:rPr kumimoji="0" sz="600" b="0" i="0" u="none" strike="noStrike" kern="1200" cap="none" spc="20" normalizeH="0" baseline="0" noProof="0" dirty="0" smtClean="0">
                <a:ln>
                  <a:noFill/>
                </a:ln>
                <a:solidFill>
                  <a:srgbClr val="2F2D34"/>
                </a:solidFill>
                <a:effectLst/>
                <a:uLnTx/>
                <a:uFillTx/>
                <a:latin typeface="Arial"/>
                <a:ea typeface="+mn-ea"/>
                <a:cs typeface="Arial"/>
              </a:rPr>
              <a:t>ch</a:t>
            </a:r>
            <a:r>
              <a:rPr kumimoji="0" sz="600" b="0" i="0" u="none" strike="noStrike" kern="1200" cap="none" spc="5" normalizeH="0" baseline="0" noProof="0" dirty="0" smtClean="0">
                <a:ln>
                  <a:noFill/>
                </a:ln>
                <a:solidFill>
                  <a:srgbClr val="2F2D34"/>
                </a:solidFill>
                <a:effectLst/>
                <a:uLnTx/>
                <a:uFillTx/>
                <a:latin typeface="Arial"/>
                <a:ea typeface="+mn-ea"/>
                <a:cs typeface="Arial"/>
              </a:rPr>
              <a:t> </a:t>
            </a:r>
            <a:r>
              <a:rPr kumimoji="0" sz="600" b="0" i="0" u="none" strike="noStrike" kern="1200" cap="none" spc="25" normalizeH="0" baseline="0" noProof="0" dirty="0" smtClean="0">
                <a:ln>
                  <a:noFill/>
                </a:ln>
                <a:solidFill>
                  <a:srgbClr val="525659"/>
                </a:solidFill>
                <a:effectLst/>
                <a:uLnTx/>
                <a:uFillTx/>
                <a:latin typeface="Arial"/>
                <a:ea typeface="+mn-ea"/>
                <a:cs typeface="Arial"/>
              </a:rPr>
              <a:t>r</a:t>
            </a:r>
            <a:r>
              <a:rPr kumimoji="0" sz="600" b="0" i="0" u="none" strike="noStrike" kern="1200" cap="none" spc="-10" normalizeH="0" baseline="0" noProof="0" dirty="0" smtClean="0">
                <a:ln>
                  <a:noFill/>
                </a:ln>
                <a:solidFill>
                  <a:srgbClr val="42423F"/>
                </a:solidFill>
                <a:effectLst/>
                <a:uLnTx/>
                <a:uFillTx/>
                <a:latin typeface="Arial"/>
                <a:ea typeface="+mn-ea"/>
                <a:cs typeface="Arial"/>
              </a:rPr>
              <a:t>e</a:t>
            </a:r>
            <a:r>
              <a:rPr kumimoji="0" sz="600" b="0" i="0" u="none" strike="noStrike" kern="1200" cap="none" spc="-5" normalizeH="0" baseline="0" noProof="0" dirty="0" smtClean="0">
                <a:ln>
                  <a:noFill/>
                </a:ln>
                <a:solidFill>
                  <a:srgbClr val="525659"/>
                </a:solidFill>
                <a:effectLst/>
                <a:uLnTx/>
                <a:uFillTx/>
                <a:latin typeface="Arial"/>
                <a:ea typeface="+mn-ea"/>
                <a:cs typeface="Arial"/>
              </a:rPr>
              <a:t>cords</a:t>
            </a:r>
            <a:r>
              <a:rPr kumimoji="0" sz="600" b="0" i="0" u="none" strike="noStrike" kern="1200" cap="none" spc="5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2F2D34"/>
                </a:solidFill>
                <a:effectLst/>
                <a:uLnTx/>
                <a:uFillTx/>
                <a:latin typeface="Arial"/>
                <a:ea typeface="+mn-ea"/>
                <a:cs typeface="Arial"/>
              </a:rPr>
              <a:t>f</a:t>
            </a:r>
            <a:r>
              <a:rPr kumimoji="0" sz="600" b="0" i="0" u="none" strike="noStrike" kern="1200" cap="none" spc="10" normalizeH="0" baseline="0" noProof="0" dirty="0" smtClean="0">
                <a:ln>
                  <a:noFill/>
                </a:ln>
                <a:solidFill>
                  <a:srgbClr val="525659"/>
                </a:solidFill>
                <a:effectLst/>
                <a:uLnTx/>
                <a:uFillTx/>
                <a:latin typeface="Arial"/>
                <a:ea typeface="+mn-ea"/>
                <a:cs typeface="Arial"/>
              </a:rPr>
              <a:t>or</a:t>
            </a:r>
            <a:r>
              <a:rPr kumimoji="0" sz="600" b="0" i="0" u="none" strike="noStrike" kern="1200" cap="none" spc="25"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3F5B70"/>
                </a:solidFill>
                <a:effectLst/>
                <a:uLnTx/>
                <a:uFillTx/>
                <a:latin typeface="Arial"/>
                <a:ea typeface="+mn-ea"/>
                <a:cs typeface="Arial"/>
              </a:rPr>
              <a:t>t</a:t>
            </a:r>
            <a:r>
              <a:rPr kumimoji="0" sz="600" b="0" i="0" u="none" strike="noStrike" kern="1200" cap="none" spc="55" normalizeH="0" baseline="0" noProof="0" dirty="0" smtClean="0">
                <a:ln>
                  <a:noFill/>
                </a:ln>
                <a:solidFill>
                  <a:srgbClr val="3F5B70"/>
                </a:solidFill>
                <a:effectLst/>
                <a:uLnTx/>
                <a:uFillTx/>
                <a:latin typeface="Arial"/>
                <a:ea typeface="+mn-ea"/>
                <a:cs typeface="Arial"/>
              </a:rPr>
              <a:t>h</a:t>
            </a:r>
            <a:r>
              <a:rPr kumimoji="0" sz="600" b="0" i="0" u="none" strike="noStrike" kern="1200" cap="none" spc="-45" normalizeH="0" baseline="0" noProof="0" dirty="0" smtClean="0">
                <a:ln>
                  <a:noFill/>
                </a:ln>
                <a:solidFill>
                  <a:srgbClr val="42423F"/>
                </a:solidFill>
                <a:effectLst/>
                <a:uLnTx/>
                <a:uFillTx/>
                <a:latin typeface="Arial"/>
                <a:ea typeface="+mn-ea"/>
                <a:cs typeface="Arial"/>
              </a:rPr>
              <a:t>a</a:t>
            </a:r>
            <a:r>
              <a:rPr kumimoji="0" sz="600" b="0" i="0" u="none" strike="noStrike" kern="1200" cap="none" spc="80" normalizeH="0" baseline="0" noProof="0" dirty="0" smtClean="0">
                <a:ln>
                  <a:noFill/>
                </a:ln>
                <a:solidFill>
                  <a:srgbClr val="525659"/>
                </a:solidFill>
                <a:effectLst/>
                <a:uLnTx/>
                <a:uFillTx/>
                <a:latin typeface="Arial"/>
                <a:ea typeface="+mn-ea"/>
                <a:cs typeface="Arial"/>
              </a:rPr>
              <a:t>t</a:t>
            </a:r>
            <a:r>
              <a:rPr kumimoji="0" sz="600" b="0" i="0" u="none" strike="noStrike" kern="1200" cap="none" spc="10" normalizeH="0" baseline="0" noProof="0" dirty="0" smtClean="0">
                <a:ln>
                  <a:noFill/>
                </a:ln>
                <a:solidFill>
                  <a:srgbClr val="525659"/>
                </a:solidFill>
                <a:effectLst/>
                <a:uLnTx/>
                <a:uFillTx/>
                <a:latin typeface="Arial"/>
                <a:ea typeface="+mn-ea"/>
                <a:cs typeface="Arial"/>
              </a:rPr>
              <a:t> </a:t>
            </a:r>
            <a:r>
              <a:rPr kumimoji="0" sz="600" b="0" i="0" u="none" strike="noStrike" kern="1200" cap="none" spc="-45" normalizeH="0" baseline="0" noProof="0" dirty="0" smtClean="0">
                <a:ln>
                  <a:noFill/>
                </a:ln>
                <a:solidFill>
                  <a:srgbClr val="5D4644"/>
                </a:solidFill>
                <a:effectLst/>
                <a:uLnTx/>
                <a:uFillTx/>
                <a:latin typeface="Arial"/>
                <a:ea typeface="+mn-ea"/>
                <a:cs typeface="Arial"/>
              </a:rPr>
              <a:t>F</a:t>
            </a:r>
            <a:r>
              <a:rPr kumimoji="0" sz="600" b="0" i="0" u="none" strike="noStrike" kern="1200" cap="none" spc="-10" normalizeH="0" baseline="0" noProof="0" dirty="0" smtClean="0">
                <a:ln>
                  <a:noFill/>
                </a:ln>
                <a:solidFill>
                  <a:srgbClr val="42423F"/>
                </a:solidFill>
                <a:effectLst/>
                <a:uLnTx/>
                <a:uFillTx/>
                <a:latin typeface="Arial"/>
                <a:ea typeface="+mn-ea"/>
                <a:cs typeface="Arial"/>
              </a:rPr>
              <a:t>a</a:t>
            </a:r>
            <a:r>
              <a:rPr kumimoji="0" sz="600" b="0" i="0" u="none" strike="noStrike" kern="1200" cap="none" spc="15" normalizeH="0" baseline="0" noProof="0" dirty="0" smtClean="0">
                <a:ln>
                  <a:noFill/>
                </a:ln>
                <a:solidFill>
                  <a:srgbClr val="525659"/>
                </a:solidFill>
                <a:effectLst/>
                <a:uLnTx/>
                <a:uFillTx/>
                <a:latin typeface="Arial"/>
                <a:ea typeface="+mn-ea"/>
                <a:cs typeface="Arial"/>
              </a:rPr>
              <a:t>cil</a:t>
            </a:r>
            <a:r>
              <a:rPr kumimoji="0" sz="600" b="0" i="0" u="none" strike="noStrike" kern="1200" cap="none" spc="-65" normalizeH="0" baseline="0" noProof="0" dirty="0" smtClean="0">
                <a:ln>
                  <a:noFill/>
                </a:ln>
                <a:solidFill>
                  <a:srgbClr val="525659"/>
                </a:solidFill>
                <a:effectLst/>
                <a:uLnTx/>
                <a:uFillTx/>
                <a:latin typeface="Arial"/>
                <a:ea typeface="+mn-ea"/>
                <a:cs typeface="Arial"/>
              </a:rPr>
              <a:t> </a:t>
            </a:r>
            <a:r>
              <a:rPr kumimoji="0" sz="600" b="0" i="0" u="none" strike="noStrike" kern="1200" cap="none" spc="45" normalizeH="0" baseline="0" noProof="0" dirty="0" smtClean="0">
                <a:ln>
                  <a:noFill/>
                </a:ln>
                <a:solidFill>
                  <a:srgbClr val="525659"/>
                </a:solidFill>
                <a:effectLst/>
                <a:uLnTx/>
                <a:uFillTx/>
                <a:latin typeface="Arial"/>
                <a:ea typeface="+mn-ea"/>
                <a:cs typeface="Arial"/>
              </a:rPr>
              <a:t>ty</a:t>
            </a:r>
            <a:r>
              <a:rPr kumimoji="0" sz="600" b="0" i="0" u="none" strike="noStrike" kern="1200" cap="none" spc="50" normalizeH="0" baseline="0" noProof="0" dirty="0" smtClean="0">
                <a:ln>
                  <a:noFill/>
                </a:ln>
                <a:solidFill>
                  <a:srgbClr val="525659"/>
                </a:solidFill>
                <a:effectLst/>
                <a:uLnTx/>
                <a:uFillTx/>
                <a:latin typeface="Arial"/>
                <a:ea typeface="+mn-ea"/>
                <a:cs typeface="Arial"/>
              </a:rPr>
              <a:t> </a:t>
            </a:r>
            <a:r>
              <a:rPr kumimoji="0" sz="600" b="0" i="0" u="none" strike="noStrike" kern="1200" cap="none" spc="185" normalizeH="0" baseline="0" noProof="0" dirty="0" smtClean="0">
                <a:ln>
                  <a:noFill/>
                </a:ln>
                <a:solidFill>
                  <a:srgbClr val="3F5B70"/>
                </a:solidFill>
                <a:effectLst/>
                <a:uLnTx/>
                <a:uFillTx/>
                <a:latin typeface="Arial"/>
                <a:ea typeface="+mn-ea"/>
                <a:cs typeface="Arial"/>
              </a:rPr>
              <a:t>1</a:t>
            </a:r>
            <a:r>
              <a:rPr kumimoji="0" sz="600" b="0" i="0" u="none" strike="noStrike" kern="1200" cap="none" spc="20" normalizeH="0" baseline="0" noProof="0" dirty="0" smtClean="0">
                <a:ln>
                  <a:noFill/>
                </a:ln>
                <a:solidFill>
                  <a:srgbClr val="525659"/>
                </a:solidFill>
                <a:effectLst/>
                <a:uLnTx/>
                <a:uFillTx/>
                <a:latin typeface="Arial"/>
                <a:ea typeface="+mn-ea"/>
                <a:cs typeface="Arial"/>
              </a:rPr>
              <a:t>to </a:t>
            </a:r>
            <a:r>
              <a:rPr kumimoji="0" sz="600" b="0" i="0" u="none" strike="noStrike" kern="1200" cap="none" spc="55" normalizeH="0" baseline="0" noProof="0" dirty="0" smtClean="0">
                <a:ln>
                  <a:noFill/>
                </a:ln>
                <a:solidFill>
                  <a:srgbClr val="112631"/>
                </a:solidFill>
                <a:effectLst/>
                <a:uLnTx/>
                <a:uFillTx/>
                <a:latin typeface="Arial"/>
                <a:ea typeface="+mn-ea"/>
                <a:cs typeface="Arial"/>
              </a:rPr>
              <a:t>n</a:t>
            </a:r>
            <a:r>
              <a:rPr kumimoji="0" sz="600" b="0" i="0" u="none" strike="noStrike" kern="1200" cap="none" spc="85" normalizeH="0" baseline="0" noProof="0" dirty="0" smtClean="0">
                <a:ln>
                  <a:noFill/>
                </a:ln>
                <a:solidFill>
                  <a:srgbClr val="2F2D34"/>
                </a:solidFill>
                <a:effectLst/>
                <a:uLnTx/>
                <a:uFillTx/>
                <a:latin typeface="Arial"/>
                <a:ea typeface="+mn-ea"/>
                <a:cs typeface="Arial"/>
              </a:rPr>
              <a:t>ot </a:t>
            </a:r>
            <a:r>
              <a:rPr kumimoji="0" sz="600" b="0" i="0" u="none" strike="noStrike" kern="1200" cap="none" spc="20" normalizeH="0" baseline="0" noProof="0" dirty="0" smtClean="0">
                <a:ln>
                  <a:noFill/>
                </a:ln>
                <a:solidFill>
                  <a:srgbClr val="525659"/>
                </a:solidFill>
                <a:effectLst/>
                <a:uLnTx/>
                <a:uFillTx/>
                <a:latin typeface="Arial"/>
                <a:ea typeface="+mn-ea"/>
                <a:cs typeface="Arial"/>
              </a:rPr>
              <a:t>be </a:t>
            </a:r>
            <a:r>
              <a:rPr kumimoji="0" sz="600" b="0" i="0" u="none" strike="noStrike" kern="1200" cap="none" spc="-80" normalizeH="0" baseline="0" noProof="0" dirty="0" smtClean="0">
                <a:ln>
                  <a:noFill/>
                </a:ln>
                <a:solidFill>
                  <a:srgbClr val="525659"/>
                </a:solidFill>
                <a:effectLst/>
                <a:uLnTx/>
                <a:uFillTx/>
                <a:latin typeface="Arial"/>
                <a:ea typeface="+mn-ea"/>
                <a:cs typeface="Arial"/>
              </a:rPr>
              <a:t>P</a:t>
            </a:r>
            <a:r>
              <a:rPr kumimoji="0" sz="600" b="0" i="0" u="none" strike="noStrike" kern="1200" cap="none" spc="-10" normalizeH="0" baseline="0" noProof="0" dirty="0" smtClean="0">
                <a:ln>
                  <a:noFill/>
                </a:ln>
                <a:solidFill>
                  <a:srgbClr val="33182A"/>
                </a:solidFill>
                <a:effectLst/>
                <a:uLnTx/>
                <a:uFillTx/>
                <a:latin typeface="Arial"/>
                <a:ea typeface="+mn-ea"/>
                <a:cs typeface="Arial"/>
              </a:rPr>
              <a:t>r</a:t>
            </a:r>
            <a:r>
              <a:rPr kumimoji="0" sz="600" b="0" i="0" u="none" strike="noStrike" kern="1200" cap="none" spc="-10" normalizeH="0" baseline="0" noProof="0" dirty="0" smtClean="0">
                <a:ln>
                  <a:noFill/>
                </a:ln>
                <a:solidFill>
                  <a:srgbClr val="525659"/>
                </a:solidFill>
                <a:effectLst/>
                <a:uLnTx/>
                <a:uFillTx/>
                <a:latin typeface="Arial"/>
                <a:ea typeface="+mn-ea"/>
                <a:cs typeface="Arial"/>
              </a:rPr>
              <a:t>ocessed.</a:t>
            </a:r>
            <a:r>
              <a:rPr kumimoji="0" sz="600" b="0" i="0" u="none" strike="noStrike" kern="1200" cap="none" spc="40" normalizeH="0" baseline="0" noProof="0" dirty="0" smtClean="0">
                <a:ln>
                  <a:noFill/>
                </a:ln>
                <a:solidFill>
                  <a:srgbClr val="525659"/>
                </a:solidFill>
                <a:effectLst/>
                <a:uLnTx/>
                <a:uFillTx/>
                <a:latin typeface="Arial"/>
                <a:ea typeface="+mn-ea"/>
                <a:cs typeface="Arial"/>
              </a:rPr>
              <a:t> </a:t>
            </a:r>
            <a:r>
              <a:rPr kumimoji="0" sz="600" b="0" i="0" u="none" strike="noStrike" kern="1200" cap="none" spc="-5" normalizeH="0" baseline="0" noProof="0" dirty="0" smtClean="0">
                <a:ln>
                  <a:noFill/>
                </a:ln>
                <a:solidFill>
                  <a:srgbClr val="525659"/>
                </a:solidFill>
                <a:effectLst/>
                <a:uLnTx/>
                <a:uFillTx/>
                <a:latin typeface="Arial"/>
                <a:ea typeface="+mn-ea"/>
                <a:cs typeface="Arial"/>
              </a:rPr>
              <a:t>Any</a:t>
            </a:r>
            <a:r>
              <a:rPr kumimoji="0" sz="600" b="0" i="0" u="none" strike="noStrike" kern="1200" cap="none" spc="4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42423F"/>
                </a:solidFill>
                <a:effectLst/>
                <a:uLnTx/>
                <a:uFillTx/>
                <a:latin typeface="Arial"/>
                <a:ea typeface="+mn-ea"/>
                <a:cs typeface="Arial"/>
              </a:rPr>
              <a:t>e</a:t>
            </a:r>
            <a:r>
              <a:rPr kumimoji="0" sz="600" b="0" i="0" u="none" strike="noStrike" kern="1200" cap="none" spc="25" normalizeH="0" baseline="0" noProof="0" dirty="0" smtClean="0">
                <a:ln>
                  <a:noFill/>
                </a:ln>
                <a:solidFill>
                  <a:srgbClr val="646B6B"/>
                </a:solidFill>
                <a:effectLst/>
                <a:uLnTx/>
                <a:uFillTx/>
                <a:latin typeface="Arial"/>
                <a:ea typeface="+mn-ea"/>
                <a:cs typeface="Arial"/>
              </a:rPr>
              <a:t>x</a:t>
            </a:r>
            <a:r>
              <a:rPr kumimoji="0" sz="600" b="0" i="0" u="none" strike="noStrike" kern="1200" cap="none" spc="-5" normalizeH="0" baseline="0" noProof="0" dirty="0" smtClean="0">
                <a:ln>
                  <a:noFill/>
                </a:ln>
                <a:solidFill>
                  <a:srgbClr val="364B7E"/>
                </a:solidFill>
                <a:effectLst/>
                <a:uLnTx/>
                <a:uFillTx/>
                <a:latin typeface="Arial"/>
                <a:ea typeface="+mn-ea"/>
                <a:cs typeface="Arial"/>
              </a:rPr>
              <a:t>i</a:t>
            </a:r>
            <a:r>
              <a:rPr kumimoji="0" sz="600" b="0" i="0" u="none" strike="noStrike" kern="1200" cap="none" spc="-40" normalizeH="0" baseline="0" noProof="0" dirty="0" smtClean="0">
                <a:ln>
                  <a:noFill/>
                </a:ln>
                <a:solidFill>
                  <a:srgbClr val="525659"/>
                </a:solidFill>
                <a:effectLst/>
                <a:uLnTx/>
                <a:uFillTx/>
                <a:latin typeface="Arial"/>
                <a:ea typeface="+mn-ea"/>
                <a:cs typeface="Arial"/>
              </a:rPr>
              <a:t>s</a:t>
            </a:r>
            <a:r>
              <a:rPr kumimoji="0" sz="600" b="0" i="0" u="none" strike="noStrike" kern="1200" cap="none" spc="90" normalizeH="0" baseline="0" noProof="0" dirty="0" smtClean="0">
                <a:ln>
                  <a:noFill/>
                </a:ln>
                <a:solidFill>
                  <a:srgbClr val="343F5E"/>
                </a:solidFill>
                <a:effectLst/>
                <a:uLnTx/>
                <a:uFillTx/>
                <a:latin typeface="Arial"/>
                <a:ea typeface="+mn-ea"/>
                <a:cs typeface="Arial"/>
              </a:rPr>
              <a:t>t</a:t>
            </a:r>
            <a:r>
              <a:rPr kumimoji="0" sz="600" b="0" i="0" u="none" strike="noStrike" kern="1200" cap="none" spc="30" normalizeH="0" baseline="0" noProof="0" dirty="0" smtClean="0">
                <a:ln>
                  <a:noFill/>
                </a:ln>
                <a:solidFill>
                  <a:srgbClr val="525659"/>
                </a:solidFill>
                <a:effectLst/>
                <a:uLnTx/>
                <a:uFillTx/>
                <a:latin typeface="Arial"/>
                <a:ea typeface="+mn-ea"/>
                <a:cs typeface="Arial"/>
              </a:rPr>
              <a:t>ing</a:t>
            </a:r>
            <a:r>
              <a:rPr kumimoji="0" sz="600" b="0" i="0" u="none" strike="noStrike" kern="1200" cap="none" spc="-2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3F5B70"/>
                </a:solidFill>
                <a:effectLst/>
                <a:uLnTx/>
                <a:uFillTx/>
                <a:latin typeface="Arial"/>
                <a:ea typeface="+mn-ea"/>
                <a:cs typeface="Arial"/>
              </a:rPr>
              <a:t>r</a:t>
            </a:r>
            <a:r>
              <a:rPr kumimoji="0" sz="600" b="0" i="0" u="none" strike="noStrike" kern="1200" cap="none" spc="-10" normalizeH="0" baseline="0" noProof="0" dirty="0" smtClean="0">
                <a:ln>
                  <a:noFill/>
                </a:ln>
                <a:solidFill>
                  <a:srgbClr val="42423F"/>
                </a:solidFill>
                <a:effectLst/>
                <a:uLnTx/>
                <a:uFillTx/>
                <a:latin typeface="Arial"/>
                <a:ea typeface="+mn-ea"/>
                <a:cs typeface="Arial"/>
              </a:rPr>
              <a:t>e</a:t>
            </a:r>
            <a:r>
              <a:rPr kumimoji="0" sz="600" b="0" i="0" u="none" strike="noStrike" kern="1200" cap="none" spc="5" normalizeH="0" baseline="0" noProof="0" dirty="0" smtClean="0">
                <a:ln>
                  <a:noFill/>
                </a:ln>
                <a:solidFill>
                  <a:srgbClr val="525659"/>
                </a:solidFill>
                <a:effectLst/>
                <a:uLnTx/>
                <a:uFillTx/>
                <a:latin typeface="Arial"/>
                <a:ea typeface="+mn-ea"/>
                <a:cs typeface="Arial"/>
              </a:rPr>
              <a:t>cor</a:t>
            </a:r>
            <a:r>
              <a:rPr kumimoji="0" sz="600" b="0" i="0" u="none" strike="noStrike" kern="1200" cap="none" spc="20" normalizeH="0" baseline="0" noProof="0" dirty="0" smtClean="0">
                <a:ln>
                  <a:noFill/>
                </a:ln>
                <a:solidFill>
                  <a:srgbClr val="343F5E"/>
                </a:solidFill>
                <a:effectLst/>
                <a:uLnTx/>
                <a:uFillTx/>
                <a:latin typeface="Arial"/>
                <a:ea typeface="+mn-ea"/>
                <a:cs typeface="Arial"/>
              </a:rPr>
              <a:t>d</a:t>
            </a:r>
            <a:r>
              <a:rPr kumimoji="0" sz="600" b="0" i="0" u="none" strike="noStrike" kern="1200" cap="none" spc="-5" normalizeH="0" baseline="0" noProof="0" dirty="0" smtClean="0">
                <a:ln>
                  <a:noFill/>
                </a:ln>
                <a:solidFill>
                  <a:srgbClr val="525659"/>
                </a:solidFill>
                <a:effectLst/>
                <a:uLnTx/>
                <a:uFillTx/>
                <a:latin typeface="Arial"/>
                <a:ea typeface="+mn-ea"/>
                <a:cs typeface="Arial"/>
              </a:rPr>
              <a:t>s</a:t>
            </a:r>
            <a:r>
              <a:rPr kumimoji="0" sz="600" b="0" i="0" u="none" strike="noStrike" kern="1200" cap="none" spc="-1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596644"/>
                </a:solidFill>
                <a:effectLst/>
                <a:uLnTx/>
                <a:uFillTx/>
                <a:latin typeface="Arial"/>
                <a:ea typeface="+mn-ea"/>
                <a:cs typeface="Arial"/>
              </a:rPr>
              <a:t>i</a:t>
            </a:r>
            <a:r>
              <a:rPr kumimoji="0" sz="600" b="0" i="0" u="none" strike="noStrike" kern="1200" cap="none" spc="50" normalizeH="0" baseline="0" noProof="0" dirty="0" smtClean="0">
                <a:ln>
                  <a:noFill/>
                </a:ln>
                <a:solidFill>
                  <a:srgbClr val="5D4644"/>
                </a:solidFill>
                <a:effectLst/>
                <a:uLnTx/>
                <a:uFillTx/>
                <a:latin typeface="Arial"/>
                <a:ea typeface="+mn-ea"/>
                <a:cs typeface="Arial"/>
              </a:rPr>
              <a:t>n</a:t>
            </a:r>
            <a:r>
              <a:rPr kumimoji="0" sz="600" b="0" i="0" u="none" strike="noStrike" kern="1200" cap="none" spc="-30" normalizeH="0" baseline="0" noProof="0" dirty="0" smtClean="0">
                <a:ln>
                  <a:noFill/>
                </a:ln>
                <a:solidFill>
                  <a:srgbClr val="5D4644"/>
                </a:solidFill>
                <a:effectLst/>
                <a:uLnTx/>
                <a:uFillTx/>
                <a:latin typeface="Arial"/>
                <a:ea typeface="+mn-ea"/>
                <a:cs typeface="Arial"/>
              </a:rPr>
              <a:t> </a:t>
            </a:r>
            <a:r>
              <a:rPr kumimoji="0" sz="600" b="0" i="0" u="none" strike="noStrike" kern="1200" cap="none" spc="25" normalizeH="0" baseline="0" noProof="0" dirty="0" smtClean="0">
                <a:ln>
                  <a:noFill/>
                </a:ln>
                <a:solidFill>
                  <a:srgbClr val="1D1C5B"/>
                </a:solidFill>
                <a:effectLst/>
                <a:uLnTx/>
                <a:uFillTx/>
                <a:latin typeface="Arial"/>
                <a:ea typeface="+mn-ea"/>
                <a:cs typeface="Arial"/>
              </a:rPr>
              <a:t>t</a:t>
            </a:r>
            <a:r>
              <a:rPr kumimoji="0" sz="600" b="0" i="0" u="none" strike="noStrike" kern="1200" cap="none" spc="40" normalizeH="0" baseline="0" noProof="0" dirty="0" smtClean="0">
                <a:ln>
                  <a:noFill/>
                </a:ln>
                <a:solidFill>
                  <a:srgbClr val="3F5B70"/>
                </a:solidFill>
                <a:effectLst/>
                <a:uLnTx/>
                <a:uFillTx/>
                <a:latin typeface="Arial"/>
                <a:ea typeface="+mn-ea"/>
                <a:cs typeface="Arial"/>
              </a:rPr>
              <a:t>he </a:t>
            </a:r>
            <a:r>
              <a:rPr kumimoji="0" sz="600" b="0" i="0" u="none" strike="noStrike" kern="1200" cap="none" spc="-30" normalizeH="0" baseline="0" noProof="0" dirty="0" smtClean="0">
                <a:ln>
                  <a:noFill/>
                </a:ln>
                <a:solidFill>
                  <a:srgbClr val="646B6B"/>
                </a:solidFill>
                <a:effectLst/>
                <a:uLnTx/>
                <a:uFillTx/>
                <a:latin typeface="Arial"/>
                <a:ea typeface="+mn-ea"/>
                <a:cs typeface="Arial"/>
              </a:rPr>
              <a:t>C</a:t>
            </a:r>
            <a:r>
              <a:rPr kumimoji="0" sz="600" b="0" i="0" u="none" strike="noStrike" kern="1200" cap="none" spc="-25" normalizeH="0" baseline="0" noProof="0" dirty="0" smtClean="0">
                <a:ln>
                  <a:noFill/>
                </a:ln>
                <a:solidFill>
                  <a:srgbClr val="646B6B"/>
                </a:solidFill>
                <a:effectLst/>
                <a:uLnTx/>
                <a:uFillTx/>
                <a:latin typeface="Arial"/>
                <a:ea typeface="+mn-ea"/>
                <a:cs typeface="Arial"/>
              </a:rPr>
              <a:t>o</a:t>
            </a:r>
            <a:r>
              <a:rPr kumimoji="0" sz="600" b="0" i="0" u="none" strike="noStrike" kern="1200" cap="none" spc="25" normalizeH="0" baseline="0" noProof="0" dirty="0" smtClean="0">
                <a:ln>
                  <a:noFill/>
                </a:ln>
                <a:solidFill>
                  <a:srgbClr val="4D2B38"/>
                </a:solidFill>
                <a:effectLst/>
                <a:uLnTx/>
                <a:uFillTx/>
                <a:latin typeface="Arial"/>
                <a:ea typeface="+mn-ea"/>
                <a:cs typeface="Arial"/>
              </a:rPr>
              <a:t>l</a:t>
            </a:r>
            <a:r>
              <a:rPr kumimoji="0" sz="600" b="0" i="0" u="none" strike="noStrike" kern="1200" cap="none" spc="-40" normalizeH="0" baseline="0" noProof="0" dirty="0" smtClean="0">
                <a:ln>
                  <a:noFill/>
                </a:ln>
                <a:solidFill>
                  <a:srgbClr val="4D2B38"/>
                </a:solidFill>
                <a:effectLst/>
                <a:uLnTx/>
                <a:uFillTx/>
                <a:latin typeface="Arial"/>
                <a:ea typeface="+mn-ea"/>
                <a:cs typeface="Arial"/>
              </a:rPr>
              <a:t>l</a:t>
            </a:r>
            <a:r>
              <a:rPr kumimoji="0" sz="600" b="0" i="0" u="none" strike="noStrike" kern="1200" cap="none" spc="5" normalizeH="0" baseline="0" noProof="0" dirty="0" smtClean="0">
                <a:ln>
                  <a:noFill/>
                </a:ln>
                <a:solidFill>
                  <a:srgbClr val="525659"/>
                </a:solidFill>
                <a:effectLst/>
                <a:uLnTx/>
                <a:uFillTx/>
                <a:latin typeface="Arial"/>
                <a:ea typeface="+mn-ea"/>
                <a:cs typeface="Arial"/>
              </a:rPr>
              <a:t>ection</a:t>
            </a:r>
            <a:r>
              <a:rPr kumimoji="0" sz="600" b="0" i="0" u="none" strike="noStrike" kern="1200" cap="none" spc="30" normalizeH="0" baseline="0" noProof="0" dirty="0" smtClean="0">
                <a:ln>
                  <a:noFill/>
                </a:ln>
                <a:solidFill>
                  <a:srgbClr val="525659"/>
                </a:solidFill>
                <a:effectLst/>
                <a:uLnTx/>
                <a:uFillTx/>
                <a:latin typeface="Arial"/>
                <a:ea typeface="+mn-ea"/>
                <a:cs typeface="Arial"/>
              </a:rPr>
              <a:t> </a:t>
            </a:r>
            <a:r>
              <a:rPr kumimoji="0" sz="600" b="0" i="0" u="none" strike="noStrike" kern="1200" cap="none" spc="25" normalizeH="0" baseline="0" noProof="0" dirty="0" smtClean="0">
                <a:ln>
                  <a:noFill/>
                </a:ln>
                <a:solidFill>
                  <a:srgbClr val="4D2B38"/>
                </a:solidFill>
                <a:effectLst/>
                <a:uLnTx/>
                <a:uFillTx/>
                <a:latin typeface="Arial"/>
                <a:ea typeface="+mn-ea"/>
                <a:cs typeface="Arial"/>
              </a:rPr>
              <a:t>f</a:t>
            </a:r>
            <a:r>
              <a:rPr kumimoji="0" sz="600" b="0" i="0" u="none" strike="noStrike" kern="1200" cap="none" spc="25" normalizeH="0" baseline="0" noProof="0" dirty="0" smtClean="0">
                <a:ln>
                  <a:noFill/>
                </a:ln>
                <a:solidFill>
                  <a:srgbClr val="525659"/>
                </a:solidFill>
                <a:effectLst/>
                <a:uLnTx/>
                <a:uFillTx/>
                <a:latin typeface="Arial"/>
                <a:ea typeface="+mn-ea"/>
                <a:cs typeface="Arial"/>
              </a:rPr>
              <a:t>or</a:t>
            </a:r>
            <a:r>
              <a:rPr kumimoji="0" sz="600" b="0" i="0" u="none" strike="noStrike" kern="1200" cap="none" spc="-10" normalizeH="0" baseline="0" noProof="0" dirty="0" smtClean="0">
                <a:ln>
                  <a:noFill/>
                </a:ln>
                <a:solidFill>
                  <a:srgbClr val="525659"/>
                </a:solidFill>
                <a:effectLst/>
                <a:uLnTx/>
                <a:uFillTx/>
                <a:latin typeface="Arial"/>
                <a:ea typeface="+mn-ea"/>
                <a:cs typeface="Arial"/>
              </a:rPr>
              <a:t> </a:t>
            </a:r>
            <a:r>
              <a:rPr kumimoji="0" sz="600" b="0" i="0" u="none" strike="noStrike" kern="1200" cap="none" spc="60" normalizeH="0" baseline="0" noProof="0" dirty="0" smtClean="0">
                <a:ln>
                  <a:noFill/>
                </a:ln>
                <a:solidFill>
                  <a:srgbClr val="42423F"/>
                </a:solidFill>
                <a:effectLst/>
                <a:uLnTx/>
                <a:uFillTx/>
                <a:latin typeface="Arial"/>
                <a:ea typeface="+mn-ea"/>
                <a:cs typeface="Arial"/>
              </a:rPr>
              <a:t>t</a:t>
            </a:r>
            <a:r>
              <a:rPr kumimoji="0" sz="600" b="0" i="0" u="none" strike="noStrike" kern="1200" cap="none" spc="25" normalizeH="0" baseline="0" noProof="0" dirty="0" smtClean="0">
                <a:ln>
                  <a:noFill/>
                </a:ln>
                <a:solidFill>
                  <a:srgbClr val="343F5E"/>
                </a:solidFill>
                <a:effectLst/>
                <a:uLnTx/>
                <a:uFillTx/>
                <a:latin typeface="Arial"/>
                <a:ea typeface="+mn-ea"/>
                <a:cs typeface="Arial"/>
              </a:rPr>
              <a:t>h</a:t>
            </a:r>
            <a:r>
              <a:rPr kumimoji="0" sz="600" b="0" i="0" u="none" strike="noStrike" kern="1200" cap="none" spc="20" normalizeH="0" baseline="0" noProof="0" dirty="0" smtClean="0">
                <a:ln>
                  <a:noFill/>
                </a:ln>
                <a:solidFill>
                  <a:srgbClr val="525659"/>
                </a:solidFill>
                <a:effectLst/>
                <a:uLnTx/>
                <a:uFillTx/>
                <a:latin typeface="Arial"/>
                <a:ea typeface="+mn-ea"/>
                <a:cs typeface="Arial"/>
              </a:rPr>
              <a:t>at</a:t>
            </a:r>
            <a:r>
              <a:rPr kumimoji="0" sz="600" b="0" i="0" u="none" strike="noStrike" kern="1200" cap="none" spc="40" normalizeH="0" baseline="0" noProof="0" dirty="0" smtClean="0">
                <a:ln>
                  <a:noFill/>
                </a:ln>
                <a:solidFill>
                  <a:srgbClr val="525659"/>
                </a:solidFill>
                <a:effectLst/>
                <a:uLnTx/>
                <a:uFillTx/>
                <a:latin typeface="Arial"/>
                <a:ea typeface="+mn-ea"/>
                <a:cs typeface="Arial"/>
              </a:rPr>
              <a:t> </a:t>
            </a:r>
            <a:r>
              <a:rPr kumimoji="0" sz="600" b="0" i="0" u="none" strike="noStrike" kern="1200" cap="none" spc="-80" normalizeH="0" baseline="0" noProof="0" dirty="0" smtClean="0">
                <a:ln>
                  <a:noFill/>
                </a:ln>
                <a:solidFill>
                  <a:srgbClr val="42423F"/>
                </a:solidFill>
                <a:effectLst/>
                <a:uLnTx/>
                <a:uFillTx/>
                <a:latin typeface="Arial"/>
                <a:ea typeface="+mn-ea"/>
                <a:cs typeface="Arial"/>
              </a:rPr>
              <a:t>F</a:t>
            </a:r>
            <a:r>
              <a:rPr kumimoji="0" sz="600" b="0" i="0" u="none" strike="noStrike" kern="1200" cap="none" spc="10" normalizeH="0" baseline="0" noProof="0" dirty="0" smtClean="0">
                <a:ln>
                  <a:noFill/>
                </a:ln>
                <a:solidFill>
                  <a:srgbClr val="525659"/>
                </a:solidFill>
                <a:effectLst/>
                <a:uLnTx/>
                <a:uFillTx/>
                <a:latin typeface="Arial"/>
                <a:ea typeface="+mn-ea"/>
                <a:cs typeface="Arial"/>
              </a:rPr>
              <a:t>aci</a:t>
            </a:r>
            <a:r>
              <a:rPr kumimoji="0" sz="600" b="0" i="0" u="none" strike="noStrike" kern="1200" cap="none" spc="15" normalizeH="0" baseline="0" noProof="0" dirty="0" smtClean="0">
                <a:ln>
                  <a:noFill/>
                </a:ln>
                <a:solidFill>
                  <a:srgbClr val="525659"/>
                </a:solidFill>
                <a:effectLst/>
                <a:uLnTx/>
                <a:uFillTx/>
                <a:latin typeface="Arial"/>
                <a:ea typeface="+mn-ea"/>
                <a:cs typeface="Arial"/>
              </a:rPr>
              <a:t>l</a:t>
            </a:r>
            <a:r>
              <a:rPr kumimoji="0" sz="600" b="0" i="0" u="none" strike="noStrike" kern="1200" cap="none" spc="-5" normalizeH="0" baseline="0" noProof="0" dirty="0" smtClean="0">
                <a:ln>
                  <a:noFill/>
                </a:ln>
                <a:solidFill>
                  <a:srgbClr val="607C87"/>
                </a:solidFill>
                <a:effectLst/>
                <a:uLnTx/>
                <a:uFillTx/>
                <a:latin typeface="Arial"/>
                <a:ea typeface="+mn-ea"/>
                <a:cs typeface="Arial"/>
              </a:rPr>
              <a:t>i</a:t>
            </a:r>
            <a:r>
              <a:rPr kumimoji="0" sz="600" b="0" i="0" u="none" strike="noStrike" kern="1200" cap="none" spc="30" normalizeH="0" baseline="0" noProof="0" dirty="0" smtClean="0">
                <a:ln>
                  <a:noFill/>
                </a:ln>
                <a:solidFill>
                  <a:srgbClr val="3F5B70"/>
                </a:solidFill>
                <a:effectLst/>
                <a:uLnTx/>
                <a:uFillTx/>
                <a:latin typeface="Arial"/>
                <a:ea typeface="+mn-ea"/>
                <a:cs typeface="Arial"/>
              </a:rPr>
              <a:t>ty</a:t>
            </a:r>
            <a:r>
              <a:rPr kumimoji="0" sz="600" b="0" i="0" u="none" strike="noStrike" kern="1200" cap="none" spc="50" normalizeH="0" baseline="0" noProof="0" dirty="0" smtClean="0">
                <a:ln>
                  <a:noFill/>
                </a:ln>
                <a:solidFill>
                  <a:srgbClr val="3F5B70"/>
                </a:solidFill>
                <a:effectLst/>
                <a:uLnTx/>
                <a:uFillTx/>
                <a:latin typeface="Arial"/>
                <a:ea typeface="+mn-ea"/>
                <a:cs typeface="Arial"/>
              </a:rPr>
              <a:t> </a:t>
            </a:r>
            <a:r>
              <a:rPr kumimoji="0" sz="600" b="0" i="0" u="none" strike="noStrike" kern="1200" cap="none" spc="185" normalizeH="0" baseline="0" noProof="0" dirty="0" smtClean="0">
                <a:ln>
                  <a:noFill/>
                </a:ln>
                <a:solidFill>
                  <a:srgbClr val="525659"/>
                </a:solidFill>
                <a:effectLst/>
                <a:uLnTx/>
                <a:uFillTx/>
                <a:latin typeface="Arial"/>
                <a:ea typeface="+mn-ea"/>
                <a:cs typeface="Arial"/>
              </a:rPr>
              <a:t>1</a:t>
            </a:r>
            <a:r>
              <a:rPr kumimoji="0" sz="600" b="0" i="0" u="none" strike="noStrike" kern="1200" cap="none" spc="40" normalizeH="0" baseline="0" noProof="0" dirty="0" smtClean="0">
                <a:ln>
                  <a:noFill/>
                </a:ln>
                <a:solidFill>
                  <a:srgbClr val="646B6B"/>
                </a:solidFill>
                <a:effectLst/>
                <a:uLnTx/>
                <a:uFillTx/>
                <a:latin typeface="Arial"/>
                <a:ea typeface="+mn-ea"/>
                <a:cs typeface="Arial"/>
              </a:rPr>
              <a:t>w</a:t>
            </a:r>
            <a:r>
              <a:rPr kumimoji="0" sz="600" b="0" i="0" u="none" strike="noStrike" kern="1200" cap="none" spc="5" normalizeH="0" baseline="0" noProof="0" dirty="0" smtClean="0">
                <a:ln>
                  <a:noFill/>
                </a:ln>
                <a:solidFill>
                  <a:srgbClr val="646B6B"/>
                </a:solidFill>
                <a:effectLst/>
                <a:uLnTx/>
                <a:uFillTx/>
                <a:latin typeface="Arial"/>
                <a:ea typeface="+mn-ea"/>
                <a:cs typeface="Arial"/>
              </a:rPr>
              <a:t>i</a:t>
            </a:r>
            <a:r>
              <a:rPr kumimoji="0" sz="600" b="0" i="0" u="none" strike="noStrike" kern="1200" cap="none" spc="25" normalizeH="0" baseline="0" noProof="0" dirty="0" smtClean="0">
                <a:ln>
                  <a:noFill/>
                </a:ln>
                <a:solidFill>
                  <a:srgbClr val="364B7E"/>
                </a:solidFill>
                <a:effectLst/>
                <a:uLnTx/>
                <a:uFillTx/>
                <a:latin typeface="Arial"/>
                <a:ea typeface="+mn-ea"/>
                <a:cs typeface="Arial"/>
              </a:rPr>
              <a:t>ll </a:t>
            </a:r>
            <a:r>
              <a:rPr kumimoji="0" sz="600" b="0" i="0" u="none" strike="noStrike" kern="1200" cap="none" spc="25" normalizeH="0" baseline="0" noProof="0" dirty="0" smtClean="0">
                <a:ln>
                  <a:noFill/>
                </a:ln>
                <a:solidFill>
                  <a:srgbClr val="1F4B80"/>
                </a:solidFill>
                <a:effectLst/>
                <a:uLnTx/>
                <a:uFillTx/>
                <a:latin typeface="Arial"/>
                <a:ea typeface="+mn-ea"/>
                <a:cs typeface="Arial"/>
              </a:rPr>
              <a:t>r</a:t>
            </a:r>
            <a:r>
              <a:rPr kumimoji="0" sz="600" b="0" i="0" u="none" strike="noStrike" kern="1200" cap="none" spc="10" normalizeH="0" baseline="0" noProof="0" dirty="0" smtClean="0">
                <a:ln>
                  <a:noFill/>
                </a:ln>
                <a:solidFill>
                  <a:srgbClr val="525659"/>
                </a:solidFill>
                <a:effectLst/>
                <a:uLnTx/>
                <a:uFillTx/>
                <a:latin typeface="Arial"/>
                <a:ea typeface="+mn-ea"/>
                <a:cs typeface="Arial"/>
              </a:rPr>
              <a:t>e</a:t>
            </a:r>
            <a:r>
              <a:rPr kumimoji="0" sz="600" b="0" i="0" u="none" strike="noStrike" kern="1200" cap="none" spc="0" normalizeH="0" baseline="0" noProof="0" dirty="0" smtClean="0">
                <a:ln>
                  <a:noFill/>
                </a:ln>
                <a:solidFill>
                  <a:srgbClr val="525659"/>
                </a:solidFill>
                <a:effectLst/>
                <a:uLnTx/>
                <a:uFillTx/>
                <a:latin typeface="Arial"/>
                <a:ea typeface="+mn-ea"/>
                <a:cs typeface="Arial"/>
              </a:rPr>
              <a:t>m</a:t>
            </a:r>
            <a:r>
              <a:rPr kumimoji="0" sz="600" b="0" i="0" u="none" strike="noStrike" kern="1200" cap="none" spc="20" normalizeH="0" baseline="0" noProof="0" dirty="0" smtClean="0">
                <a:ln>
                  <a:noFill/>
                </a:ln>
                <a:solidFill>
                  <a:srgbClr val="42423F"/>
                </a:solidFill>
                <a:effectLst/>
                <a:uLnTx/>
                <a:uFillTx/>
                <a:latin typeface="Arial"/>
                <a:ea typeface="+mn-ea"/>
                <a:cs typeface="Arial"/>
              </a:rPr>
              <a:t>a</a:t>
            </a:r>
            <a:r>
              <a:rPr kumimoji="0" sz="600" b="0" i="0" u="none" strike="noStrike" kern="1200" cap="none" spc="-5" normalizeH="0" baseline="0" noProof="0" dirty="0" smtClean="0">
                <a:ln>
                  <a:noFill/>
                </a:ln>
                <a:solidFill>
                  <a:srgbClr val="487E9C"/>
                </a:solidFill>
                <a:effectLst/>
                <a:uLnTx/>
                <a:uFillTx/>
                <a:latin typeface="Arial"/>
                <a:ea typeface="+mn-ea"/>
                <a:cs typeface="Arial"/>
              </a:rPr>
              <a:t>i</a:t>
            </a:r>
            <a:r>
              <a:rPr kumimoji="0" sz="600" b="0" i="0" u="none" strike="noStrike" kern="1200" cap="none" spc="90" normalizeH="0" baseline="0" noProof="0" dirty="0" smtClean="0">
                <a:ln>
                  <a:noFill/>
                </a:ln>
                <a:solidFill>
                  <a:srgbClr val="646B6B"/>
                </a:solidFill>
                <a:effectLst/>
                <a:uLnTx/>
                <a:uFillTx/>
                <a:latin typeface="Arial"/>
                <a:ea typeface="+mn-ea"/>
                <a:cs typeface="Arial"/>
              </a:rPr>
              <a:t>n</a:t>
            </a:r>
            <a:r>
              <a:rPr kumimoji="0" sz="600" b="0" i="0" u="none" strike="noStrike" kern="1200" cap="none" spc="-40" normalizeH="0" baseline="0" noProof="0" dirty="0" smtClean="0">
                <a:ln>
                  <a:noFill/>
                </a:ln>
                <a:solidFill>
                  <a:srgbClr val="646B6B"/>
                </a:solidFill>
                <a:effectLst/>
                <a:uLnTx/>
                <a:uFillTx/>
                <a:latin typeface="Arial"/>
                <a:ea typeface="+mn-ea"/>
                <a:cs typeface="Arial"/>
              </a:rPr>
              <a:t> </a:t>
            </a:r>
            <a:r>
              <a:rPr kumimoji="0" sz="600" b="0" i="0" u="none" strike="noStrike" kern="1200" cap="none" spc="30" normalizeH="0" baseline="0" noProof="0" dirty="0" smtClean="0">
                <a:ln>
                  <a:noFill/>
                </a:ln>
                <a:solidFill>
                  <a:srgbClr val="525659"/>
                </a:solidFill>
                <a:effectLst/>
                <a:uLnTx/>
                <a:uFillTx/>
                <a:latin typeface="Arial"/>
                <a:ea typeface="+mn-ea"/>
                <a:cs typeface="Arial"/>
              </a:rPr>
              <a:t>u</a:t>
            </a:r>
            <a:r>
              <a:rPr kumimoji="0" sz="600" b="0" i="0" u="none" strike="noStrike" kern="1200" cap="none" spc="-45" normalizeH="0" baseline="0" noProof="0" dirty="0" smtClean="0">
                <a:ln>
                  <a:noFill/>
                </a:ln>
                <a:solidFill>
                  <a:srgbClr val="525659"/>
                </a:solidFill>
                <a:effectLst/>
                <a:uLnTx/>
                <a:uFillTx/>
                <a:latin typeface="Arial"/>
                <a:ea typeface="+mn-ea"/>
                <a:cs typeface="Arial"/>
              </a:rPr>
              <a:t>n</a:t>
            </a:r>
            <a:r>
              <a:rPr kumimoji="0" sz="600" b="0" i="0" u="none" strike="noStrike" kern="1200" cap="none" spc="60" normalizeH="0" baseline="0" noProof="0" dirty="0" smtClean="0">
                <a:ln>
                  <a:noFill/>
                </a:ln>
                <a:solidFill>
                  <a:srgbClr val="42423F"/>
                </a:solidFill>
                <a:effectLst/>
                <a:uLnTx/>
                <a:uFillTx/>
                <a:latin typeface="Arial"/>
                <a:ea typeface="+mn-ea"/>
                <a:cs typeface="Arial"/>
              </a:rPr>
              <a:t>t</a:t>
            </a:r>
            <a:r>
              <a:rPr kumimoji="0" sz="600" b="0" i="0" u="none" strike="noStrike" kern="1200" cap="none" spc="20" normalizeH="0" baseline="0" noProof="0" dirty="0" smtClean="0">
                <a:ln>
                  <a:noFill/>
                </a:ln>
                <a:solidFill>
                  <a:srgbClr val="646B6B"/>
                </a:solidFill>
                <a:effectLst/>
                <a:uLnTx/>
                <a:uFillTx/>
                <a:latin typeface="Arial"/>
                <a:ea typeface="+mn-ea"/>
                <a:cs typeface="Arial"/>
              </a:rPr>
              <a:t>o</a:t>
            </a:r>
            <a:r>
              <a:rPr kumimoji="0" sz="600" b="0" i="0" u="none" strike="noStrike" kern="1200" cap="none" spc="0" normalizeH="0" baseline="0" noProof="0" dirty="0" smtClean="0">
                <a:ln>
                  <a:noFill/>
                </a:ln>
                <a:solidFill>
                  <a:srgbClr val="646B6B"/>
                </a:solidFill>
                <a:effectLst/>
                <a:uLnTx/>
                <a:uFillTx/>
                <a:latin typeface="Arial"/>
                <a:ea typeface="+mn-ea"/>
                <a:cs typeface="Arial"/>
              </a:rPr>
              <a:t>u</a:t>
            </a:r>
            <a:r>
              <a:rPr kumimoji="0" sz="600" b="0" i="0" u="none" strike="noStrike" kern="1200" cap="none" spc="0" normalizeH="0" baseline="0" noProof="0" dirty="0" smtClean="0">
                <a:ln>
                  <a:noFill/>
                </a:ln>
                <a:solidFill>
                  <a:srgbClr val="3F5B70"/>
                </a:solidFill>
                <a:effectLst/>
                <a:uLnTx/>
                <a:uFillTx/>
                <a:latin typeface="Arial"/>
                <a:ea typeface="+mn-ea"/>
                <a:cs typeface="Arial"/>
              </a:rPr>
              <a:t>ch</a:t>
            </a:r>
            <a:r>
              <a:rPr kumimoji="0" sz="600" b="0" i="0" u="none" strike="noStrike" kern="1200" cap="none" spc="5" normalizeH="0" baseline="0" noProof="0" dirty="0" smtClean="0">
                <a:ln>
                  <a:noFill/>
                </a:ln>
                <a:solidFill>
                  <a:srgbClr val="3F5B70"/>
                </a:solidFill>
                <a:effectLst/>
                <a:uLnTx/>
                <a:uFillTx/>
                <a:latin typeface="Arial"/>
                <a:ea typeface="+mn-ea"/>
                <a:cs typeface="Arial"/>
              </a:rPr>
              <a:t>e</a:t>
            </a:r>
            <a:r>
              <a:rPr kumimoji="0" sz="600" b="0" i="0" u="none" strike="noStrike" kern="1200" cap="none" spc="20" normalizeH="0" baseline="0" noProof="0" dirty="0" smtClean="0">
                <a:ln>
                  <a:noFill/>
                </a:ln>
                <a:solidFill>
                  <a:srgbClr val="343F5E"/>
                </a:solidFill>
                <a:effectLst/>
                <a:uLnTx/>
                <a:uFillTx/>
                <a:latin typeface="Arial"/>
                <a:ea typeface="+mn-ea"/>
                <a:cs typeface="Arial"/>
              </a:rPr>
              <a:t>d</a:t>
            </a:r>
            <a:r>
              <a:rPr kumimoji="0" sz="600" b="0" i="0" u="none" strike="noStrike" kern="1200" cap="none" spc="100" normalizeH="0" baseline="0" noProof="0" dirty="0" smtClean="0">
                <a:ln>
                  <a:noFill/>
                </a:ln>
                <a:solidFill>
                  <a:srgbClr val="746754"/>
                </a:solidFill>
                <a:effectLst/>
                <a:uLnTx/>
                <a:uFillTx/>
                <a:latin typeface="Arial"/>
                <a:ea typeface="+mn-ea"/>
                <a:cs typeface="Arial"/>
              </a:rPr>
              <a:t>.</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ts val="500"/>
              </a:lnSpc>
              <a:spcBef>
                <a:spcPts val="23"/>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a:p>
            <a:pPr marL="20955"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15" normalizeH="0" baseline="0" noProof="0" dirty="0" smtClean="0">
                <a:ln>
                  <a:noFill/>
                </a:ln>
                <a:solidFill>
                  <a:srgbClr val="2F2D34"/>
                </a:solidFill>
                <a:effectLst/>
                <a:uLnTx/>
                <a:uFillTx/>
                <a:latin typeface="Arial"/>
                <a:ea typeface="+mn-ea"/>
                <a:cs typeface="Arial"/>
              </a:rPr>
              <a:t>F</a:t>
            </a:r>
            <a:r>
              <a:rPr kumimoji="0" sz="600" b="0" i="0" u="none" strike="noStrike" kern="1200" cap="none" spc="75" normalizeH="0" baseline="0" noProof="0" dirty="0" smtClean="0">
                <a:ln>
                  <a:noFill/>
                </a:ln>
                <a:solidFill>
                  <a:srgbClr val="1C011A"/>
                </a:solidFill>
                <a:effectLst/>
                <a:uLnTx/>
                <a:uFillTx/>
                <a:latin typeface="Arial"/>
                <a:ea typeface="+mn-ea"/>
                <a:cs typeface="Arial"/>
              </a:rPr>
              <a:t>i</a:t>
            </a:r>
            <a:r>
              <a:rPr kumimoji="0" sz="600" b="0" i="0" u="none" strike="noStrike" kern="1200" cap="none" spc="-20" normalizeH="0" baseline="0" noProof="0" dirty="0" smtClean="0">
                <a:ln>
                  <a:noFill/>
                </a:ln>
                <a:solidFill>
                  <a:srgbClr val="1C011A"/>
                </a:solidFill>
                <a:effectLst/>
                <a:uLnTx/>
                <a:uFillTx/>
                <a:latin typeface="Arial"/>
                <a:ea typeface="+mn-ea"/>
                <a:cs typeface="Arial"/>
              </a:rPr>
              <a:t>l</a:t>
            </a:r>
            <a:r>
              <a:rPr kumimoji="0" sz="600" b="0" i="0" u="none" strike="noStrike" kern="1200" cap="none" spc="55" normalizeH="0" baseline="0" noProof="0" dirty="0" smtClean="0">
                <a:ln>
                  <a:noFill/>
                </a:ln>
                <a:solidFill>
                  <a:srgbClr val="2F2D34"/>
                </a:solidFill>
                <a:effectLst/>
                <a:uLnTx/>
                <a:uFillTx/>
                <a:latin typeface="Arial"/>
                <a:ea typeface="+mn-ea"/>
                <a:cs typeface="Arial"/>
              </a:rPr>
              <a:t>e</a:t>
            </a:r>
            <a:r>
              <a:rPr kumimoji="0" sz="600" b="0" i="0" u="none" strike="noStrike" kern="1200" cap="none" spc="20" normalizeH="0" baseline="0" noProof="0" dirty="0" smtClean="0">
                <a:ln>
                  <a:noFill/>
                </a:ln>
                <a:solidFill>
                  <a:prstClr val="black"/>
                </a:solidFill>
                <a:effectLst/>
                <a:uLnTx/>
                <a:uFillTx/>
                <a:latin typeface="Arial"/>
                <a:ea typeface="+mn-ea"/>
                <a:cs typeface="Arial"/>
              </a:rPr>
              <a:t>n</a:t>
            </a:r>
            <a:r>
              <a:rPr kumimoji="0" sz="600" b="0" i="0" u="none" strike="noStrike" kern="1200" cap="none" spc="60" normalizeH="0" baseline="0" noProof="0" dirty="0" smtClean="0">
                <a:ln>
                  <a:noFill/>
                </a:ln>
                <a:solidFill>
                  <a:srgbClr val="18161D"/>
                </a:solidFill>
                <a:effectLst/>
                <a:uLnTx/>
                <a:uFillTx/>
                <a:latin typeface="Arial"/>
                <a:ea typeface="+mn-ea"/>
                <a:cs typeface="Arial"/>
              </a:rPr>
              <a:t>am</a:t>
            </a:r>
            <a:r>
              <a:rPr kumimoji="0" sz="600" b="0" i="0" u="none" strike="noStrike" kern="1200" cap="none" spc="80" normalizeH="0" baseline="0" noProof="0" dirty="0" smtClean="0">
                <a:ln>
                  <a:noFill/>
                </a:ln>
                <a:solidFill>
                  <a:srgbClr val="18161D"/>
                </a:solidFill>
                <a:effectLst/>
                <a:uLnTx/>
                <a:uFillTx/>
                <a:latin typeface="Arial"/>
                <a:ea typeface="+mn-ea"/>
                <a:cs typeface="Arial"/>
              </a:rPr>
              <a:t>e</a:t>
            </a:r>
            <a:r>
              <a:rPr kumimoji="0" sz="600" b="0" i="0" u="none" strike="noStrike" kern="1200" cap="none" spc="190" normalizeH="0" baseline="0" noProof="0" dirty="0" smtClean="0">
                <a:ln>
                  <a:noFill/>
                </a:ln>
                <a:solidFill>
                  <a:srgbClr val="133357"/>
                </a:solidFill>
                <a:effectLst/>
                <a:uLnTx/>
                <a:uFillTx/>
                <a:latin typeface="Arial"/>
                <a:ea typeface="+mn-ea"/>
                <a:cs typeface="Arial"/>
              </a:rPr>
              <a:t>:</a:t>
            </a:r>
            <a:r>
              <a:rPr kumimoji="0" sz="600" b="0" i="0" u="none" strike="noStrike" kern="1200" cap="none" spc="10" normalizeH="0" baseline="0" noProof="0" dirty="0" smtClean="0">
                <a:ln>
                  <a:noFill/>
                </a:ln>
                <a:solidFill>
                  <a:srgbClr val="525659"/>
                </a:solidFill>
                <a:effectLst/>
                <a:uLnTx/>
                <a:uFillTx/>
                <a:latin typeface="Arial"/>
                <a:ea typeface="+mn-ea"/>
                <a:cs typeface="Arial"/>
              </a:rPr>
              <a:t>Gr</a:t>
            </a:r>
            <a:r>
              <a:rPr kumimoji="0" sz="600" b="0" i="0" u="none" strike="noStrike" kern="1200" cap="none" spc="-25" normalizeH="0" baseline="0" noProof="0" dirty="0" smtClean="0">
                <a:ln>
                  <a:noFill/>
                </a:ln>
                <a:solidFill>
                  <a:srgbClr val="525659"/>
                </a:solidFill>
                <a:effectLst/>
                <a:uLnTx/>
                <a:uFillTx/>
                <a:latin typeface="Arial"/>
                <a:ea typeface="+mn-ea"/>
                <a:cs typeface="Arial"/>
              </a:rPr>
              <a:t>o</a:t>
            </a:r>
            <a:r>
              <a:rPr kumimoji="0" sz="600" b="0" i="0" u="none" strike="noStrike" kern="1200" cap="none" spc="55" normalizeH="0" baseline="0" noProof="0" dirty="0" smtClean="0">
                <a:ln>
                  <a:noFill/>
                </a:ln>
                <a:solidFill>
                  <a:srgbClr val="42423F"/>
                </a:solidFill>
                <a:effectLst/>
                <a:uLnTx/>
                <a:uFillTx/>
                <a:latin typeface="Arial"/>
                <a:ea typeface="+mn-ea"/>
                <a:cs typeface="Arial"/>
              </a:rPr>
              <a:t>t</a:t>
            </a:r>
            <a:r>
              <a:rPr kumimoji="0" sz="600" b="0" i="0" u="none" strike="noStrike" kern="1200" cap="none" spc="10" normalizeH="0" baseline="0" noProof="0" dirty="0" smtClean="0">
                <a:ln>
                  <a:noFill/>
                </a:ln>
                <a:solidFill>
                  <a:srgbClr val="525659"/>
                </a:solidFill>
                <a:effectLst/>
                <a:uLnTx/>
                <a:uFillTx/>
                <a:latin typeface="Arial"/>
                <a:ea typeface="+mn-ea"/>
                <a:cs typeface="Arial"/>
              </a:rPr>
              <a:t>on05</a:t>
            </a:r>
            <a:r>
              <a:rPr kumimoji="0" sz="600" b="0" i="0" u="none" strike="noStrike" kern="1200" cap="none" spc="-10" normalizeH="0" baseline="0" noProof="0" dirty="0" smtClean="0">
                <a:ln>
                  <a:noFill/>
                </a:ln>
                <a:solidFill>
                  <a:srgbClr val="525659"/>
                </a:solidFill>
                <a:effectLst/>
                <a:uLnTx/>
                <a:uFillTx/>
                <a:latin typeface="Arial"/>
                <a:ea typeface="+mn-ea"/>
                <a:cs typeface="Arial"/>
              </a:rPr>
              <a:t>9</a:t>
            </a:r>
            <a:r>
              <a:rPr kumimoji="0" sz="600" b="0" i="0" u="none" strike="noStrike" kern="1200" cap="none" spc="20" normalizeH="0" baseline="0" noProof="0" dirty="0" smtClean="0">
                <a:ln>
                  <a:noFill/>
                </a:ln>
                <a:solidFill>
                  <a:srgbClr val="42423F"/>
                </a:solidFill>
                <a:effectLst/>
                <a:uLnTx/>
                <a:uFillTx/>
                <a:latin typeface="Arial"/>
                <a:ea typeface="+mn-ea"/>
                <a:cs typeface="Arial"/>
              </a:rPr>
              <a:t>_</a:t>
            </a:r>
            <a:r>
              <a:rPr kumimoji="0" sz="600" b="0" i="0" u="none" strike="noStrike" kern="1200" cap="none" spc="30" normalizeH="0" baseline="0" noProof="0" dirty="0" smtClean="0">
                <a:ln>
                  <a:noFill/>
                </a:ln>
                <a:solidFill>
                  <a:srgbClr val="525659"/>
                </a:solidFill>
                <a:effectLst/>
                <a:uLnTx/>
                <a:uFillTx/>
                <a:latin typeface="Arial"/>
                <a:ea typeface="+mn-ea"/>
                <a:cs typeface="Arial"/>
              </a:rPr>
              <a:t>2</a:t>
            </a:r>
            <a:r>
              <a:rPr kumimoji="0" sz="600" b="0" i="0" u="none" strike="noStrike" kern="1200" cap="none" spc="55" normalizeH="0" baseline="0" noProof="0" dirty="0" smtClean="0">
                <a:ln>
                  <a:noFill/>
                </a:ln>
                <a:solidFill>
                  <a:srgbClr val="525659"/>
                </a:solidFill>
                <a:effectLst/>
                <a:uLnTx/>
                <a:uFillTx/>
                <a:latin typeface="Arial"/>
                <a:ea typeface="+mn-ea"/>
                <a:cs typeface="Arial"/>
              </a:rPr>
              <a:t>0</a:t>
            </a:r>
            <a:r>
              <a:rPr kumimoji="0" sz="600" b="0" i="0" u="none" strike="noStrike" kern="1200" cap="none" spc="-10" normalizeH="0" baseline="0" noProof="0" dirty="0" smtClean="0">
                <a:ln>
                  <a:noFill/>
                </a:ln>
                <a:solidFill>
                  <a:srgbClr val="2F2D34"/>
                </a:solidFill>
                <a:effectLst/>
                <a:uLnTx/>
                <a:uFillTx/>
                <a:latin typeface="Arial"/>
                <a:ea typeface="+mn-ea"/>
                <a:cs typeface="Arial"/>
              </a:rPr>
              <a:t>1</a:t>
            </a:r>
            <a:r>
              <a:rPr kumimoji="0" sz="600" b="0" i="0" u="none" strike="noStrike" kern="1200" cap="none" spc="25" normalizeH="0" baseline="0" noProof="0" dirty="0" smtClean="0">
                <a:ln>
                  <a:noFill/>
                </a:ln>
                <a:solidFill>
                  <a:srgbClr val="525659"/>
                </a:solidFill>
                <a:effectLst/>
                <a:uLnTx/>
                <a:uFillTx/>
                <a:latin typeface="Arial"/>
                <a:ea typeface="+mn-ea"/>
                <a:cs typeface="Arial"/>
              </a:rPr>
              <a:t>3-2</a:t>
            </a:r>
            <a:r>
              <a:rPr kumimoji="0" sz="600" b="0" i="0" u="none" strike="noStrike" kern="1200" cap="none" spc="60" normalizeH="0" baseline="0" noProof="0" dirty="0" smtClean="0">
                <a:ln>
                  <a:noFill/>
                </a:ln>
                <a:solidFill>
                  <a:srgbClr val="525659"/>
                </a:solidFill>
                <a:effectLst/>
                <a:uLnTx/>
                <a:uFillTx/>
                <a:latin typeface="Arial"/>
                <a:ea typeface="+mn-ea"/>
                <a:cs typeface="Arial"/>
              </a:rPr>
              <a:t>0</a:t>
            </a:r>
            <a:r>
              <a:rPr kumimoji="0" sz="600" b="0" i="0" u="none" strike="noStrike" kern="1200" cap="none" spc="5" normalizeH="0" baseline="0" noProof="0" dirty="0" smtClean="0">
                <a:ln>
                  <a:noFill/>
                </a:ln>
                <a:solidFill>
                  <a:srgbClr val="543D56"/>
                </a:solidFill>
                <a:effectLst/>
                <a:uLnTx/>
                <a:uFillTx/>
                <a:latin typeface="Arial"/>
                <a:ea typeface="+mn-ea"/>
                <a:cs typeface="Arial"/>
              </a:rPr>
              <a:t>14</a:t>
            </a:r>
            <a:r>
              <a:rPr kumimoji="0" sz="600" b="0" i="0" u="none" strike="noStrike" kern="1200" cap="none" spc="-35" normalizeH="0" baseline="0" noProof="0" dirty="0" smtClean="0">
                <a:ln>
                  <a:noFill/>
                </a:ln>
                <a:solidFill>
                  <a:srgbClr val="543D56"/>
                </a:solidFill>
                <a:effectLst/>
                <a:uLnTx/>
                <a:uFillTx/>
                <a:latin typeface="Arial"/>
                <a:ea typeface="+mn-ea"/>
                <a:cs typeface="Arial"/>
              </a:rPr>
              <a:t>_</a:t>
            </a:r>
            <a:r>
              <a:rPr kumimoji="0" sz="600" b="0" i="0" u="none" strike="noStrike" kern="1200" cap="none" spc="-15" normalizeH="0" baseline="0" noProof="0" dirty="0" smtClean="0">
                <a:ln>
                  <a:noFill/>
                </a:ln>
                <a:solidFill>
                  <a:srgbClr val="646B6B"/>
                </a:solidFill>
                <a:effectLst/>
                <a:uLnTx/>
                <a:uFillTx/>
                <a:latin typeface="Arial"/>
                <a:ea typeface="+mn-ea"/>
                <a:cs typeface="Arial"/>
              </a:rPr>
              <a:t>V</a:t>
            </a:r>
            <a:r>
              <a:rPr kumimoji="0" sz="600" b="0" i="0" u="none" strike="noStrike" kern="1200" cap="none" spc="-170" normalizeH="0" baseline="0" noProof="0" dirty="0" smtClean="0">
                <a:ln>
                  <a:noFill/>
                </a:ln>
                <a:solidFill>
                  <a:srgbClr val="42423F"/>
                </a:solidFill>
                <a:effectLst/>
                <a:uLnTx/>
                <a:uFillTx/>
                <a:latin typeface="Arial"/>
                <a:ea typeface="+mn-ea"/>
                <a:cs typeface="Arial"/>
              </a:rPr>
              <a:t>a</a:t>
            </a:r>
            <a:r>
              <a:rPr kumimoji="0" sz="600" b="0" i="0" u="none" strike="noStrike" kern="1200" cap="none" spc="-165" normalizeH="0" baseline="0" noProof="0" dirty="0" smtClean="0">
                <a:ln>
                  <a:noFill/>
                </a:ln>
                <a:solidFill>
                  <a:srgbClr val="364B7E"/>
                </a:solidFill>
                <a:effectLst/>
                <a:uLnTx/>
                <a:uFillTx/>
                <a:latin typeface="Arial"/>
                <a:ea typeface="+mn-ea"/>
                <a:cs typeface="Arial"/>
              </a:rPr>
              <a:t>l</a:t>
            </a:r>
            <a:r>
              <a:rPr kumimoji="0" sz="600" b="0" i="0" u="none" strike="noStrike" kern="1200" cap="none" spc="25" normalizeH="0" baseline="0" noProof="0" dirty="0" smtClean="0">
                <a:ln>
                  <a:noFill/>
                </a:ln>
                <a:solidFill>
                  <a:srgbClr val="1D1C5B"/>
                </a:solidFill>
                <a:effectLst/>
                <a:uLnTx/>
                <a:uFillTx/>
                <a:latin typeface="Arial"/>
                <a:ea typeface="+mn-ea"/>
                <a:cs typeface="Arial"/>
              </a:rPr>
              <a:t>i</a:t>
            </a:r>
            <a:r>
              <a:rPr kumimoji="0" sz="600" b="0" i="0" u="none" strike="noStrike" kern="1200" cap="none" spc="-15" normalizeH="0" baseline="0" noProof="0" dirty="0" smtClean="0">
                <a:ln>
                  <a:noFill/>
                </a:ln>
                <a:solidFill>
                  <a:srgbClr val="5D4644"/>
                </a:solidFill>
                <a:effectLst/>
                <a:uLnTx/>
                <a:uFillTx/>
                <a:latin typeface="Arial"/>
                <a:ea typeface="+mn-ea"/>
                <a:cs typeface="Arial"/>
              </a:rPr>
              <a:t>dProcessi</a:t>
            </a:r>
            <a:r>
              <a:rPr kumimoji="0" sz="600" b="0" i="0" u="none" strike="noStrike" kern="1200" cap="none" spc="-105" normalizeH="0" baseline="0" noProof="0" dirty="0" smtClean="0">
                <a:ln>
                  <a:noFill/>
                </a:ln>
                <a:solidFill>
                  <a:srgbClr val="5D4644"/>
                </a:solidFill>
                <a:effectLst/>
                <a:uLnTx/>
                <a:uFillTx/>
                <a:latin typeface="Arial"/>
                <a:ea typeface="+mn-ea"/>
                <a:cs typeface="Arial"/>
              </a:rPr>
              <a:t> </a:t>
            </a:r>
            <a:r>
              <a:rPr kumimoji="0" sz="600" b="0" i="0" u="none" strike="noStrike" kern="1200" cap="none" spc="-10" normalizeH="0" baseline="0" noProof="0" dirty="0" smtClean="0">
                <a:ln>
                  <a:noFill/>
                </a:ln>
                <a:solidFill>
                  <a:srgbClr val="343F5E"/>
                </a:solidFill>
                <a:effectLst/>
                <a:uLnTx/>
                <a:uFillTx/>
                <a:latin typeface="Arial"/>
                <a:ea typeface="+mn-ea"/>
                <a:cs typeface="Arial"/>
              </a:rPr>
              <a:t>n</a:t>
            </a:r>
            <a:r>
              <a:rPr kumimoji="0" sz="600" b="0" i="0" u="none" strike="noStrike" kern="1200" cap="none" spc="-45" normalizeH="0" baseline="0" noProof="0" dirty="0" smtClean="0">
                <a:ln>
                  <a:noFill/>
                </a:ln>
                <a:solidFill>
                  <a:srgbClr val="525659"/>
                </a:solidFill>
                <a:effectLst/>
                <a:uLnTx/>
                <a:uFillTx/>
                <a:latin typeface="Arial"/>
                <a:ea typeface="+mn-ea"/>
                <a:cs typeface="Arial"/>
              </a:rPr>
              <a:t>g</a:t>
            </a:r>
            <a:r>
              <a:rPr kumimoji="0" sz="600" b="0" i="0" u="none" strike="noStrike" kern="1200" cap="none" spc="15" normalizeH="0" baseline="0" noProof="0" dirty="0" smtClean="0">
                <a:ln>
                  <a:noFill/>
                </a:ln>
                <a:solidFill>
                  <a:srgbClr val="343F5E"/>
                </a:solidFill>
                <a:effectLst/>
                <a:uLnTx/>
                <a:uFillTx/>
                <a:latin typeface="Arial"/>
                <a:ea typeface="+mn-ea"/>
                <a:cs typeface="Arial"/>
              </a:rPr>
              <a:t>T</a:t>
            </a:r>
            <a:r>
              <a:rPr kumimoji="0" sz="600" b="0" i="0" u="none" strike="noStrike" kern="1200" cap="none" spc="5" normalizeH="0" baseline="0" noProof="0" dirty="0" smtClean="0">
                <a:ln>
                  <a:noFill/>
                </a:ln>
                <a:solidFill>
                  <a:srgbClr val="525659"/>
                </a:solidFill>
                <a:effectLst/>
                <a:uLnTx/>
                <a:uFillTx/>
                <a:latin typeface="Arial"/>
                <a:ea typeface="+mn-ea"/>
                <a:cs typeface="Arial"/>
              </a:rPr>
              <a:t>es</a:t>
            </a:r>
            <a:r>
              <a:rPr kumimoji="0" sz="600" b="0" i="0" u="none" strike="noStrike" kern="1200" cap="none" spc="-10" normalizeH="0" baseline="0" noProof="0" dirty="0" smtClean="0">
                <a:ln>
                  <a:noFill/>
                </a:ln>
                <a:solidFill>
                  <a:srgbClr val="525659"/>
                </a:solidFill>
                <a:effectLst/>
                <a:uLnTx/>
                <a:uFillTx/>
                <a:latin typeface="Arial"/>
                <a:ea typeface="+mn-ea"/>
                <a:cs typeface="Arial"/>
              </a:rPr>
              <a:t>t</a:t>
            </a:r>
            <a:r>
              <a:rPr kumimoji="0" sz="600" b="0" i="0" u="none" strike="noStrike" kern="1200" cap="none" spc="-15" normalizeH="0" baseline="0" noProof="0" dirty="0" smtClean="0">
                <a:ln>
                  <a:noFill/>
                </a:ln>
                <a:solidFill>
                  <a:srgbClr val="42423F"/>
                </a:solidFill>
                <a:effectLst/>
                <a:uLnTx/>
                <a:uFillTx/>
                <a:latin typeface="Arial"/>
                <a:ea typeface="+mn-ea"/>
                <a:cs typeface="Arial"/>
              </a:rPr>
              <a:t>B</a:t>
            </a:r>
            <a:r>
              <a:rPr kumimoji="0" sz="600" b="0" i="0" u="none" strike="noStrike" kern="1200" cap="none" spc="5" normalizeH="0" baseline="0" noProof="0" dirty="0" smtClean="0">
                <a:ln>
                  <a:noFill/>
                </a:ln>
                <a:solidFill>
                  <a:srgbClr val="525659"/>
                </a:solidFill>
                <a:effectLst/>
                <a:uLnTx/>
                <a:uFillTx/>
                <a:latin typeface="Arial"/>
                <a:ea typeface="+mn-ea"/>
                <a:cs typeface="Arial"/>
              </a:rPr>
              <a:t>atch0</a:t>
            </a:r>
            <a:r>
              <a:rPr kumimoji="0" sz="600" b="0" i="0" u="none" strike="noStrike" kern="1200" cap="none" spc="45" normalizeH="0" baseline="0" noProof="0" dirty="0" smtClean="0">
                <a:ln>
                  <a:noFill/>
                </a:ln>
                <a:solidFill>
                  <a:srgbClr val="525659"/>
                </a:solidFill>
                <a:effectLst/>
                <a:uLnTx/>
                <a:uFillTx/>
                <a:latin typeface="Arial"/>
                <a:ea typeface="+mn-ea"/>
                <a:cs typeface="Arial"/>
              </a:rPr>
              <a:t>2</a:t>
            </a:r>
            <a:r>
              <a:rPr kumimoji="0" sz="600" b="0" i="0" u="none" strike="noStrike" kern="1200" cap="none" spc="0" normalizeH="0" baseline="0" noProof="0" dirty="0" smtClean="0">
                <a:ln>
                  <a:noFill/>
                </a:ln>
                <a:solidFill>
                  <a:srgbClr val="525659"/>
                </a:solidFill>
                <a:effectLst/>
                <a:uLnTx/>
                <a:uFillTx/>
                <a:latin typeface="Arial"/>
                <a:ea typeface="+mn-ea"/>
                <a:cs typeface="Arial"/>
              </a:rPr>
              <a:t>.csv</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20955" marR="0" lvl="0" indent="0" algn="l" defTabSz="914400" rtl="0" eaLnBrk="1" fontAlgn="auto" latinLnBrk="0" hangingPunct="1">
              <a:lnSpc>
                <a:spcPts val="655"/>
              </a:lnSpc>
              <a:spcBef>
                <a:spcPts val="0"/>
              </a:spcBef>
              <a:spcAft>
                <a:spcPts val="0"/>
              </a:spcAft>
              <a:buClrTx/>
              <a:buSzTx/>
              <a:buFontTx/>
              <a:buNone/>
              <a:tabLst/>
              <a:defRPr/>
            </a:pPr>
            <a:r>
              <a:rPr kumimoji="0" sz="600" b="0" i="0" u="none" strike="noStrike" kern="1200" cap="none" spc="35" normalizeH="0" baseline="0" noProof="0" dirty="0" smtClean="0">
                <a:ln>
                  <a:noFill/>
                </a:ln>
                <a:solidFill>
                  <a:srgbClr val="18161D"/>
                </a:solidFill>
                <a:effectLst/>
                <a:uLnTx/>
                <a:uFillTx/>
                <a:latin typeface="Arial"/>
                <a:ea typeface="+mn-ea"/>
                <a:cs typeface="Arial"/>
              </a:rPr>
              <a:t>Upload</a:t>
            </a:r>
            <a:r>
              <a:rPr kumimoji="0" sz="600" b="0" i="0" u="none" strike="noStrike" kern="1200" cap="none" spc="-10" normalizeH="0" baseline="0" noProof="0" dirty="0" smtClean="0">
                <a:ln>
                  <a:noFill/>
                </a:ln>
                <a:solidFill>
                  <a:srgbClr val="18161D"/>
                </a:solidFill>
                <a:effectLst/>
                <a:uLnTx/>
                <a:uFillTx/>
                <a:latin typeface="Arial"/>
                <a:ea typeface="+mn-ea"/>
                <a:cs typeface="Arial"/>
              </a:rPr>
              <a:t>e</a:t>
            </a:r>
            <a:r>
              <a:rPr kumimoji="0" sz="600" b="0" i="0" u="none" strike="noStrike" kern="1200" cap="none" spc="100" normalizeH="0" baseline="0" noProof="0" dirty="0" smtClean="0">
                <a:ln>
                  <a:noFill/>
                </a:ln>
                <a:solidFill>
                  <a:prstClr val="black"/>
                </a:solidFill>
                <a:effectLst/>
                <a:uLnTx/>
                <a:uFillTx/>
                <a:latin typeface="Arial"/>
                <a:ea typeface="+mn-ea"/>
                <a:cs typeface="Arial"/>
              </a:rPr>
              <a:t>d</a:t>
            </a:r>
            <a:r>
              <a:rPr kumimoji="0" sz="600" b="0" i="0" u="none" strike="noStrike" kern="1200" cap="none" spc="15" normalizeH="0" baseline="0" noProof="0" dirty="0" smtClean="0">
                <a:ln>
                  <a:noFill/>
                </a:ln>
                <a:solidFill>
                  <a:prstClr val="black"/>
                </a:solidFill>
                <a:effectLst/>
                <a:uLnTx/>
                <a:uFillTx/>
                <a:latin typeface="Arial"/>
                <a:ea typeface="+mn-ea"/>
                <a:cs typeface="Arial"/>
              </a:rPr>
              <a:t> </a:t>
            </a:r>
            <a:r>
              <a:rPr kumimoji="0" sz="600" b="0" i="0" u="none" strike="noStrike" kern="1200" cap="none" spc="45" normalizeH="0" baseline="0" noProof="0" dirty="0" smtClean="0">
                <a:ln>
                  <a:noFill/>
                </a:ln>
                <a:solidFill>
                  <a:srgbClr val="2F2D34"/>
                </a:solidFill>
                <a:effectLst/>
                <a:uLnTx/>
                <a:uFillTx/>
                <a:latin typeface="Arial"/>
                <a:ea typeface="+mn-ea"/>
                <a:cs typeface="Arial"/>
              </a:rPr>
              <a:t>By:</a:t>
            </a:r>
            <a:r>
              <a:rPr kumimoji="0" sz="600" b="0" i="0" u="none" strike="noStrike" kern="1200" cap="none" spc="-5" normalizeH="0" baseline="0" noProof="0" dirty="0" smtClean="0">
                <a:ln>
                  <a:noFill/>
                </a:ln>
                <a:solidFill>
                  <a:srgbClr val="2F2D34"/>
                </a:solidFill>
                <a:effectLst/>
                <a:uLnTx/>
                <a:uFillTx/>
                <a:latin typeface="Arial"/>
                <a:ea typeface="+mn-ea"/>
                <a:cs typeface="Arial"/>
              </a:rPr>
              <a:t> </a:t>
            </a:r>
            <a:r>
              <a:rPr kumimoji="0" sz="600" b="0" i="0" u="none" strike="noStrike" kern="1200" cap="none" spc="0" normalizeH="0" baseline="0" noProof="0" dirty="0" smtClean="0">
                <a:ln>
                  <a:noFill/>
                </a:ln>
                <a:solidFill>
                  <a:srgbClr val="3F5B70"/>
                </a:solidFill>
                <a:effectLst/>
                <a:uLnTx/>
                <a:uFillTx/>
                <a:latin typeface="Arial"/>
                <a:ea typeface="+mn-ea"/>
                <a:cs typeface="Arial"/>
              </a:rPr>
              <a:t>Dickson</a:t>
            </a:r>
            <a:r>
              <a:rPr kumimoji="0" sz="600" b="0" i="0" u="none" strike="noStrike" kern="1200" cap="none" spc="50" normalizeH="0" baseline="0" noProof="0" dirty="0" smtClean="0">
                <a:ln>
                  <a:noFill/>
                </a:ln>
                <a:solidFill>
                  <a:srgbClr val="3F5B70"/>
                </a:solidFill>
                <a:effectLst/>
                <a:uLnTx/>
                <a:uFillTx/>
                <a:latin typeface="Arial"/>
                <a:ea typeface="+mn-ea"/>
                <a:cs typeface="Arial"/>
              </a:rPr>
              <a:t>M</a:t>
            </a:r>
            <a:r>
              <a:rPr kumimoji="0" sz="600" b="0" i="0" u="none" strike="noStrike" kern="1200" cap="none" spc="140" normalizeH="0" baseline="0" noProof="0" dirty="0" smtClean="0">
                <a:ln>
                  <a:noFill/>
                </a:ln>
                <a:solidFill>
                  <a:srgbClr val="42423F"/>
                </a:solidFill>
                <a:effectLst/>
                <a:uLnTx/>
                <a:uFillTx/>
                <a:latin typeface="Arial"/>
                <a:ea typeface="+mn-ea"/>
                <a:cs typeface="Arial"/>
              </a:rPr>
              <a:t>1  </a:t>
            </a:r>
            <a:r>
              <a:rPr kumimoji="0" sz="600" b="0" i="0" u="none" strike="noStrike" kern="1200" cap="none" spc="-65" normalizeH="0" baseline="0" noProof="0" dirty="0" smtClean="0">
                <a:ln>
                  <a:noFill/>
                </a:ln>
                <a:solidFill>
                  <a:srgbClr val="42423F"/>
                </a:solidFill>
                <a:effectLst/>
                <a:uLnTx/>
                <a:uFillTx/>
                <a:latin typeface="Arial"/>
                <a:ea typeface="+mn-ea"/>
                <a:cs typeface="Arial"/>
              </a:rPr>
              <a:t> </a:t>
            </a:r>
            <a:r>
              <a:rPr kumimoji="0" sz="600" b="0" i="0" u="none" strike="noStrike" kern="1200" cap="none" spc="35" normalizeH="0" baseline="0" noProof="0" dirty="0" smtClean="0">
                <a:ln>
                  <a:noFill/>
                </a:ln>
                <a:solidFill>
                  <a:srgbClr val="18161D"/>
                </a:solidFill>
                <a:effectLst/>
                <a:uLnTx/>
                <a:uFillTx/>
                <a:latin typeface="Arial"/>
                <a:ea typeface="+mn-ea"/>
                <a:cs typeface="Arial"/>
              </a:rPr>
              <a:t>Uploaded </a:t>
            </a:r>
            <a:r>
              <a:rPr kumimoji="0" sz="600" b="0" i="0" u="none" strike="noStrike" kern="1200" cap="none" spc="35" normalizeH="0" baseline="0" noProof="0" dirty="0" smtClean="0">
                <a:ln>
                  <a:noFill/>
                </a:ln>
                <a:solidFill>
                  <a:srgbClr val="2F2D34"/>
                </a:solidFill>
                <a:effectLst/>
                <a:uLnTx/>
                <a:uFillTx/>
                <a:latin typeface="Arial"/>
                <a:ea typeface="+mn-ea"/>
                <a:cs typeface="Arial"/>
              </a:rPr>
              <a:t>On:</a:t>
            </a:r>
            <a:r>
              <a:rPr kumimoji="0" sz="600" b="0" i="0" u="none" strike="noStrike" kern="1200" cap="none" spc="15" normalizeH="0" baseline="0" noProof="0" dirty="0" smtClean="0">
                <a:ln>
                  <a:noFill/>
                </a:ln>
                <a:solidFill>
                  <a:srgbClr val="2F2D34"/>
                </a:solidFill>
                <a:effectLst/>
                <a:uLnTx/>
                <a:uFillTx/>
                <a:latin typeface="Arial"/>
                <a:ea typeface="+mn-ea"/>
                <a:cs typeface="Arial"/>
              </a:rPr>
              <a:t> </a:t>
            </a:r>
            <a:r>
              <a:rPr kumimoji="0" sz="600" b="0" i="0" u="none" strike="noStrike" kern="1200" cap="none" spc="40" normalizeH="0" baseline="0" noProof="0" dirty="0" smtClean="0">
                <a:ln>
                  <a:noFill/>
                </a:ln>
                <a:solidFill>
                  <a:srgbClr val="525659"/>
                </a:solidFill>
                <a:effectLst/>
                <a:uLnTx/>
                <a:uFillTx/>
                <a:latin typeface="Arial"/>
                <a:ea typeface="+mn-ea"/>
                <a:cs typeface="Arial"/>
              </a:rPr>
              <a:t>5/6/2</a:t>
            </a:r>
            <a:r>
              <a:rPr kumimoji="0" sz="600" b="0" i="0" u="none" strike="noStrike" kern="1200" cap="none" spc="80" normalizeH="0" baseline="0" noProof="0" dirty="0" smtClean="0">
                <a:ln>
                  <a:noFill/>
                </a:ln>
                <a:solidFill>
                  <a:srgbClr val="525659"/>
                </a:solidFill>
                <a:effectLst/>
                <a:uLnTx/>
                <a:uFillTx/>
                <a:latin typeface="Arial"/>
                <a:ea typeface="+mn-ea"/>
                <a:cs typeface="Arial"/>
              </a:rPr>
              <a:t>0</a:t>
            </a:r>
            <a:r>
              <a:rPr kumimoji="0" sz="600" b="0" i="0" u="none" strike="noStrike" kern="1200" cap="none" spc="-45" normalizeH="0" baseline="0" noProof="0" dirty="0" smtClean="0">
                <a:ln>
                  <a:noFill/>
                </a:ln>
                <a:solidFill>
                  <a:srgbClr val="543D56"/>
                </a:solidFill>
                <a:effectLst/>
                <a:uLnTx/>
                <a:uFillTx/>
                <a:latin typeface="Arial"/>
                <a:ea typeface="+mn-ea"/>
                <a:cs typeface="Arial"/>
              </a:rPr>
              <a:t>1</a:t>
            </a:r>
            <a:r>
              <a:rPr kumimoji="0" sz="600" b="0" i="0" u="none" strike="noStrike" kern="1200" cap="none" spc="40" normalizeH="0" baseline="0" noProof="0" dirty="0" smtClean="0">
                <a:ln>
                  <a:noFill/>
                </a:ln>
                <a:solidFill>
                  <a:srgbClr val="525659"/>
                </a:solidFill>
                <a:effectLst/>
                <a:uLnTx/>
                <a:uFillTx/>
                <a:latin typeface="Arial"/>
                <a:ea typeface="+mn-ea"/>
                <a:cs typeface="Arial"/>
              </a:rPr>
              <a:t>5</a:t>
            </a:r>
            <a:r>
              <a:rPr kumimoji="0" sz="600" b="0" i="0" u="none" strike="noStrike" kern="1200" cap="none" spc="45" normalizeH="0" baseline="0" noProof="0" dirty="0" smtClean="0">
                <a:ln>
                  <a:noFill/>
                </a:ln>
                <a:solidFill>
                  <a:srgbClr val="525659"/>
                </a:solidFill>
                <a:effectLst/>
                <a:uLnTx/>
                <a:uFillTx/>
                <a:latin typeface="Arial"/>
                <a:ea typeface="+mn-ea"/>
                <a:cs typeface="Arial"/>
              </a:rPr>
              <a:t> </a:t>
            </a:r>
            <a:r>
              <a:rPr kumimoji="0" sz="600" b="0" i="0" u="none" strike="noStrike" kern="1200" cap="none" spc="20" normalizeH="0" baseline="0" noProof="0" dirty="0" smtClean="0">
                <a:ln>
                  <a:noFill/>
                </a:ln>
                <a:solidFill>
                  <a:srgbClr val="42423F"/>
                </a:solidFill>
                <a:effectLst/>
                <a:uLnTx/>
                <a:uFillTx/>
                <a:latin typeface="Arial"/>
                <a:ea typeface="+mn-ea"/>
                <a:cs typeface="Arial"/>
              </a:rPr>
              <a:t>1</a:t>
            </a:r>
            <a:r>
              <a:rPr kumimoji="0" sz="600" b="0" i="0" u="none" strike="noStrike" kern="1200" cap="none" spc="25" normalizeH="0" baseline="0" noProof="0" dirty="0" smtClean="0">
                <a:ln>
                  <a:noFill/>
                </a:ln>
                <a:solidFill>
                  <a:srgbClr val="646B6B"/>
                </a:solidFill>
                <a:effectLst/>
                <a:uLnTx/>
                <a:uFillTx/>
                <a:latin typeface="Arial"/>
                <a:ea typeface="+mn-ea"/>
                <a:cs typeface="Arial"/>
              </a:rPr>
              <a:t>:2</a:t>
            </a:r>
            <a:r>
              <a:rPr kumimoji="0" sz="600" b="0" i="0" u="none" strike="noStrike" kern="1200" cap="none" spc="50" normalizeH="0" baseline="0" noProof="0" dirty="0" smtClean="0">
                <a:ln>
                  <a:noFill/>
                </a:ln>
                <a:solidFill>
                  <a:srgbClr val="646B6B"/>
                </a:solidFill>
                <a:effectLst/>
                <a:uLnTx/>
                <a:uFillTx/>
                <a:latin typeface="Arial"/>
                <a:ea typeface="+mn-ea"/>
                <a:cs typeface="Arial"/>
              </a:rPr>
              <a:t>3</a:t>
            </a:r>
            <a:r>
              <a:rPr kumimoji="0" sz="600" b="0" i="0" u="none" strike="noStrike" kern="1200" cap="none" spc="30" normalizeH="0" baseline="0" noProof="0" dirty="0" smtClean="0">
                <a:ln>
                  <a:noFill/>
                </a:ln>
                <a:solidFill>
                  <a:srgbClr val="3F5B70"/>
                </a:solidFill>
                <a:effectLst/>
                <a:uLnTx/>
                <a:uFillTx/>
                <a:latin typeface="Arial"/>
                <a:ea typeface="+mn-ea"/>
                <a:cs typeface="Arial"/>
              </a:rPr>
              <a:t>:52</a:t>
            </a:r>
            <a:r>
              <a:rPr kumimoji="0" sz="600" b="0" i="0" u="none" strike="noStrike" kern="1200" cap="none" spc="-25" normalizeH="0" baseline="0" noProof="0" dirty="0" smtClean="0">
                <a:ln>
                  <a:noFill/>
                </a:ln>
                <a:solidFill>
                  <a:srgbClr val="3F5B70"/>
                </a:solidFill>
                <a:effectLst/>
                <a:uLnTx/>
                <a:uFillTx/>
                <a:latin typeface="Arial"/>
                <a:ea typeface="+mn-ea"/>
                <a:cs typeface="Arial"/>
              </a:rPr>
              <a:t> </a:t>
            </a:r>
            <a:r>
              <a:rPr kumimoji="0" sz="600" b="0" i="0" u="none" strike="noStrike" kern="1200" cap="none" spc="-80" normalizeH="0" baseline="0" noProof="0" dirty="0" smtClean="0">
                <a:ln>
                  <a:noFill/>
                </a:ln>
                <a:solidFill>
                  <a:srgbClr val="42423F"/>
                </a:solidFill>
                <a:effectLst/>
                <a:uLnTx/>
                <a:uFillTx/>
                <a:latin typeface="Arial"/>
                <a:ea typeface="+mn-ea"/>
                <a:cs typeface="Arial"/>
              </a:rPr>
              <a:t>P</a:t>
            </a:r>
            <a:r>
              <a:rPr kumimoji="0" sz="600" b="0" i="0" u="none" strike="noStrike" kern="1200" cap="none" spc="10" normalizeH="0" baseline="0" noProof="0" dirty="0" smtClean="0">
                <a:ln>
                  <a:noFill/>
                </a:ln>
                <a:solidFill>
                  <a:srgbClr val="525659"/>
                </a:solidFill>
                <a:effectLst/>
                <a:uLnTx/>
                <a:uFillTx/>
                <a:latin typeface="Arial"/>
                <a:ea typeface="+mn-ea"/>
                <a:cs typeface="Arial"/>
              </a:rPr>
              <a:t>M</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47" name="object 47"/>
          <p:cNvSpPr txBox="1"/>
          <p:nvPr/>
        </p:nvSpPr>
        <p:spPr>
          <a:xfrm>
            <a:off x="1587500" y="2696094"/>
            <a:ext cx="1347470" cy="435609"/>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25" normalizeH="0" baseline="0" noProof="0" dirty="0" smtClean="0">
                <a:ln>
                  <a:noFill/>
                </a:ln>
                <a:solidFill>
                  <a:srgbClr val="33182A"/>
                </a:solidFill>
                <a:effectLst/>
                <a:uLnTx/>
                <a:uFillTx/>
                <a:latin typeface="Arial"/>
                <a:ea typeface="+mn-ea"/>
                <a:cs typeface="Arial"/>
              </a:rPr>
              <a:t>F</a:t>
            </a:r>
            <a:r>
              <a:rPr kumimoji="0" sz="600" b="0" i="0" u="none" strike="noStrike" kern="1200" cap="none" spc="-20" normalizeH="0" baseline="0" noProof="0" dirty="0" smtClean="0">
                <a:ln>
                  <a:noFill/>
                </a:ln>
                <a:solidFill>
                  <a:srgbClr val="33182A"/>
                </a:solidFill>
                <a:effectLst/>
                <a:uLnTx/>
                <a:uFillTx/>
                <a:latin typeface="Arial"/>
                <a:ea typeface="+mn-ea"/>
                <a:cs typeface="Arial"/>
              </a:rPr>
              <a:t>a</a:t>
            </a:r>
            <a:r>
              <a:rPr kumimoji="0" sz="600" b="0" i="0" u="none" strike="noStrike" kern="1200" cap="none" spc="60" normalizeH="0" baseline="0" noProof="0" dirty="0" smtClean="0">
                <a:ln>
                  <a:noFill/>
                </a:ln>
                <a:solidFill>
                  <a:srgbClr val="18161D"/>
                </a:solidFill>
                <a:effectLst/>
                <a:uLnTx/>
                <a:uFillTx/>
                <a:latin typeface="Arial"/>
                <a:ea typeface="+mn-ea"/>
                <a:cs typeface="Arial"/>
              </a:rPr>
              <a:t>ci</a:t>
            </a:r>
            <a:r>
              <a:rPr kumimoji="0" sz="600" b="0" i="0" u="none" strike="noStrike" kern="1200" cap="none" spc="-55" normalizeH="0" baseline="0" noProof="0" dirty="0" smtClean="0">
                <a:ln>
                  <a:noFill/>
                </a:ln>
                <a:solidFill>
                  <a:srgbClr val="18161D"/>
                </a:solidFill>
                <a:effectLst/>
                <a:uLnTx/>
                <a:uFillTx/>
                <a:latin typeface="Arial"/>
                <a:ea typeface="+mn-ea"/>
                <a:cs typeface="Arial"/>
              </a:rPr>
              <a:t>l</a:t>
            </a:r>
            <a:r>
              <a:rPr kumimoji="0" sz="600" b="0" i="0" u="none" strike="noStrike" kern="1200" cap="none" spc="-50" normalizeH="0" baseline="0" noProof="0" dirty="0" smtClean="0">
                <a:ln>
                  <a:noFill/>
                </a:ln>
                <a:solidFill>
                  <a:srgbClr val="33182A"/>
                </a:solidFill>
                <a:effectLst/>
                <a:uLnTx/>
                <a:uFillTx/>
                <a:latin typeface="Arial"/>
                <a:ea typeface="+mn-ea"/>
                <a:cs typeface="Arial"/>
              </a:rPr>
              <a:t>i</a:t>
            </a:r>
            <a:r>
              <a:rPr kumimoji="0" sz="600" b="0" i="0" u="none" strike="noStrike" kern="1200" cap="none" spc="65" normalizeH="0" baseline="0" noProof="0" dirty="0" smtClean="0">
                <a:ln>
                  <a:noFill/>
                </a:ln>
                <a:solidFill>
                  <a:srgbClr val="18161D"/>
                </a:solidFill>
                <a:effectLst/>
                <a:uLnTx/>
                <a:uFillTx/>
                <a:latin typeface="Arial"/>
                <a:ea typeface="+mn-ea"/>
                <a:cs typeface="Arial"/>
              </a:rPr>
              <a:t>ty</a:t>
            </a:r>
            <a:r>
              <a:rPr kumimoji="0" sz="600" b="0" i="0" u="none" strike="noStrike" kern="1200" cap="none" spc="50" normalizeH="0" baseline="0" noProof="0" dirty="0" smtClean="0">
                <a:ln>
                  <a:noFill/>
                </a:ln>
                <a:solidFill>
                  <a:srgbClr val="18161D"/>
                </a:solidFill>
                <a:effectLst/>
                <a:uLnTx/>
                <a:uFillTx/>
                <a:latin typeface="Arial"/>
                <a:ea typeface="+mn-ea"/>
                <a:cs typeface="Arial"/>
              </a:rPr>
              <a:t> </a:t>
            </a:r>
            <a:r>
              <a:rPr kumimoji="0" sz="600" b="0" i="0" u="none" strike="noStrike" kern="1200" cap="none" spc="350" normalizeH="0" baseline="0" noProof="0" dirty="0" smtClean="0">
                <a:ln>
                  <a:noFill/>
                </a:ln>
                <a:solidFill>
                  <a:srgbClr val="2F2D34"/>
                </a:solidFill>
                <a:effectLst/>
                <a:uLnTx/>
                <a:uFillTx/>
                <a:latin typeface="Arial"/>
                <a:ea typeface="+mn-ea"/>
                <a:cs typeface="Arial"/>
              </a:rPr>
              <a:t>1</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91440" marR="0" lvl="0" indent="0" algn="l" defTabSz="914400" rtl="0" eaLnBrk="1" fontAlgn="auto" latinLnBrk="0" hangingPunct="1">
              <a:lnSpc>
                <a:spcPts val="655"/>
              </a:lnSpc>
              <a:spcBef>
                <a:spcPts val="0"/>
              </a:spcBef>
              <a:spcAft>
                <a:spcPts val="0"/>
              </a:spcAft>
              <a:buClrTx/>
              <a:buSzTx/>
              <a:buFontTx/>
              <a:buNone/>
              <a:tabLst>
                <a:tab pos="706755" algn="l"/>
              </a:tabLst>
              <a:defRPr/>
            </a:pPr>
            <a:r>
              <a:rPr kumimoji="0" sz="600" b="0" i="0" u="none" strike="noStrike" kern="1200" cap="none" spc="-45" normalizeH="0" baseline="0" noProof="0" dirty="0" smtClean="0">
                <a:ln>
                  <a:noFill/>
                </a:ln>
                <a:solidFill>
                  <a:srgbClr val="112631"/>
                </a:solidFill>
                <a:effectLst/>
                <a:uLnTx/>
                <a:uFillTx/>
                <a:latin typeface="Arial"/>
                <a:ea typeface="+mn-ea"/>
                <a:cs typeface="Arial"/>
              </a:rPr>
              <a:t>C</a:t>
            </a:r>
            <a:r>
              <a:rPr kumimoji="0" sz="600" b="0" i="0" u="none" strike="noStrike" kern="1200" cap="none" spc="60" normalizeH="0" baseline="0" noProof="0" dirty="0" smtClean="0">
                <a:ln>
                  <a:noFill/>
                </a:ln>
                <a:solidFill>
                  <a:srgbClr val="2F2D34"/>
                </a:solidFill>
                <a:effectLst/>
                <a:uLnTx/>
                <a:uFillTx/>
                <a:latin typeface="Arial"/>
                <a:ea typeface="+mn-ea"/>
                <a:cs typeface="Arial"/>
              </a:rPr>
              <a:t>ode	</a:t>
            </a:r>
            <a:r>
              <a:rPr kumimoji="0" sz="900" b="0" i="0" u="none" strike="noStrike" kern="1200" cap="none" spc="44" normalizeH="0" baseline="4629" noProof="0" dirty="0" smtClean="0">
                <a:ln>
                  <a:noFill/>
                </a:ln>
                <a:solidFill>
                  <a:srgbClr val="2F2D34"/>
                </a:solidFill>
                <a:effectLst/>
                <a:uLnTx/>
                <a:uFillTx/>
                <a:latin typeface="Arial"/>
                <a:ea typeface="+mn-ea"/>
                <a:cs typeface="Arial"/>
              </a:rPr>
              <a:t>Fac</a:t>
            </a:r>
            <a:r>
              <a:rPr kumimoji="0" sz="900" b="0" i="0" u="none" strike="noStrike" kern="1200" cap="none" spc="-60" normalizeH="0" baseline="4629" noProof="0" dirty="0" smtClean="0">
                <a:ln>
                  <a:noFill/>
                </a:ln>
                <a:solidFill>
                  <a:srgbClr val="2F2D34"/>
                </a:solidFill>
                <a:effectLst/>
                <a:uLnTx/>
                <a:uFillTx/>
                <a:latin typeface="Arial"/>
                <a:ea typeface="+mn-ea"/>
                <a:cs typeface="Arial"/>
              </a:rPr>
              <a:t>i</a:t>
            </a:r>
            <a:r>
              <a:rPr kumimoji="0" sz="900" b="0" i="0" u="none" strike="noStrike" kern="1200" cap="none" spc="104" normalizeH="0" baseline="4629" noProof="0" dirty="0" smtClean="0">
                <a:ln>
                  <a:noFill/>
                </a:ln>
                <a:solidFill>
                  <a:srgbClr val="112631"/>
                </a:solidFill>
                <a:effectLst/>
                <a:uLnTx/>
                <a:uFillTx/>
                <a:latin typeface="Arial"/>
                <a:ea typeface="+mn-ea"/>
                <a:cs typeface="Arial"/>
              </a:rPr>
              <a:t>lity</a:t>
            </a:r>
            <a:r>
              <a:rPr kumimoji="0" sz="900" b="0" i="0" u="none" strike="noStrike" kern="1200" cap="none" spc="-37" normalizeH="0" baseline="4629" noProof="0" dirty="0" smtClean="0">
                <a:ln>
                  <a:noFill/>
                </a:ln>
                <a:solidFill>
                  <a:srgbClr val="112631"/>
                </a:solidFill>
                <a:effectLst/>
                <a:uLnTx/>
                <a:uFillTx/>
                <a:latin typeface="Arial"/>
                <a:ea typeface="+mn-ea"/>
                <a:cs typeface="Arial"/>
              </a:rPr>
              <a:t> </a:t>
            </a:r>
            <a:r>
              <a:rPr kumimoji="0" sz="900" b="0" i="0" u="none" strike="noStrike" kern="1200" cap="none" spc="82" normalizeH="0" baseline="4629" noProof="0" dirty="0" smtClean="0">
                <a:ln>
                  <a:noFill/>
                </a:ln>
                <a:solidFill>
                  <a:srgbClr val="18161D"/>
                </a:solidFill>
                <a:effectLst/>
                <a:uLnTx/>
                <a:uFillTx/>
                <a:latin typeface="Arial"/>
                <a:ea typeface="+mn-ea"/>
                <a:cs typeface="Arial"/>
              </a:rPr>
              <a:t>Name</a:t>
            </a:r>
            <a:endParaRPr kumimoji="0" sz="900" b="0" i="0" u="none" strike="noStrike" kern="1200" cap="none" spc="0" normalizeH="0" baseline="4629"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ts val="1200"/>
              </a:lnSpc>
              <a:spcBef>
                <a:spcPts val="93"/>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a:p>
            <a:pPr marL="49530" marR="0" lvl="0" indent="0" algn="l" defTabSz="914400" rtl="0" eaLnBrk="1" fontAlgn="auto" latinLnBrk="0" hangingPunct="1">
              <a:lnSpc>
                <a:spcPct val="100000"/>
              </a:lnSpc>
              <a:spcBef>
                <a:spcPts val="0"/>
              </a:spcBef>
              <a:spcAft>
                <a:spcPts val="0"/>
              </a:spcAft>
              <a:buClrTx/>
              <a:buSzTx/>
              <a:buFontTx/>
              <a:buNone/>
              <a:tabLst>
                <a:tab pos="615315" algn="l"/>
              </a:tabLst>
              <a:defRPr/>
            </a:pPr>
            <a:r>
              <a:rPr kumimoji="0" sz="550" b="0" i="0" u="none" strike="noStrike" kern="1200" cap="none" spc="5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5</a:t>
            </a:r>
            <a:r>
              <a:rPr kumimoji="0" sz="550" b="0" i="0" u="none" strike="noStrike" kern="1200" cap="none" spc="50" normalizeH="0" baseline="0" noProof="0" dirty="0" smtClean="0">
                <a:ln>
                  <a:noFill/>
                </a:ln>
                <a:solidFill>
                  <a:srgbClr val="525659"/>
                </a:solidFill>
                <a:effectLst/>
                <a:uLnTx/>
                <a:uFillTx/>
                <a:latin typeface="Times New Roman"/>
                <a:ea typeface="+mn-ea"/>
                <a:cs typeface="Times New Roman"/>
              </a:rPr>
              <a:t>903</a:t>
            </a:r>
            <a:r>
              <a:rPr kumimoji="0" sz="550" b="0" i="0" u="none" strike="noStrike" kern="1200" cap="none" spc="85" normalizeH="0" baseline="0" noProof="0" dirty="0" smtClean="0">
                <a:ln>
                  <a:noFill/>
                </a:ln>
                <a:solidFill>
                  <a:srgbClr val="343F5E"/>
                </a:solidFill>
                <a:effectLst/>
                <a:uLnTx/>
                <a:uFillTx/>
                <a:latin typeface="Times New Roman"/>
                <a:ea typeface="+mn-ea"/>
                <a:cs typeface="Times New Roman"/>
              </a:rPr>
              <a:t>11	</a:t>
            </a:r>
            <a:r>
              <a:rPr kumimoji="0" sz="750" b="1" i="0" u="none" strike="noStrike" kern="1200" cap="none" spc="-7" normalizeH="0" baseline="5555" noProof="0" dirty="0" smtClean="0">
                <a:ln>
                  <a:noFill/>
                </a:ln>
                <a:solidFill>
                  <a:srgbClr val="525659"/>
                </a:solidFill>
                <a:effectLst/>
                <a:uLnTx/>
                <a:uFillTx/>
                <a:latin typeface="Arial"/>
                <a:ea typeface="+mn-ea"/>
                <a:cs typeface="Arial"/>
              </a:rPr>
              <a:t>C</a:t>
            </a:r>
            <a:r>
              <a:rPr kumimoji="0" sz="750" b="1" i="0" u="none" strike="noStrike" kern="1200" cap="none" spc="-15" normalizeH="0" baseline="5555" noProof="0" dirty="0" smtClean="0">
                <a:ln>
                  <a:noFill/>
                </a:ln>
                <a:solidFill>
                  <a:srgbClr val="752A6E"/>
                </a:solidFill>
                <a:effectLst/>
                <a:uLnTx/>
                <a:uFillTx/>
                <a:latin typeface="Arial"/>
                <a:ea typeface="+mn-ea"/>
                <a:cs typeface="Arial"/>
              </a:rPr>
              <a:t>l</a:t>
            </a:r>
            <a:r>
              <a:rPr kumimoji="0" sz="750" b="1" i="0" u="none" strike="noStrike" kern="1200" cap="none" spc="15" normalizeH="0" baseline="5555" noProof="0" dirty="0" smtClean="0">
                <a:ln>
                  <a:noFill/>
                </a:ln>
                <a:solidFill>
                  <a:srgbClr val="42423F"/>
                </a:solidFill>
                <a:effectLst/>
                <a:uLnTx/>
                <a:uFillTx/>
                <a:latin typeface="Arial"/>
                <a:ea typeface="+mn-ea"/>
                <a:cs typeface="Arial"/>
              </a:rPr>
              <a:t>a</a:t>
            </a:r>
            <a:r>
              <a:rPr kumimoji="0" sz="750" b="1" i="0" u="none" strike="noStrike" kern="1200" cap="none" spc="-30" normalizeH="0" baseline="5555" noProof="0" dirty="0" smtClean="0">
                <a:ln>
                  <a:noFill/>
                </a:ln>
                <a:solidFill>
                  <a:srgbClr val="525659"/>
                </a:solidFill>
                <a:effectLst/>
                <a:uLnTx/>
                <a:uFillTx/>
                <a:latin typeface="Arial"/>
                <a:ea typeface="+mn-ea"/>
                <a:cs typeface="Arial"/>
              </a:rPr>
              <a:t>u</a:t>
            </a:r>
            <a:r>
              <a:rPr kumimoji="0" sz="750" b="1" i="0" u="none" strike="noStrike" kern="1200" cap="none" spc="15" normalizeH="0" baseline="5555" noProof="0" dirty="0" smtClean="0">
                <a:ln>
                  <a:noFill/>
                </a:ln>
                <a:solidFill>
                  <a:srgbClr val="343F5E"/>
                </a:solidFill>
                <a:effectLst/>
                <a:uLnTx/>
                <a:uFillTx/>
                <a:latin typeface="Arial"/>
                <a:ea typeface="+mn-ea"/>
                <a:cs typeface="Arial"/>
              </a:rPr>
              <a:t>d</a:t>
            </a:r>
            <a:r>
              <a:rPr kumimoji="0" sz="750" b="1" i="0" u="none" strike="noStrike" kern="1200" cap="none" spc="22" normalizeH="0" baseline="5555" noProof="0" dirty="0" smtClean="0">
                <a:ln>
                  <a:noFill/>
                </a:ln>
                <a:solidFill>
                  <a:srgbClr val="2F2D34"/>
                </a:solidFill>
                <a:effectLst/>
                <a:uLnTx/>
                <a:uFillTx/>
                <a:latin typeface="Arial"/>
                <a:ea typeface="+mn-ea"/>
                <a:cs typeface="Arial"/>
              </a:rPr>
              <a:t>e</a:t>
            </a:r>
            <a:r>
              <a:rPr kumimoji="0" sz="750" b="1" i="0" u="none" strike="noStrike" kern="1200" cap="none" spc="30" normalizeH="0" baseline="5555" noProof="0" dirty="0" smtClean="0">
                <a:ln>
                  <a:noFill/>
                </a:ln>
                <a:solidFill>
                  <a:srgbClr val="2F2D34"/>
                </a:solidFill>
                <a:effectLst/>
                <a:uLnTx/>
                <a:uFillTx/>
                <a:latin typeface="Arial"/>
                <a:ea typeface="+mn-ea"/>
                <a:cs typeface="Arial"/>
              </a:rPr>
              <a:t> </a:t>
            </a:r>
            <a:r>
              <a:rPr kumimoji="0" sz="750" b="1" i="0" u="none" strike="noStrike" kern="1200" cap="none" spc="-52" normalizeH="0" baseline="5555" noProof="0" dirty="0" smtClean="0">
                <a:ln>
                  <a:noFill/>
                </a:ln>
                <a:solidFill>
                  <a:srgbClr val="42423F"/>
                </a:solidFill>
                <a:effectLst/>
                <a:uLnTx/>
                <a:uFillTx/>
                <a:latin typeface="Arial"/>
                <a:ea typeface="+mn-ea"/>
                <a:cs typeface="Arial"/>
              </a:rPr>
              <a:t>C</a:t>
            </a:r>
            <a:r>
              <a:rPr kumimoji="0" sz="750" b="1" i="0" u="none" strike="noStrike" kern="1200" cap="none" spc="22" normalizeH="0" baseline="5555" noProof="0" dirty="0" smtClean="0">
                <a:ln>
                  <a:noFill/>
                </a:ln>
                <a:solidFill>
                  <a:srgbClr val="525659"/>
                </a:solidFill>
                <a:effectLst/>
                <a:uLnTx/>
                <a:uFillTx/>
                <a:latin typeface="Arial"/>
                <a:ea typeface="+mn-ea"/>
                <a:cs typeface="Arial"/>
              </a:rPr>
              <a:t>h</a:t>
            </a:r>
            <a:r>
              <a:rPr kumimoji="0" sz="750" b="1" i="0" u="none" strike="noStrike" kern="1200" cap="none" spc="7" normalizeH="0" baseline="5555" noProof="0" dirty="0" smtClean="0">
                <a:ln>
                  <a:noFill/>
                </a:ln>
                <a:solidFill>
                  <a:srgbClr val="2F2D34"/>
                </a:solidFill>
                <a:effectLst/>
                <a:uLnTx/>
                <a:uFillTx/>
                <a:latin typeface="Arial"/>
                <a:ea typeface="+mn-ea"/>
                <a:cs typeface="Arial"/>
              </a:rPr>
              <a:t>est</a:t>
            </a:r>
            <a:r>
              <a:rPr kumimoji="0" sz="750" b="1" i="0" u="none" strike="noStrike" kern="1200" cap="none" spc="-22" normalizeH="0" baseline="5555" noProof="0" dirty="0" smtClean="0">
                <a:ln>
                  <a:noFill/>
                </a:ln>
                <a:solidFill>
                  <a:srgbClr val="2F2D34"/>
                </a:solidFill>
                <a:effectLst/>
                <a:uLnTx/>
                <a:uFillTx/>
                <a:latin typeface="Arial"/>
                <a:ea typeface="+mn-ea"/>
                <a:cs typeface="Arial"/>
              </a:rPr>
              <a:t>e</a:t>
            </a:r>
            <a:r>
              <a:rPr kumimoji="0" sz="750" b="1" i="0" u="none" strike="noStrike" kern="1200" cap="none" spc="97" normalizeH="0" baseline="5555" noProof="0" dirty="0" smtClean="0">
                <a:ln>
                  <a:noFill/>
                </a:ln>
                <a:solidFill>
                  <a:srgbClr val="3F5B70"/>
                </a:solidFill>
                <a:effectLst/>
                <a:uLnTx/>
                <a:uFillTx/>
                <a:latin typeface="Arial"/>
                <a:ea typeface="+mn-ea"/>
                <a:cs typeface="Arial"/>
              </a:rPr>
              <a:t>r</a:t>
            </a:r>
            <a:r>
              <a:rPr kumimoji="0" sz="750" b="1" i="0" u="none" strike="noStrike" kern="1200" cap="none" spc="-60" normalizeH="0" baseline="5555" noProof="0" dirty="0" smtClean="0">
                <a:ln>
                  <a:noFill/>
                </a:ln>
                <a:solidFill>
                  <a:srgbClr val="3F5B70"/>
                </a:solidFill>
                <a:effectLst/>
                <a:uLnTx/>
                <a:uFillTx/>
                <a:latin typeface="Arial"/>
                <a:ea typeface="+mn-ea"/>
                <a:cs typeface="Arial"/>
              </a:rPr>
              <a:t> </a:t>
            </a:r>
            <a:r>
              <a:rPr kumimoji="0" sz="750" b="1" i="0" u="none" strike="noStrike" kern="1200" cap="none" spc="30" normalizeH="0" baseline="5555" noProof="0" dirty="0" smtClean="0">
                <a:ln>
                  <a:noFill/>
                </a:ln>
                <a:solidFill>
                  <a:srgbClr val="42423F"/>
                </a:solidFill>
                <a:effectLst/>
                <a:uLnTx/>
                <a:uFillTx/>
                <a:latin typeface="Arial"/>
                <a:ea typeface="+mn-ea"/>
                <a:cs typeface="Arial"/>
              </a:rPr>
              <a:t>S</a:t>
            </a:r>
            <a:r>
              <a:rPr kumimoji="0" sz="750" b="1" i="0" u="none" strike="noStrike" kern="1200" cap="none" spc="-7" normalizeH="0" baseline="5555" noProof="0" dirty="0" smtClean="0">
                <a:ln>
                  <a:noFill/>
                </a:ln>
                <a:solidFill>
                  <a:srgbClr val="646B6B"/>
                </a:solidFill>
                <a:effectLst/>
                <a:uLnTx/>
                <a:uFillTx/>
                <a:latin typeface="Arial"/>
                <a:ea typeface="+mn-ea"/>
                <a:cs typeface="Arial"/>
              </a:rPr>
              <a:t>cho</a:t>
            </a:r>
            <a:r>
              <a:rPr kumimoji="0" sz="750" b="1" i="0" u="none" strike="noStrike" kern="1200" cap="none" spc="-82" normalizeH="0" baseline="5555" noProof="0" dirty="0" smtClean="0">
                <a:ln>
                  <a:noFill/>
                </a:ln>
                <a:solidFill>
                  <a:srgbClr val="646B6B"/>
                </a:solidFill>
                <a:effectLst/>
                <a:uLnTx/>
                <a:uFillTx/>
                <a:latin typeface="Arial"/>
                <a:ea typeface="+mn-ea"/>
                <a:cs typeface="Arial"/>
              </a:rPr>
              <a:t>o</a:t>
            </a:r>
            <a:r>
              <a:rPr kumimoji="0" sz="750" b="1" i="0" u="none" strike="noStrike" kern="1200" cap="none" spc="179" normalizeH="0" baseline="5555" noProof="0" dirty="0" smtClean="0">
                <a:ln>
                  <a:noFill/>
                </a:ln>
                <a:solidFill>
                  <a:srgbClr val="8C8760"/>
                </a:solidFill>
                <a:effectLst/>
                <a:uLnTx/>
                <a:uFillTx/>
                <a:latin typeface="Arial"/>
                <a:ea typeface="+mn-ea"/>
                <a:cs typeface="Arial"/>
              </a:rPr>
              <a:t>l</a:t>
            </a:r>
            <a:endParaRPr kumimoji="0" sz="750" b="0" i="0" u="none" strike="noStrike" kern="1200" cap="none" spc="0" normalizeH="0" baseline="5555" noProof="0">
              <a:ln>
                <a:noFill/>
              </a:ln>
              <a:solidFill>
                <a:prstClr val="black"/>
              </a:solidFill>
              <a:effectLst/>
              <a:uLnTx/>
              <a:uFillTx/>
              <a:latin typeface="Arial"/>
              <a:ea typeface="+mn-ea"/>
              <a:cs typeface="Arial"/>
            </a:endParaRPr>
          </a:p>
        </p:txBody>
      </p:sp>
      <p:sp>
        <p:nvSpPr>
          <p:cNvPr id="48" name="object 48"/>
          <p:cNvSpPr txBox="1"/>
          <p:nvPr/>
        </p:nvSpPr>
        <p:spPr>
          <a:xfrm>
            <a:off x="3141979" y="2700251"/>
            <a:ext cx="546100" cy="182880"/>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35" normalizeH="0" baseline="0" noProof="0" dirty="0" smtClean="0">
                <a:ln>
                  <a:noFill/>
                </a:ln>
                <a:solidFill>
                  <a:srgbClr val="2F2D34"/>
                </a:solidFill>
                <a:effectLst/>
                <a:uLnTx/>
                <a:uFillTx/>
                <a:latin typeface="Arial"/>
                <a:ea typeface="+mn-ea"/>
                <a:cs typeface="Arial"/>
              </a:rPr>
              <a:t>Batch</a:t>
            </a:r>
            <a:r>
              <a:rPr kumimoji="0" sz="600" b="0" i="0" u="none" strike="noStrike" kern="1200" cap="none" spc="30" normalizeH="0" baseline="0" noProof="0" dirty="0" smtClean="0">
                <a:ln>
                  <a:noFill/>
                </a:ln>
                <a:solidFill>
                  <a:srgbClr val="2F2D34"/>
                </a:solidFill>
                <a:effectLst/>
                <a:uLnTx/>
                <a:uFillTx/>
                <a:latin typeface="Arial"/>
                <a:ea typeface="+mn-ea"/>
                <a:cs typeface="Arial"/>
              </a:rPr>
              <a:t> </a:t>
            </a:r>
            <a:r>
              <a:rPr kumimoji="0" sz="600" b="0" i="0" u="none" strike="noStrike" kern="1200" cap="none" spc="35" normalizeH="0" baseline="0" noProof="0" dirty="0" smtClean="0">
                <a:ln>
                  <a:noFill/>
                </a:ln>
                <a:solidFill>
                  <a:srgbClr val="18161D"/>
                </a:solidFill>
                <a:effectLst/>
                <a:uLnTx/>
                <a:uFillTx/>
                <a:latin typeface="Arial"/>
                <a:ea typeface="+mn-ea"/>
                <a:cs typeface="Arial"/>
              </a:rPr>
              <a:t>Record</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10795" lvl="0" indent="0" algn="ctr" defTabSz="914400" rtl="0" eaLnBrk="1" fontAlgn="auto" latinLnBrk="0" hangingPunct="1">
              <a:lnSpc>
                <a:spcPts val="620"/>
              </a:lnSpc>
              <a:spcBef>
                <a:spcPts val="0"/>
              </a:spcBef>
              <a:spcAft>
                <a:spcPts val="0"/>
              </a:spcAft>
              <a:buClrTx/>
              <a:buSzTx/>
              <a:buFontTx/>
              <a:buNone/>
              <a:tabLst/>
              <a:defRPr/>
            </a:pPr>
            <a:r>
              <a:rPr kumimoji="0" sz="600" b="0" i="0" u="none" strike="noStrike" kern="1200" cap="none" spc="30" normalizeH="0" baseline="0" noProof="0" dirty="0" smtClean="0">
                <a:ln>
                  <a:noFill/>
                </a:ln>
                <a:solidFill>
                  <a:srgbClr val="2F2D34"/>
                </a:solidFill>
                <a:effectLst/>
                <a:uLnTx/>
                <a:uFillTx/>
                <a:latin typeface="Arial"/>
                <a:ea typeface="+mn-ea"/>
                <a:cs typeface="Arial"/>
              </a:rPr>
              <a:t>C</a:t>
            </a:r>
            <a:r>
              <a:rPr kumimoji="0" sz="600" b="0" i="0" u="none" strike="noStrike" kern="1200" cap="none" spc="15" normalizeH="0" baseline="0" noProof="0" dirty="0" smtClean="0">
                <a:ln>
                  <a:noFill/>
                </a:ln>
                <a:solidFill>
                  <a:srgbClr val="2F2D34"/>
                </a:solidFill>
                <a:effectLst/>
                <a:uLnTx/>
                <a:uFillTx/>
                <a:latin typeface="Arial"/>
                <a:ea typeface="+mn-ea"/>
                <a:cs typeface="Arial"/>
              </a:rPr>
              <a:t>o</a:t>
            </a:r>
            <a:r>
              <a:rPr kumimoji="0" sz="600" b="0" i="0" u="none" strike="noStrike" kern="1200" cap="none" spc="55" normalizeH="0" baseline="0" noProof="0" dirty="0" smtClean="0">
                <a:ln>
                  <a:noFill/>
                </a:ln>
                <a:solidFill>
                  <a:srgbClr val="112631"/>
                </a:solidFill>
                <a:effectLst/>
                <a:uLnTx/>
                <a:uFillTx/>
                <a:latin typeface="Arial"/>
                <a:ea typeface="+mn-ea"/>
                <a:cs typeface="Arial"/>
              </a:rPr>
              <a:t>u</a:t>
            </a:r>
            <a:r>
              <a:rPr kumimoji="0" sz="600" b="0" i="0" u="none" strike="noStrike" kern="1200" cap="none" spc="55" normalizeH="0" baseline="0" noProof="0" dirty="0" smtClean="0">
                <a:ln>
                  <a:noFill/>
                </a:ln>
                <a:solidFill>
                  <a:prstClr val="black"/>
                </a:solidFill>
                <a:effectLst/>
                <a:uLnTx/>
                <a:uFillTx/>
                <a:latin typeface="Arial"/>
                <a:ea typeface="+mn-ea"/>
                <a:cs typeface="Arial"/>
              </a:rPr>
              <a:t>n</a:t>
            </a:r>
            <a:r>
              <a:rPr kumimoji="0" sz="600" b="0" i="0" u="none" strike="noStrike" kern="1200" cap="none" spc="80" normalizeH="0" baseline="0" noProof="0" dirty="0" smtClean="0">
                <a:ln>
                  <a:noFill/>
                </a:ln>
                <a:solidFill>
                  <a:srgbClr val="2F2D34"/>
                </a:solidFill>
                <a:effectLst/>
                <a:uLnTx/>
                <a:uFillTx/>
                <a:latin typeface="Arial"/>
                <a:ea typeface="+mn-ea"/>
                <a:cs typeface="Arial"/>
              </a:rPr>
              <a:t>t</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49" name="object 49"/>
          <p:cNvSpPr txBox="1"/>
          <p:nvPr/>
        </p:nvSpPr>
        <p:spPr>
          <a:xfrm>
            <a:off x="3815311" y="2713458"/>
            <a:ext cx="486409" cy="169545"/>
          </a:xfrm>
          <a:prstGeom prst="rect">
            <a:avLst/>
          </a:prstGeom>
        </p:spPr>
        <p:txBody>
          <a:bodyPr vert="horz" wrap="square" lIns="0" tIns="0" rIns="0" bIns="0" rtlCol="0">
            <a:noAutofit/>
          </a:bodyPr>
          <a:lstStyle/>
          <a:p>
            <a:pPr marL="124460" marR="12700" lvl="0" indent="-112395" algn="l" defTabSz="914400" rtl="0" eaLnBrk="1" fontAlgn="auto" latinLnBrk="0" hangingPunct="1">
              <a:lnSpc>
                <a:spcPts val="620"/>
              </a:lnSpc>
              <a:spcBef>
                <a:spcPts val="0"/>
              </a:spcBef>
              <a:spcAft>
                <a:spcPts val="0"/>
              </a:spcAft>
              <a:buClrTx/>
              <a:buSzTx/>
              <a:buFontTx/>
              <a:buNone/>
              <a:tabLst/>
              <a:defRPr/>
            </a:pPr>
            <a:r>
              <a:rPr kumimoji="0" sz="600" b="0" i="0" u="none" strike="noStrike" kern="1200" cap="none" spc="50" normalizeH="0" baseline="0" noProof="0" dirty="0" smtClean="0">
                <a:ln>
                  <a:noFill/>
                </a:ln>
                <a:solidFill>
                  <a:srgbClr val="18161D"/>
                </a:solidFill>
                <a:effectLst/>
                <a:uLnTx/>
                <a:uFillTx/>
                <a:latin typeface="Arial"/>
                <a:ea typeface="+mn-ea"/>
                <a:cs typeface="Arial"/>
              </a:rPr>
              <a:t>Batch</a:t>
            </a:r>
            <a:r>
              <a:rPr kumimoji="0" sz="600" b="0" i="0" u="none" strike="noStrike" kern="1200" cap="none" spc="-45" normalizeH="0" baseline="0" noProof="0" dirty="0" smtClean="0">
                <a:ln>
                  <a:noFill/>
                </a:ln>
                <a:solidFill>
                  <a:srgbClr val="18161D"/>
                </a:solidFill>
                <a:effectLst/>
                <a:uLnTx/>
                <a:uFillTx/>
                <a:latin typeface="Arial"/>
                <a:ea typeface="+mn-ea"/>
                <a:cs typeface="Arial"/>
              </a:rPr>
              <a:t> </a:t>
            </a:r>
            <a:r>
              <a:rPr kumimoji="0" sz="600" b="0" i="0" u="none" strike="noStrike" kern="1200" cap="none" spc="35" normalizeH="0" baseline="0" noProof="0" dirty="0" smtClean="0">
                <a:ln>
                  <a:noFill/>
                </a:ln>
                <a:solidFill>
                  <a:srgbClr val="2F2D34"/>
                </a:solidFill>
                <a:effectLst/>
                <a:uLnTx/>
                <a:uFillTx/>
                <a:latin typeface="Arial"/>
                <a:ea typeface="+mn-ea"/>
                <a:cs typeface="Arial"/>
              </a:rPr>
              <a:t>Sasid</a:t>
            </a:r>
            <a:r>
              <a:rPr kumimoji="0" sz="600" b="0" i="0" u="none" strike="noStrike" kern="1200" cap="none" spc="20" normalizeH="0" baseline="0" noProof="0" dirty="0" smtClean="0">
                <a:ln>
                  <a:noFill/>
                </a:ln>
                <a:solidFill>
                  <a:srgbClr val="2F2D34"/>
                </a:solidFill>
                <a:effectLst/>
                <a:uLnTx/>
                <a:uFillTx/>
                <a:latin typeface="Arial"/>
                <a:ea typeface="+mn-ea"/>
                <a:cs typeface="Arial"/>
              </a:rPr>
              <a:t> </a:t>
            </a:r>
            <a:r>
              <a:rPr kumimoji="0" sz="600" b="0" i="0" u="none" strike="noStrike" kern="1200" cap="none" spc="10" normalizeH="0" baseline="0" noProof="0" dirty="0" smtClean="0">
                <a:ln>
                  <a:noFill/>
                </a:ln>
                <a:solidFill>
                  <a:srgbClr val="2F2D34"/>
                </a:solidFill>
                <a:effectLst/>
                <a:uLnTx/>
                <a:uFillTx/>
                <a:latin typeface="Arial"/>
                <a:ea typeface="+mn-ea"/>
                <a:cs typeface="Arial"/>
              </a:rPr>
              <a:t>C</a:t>
            </a:r>
            <a:r>
              <a:rPr kumimoji="0" sz="600" b="0" i="0" u="none" strike="noStrike" kern="1200" cap="none" spc="35" normalizeH="0" baseline="0" noProof="0" dirty="0" smtClean="0">
                <a:ln>
                  <a:noFill/>
                </a:ln>
                <a:solidFill>
                  <a:srgbClr val="2F2D34"/>
                </a:solidFill>
                <a:effectLst/>
                <a:uLnTx/>
                <a:uFillTx/>
                <a:latin typeface="Arial"/>
                <a:ea typeface="+mn-ea"/>
                <a:cs typeface="Arial"/>
              </a:rPr>
              <a:t>o</a:t>
            </a:r>
            <a:r>
              <a:rPr kumimoji="0" sz="600" b="0" i="0" u="none" strike="noStrike" kern="1200" cap="none" spc="55" normalizeH="0" baseline="0" noProof="0" dirty="0" smtClean="0">
                <a:ln>
                  <a:noFill/>
                </a:ln>
                <a:solidFill>
                  <a:srgbClr val="0C1136"/>
                </a:solidFill>
                <a:effectLst/>
                <a:uLnTx/>
                <a:uFillTx/>
                <a:latin typeface="Arial"/>
                <a:ea typeface="+mn-ea"/>
                <a:cs typeface="Arial"/>
              </a:rPr>
              <a:t>unt</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50" name="object 50"/>
          <p:cNvSpPr txBox="1"/>
          <p:nvPr/>
        </p:nvSpPr>
        <p:spPr>
          <a:xfrm>
            <a:off x="5157816" y="2696094"/>
            <a:ext cx="636270" cy="186690"/>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30" normalizeH="0" baseline="0" noProof="0" dirty="0" smtClean="0">
                <a:ln>
                  <a:noFill/>
                </a:ln>
                <a:solidFill>
                  <a:srgbClr val="2F2D34"/>
                </a:solidFill>
                <a:effectLst/>
                <a:uLnTx/>
                <a:uFillTx/>
                <a:latin typeface="Arial"/>
                <a:ea typeface="+mn-ea"/>
                <a:cs typeface="Arial"/>
              </a:rPr>
              <a:t>E</a:t>
            </a:r>
            <a:r>
              <a:rPr kumimoji="0" sz="600" b="0" i="0" u="none" strike="noStrike" kern="1200" cap="none" spc="25" normalizeH="0" baseline="0" noProof="0" dirty="0" smtClean="0">
                <a:ln>
                  <a:noFill/>
                </a:ln>
                <a:solidFill>
                  <a:srgbClr val="2F2D34"/>
                </a:solidFill>
                <a:effectLst/>
                <a:uLnTx/>
                <a:uFillTx/>
                <a:latin typeface="Arial"/>
                <a:ea typeface="+mn-ea"/>
                <a:cs typeface="Arial"/>
              </a:rPr>
              <a:t>x</a:t>
            </a:r>
            <a:r>
              <a:rPr kumimoji="0" sz="600" b="0" i="0" u="none" strike="noStrike" kern="1200" cap="none" spc="-50" normalizeH="0" baseline="0" noProof="0" dirty="0" smtClean="0">
                <a:ln>
                  <a:noFill/>
                </a:ln>
                <a:solidFill>
                  <a:srgbClr val="2F2D34"/>
                </a:solidFill>
                <a:effectLst/>
                <a:uLnTx/>
                <a:uFillTx/>
                <a:latin typeface="Arial"/>
                <a:ea typeface="+mn-ea"/>
                <a:cs typeface="Arial"/>
              </a:rPr>
              <a:t> </a:t>
            </a:r>
            <a:r>
              <a:rPr kumimoji="0" sz="600" b="0" i="0" u="none" strike="noStrike" kern="1200" cap="none" spc="90" normalizeH="0" baseline="0" noProof="0" dirty="0" smtClean="0">
                <a:ln>
                  <a:noFill/>
                </a:ln>
                <a:solidFill>
                  <a:srgbClr val="2F2D34"/>
                </a:solidFill>
                <a:effectLst/>
                <a:uLnTx/>
                <a:uFillTx/>
                <a:latin typeface="Arial"/>
                <a:ea typeface="+mn-ea"/>
                <a:cs typeface="Arial"/>
              </a:rPr>
              <a:t>s</a:t>
            </a:r>
            <a:r>
              <a:rPr kumimoji="0" sz="600" b="0" i="0" u="none" strike="noStrike" kern="1200" cap="none" spc="25" normalizeH="0" baseline="0" noProof="0" dirty="0" smtClean="0">
                <a:ln>
                  <a:noFill/>
                </a:ln>
                <a:solidFill>
                  <a:srgbClr val="2F2D34"/>
                </a:solidFill>
                <a:effectLst/>
                <a:uLnTx/>
                <a:uFillTx/>
                <a:latin typeface="Arial"/>
                <a:ea typeface="+mn-ea"/>
                <a:cs typeface="Arial"/>
              </a:rPr>
              <a:t>t</a:t>
            </a:r>
            <a:r>
              <a:rPr kumimoji="0" sz="600" b="0" i="0" u="none" strike="noStrike" kern="1200" cap="none" spc="55" normalizeH="0" baseline="0" noProof="0" dirty="0" smtClean="0">
                <a:ln>
                  <a:noFill/>
                </a:ln>
                <a:solidFill>
                  <a:srgbClr val="112631"/>
                </a:solidFill>
                <a:effectLst/>
                <a:uLnTx/>
                <a:uFillTx/>
                <a:latin typeface="Arial"/>
                <a:ea typeface="+mn-ea"/>
                <a:cs typeface="Arial"/>
              </a:rPr>
              <a:t>i</a:t>
            </a:r>
            <a:r>
              <a:rPr kumimoji="0" sz="600" b="0" i="0" u="none" strike="noStrike" kern="1200" cap="none" spc="30" normalizeH="0" baseline="0" noProof="0" dirty="0" smtClean="0">
                <a:ln>
                  <a:noFill/>
                </a:ln>
                <a:solidFill>
                  <a:srgbClr val="112631"/>
                </a:solidFill>
                <a:effectLst/>
                <a:uLnTx/>
                <a:uFillTx/>
                <a:latin typeface="Arial"/>
                <a:ea typeface="+mn-ea"/>
                <a:cs typeface="Arial"/>
              </a:rPr>
              <a:t>n</a:t>
            </a:r>
            <a:r>
              <a:rPr kumimoji="0" sz="600" b="0" i="0" u="none" strike="noStrike" kern="1200" cap="none" spc="135" normalizeH="0" baseline="0" noProof="0" dirty="0" smtClean="0">
                <a:ln>
                  <a:noFill/>
                </a:ln>
                <a:solidFill>
                  <a:srgbClr val="2F2D34"/>
                </a:solidFill>
                <a:effectLst/>
                <a:uLnTx/>
                <a:uFillTx/>
                <a:latin typeface="Arial"/>
                <a:ea typeface="+mn-ea"/>
                <a:cs typeface="Arial"/>
              </a:rPr>
              <a:t>g</a:t>
            </a:r>
            <a:r>
              <a:rPr kumimoji="0" sz="600" b="0" i="0" u="none" strike="noStrike" kern="1200" cap="none" spc="-20" normalizeH="0" baseline="0" noProof="0" dirty="0" smtClean="0">
                <a:ln>
                  <a:noFill/>
                </a:ln>
                <a:solidFill>
                  <a:srgbClr val="2F2D34"/>
                </a:solidFill>
                <a:effectLst/>
                <a:uLnTx/>
                <a:uFillTx/>
                <a:latin typeface="Arial"/>
                <a:ea typeface="+mn-ea"/>
                <a:cs typeface="Arial"/>
              </a:rPr>
              <a:t> </a:t>
            </a:r>
            <a:r>
              <a:rPr kumimoji="0" sz="600" b="0" i="0" u="none" strike="noStrike" kern="1200" cap="none" spc="25" normalizeH="0" baseline="0" noProof="0" dirty="0" smtClean="0">
                <a:ln>
                  <a:noFill/>
                </a:ln>
                <a:solidFill>
                  <a:srgbClr val="2F2D34"/>
                </a:solidFill>
                <a:effectLst/>
                <a:uLnTx/>
                <a:uFillTx/>
                <a:latin typeface="Arial"/>
                <a:ea typeface="+mn-ea"/>
                <a:cs typeface="Arial"/>
              </a:rPr>
              <a:t>R</a:t>
            </a:r>
            <a:r>
              <a:rPr kumimoji="0" sz="600" b="0" i="0" u="none" strike="noStrike" kern="1200" cap="none" spc="-40" normalizeH="0" baseline="0" noProof="0" dirty="0" smtClean="0">
                <a:ln>
                  <a:noFill/>
                </a:ln>
                <a:solidFill>
                  <a:srgbClr val="2F2D34"/>
                </a:solidFill>
                <a:effectLst/>
                <a:uLnTx/>
                <a:uFillTx/>
                <a:latin typeface="Arial"/>
                <a:ea typeface="+mn-ea"/>
                <a:cs typeface="Arial"/>
              </a:rPr>
              <a:t>e</a:t>
            </a:r>
            <a:r>
              <a:rPr kumimoji="0" sz="600" b="0" i="0" u="none" strike="noStrike" kern="1200" cap="none" spc="20" normalizeH="0" baseline="0" noProof="0" dirty="0" smtClean="0">
                <a:ln>
                  <a:noFill/>
                </a:ln>
                <a:solidFill>
                  <a:srgbClr val="525659"/>
                </a:solidFill>
                <a:effectLst/>
                <a:uLnTx/>
                <a:uFillTx/>
                <a:latin typeface="Arial"/>
                <a:ea typeface="+mn-ea"/>
                <a:cs typeface="Arial"/>
              </a:rPr>
              <a:t>c</a:t>
            </a:r>
            <a:r>
              <a:rPr kumimoji="0" sz="600" b="0" i="0" u="none" strike="noStrike" kern="1200" cap="none" spc="65" normalizeH="0" baseline="0" noProof="0" dirty="0" smtClean="0">
                <a:ln>
                  <a:noFill/>
                </a:ln>
                <a:solidFill>
                  <a:srgbClr val="2F2D34"/>
                </a:solidFill>
                <a:effectLst/>
                <a:uLnTx/>
                <a:uFillTx/>
                <a:latin typeface="Arial"/>
                <a:ea typeface="+mn-ea"/>
                <a:cs typeface="Arial"/>
              </a:rPr>
              <a:t>ord</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6350" lvl="0" indent="0" algn="ctr" defTabSz="914400" rtl="0" eaLnBrk="1" fontAlgn="auto" latinLnBrk="0" hangingPunct="1">
              <a:lnSpc>
                <a:spcPts val="655"/>
              </a:lnSpc>
              <a:spcBef>
                <a:spcPts val="0"/>
              </a:spcBef>
              <a:spcAft>
                <a:spcPts val="0"/>
              </a:spcAft>
              <a:buClrTx/>
              <a:buSzTx/>
              <a:buFontTx/>
              <a:buNone/>
              <a:tabLst/>
              <a:defRPr/>
            </a:pPr>
            <a:r>
              <a:rPr kumimoji="0" sz="600" b="0" i="0" u="none" strike="noStrike" kern="1200" cap="none" spc="35" normalizeH="0" baseline="0" noProof="0" dirty="0" smtClean="0">
                <a:ln>
                  <a:noFill/>
                </a:ln>
                <a:solidFill>
                  <a:srgbClr val="18161D"/>
                </a:solidFill>
                <a:effectLst/>
                <a:uLnTx/>
                <a:uFillTx/>
                <a:latin typeface="Arial"/>
                <a:ea typeface="+mn-ea"/>
                <a:cs typeface="Arial"/>
              </a:rPr>
              <a:t>Count</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51" name="object 51"/>
          <p:cNvSpPr txBox="1"/>
          <p:nvPr/>
        </p:nvSpPr>
        <p:spPr>
          <a:xfrm>
            <a:off x="5918430" y="2706254"/>
            <a:ext cx="573405" cy="176530"/>
          </a:xfrm>
          <a:prstGeom prst="rect">
            <a:avLst/>
          </a:prstGeom>
        </p:spPr>
        <p:txBody>
          <a:bodyPr vert="horz" wrap="square" lIns="0" tIns="0" rIns="0" bIns="0" rtlCol="0">
            <a:noAutofit/>
          </a:bodyPr>
          <a:lstStyle/>
          <a:p>
            <a:pPr marL="170180" marR="12700" lvl="0" indent="-158115" algn="l" defTabSz="914400" rtl="0" eaLnBrk="1" fontAlgn="auto" latinLnBrk="0" hangingPunct="1">
              <a:lnSpc>
                <a:spcPts val="650"/>
              </a:lnSpc>
              <a:spcBef>
                <a:spcPts val="0"/>
              </a:spcBef>
              <a:spcAft>
                <a:spcPts val="0"/>
              </a:spcAft>
              <a:buClrTx/>
              <a:buSzTx/>
              <a:buFontTx/>
              <a:buNone/>
              <a:tabLst/>
              <a:defRPr/>
            </a:pPr>
            <a:r>
              <a:rPr kumimoji="0" sz="600" b="0" i="0" u="none" strike="noStrike" kern="1200" cap="none" spc="30" normalizeH="0" baseline="0" noProof="0" dirty="0" smtClean="0">
                <a:ln>
                  <a:noFill/>
                </a:ln>
                <a:solidFill>
                  <a:srgbClr val="2F2D34"/>
                </a:solidFill>
                <a:effectLst/>
                <a:uLnTx/>
                <a:uFillTx/>
                <a:latin typeface="Arial"/>
                <a:ea typeface="+mn-ea"/>
                <a:cs typeface="Arial"/>
              </a:rPr>
              <a:t>E</a:t>
            </a:r>
            <a:r>
              <a:rPr kumimoji="0" sz="600" b="0" i="0" u="none" strike="noStrike" kern="1200" cap="none" spc="25" normalizeH="0" baseline="0" noProof="0" dirty="0" smtClean="0">
                <a:ln>
                  <a:noFill/>
                </a:ln>
                <a:solidFill>
                  <a:srgbClr val="2F2D34"/>
                </a:solidFill>
                <a:effectLst/>
                <a:uLnTx/>
                <a:uFillTx/>
                <a:latin typeface="Arial"/>
                <a:ea typeface="+mn-ea"/>
                <a:cs typeface="Arial"/>
              </a:rPr>
              <a:t>x</a:t>
            </a:r>
            <a:r>
              <a:rPr kumimoji="0" sz="600" b="0" i="0" u="none" strike="noStrike" kern="1200" cap="none" spc="-50" normalizeH="0" baseline="0" noProof="0" dirty="0" smtClean="0">
                <a:ln>
                  <a:noFill/>
                </a:ln>
                <a:solidFill>
                  <a:srgbClr val="2F2D34"/>
                </a:solidFill>
                <a:effectLst/>
                <a:uLnTx/>
                <a:uFillTx/>
                <a:latin typeface="Arial"/>
                <a:ea typeface="+mn-ea"/>
                <a:cs typeface="Arial"/>
              </a:rPr>
              <a:t> </a:t>
            </a:r>
            <a:r>
              <a:rPr kumimoji="0" sz="600" b="0" i="0" u="none" strike="noStrike" kern="1200" cap="none" spc="60" normalizeH="0" baseline="0" noProof="0" dirty="0" smtClean="0">
                <a:ln>
                  <a:noFill/>
                </a:ln>
                <a:solidFill>
                  <a:srgbClr val="42423F"/>
                </a:solidFill>
                <a:effectLst/>
                <a:uLnTx/>
                <a:uFillTx/>
                <a:latin typeface="Arial"/>
                <a:ea typeface="+mn-ea"/>
                <a:cs typeface="Arial"/>
              </a:rPr>
              <a:t>s</a:t>
            </a:r>
            <a:r>
              <a:rPr kumimoji="0" sz="600" b="0" i="0" u="none" strike="noStrike" kern="1200" cap="none" spc="60" normalizeH="0" baseline="0" noProof="0" dirty="0" smtClean="0">
                <a:ln>
                  <a:noFill/>
                </a:ln>
                <a:solidFill>
                  <a:srgbClr val="18161D"/>
                </a:solidFill>
                <a:effectLst/>
                <a:uLnTx/>
                <a:uFillTx/>
                <a:latin typeface="Arial"/>
                <a:ea typeface="+mn-ea"/>
                <a:cs typeface="Arial"/>
              </a:rPr>
              <a:t>ting</a:t>
            </a:r>
            <a:r>
              <a:rPr kumimoji="0" sz="600" b="0" i="0" u="none" strike="noStrike" kern="1200" cap="none" spc="-20" normalizeH="0" baseline="0" noProof="0" dirty="0" smtClean="0">
                <a:ln>
                  <a:noFill/>
                </a:ln>
                <a:solidFill>
                  <a:srgbClr val="18161D"/>
                </a:solidFill>
                <a:effectLst/>
                <a:uLnTx/>
                <a:uFillTx/>
                <a:latin typeface="Arial"/>
                <a:ea typeface="+mn-ea"/>
                <a:cs typeface="Arial"/>
              </a:rPr>
              <a:t> </a:t>
            </a:r>
            <a:r>
              <a:rPr kumimoji="0" sz="600" b="0" i="0" u="none" strike="noStrike" kern="1200" cap="none" spc="35" normalizeH="0" baseline="0" noProof="0" dirty="0" smtClean="0">
                <a:ln>
                  <a:noFill/>
                </a:ln>
                <a:solidFill>
                  <a:srgbClr val="2F2D34"/>
                </a:solidFill>
                <a:effectLst/>
                <a:uLnTx/>
                <a:uFillTx/>
                <a:latin typeface="Arial"/>
                <a:ea typeface="+mn-ea"/>
                <a:cs typeface="Arial"/>
              </a:rPr>
              <a:t>Sasid</a:t>
            </a:r>
            <a:r>
              <a:rPr kumimoji="0" sz="600" b="0" i="0" u="none" strike="noStrike" kern="1200" cap="none" spc="20" normalizeH="0" baseline="0" noProof="0" dirty="0" smtClean="0">
                <a:ln>
                  <a:noFill/>
                </a:ln>
                <a:solidFill>
                  <a:srgbClr val="2F2D34"/>
                </a:solidFill>
                <a:effectLst/>
                <a:uLnTx/>
                <a:uFillTx/>
                <a:latin typeface="Arial"/>
                <a:ea typeface="+mn-ea"/>
                <a:cs typeface="Arial"/>
              </a:rPr>
              <a:t> </a:t>
            </a:r>
            <a:r>
              <a:rPr kumimoji="0" sz="600" b="0" i="0" u="none" strike="noStrike" kern="1200" cap="none" spc="25" normalizeH="0" baseline="0" noProof="0" dirty="0" smtClean="0">
                <a:ln>
                  <a:noFill/>
                </a:ln>
                <a:solidFill>
                  <a:srgbClr val="2F2D34"/>
                </a:solidFill>
                <a:effectLst/>
                <a:uLnTx/>
                <a:uFillTx/>
                <a:latin typeface="Arial"/>
                <a:ea typeface="+mn-ea"/>
                <a:cs typeface="Arial"/>
              </a:rPr>
              <a:t>Cou</a:t>
            </a:r>
            <a:r>
              <a:rPr kumimoji="0" sz="600" b="0" i="0" u="none" strike="noStrike" kern="1200" cap="none" spc="10" normalizeH="0" baseline="0" noProof="0" dirty="0" smtClean="0">
                <a:ln>
                  <a:noFill/>
                </a:ln>
                <a:solidFill>
                  <a:srgbClr val="2F2D34"/>
                </a:solidFill>
                <a:effectLst/>
                <a:uLnTx/>
                <a:uFillTx/>
                <a:latin typeface="Arial"/>
                <a:ea typeface="+mn-ea"/>
                <a:cs typeface="Arial"/>
              </a:rPr>
              <a:t>n</a:t>
            </a:r>
            <a:r>
              <a:rPr kumimoji="0" sz="600" b="0" i="0" u="none" strike="noStrike" kern="1200" cap="none" spc="114" normalizeH="0" baseline="0" noProof="0" dirty="0" smtClean="0">
                <a:ln>
                  <a:noFill/>
                </a:ln>
                <a:solidFill>
                  <a:srgbClr val="112631"/>
                </a:solidFill>
                <a:effectLst/>
                <a:uLnTx/>
                <a:uFillTx/>
                <a:latin typeface="Arial"/>
                <a:ea typeface="+mn-ea"/>
                <a:cs typeface="Arial"/>
              </a:rPr>
              <a:t>t</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52" name="object 52"/>
          <p:cNvSpPr txBox="1"/>
          <p:nvPr/>
        </p:nvSpPr>
        <p:spPr>
          <a:xfrm>
            <a:off x="6649951" y="2696094"/>
            <a:ext cx="548005" cy="182880"/>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20" normalizeH="0" baseline="0" noProof="0" dirty="0" smtClean="0">
                <a:ln>
                  <a:noFill/>
                </a:ln>
                <a:solidFill>
                  <a:srgbClr val="2F2D34"/>
                </a:solidFill>
                <a:effectLst/>
                <a:uLnTx/>
                <a:uFillTx/>
                <a:latin typeface="Arial"/>
                <a:ea typeface="+mn-ea"/>
                <a:cs typeface="Arial"/>
              </a:rPr>
              <a:t>E</a:t>
            </a:r>
            <a:r>
              <a:rPr kumimoji="0" sz="600" b="0" i="0" u="none" strike="noStrike" kern="1200" cap="none" spc="-320" normalizeH="0" baseline="0" noProof="0" dirty="0" smtClean="0">
                <a:ln>
                  <a:noFill/>
                </a:ln>
                <a:solidFill>
                  <a:srgbClr val="2F2D34"/>
                </a:solidFill>
                <a:effectLst/>
                <a:uLnTx/>
                <a:uFillTx/>
                <a:latin typeface="Arial"/>
                <a:ea typeface="+mn-ea"/>
                <a:cs typeface="Arial"/>
              </a:rPr>
              <a:t>x</a:t>
            </a:r>
            <a:r>
              <a:rPr kumimoji="0" sz="600" b="0" i="0" u="none" strike="noStrike" kern="1200" cap="none" spc="-190" normalizeH="0" baseline="0" noProof="0" dirty="0" smtClean="0">
                <a:ln>
                  <a:noFill/>
                </a:ln>
                <a:solidFill>
                  <a:srgbClr val="2A0F07"/>
                </a:solidFill>
                <a:effectLst/>
                <a:uLnTx/>
                <a:uFillTx/>
                <a:latin typeface="Arial"/>
                <a:ea typeface="+mn-ea"/>
                <a:cs typeface="Arial"/>
              </a:rPr>
              <a:t>i</a:t>
            </a:r>
            <a:r>
              <a:rPr kumimoji="0" sz="600" b="0" i="0" u="none" strike="noStrike" kern="1200" cap="none" spc="110" normalizeH="0" baseline="0" noProof="0" dirty="0" smtClean="0">
                <a:ln>
                  <a:noFill/>
                </a:ln>
                <a:solidFill>
                  <a:srgbClr val="2F2D34"/>
                </a:solidFill>
                <a:effectLst/>
                <a:uLnTx/>
                <a:uFillTx/>
                <a:latin typeface="Arial"/>
                <a:ea typeface="+mn-ea"/>
                <a:cs typeface="Arial"/>
              </a:rPr>
              <a:t>s</a:t>
            </a:r>
            <a:r>
              <a:rPr kumimoji="0" sz="600" b="0" i="0" u="none" strike="noStrike" kern="1200" cap="none" spc="5" normalizeH="0" baseline="0" noProof="0" dirty="0" smtClean="0">
                <a:ln>
                  <a:noFill/>
                </a:ln>
                <a:solidFill>
                  <a:srgbClr val="2F2D34"/>
                </a:solidFill>
                <a:effectLst/>
                <a:uLnTx/>
                <a:uFillTx/>
                <a:latin typeface="Arial"/>
                <a:ea typeface="+mn-ea"/>
                <a:cs typeface="Arial"/>
              </a:rPr>
              <a:t>t</a:t>
            </a:r>
            <a:r>
              <a:rPr kumimoji="0" sz="600" b="0" i="0" u="none" strike="noStrike" kern="1200" cap="none" spc="45" normalizeH="0" baseline="0" noProof="0" dirty="0" smtClean="0">
                <a:ln>
                  <a:noFill/>
                </a:ln>
                <a:solidFill>
                  <a:srgbClr val="0C1136"/>
                </a:solidFill>
                <a:effectLst/>
                <a:uLnTx/>
                <a:uFillTx/>
                <a:latin typeface="Arial"/>
                <a:ea typeface="+mn-ea"/>
                <a:cs typeface="Arial"/>
              </a:rPr>
              <a:t>i</a:t>
            </a:r>
            <a:r>
              <a:rPr kumimoji="0" sz="600" b="0" i="0" u="none" strike="noStrike" kern="1200" cap="none" spc="40" normalizeH="0" baseline="0" noProof="0" dirty="0" smtClean="0">
                <a:ln>
                  <a:noFill/>
                </a:ln>
                <a:solidFill>
                  <a:srgbClr val="0C1136"/>
                </a:solidFill>
                <a:effectLst/>
                <a:uLnTx/>
                <a:uFillTx/>
                <a:latin typeface="Arial"/>
                <a:ea typeface="+mn-ea"/>
                <a:cs typeface="Arial"/>
              </a:rPr>
              <a:t>n</a:t>
            </a:r>
            <a:r>
              <a:rPr kumimoji="0" sz="600" b="0" i="0" u="none" strike="noStrike" kern="1200" cap="none" spc="135" normalizeH="0" baseline="0" noProof="0" dirty="0" smtClean="0">
                <a:ln>
                  <a:noFill/>
                </a:ln>
                <a:solidFill>
                  <a:srgbClr val="2F2D34"/>
                </a:solidFill>
                <a:effectLst/>
                <a:uLnTx/>
                <a:uFillTx/>
                <a:latin typeface="Arial"/>
                <a:ea typeface="+mn-ea"/>
                <a:cs typeface="Arial"/>
              </a:rPr>
              <a:t>g</a:t>
            </a:r>
            <a:r>
              <a:rPr kumimoji="0" sz="600" b="0" i="0" u="none" strike="noStrike" kern="1200" cap="none" spc="-20" normalizeH="0" baseline="0" noProof="0" dirty="0" smtClean="0">
                <a:ln>
                  <a:noFill/>
                </a:ln>
                <a:solidFill>
                  <a:srgbClr val="2F2D34"/>
                </a:solidFill>
                <a:effectLst/>
                <a:uLnTx/>
                <a:uFillTx/>
                <a:latin typeface="Arial"/>
                <a:ea typeface="+mn-ea"/>
                <a:cs typeface="Arial"/>
              </a:rPr>
              <a:t> </a:t>
            </a:r>
            <a:r>
              <a:rPr kumimoji="0" sz="600" b="0" i="0" u="none" strike="noStrike" kern="1200" cap="none" spc="35" normalizeH="0" baseline="0" noProof="0" dirty="0" smtClean="0">
                <a:ln>
                  <a:noFill/>
                </a:ln>
                <a:solidFill>
                  <a:srgbClr val="2F2D34"/>
                </a:solidFill>
                <a:effectLst/>
                <a:uLnTx/>
                <a:uFillTx/>
                <a:latin typeface="Arial"/>
                <a:ea typeface="+mn-ea"/>
                <a:cs typeface="Arial"/>
              </a:rPr>
              <a:t>Date</a:t>
            </a:r>
            <a:endParaRPr kumimoji="0" sz="600" b="0" i="0" u="none" strike="noStrike" kern="1200" cap="none" spc="0" normalizeH="0" baseline="0" noProof="0">
              <a:ln>
                <a:noFill/>
              </a:ln>
              <a:solidFill>
                <a:prstClr val="black"/>
              </a:solidFill>
              <a:effectLst/>
              <a:uLnTx/>
              <a:uFillTx/>
              <a:latin typeface="Arial"/>
              <a:ea typeface="+mn-ea"/>
              <a:cs typeface="Arial"/>
            </a:endParaRPr>
          </a:p>
          <a:p>
            <a:pPr marL="0" marR="635" lvl="0" indent="0" algn="ctr" defTabSz="914400" rtl="0" eaLnBrk="1" fontAlgn="auto" latinLnBrk="0" hangingPunct="1">
              <a:lnSpc>
                <a:spcPts val="620"/>
              </a:lnSpc>
              <a:spcBef>
                <a:spcPts val="0"/>
              </a:spcBef>
              <a:spcAft>
                <a:spcPts val="0"/>
              </a:spcAft>
              <a:buClrTx/>
              <a:buSzTx/>
              <a:buFontTx/>
              <a:buNone/>
              <a:tabLst/>
              <a:defRPr/>
            </a:pPr>
            <a:r>
              <a:rPr kumimoji="0" sz="600" b="0" i="0" u="none" strike="noStrike" kern="1200" cap="none" spc="-15" normalizeH="0" baseline="0" noProof="0" dirty="0" smtClean="0">
                <a:ln>
                  <a:noFill/>
                </a:ln>
                <a:solidFill>
                  <a:srgbClr val="18161D"/>
                </a:solidFill>
                <a:effectLst/>
                <a:uLnTx/>
                <a:uFillTx/>
                <a:latin typeface="Arial"/>
                <a:ea typeface="+mn-ea"/>
                <a:cs typeface="Arial"/>
              </a:rPr>
              <a:t>R</a:t>
            </a:r>
            <a:r>
              <a:rPr kumimoji="0" sz="600" b="0" i="0" u="none" strike="noStrike" kern="1200" cap="none" spc="50" normalizeH="0" baseline="0" noProof="0" dirty="0" smtClean="0">
                <a:ln>
                  <a:noFill/>
                </a:ln>
                <a:solidFill>
                  <a:srgbClr val="42423F"/>
                </a:solidFill>
                <a:effectLst/>
                <a:uLnTx/>
                <a:uFillTx/>
                <a:latin typeface="Arial"/>
                <a:ea typeface="+mn-ea"/>
                <a:cs typeface="Arial"/>
              </a:rPr>
              <a:t>a</a:t>
            </a:r>
            <a:r>
              <a:rPr kumimoji="0" sz="600" b="0" i="0" u="none" strike="noStrike" kern="1200" cap="none" spc="40" normalizeH="0" baseline="0" noProof="0" dirty="0" smtClean="0">
                <a:ln>
                  <a:noFill/>
                </a:ln>
                <a:solidFill>
                  <a:srgbClr val="18161D"/>
                </a:solidFill>
                <a:effectLst/>
                <a:uLnTx/>
                <a:uFillTx/>
                <a:latin typeface="Arial"/>
                <a:ea typeface="+mn-ea"/>
                <a:cs typeface="Arial"/>
              </a:rPr>
              <a:t>nge</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53" name="object 53"/>
          <p:cNvSpPr txBox="1"/>
          <p:nvPr/>
        </p:nvSpPr>
        <p:spPr>
          <a:xfrm>
            <a:off x="4368107" y="2775065"/>
            <a:ext cx="725805" cy="10350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20" normalizeH="0" baseline="0" noProof="0" dirty="0" smtClean="0">
                <a:ln>
                  <a:noFill/>
                </a:ln>
                <a:solidFill>
                  <a:srgbClr val="18161D"/>
                </a:solidFill>
                <a:effectLst/>
                <a:uLnTx/>
                <a:uFillTx/>
                <a:latin typeface="Arial"/>
                <a:ea typeface="+mn-ea"/>
                <a:cs typeface="Arial"/>
              </a:rPr>
              <a:t>Ba</a:t>
            </a:r>
            <a:r>
              <a:rPr kumimoji="0" sz="600" b="0" i="0" u="none" strike="noStrike" kern="1200" cap="none" spc="30" normalizeH="0" baseline="0" noProof="0" dirty="0" smtClean="0">
                <a:ln>
                  <a:noFill/>
                </a:ln>
                <a:solidFill>
                  <a:srgbClr val="33182A"/>
                </a:solidFill>
                <a:effectLst/>
                <a:uLnTx/>
                <a:uFillTx/>
                <a:latin typeface="Arial"/>
                <a:ea typeface="+mn-ea"/>
                <a:cs typeface="Arial"/>
              </a:rPr>
              <a:t>t</a:t>
            </a:r>
            <a:r>
              <a:rPr kumimoji="0" sz="600" b="0" i="0" u="none" strike="noStrike" kern="1200" cap="none" spc="50" normalizeH="0" baseline="0" noProof="0" dirty="0" smtClean="0">
                <a:ln>
                  <a:noFill/>
                </a:ln>
                <a:solidFill>
                  <a:srgbClr val="33182A"/>
                </a:solidFill>
                <a:effectLst/>
                <a:uLnTx/>
                <a:uFillTx/>
                <a:latin typeface="Arial"/>
                <a:ea typeface="+mn-ea"/>
                <a:cs typeface="Arial"/>
              </a:rPr>
              <a:t>c</a:t>
            </a:r>
            <a:r>
              <a:rPr kumimoji="0" sz="600" b="0" i="0" u="none" strike="noStrike" kern="1200" cap="none" spc="135" normalizeH="0" baseline="0" noProof="0" dirty="0" smtClean="0">
                <a:ln>
                  <a:noFill/>
                </a:ln>
                <a:solidFill>
                  <a:srgbClr val="18161D"/>
                </a:solidFill>
                <a:effectLst/>
                <a:uLnTx/>
                <a:uFillTx/>
                <a:latin typeface="Arial"/>
                <a:ea typeface="+mn-ea"/>
                <a:cs typeface="Arial"/>
              </a:rPr>
              <a:t>h</a:t>
            </a:r>
            <a:r>
              <a:rPr kumimoji="0" sz="600" b="0" i="0" u="none" strike="noStrike" kern="1200" cap="none" spc="-50" normalizeH="0" baseline="0" noProof="0" dirty="0" smtClean="0">
                <a:ln>
                  <a:noFill/>
                </a:ln>
                <a:solidFill>
                  <a:srgbClr val="18161D"/>
                </a:solidFill>
                <a:effectLst/>
                <a:uLnTx/>
                <a:uFillTx/>
                <a:latin typeface="Arial"/>
                <a:ea typeface="+mn-ea"/>
                <a:cs typeface="Arial"/>
              </a:rPr>
              <a:t> </a:t>
            </a:r>
            <a:r>
              <a:rPr kumimoji="0" sz="600" b="0" i="0" u="none" strike="noStrike" kern="1200" cap="none" spc="50" normalizeH="0" baseline="0" noProof="0" dirty="0" smtClean="0">
                <a:ln>
                  <a:noFill/>
                </a:ln>
                <a:solidFill>
                  <a:srgbClr val="18161D"/>
                </a:solidFill>
                <a:effectLst/>
                <a:uLnTx/>
                <a:uFillTx/>
                <a:latin typeface="Arial"/>
                <a:ea typeface="+mn-ea"/>
                <a:cs typeface="Arial"/>
              </a:rPr>
              <a:t>Date</a:t>
            </a:r>
            <a:r>
              <a:rPr kumimoji="0" sz="600" b="0" i="0" u="none" strike="noStrike" kern="1200" cap="none" spc="-25" normalizeH="0" baseline="0" noProof="0" dirty="0" smtClean="0">
                <a:ln>
                  <a:noFill/>
                </a:ln>
                <a:solidFill>
                  <a:srgbClr val="18161D"/>
                </a:solidFill>
                <a:effectLst/>
                <a:uLnTx/>
                <a:uFillTx/>
                <a:latin typeface="Arial"/>
                <a:ea typeface="+mn-ea"/>
                <a:cs typeface="Arial"/>
              </a:rPr>
              <a:t> </a:t>
            </a:r>
            <a:r>
              <a:rPr kumimoji="0" sz="600" b="0" i="0" u="none" strike="noStrike" kern="1200" cap="none" spc="35" normalizeH="0" baseline="0" noProof="0" dirty="0" smtClean="0">
                <a:ln>
                  <a:noFill/>
                </a:ln>
                <a:solidFill>
                  <a:srgbClr val="18161D"/>
                </a:solidFill>
                <a:effectLst/>
                <a:uLnTx/>
                <a:uFillTx/>
                <a:latin typeface="Arial"/>
                <a:ea typeface="+mn-ea"/>
                <a:cs typeface="Arial"/>
              </a:rPr>
              <a:t>Range</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54" name="object 54"/>
          <p:cNvSpPr txBox="1"/>
          <p:nvPr/>
        </p:nvSpPr>
        <p:spPr>
          <a:xfrm>
            <a:off x="7381471" y="2779222"/>
            <a:ext cx="269240" cy="10350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35" normalizeH="0" baseline="0" noProof="0" dirty="0" smtClean="0">
                <a:ln>
                  <a:noFill/>
                </a:ln>
                <a:solidFill>
                  <a:srgbClr val="18161D"/>
                </a:solidFill>
                <a:effectLst/>
                <a:uLnTx/>
                <a:uFillTx/>
                <a:latin typeface="Arial"/>
                <a:ea typeface="+mn-ea"/>
                <a:cs typeface="Arial"/>
              </a:rPr>
              <a:t>Action</a:t>
            </a:r>
            <a:endParaRPr kumimoji="0" sz="600" b="0" i="0" u="none" strike="noStrike" kern="1200" cap="none" spc="0" normalizeH="0" baseline="0" noProof="0">
              <a:ln>
                <a:noFill/>
              </a:ln>
              <a:solidFill>
                <a:prstClr val="black"/>
              </a:solidFill>
              <a:effectLst/>
              <a:uLnTx/>
              <a:uFillTx/>
              <a:latin typeface="Arial"/>
              <a:ea typeface="+mn-ea"/>
              <a:cs typeface="Arial"/>
            </a:endParaRPr>
          </a:p>
        </p:txBody>
      </p:sp>
      <p:sp>
        <p:nvSpPr>
          <p:cNvPr id="55" name="object 55"/>
          <p:cNvSpPr txBox="1"/>
          <p:nvPr/>
        </p:nvSpPr>
        <p:spPr>
          <a:xfrm>
            <a:off x="7306656" y="2884632"/>
            <a:ext cx="386080" cy="14224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90" normalizeH="0" baseline="0" noProof="0" dirty="0" smtClean="0">
                <a:ln>
                  <a:noFill/>
                </a:ln>
                <a:solidFill>
                  <a:srgbClr val="646B6B"/>
                </a:solidFill>
                <a:effectLst/>
                <a:uLnTx/>
                <a:uFillTx/>
                <a:latin typeface="Times New Roman"/>
                <a:ea typeface="+mn-ea"/>
                <a:cs typeface="Times New Roman"/>
              </a:rPr>
              <a:t>®  </a:t>
            </a:r>
            <a:r>
              <a:rPr kumimoji="0" sz="850" b="0" i="0" u="none" strike="noStrike" kern="1200" cap="none" spc="-75" normalizeH="0" baseline="0" noProof="0" dirty="0" smtClean="0">
                <a:ln>
                  <a:noFill/>
                </a:ln>
                <a:solidFill>
                  <a:srgbClr val="646B6B"/>
                </a:solidFill>
                <a:effectLst/>
                <a:uLnTx/>
                <a:uFillTx/>
                <a:latin typeface="Times New Roman"/>
                <a:ea typeface="+mn-ea"/>
                <a:cs typeface="Times New Roman"/>
              </a:rPr>
              <a:t> </a:t>
            </a:r>
            <a:r>
              <a:rPr kumimoji="0" sz="750" b="1" i="0" u="none" strike="noStrike" kern="1200" cap="none" spc="7" normalizeH="0" baseline="11111" noProof="0" dirty="0" smtClean="0">
                <a:ln>
                  <a:noFill/>
                </a:ln>
                <a:solidFill>
                  <a:srgbClr val="646B6B"/>
                </a:solidFill>
                <a:effectLst/>
                <a:uLnTx/>
                <a:uFillTx/>
                <a:latin typeface="Arial"/>
                <a:ea typeface="+mn-ea"/>
                <a:cs typeface="Arial"/>
              </a:rPr>
              <a:t>Merge</a:t>
            </a:r>
            <a:endParaRPr kumimoji="0" sz="750" b="0" i="0" u="none" strike="noStrike" kern="1200" cap="none" spc="0" normalizeH="0" baseline="11111" noProof="0">
              <a:ln>
                <a:noFill/>
              </a:ln>
              <a:solidFill>
                <a:prstClr val="black"/>
              </a:solidFill>
              <a:effectLst/>
              <a:uLnTx/>
              <a:uFillTx/>
              <a:latin typeface="Arial"/>
              <a:ea typeface="+mn-ea"/>
              <a:cs typeface="Arial"/>
            </a:endParaRPr>
          </a:p>
        </p:txBody>
      </p:sp>
      <p:sp>
        <p:nvSpPr>
          <p:cNvPr id="56" name="object 56"/>
          <p:cNvSpPr txBox="1"/>
          <p:nvPr/>
        </p:nvSpPr>
        <p:spPr>
          <a:xfrm>
            <a:off x="3383048" y="3034953"/>
            <a:ext cx="806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155" normalizeH="0" baseline="0" noProof="0" dirty="0" smtClean="0">
                <a:ln>
                  <a:noFill/>
                </a:ln>
                <a:solidFill>
                  <a:srgbClr val="42423F"/>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57" name="object 57"/>
          <p:cNvSpPr txBox="1"/>
          <p:nvPr/>
        </p:nvSpPr>
        <p:spPr>
          <a:xfrm>
            <a:off x="4031442" y="3034953"/>
            <a:ext cx="7239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90" normalizeH="0" baseline="0" noProof="0" dirty="0" smtClean="0">
                <a:ln>
                  <a:noFill/>
                </a:ln>
                <a:solidFill>
                  <a:srgbClr val="2F2D34"/>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58" name="object 58"/>
          <p:cNvSpPr/>
          <p:nvPr/>
        </p:nvSpPr>
        <p:spPr>
          <a:xfrm>
            <a:off x="7315241" y="2989722"/>
            <a:ext cx="101726" cy="150130"/>
          </a:xfrm>
          <a:custGeom>
            <a:avLst/>
            <a:gdLst/>
            <a:ahLst/>
            <a:cxnLst/>
            <a:rect l="l" t="t" r="r" b="b"/>
            <a:pathLst>
              <a:path w="101726" h="150130">
                <a:moveTo>
                  <a:pt x="0" y="0"/>
                </a:moveTo>
                <a:lnTo>
                  <a:pt x="101726" y="0"/>
                </a:lnTo>
                <a:lnTo>
                  <a:pt x="101726" y="150130"/>
                </a:lnTo>
                <a:lnTo>
                  <a:pt x="0" y="150130"/>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9" name="object 59"/>
          <p:cNvSpPr txBox="1"/>
          <p:nvPr/>
        </p:nvSpPr>
        <p:spPr>
          <a:xfrm>
            <a:off x="4501111" y="2993390"/>
            <a:ext cx="457200"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7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9</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6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70" normalizeH="0" baseline="0" noProof="0" dirty="0" smtClean="0">
                <a:ln>
                  <a:noFill/>
                </a:ln>
                <a:solidFill>
                  <a:srgbClr val="525659"/>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45720"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8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80"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5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0" name="object 60"/>
          <p:cNvSpPr txBox="1"/>
          <p:nvPr/>
        </p:nvSpPr>
        <p:spPr>
          <a:xfrm>
            <a:off x="5403042" y="3034953"/>
            <a:ext cx="14224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364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1" name="object 61"/>
          <p:cNvSpPr txBox="1"/>
          <p:nvPr/>
        </p:nvSpPr>
        <p:spPr>
          <a:xfrm>
            <a:off x="6134562" y="3034953"/>
            <a:ext cx="14351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55" normalizeH="0" baseline="0" noProof="0" dirty="0" smtClean="0">
                <a:ln>
                  <a:noFill/>
                </a:ln>
                <a:solidFill>
                  <a:srgbClr val="42423F"/>
                </a:solidFill>
                <a:effectLst/>
                <a:uLnTx/>
                <a:uFillTx/>
                <a:latin typeface="Times New Roman"/>
                <a:ea typeface="+mn-ea"/>
                <a:cs typeface="Times New Roman"/>
              </a:rPr>
              <a:t>64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2" name="object 62"/>
          <p:cNvSpPr txBox="1"/>
          <p:nvPr/>
        </p:nvSpPr>
        <p:spPr>
          <a:xfrm>
            <a:off x="6695671" y="2993390"/>
            <a:ext cx="457200"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30"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 </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8</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6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 </a:t>
            </a:r>
            <a:r>
              <a:rPr kumimoji="0" sz="550" b="0" i="0" u="none" strike="noStrike" kern="1200" cap="none" spc="70" normalizeH="0" baseline="0" noProof="0" dirty="0" smtClean="0">
                <a:ln>
                  <a:noFill/>
                </a:ln>
                <a:solidFill>
                  <a:srgbClr val="646B6B"/>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37465"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6</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9</a:t>
            </a:r>
            <a:r>
              <a:rPr kumimoji="0" sz="550" b="0" i="0" u="none" strike="noStrike" kern="1200" cap="none" spc="140"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2014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3" name="object 63"/>
          <p:cNvSpPr txBox="1"/>
          <p:nvPr/>
        </p:nvSpPr>
        <p:spPr>
          <a:xfrm>
            <a:off x="7306656" y="2990503"/>
            <a:ext cx="439420" cy="1498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395" normalizeH="0" baseline="0" noProof="0" dirty="0" smtClean="0">
                <a:ln>
                  <a:noFill/>
                </a:ln>
                <a:solidFill>
                  <a:srgbClr val="AEB1AA"/>
                </a:solidFill>
                <a:effectLst/>
                <a:uLnTx/>
                <a:uFillTx/>
                <a:latin typeface="Times New Roman"/>
                <a:ea typeface="+mn-ea"/>
                <a:cs typeface="Times New Roman"/>
              </a:rPr>
              <a:t>0</a:t>
            </a:r>
            <a:r>
              <a:rPr kumimoji="0" sz="600" b="0" i="0" u="none" strike="noStrike" kern="1200" cap="none" spc="-10" normalizeH="0" baseline="0" noProof="0" dirty="0" smtClean="0">
                <a:ln>
                  <a:noFill/>
                </a:ln>
                <a:solidFill>
                  <a:srgbClr val="525659"/>
                </a:solidFill>
                <a:effectLst/>
                <a:uLnTx/>
                <a:uFillTx/>
                <a:latin typeface="Times New Roman"/>
                <a:ea typeface="+mn-ea"/>
                <a:cs typeface="Times New Roman"/>
              </a:rPr>
              <a:t>Overwrite</a:t>
            </a:r>
            <a:endParaRPr kumimoji="0" sz="6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4" name="object 64"/>
          <p:cNvSpPr/>
          <p:nvPr/>
        </p:nvSpPr>
        <p:spPr>
          <a:xfrm>
            <a:off x="7315241" y="3122725"/>
            <a:ext cx="101726" cy="150130"/>
          </a:xfrm>
          <a:custGeom>
            <a:avLst/>
            <a:gdLst/>
            <a:ahLst/>
            <a:cxnLst/>
            <a:rect l="l" t="t" r="r" b="b"/>
            <a:pathLst>
              <a:path w="101726" h="150130">
                <a:moveTo>
                  <a:pt x="0" y="0"/>
                </a:moveTo>
                <a:lnTo>
                  <a:pt x="101726" y="0"/>
                </a:lnTo>
                <a:lnTo>
                  <a:pt x="101726" y="150130"/>
                </a:lnTo>
                <a:lnTo>
                  <a:pt x="0" y="150130"/>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65" name="object 65"/>
          <p:cNvSpPr txBox="1"/>
          <p:nvPr/>
        </p:nvSpPr>
        <p:spPr>
          <a:xfrm>
            <a:off x="7306656" y="3106882"/>
            <a:ext cx="392430" cy="16637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350" b="0" i="0" u="none" strike="noStrike" kern="1200" cap="none" spc="509" normalizeH="0" baseline="-9259" noProof="0" dirty="0" smtClean="0">
                <a:ln>
                  <a:noFill/>
                </a:ln>
                <a:solidFill>
                  <a:srgbClr val="AEB1AA"/>
                </a:solidFill>
                <a:effectLst/>
                <a:uLnTx/>
                <a:uFillTx/>
                <a:latin typeface="Times New Roman"/>
                <a:ea typeface="+mn-ea"/>
                <a:cs typeface="Times New Roman"/>
              </a:rPr>
              <a:t>0  </a:t>
            </a:r>
            <a:r>
              <a:rPr kumimoji="0" sz="550" b="1" i="0" u="none" strike="noStrike" kern="1200" cap="none" spc="5" normalizeH="0" baseline="0" noProof="0" dirty="0" smtClean="0">
                <a:ln>
                  <a:noFill/>
                </a:ln>
                <a:solidFill>
                  <a:srgbClr val="525659"/>
                </a:solidFill>
                <a:effectLst/>
                <a:uLnTx/>
                <a:uFillTx/>
                <a:latin typeface="Times New Roman"/>
                <a:ea typeface="+mn-ea"/>
                <a:cs typeface="Times New Roman"/>
              </a:rPr>
              <a:t>Igno</a:t>
            </a:r>
            <a:r>
              <a:rPr kumimoji="0" sz="550" b="1" i="0" u="none" strike="noStrike" kern="1200" cap="none" spc="-20" normalizeH="0" baseline="0" noProof="0" dirty="0" smtClean="0">
                <a:ln>
                  <a:noFill/>
                </a:ln>
                <a:solidFill>
                  <a:srgbClr val="525659"/>
                </a:solidFill>
                <a:effectLst/>
                <a:uLnTx/>
                <a:uFillTx/>
                <a:latin typeface="Times New Roman"/>
                <a:ea typeface="+mn-ea"/>
                <a:cs typeface="Times New Roman"/>
              </a:rPr>
              <a:t>r</a:t>
            </a:r>
            <a:r>
              <a:rPr kumimoji="0" sz="550" b="1" i="0" u="none" strike="noStrike" kern="1200" cap="none" spc="50" normalizeH="0" baseline="0" noProof="0" dirty="0" smtClean="0">
                <a:ln>
                  <a:noFill/>
                </a:ln>
                <a:solidFill>
                  <a:srgbClr val="42423F"/>
                </a:solidFill>
                <a:effectLst/>
                <a:uLnTx/>
                <a:uFillTx/>
                <a:latin typeface="Times New Roman"/>
                <a:ea typeface="+mn-ea"/>
                <a:cs typeface="Times New Roman"/>
              </a:rPr>
              <a:t>e</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6" name="object 66"/>
          <p:cNvSpPr txBox="1"/>
          <p:nvPr/>
        </p:nvSpPr>
        <p:spPr>
          <a:xfrm>
            <a:off x="7310811" y="3267018"/>
            <a:ext cx="383540" cy="14224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50" normalizeH="0" baseline="0" noProof="0" dirty="0" smtClean="0">
                <a:ln>
                  <a:noFill/>
                </a:ln>
                <a:solidFill>
                  <a:srgbClr val="646B6B"/>
                </a:solidFill>
                <a:effectLst/>
                <a:uLnTx/>
                <a:uFillTx/>
                <a:latin typeface="Times New Roman"/>
                <a:ea typeface="+mn-ea"/>
                <a:cs typeface="Times New Roman"/>
              </a:rPr>
              <a:t>®  </a:t>
            </a:r>
            <a:r>
              <a:rPr kumimoji="0" sz="850" b="0" i="0" u="none" strike="noStrike" kern="1200" cap="none" spc="-65" normalizeH="0" baseline="0" noProof="0" dirty="0" smtClean="0">
                <a:ln>
                  <a:noFill/>
                </a:ln>
                <a:solidFill>
                  <a:srgbClr val="646B6B"/>
                </a:solidFill>
                <a:effectLst/>
                <a:uLnTx/>
                <a:uFillTx/>
                <a:latin typeface="Times New Roman"/>
                <a:ea typeface="+mn-ea"/>
                <a:cs typeface="Times New Roman"/>
              </a:rPr>
              <a:t> </a:t>
            </a:r>
            <a:r>
              <a:rPr kumimoji="0" sz="750" b="1" i="0" u="none" strike="noStrike" kern="1200" cap="none" spc="0" normalizeH="0" baseline="11111" noProof="0" dirty="0" smtClean="0">
                <a:ln>
                  <a:noFill/>
                </a:ln>
                <a:solidFill>
                  <a:srgbClr val="525659"/>
                </a:solidFill>
                <a:effectLst/>
                <a:uLnTx/>
                <a:uFillTx/>
                <a:latin typeface="Arial"/>
                <a:ea typeface="+mn-ea"/>
                <a:cs typeface="Arial"/>
              </a:rPr>
              <a:t>Mer</a:t>
            </a:r>
            <a:r>
              <a:rPr kumimoji="0" sz="750" b="1" i="0" u="none" strike="noStrike" kern="1200" cap="none" spc="7" normalizeH="0" baseline="11111" noProof="0" dirty="0" smtClean="0">
                <a:ln>
                  <a:noFill/>
                </a:ln>
                <a:solidFill>
                  <a:srgbClr val="525659"/>
                </a:solidFill>
                <a:effectLst/>
                <a:uLnTx/>
                <a:uFillTx/>
                <a:latin typeface="Arial"/>
                <a:ea typeface="+mn-ea"/>
                <a:cs typeface="Arial"/>
              </a:rPr>
              <a:t>o</a:t>
            </a:r>
            <a:r>
              <a:rPr kumimoji="0" sz="750" b="1" i="0" u="none" strike="noStrike" kern="1200" cap="none" spc="75" normalizeH="0" baseline="11111" noProof="0" dirty="0" smtClean="0">
                <a:ln>
                  <a:noFill/>
                </a:ln>
                <a:solidFill>
                  <a:srgbClr val="42423F"/>
                </a:solidFill>
                <a:effectLst/>
                <a:uLnTx/>
                <a:uFillTx/>
                <a:latin typeface="Arial"/>
                <a:ea typeface="+mn-ea"/>
                <a:cs typeface="Arial"/>
              </a:rPr>
              <a:t>e</a:t>
            </a:r>
            <a:endParaRPr kumimoji="0" sz="750" b="0" i="0" u="none" strike="noStrike" kern="1200" cap="none" spc="0" normalizeH="0" baseline="11111" noProof="0">
              <a:ln>
                <a:noFill/>
              </a:ln>
              <a:solidFill>
                <a:prstClr val="black"/>
              </a:solidFill>
              <a:effectLst/>
              <a:uLnTx/>
              <a:uFillTx/>
              <a:latin typeface="Arial"/>
              <a:ea typeface="+mn-ea"/>
              <a:cs typeface="Arial"/>
            </a:endParaRPr>
          </a:p>
        </p:txBody>
      </p:sp>
      <p:sp>
        <p:nvSpPr>
          <p:cNvPr id="67" name="object 67"/>
          <p:cNvSpPr txBox="1"/>
          <p:nvPr/>
        </p:nvSpPr>
        <p:spPr>
          <a:xfrm>
            <a:off x="1624906" y="3413181"/>
            <a:ext cx="3092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0" normalizeH="0" baseline="0" noProof="0" dirty="0" smtClean="0">
                <a:ln>
                  <a:noFill/>
                </a:ln>
                <a:solidFill>
                  <a:srgbClr val="525659"/>
                </a:solidFill>
                <a:effectLst/>
                <a:uLnTx/>
                <a:uFillTx/>
                <a:latin typeface="Times New Roman"/>
                <a:ea typeface="+mn-ea"/>
                <a:cs typeface="Times New Roman"/>
              </a:rPr>
              <a:t>5</a:t>
            </a:r>
            <a:r>
              <a:rPr kumimoji="0" sz="550" b="0" i="0" u="none" strike="noStrike" kern="1200" cap="none" spc="70" normalizeH="0" baseline="0" noProof="0" dirty="0" smtClean="0">
                <a:ln>
                  <a:noFill/>
                </a:ln>
                <a:solidFill>
                  <a:srgbClr val="42423F"/>
                </a:solidFill>
                <a:effectLst/>
                <a:uLnTx/>
                <a:uFillTx/>
                <a:latin typeface="Times New Roman"/>
                <a:ea typeface="+mn-ea"/>
                <a:cs typeface="Times New Roman"/>
              </a:rPr>
              <a:t>9</a:t>
            </a:r>
            <a:r>
              <a:rPr kumimoji="0" sz="550" b="0" i="0" u="none" strike="noStrike" kern="1200" cap="none" spc="30"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211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68" name="object 68"/>
          <p:cNvSpPr txBox="1"/>
          <p:nvPr/>
        </p:nvSpPr>
        <p:spPr>
          <a:xfrm>
            <a:off x="2194328" y="3419531"/>
            <a:ext cx="740410" cy="8826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00" b="1" i="0" u="none" strike="noStrike" kern="1200" cap="none" spc="-45" normalizeH="0" baseline="0" noProof="0" dirty="0" smtClean="0">
                <a:ln>
                  <a:noFill/>
                </a:ln>
                <a:solidFill>
                  <a:srgbClr val="525659"/>
                </a:solidFill>
                <a:effectLst/>
                <a:uLnTx/>
                <a:uFillTx/>
                <a:latin typeface="Arial"/>
                <a:ea typeface="+mn-ea"/>
                <a:cs typeface="Arial"/>
              </a:rPr>
              <a:t>P</a:t>
            </a:r>
            <a:r>
              <a:rPr kumimoji="0" sz="500" b="1" i="0" u="none" strike="noStrike" kern="1200" cap="none" spc="-10" normalizeH="0" baseline="0" noProof="0" dirty="0" smtClean="0">
                <a:ln>
                  <a:noFill/>
                </a:ln>
                <a:solidFill>
                  <a:srgbClr val="525659"/>
                </a:solidFill>
                <a:effectLst/>
                <a:uLnTx/>
                <a:uFillTx/>
                <a:latin typeface="Arial"/>
                <a:ea typeface="+mn-ea"/>
                <a:cs typeface="Arial"/>
              </a:rPr>
              <a:t>l</a:t>
            </a:r>
            <a:r>
              <a:rPr kumimoji="0" sz="500" b="1" i="0" u="none" strike="noStrike" kern="1200" cap="none" spc="0" normalizeH="0" baseline="0" noProof="0" dirty="0" smtClean="0">
                <a:ln>
                  <a:noFill/>
                </a:ln>
                <a:solidFill>
                  <a:srgbClr val="42423F"/>
                </a:solidFill>
                <a:effectLst/>
                <a:uLnTx/>
                <a:uFillTx/>
                <a:latin typeface="Arial"/>
                <a:ea typeface="+mn-ea"/>
                <a:cs typeface="Arial"/>
              </a:rPr>
              <a:t>eas</a:t>
            </a:r>
            <a:r>
              <a:rPr kumimoji="0" sz="500" b="1" i="0" u="none" strike="noStrike" kern="1200" cap="none" spc="20" normalizeH="0" baseline="0" noProof="0" dirty="0" smtClean="0">
                <a:ln>
                  <a:noFill/>
                </a:ln>
                <a:solidFill>
                  <a:srgbClr val="42423F"/>
                </a:solidFill>
                <a:effectLst/>
                <a:uLnTx/>
                <a:uFillTx/>
                <a:latin typeface="Arial"/>
                <a:ea typeface="+mn-ea"/>
                <a:cs typeface="Arial"/>
              </a:rPr>
              <a:t>a</a:t>
            </a:r>
            <a:r>
              <a:rPr kumimoji="0" sz="500" b="1" i="0" u="none" strike="noStrike" kern="1200" cap="none" spc="-15" normalizeH="0" baseline="0" noProof="0" dirty="0" smtClean="0">
                <a:ln>
                  <a:noFill/>
                </a:ln>
                <a:solidFill>
                  <a:srgbClr val="343F5E"/>
                </a:solidFill>
                <a:effectLst/>
                <a:uLnTx/>
                <a:uFillTx/>
                <a:latin typeface="Arial"/>
                <a:ea typeface="+mn-ea"/>
                <a:cs typeface="Arial"/>
              </a:rPr>
              <a:t>n</a:t>
            </a:r>
            <a:r>
              <a:rPr kumimoji="0" sz="500" b="1" i="0" u="none" strike="noStrike" kern="1200" cap="none" spc="5" normalizeH="0" baseline="0" noProof="0" dirty="0" smtClean="0">
                <a:ln>
                  <a:noFill/>
                </a:ln>
                <a:solidFill>
                  <a:srgbClr val="42423F"/>
                </a:solidFill>
                <a:effectLst/>
                <a:uLnTx/>
                <a:uFillTx/>
                <a:latin typeface="Arial"/>
                <a:ea typeface="+mn-ea"/>
                <a:cs typeface="Arial"/>
              </a:rPr>
              <a:t>t</a:t>
            </a:r>
            <a:r>
              <a:rPr kumimoji="0" sz="500" b="1" i="0" u="none" strike="noStrike" kern="1200" cap="none" spc="45" normalizeH="0" baseline="0" noProof="0" dirty="0" smtClean="0">
                <a:ln>
                  <a:noFill/>
                </a:ln>
                <a:solidFill>
                  <a:srgbClr val="42423F"/>
                </a:solidFill>
                <a:effectLst/>
                <a:uLnTx/>
                <a:uFillTx/>
                <a:latin typeface="Arial"/>
                <a:ea typeface="+mn-ea"/>
                <a:cs typeface="Arial"/>
              </a:rPr>
              <a:t> </a:t>
            </a:r>
            <a:r>
              <a:rPr kumimoji="0" sz="500" b="1" i="0" u="none" strike="noStrike" kern="1200" cap="none" spc="20" normalizeH="0" baseline="0" noProof="0" dirty="0" smtClean="0">
                <a:ln>
                  <a:noFill/>
                </a:ln>
                <a:solidFill>
                  <a:srgbClr val="646B6B"/>
                </a:solidFill>
                <a:effectLst/>
                <a:uLnTx/>
                <a:uFillTx/>
                <a:latin typeface="Arial"/>
                <a:ea typeface="+mn-ea"/>
                <a:cs typeface="Arial"/>
              </a:rPr>
              <a:t>V</a:t>
            </a:r>
            <a:r>
              <a:rPr kumimoji="0" sz="500" b="1" i="0" u="none" strike="noStrike" kern="1200" cap="none" spc="-20" normalizeH="0" baseline="0" noProof="0" dirty="0" smtClean="0">
                <a:ln>
                  <a:noFill/>
                </a:ln>
                <a:solidFill>
                  <a:srgbClr val="42423F"/>
                </a:solidFill>
                <a:effectLst/>
                <a:uLnTx/>
                <a:uFillTx/>
                <a:latin typeface="Arial"/>
                <a:ea typeface="+mn-ea"/>
                <a:cs typeface="Arial"/>
              </a:rPr>
              <a:t>a</a:t>
            </a:r>
            <a:r>
              <a:rPr kumimoji="0" sz="500" b="1" i="0" u="none" strike="noStrike" kern="1200" cap="none" spc="10" normalizeH="0" baseline="0" noProof="0" dirty="0" smtClean="0">
                <a:ln>
                  <a:noFill/>
                </a:ln>
                <a:solidFill>
                  <a:srgbClr val="746754"/>
                </a:solidFill>
                <a:effectLst/>
                <a:uLnTx/>
                <a:uFillTx/>
                <a:latin typeface="Arial"/>
                <a:ea typeface="+mn-ea"/>
                <a:cs typeface="Arial"/>
              </a:rPr>
              <a:t>l</a:t>
            </a:r>
            <a:r>
              <a:rPr kumimoji="0" sz="500" b="1" i="0" u="none" strike="noStrike" kern="1200" cap="none" spc="0" normalizeH="0" baseline="0" noProof="0" dirty="0" smtClean="0">
                <a:ln>
                  <a:noFill/>
                </a:ln>
                <a:solidFill>
                  <a:srgbClr val="746754"/>
                </a:solidFill>
                <a:effectLst/>
                <a:uLnTx/>
                <a:uFillTx/>
                <a:latin typeface="Arial"/>
                <a:ea typeface="+mn-ea"/>
                <a:cs typeface="Arial"/>
              </a:rPr>
              <a:t>l</a:t>
            </a:r>
            <a:r>
              <a:rPr kumimoji="0" sz="500" b="1" i="0" u="none" strike="noStrike" kern="1200" cap="none" spc="-20" normalizeH="0" baseline="0" noProof="0" dirty="0" smtClean="0">
                <a:ln>
                  <a:noFill/>
                </a:ln>
                <a:solidFill>
                  <a:srgbClr val="2F2D34"/>
                </a:solidFill>
                <a:effectLst/>
                <a:uLnTx/>
                <a:uFillTx/>
                <a:latin typeface="Arial"/>
                <a:ea typeface="+mn-ea"/>
                <a:cs typeface="Arial"/>
              </a:rPr>
              <a:t>e</a:t>
            </a:r>
            <a:r>
              <a:rPr kumimoji="0" sz="500" b="1" i="0" u="none" strike="noStrike" kern="1200" cap="none" spc="20" normalizeH="0" baseline="0" noProof="0" dirty="0" smtClean="0">
                <a:ln>
                  <a:noFill/>
                </a:ln>
                <a:solidFill>
                  <a:srgbClr val="525659"/>
                </a:solidFill>
                <a:effectLst/>
                <a:uLnTx/>
                <a:uFillTx/>
                <a:latin typeface="Arial"/>
                <a:ea typeface="+mn-ea"/>
                <a:cs typeface="Arial"/>
              </a:rPr>
              <a:t>y</a:t>
            </a:r>
            <a:r>
              <a:rPr kumimoji="0" sz="500" b="1" i="0" u="none" strike="noStrike" kern="1200" cap="none" spc="15" normalizeH="0" baseline="0" noProof="0" dirty="0" smtClean="0">
                <a:ln>
                  <a:noFill/>
                </a:ln>
                <a:solidFill>
                  <a:srgbClr val="525659"/>
                </a:solidFill>
                <a:effectLst/>
                <a:uLnTx/>
                <a:uFillTx/>
                <a:latin typeface="Arial"/>
                <a:ea typeface="+mn-ea"/>
                <a:cs typeface="Arial"/>
              </a:rPr>
              <a:t> </a:t>
            </a:r>
            <a:r>
              <a:rPr kumimoji="0" sz="500" b="1" i="0" u="none" strike="noStrike" kern="1200" cap="none" spc="-10" normalizeH="0" baseline="0" noProof="0" dirty="0" smtClean="0">
                <a:ln>
                  <a:noFill/>
                </a:ln>
                <a:solidFill>
                  <a:srgbClr val="525659"/>
                </a:solidFill>
                <a:effectLst/>
                <a:uLnTx/>
                <a:uFillTx/>
                <a:latin typeface="Arial"/>
                <a:ea typeface="+mn-ea"/>
                <a:cs typeface="Arial"/>
              </a:rPr>
              <a:t>Scho</a:t>
            </a:r>
            <a:r>
              <a:rPr kumimoji="0" sz="500" b="1" i="0" u="none" strike="noStrike" kern="1200" cap="none" spc="-20" normalizeH="0" baseline="0" noProof="0" dirty="0" smtClean="0">
                <a:ln>
                  <a:noFill/>
                </a:ln>
                <a:solidFill>
                  <a:srgbClr val="525659"/>
                </a:solidFill>
                <a:effectLst/>
                <a:uLnTx/>
                <a:uFillTx/>
                <a:latin typeface="Arial"/>
                <a:ea typeface="+mn-ea"/>
                <a:cs typeface="Arial"/>
              </a:rPr>
              <a:t>o</a:t>
            </a:r>
            <a:r>
              <a:rPr kumimoji="0" sz="500" b="1" i="0" u="none" strike="noStrike" kern="1200" cap="none" spc="120" normalizeH="0" baseline="0" noProof="0" dirty="0" smtClean="0">
                <a:ln>
                  <a:noFill/>
                </a:ln>
                <a:solidFill>
                  <a:srgbClr val="754D77"/>
                </a:solidFill>
                <a:effectLst/>
                <a:uLnTx/>
                <a:uFillTx/>
                <a:latin typeface="Arial"/>
                <a:ea typeface="+mn-ea"/>
                <a:cs typeface="Arial"/>
              </a:rPr>
              <a:t>l</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69" name="object 69"/>
          <p:cNvSpPr txBox="1"/>
          <p:nvPr/>
        </p:nvSpPr>
        <p:spPr>
          <a:xfrm>
            <a:off x="3383048" y="3413181"/>
            <a:ext cx="806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155" normalizeH="0" baseline="0" noProof="0" dirty="0" smtClean="0">
                <a:ln>
                  <a:noFill/>
                </a:ln>
                <a:solidFill>
                  <a:srgbClr val="42423F"/>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0" name="object 70"/>
          <p:cNvSpPr txBox="1"/>
          <p:nvPr/>
        </p:nvSpPr>
        <p:spPr>
          <a:xfrm>
            <a:off x="4031442" y="3413181"/>
            <a:ext cx="7239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90" normalizeH="0" baseline="0" noProof="0" dirty="0" smtClean="0">
                <a:ln>
                  <a:noFill/>
                </a:ln>
                <a:solidFill>
                  <a:srgbClr val="2F2D34"/>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1" name="object 71"/>
          <p:cNvSpPr/>
          <p:nvPr/>
        </p:nvSpPr>
        <p:spPr>
          <a:xfrm>
            <a:off x="7312225" y="3404861"/>
            <a:ext cx="105389" cy="101537"/>
          </a:xfrm>
          <a:custGeom>
            <a:avLst/>
            <a:gdLst/>
            <a:ahLst/>
            <a:cxnLst/>
            <a:rect l="l" t="t" r="r" b="b"/>
            <a:pathLst>
              <a:path w="105389" h="101537">
                <a:moveTo>
                  <a:pt x="0" y="0"/>
                </a:moveTo>
                <a:lnTo>
                  <a:pt x="105389" y="0"/>
                </a:lnTo>
                <a:lnTo>
                  <a:pt x="105389" y="101537"/>
                </a:lnTo>
                <a:lnTo>
                  <a:pt x="0" y="101537"/>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2" name="object 72"/>
          <p:cNvSpPr txBox="1"/>
          <p:nvPr/>
        </p:nvSpPr>
        <p:spPr>
          <a:xfrm>
            <a:off x="4505268" y="3375775"/>
            <a:ext cx="452755"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20" normalizeH="0" baseline="0" noProof="0" dirty="0" smtClean="0">
                <a:ln>
                  <a:noFill/>
                </a:ln>
                <a:solidFill>
                  <a:srgbClr val="42423F"/>
                </a:solidFill>
                <a:effectLst/>
                <a:uLnTx/>
                <a:uFillTx/>
                <a:latin typeface="Times New Roman"/>
                <a:ea typeface="+mn-ea"/>
                <a:cs typeface="Times New Roman"/>
              </a:rPr>
              <a:t>8</a:t>
            </a:r>
            <a:r>
              <a:rPr kumimoji="0" sz="550" b="0" i="0" u="none" strike="noStrike" kern="1200" cap="none" spc="45" normalizeH="0" baseline="0" noProof="0" dirty="0" smtClean="0">
                <a:ln>
                  <a:noFill/>
                </a:ln>
                <a:solidFill>
                  <a:srgbClr val="646B6B"/>
                </a:solidFill>
                <a:effectLst/>
                <a:uLnTx/>
                <a:uFillTx/>
                <a:latin typeface="Times New Roman"/>
                <a:ea typeface="+mn-ea"/>
                <a:cs typeface="Times New Roman"/>
              </a:rPr>
              <a:t>/2</a:t>
            </a:r>
            <a:r>
              <a:rPr kumimoji="0" sz="550" b="0" i="0" u="none" strike="noStrike" kern="1200" cap="none" spc="10" normalizeH="0" baseline="0" noProof="0" dirty="0" smtClean="0">
                <a:ln>
                  <a:noFill/>
                </a:ln>
                <a:solidFill>
                  <a:srgbClr val="646B6B"/>
                </a:solidFill>
                <a:effectLst/>
                <a:uLnTx/>
                <a:uFillTx/>
                <a:latin typeface="Times New Roman"/>
                <a:ea typeface="+mn-ea"/>
                <a:cs typeface="Times New Roman"/>
              </a:rPr>
              <a:t>9</a:t>
            </a:r>
            <a:r>
              <a:rPr kumimoji="0" sz="550" b="0" i="0" u="none" strike="noStrike" kern="1200" cap="none" spc="140"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50"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70" normalizeH="0" baseline="0" noProof="0" dirty="0" smtClean="0">
                <a:ln>
                  <a:noFill/>
                </a:ln>
                <a:solidFill>
                  <a:srgbClr val="2F2D34"/>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41275"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50"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40" normalizeH="0" baseline="0" noProof="0" dirty="0" smtClean="0">
                <a:ln>
                  <a:noFill/>
                </a:ln>
                <a:solidFill>
                  <a:srgbClr val="3F5B70"/>
                </a:solidFill>
                <a:effectLst/>
                <a:uLnTx/>
                <a:uFillTx/>
                <a:latin typeface="Times New Roman"/>
                <a:ea typeface="+mn-ea"/>
                <a:cs typeface="Times New Roman"/>
              </a:rPr>
              <a:t>1/3</a:t>
            </a:r>
            <a:r>
              <a:rPr kumimoji="0" sz="550" b="0" i="0" u="none" strike="noStrike" kern="1200" cap="none" spc="-40" normalizeH="0" baseline="0" noProof="0" dirty="0" smtClean="0">
                <a:ln>
                  <a:noFill/>
                </a:ln>
                <a:solidFill>
                  <a:srgbClr val="3F5B70"/>
                </a:solidFill>
                <a:effectLst/>
                <a:uLnTx/>
                <a:uFillTx/>
                <a:latin typeface="Times New Roman"/>
                <a:ea typeface="+mn-ea"/>
                <a:cs typeface="Times New Roman"/>
              </a:rPr>
              <a:t>0</a:t>
            </a:r>
            <a:r>
              <a:rPr kumimoji="0" sz="550" b="0" i="0" u="none" strike="noStrike" kern="1200" cap="none" spc="60" normalizeH="0" baseline="0" noProof="0" dirty="0" smtClean="0">
                <a:ln>
                  <a:noFill/>
                </a:ln>
                <a:solidFill>
                  <a:srgbClr val="646B6B"/>
                </a:solidFill>
                <a:effectLst/>
                <a:uLnTx/>
                <a:uFillTx/>
                <a:latin typeface="Times New Roman"/>
                <a:ea typeface="+mn-ea"/>
                <a:cs typeface="Times New Roman"/>
              </a:rPr>
              <a:t>/20</a:t>
            </a:r>
            <a:r>
              <a:rPr kumimoji="0" sz="550" b="0" i="0" u="none" strike="noStrike" kern="1200" cap="none" spc="-90" normalizeH="0" baseline="0" noProof="0" dirty="0" smtClean="0">
                <a:ln>
                  <a:noFill/>
                </a:ln>
                <a:solidFill>
                  <a:srgbClr val="646B6B"/>
                </a:solidFill>
                <a:effectLst/>
                <a:uLnTx/>
                <a:uFillTx/>
                <a:latin typeface="Times New Roman"/>
                <a:ea typeface="+mn-ea"/>
                <a:cs typeface="Times New Roman"/>
              </a:rPr>
              <a:t> </a:t>
            </a:r>
            <a:r>
              <a:rPr kumimoji="0" sz="550" b="0" i="0" u="none" strike="noStrike" kern="1200" cap="none" spc="-20"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3" name="object 73"/>
          <p:cNvSpPr txBox="1"/>
          <p:nvPr/>
        </p:nvSpPr>
        <p:spPr>
          <a:xfrm>
            <a:off x="5403042" y="3413181"/>
            <a:ext cx="14541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287</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4" name="object 74"/>
          <p:cNvSpPr txBox="1"/>
          <p:nvPr/>
        </p:nvSpPr>
        <p:spPr>
          <a:xfrm>
            <a:off x="6134562" y="3413181"/>
            <a:ext cx="14097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25" normalizeH="0" baseline="0" noProof="0" dirty="0" smtClean="0">
                <a:ln>
                  <a:noFill/>
                </a:ln>
                <a:solidFill>
                  <a:srgbClr val="525659"/>
                </a:solidFill>
                <a:effectLst/>
                <a:uLnTx/>
                <a:uFillTx/>
                <a:latin typeface="Times New Roman"/>
                <a:ea typeface="+mn-ea"/>
                <a:cs typeface="Times New Roman"/>
              </a:rPr>
              <a:t>287</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5" name="object 75"/>
          <p:cNvSpPr txBox="1"/>
          <p:nvPr/>
        </p:nvSpPr>
        <p:spPr>
          <a:xfrm>
            <a:off x="6695671" y="3375775"/>
            <a:ext cx="457200"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5" normalizeH="0" baseline="0" noProof="0" dirty="0" smtClean="0">
                <a:ln>
                  <a:noFill/>
                </a:ln>
                <a:solidFill>
                  <a:srgbClr val="525659"/>
                </a:solidFill>
                <a:effectLst/>
                <a:uLnTx/>
                <a:uFillTx/>
                <a:latin typeface="Times New Roman"/>
                <a:ea typeface="+mn-ea"/>
                <a:cs typeface="Times New Roman"/>
              </a:rPr>
              <a:t>8</a:t>
            </a:r>
            <a:r>
              <a:rPr kumimoji="0" sz="550" b="0" i="0" u="none" strike="noStrike" kern="1200" cap="none" spc="105"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28/20</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 </a:t>
            </a:r>
            <a:r>
              <a:rPr kumimoji="0" sz="550" b="0" i="0" u="none" strike="noStrike" kern="1200" cap="none" spc="70" normalizeH="0" baseline="0" noProof="0" dirty="0" smtClean="0">
                <a:ln>
                  <a:noFill/>
                </a:ln>
                <a:solidFill>
                  <a:srgbClr val="2F2D34"/>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37465"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6</a:t>
            </a:r>
            <a:r>
              <a:rPr kumimoji="0" sz="550" b="0" i="0" u="none" strike="noStrike" kern="1200" cap="none" spc="105"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15" normalizeH="0" baseline="0" noProof="0" dirty="0" smtClean="0">
                <a:ln>
                  <a:noFill/>
                </a:ln>
                <a:solidFill>
                  <a:srgbClr val="3F5B70"/>
                </a:solidFill>
                <a:effectLst/>
                <a:uLnTx/>
                <a:uFillTx/>
                <a:latin typeface="Times New Roman"/>
                <a:ea typeface="+mn-ea"/>
                <a:cs typeface="Times New Roman"/>
              </a:rPr>
              <a:t>2</a:t>
            </a:r>
            <a:r>
              <a:rPr kumimoji="0" sz="550" b="0" i="0" u="none" strike="noStrike" kern="1200" cap="none" spc="-15" normalizeH="0" baseline="0" noProof="0" dirty="0" smtClean="0">
                <a:ln>
                  <a:noFill/>
                </a:ln>
                <a:solidFill>
                  <a:srgbClr val="3F5B70"/>
                </a:solidFill>
                <a:effectLst/>
                <a:uLnTx/>
                <a:uFillTx/>
                <a:latin typeface="Times New Roman"/>
                <a:ea typeface="+mn-ea"/>
                <a:cs typeface="Times New Roman"/>
              </a:rPr>
              <a:t>9</a:t>
            </a:r>
            <a:r>
              <a:rPr kumimoji="0" sz="550" b="0" i="0" u="none" strike="noStrike" kern="1200" cap="none" spc="100"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20</a:t>
            </a:r>
            <a:r>
              <a:rPr kumimoji="0" sz="550" b="0" i="0" u="none" strike="noStrike" kern="1200" cap="none" spc="-5" normalizeH="0" baseline="0" noProof="0" dirty="0" smtClean="0">
                <a:ln>
                  <a:noFill/>
                </a:ln>
                <a:solidFill>
                  <a:srgbClr val="525659"/>
                </a:solidFill>
                <a:effectLst/>
                <a:uLnTx/>
                <a:uFillTx/>
                <a:latin typeface="Times New Roman"/>
                <a:ea typeface="+mn-ea"/>
                <a:cs typeface="Times New Roman"/>
              </a:rPr>
              <a:t>1</a:t>
            </a:r>
            <a:r>
              <a:rPr kumimoji="0" sz="550" b="0" i="0" u="none" strike="noStrike" kern="1200" cap="none" spc="45" normalizeH="0" baseline="0" noProof="0" dirty="0" smtClean="0">
                <a:ln>
                  <a:noFill/>
                </a:ln>
                <a:solidFill>
                  <a:srgbClr val="42423F"/>
                </a:solidFill>
                <a:effectLst/>
                <a:uLnTx/>
                <a:uFillTx/>
                <a:latin typeface="Times New Roman"/>
                <a:ea typeface="+mn-ea"/>
                <a:cs typeface="Times New Roman"/>
              </a:rPr>
              <a:t>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6" name="object 76"/>
          <p:cNvSpPr txBox="1"/>
          <p:nvPr/>
        </p:nvSpPr>
        <p:spPr>
          <a:xfrm>
            <a:off x="7302500" y="3406831"/>
            <a:ext cx="450850" cy="104139"/>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1" i="0" u="none" strike="noStrike" kern="1200" cap="none" spc="350" normalizeH="0" baseline="0" noProof="0" dirty="0" smtClean="0">
                <a:ln>
                  <a:noFill/>
                </a:ln>
                <a:solidFill>
                  <a:srgbClr val="AEB1AA"/>
                </a:solidFill>
                <a:effectLst/>
                <a:uLnTx/>
                <a:uFillTx/>
                <a:latin typeface="Times New Roman"/>
                <a:ea typeface="+mn-ea"/>
                <a:cs typeface="Times New Roman"/>
              </a:rPr>
              <a:t>Q</a:t>
            </a:r>
            <a:r>
              <a:rPr kumimoji="0" sz="600" b="1" i="0" u="none" strike="noStrike" kern="1200" cap="none" spc="-90" normalizeH="0" baseline="0" noProof="0" dirty="0" smtClean="0">
                <a:ln>
                  <a:noFill/>
                </a:ln>
                <a:solidFill>
                  <a:srgbClr val="AEB1AA"/>
                </a:solidFill>
                <a:effectLst/>
                <a:uLnTx/>
                <a:uFillTx/>
                <a:latin typeface="Times New Roman"/>
                <a:ea typeface="+mn-ea"/>
                <a:cs typeface="Times New Roman"/>
              </a:rPr>
              <a:t> </a:t>
            </a:r>
            <a:r>
              <a:rPr kumimoji="0" sz="600" b="1" i="0" u="none" strike="noStrike" kern="1200" cap="none" spc="35" normalizeH="0" baseline="0" noProof="0" dirty="0" smtClean="0">
                <a:ln>
                  <a:noFill/>
                </a:ln>
                <a:solidFill>
                  <a:srgbClr val="525659"/>
                </a:solidFill>
                <a:effectLst/>
                <a:uLnTx/>
                <a:uFillTx/>
                <a:latin typeface="Times New Roman"/>
                <a:ea typeface="+mn-ea"/>
                <a:cs typeface="Times New Roman"/>
              </a:rPr>
              <a:t>0</a:t>
            </a:r>
            <a:r>
              <a:rPr kumimoji="0" sz="600" b="1" i="0" u="none" strike="noStrike" kern="1200" cap="none" spc="50" normalizeH="0" baseline="0" noProof="0" dirty="0" smtClean="0">
                <a:ln>
                  <a:noFill/>
                </a:ln>
                <a:solidFill>
                  <a:srgbClr val="525659"/>
                </a:solidFill>
                <a:effectLst/>
                <a:uLnTx/>
                <a:uFillTx/>
                <a:latin typeface="Times New Roman"/>
                <a:ea typeface="+mn-ea"/>
                <a:cs typeface="Times New Roman"/>
              </a:rPr>
              <a:t>v</a:t>
            </a:r>
            <a:r>
              <a:rPr kumimoji="0" sz="600" b="1" i="0" u="none" strike="noStrike" kern="1200" cap="none" spc="20" normalizeH="0" baseline="0" noProof="0" dirty="0" smtClean="0">
                <a:ln>
                  <a:noFill/>
                </a:ln>
                <a:solidFill>
                  <a:srgbClr val="42423F"/>
                </a:solidFill>
                <a:effectLst/>
                <a:uLnTx/>
                <a:uFillTx/>
                <a:latin typeface="Times New Roman"/>
                <a:ea typeface="+mn-ea"/>
                <a:cs typeface="Times New Roman"/>
              </a:rPr>
              <a:t>e</a:t>
            </a:r>
            <a:r>
              <a:rPr kumimoji="0" sz="600" b="1" i="0" u="none" strike="noStrike" kern="1200" cap="none" spc="-25" normalizeH="0" baseline="0" noProof="0" dirty="0" smtClean="0">
                <a:ln>
                  <a:noFill/>
                </a:ln>
                <a:solidFill>
                  <a:srgbClr val="525659"/>
                </a:solidFill>
                <a:effectLst/>
                <a:uLnTx/>
                <a:uFillTx/>
                <a:latin typeface="Times New Roman"/>
                <a:ea typeface="+mn-ea"/>
                <a:cs typeface="Times New Roman"/>
              </a:rPr>
              <a:t>rw</a:t>
            </a:r>
            <a:r>
              <a:rPr kumimoji="0" sz="600" b="1" i="0" u="none" strike="noStrike" kern="1200" cap="none" spc="-50" normalizeH="0" baseline="0" noProof="0" dirty="0" smtClean="0">
                <a:ln>
                  <a:noFill/>
                </a:ln>
                <a:solidFill>
                  <a:srgbClr val="525659"/>
                </a:solidFill>
                <a:effectLst/>
                <a:uLnTx/>
                <a:uFillTx/>
                <a:latin typeface="Times New Roman"/>
                <a:ea typeface="+mn-ea"/>
                <a:cs typeface="Times New Roman"/>
              </a:rPr>
              <a:t>n</a:t>
            </a:r>
            <a:r>
              <a:rPr kumimoji="0" sz="600" b="1" i="0" u="none" strike="noStrike" kern="1200" cap="none" spc="-5" normalizeH="0" baseline="0" noProof="0" dirty="0" smtClean="0">
                <a:ln>
                  <a:noFill/>
                </a:ln>
                <a:solidFill>
                  <a:srgbClr val="343F5E"/>
                </a:solidFill>
                <a:effectLst/>
                <a:uLnTx/>
                <a:uFillTx/>
                <a:latin typeface="Times New Roman"/>
                <a:ea typeface="+mn-ea"/>
                <a:cs typeface="Times New Roman"/>
              </a:rPr>
              <a:t>t</a:t>
            </a:r>
            <a:r>
              <a:rPr kumimoji="0" sz="600" b="1" i="0" u="none" strike="noStrike" kern="1200" cap="none" spc="65" normalizeH="0" baseline="0" noProof="0" dirty="0" smtClean="0">
                <a:ln>
                  <a:noFill/>
                </a:ln>
                <a:solidFill>
                  <a:srgbClr val="42423F"/>
                </a:solidFill>
                <a:effectLst/>
                <a:uLnTx/>
                <a:uFillTx/>
                <a:latin typeface="Times New Roman"/>
                <a:ea typeface="+mn-ea"/>
                <a:cs typeface="Times New Roman"/>
              </a:rPr>
              <a:t>e</a:t>
            </a:r>
            <a:endParaRPr kumimoji="0" sz="6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7" name="object 77"/>
          <p:cNvSpPr/>
          <p:nvPr/>
        </p:nvSpPr>
        <p:spPr>
          <a:xfrm>
            <a:off x="7310628" y="3492324"/>
            <a:ext cx="106679" cy="166811"/>
          </a:xfrm>
          <a:custGeom>
            <a:avLst/>
            <a:gdLst/>
            <a:ahLst/>
            <a:cxnLst/>
            <a:rect l="l" t="t" r="r" b="b"/>
            <a:pathLst>
              <a:path w="106679" h="166811">
                <a:moveTo>
                  <a:pt x="0" y="0"/>
                </a:moveTo>
                <a:lnTo>
                  <a:pt x="106679" y="0"/>
                </a:lnTo>
                <a:lnTo>
                  <a:pt x="106679" y="166811"/>
                </a:lnTo>
                <a:lnTo>
                  <a:pt x="0" y="166811"/>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78" name="object 78"/>
          <p:cNvSpPr txBox="1"/>
          <p:nvPr/>
        </p:nvSpPr>
        <p:spPr>
          <a:xfrm>
            <a:off x="7302500" y="3476568"/>
            <a:ext cx="392430" cy="18161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494" normalizeH="0" baseline="-8333" noProof="0" dirty="0" smtClean="0">
                <a:ln>
                  <a:noFill/>
                </a:ln>
                <a:solidFill>
                  <a:srgbClr val="AEB1AA"/>
                </a:solidFill>
                <a:effectLst/>
                <a:uLnTx/>
                <a:uFillTx/>
                <a:latin typeface="Times New Roman"/>
                <a:ea typeface="+mn-ea"/>
                <a:cs typeface="Times New Roman"/>
              </a:rPr>
              <a:t>0 </a:t>
            </a:r>
            <a:r>
              <a:rPr kumimoji="0" sz="1500" b="0" i="0" u="none" strike="noStrike" kern="1200" cap="none" spc="-82" normalizeH="0" baseline="-8333" noProof="0" dirty="0" smtClean="0">
                <a:ln>
                  <a:noFill/>
                </a:ln>
                <a:solidFill>
                  <a:srgbClr val="AEB1AA"/>
                </a:solidFill>
                <a:effectLst/>
                <a:uLnTx/>
                <a:uFillTx/>
                <a:latin typeface="Times New Roman"/>
                <a:ea typeface="+mn-ea"/>
                <a:cs typeface="Times New Roman"/>
              </a:rPr>
              <a:t> </a:t>
            </a:r>
            <a:r>
              <a:rPr kumimoji="0" sz="550" b="1" i="0" u="none" strike="noStrike" kern="1200" cap="none" spc="10" normalizeH="0" baseline="0" noProof="0" dirty="0" smtClean="0">
                <a:ln>
                  <a:noFill/>
                </a:ln>
                <a:solidFill>
                  <a:srgbClr val="525659"/>
                </a:solidFill>
                <a:effectLst/>
                <a:uLnTx/>
                <a:uFillTx/>
                <a:latin typeface="Times New Roman"/>
                <a:ea typeface="+mn-ea"/>
                <a:cs typeface="Times New Roman"/>
              </a:rPr>
              <a:t>I</a:t>
            </a:r>
            <a:r>
              <a:rPr kumimoji="0" sz="550" b="1" i="0" u="none" strike="noStrike" kern="1200" cap="none" spc="15" normalizeH="0" baseline="0" noProof="0" dirty="0" smtClean="0">
                <a:ln>
                  <a:noFill/>
                </a:ln>
                <a:solidFill>
                  <a:srgbClr val="42423F"/>
                </a:solidFill>
                <a:effectLst/>
                <a:uLnTx/>
                <a:uFillTx/>
                <a:latin typeface="Times New Roman"/>
                <a:ea typeface="+mn-ea"/>
                <a:cs typeface="Times New Roman"/>
              </a:rPr>
              <a:t>g</a:t>
            </a:r>
            <a:r>
              <a:rPr kumimoji="0" sz="550" b="1" i="0" u="none" strike="noStrike" kern="1200" cap="none" spc="0" normalizeH="0" baseline="0" noProof="0" dirty="0" smtClean="0">
                <a:ln>
                  <a:noFill/>
                </a:ln>
                <a:solidFill>
                  <a:srgbClr val="525659"/>
                </a:solidFill>
                <a:effectLst/>
                <a:uLnTx/>
                <a:uFillTx/>
                <a:latin typeface="Times New Roman"/>
                <a:ea typeface="+mn-ea"/>
                <a:cs typeface="Times New Roman"/>
              </a:rPr>
              <a:t>nore</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79" name="object 79"/>
          <p:cNvSpPr txBox="1"/>
          <p:nvPr/>
        </p:nvSpPr>
        <p:spPr>
          <a:xfrm>
            <a:off x="7306656" y="3649402"/>
            <a:ext cx="387350" cy="14224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90" normalizeH="0" baseline="0" noProof="0" dirty="0" smtClean="0">
                <a:ln>
                  <a:noFill/>
                </a:ln>
                <a:solidFill>
                  <a:srgbClr val="646B6B"/>
                </a:solidFill>
                <a:effectLst/>
                <a:uLnTx/>
                <a:uFillTx/>
                <a:latin typeface="Times New Roman"/>
                <a:ea typeface="+mn-ea"/>
                <a:cs typeface="Times New Roman"/>
              </a:rPr>
              <a:t>®  </a:t>
            </a:r>
            <a:r>
              <a:rPr kumimoji="0" sz="850" b="0" i="0" u="none" strike="noStrike" kern="1200" cap="none" spc="-75" normalizeH="0" baseline="0" noProof="0" dirty="0" smtClean="0">
                <a:ln>
                  <a:noFill/>
                </a:ln>
                <a:solidFill>
                  <a:srgbClr val="646B6B"/>
                </a:solidFill>
                <a:effectLst/>
                <a:uLnTx/>
                <a:uFillTx/>
                <a:latin typeface="Times New Roman"/>
                <a:ea typeface="+mn-ea"/>
                <a:cs typeface="Times New Roman"/>
              </a:rPr>
              <a:t> </a:t>
            </a:r>
            <a:r>
              <a:rPr kumimoji="0" sz="825" b="1" i="0" u="none" strike="noStrike" kern="1200" cap="none" spc="-30" normalizeH="0" baseline="5050" noProof="0" dirty="0" smtClean="0">
                <a:ln>
                  <a:noFill/>
                </a:ln>
                <a:solidFill>
                  <a:srgbClr val="646B6B"/>
                </a:solidFill>
                <a:effectLst/>
                <a:uLnTx/>
                <a:uFillTx/>
                <a:latin typeface="Arial"/>
                <a:ea typeface="+mn-ea"/>
                <a:cs typeface="Arial"/>
              </a:rPr>
              <a:t>M</a:t>
            </a:r>
            <a:r>
              <a:rPr kumimoji="0" sz="825" b="1" i="0" u="none" strike="noStrike" kern="1200" cap="none" spc="-44" normalizeH="0" baseline="5050" noProof="0" dirty="0" smtClean="0">
                <a:ln>
                  <a:noFill/>
                </a:ln>
                <a:solidFill>
                  <a:srgbClr val="646B6B"/>
                </a:solidFill>
                <a:effectLst/>
                <a:uLnTx/>
                <a:uFillTx/>
                <a:latin typeface="Arial"/>
                <a:ea typeface="+mn-ea"/>
                <a:cs typeface="Arial"/>
              </a:rPr>
              <a:t>e</a:t>
            </a:r>
            <a:r>
              <a:rPr kumimoji="0" sz="825" b="1" i="0" u="none" strike="noStrike" kern="1200" cap="none" spc="-37" normalizeH="0" baseline="5050" noProof="0" dirty="0" smtClean="0">
                <a:ln>
                  <a:noFill/>
                </a:ln>
                <a:solidFill>
                  <a:srgbClr val="607C87"/>
                </a:solidFill>
                <a:effectLst/>
                <a:uLnTx/>
                <a:uFillTx/>
                <a:latin typeface="Arial"/>
                <a:ea typeface="+mn-ea"/>
                <a:cs typeface="Arial"/>
              </a:rPr>
              <a:t>r</a:t>
            </a:r>
            <a:r>
              <a:rPr kumimoji="0" sz="825" b="1" i="0" u="none" strike="noStrike" kern="1200" cap="none" spc="-22" normalizeH="0" baseline="5050" noProof="0" dirty="0" smtClean="0">
                <a:ln>
                  <a:noFill/>
                </a:ln>
                <a:solidFill>
                  <a:srgbClr val="525659"/>
                </a:solidFill>
                <a:effectLst/>
                <a:uLnTx/>
                <a:uFillTx/>
                <a:latin typeface="Arial"/>
                <a:ea typeface="+mn-ea"/>
                <a:cs typeface="Arial"/>
              </a:rPr>
              <a:t>ge</a:t>
            </a:r>
            <a:endParaRPr kumimoji="0" sz="825" b="0" i="0" u="none" strike="noStrike" kern="1200" cap="none" spc="0" normalizeH="0" baseline="5050" noProof="0">
              <a:ln>
                <a:noFill/>
              </a:ln>
              <a:solidFill>
                <a:prstClr val="black"/>
              </a:solidFill>
              <a:effectLst/>
              <a:uLnTx/>
              <a:uFillTx/>
              <a:latin typeface="Arial"/>
              <a:ea typeface="+mn-ea"/>
              <a:cs typeface="Arial"/>
            </a:endParaRPr>
          </a:p>
        </p:txBody>
      </p:sp>
      <p:sp>
        <p:nvSpPr>
          <p:cNvPr id="80" name="object 80"/>
          <p:cNvSpPr txBox="1"/>
          <p:nvPr/>
        </p:nvSpPr>
        <p:spPr>
          <a:xfrm>
            <a:off x="1624906" y="3795567"/>
            <a:ext cx="31115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0" normalizeH="0" baseline="0" noProof="0" dirty="0" smtClean="0">
                <a:ln>
                  <a:noFill/>
                </a:ln>
                <a:solidFill>
                  <a:srgbClr val="646B6B"/>
                </a:solidFill>
                <a:effectLst/>
                <a:uLnTx/>
                <a:uFillTx/>
                <a:latin typeface="Times New Roman"/>
                <a:ea typeface="+mn-ea"/>
                <a:cs typeface="Times New Roman"/>
              </a:rPr>
              <a:t>05</a:t>
            </a:r>
            <a:r>
              <a:rPr kumimoji="0" sz="550" b="0" i="0" u="none" strike="noStrike" kern="1200" cap="none" spc="70" normalizeH="0" baseline="0" noProof="0" dirty="0" smtClean="0">
                <a:ln>
                  <a:noFill/>
                </a:ln>
                <a:solidFill>
                  <a:srgbClr val="646B6B"/>
                </a:solidFill>
                <a:effectLst/>
                <a:uLnTx/>
                <a:uFillTx/>
                <a:latin typeface="Times New Roman"/>
                <a:ea typeface="+mn-ea"/>
                <a:cs typeface="Times New Roman"/>
              </a:rPr>
              <a:t>9</a:t>
            </a:r>
            <a:r>
              <a:rPr kumimoji="0" sz="550" b="0" i="0" u="none" strike="noStrike" kern="1200" cap="none" spc="15" normalizeH="0" baseline="0" noProof="0" dirty="0" smtClean="0">
                <a:ln>
                  <a:noFill/>
                </a:ln>
                <a:solidFill>
                  <a:srgbClr val="5D4644"/>
                </a:solidFill>
                <a:effectLst/>
                <a:uLnTx/>
                <a:uFillTx/>
                <a:latin typeface="Times New Roman"/>
                <a:ea typeface="+mn-ea"/>
                <a:cs typeface="Times New Roman"/>
              </a:rPr>
              <a:t>1</a:t>
            </a:r>
            <a:r>
              <a:rPr kumimoji="0" sz="550" b="0" i="0" u="none" strike="noStrike" kern="1200" cap="none" spc="45" normalizeH="0" baseline="0" noProof="0" dirty="0" smtClean="0">
                <a:ln>
                  <a:noFill/>
                </a:ln>
                <a:solidFill>
                  <a:srgbClr val="646B6B"/>
                </a:solidFill>
                <a:effectLst/>
                <a:uLnTx/>
                <a:uFillTx/>
                <a:latin typeface="Times New Roman"/>
                <a:ea typeface="+mn-ea"/>
                <a:cs typeface="Times New Roman"/>
              </a:rPr>
              <a:t>711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1" name="object 81"/>
          <p:cNvSpPr txBox="1"/>
          <p:nvPr/>
        </p:nvSpPr>
        <p:spPr>
          <a:xfrm>
            <a:off x="2190172" y="3801917"/>
            <a:ext cx="729615" cy="8826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00" b="1" i="0" u="none" strike="noStrike" kern="1200" cap="none" spc="15" normalizeH="0" baseline="0" noProof="0" dirty="0" smtClean="0">
                <a:ln>
                  <a:noFill/>
                </a:ln>
                <a:solidFill>
                  <a:srgbClr val="525659"/>
                </a:solidFill>
                <a:effectLst/>
                <a:uLnTx/>
                <a:uFillTx/>
                <a:latin typeface="Arial"/>
                <a:ea typeface="+mn-ea"/>
                <a:cs typeface="Arial"/>
              </a:rPr>
              <a:t>Mary</a:t>
            </a:r>
            <a:r>
              <a:rPr kumimoji="0" sz="500" b="1" i="0" u="none" strike="noStrike" kern="1200" cap="none" spc="-5" normalizeH="0" baseline="0" noProof="0" dirty="0" smtClean="0">
                <a:ln>
                  <a:noFill/>
                </a:ln>
                <a:solidFill>
                  <a:srgbClr val="525659"/>
                </a:solidFill>
                <a:effectLst/>
                <a:uLnTx/>
                <a:uFillTx/>
                <a:latin typeface="Arial"/>
                <a:ea typeface="+mn-ea"/>
                <a:cs typeface="Arial"/>
              </a:rPr>
              <a:t> </a:t>
            </a:r>
            <a:r>
              <a:rPr kumimoji="0" sz="500" b="1" i="0" u="none" strike="noStrike" kern="1200" cap="none" spc="5" normalizeH="0" baseline="0" noProof="0" dirty="0" smtClean="0">
                <a:ln>
                  <a:noFill/>
                </a:ln>
                <a:solidFill>
                  <a:srgbClr val="525659"/>
                </a:solidFill>
                <a:effectLst/>
                <a:uLnTx/>
                <a:uFillTx/>
                <a:latin typeface="Arial"/>
                <a:ea typeface="+mn-ea"/>
                <a:cs typeface="Arial"/>
              </a:rPr>
              <a:t>Morri</a:t>
            </a:r>
            <a:r>
              <a:rPr kumimoji="0" sz="500" b="1" i="0" u="none" strike="noStrike" kern="1200" cap="none" spc="-65" normalizeH="0" baseline="0" noProof="0" dirty="0" smtClean="0">
                <a:ln>
                  <a:noFill/>
                </a:ln>
                <a:solidFill>
                  <a:srgbClr val="525659"/>
                </a:solidFill>
                <a:effectLst/>
                <a:uLnTx/>
                <a:uFillTx/>
                <a:latin typeface="Arial"/>
                <a:ea typeface="+mn-ea"/>
                <a:cs typeface="Arial"/>
              </a:rPr>
              <a:t>s</a:t>
            </a:r>
            <a:r>
              <a:rPr kumimoji="0" sz="500" b="1" i="0" u="none" strike="noStrike" kern="1200" cap="none" spc="10" normalizeH="0" baseline="0" noProof="0" dirty="0" smtClean="0">
                <a:ln>
                  <a:noFill/>
                </a:ln>
                <a:solidFill>
                  <a:srgbClr val="42423F"/>
                </a:solidFill>
                <a:effectLst/>
                <a:uLnTx/>
                <a:uFillTx/>
                <a:latin typeface="Arial"/>
                <a:ea typeface="+mn-ea"/>
                <a:cs typeface="Arial"/>
              </a:rPr>
              <a:t>s</a:t>
            </a:r>
            <a:r>
              <a:rPr kumimoji="0" sz="500" b="1" i="0" u="none" strike="noStrike" kern="1200" cap="none" spc="-10" normalizeH="0" baseline="0" noProof="0" dirty="0" smtClean="0">
                <a:ln>
                  <a:noFill/>
                </a:ln>
                <a:solidFill>
                  <a:srgbClr val="646B6B"/>
                </a:solidFill>
                <a:effectLst/>
                <a:uLnTx/>
                <a:uFillTx/>
                <a:latin typeface="Arial"/>
                <a:ea typeface="+mn-ea"/>
                <a:cs typeface="Arial"/>
              </a:rPr>
              <a:t>on</a:t>
            </a:r>
            <a:r>
              <a:rPr kumimoji="0" sz="500" b="1" i="0" u="none" strike="noStrike" kern="1200" cap="none" spc="-20" normalizeH="0" baseline="0" noProof="0" dirty="0" smtClean="0">
                <a:ln>
                  <a:noFill/>
                </a:ln>
                <a:solidFill>
                  <a:srgbClr val="646B6B"/>
                </a:solidFill>
                <a:effectLst/>
                <a:uLnTx/>
                <a:uFillTx/>
                <a:latin typeface="Arial"/>
                <a:ea typeface="+mn-ea"/>
                <a:cs typeface="Arial"/>
              </a:rPr>
              <a:t> </a:t>
            </a:r>
            <a:r>
              <a:rPr kumimoji="0" sz="500" b="1" i="0" u="none" strike="noStrike" kern="1200" cap="none" spc="-10" normalizeH="0" baseline="0" noProof="0" dirty="0" smtClean="0">
                <a:ln>
                  <a:noFill/>
                </a:ln>
                <a:solidFill>
                  <a:srgbClr val="646B6B"/>
                </a:solidFill>
                <a:effectLst/>
                <a:uLnTx/>
                <a:uFillTx/>
                <a:latin typeface="Arial"/>
                <a:ea typeface="+mn-ea"/>
                <a:cs typeface="Arial"/>
              </a:rPr>
              <a:t>School</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82" name="object 82"/>
          <p:cNvSpPr txBox="1"/>
          <p:nvPr/>
        </p:nvSpPr>
        <p:spPr>
          <a:xfrm>
            <a:off x="3378892" y="3795567"/>
            <a:ext cx="679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3" name="object 83"/>
          <p:cNvSpPr txBox="1"/>
          <p:nvPr/>
        </p:nvSpPr>
        <p:spPr>
          <a:xfrm>
            <a:off x="4023128" y="3795567"/>
            <a:ext cx="679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4" name="object 84"/>
          <p:cNvSpPr/>
          <p:nvPr/>
        </p:nvSpPr>
        <p:spPr>
          <a:xfrm>
            <a:off x="7315241" y="3754493"/>
            <a:ext cx="101726" cy="128846"/>
          </a:xfrm>
          <a:custGeom>
            <a:avLst/>
            <a:gdLst/>
            <a:ahLst/>
            <a:cxnLst/>
            <a:rect l="l" t="t" r="r" b="b"/>
            <a:pathLst>
              <a:path w="101726" h="128846">
                <a:moveTo>
                  <a:pt x="0" y="0"/>
                </a:moveTo>
                <a:lnTo>
                  <a:pt x="101726" y="0"/>
                </a:lnTo>
                <a:lnTo>
                  <a:pt x="101726" y="128846"/>
                </a:lnTo>
                <a:lnTo>
                  <a:pt x="0" y="128846"/>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85" name="object 85"/>
          <p:cNvSpPr txBox="1"/>
          <p:nvPr/>
        </p:nvSpPr>
        <p:spPr>
          <a:xfrm>
            <a:off x="4501111" y="3758161"/>
            <a:ext cx="457200"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7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29/2013</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70" normalizeH="0" baseline="0" noProof="0" dirty="0" smtClean="0">
                <a:ln>
                  <a:noFill/>
                </a:ln>
                <a:solidFill>
                  <a:srgbClr val="525659"/>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45720"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85" normalizeH="0" baseline="0" noProof="0" dirty="0" smtClean="0">
                <a:ln>
                  <a:noFill/>
                </a:ln>
                <a:solidFill>
                  <a:srgbClr val="343F5E"/>
                </a:solidFill>
                <a:effectLst/>
                <a:uLnTx/>
                <a:uFillTx/>
                <a:latin typeface="Times New Roman"/>
                <a:ea typeface="+mn-ea"/>
                <a:cs typeface="Times New Roman"/>
              </a:rPr>
              <a:t>1</a:t>
            </a:r>
            <a:r>
              <a:rPr kumimoji="0" sz="550" b="0" i="0" u="none" strike="noStrike" kern="1200" cap="none" spc="-80" normalizeH="0" baseline="0" noProof="0" dirty="0" smtClean="0">
                <a:ln>
                  <a:noFill/>
                </a:ln>
                <a:solidFill>
                  <a:srgbClr val="343F5E"/>
                </a:solidFill>
                <a:effectLst/>
                <a:uLnTx/>
                <a:uFillTx/>
                <a:latin typeface="Times New Roman"/>
                <a:ea typeface="+mn-ea"/>
                <a:cs typeface="Times New Roman"/>
              </a:rPr>
              <a:t>1</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35" normalizeH="0" baseline="0" noProof="0" dirty="0" smtClean="0">
                <a:ln>
                  <a:noFill/>
                </a:ln>
                <a:solidFill>
                  <a:srgbClr val="646B6B"/>
                </a:solidFill>
                <a:effectLst/>
                <a:uLnTx/>
                <a:uFillTx/>
                <a:latin typeface="Times New Roman"/>
                <a:ea typeface="+mn-ea"/>
                <a:cs typeface="Times New Roman"/>
              </a:rPr>
              <a:t>3</a:t>
            </a:r>
            <a:r>
              <a:rPr kumimoji="0" sz="550" b="0" i="0" u="none" strike="noStrike" kern="1200" cap="none" spc="-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45" normalizeH="0" baseline="0" noProof="0" dirty="0" smtClean="0">
                <a:ln>
                  <a:noFill/>
                </a:ln>
                <a:solidFill>
                  <a:srgbClr val="646B6B"/>
                </a:solidFill>
                <a:effectLst/>
                <a:uLnTx/>
                <a:uFillTx/>
                <a:latin typeface="Times New Roman"/>
                <a:ea typeface="+mn-ea"/>
                <a:cs typeface="Times New Roman"/>
              </a:rPr>
              <a:t>2</a:t>
            </a:r>
            <a:r>
              <a:rPr kumimoji="0" sz="550" b="0" i="0" u="none" strike="noStrike" kern="1200" cap="none" spc="5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646B6B"/>
                </a:solidFill>
                <a:effectLst/>
                <a:uLnTx/>
                <a:uFillTx/>
                <a:latin typeface="Times New Roman"/>
                <a:ea typeface="+mn-ea"/>
                <a:cs typeface="Times New Roman"/>
              </a:rPr>
              <a:t>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6" name="object 86"/>
          <p:cNvSpPr txBox="1"/>
          <p:nvPr/>
        </p:nvSpPr>
        <p:spPr>
          <a:xfrm>
            <a:off x="5398885" y="3795567"/>
            <a:ext cx="14732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421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7" name="object 87"/>
          <p:cNvSpPr txBox="1"/>
          <p:nvPr/>
        </p:nvSpPr>
        <p:spPr>
          <a:xfrm>
            <a:off x="6130405" y="3795567"/>
            <a:ext cx="14732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30" normalizeH="0" baseline="0" noProof="0" dirty="0" smtClean="0">
                <a:ln>
                  <a:noFill/>
                </a:ln>
                <a:solidFill>
                  <a:srgbClr val="3F5B70"/>
                </a:solidFill>
                <a:effectLst/>
                <a:uLnTx/>
                <a:uFillTx/>
                <a:latin typeface="Times New Roman"/>
                <a:ea typeface="+mn-ea"/>
                <a:cs typeface="Times New Roman"/>
              </a:rPr>
              <a:t>4</a:t>
            </a:r>
            <a:r>
              <a:rPr kumimoji="0" sz="550" b="0" i="0" u="none" strike="noStrike" kern="1200" cap="none" spc="35" normalizeH="0" baseline="0" noProof="0" dirty="0" smtClean="0">
                <a:ln>
                  <a:noFill/>
                </a:ln>
                <a:solidFill>
                  <a:srgbClr val="3F5B70"/>
                </a:solidFill>
                <a:effectLst/>
                <a:uLnTx/>
                <a:uFillTx/>
                <a:latin typeface="Times New Roman"/>
                <a:ea typeface="+mn-ea"/>
                <a:cs typeface="Times New Roman"/>
              </a:rPr>
              <a:t>2</a:t>
            </a:r>
            <a:r>
              <a:rPr kumimoji="0" sz="550" b="0" i="0" u="none" strike="noStrike" kern="1200" cap="none" spc="60" normalizeH="0" baseline="0" noProof="0" dirty="0" smtClean="0">
                <a:ln>
                  <a:noFill/>
                </a:ln>
                <a:solidFill>
                  <a:srgbClr val="646B6B"/>
                </a:solidFill>
                <a:effectLst/>
                <a:uLnTx/>
                <a:uFillTx/>
                <a:latin typeface="Times New Roman"/>
                <a:ea typeface="+mn-ea"/>
                <a:cs typeface="Times New Roman"/>
              </a:rPr>
              <a:t>0</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8" name="object 88"/>
          <p:cNvSpPr txBox="1"/>
          <p:nvPr/>
        </p:nvSpPr>
        <p:spPr>
          <a:xfrm>
            <a:off x="6695671" y="3758161"/>
            <a:ext cx="457200"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30"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 </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28/20</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646B6B"/>
                </a:solidFill>
                <a:effectLst/>
                <a:uLnTx/>
                <a:uFillTx/>
                <a:latin typeface="Times New Roman"/>
                <a:ea typeface="+mn-ea"/>
                <a:cs typeface="Times New Roman"/>
              </a:rPr>
              <a:t>3 </a:t>
            </a:r>
            <a:r>
              <a:rPr kumimoji="0" sz="550" b="0" i="0" u="none" strike="noStrike" kern="1200" cap="none" spc="70" normalizeH="0" baseline="0" noProof="0" dirty="0" smtClean="0">
                <a:ln>
                  <a:noFill/>
                </a:ln>
                <a:solidFill>
                  <a:srgbClr val="646B6B"/>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37465"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6</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9</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20</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1</a:t>
            </a:r>
            <a:r>
              <a:rPr kumimoji="0" sz="550" b="0" i="0" u="none" strike="noStrike" kern="1200" cap="none" spc="45" normalizeH="0" baseline="0" noProof="0" dirty="0" smtClean="0">
                <a:ln>
                  <a:noFill/>
                </a:ln>
                <a:solidFill>
                  <a:srgbClr val="543D56"/>
                </a:solidFill>
                <a:effectLst/>
                <a:uLnTx/>
                <a:uFillTx/>
                <a:latin typeface="Times New Roman"/>
                <a:ea typeface="+mn-ea"/>
                <a:cs typeface="Times New Roman"/>
              </a:rPr>
              <a:t>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89" name="object 89"/>
          <p:cNvSpPr txBox="1"/>
          <p:nvPr/>
        </p:nvSpPr>
        <p:spPr>
          <a:xfrm>
            <a:off x="7306656" y="3755274"/>
            <a:ext cx="442595" cy="1498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395" normalizeH="0" baseline="0" noProof="0" dirty="0" smtClean="0">
                <a:ln>
                  <a:noFill/>
                </a:ln>
                <a:solidFill>
                  <a:srgbClr val="AEB1AA"/>
                </a:solidFill>
                <a:effectLst/>
                <a:uLnTx/>
                <a:uFillTx/>
                <a:latin typeface="Times New Roman"/>
                <a:ea typeface="+mn-ea"/>
                <a:cs typeface="Times New Roman"/>
              </a:rPr>
              <a:t>0</a:t>
            </a:r>
            <a:r>
              <a:rPr kumimoji="0" sz="600" b="0" i="0" u="none" strike="noStrike" kern="1200" cap="none" spc="-5" normalizeH="0" baseline="0" noProof="0" dirty="0" smtClean="0">
                <a:ln>
                  <a:noFill/>
                </a:ln>
                <a:solidFill>
                  <a:srgbClr val="646B6B"/>
                </a:solidFill>
                <a:effectLst/>
                <a:uLnTx/>
                <a:uFillTx/>
                <a:latin typeface="Times New Roman"/>
                <a:ea typeface="+mn-ea"/>
                <a:cs typeface="Times New Roman"/>
              </a:rPr>
              <a:t>Ov</a:t>
            </a:r>
            <a:r>
              <a:rPr kumimoji="0" sz="600" b="0" i="0" u="none" strike="noStrike" kern="1200" cap="none" spc="-25" normalizeH="0" baseline="0" noProof="0" dirty="0" smtClean="0">
                <a:ln>
                  <a:noFill/>
                </a:ln>
                <a:solidFill>
                  <a:srgbClr val="646B6B"/>
                </a:solidFill>
                <a:effectLst/>
                <a:uLnTx/>
                <a:uFillTx/>
                <a:latin typeface="Times New Roman"/>
                <a:ea typeface="+mn-ea"/>
                <a:cs typeface="Times New Roman"/>
              </a:rPr>
              <a:t>e</a:t>
            </a:r>
            <a:r>
              <a:rPr kumimoji="0" sz="600" b="0" i="0" u="none" strike="noStrike" kern="1200" cap="none" spc="-5" normalizeH="0" baseline="0" noProof="0" dirty="0" smtClean="0">
                <a:ln>
                  <a:noFill/>
                </a:ln>
                <a:solidFill>
                  <a:srgbClr val="607C87"/>
                </a:solidFill>
                <a:effectLst/>
                <a:uLnTx/>
                <a:uFillTx/>
                <a:latin typeface="Times New Roman"/>
                <a:ea typeface="+mn-ea"/>
                <a:cs typeface="Times New Roman"/>
              </a:rPr>
              <a:t>r</a:t>
            </a:r>
            <a:r>
              <a:rPr kumimoji="0" sz="600" b="0" i="0" u="none" strike="noStrike" kern="1200" cap="none" spc="-10" normalizeH="0" baseline="0" noProof="0" dirty="0" smtClean="0">
                <a:ln>
                  <a:noFill/>
                </a:ln>
                <a:solidFill>
                  <a:srgbClr val="646B6B"/>
                </a:solidFill>
                <a:effectLst/>
                <a:uLnTx/>
                <a:uFillTx/>
                <a:latin typeface="Times New Roman"/>
                <a:ea typeface="+mn-ea"/>
                <a:cs typeface="Times New Roman"/>
              </a:rPr>
              <a:t>w</a:t>
            </a:r>
            <a:r>
              <a:rPr kumimoji="0" sz="600" b="0" i="0" u="none" strike="noStrike" kern="1200" cap="none" spc="25" normalizeH="0" baseline="0" noProof="0" dirty="0" smtClean="0">
                <a:ln>
                  <a:noFill/>
                </a:ln>
                <a:solidFill>
                  <a:srgbClr val="3F5B70"/>
                </a:solidFill>
                <a:effectLst/>
                <a:uLnTx/>
                <a:uFillTx/>
                <a:latin typeface="Times New Roman"/>
                <a:ea typeface="+mn-ea"/>
                <a:cs typeface="Times New Roman"/>
              </a:rPr>
              <a:t>nte</a:t>
            </a:r>
            <a:endParaRPr kumimoji="0" sz="6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90" name="object 90"/>
          <p:cNvSpPr/>
          <p:nvPr/>
        </p:nvSpPr>
        <p:spPr>
          <a:xfrm>
            <a:off x="7315241" y="3883340"/>
            <a:ext cx="101726" cy="150130"/>
          </a:xfrm>
          <a:custGeom>
            <a:avLst/>
            <a:gdLst/>
            <a:ahLst/>
            <a:cxnLst/>
            <a:rect l="l" t="t" r="r" b="b"/>
            <a:pathLst>
              <a:path w="101726" h="150130">
                <a:moveTo>
                  <a:pt x="0" y="0"/>
                </a:moveTo>
                <a:lnTo>
                  <a:pt x="101726" y="0"/>
                </a:lnTo>
                <a:lnTo>
                  <a:pt x="101726" y="150130"/>
                </a:lnTo>
                <a:lnTo>
                  <a:pt x="0" y="150130"/>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1" name="object 91"/>
          <p:cNvSpPr txBox="1"/>
          <p:nvPr/>
        </p:nvSpPr>
        <p:spPr>
          <a:xfrm>
            <a:off x="7306656" y="3884122"/>
            <a:ext cx="391160" cy="1498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340" normalizeH="0" baseline="0" noProof="0" dirty="0" smtClean="0">
                <a:ln>
                  <a:noFill/>
                </a:ln>
                <a:solidFill>
                  <a:srgbClr val="AEB1AA"/>
                </a:solidFill>
                <a:effectLst/>
                <a:uLnTx/>
                <a:uFillTx/>
                <a:latin typeface="Times New Roman"/>
                <a:ea typeface="+mn-ea"/>
                <a:cs typeface="Times New Roman"/>
              </a:rPr>
              <a:t>0 </a:t>
            </a:r>
            <a:r>
              <a:rPr kumimoji="0" sz="900" b="0" i="0" u="none" strike="noStrike" kern="1200" cap="none" spc="30" normalizeH="0" baseline="0" noProof="0" dirty="0" smtClean="0">
                <a:ln>
                  <a:noFill/>
                </a:ln>
                <a:solidFill>
                  <a:srgbClr val="AEB1AA"/>
                </a:solidFill>
                <a:effectLst/>
                <a:uLnTx/>
                <a:uFillTx/>
                <a:latin typeface="Times New Roman"/>
                <a:ea typeface="+mn-ea"/>
                <a:cs typeface="Times New Roman"/>
              </a:rPr>
              <a:t> </a:t>
            </a:r>
            <a:r>
              <a:rPr kumimoji="0" sz="750" b="1" i="0" u="none" strike="noStrike" kern="1200" cap="none" spc="15" normalizeH="0" baseline="11111" noProof="0" dirty="0" smtClean="0">
                <a:ln>
                  <a:noFill/>
                </a:ln>
                <a:solidFill>
                  <a:srgbClr val="525659"/>
                </a:solidFill>
                <a:effectLst/>
                <a:uLnTx/>
                <a:uFillTx/>
                <a:latin typeface="Arial"/>
                <a:ea typeface="+mn-ea"/>
                <a:cs typeface="Arial"/>
              </a:rPr>
              <a:t>Ignore</a:t>
            </a:r>
            <a:endParaRPr kumimoji="0" sz="750" b="0" i="0" u="none" strike="noStrike" kern="1200" cap="none" spc="0" normalizeH="0" baseline="11111" noProof="0">
              <a:ln>
                <a:noFill/>
              </a:ln>
              <a:solidFill>
                <a:prstClr val="black"/>
              </a:solidFill>
              <a:effectLst/>
              <a:uLnTx/>
              <a:uFillTx/>
              <a:latin typeface="Arial"/>
              <a:ea typeface="+mn-ea"/>
              <a:cs typeface="Arial"/>
            </a:endParaRPr>
          </a:p>
        </p:txBody>
      </p:sp>
      <p:sp>
        <p:nvSpPr>
          <p:cNvPr id="92" name="object 92"/>
          <p:cNvSpPr txBox="1"/>
          <p:nvPr/>
        </p:nvSpPr>
        <p:spPr>
          <a:xfrm>
            <a:off x="7310811" y="4015161"/>
            <a:ext cx="382905" cy="1587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75" b="0" i="0" u="none" strike="noStrike" kern="1200" cap="none" spc="75" normalizeH="0" baseline="-9803" noProof="0" dirty="0" smtClean="0">
                <a:ln>
                  <a:noFill/>
                </a:ln>
                <a:solidFill>
                  <a:srgbClr val="646B6B"/>
                </a:solidFill>
                <a:effectLst/>
                <a:uLnTx/>
                <a:uFillTx/>
                <a:latin typeface="Times New Roman"/>
                <a:ea typeface="+mn-ea"/>
                <a:cs typeface="Times New Roman"/>
              </a:rPr>
              <a:t>®  </a:t>
            </a:r>
            <a:r>
              <a:rPr kumimoji="0" sz="1275" b="0" i="0" u="none" strike="noStrike" kern="1200" cap="none" spc="-97" normalizeH="0" baseline="-9803" noProof="0" dirty="0" smtClean="0">
                <a:ln>
                  <a:noFill/>
                </a:ln>
                <a:solidFill>
                  <a:srgbClr val="646B6B"/>
                </a:solidFill>
                <a:effectLst/>
                <a:uLnTx/>
                <a:uFillTx/>
                <a:latin typeface="Times New Roman"/>
                <a:ea typeface="+mn-ea"/>
                <a:cs typeface="Times New Roman"/>
              </a:rPr>
              <a:t> </a:t>
            </a:r>
            <a:r>
              <a:rPr kumimoji="0" sz="500" b="1" i="0" u="none" strike="noStrike" kern="1200" cap="none" spc="5" normalizeH="0" baseline="0" noProof="0" dirty="0" smtClean="0">
                <a:ln>
                  <a:noFill/>
                </a:ln>
                <a:solidFill>
                  <a:srgbClr val="525659"/>
                </a:solidFill>
                <a:effectLst/>
                <a:uLnTx/>
                <a:uFillTx/>
                <a:latin typeface="Arial"/>
                <a:ea typeface="+mn-ea"/>
                <a:cs typeface="Arial"/>
              </a:rPr>
              <a:t>Mer</a:t>
            </a:r>
            <a:r>
              <a:rPr kumimoji="0" sz="500" b="1" i="0" u="none" strike="noStrike" kern="1200" cap="none" spc="15" normalizeH="0" baseline="0" noProof="0" dirty="0" smtClean="0">
                <a:ln>
                  <a:noFill/>
                </a:ln>
                <a:solidFill>
                  <a:srgbClr val="525659"/>
                </a:solidFill>
                <a:effectLst/>
                <a:uLnTx/>
                <a:uFillTx/>
                <a:latin typeface="Arial"/>
                <a:ea typeface="+mn-ea"/>
                <a:cs typeface="Arial"/>
              </a:rPr>
              <a:t>g</a:t>
            </a:r>
            <a:r>
              <a:rPr kumimoji="0" sz="500" b="1" i="0" u="none" strike="noStrike" kern="1200" cap="none" spc="15" normalizeH="0" baseline="0" noProof="0" dirty="0" smtClean="0">
                <a:ln>
                  <a:noFill/>
                </a:ln>
                <a:solidFill>
                  <a:srgbClr val="42423F"/>
                </a:solidFill>
                <a:effectLst/>
                <a:uLnTx/>
                <a:uFillTx/>
                <a:latin typeface="Arial"/>
                <a:ea typeface="+mn-ea"/>
                <a:cs typeface="Arial"/>
              </a:rPr>
              <a:t>e</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93" name="object 93"/>
          <p:cNvSpPr txBox="1"/>
          <p:nvPr/>
        </p:nvSpPr>
        <p:spPr>
          <a:xfrm>
            <a:off x="1624906" y="4182109"/>
            <a:ext cx="32067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5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5</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9</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9</a:t>
            </a:r>
            <a:r>
              <a:rPr kumimoji="0" sz="550" b="0" i="0" u="none" strike="noStrike" kern="1200" cap="none" spc="85" normalizeH="0" baseline="0" noProof="0" dirty="0" smtClean="0">
                <a:ln>
                  <a:noFill/>
                </a:ln>
                <a:solidFill>
                  <a:srgbClr val="42423F"/>
                </a:solidFill>
                <a:effectLst/>
                <a:uLnTx/>
                <a:uFillTx/>
                <a:latin typeface="Times New Roman"/>
                <a:ea typeface="+mn-ea"/>
                <a:cs typeface="Times New Roman"/>
              </a:rPr>
              <a:t>11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94" name="object 94"/>
          <p:cNvSpPr/>
          <p:nvPr/>
        </p:nvSpPr>
        <p:spPr>
          <a:xfrm>
            <a:off x="7312532" y="4175239"/>
            <a:ext cx="101780" cy="100086"/>
          </a:xfrm>
          <a:custGeom>
            <a:avLst/>
            <a:gdLst/>
            <a:ahLst/>
            <a:cxnLst/>
            <a:rect l="l" t="t" r="r" b="b"/>
            <a:pathLst>
              <a:path w="101780" h="100086">
                <a:moveTo>
                  <a:pt x="0" y="0"/>
                </a:moveTo>
                <a:lnTo>
                  <a:pt x="101780" y="0"/>
                </a:lnTo>
                <a:lnTo>
                  <a:pt x="101780" y="100086"/>
                </a:lnTo>
                <a:lnTo>
                  <a:pt x="0" y="100086"/>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95" name="object 95"/>
          <p:cNvSpPr txBox="1"/>
          <p:nvPr/>
        </p:nvSpPr>
        <p:spPr>
          <a:xfrm>
            <a:off x="2048856" y="4142740"/>
            <a:ext cx="1024255" cy="170180"/>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1" i="0" u="none" strike="noStrike" kern="1200" cap="none" spc="-5" normalizeH="0" baseline="0" noProof="0" dirty="0" smtClean="0">
                <a:ln>
                  <a:noFill/>
                </a:ln>
                <a:solidFill>
                  <a:srgbClr val="42423F"/>
                </a:solidFill>
                <a:effectLst/>
                <a:uLnTx/>
                <a:uFillTx/>
                <a:latin typeface="Arial"/>
                <a:ea typeface="+mn-ea"/>
                <a:cs typeface="Arial"/>
              </a:rPr>
              <a:t>N</a:t>
            </a:r>
            <a:r>
              <a:rPr kumimoji="0" sz="500" b="1" i="0" u="none" strike="noStrike" kern="1200" cap="none" spc="10" normalizeH="0" baseline="0" noProof="0" dirty="0" smtClean="0">
                <a:ln>
                  <a:noFill/>
                </a:ln>
                <a:solidFill>
                  <a:srgbClr val="525659"/>
                </a:solidFill>
                <a:effectLst/>
                <a:uLnTx/>
                <a:uFillTx/>
                <a:latin typeface="Arial"/>
                <a:ea typeface="+mn-ea"/>
                <a:cs typeface="Arial"/>
              </a:rPr>
              <a:t>or</a:t>
            </a:r>
            <a:r>
              <a:rPr kumimoji="0" sz="500" b="1" i="0" u="none" strike="noStrike" kern="1200" cap="none" spc="-10" normalizeH="0" baseline="0" noProof="0" dirty="0" smtClean="0">
                <a:ln>
                  <a:noFill/>
                </a:ln>
                <a:solidFill>
                  <a:srgbClr val="525659"/>
                </a:solidFill>
                <a:effectLst/>
                <a:uLnTx/>
                <a:uFillTx/>
                <a:latin typeface="Arial"/>
                <a:ea typeface="+mn-ea"/>
                <a:cs typeface="Arial"/>
              </a:rPr>
              <a:t>t</a:t>
            </a:r>
            <a:r>
              <a:rPr kumimoji="0" sz="500" b="1" i="0" u="none" strike="noStrike" kern="1200" cap="none" spc="5" normalizeH="0" baseline="0" noProof="0" dirty="0" smtClean="0">
                <a:ln>
                  <a:noFill/>
                </a:ln>
                <a:solidFill>
                  <a:srgbClr val="42423F"/>
                </a:solidFill>
                <a:effectLst/>
                <a:uLnTx/>
                <a:uFillTx/>
                <a:latin typeface="Arial"/>
                <a:ea typeface="+mn-ea"/>
                <a:cs typeface="Arial"/>
              </a:rPr>
              <a:t>heast </a:t>
            </a:r>
            <a:r>
              <a:rPr kumimoji="0" sz="500" b="1" i="0" u="none" strike="noStrike" kern="1200" cap="none" spc="-5" normalizeH="0" baseline="0" noProof="0" dirty="0" smtClean="0">
                <a:ln>
                  <a:noFill/>
                </a:ln>
                <a:solidFill>
                  <a:srgbClr val="525659"/>
                </a:solidFill>
                <a:effectLst/>
                <a:uLnTx/>
                <a:uFillTx/>
                <a:latin typeface="Arial"/>
                <a:ea typeface="+mn-ea"/>
                <a:cs typeface="Arial"/>
              </a:rPr>
              <a:t>A</a:t>
            </a:r>
            <a:r>
              <a:rPr kumimoji="0" sz="500" b="1" i="0" u="none" strike="noStrike" kern="1200" cap="none" spc="-10" normalizeH="0" baseline="0" noProof="0" dirty="0" smtClean="0">
                <a:ln>
                  <a:noFill/>
                </a:ln>
                <a:solidFill>
                  <a:srgbClr val="42423F"/>
                </a:solidFill>
                <a:effectLst/>
                <a:uLnTx/>
                <a:uFillTx/>
                <a:latin typeface="Arial"/>
                <a:ea typeface="+mn-ea"/>
                <a:cs typeface="Arial"/>
              </a:rPr>
              <a:t>cad</a:t>
            </a:r>
            <a:r>
              <a:rPr kumimoji="0" sz="500" b="1" i="0" u="none" strike="noStrike" kern="1200" cap="none" spc="5" normalizeH="0" baseline="0" noProof="0" dirty="0" smtClean="0">
                <a:ln>
                  <a:noFill/>
                </a:ln>
                <a:solidFill>
                  <a:srgbClr val="42423F"/>
                </a:solidFill>
                <a:effectLst/>
                <a:uLnTx/>
                <a:uFillTx/>
                <a:latin typeface="Arial"/>
                <a:ea typeface="+mn-ea"/>
                <a:cs typeface="Arial"/>
              </a:rPr>
              <a:t>e</a:t>
            </a:r>
            <a:r>
              <a:rPr kumimoji="0" sz="500" b="1" i="0" u="none" strike="noStrike" kern="1200" cap="none" spc="45" normalizeH="0" baseline="0" noProof="0" dirty="0" smtClean="0">
                <a:ln>
                  <a:noFill/>
                </a:ln>
                <a:solidFill>
                  <a:srgbClr val="525659"/>
                </a:solidFill>
                <a:effectLst/>
                <a:uLnTx/>
                <a:uFillTx/>
                <a:latin typeface="Arial"/>
                <a:ea typeface="+mn-ea"/>
                <a:cs typeface="Arial"/>
              </a:rPr>
              <a:t>my</a:t>
            </a:r>
            <a:r>
              <a:rPr kumimoji="0" sz="500" b="1" i="0" u="none" strike="noStrike" kern="1200" cap="none" spc="-10" normalizeH="0" baseline="0" noProof="0" dirty="0" smtClean="0">
                <a:ln>
                  <a:noFill/>
                </a:ln>
                <a:solidFill>
                  <a:srgbClr val="525659"/>
                </a:solidFill>
                <a:effectLst/>
                <a:uLnTx/>
                <a:uFillTx/>
                <a:latin typeface="Arial"/>
                <a:ea typeface="+mn-ea"/>
                <a:cs typeface="Arial"/>
              </a:rPr>
              <a:t> </a:t>
            </a:r>
            <a:r>
              <a:rPr kumimoji="0" sz="500" b="1" i="0" u="none" strike="noStrike" kern="1200" cap="none" spc="-80" normalizeH="0" baseline="0" noProof="0" dirty="0" smtClean="0">
                <a:ln>
                  <a:noFill/>
                </a:ln>
                <a:solidFill>
                  <a:srgbClr val="42423F"/>
                </a:solidFill>
                <a:effectLst/>
                <a:uLnTx/>
                <a:uFillTx/>
                <a:latin typeface="Arial"/>
                <a:ea typeface="+mn-ea"/>
                <a:cs typeface="Arial"/>
              </a:rPr>
              <a:t>E</a:t>
            </a:r>
            <a:r>
              <a:rPr kumimoji="0" sz="500" b="1" i="0" u="none" strike="noStrike" kern="1200" cap="none" spc="20" normalizeH="0" baseline="0" noProof="0" dirty="0" smtClean="0">
                <a:ln>
                  <a:noFill/>
                </a:ln>
                <a:solidFill>
                  <a:srgbClr val="707E54"/>
                </a:solidFill>
                <a:effectLst/>
                <a:uLnTx/>
                <a:uFillTx/>
                <a:latin typeface="Arial"/>
                <a:ea typeface="+mn-ea"/>
                <a:cs typeface="Arial"/>
              </a:rPr>
              <a:t>l</a:t>
            </a:r>
            <a:r>
              <a:rPr kumimoji="0" sz="500" b="1" i="0" u="none" strike="noStrike" kern="1200" cap="none" spc="20" normalizeH="0" baseline="0" noProof="0" dirty="0" smtClean="0">
                <a:ln>
                  <a:noFill/>
                </a:ln>
                <a:solidFill>
                  <a:srgbClr val="42423F"/>
                </a:solidFill>
                <a:effectLst/>
                <a:uLnTx/>
                <a:uFillTx/>
                <a:latin typeface="Arial"/>
                <a:ea typeface="+mn-ea"/>
                <a:cs typeface="Arial"/>
              </a:rPr>
              <a:t>em</a:t>
            </a:r>
            <a:r>
              <a:rPr kumimoji="0" sz="500" b="1" i="0" u="none" strike="noStrike" kern="1200" cap="none" spc="30" normalizeH="0" baseline="0" noProof="0" dirty="0" smtClean="0">
                <a:ln>
                  <a:noFill/>
                </a:ln>
                <a:solidFill>
                  <a:srgbClr val="42423F"/>
                </a:solidFill>
                <a:effectLst/>
                <a:uLnTx/>
                <a:uFillTx/>
                <a:latin typeface="Arial"/>
                <a:ea typeface="+mn-ea"/>
                <a:cs typeface="Arial"/>
              </a:rPr>
              <a:t>e</a:t>
            </a:r>
            <a:r>
              <a:rPr kumimoji="0" sz="500" b="1" i="0" u="none" strike="noStrike" kern="1200" cap="none" spc="30" normalizeH="0" baseline="0" noProof="0" dirty="0" smtClean="0">
                <a:ln>
                  <a:noFill/>
                </a:ln>
                <a:solidFill>
                  <a:srgbClr val="3F5B70"/>
                </a:solidFill>
                <a:effectLst/>
                <a:uLnTx/>
                <a:uFillTx/>
                <a:latin typeface="Arial"/>
                <a:ea typeface="+mn-ea"/>
                <a:cs typeface="Arial"/>
              </a:rPr>
              <a:t>n</a:t>
            </a:r>
            <a:r>
              <a:rPr kumimoji="0" sz="500" b="1" i="0" u="none" strike="noStrike" kern="1200" cap="none" spc="-55" normalizeH="0" baseline="0" noProof="0" dirty="0" smtClean="0">
                <a:ln>
                  <a:noFill/>
                </a:ln>
                <a:solidFill>
                  <a:srgbClr val="3F5B70"/>
                </a:solidFill>
                <a:effectLst/>
                <a:uLnTx/>
                <a:uFillTx/>
                <a:latin typeface="Arial"/>
                <a:ea typeface="+mn-ea"/>
                <a:cs typeface="Arial"/>
              </a:rPr>
              <a:t>t</a:t>
            </a:r>
            <a:r>
              <a:rPr kumimoji="0" sz="500" b="1" i="0" u="none" strike="noStrike" kern="1200" cap="none" spc="45" normalizeH="0" baseline="0" noProof="0" dirty="0" smtClean="0">
                <a:ln>
                  <a:noFill/>
                </a:ln>
                <a:solidFill>
                  <a:srgbClr val="2F2D34"/>
                </a:solidFill>
                <a:effectLst/>
                <a:uLnTx/>
                <a:uFillTx/>
                <a:latin typeface="Arial"/>
                <a:ea typeface="+mn-ea"/>
                <a:cs typeface="Arial"/>
              </a:rPr>
              <a:t>a</a:t>
            </a:r>
            <a:r>
              <a:rPr kumimoji="0" sz="500" b="1" i="0" u="none" strike="noStrike" kern="1200" cap="none" spc="40" normalizeH="0" baseline="0" noProof="0" dirty="0" smtClean="0">
                <a:ln>
                  <a:noFill/>
                </a:ln>
                <a:solidFill>
                  <a:srgbClr val="525659"/>
                </a:solidFill>
                <a:effectLst/>
                <a:uLnTx/>
                <a:uFillTx/>
                <a:latin typeface="Arial"/>
                <a:ea typeface="+mn-ea"/>
                <a:cs typeface="Arial"/>
              </a:rPr>
              <a:t>ry</a:t>
            </a:r>
            <a:endParaRPr kumimoji="0" sz="500" b="0" i="0" u="none" strike="noStrike" kern="1200" cap="none" spc="0" normalizeH="0" baseline="0" noProof="0">
              <a:ln>
                <a:noFill/>
              </a:ln>
              <a:solidFill>
                <a:prstClr val="black"/>
              </a:solidFill>
              <a:effectLst/>
              <a:uLnTx/>
              <a:uFillTx/>
              <a:latin typeface="Arial"/>
              <a:ea typeface="+mn-ea"/>
              <a:cs typeface="Arial"/>
            </a:endParaRPr>
          </a:p>
          <a:p>
            <a:pPr marL="0" marR="7620" lvl="0" indent="0" algn="ctr" defTabSz="914400" rtl="0" eaLnBrk="1" fontAlgn="auto" latinLnBrk="0" hangingPunct="1">
              <a:lnSpc>
                <a:spcPts val="640"/>
              </a:lnSpc>
              <a:spcBef>
                <a:spcPts val="0"/>
              </a:spcBef>
              <a:spcAft>
                <a:spcPts val="0"/>
              </a:spcAft>
              <a:buClrTx/>
              <a:buSzTx/>
              <a:buFontTx/>
              <a:buNone/>
              <a:tabLst/>
              <a:defRPr/>
            </a:pPr>
            <a:r>
              <a:rPr kumimoji="0" sz="600" b="1" i="0" u="none" strike="noStrike" kern="1200" cap="none" spc="-10" normalizeH="0" baseline="0" noProof="0" dirty="0" smtClean="0">
                <a:ln>
                  <a:noFill/>
                </a:ln>
                <a:solidFill>
                  <a:srgbClr val="525659"/>
                </a:solidFill>
                <a:effectLst/>
                <a:uLnTx/>
                <a:uFillTx/>
                <a:latin typeface="Times New Roman"/>
                <a:ea typeface="+mn-ea"/>
                <a:cs typeface="Times New Roman"/>
              </a:rPr>
              <a:t>S</a:t>
            </a:r>
            <a:r>
              <a:rPr kumimoji="0" sz="600" b="1" i="0" u="none" strike="noStrike" kern="1200" cap="none" spc="-45" normalizeH="0" baseline="0" noProof="0" dirty="0" smtClean="0">
                <a:ln>
                  <a:noFill/>
                </a:ln>
                <a:solidFill>
                  <a:srgbClr val="525659"/>
                </a:solidFill>
                <a:effectLst/>
                <a:uLnTx/>
                <a:uFillTx/>
                <a:latin typeface="Times New Roman"/>
                <a:ea typeface="+mn-ea"/>
                <a:cs typeface="Times New Roman"/>
              </a:rPr>
              <a:t>c</a:t>
            </a:r>
            <a:r>
              <a:rPr kumimoji="0" sz="600" b="1" i="0" u="none" strike="noStrike" kern="1200" cap="none" spc="-10" normalizeH="0" baseline="0" noProof="0" dirty="0" smtClean="0">
                <a:ln>
                  <a:noFill/>
                </a:ln>
                <a:solidFill>
                  <a:srgbClr val="543D56"/>
                </a:solidFill>
                <a:effectLst/>
                <a:uLnTx/>
                <a:uFillTx/>
                <a:latin typeface="Times New Roman"/>
                <a:ea typeface="+mn-ea"/>
                <a:cs typeface="Times New Roman"/>
              </a:rPr>
              <a:t>h</a:t>
            </a:r>
            <a:r>
              <a:rPr kumimoji="0" sz="600" b="1" i="0" u="none" strike="noStrike" kern="1200" cap="none" spc="10" normalizeH="0" baseline="0" noProof="0" dirty="0" smtClean="0">
                <a:ln>
                  <a:noFill/>
                </a:ln>
                <a:solidFill>
                  <a:srgbClr val="646B6B"/>
                </a:solidFill>
                <a:effectLst/>
                <a:uLnTx/>
                <a:uFillTx/>
                <a:latin typeface="Times New Roman"/>
                <a:ea typeface="+mn-ea"/>
                <a:cs typeface="Times New Roman"/>
              </a:rPr>
              <a:t>o</a:t>
            </a:r>
            <a:r>
              <a:rPr kumimoji="0" sz="600" b="1" i="0" u="none" strike="noStrike" kern="1200" cap="none" spc="-25" normalizeH="0" baseline="0" noProof="0" dirty="0" smtClean="0">
                <a:ln>
                  <a:noFill/>
                </a:ln>
                <a:solidFill>
                  <a:srgbClr val="646B6B"/>
                </a:solidFill>
                <a:effectLst/>
                <a:uLnTx/>
                <a:uFillTx/>
                <a:latin typeface="Times New Roman"/>
                <a:ea typeface="+mn-ea"/>
                <a:cs typeface="Times New Roman"/>
              </a:rPr>
              <a:t>o</a:t>
            </a:r>
            <a:r>
              <a:rPr kumimoji="0" sz="600" b="1" i="0" u="none" strike="noStrike" kern="1200" cap="none" spc="-65" normalizeH="0" baseline="0" noProof="0" dirty="0" smtClean="0">
                <a:ln>
                  <a:noFill/>
                </a:ln>
                <a:solidFill>
                  <a:srgbClr val="487E9C"/>
                </a:solidFill>
                <a:effectLst/>
                <a:uLnTx/>
                <a:uFillTx/>
                <a:latin typeface="Times New Roman"/>
                <a:ea typeface="+mn-ea"/>
                <a:cs typeface="Times New Roman"/>
              </a:rPr>
              <a:t>l</a:t>
            </a:r>
            <a:endParaRPr kumimoji="0" sz="6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96" name="object 96"/>
          <p:cNvSpPr txBox="1"/>
          <p:nvPr/>
        </p:nvSpPr>
        <p:spPr>
          <a:xfrm>
            <a:off x="3383048" y="4182109"/>
            <a:ext cx="806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155" normalizeH="0" baseline="0" noProof="0" dirty="0" smtClean="0">
                <a:ln>
                  <a:noFill/>
                </a:ln>
                <a:solidFill>
                  <a:srgbClr val="5D4644"/>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97" name="object 97"/>
          <p:cNvSpPr txBox="1"/>
          <p:nvPr/>
        </p:nvSpPr>
        <p:spPr>
          <a:xfrm>
            <a:off x="4027285" y="4182109"/>
            <a:ext cx="806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155" normalizeH="0" baseline="0" noProof="0" dirty="0" smtClean="0">
                <a:ln>
                  <a:noFill/>
                </a:ln>
                <a:solidFill>
                  <a:srgbClr val="42423F"/>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98" name="object 98"/>
          <p:cNvSpPr txBox="1"/>
          <p:nvPr/>
        </p:nvSpPr>
        <p:spPr>
          <a:xfrm>
            <a:off x="4505268" y="4136390"/>
            <a:ext cx="452755" cy="1752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8</a:t>
            </a:r>
            <a:r>
              <a:rPr kumimoji="0" sz="550" b="0" i="0" u="none" strike="noStrike" kern="1200" cap="none" spc="100"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29/2</a:t>
            </a:r>
            <a:r>
              <a:rPr kumimoji="0" sz="550" b="0" i="0" u="none" strike="noStrike" kern="1200" cap="none" spc="2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50"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70" normalizeH="0" baseline="0" noProof="0" dirty="0" smtClean="0">
                <a:ln>
                  <a:noFill/>
                </a:ln>
                <a:solidFill>
                  <a:srgbClr val="525659"/>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41275" marR="0" lvl="0" indent="0" algn="l" defTabSz="914400" rtl="0" eaLnBrk="1" fontAlgn="auto" latinLnBrk="0" hangingPunct="1">
              <a:lnSpc>
                <a:spcPts val="620"/>
              </a:lnSpc>
              <a:spcBef>
                <a:spcPts val="0"/>
              </a:spcBef>
              <a:spcAft>
                <a:spcPts val="0"/>
              </a:spcAft>
              <a:buClrTx/>
              <a:buSzTx/>
              <a:buFontTx/>
              <a:buNone/>
              <a:tabLst/>
              <a:defRPr/>
            </a:pPr>
            <a:r>
              <a:rPr kumimoji="0" sz="550" b="0" i="0" u="none" strike="noStrike" kern="1200" cap="none" spc="50"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45" normalizeH="0" baseline="0" noProof="0" dirty="0" smtClean="0">
                <a:ln>
                  <a:noFill/>
                </a:ln>
                <a:solidFill>
                  <a:srgbClr val="646B6B"/>
                </a:solidFill>
                <a:effectLst/>
                <a:uLnTx/>
                <a:uFillTx/>
                <a:latin typeface="Times New Roman"/>
                <a:ea typeface="+mn-ea"/>
                <a:cs typeface="Times New Roman"/>
              </a:rPr>
              <a:t>1/30/2</a:t>
            </a:r>
            <a:r>
              <a:rPr kumimoji="0" sz="550" b="0" i="0" u="none" strike="noStrike" kern="1200" cap="none" spc="5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20"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99" name="object 99"/>
          <p:cNvSpPr txBox="1"/>
          <p:nvPr/>
        </p:nvSpPr>
        <p:spPr>
          <a:xfrm>
            <a:off x="5398885" y="4182109"/>
            <a:ext cx="15367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4</a:t>
            </a:r>
            <a:r>
              <a:rPr kumimoji="0" sz="550" b="0" i="0" u="none" strike="noStrike" kern="1200" cap="none" spc="45" normalizeH="0" baseline="0" noProof="0" dirty="0" smtClean="0">
                <a:ln>
                  <a:noFill/>
                </a:ln>
                <a:solidFill>
                  <a:srgbClr val="42423F"/>
                </a:solidFill>
                <a:effectLst/>
                <a:uLnTx/>
                <a:uFillTx/>
                <a:latin typeface="Times New Roman"/>
                <a:ea typeface="+mn-ea"/>
                <a:cs typeface="Times New Roman"/>
              </a:rPr>
              <a:t>12</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0" name="object 100"/>
          <p:cNvSpPr txBox="1"/>
          <p:nvPr/>
        </p:nvSpPr>
        <p:spPr>
          <a:xfrm>
            <a:off x="6130405" y="4182109"/>
            <a:ext cx="14605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42423F"/>
                </a:solidFill>
                <a:effectLst/>
                <a:uLnTx/>
                <a:uFillTx/>
                <a:latin typeface="Times New Roman"/>
                <a:ea typeface="+mn-ea"/>
                <a:cs typeface="Times New Roman"/>
              </a:rPr>
              <a:t>4</a:t>
            </a:r>
            <a:r>
              <a:rPr kumimoji="0" sz="550" b="0" i="0" u="none" strike="noStrike" kern="1200" cap="none" spc="40"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2</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1" name="object 101"/>
          <p:cNvSpPr txBox="1"/>
          <p:nvPr/>
        </p:nvSpPr>
        <p:spPr>
          <a:xfrm>
            <a:off x="6695671" y="4136390"/>
            <a:ext cx="451484" cy="1752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8</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 </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8</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45" normalizeH="0" baseline="0" noProof="0" dirty="0" smtClean="0">
                <a:ln>
                  <a:noFill/>
                </a:ln>
                <a:solidFill>
                  <a:srgbClr val="42423F"/>
                </a:solidFill>
                <a:effectLst/>
                <a:uLnTx/>
                <a:uFillTx/>
                <a:latin typeface="Times New Roman"/>
                <a:ea typeface="+mn-ea"/>
                <a:cs typeface="Times New Roman"/>
              </a:rPr>
              <a:t>2</a:t>
            </a: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 </a:t>
            </a:r>
            <a:r>
              <a:rPr kumimoji="0" sz="550" b="0" i="0" u="none" strike="noStrike" kern="1200" cap="none" spc="25" normalizeH="0" baseline="0" noProof="0" dirty="0" smtClean="0">
                <a:ln>
                  <a:noFill/>
                </a:ln>
                <a:solidFill>
                  <a:srgbClr val="42423F"/>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37465" marR="0" lvl="0" indent="0" algn="l" defTabSz="914400" rtl="0" eaLnBrk="1" fontAlgn="auto" latinLnBrk="0" hangingPunct="1">
              <a:lnSpc>
                <a:spcPts val="62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6</a:t>
            </a:r>
            <a:r>
              <a:rPr kumimoji="0" sz="550" b="0" i="0" u="none" strike="noStrike" kern="1200" cap="none" spc="105"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29/2</a:t>
            </a:r>
            <a:r>
              <a:rPr kumimoji="0" sz="550" b="0" i="0" u="none" strike="noStrike" kern="1200" cap="none" spc="6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45" normalizeH="0" baseline="0" noProof="0" dirty="0" smtClean="0">
                <a:ln>
                  <a:noFill/>
                </a:ln>
                <a:solidFill>
                  <a:srgbClr val="42423F"/>
                </a:solidFill>
                <a:effectLst/>
                <a:uLnTx/>
                <a:uFillTx/>
                <a:latin typeface="Times New Roman"/>
                <a:ea typeface="+mn-ea"/>
                <a:cs typeface="Times New Roman"/>
              </a:rPr>
              <a:t>14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2" name="object 102"/>
          <p:cNvSpPr/>
          <p:nvPr/>
        </p:nvSpPr>
        <p:spPr>
          <a:xfrm>
            <a:off x="7310399" y="4274150"/>
            <a:ext cx="113755" cy="152083"/>
          </a:xfrm>
          <a:custGeom>
            <a:avLst/>
            <a:gdLst/>
            <a:ahLst/>
            <a:cxnLst/>
            <a:rect l="l" t="t" r="r" b="b"/>
            <a:pathLst>
              <a:path w="113755" h="152083">
                <a:moveTo>
                  <a:pt x="0" y="0"/>
                </a:moveTo>
                <a:lnTo>
                  <a:pt x="113755" y="0"/>
                </a:lnTo>
                <a:lnTo>
                  <a:pt x="113755" y="152083"/>
                </a:lnTo>
                <a:lnTo>
                  <a:pt x="0" y="152083"/>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03" name="object 103"/>
          <p:cNvSpPr txBox="1"/>
          <p:nvPr/>
        </p:nvSpPr>
        <p:spPr>
          <a:xfrm>
            <a:off x="7302500" y="4175759"/>
            <a:ext cx="451484" cy="24828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355" normalizeH="0" baseline="0" noProof="0" dirty="0" smtClean="0">
                <a:ln>
                  <a:noFill/>
                </a:ln>
                <a:solidFill>
                  <a:srgbClr val="AEB1AA"/>
                </a:solidFill>
                <a:effectLst/>
                <a:uLnTx/>
                <a:uFillTx/>
                <a:latin typeface="Times New Roman"/>
                <a:ea typeface="+mn-ea"/>
                <a:cs typeface="Times New Roman"/>
              </a:rPr>
              <a:t>Q</a:t>
            </a:r>
            <a:r>
              <a:rPr kumimoji="0" sz="600" b="0" i="0" u="none" strike="noStrike" kern="1200" cap="none" spc="-60" normalizeH="0" baseline="0" noProof="0" dirty="0" smtClean="0">
                <a:ln>
                  <a:noFill/>
                </a:ln>
                <a:solidFill>
                  <a:srgbClr val="AEB1AA"/>
                </a:solidFill>
                <a:effectLst/>
                <a:uLnTx/>
                <a:uFillTx/>
                <a:latin typeface="Times New Roman"/>
                <a:ea typeface="+mn-ea"/>
                <a:cs typeface="Times New Roman"/>
              </a:rPr>
              <a:t> </a:t>
            </a:r>
            <a:r>
              <a:rPr kumimoji="0" sz="600" b="0" i="0" u="none" strike="noStrike" kern="1200" cap="none" spc="-5" normalizeH="0" baseline="0" noProof="0" dirty="0" smtClean="0">
                <a:ln>
                  <a:noFill/>
                </a:ln>
                <a:solidFill>
                  <a:srgbClr val="646B6B"/>
                </a:solidFill>
                <a:effectLst/>
                <a:uLnTx/>
                <a:uFillTx/>
                <a:latin typeface="Times New Roman"/>
                <a:ea typeface="+mn-ea"/>
                <a:cs typeface="Times New Roman"/>
              </a:rPr>
              <a:t>Ov</a:t>
            </a:r>
            <a:r>
              <a:rPr kumimoji="0" sz="600" b="0" i="0" u="none" strike="noStrike" kern="1200" cap="none" spc="-25" normalizeH="0" baseline="0" noProof="0" dirty="0" smtClean="0">
                <a:ln>
                  <a:noFill/>
                </a:ln>
                <a:solidFill>
                  <a:srgbClr val="646B6B"/>
                </a:solidFill>
                <a:effectLst/>
                <a:uLnTx/>
                <a:uFillTx/>
                <a:latin typeface="Times New Roman"/>
                <a:ea typeface="+mn-ea"/>
                <a:cs typeface="Times New Roman"/>
              </a:rPr>
              <a:t>e</a:t>
            </a:r>
            <a:r>
              <a:rPr kumimoji="0" sz="600" b="0" i="0" u="none" strike="noStrike" kern="1200" cap="none" spc="0" normalizeH="0" baseline="0" noProof="0" dirty="0" smtClean="0">
                <a:ln>
                  <a:noFill/>
                </a:ln>
                <a:solidFill>
                  <a:srgbClr val="3F5B70"/>
                </a:solidFill>
                <a:effectLst/>
                <a:uLnTx/>
                <a:uFillTx/>
                <a:latin typeface="Times New Roman"/>
                <a:ea typeface="+mn-ea"/>
                <a:cs typeface="Times New Roman"/>
              </a:rPr>
              <a:t>rwn</a:t>
            </a:r>
            <a:r>
              <a:rPr kumimoji="0" sz="600" b="0" i="0" u="none" strike="noStrike" kern="1200" cap="none" spc="20" normalizeH="0" baseline="0" noProof="0" dirty="0" smtClean="0">
                <a:ln>
                  <a:noFill/>
                </a:ln>
                <a:solidFill>
                  <a:srgbClr val="3F5B70"/>
                </a:solidFill>
                <a:effectLst/>
                <a:uLnTx/>
                <a:uFillTx/>
                <a:latin typeface="Times New Roman"/>
                <a:ea typeface="+mn-ea"/>
                <a:cs typeface="Times New Roman"/>
              </a:rPr>
              <a:t>t</a:t>
            </a:r>
            <a:r>
              <a:rPr kumimoji="0" sz="600" b="0" i="0" u="none" strike="noStrike" kern="1200" cap="none" spc="70" normalizeH="0" baseline="0" noProof="0" dirty="0" smtClean="0">
                <a:ln>
                  <a:noFill/>
                </a:ln>
                <a:solidFill>
                  <a:srgbClr val="42423F"/>
                </a:solidFill>
                <a:effectLst/>
                <a:uLnTx/>
                <a:uFillTx/>
                <a:latin typeface="Times New Roman"/>
                <a:ea typeface="+mn-ea"/>
                <a:cs typeface="Times New Roman"/>
              </a:rPr>
              <a:t>e</a:t>
            </a:r>
            <a:endParaRPr kumimoji="0" sz="6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ts val="975"/>
              </a:lnSpc>
              <a:spcBef>
                <a:spcPts val="0"/>
              </a:spcBef>
              <a:spcAft>
                <a:spcPts val="0"/>
              </a:spcAft>
              <a:buClrTx/>
              <a:buSzTx/>
              <a:buFontTx/>
              <a:buNone/>
              <a:tabLst/>
              <a:defRPr/>
            </a:pPr>
            <a:r>
              <a:rPr kumimoji="0" sz="1350" b="0" i="0" u="none" strike="noStrike" kern="1200" cap="none" spc="577" normalizeH="0" baseline="-9259" noProof="0" dirty="0" smtClean="0">
                <a:ln>
                  <a:noFill/>
                </a:ln>
                <a:solidFill>
                  <a:srgbClr val="AEB1AA"/>
                </a:solidFill>
                <a:effectLst/>
                <a:uLnTx/>
                <a:uFillTx/>
                <a:latin typeface="Arial"/>
                <a:ea typeface="+mn-ea"/>
                <a:cs typeface="Arial"/>
              </a:rPr>
              <a:t>0 </a:t>
            </a:r>
            <a:r>
              <a:rPr kumimoji="0" sz="1350" b="0" i="0" u="none" strike="noStrike" kern="1200" cap="none" spc="-120" normalizeH="0" baseline="-9259" noProof="0" dirty="0" smtClean="0">
                <a:ln>
                  <a:noFill/>
                </a:ln>
                <a:solidFill>
                  <a:srgbClr val="AEB1AA"/>
                </a:solidFill>
                <a:effectLst/>
                <a:uLnTx/>
                <a:uFillTx/>
                <a:latin typeface="Arial"/>
                <a:ea typeface="+mn-ea"/>
                <a:cs typeface="Arial"/>
              </a:rPr>
              <a:t> </a:t>
            </a:r>
            <a:r>
              <a:rPr kumimoji="0" sz="600" b="1" i="0" u="none" strike="noStrike" kern="1200" cap="none" spc="-30" normalizeH="0" baseline="0" noProof="0" dirty="0" smtClean="0">
                <a:ln>
                  <a:noFill/>
                </a:ln>
                <a:solidFill>
                  <a:srgbClr val="525659"/>
                </a:solidFill>
                <a:effectLst/>
                <a:uLnTx/>
                <a:uFillTx/>
                <a:latin typeface="Times New Roman"/>
                <a:ea typeface="+mn-ea"/>
                <a:cs typeface="Times New Roman"/>
              </a:rPr>
              <a:t>Igno</a:t>
            </a:r>
            <a:r>
              <a:rPr kumimoji="0" sz="600" b="1" i="0" u="none" strike="noStrike" kern="1200" cap="none" spc="-25" normalizeH="0" baseline="0" noProof="0" dirty="0" smtClean="0">
                <a:ln>
                  <a:noFill/>
                </a:ln>
                <a:solidFill>
                  <a:srgbClr val="525659"/>
                </a:solidFill>
                <a:effectLst/>
                <a:uLnTx/>
                <a:uFillTx/>
                <a:latin typeface="Times New Roman"/>
                <a:ea typeface="+mn-ea"/>
                <a:cs typeface="Times New Roman"/>
              </a:rPr>
              <a:t>r</a:t>
            </a:r>
            <a:r>
              <a:rPr kumimoji="0" sz="600" b="1" i="0" u="none" strike="noStrike" kern="1200" cap="none" spc="25" normalizeH="0" baseline="0" noProof="0" dirty="0" smtClean="0">
                <a:ln>
                  <a:noFill/>
                </a:ln>
                <a:solidFill>
                  <a:srgbClr val="42423F"/>
                </a:solidFill>
                <a:effectLst/>
                <a:uLnTx/>
                <a:uFillTx/>
                <a:latin typeface="Times New Roman"/>
                <a:ea typeface="+mn-ea"/>
                <a:cs typeface="Times New Roman"/>
              </a:rPr>
              <a:t>e</a:t>
            </a:r>
            <a:endParaRPr kumimoji="0" sz="6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4" name="object 104"/>
          <p:cNvSpPr txBox="1"/>
          <p:nvPr/>
        </p:nvSpPr>
        <p:spPr>
          <a:xfrm>
            <a:off x="7306656" y="4414173"/>
            <a:ext cx="386715" cy="14224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90" normalizeH="0" baseline="0" noProof="0" dirty="0" smtClean="0">
                <a:ln>
                  <a:noFill/>
                </a:ln>
                <a:solidFill>
                  <a:srgbClr val="7E7B72"/>
                </a:solidFill>
                <a:effectLst/>
                <a:uLnTx/>
                <a:uFillTx/>
                <a:latin typeface="Times New Roman"/>
                <a:ea typeface="+mn-ea"/>
                <a:cs typeface="Times New Roman"/>
              </a:rPr>
              <a:t>®  </a:t>
            </a:r>
            <a:r>
              <a:rPr kumimoji="0" sz="850" b="0" i="0" u="none" strike="noStrike" kern="1200" cap="none" spc="-75" normalizeH="0" baseline="0" noProof="0" dirty="0" smtClean="0">
                <a:ln>
                  <a:noFill/>
                </a:ln>
                <a:solidFill>
                  <a:srgbClr val="7E7B72"/>
                </a:solidFill>
                <a:effectLst/>
                <a:uLnTx/>
                <a:uFillTx/>
                <a:latin typeface="Times New Roman"/>
                <a:ea typeface="+mn-ea"/>
                <a:cs typeface="Times New Roman"/>
              </a:rPr>
              <a:t> </a:t>
            </a:r>
            <a:r>
              <a:rPr kumimoji="0" sz="750" b="1" i="0" u="none" strike="noStrike" kern="1200" cap="none" spc="30" normalizeH="0" baseline="11111" noProof="0" dirty="0" smtClean="0">
                <a:ln>
                  <a:noFill/>
                </a:ln>
                <a:solidFill>
                  <a:srgbClr val="646B6B"/>
                </a:solidFill>
                <a:effectLst/>
                <a:uLnTx/>
                <a:uFillTx/>
                <a:latin typeface="Arial"/>
                <a:ea typeface="+mn-ea"/>
                <a:cs typeface="Arial"/>
              </a:rPr>
              <a:t>M</a:t>
            </a:r>
            <a:r>
              <a:rPr kumimoji="0" sz="750" b="1" i="0" u="none" strike="noStrike" kern="1200" cap="none" spc="0" normalizeH="0" baseline="11111" noProof="0" dirty="0" smtClean="0">
                <a:ln>
                  <a:noFill/>
                </a:ln>
                <a:solidFill>
                  <a:srgbClr val="646B6B"/>
                </a:solidFill>
                <a:effectLst/>
                <a:uLnTx/>
                <a:uFillTx/>
                <a:latin typeface="Arial"/>
                <a:ea typeface="+mn-ea"/>
                <a:cs typeface="Arial"/>
              </a:rPr>
              <a:t>e</a:t>
            </a:r>
            <a:r>
              <a:rPr kumimoji="0" sz="750" b="1" i="0" u="none" strike="noStrike" kern="1200" cap="none" spc="-7" normalizeH="0" baseline="11111" noProof="0" dirty="0" smtClean="0">
                <a:ln>
                  <a:noFill/>
                </a:ln>
                <a:solidFill>
                  <a:srgbClr val="607C87"/>
                </a:solidFill>
                <a:effectLst/>
                <a:uLnTx/>
                <a:uFillTx/>
                <a:latin typeface="Arial"/>
                <a:ea typeface="+mn-ea"/>
                <a:cs typeface="Arial"/>
              </a:rPr>
              <a:t>r</a:t>
            </a:r>
            <a:r>
              <a:rPr kumimoji="0" sz="750" b="1" i="0" u="none" strike="noStrike" kern="1200" cap="none" spc="15" normalizeH="0" baseline="11111" noProof="0" dirty="0" smtClean="0">
                <a:ln>
                  <a:noFill/>
                </a:ln>
                <a:solidFill>
                  <a:srgbClr val="525659"/>
                </a:solidFill>
                <a:effectLst/>
                <a:uLnTx/>
                <a:uFillTx/>
                <a:latin typeface="Arial"/>
                <a:ea typeface="+mn-ea"/>
                <a:cs typeface="Arial"/>
              </a:rPr>
              <a:t>oe</a:t>
            </a:r>
            <a:endParaRPr kumimoji="0" sz="750" b="0" i="0" u="none" strike="noStrike" kern="1200" cap="none" spc="0" normalizeH="0" baseline="11111" noProof="0">
              <a:ln>
                <a:noFill/>
              </a:ln>
              <a:solidFill>
                <a:prstClr val="black"/>
              </a:solidFill>
              <a:effectLst/>
              <a:uLnTx/>
              <a:uFillTx/>
              <a:latin typeface="Arial"/>
              <a:ea typeface="+mn-ea"/>
              <a:cs typeface="Arial"/>
            </a:endParaRPr>
          </a:p>
        </p:txBody>
      </p:sp>
      <p:sp>
        <p:nvSpPr>
          <p:cNvPr id="105" name="object 105"/>
          <p:cNvSpPr txBox="1"/>
          <p:nvPr/>
        </p:nvSpPr>
        <p:spPr>
          <a:xfrm>
            <a:off x="1624906" y="4560338"/>
            <a:ext cx="32067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0" normalizeH="0" baseline="0" noProof="0" dirty="0" smtClean="0">
                <a:ln>
                  <a:noFill/>
                </a:ln>
                <a:solidFill>
                  <a:srgbClr val="646B6B"/>
                </a:solidFill>
                <a:effectLst/>
                <a:uLnTx/>
                <a:uFillTx/>
                <a:latin typeface="Times New Roman"/>
                <a:ea typeface="+mn-ea"/>
                <a:cs typeface="Times New Roman"/>
              </a:rPr>
              <a:t>5</a:t>
            </a:r>
            <a:r>
              <a:rPr kumimoji="0" sz="550" b="0" i="0" u="none" strike="noStrike" kern="1200" cap="none" spc="50" normalizeH="0" baseline="0" noProof="0" dirty="0" smtClean="0">
                <a:ln>
                  <a:noFill/>
                </a:ln>
                <a:solidFill>
                  <a:srgbClr val="42423F"/>
                </a:solidFill>
                <a:effectLst/>
                <a:uLnTx/>
                <a:uFillTx/>
                <a:latin typeface="Times New Roman"/>
                <a:ea typeface="+mn-ea"/>
                <a:cs typeface="Times New Roman"/>
              </a:rPr>
              <a:t>9</a:t>
            </a: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5</a:t>
            </a: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85" normalizeH="0" baseline="0" noProof="0" dirty="0" smtClean="0">
                <a:ln>
                  <a:noFill/>
                </a:ln>
                <a:solidFill>
                  <a:srgbClr val="343F5E"/>
                </a:solidFill>
                <a:effectLst/>
                <a:uLnTx/>
                <a:uFillTx/>
                <a:latin typeface="Times New Roman"/>
                <a:ea typeface="+mn-ea"/>
                <a:cs typeface="Times New Roman"/>
              </a:rPr>
              <a:t>11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6" name="object 106"/>
          <p:cNvSpPr txBox="1"/>
          <p:nvPr/>
        </p:nvSpPr>
        <p:spPr>
          <a:xfrm>
            <a:off x="2161077" y="4560338"/>
            <a:ext cx="791845" cy="9588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1" i="0" u="none" strike="noStrike" kern="1200" cap="none" spc="-40" normalizeH="0" baseline="0" noProof="0" dirty="0" smtClean="0">
                <a:ln>
                  <a:noFill/>
                </a:ln>
                <a:solidFill>
                  <a:srgbClr val="646B6B"/>
                </a:solidFill>
                <a:effectLst/>
                <a:uLnTx/>
                <a:uFillTx/>
                <a:latin typeface="Arial"/>
                <a:ea typeface="+mn-ea"/>
                <a:cs typeface="Arial"/>
              </a:rPr>
              <a:t>W</a:t>
            </a:r>
            <a:r>
              <a:rPr kumimoji="0" sz="550" b="1" i="0" u="none" strike="noStrike" kern="1200" cap="none" spc="-15" normalizeH="0" baseline="0" noProof="0" dirty="0" smtClean="0">
                <a:ln>
                  <a:noFill/>
                </a:ln>
                <a:solidFill>
                  <a:srgbClr val="42423F"/>
                </a:solidFill>
                <a:effectLst/>
                <a:uLnTx/>
                <a:uFillTx/>
                <a:latin typeface="Arial"/>
                <a:ea typeface="+mn-ea"/>
                <a:cs typeface="Arial"/>
              </a:rPr>
              <a:t>e</a:t>
            </a:r>
            <a:r>
              <a:rPr kumimoji="0" sz="550" b="1" i="0" u="none" strike="noStrike" kern="1200" cap="none" spc="-80" normalizeH="0" baseline="0" noProof="0" dirty="0" smtClean="0">
                <a:ln>
                  <a:noFill/>
                </a:ln>
                <a:solidFill>
                  <a:srgbClr val="525659"/>
                </a:solidFill>
                <a:effectLst/>
                <a:uLnTx/>
                <a:uFillTx/>
                <a:latin typeface="Arial"/>
                <a:ea typeface="+mn-ea"/>
                <a:cs typeface="Arial"/>
              </a:rPr>
              <a:t>s</a:t>
            </a:r>
            <a:r>
              <a:rPr kumimoji="0" sz="550" b="1" i="0" u="none" strike="noStrike" kern="1200" cap="none" spc="25" normalizeH="0" baseline="0" noProof="0" dirty="0" smtClean="0">
                <a:ln>
                  <a:noFill/>
                </a:ln>
                <a:solidFill>
                  <a:srgbClr val="2F2D34"/>
                </a:solidFill>
                <a:effectLst/>
                <a:uLnTx/>
                <a:uFillTx/>
                <a:latin typeface="Arial"/>
                <a:ea typeface="+mn-ea"/>
                <a:cs typeface="Arial"/>
              </a:rPr>
              <a:t>t </a:t>
            </a:r>
            <a:r>
              <a:rPr kumimoji="0" sz="550" b="1" i="0" u="none" strike="noStrike" kern="1200" cap="none" spc="-50" normalizeH="0" baseline="0" noProof="0" dirty="0" smtClean="0">
                <a:ln>
                  <a:noFill/>
                </a:ln>
                <a:solidFill>
                  <a:srgbClr val="525659"/>
                </a:solidFill>
                <a:effectLst/>
                <a:uLnTx/>
                <a:uFillTx/>
                <a:latin typeface="Arial"/>
                <a:ea typeface="+mn-ea"/>
                <a:cs typeface="Arial"/>
              </a:rPr>
              <a:t>S</a:t>
            </a:r>
            <a:r>
              <a:rPr kumimoji="0" sz="550" b="1" i="0" u="none" strike="noStrike" kern="1200" cap="none" spc="-25" normalizeH="0" baseline="0" noProof="0" dirty="0" smtClean="0">
                <a:ln>
                  <a:noFill/>
                </a:ln>
                <a:solidFill>
                  <a:srgbClr val="754D77"/>
                </a:solidFill>
                <a:effectLst/>
                <a:uLnTx/>
                <a:uFillTx/>
                <a:latin typeface="Arial"/>
                <a:ea typeface="+mn-ea"/>
                <a:cs typeface="Arial"/>
              </a:rPr>
              <a:t>i</a:t>
            </a:r>
            <a:r>
              <a:rPr kumimoji="0" sz="550" b="1" i="0" u="none" strike="noStrike" kern="1200" cap="none" spc="-15" normalizeH="0" baseline="0" noProof="0" dirty="0" smtClean="0">
                <a:ln>
                  <a:noFill/>
                </a:ln>
                <a:solidFill>
                  <a:srgbClr val="525659"/>
                </a:solidFill>
                <a:effectLst/>
                <a:uLnTx/>
                <a:uFillTx/>
                <a:latin typeface="Arial"/>
                <a:ea typeface="+mn-ea"/>
                <a:cs typeface="Arial"/>
              </a:rPr>
              <a:t>de</a:t>
            </a:r>
            <a:r>
              <a:rPr kumimoji="0" sz="550" b="1" i="0" u="none" strike="noStrike" kern="1200" cap="none" spc="10" normalizeH="0" baseline="0" noProof="0" dirty="0" smtClean="0">
                <a:ln>
                  <a:noFill/>
                </a:ln>
                <a:solidFill>
                  <a:srgbClr val="525659"/>
                </a:solidFill>
                <a:effectLst/>
                <a:uLnTx/>
                <a:uFillTx/>
                <a:latin typeface="Arial"/>
                <a:ea typeface="+mn-ea"/>
                <a:cs typeface="Arial"/>
              </a:rPr>
              <a:t> </a:t>
            </a:r>
            <a:r>
              <a:rPr kumimoji="0" sz="550" b="1" i="0" u="none" strike="noStrike" kern="1200" cap="none" spc="-70" normalizeH="0" baseline="0" noProof="0" dirty="0" smtClean="0">
                <a:ln>
                  <a:noFill/>
                </a:ln>
                <a:solidFill>
                  <a:srgbClr val="3F5B70"/>
                </a:solidFill>
                <a:effectLst/>
                <a:uLnTx/>
                <a:uFillTx/>
                <a:latin typeface="Arial"/>
                <a:ea typeface="+mn-ea"/>
                <a:cs typeface="Arial"/>
              </a:rPr>
              <a:t>M</a:t>
            </a:r>
            <a:r>
              <a:rPr kumimoji="0" sz="550" b="1" i="0" u="none" strike="noStrike" kern="1200" cap="none" spc="5" normalizeH="0" baseline="0" noProof="0" dirty="0" smtClean="0">
                <a:ln>
                  <a:noFill/>
                </a:ln>
                <a:solidFill>
                  <a:srgbClr val="487E9C"/>
                </a:solidFill>
                <a:effectLst/>
                <a:uLnTx/>
                <a:uFillTx/>
                <a:latin typeface="Arial"/>
                <a:ea typeface="+mn-ea"/>
                <a:cs typeface="Arial"/>
              </a:rPr>
              <a:t>i</a:t>
            </a:r>
            <a:r>
              <a:rPr kumimoji="0" sz="550" b="1" i="0" u="none" strike="noStrike" kern="1200" cap="none" spc="-45" normalizeH="0" baseline="0" noProof="0" dirty="0" smtClean="0">
                <a:ln>
                  <a:noFill/>
                </a:ln>
                <a:solidFill>
                  <a:srgbClr val="646B6B"/>
                </a:solidFill>
                <a:effectLst/>
                <a:uLnTx/>
                <a:uFillTx/>
                <a:latin typeface="Arial"/>
                <a:ea typeface="+mn-ea"/>
                <a:cs typeface="Arial"/>
              </a:rPr>
              <a:t>d</a:t>
            </a:r>
            <a:r>
              <a:rPr kumimoji="0" sz="550" b="1" i="0" u="none" strike="noStrike" kern="1200" cap="none" spc="-55" normalizeH="0" baseline="0" noProof="0" dirty="0" smtClean="0">
                <a:ln>
                  <a:noFill/>
                </a:ln>
                <a:solidFill>
                  <a:srgbClr val="646B6B"/>
                </a:solidFill>
                <a:effectLst/>
                <a:uLnTx/>
                <a:uFillTx/>
                <a:latin typeface="Arial"/>
                <a:ea typeface="+mn-ea"/>
                <a:cs typeface="Arial"/>
              </a:rPr>
              <a:t>d</a:t>
            </a:r>
            <a:r>
              <a:rPr kumimoji="0" sz="550" b="1" i="0" u="none" strike="noStrike" kern="1200" cap="none" spc="-25" normalizeH="0" baseline="0" noProof="0" dirty="0" smtClean="0">
                <a:ln>
                  <a:noFill/>
                </a:ln>
                <a:solidFill>
                  <a:srgbClr val="646791"/>
                </a:solidFill>
                <a:effectLst/>
                <a:uLnTx/>
                <a:uFillTx/>
                <a:latin typeface="Arial"/>
                <a:ea typeface="+mn-ea"/>
                <a:cs typeface="Arial"/>
              </a:rPr>
              <a:t>l</a:t>
            </a:r>
            <a:r>
              <a:rPr kumimoji="0" sz="550" b="1" i="0" u="none" strike="noStrike" kern="1200" cap="none" spc="20" normalizeH="0" baseline="0" noProof="0" dirty="0" smtClean="0">
                <a:ln>
                  <a:noFill/>
                </a:ln>
                <a:solidFill>
                  <a:srgbClr val="525659"/>
                </a:solidFill>
                <a:effectLst/>
                <a:uLnTx/>
                <a:uFillTx/>
                <a:latin typeface="Arial"/>
                <a:ea typeface="+mn-ea"/>
                <a:cs typeface="Arial"/>
              </a:rPr>
              <a:t>e</a:t>
            </a:r>
            <a:r>
              <a:rPr kumimoji="0" sz="550" b="1" i="0" u="none" strike="noStrike" kern="1200" cap="none" spc="-25" normalizeH="0" baseline="0" noProof="0" dirty="0" smtClean="0">
                <a:ln>
                  <a:noFill/>
                </a:ln>
                <a:solidFill>
                  <a:srgbClr val="525659"/>
                </a:solidFill>
                <a:effectLst/>
                <a:uLnTx/>
                <a:uFillTx/>
                <a:latin typeface="Arial"/>
                <a:ea typeface="+mn-ea"/>
                <a:cs typeface="Arial"/>
              </a:rPr>
              <a:t> </a:t>
            </a:r>
            <a:r>
              <a:rPr kumimoji="0" sz="550" b="1" i="0" u="none" strike="noStrike" kern="1200" cap="none" spc="-35" normalizeH="0" baseline="0" noProof="0" dirty="0" smtClean="0">
                <a:ln>
                  <a:noFill/>
                </a:ln>
                <a:solidFill>
                  <a:srgbClr val="525659"/>
                </a:solidFill>
                <a:effectLst/>
                <a:uLnTx/>
                <a:uFillTx/>
                <a:latin typeface="Arial"/>
                <a:ea typeface="+mn-ea"/>
                <a:cs typeface="Arial"/>
              </a:rPr>
              <a:t>School</a:t>
            </a:r>
            <a:endParaRPr kumimoji="0" sz="550" b="0" i="0" u="none" strike="noStrike" kern="1200" cap="none" spc="0" normalizeH="0" baseline="0" noProof="0">
              <a:ln>
                <a:noFill/>
              </a:ln>
              <a:solidFill>
                <a:prstClr val="black"/>
              </a:solidFill>
              <a:effectLst/>
              <a:uLnTx/>
              <a:uFillTx/>
              <a:latin typeface="Arial"/>
              <a:ea typeface="+mn-ea"/>
              <a:cs typeface="Arial"/>
            </a:endParaRPr>
          </a:p>
        </p:txBody>
      </p:sp>
      <p:sp>
        <p:nvSpPr>
          <p:cNvPr id="107" name="object 107"/>
          <p:cNvSpPr txBox="1"/>
          <p:nvPr/>
        </p:nvSpPr>
        <p:spPr>
          <a:xfrm>
            <a:off x="3366423" y="4560338"/>
            <a:ext cx="10795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50" normalizeH="0" baseline="0" noProof="0" dirty="0" smtClean="0">
                <a:ln>
                  <a:noFill/>
                </a:ln>
                <a:solidFill>
                  <a:srgbClr val="543D56"/>
                </a:solidFill>
                <a:effectLst/>
                <a:uLnTx/>
                <a:uFillTx/>
                <a:latin typeface="Times New Roman"/>
                <a:ea typeface="+mn-ea"/>
                <a:cs typeface="Times New Roman"/>
              </a:rPr>
              <a:t>1</a:t>
            </a:r>
            <a:r>
              <a:rPr kumimoji="0" sz="550" b="0" i="0" u="none" strike="noStrike" kern="1200" cap="none" spc="140" normalizeH="0" baseline="0" noProof="0" dirty="0" smtClean="0">
                <a:ln>
                  <a:noFill/>
                </a:ln>
                <a:solidFill>
                  <a:srgbClr val="525659"/>
                </a:solidFill>
                <a:effectLst/>
                <a:uLnTx/>
                <a:uFillTx/>
                <a:latin typeface="Times New Roman"/>
                <a:ea typeface="+mn-ea"/>
                <a:cs typeface="Times New Roman"/>
              </a:rPr>
              <a:t>5</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8" name="object 108"/>
          <p:cNvSpPr txBox="1"/>
          <p:nvPr/>
        </p:nvSpPr>
        <p:spPr>
          <a:xfrm>
            <a:off x="4023128" y="4560338"/>
            <a:ext cx="6794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09" name="object 109"/>
          <p:cNvSpPr/>
          <p:nvPr/>
        </p:nvSpPr>
        <p:spPr>
          <a:xfrm>
            <a:off x="7315241" y="4512931"/>
            <a:ext cx="102298" cy="152307"/>
          </a:xfrm>
          <a:custGeom>
            <a:avLst/>
            <a:gdLst/>
            <a:ahLst/>
            <a:cxnLst/>
            <a:rect l="l" t="t" r="r" b="b"/>
            <a:pathLst>
              <a:path w="102298" h="152307">
                <a:moveTo>
                  <a:pt x="0" y="0"/>
                </a:moveTo>
                <a:lnTo>
                  <a:pt x="102298" y="0"/>
                </a:lnTo>
                <a:lnTo>
                  <a:pt x="102298" y="152307"/>
                </a:lnTo>
                <a:lnTo>
                  <a:pt x="0" y="152307"/>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0" name="object 110"/>
          <p:cNvSpPr txBox="1"/>
          <p:nvPr/>
        </p:nvSpPr>
        <p:spPr>
          <a:xfrm>
            <a:off x="4501111" y="4522932"/>
            <a:ext cx="450850" cy="16700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7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29/2013-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45720" marR="0" lvl="0" indent="0" algn="l" defTabSz="914400" rtl="0" eaLnBrk="1" fontAlgn="auto" latinLnBrk="0" hangingPunct="1">
              <a:lnSpc>
                <a:spcPts val="555"/>
              </a:lnSpc>
              <a:spcBef>
                <a:spcPts val="0"/>
              </a:spcBef>
              <a:spcAft>
                <a:spcPts val="0"/>
              </a:spcAft>
              <a:buClrTx/>
              <a:buSzTx/>
              <a:buFontTx/>
              <a:buNone/>
              <a:tabLst/>
              <a:defRPr/>
            </a:pPr>
            <a:r>
              <a:rPr kumimoji="0" sz="550" b="0" i="0" u="none" strike="noStrike" kern="1200" cap="none" spc="50"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40" normalizeH="0" baseline="0" noProof="0" dirty="0" smtClean="0">
                <a:ln>
                  <a:noFill/>
                </a:ln>
                <a:solidFill>
                  <a:srgbClr val="646B6B"/>
                </a:solidFill>
                <a:effectLst/>
                <a:uLnTx/>
                <a:uFillTx/>
                <a:latin typeface="Times New Roman"/>
                <a:ea typeface="+mn-ea"/>
                <a:cs typeface="Times New Roman"/>
              </a:rPr>
              <a:t>1/3</a:t>
            </a:r>
            <a:r>
              <a:rPr kumimoji="0" sz="550" b="0" i="0" u="none" strike="noStrike" kern="1200" cap="none" spc="-4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2013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11" name="object 111"/>
          <p:cNvSpPr txBox="1"/>
          <p:nvPr/>
        </p:nvSpPr>
        <p:spPr>
          <a:xfrm>
            <a:off x="5365634" y="4560338"/>
            <a:ext cx="22796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0" normalizeH="0" baseline="0" noProof="0" dirty="0" smtClean="0">
                <a:ln>
                  <a:noFill/>
                </a:ln>
                <a:solidFill>
                  <a:srgbClr val="525659"/>
                </a:solidFill>
                <a:effectLst/>
                <a:uLnTx/>
                <a:uFillTx/>
                <a:latin typeface="Times New Roman"/>
                <a:ea typeface="+mn-ea"/>
                <a:cs typeface="Times New Roman"/>
              </a:rPr>
              <a:t>11405</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12" name="object 112"/>
          <p:cNvSpPr txBox="1"/>
          <p:nvPr/>
        </p:nvSpPr>
        <p:spPr>
          <a:xfrm>
            <a:off x="6134562" y="4560338"/>
            <a:ext cx="14541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20" normalizeH="0" baseline="0" noProof="0" dirty="0" smtClean="0">
                <a:ln>
                  <a:noFill/>
                </a:ln>
                <a:solidFill>
                  <a:srgbClr val="42423F"/>
                </a:solidFill>
                <a:effectLst/>
                <a:uLnTx/>
                <a:uFillTx/>
                <a:latin typeface="Times New Roman"/>
                <a:ea typeface="+mn-ea"/>
                <a:cs typeface="Times New Roman"/>
              </a:rPr>
              <a:t>5</a:t>
            </a:r>
            <a:r>
              <a:rPr kumimoji="0" sz="550" b="0" i="0" u="none" strike="noStrike" kern="1200" cap="none" spc="65" normalizeH="0" baseline="0" noProof="0" dirty="0" smtClean="0">
                <a:ln>
                  <a:noFill/>
                </a:ln>
                <a:solidFill>
                  <a:srgbClr val="525659"/>
                </a:solidFill>
                <a:effectLst/>
                <a:uLnTx/>
                <a:uFillTx/>
                <a:latin typeface="Times New Roman"/>
                <a:ea typeface="+mn-ea"/>
                <a:cs typeface="Times New Roman"/>
              </a:rPr>
              <a:t>05</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13" name="object 113"/>
          <p:cNvSpPr txBox="1"/>
          <p:nvPr/>
        </p:nvSpPr>
        <p:spPr>
          <a:xfrm>
            <a:off x="6695671" y="4522932"/>
            <a:ext cx="457200" cy="16700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5"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3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 </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28/20</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 </a:t>
            </a:r>
            <a:r>
              <a:rPr kumimoji="0" sz="550" b="0" i="0" u="none" strike="noStrike" kern="1200" cap="none" spc="70" normalizeH="0" baseline="0" noProof="0" dirty="0" smtClean="0">
                <a:ln>
                  <a:noFill/>
                </a:ln>
                <a:solidFill>
                  <a:srgbClr val="525659"/>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37465" marR="0" lvl="0" indent="0" algn="l" defTabSz="914400" rtl="0" eaLnBrk="1" fontAlgn="auto" latinLnBrk="0" hangingPunct="1">
              <a:lnSpc>
                <a:spcPts val="555"/>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6</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2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2014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14" name="object 114"/>
          <p:cNvSpPr txBox="1"/>
          <p:nvPr/>
        </p:nvSpPr>
        <p:spPr>
          <a:xfrm>
            <a:off x="7306656" y="4515888"/>
            <a:ext cx="443865" cy="1498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395" normalizeH="0" baseline="0" noProof="0" dirty="0" smtClean="0">
                <a:ln>
                  <a:noFill/>
                </a:ln>
                <a:solidFill>
                  <a:srgbClr val="AEB1AA"/>
                </a:solidFill>
                <a:effectLst/>
                <a:uLnTx/>
                <a:uFillTx/>
                <a:latin typeface="Times New Roman"/>
                <a:ea typeface="+mn-ea"/>
                <a:cs typeface="Times New Roman"/>
              </a:rPr>
              <a:t>0</a:t>
            </a:r>
            <a:r>
              <a:rPr kumimoji="0" sz="500" b="1" i="0" u="none" strike="noStrike" kern="1200" cap="none" spc="10" normalizeH="0" baseline="0" noProof="0" dirty="0" smtClean="0">
                <a:ln>
                  <a:noFill/>
                </a:ln>
                <a:solidFill>
                  <a:srgbClr val="646B6B"/>
                </a:solidFill>
                <a:effectLst/>
                <a:uLnTx/>
                <a:uFillTx/>
                <a:latin typeface="Arial"/>
                <a:ea typeface="+mn-ea"/>
                <a:cs typeface="Arial"/>
              </a:rPr>
              <a:t>Ovenvr</a:t>
            </a:r>
            <a:r>
              <a:rPr kumimoji="0" sz="500" b="1" i="0" u="none" strike="noStrike" kern="1200" cap="none" spc="-20" normalizeH="0" baseline="0" noProof="0" dirty="0" smtClean="0">
                <a:ln>
                  <a:noFill/>
                </a:ln>
                <a:solidFill>
                  <a:srgbClr val="646B6B"/>
                </a:solidFill>
                <a:effectLst/>
                <a:uLnTx/>
                <a:uFillTx/>
                <a:latin typeface="Arial"/>
                <a:ea typeface="+mn-ea"/>
                <a:cs typeface="Arial"/>
              </a:rPr>
              <a:t>i</a:t>
            </a:r>
            <a:r>
              <a:rPr kumimoji="0" sz="500" b="1" i="0" u="none" strike="noStrike" kern="1200" cap="none" spc="30" normalizeH="0" baseline="0" noProof="0" dirty="0" smtClean="0">
                <a:ln>
                  <a:noFill/>
                </a:ln>
                <a:solidFill>
                  <a:srgbClr val="3F5B70"/>
                </a:solidFill>
                <a:effectLst/>
                <a:uLnTx/>
                <a:uFillTx/>
                <a:latin typeface="Arial"/>
                <a:ea typeface="+mn-ea"/>
                <a:cs typeface="Arial"/>
              </a:rPr>
              <a:t>te</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115" name="object 115"/>
          <p:cNvSpPr/>
          <p:nvPr/>
        </p:nvSpPr>
        <p:spPr>
          <a:xfrm>
            <a:off x="7315241" y="4648111"/>
            <a:ext cx="101726" cy="150130"/>
          </a:xfrm>
          <a:custGeom>
            <a:avLst/>
            <a:gdLst/>
            <a:ahLst/>
            <a:cxnLst/>
            <a:rect l="l" t="t" r="r" b="b"/>
            <a:pathLst>
              <a:path w="101726" h="150130">
                <a:moveTo>
                  <a:pt x="0" y="0"/>
                </a:moveTo>
                <a:lnTo>
                  <a:pt x="101726" y="0"/>
                </a:lnTo>
                <a:lnTo>
                  <a:pt x="101726" y="150130"/>
                </a:lnTo>
                <a:lnTo>
                  <a:pt x="0" y="150130"/>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16" name="object 116"/>
          <p:cNvSpPr txBox="1"/>
          <p:nvPr/>
        </p:nvSpPr>
        <p:spPr>
          <a:xfrm>
            <a:off x="7306656" y="4648893"/>
            <a:ext cx="387350" cy="1498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340" normalizeH="0" baseline="0" noProof="0" dirty="0" smtClean="0">
                <a:ln>
                  <a:noFill/>
                </a:ln>
                <a:solidFill>
                  <a:srgbClr val="AEB1AA"/>
                </a:solidFill>
                <a:effectLst/>
                <a:uLnTx/>
                <a:uFillTx/>
                <a:latin typeface="Times New Roman"/>
                <a:ea typeface="+mn-ea"/>
                <a:cs typeface="Times New Roman"/>
              </a:rPr>
              <a:t>0  </a:t>
            </a:r>
            <a:r>
              <a:rPr kumimoji="0" sz="825" b="1" i="0" u="none" strike="noStrike" kern="1200" cap="none" spc="7" normalizeH="0" baseline="10101" noProof="0" dirty="0" smtClean="0">
                <a:ln>
                  <a:noFill/>
                </a:ln>
                <a:solidFill>
                  <a:srgbClr val="525659"/>
                </a:solidFill>
                <a:effectLst/>
                <a:uLnTx/>
                <a:uFillTx/>
                <a:latin typeface="Times New Roman"/>
                <a:ea typeface="+mn-ea"/>
                <a:cs typeface="Times New Roman"/>
              </a:rPr>
              <a:t>Ignore</a:t>
            </a:r>
            <a:endParaRPr kumimoji="0" sz="825" b="0" i="0" u="none" strike="noStrike" kern="1200" cap="none" spc="0" normalizeH="0" baseline="10101" noProof="0">
              <a:ln>
                <a:noFill/>
              </a:ln>
              <a:solidFill>
                <a:prstClr val="black"/>
              </a:solidFill>
              <a:effectLst/>
              <a:uLnTx/>
              <a:uFillTx/>
              <a:latin typeface="Times New Roman"/>
              <a:ea typeface="+mn-ea"/>
              <a:cs typeface="Times New Roman"/>
            </a:endParaRPr>
          </a:p>
        </p:txBody>
      </p:sp>
      <p:sp>
        <p:nvSpPr>
          <p:cNvPr id="117" name="object 117"/>
          <p:cNvSpPr txBox="1"/>
          <p:nvPr/>
        </p:nvSpPr>
        <p:spPr>
          <a:xfrm>
            <a:off x="7310811" y="4796558"/>
            <a:ext cx="382905" cy="14224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850" b="0" i="0" u="none" strike="noStrike" kern="1200" cap="none" spc="50" normalizeH="0" baseline="0" noProof="0" dirty="0" smtClean="0">
                <a:ln>
                  <a:noFill/>
                </a:ln>
                <a:solidFill>
                  <a:srgbClr val="646B6B"/>
                </a:solidFill>
                <a:effectLst/>
                <a:uLnTx/>
                <a:uFillTx/>
                <a:latin typeface="Times New Roman"/>
                <a:ea typeface="+mn-ea"/>
                <a:cs typeface="Times New Roman"/>
              </a:rPr>
              <a:t>®  </a:t>
            </a:r>
            <a:r>
              <a:rPr kumimoji="0" sz="850" b="0" i="0" u="none" strike="noStrike" kern="1200" cap="none" spc="-65" normalizeH="0" baseline="0" noProof="0" dirty="0" smtClean="0">
                <a:ln>
                  <a:noFill/>
                </a:ln>
                <a:solidFill>
                  <a:srgbClr val="646B6B"/>
                </a:solidFill>
                <a:effectLst/>
                <a:uLnTx/>
                <a:uFillTx/>
                <a:latin typeface="Times New Roman"/>
                <a:ea typeface="+mn-ea"/>
                <a:cs typeface="Times New Roman"/>
              </a:rPr>
              <a:t> </a:t>
            </a:r>
            <a:r>
              <a:rPr kumimoji="0" sz="675" b="1" i="0" u="none" strike="noStrike" kern="1200" cap="none" spc="75" normalizeH="0" baseline="12345" noProof="0" dirty="0" smtClean="0">
                <a:ln>
                  <a:noFill/>
                </a:ln>
                <a:solidFill>
                  <a:srgbClr val="525659"/>
                </a:solidFill>
                <a:effectLst/>
                <a:uLnTx/>
                <a:uFillTx/>
                <a:latin typeface="Arial"/>
                <a:ea typeface="+mn-ea"/>
                <a:cs typeface="Arial"/>
              </a:rPr>
              <a:t>M</a:t>
            </a:r>
            <a:r>
              <a:rPr kumimoji="0" sz="675" b="1" i="0" u="none" strike="noStrike" kern="1200" cap="none" spc="60" normalizeH="0" baseline="12345" noProof="0" dirty="0" smtClean="0">
                <a:ln>
                  <a:noFill/>
                </a:ln>
                <a:solidFill>
                  <a:srgbClr val="42423F"/>
                </a:solidFill>
                <a:effectLst/>
                <a:uLnTx/>
                <a:uFillTx/>
                <a:latin typeface="Arial"/>
                <a:ea typeface="+mn-ea"/>
                <a:cs typeface="Arial"/>
              </a:rPr>
              <a:t>e</a:t>
            </a:r>
            <a:r>
              <a:rPr kumimoji="0" sz="675" b="1" i="0" u="none" strike="noStrike" kern="1200" cap="none" spc="22" normalizeH="0" baseline="12345" noProof="0" dirty="0" smtClean="0">
                <a:ln>
                  <a:noFill/>
                </a:ln>
                <a:solidFill>
                  <a:srgbClr val="3F5B70"/>
                </a:solidFill>
                <a:effectLst/>
                <a:uLnTx/>
                <a:uFillTx/>
                <a:latin typeface="Arial"/>
                <a:ea typeface="+mn-ea"/>
                <a:cs typeface="Arial"/>
              </a:rPr>
              <a:t>r</a:t>
            </a:r>
            <a:r>
              <a:rPr kumimoji="0" sz="675" b="1" i="0" u="none" strike="noStrike" kern="1200" cap="none" spc="60" normalizeH="0" baseline="12345" noProof="0" dirty="0" smtClean="0">
                <a:ln>
                  <a:noFill/>
                </a:ln>
                <a:solidFill>
                  <a:srgbClr val="42423F"/>
                </a:solidFill>
                <a:effectLst/>
                <a:uLnTx/>
                <a:uFillTx/>
                <a:latin typeface="Arial"/>
                <a:ea typeface="+mn-ea"/>
                <a:cs typeface="Arial"/>
              </a:rPr>
              <a:t>ge</a:t>
            </a:r>
            <a:endParaRPr kumimoji="0" sz="675" b="0" i="0" u="none" strike="noStrike" kern="1200" cap="none" spc="0" normalizeH="0" baseline="12345" noProof="0">
              <a:ln>
                <a:noFill/>
              </a:ln>
              <a:solidFill>
                <a:prstClr val="black"/>
              </a:solidFill>
              <a:effectLst/>
              <a:uLnTx/>
              <a:uFillTx/>
              <a:latin typeface="Arial"/>
              <a:ea typeface="+mn-ea"/>
              <a:cs typeface="Arial"/>
            </a:endParaRPr>
          </a:p>
        </p:txBody>
      </p:sp>
      <p:sp>
        <p:nvSpPr>
          <p:cNvPr id="118" name="object 118"/>
          <p:cNvSpPr txBox="1"/>
          <p:nvPr/>
        </p:nvSpPr>
        <p:spPr>
          <a:xfrm>
            <a:off x="1624906" y="4942724"/>
            <a:ext cx="32067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0" normalizeH="0" baseline="0" noProof="0" dirty="0" smtClean="0">
                <a:ln>
                  <a:noFill/>
                </a:ln>
                <a:solidFill>
                  <a:srgbClr val="525659"/>
                </a:solidFill>
                <a:effectLst/>
                <a:uLnTx/>
                <a:uFillTx/>
                <a:latin typeface="Times New Roman"/>
                <a:ea typeface="+mn-ea"/>
                <a:cs typeface="Times New Roman"/>
              </a:rPr>
              <a:t>5</a:t>
            </a:r>
            <a:r>
              <a:rPr kumimoji="0" sz="550" b="0" i="0" u="none" strike="noStrike" kern="1200" cap="none" spc="65" normalizeH="0" baseline="0" noProof="0" dirty="0" smtClean="0">
                <a:ln>
                  <a:noFill/>
                </a:ln>
                <a:solidFill>
                  <a:srgbClr val="42423F"/>
                </a:solidFill>
                <a:effectLst/>
                <a:uLnTx/>
                <a:uFillTx/>
                <a:latin typeface="Times New Roman"/>
                <a:ea typeface="+mn-ea"/>
                <a:cs typeface="Times New Roman"/>
              </a:rPr>
              <a:t>9</a:t>
            </a:r>
            <a:r>
              <a:rPr kumimoji="0" sz="550" b="0" i="0" u="none" strike="noStrike" kern="1200" cap="none" spc="35" normalizeH="0" baseline="0" noProof="0" dirty="0" smtClean="0">
                <a:ln>
                  <a:noFill/>
                </a:ln>
                <a:solidFill>
                  <a:srgbClr val="42423F"/>
                </a:solidFill>
                <a:effectLst/>
                <a:uLnTx/>
                <a:uFillTx/>
                <a:latin typeface="Times New Roman"/>
                <a:ea typeface="+mn-ea"/>
                <a:cs typeface="Times New Roman"/>
              </a:rPr>
              <a:t>5</a:t>
            </a:r>
            <a:r>
              <a:rPr kumimoji="0" sz="550" b="0" i="0" u="none" strike="noStrike" kern="1200" cap="none" spc="50"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85" normalizeH="0" baseline="0" noProof="0" dirty="0" smtClean="0">
                <a:ln>
                  <a:noFill/>
                </a:ln>
                <a:solidFill>
                  <a:srgbClr val="42423F"/>
                </a:solidFill>
                <a:effectLst/>
                <a:uLnTx/>
                <a:uFillTx/>
                <a:latin typeface="Times New Roman"/>
                <a:ea typeface="+mn-ea"/>
                <a:cs typeface="Times New Roman"/>
              </a:rPr>
              <a:t>11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19" name="object 119"/>
          <p:cNvSpPr txBox="1"/>
          <p:nvPr/>
        </p:nvSpPr>
        <p:spPr>
          <a:xfrm>
            <a:off x="2107045" y="4942724"/>
            <a:ext cx="897255" cy="9588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1" i="0" u="none" strike="noStrike" kern="1200" cap="none" spc="-55" normalizeH="0" baseline="0" noProof="0" dirty="0" smtClean="0">
                <a:ln>
                  <a:noFill/>
                </a:ln>
                <a:solidFill>
                  <a:srgbClr val="42423F"/>
                </a:solidFill>
                <a:effectLst/>
                <a:uLnTx/>
                <a:uFillTx/>
                <a:latin typeface="Arial"/>
                <a:ea typeface="+mn-ea"/>
                <a:cs typeface="Arial"/>
              </a:rPr>
              <a:t>C</a:t>
            </a:r>
            <a:r>
              <a:rPr kumimoji="0" sz="550" b="1" i="0" u="none" strike="noStrike" kern="1200" cap="none" spc="0" normalizeH="0" baseline="0" noProof="0" dirty="0" smtClean="0">
                <a:ln>
                  <a:noFill/>
                </a:ln>
                <a:solidFill>
                  <a:srgbClr val="42423F"/>
                </a:solidFill>
                <a:effectLst/>
                <a:uLnTx/>
                <a:uFillTx/>
                <a:latin typeface="Arial"/>
                <a:ea typeface="+mn-ea"/>
                <a:cs typeface="Arial"/>
              </a:rPr>
              <a:t>a</a:t>
            </a:r>
            <a:r>
              <a:rPr kumimoji="0" sz="550" b="1" i="0" u="none" strike="noStrike" kern="1200" cap="none" spc="-40" normalizeH="0" baseline="0" noProof="0" dirty="0" smtClean="0">
                <a:ln>
                  <a:noFill/>
                </a:ln>
                <a:solidFill>
                  <a:srgbClr val="525659"/>
                </a:solidFill>
                <a:effectLst/>
                <a:uLnTx/>
                <a:uFillTx/>
                <a:latin typeface="Arial"/>
                <a:ea typeface="+mn-ea"/>
                <a:cs typeface="Arial"/>
              </a:rPr>
              <a:t>rt</a:t>
            </a:r>
            <a:r>
              <a:rPr kumimoji="0" sz="550" b="1" i="0" u="none" strike="noStrike" kern="1200" cap="none" spc="15" normalizeH="0" baseline="0" noProof="0" dirty="0" smtClean="0">
                <a:ln>
                  <a:noFill/>
                </a:ln>
                <a:solidFill>
                  <a:srgbClr val="525659"/>
                </a:solidFill>
                <a:effectLst/>
                <a:uLnTx/>
                <a:uFillTx/>
                <a:latin typeface="Arial"/>
                <a:ea typeface="+mn-ea"/>
                <a:cs typeface="Arial"/>
              </a:rPr>
              <a:t> </a:t>
            </a:r>
            <a:r>
              <a:rPr kumimoji="0" sz="550" b="1" i="0" u="none" strike="noStrike" kern="1200" cap="none" spc="-25" normalizeH="0" baseline="0" noProof="0" dirty="0" smtClean="0">
                <a:ln>
                  <a:noFill/>
                </a:ln>
                <a:solidFill>
                  <a:srgbClr val="525659"/>
                </a:solidFill>
                <a:effectLst/>
                <a:uLnTx/>
                <a:uFillTx/>
                <a:latin typeface="Arial"/>
                <a:ea typeface="+mn-ea"/>
                <a:cs typeface="Arial"/>
              </a:rPr>
              <a:t>C.</a:t>
            </a:r>
            <a:r>
              <a:rPr kumimoji="0" sz="550" b="1" i="0" u="none" strike="noStrike" kern="1200" cap="none" spc="25" normalizeH="0" baseline="0" noProof="0" dirty="0" smtClean="0">
                <a:ln>
                  <a:noFill/>
                </a:ln>
                <a:solidFill>
                  <a:srgbClr val="525659"/>
                </a:solidFill>
                <a:effectLst/>
                <a:uLnTx/>
                <a:uFillTx/>
                <a:latin typeface="Arial"/>
                <a:ea typeface="+mn-ea"/>
                <a:cs typeface="Arial"/>
              </a:rPr>
              <a:t> </a:t>
            </a:r>
            <a:r>
              <a:rPr kumimoji="0" sz="500" b="1" i="0" u="none" strike="noStrike" kern="1200" cap="none" spc="0" normalizeH="0" baseline="0" noProof="0" dirty="0" smtClean="0">
                <a:ln>
                  <a:noFill/>
                </a:ln>
                <a:solidFill>
                  <a:srgbClr val="525659"/>
                </a:solidFill>
                <a:effectLst/>
                <a:uLnTx/>
                <a:uFillTx/>
                <a:latin typeface="Arial"/>
                <a:ea typeface="+mn-ea"/>
                <a:cs typeface="Arial"/>
              </a:rPr>
              <a:t>Cutter</a:t>
            </a:r>
            <a:r>
              <a:rPr kumimoji="0" sz="500" b="1" i="0" u="none" strike="noStrike" kern="1200" cap="none" spc="-5" normalizeH="0" baseline="0" noProof="0" dirty="0" smtClean="0">
                <a:ln>
                  <a:noFill/>
                </a:ln>
                <a:solidFill>
                  <a:srgbClr val="525659"/>
                </a:solidFill>
                <a:effectLst/>
                <a:uLnTx/>
                <a:uFillTx/>
                <a:latin typeface="Arial"/>
                <a:ea typeface="+mn-ea"/>
                <a:cs typeface="Arial"/>
              </a:rPr>
              <a:t> </a:t>
            </a:r>
            <a:r>
              <a:rPr kumimoji="0" sz="550" b="1" i="0" u="none" strike="noStrike" kern="1200" cap="none" spc="-40" normalizeH="0" baseline="0" noProof="0" dirty="0" smtClean="0">
                <a:ln>
                  <a:noFill/>
                </a:ln>
                <a:solidFill>
                  <a:srgbClr val="42423F"/>
                </a:solidFill>
                <a:effectLst/>
                <a:uLnTx/>
                <a:uFillTx/>
                <a:latin typeface="Arial"/>
                <a:ea typeface="+mn-ea"/>
                <a:cs typeface="Arial"/>
              </a:rPr>
              <a:t>M</a:t>
            </a:r>
            <a:r>
              <a:rPr kumimoji="0" sz="550" b="1" i="0" u="none" strike="noStrike" kern="1200" cap="none" spc="-30" normalizeH="0" baseline="0" noProof="0" dirty="0" smtClean="0">
                <a:ln>
                  <a:noFill/>
                </a:ln>
                <a:solidFill>
                  <a:srgbClr val="754D77"/>
                </a:solidFill>
                <a:effectLst/>
                <a:uLnTx/>
                <a:uFillTx/>
                <a:latin typeface="Arial"/>
                <a:ea typeface="+mn-ea"/>
                <a:cs typeface="Arial"/>
              </a:rPr>
              <a:t>i</a:t>
            </a:r>
            <a:r>
              <a:rPr kumimoji="0" sz="550" b="1" i="0" u="none" strike="noStrike" kern="1200" cap="none" spc="-10" normalizeH="0" baseline="0" noProof="0" dirty="0" smtClean="0">
                <a:ln>
                  <a:noFill/>
                </a:ln>
                <a:solidFill>
                  <a:srgbClr val="3F5B70"/>
                </a:solidFill>
                <a:effectLst/>
                <a:uLnTx/>
                <a:uFillTx/>
                <a:latin typeface="Arial"/>
                <a:ea typeface="+mn-ea"/>
                <a:cs typeface="Arial"/>
              </a:rPr>
              <a:t>d</a:t>
            </a:r>
            <a:r>
              <a:rPr kumimoji="0" sz="550" b="1" i="0" u="none" strike="noStrike" kern="1200" cap="none" spc="-55" normalizeH="0" baseline="0" noProof="0" dirty="0" smtClean="0">
                <a:ln>
                  <a:noFill/>
                </a:ln>
                <a:solidFill>
                  <a:srgbClr val="3F5B70"/>
                </a:solidFill>
                <a:effectLst/>
                <a:uLnTx/>
                <a:uFillTx/>
                <a:latin typeface="Arial"/>
                <a:ea typeface="+mn-ea"/>
                <a:cs typeface="Arial"/>
              </a:rPr>
              <a:t>d</a:t>
            </a:r>
            <a:r>
              <a:rPr kumimoji="0" sz="550" b="1" i="0" u="none" strike="noStrike" kern="1200" cap="none" spc="-25" normalizeH="0" baseline="0" noProof="0" dirty="0" smtClean="0">
                <a:ln>
                  <a:noFill/>
                </a:ln>
                <a:solidFill>
                  <a:srgbClr val="707E54"/>
                </a:solidFill>
                <a:effectLst/>
                <a:uLnTx/>
                <a:uFillTx/>
                <a:latin typeface="Arial"/>
                <a:ea typeface="+mn-ea"/>
                <a:cs typeface="Arial"/>
              </a:rPr>
              <a:t>l</a:t>
            </a:r>
            <a:r>
              <a:rPr kumimoji="0" sz="550" b="1" i="0" u="none" strike="noStrike" kern="1200" cap="none" spc="-15" normalizeH="0" baseline="0" noProof="0" dirty="0" smtClean="0">
                <a:ln>
                  <a:noFill/>
                </a:ln>
                <a:solidFill>
                  <a:srgbClr val="525659"/>
                </a:solidFill>
                <a:effectLst/>
                <a:uLnTx/>
                <a:uFillTx/>
                <a:latin typeface="Arial"/>
                <a:ea typeface="+mn-ea"/>
                <a:cs typeface="Arial"/>
              </a:rPr>
              <a:t>e</a:t>
            </a:r>
            <a:r>
              <a:rPr kumimoji="0" sz="550" b="1" i="0" u="none" strike="noStrike" kern="1200" cap="none" spc="40" normalizeH="0" baseline="0" noProof="0" dirty="0" smtClean="0">
                <a:ln>
                  <a:noFill/>
                </a:ln>
                <a:solidFill>
                  <a:srgbClr val="525659"/>
                </a:solidFill>
                <a:effectLst/>
                <a:uLnTx/>
                <a:uFillTx/>
                <a:latin typeface="Arial"/>
                <a:ea typeface="+mn-ea"/>
                <a:cs typeface="Arial"/>
              </a:rPr>
              <a:t> </a:t>
            </a:r>
            <a:r>
              <a:rPr kumimoji="0" sz="550" b="1" i="0" u="none" strike="noStrike" kern="1200" cap="none" spc="-45" normalizeH="0" baseline="0" noProof="0" dirty="0" smtClean="0">
                <a:ln>
                  <a:noFill/>
                </a:ln>
                <a:solidFill>
                  <a:srgbClr val="525659"/>
                </a:solidFill>
                <a:effectLst/>
                <a:uLnTx/>
                <a:uFillTx/>
                <a:latin typeface="Arial"/>
                <a:ea typeface="+mn-ea"/>
                <a:cs typeface="Arial"/>
              </a:rPr>
              <a:t>School</a:t>
            </a:r>
            <a:endParaRPr kumimoji="0" sz="550" b="0" i="0" u="none" strike="noStrike" kern="1200" cap="none" spc="0" normalizeH="0" baseline="0" noProof="0">
              <a:ln>
                <a:noFill/>
              </a:ln>
              <a:solidFill>
                <a:prstClr val="black"/>
              </a:solidFill>
              <a:effectLst/>
              <a:uLnTx/>
              <a:uFillTx/>
              <a:latin typeface="Arial"/>
              <a:ea typeface="+mn-ea"/>
              <a:cs typeface="Arial"/>
            </a:endParaRPr>
          </a:p>
        </p:txBody>
      </p:sp>
      <p:sp>
        <p:nvSpPr>
          <p:cNvPr id="120" name="object 120"/>
          <p:cNvSpPr txBox="1"/>
          <p:nvPr/>
        </p:nvSpPr>
        <p:spPr>
          <a:xfrm>
            <a:off x="3378892" y="4942724"/>
            <a:ext cx="7366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100" normalizeH="0" baseline="0" noProof="0" dirty="0" smtClean="0">
                <a:ln>
                  <a:noFill/>
                </a:ln>
                <a:solidFill>
                  <a:srgbClr val="525659"/>
                </a:solidFill>
                <a:effectLst/>
                <a:uLnTx/>
                <a:uFillTx/>
                <a:latin typeface="Times New Roman"/>
                <a:ea typeface="+mn-ea"/>
                <a:cs typeface="Times New Roman"/>
              </a:rPr>
              <a:t>5</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21" name="object 121"/>
          <p:cNvSpPr txBox="1"/>
          <p:nvPr/>
        </p:nvSpPr>
        <p:spPr>
          <a:xfrm>
            <a:off x="4031442" y="4942724"/>
            <a:ext cx="7239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90" normalizeH="0" baseline="0" noProof="0" dirty="0" smtClean="0">
                <a:ln>
                  <a:noFill/>
                </a:ln>
                <a:solidFill>
                  <a:srgbClr val="525659"/>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22" name="object 122"/>
          <p:cNvSpPr/>
          <p:nvPr/>
        </p:nvSpPr>
        <p:spPr>
          <a:xfrm>
            <a:off x="7312532" y="4935853"/>
            <a:ext cx="101780" cy="100086"/>
          </a:xfrm>
          <a:custGeom>
            <a:avLst/>
            <a:gdLst/>
            <a:ahLst/>
            <a:cxnLst/>
            <a:rect l="l" t="t" r="r" b="b"/>
            <a:pathLst>
              <a:path w="101780" h="100086">
                <a:moveTo>
                  <a:pt x="0" y="0"/>
                </a:moveTo>
                <a:lnTo>
                  <a:pt x="101780" y="0"/>
                </a:lnTo>
                <a:lnTo>
                  <a:pt x="101780" y="100086"/>
                </a:lnTo>
                <a:lnTo>
                  <a:pt x="0" y="100086"/>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3" name="object 123"/>
          <p:cNvSpPr txBox="1"/>
          <p:nvPr/>
        </p:nvSpPr>
        <p:spPr>
          <a:xfrm>
            <a:off x="4501111" y="4901161"/>
            <a:ext cx="457200" cy="1752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70" normalizeH="0" baseline="0" noProof="0" dirty="0" smtClean="0">
                <a:ln>
                  <a:noFill/>
                </a:ln>
                <a:solidFill>
                  <a:srgbClr val="525659"/>
                </a:solidFill>
                <a:effectLst/>
                <a:uLnTx/>
                <a:uFillTx/>
                <a:latin typeface="Times New Roman"/>
                <a:ea typeface="+mn-ea"/>
                <a:cs typeface="Times New Roman"/>
              </a:rPr>
              <a:t>08</a:t>
            </a:r>
            <a:r>
              <a:rPr kumimoji="0" sz="550" b="0" i="0" u="none" strike="noStrike" kern="1200" cap="none" spc="25" normalizeH="0" baseline="0" noProof="0" dirty="0" smtClean="0">
                <a:ln>
                  <a:noFill/>
                </a:ln>
                <a:solidFill>
                  <a:srgbClr val="525659"/>
                </a:solidFill>
                <a:effectLst/>
                <a:uLnTx/>
                <a:uFillTx/>
                <a:latin typeface="Times New Roman"/>
                <a:ea typeface="+mn-ea"/>
                <a:cs typeface="Times New Roman"/>
              </a:rPr>
              <a:t>/</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2</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9</a:t>
            </a:r>
            <a:r>
              <a:rPr kumimoji="0" sz="550" b="0" i="0" u="none" strike="noStrike" kern="1200" cap="none" spc="105"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2013</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70" normalizeH="0" baseline="0" noProof="0" dirty="0" smtClean="0">
                <a:ln>
                  <a:noFill/>
                </a:ln>
                <a:solidFill>
                  <a:srgbClr val="525659"/>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45720" marR="0" lvl="0" indent="0" algn="l" defTabSz="914400" rtl="0" eaLnBrk="1" fontAlgn="auto" latinLnBrk="0" hangingPunct="1">
              <a:lnSpc>
                <a:spcPts val="620"/>
              </a:lnSpc>
              <a:spcBef>
                <a:spcPts val="0"/>
              </a:spcBef>
              <a:spcAft>
                <a:spcPts val="0"/>
              </a:spcAft>
              <a:buClrTx/>
              <a:buSzTx/>
              <a:buFontTx/>
              <a:buNone/>
              <a:tabLst/>
              <a:defRPr/>
            </a:pPr>
            <a:r>
              <a:rPr kumimoji="0" sz="550" b="0" i="0" u="none" strike="noStrike" kern="1200" cap="none" spc="50"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60" normalizeH="0" baseline="0" noProof="0" dirty="0" smtClean="0">
                <a:ln>
                  <a:noFill/>
                </a:ln>
                <a:solidFill>
                  <a:srgbClr val="646B6B"/>
                </a:solidFill>
                <a:effectLst/>
                <a:uLnTx/>
                <a:uFillTx/>
                <a:latin typeface="Times New Roman"/>
                <a:ea typeface="+mn-ea"/>
                <a:cs typeface="Times New Roman"/>
              </a:rPr>
              <a:t>1/</a:t>
            </a:r>
            <a:r>
              <a:rPr kumimoji="0" sz="550" b="0" i="0" u="none" strike="noStrike" kern="1200" cap="none" spc="-50" normalizeH="0" baseline="0" noProof="0" dirty="0" smtClean="0">
                <a:ln>
                  <a:noFill/>
                </a:ln>
                <a:solidFill>
                  <a:srgbClr val="646B6B"/>
                </a:solidFill>
                <a:effectLst/>
                <a:uLnTx/>
                <a:uFillTx/>
                <a:latin typeface="Times New Roman"/>
                <a:ea typeface="+mn-ea"/>
                <a:cs typeface="Times New Roman"/>
              </a:rPr>
              <a:t>3</a:t>
            </a:r>
            <a:r>
              <a:rPr kumimoji="0" sz="550" b="0" i="0" u="none" strike="noStrike" kern="1200" cap="none" spc="50" normalizeH="0" baseline="0" noProof="0" dirty="0" smtClean="0">
                <a:ln>
                  <a:noFill/>
                </a:ln>
                <a:solidFill>
                  <a:srgbClr val="3F5B70"/>
                </a:solidFill>
                <a:effectLst/>
                <a:uLnTx/>
                <a:uFillTx/>
                <a:latin typeface="Times New Roman"/>
                <a:ea typeface="+mn-ea"/>
                <a:cs typeface="Times New Roman"/>
              </a:rPr>
              <a:t>0/2013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24" name="object 124"/>
          <p:cNvSpPr txBox="1"/>
          <p:nvPr/>
        </p:nvSpPr>
        <p:spPr>
          <a:xfrm>
            <a:off x="5369791" y="4942724"/>
            <a:ext cx="22542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1</a:t>
            </a:r>
            <a:r>
              <a:rPr kumimoji="0" sz="550" b="0" i="0" u="none" strike="noStrike" kern="1200" cap="none" spc="-1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50" normalizeH="0" baseline="0" noProof="0" dirty="0" smtClean="0">
                <a:ln>
                  <a:noFill/>
                </a:ln>
                <a:solidFill>
                  <a:srgbClr val="42423F"/>
                </a:solidFill>
                <a:effectLst/>
                <a:uLnTx/>
                <a:uFillTx/>
                <a:latin typeface="Times New Roman"/>
                <a:ea typeface="+mn-ea"/>
                <a:cs typeface="Times New Roman"/>
              </a:rPr>
              <a:t>128</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25" name="object 125"/>
          <p:cNvSpPr txBox="1"/>
          <p:nvPr/>
        </p:nvSpPr>
        <p:spPr>
          <a:xfrm>
            <a:off x="6130405" y="4942724"/>
            <a:ext cx="14859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463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26" name="object 126"/>
          <p:cNvSpPr txBox="1"/>
          <p:nvPr/>
        </p:nvSpPr>
        <p:spPr>
          <a:xfrm>
            <a:off x="6695671" y="4901161"/>
            <a:ext cx="451484" cy="1752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60"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30"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70" normalizeH="0" baseline="0" noProof="0" dirty="0" smtClean="0">
                <a:ln>
                  <a:noFill/>
                </a:ln>
                <a:solidFill>
                  <a:srgbClr val="7B8991"/>
                </a:solidFill>
                <a:effectLst/>
                <a:uLnTx/>
                <a:uFillTx/>
                <a:latin typeface="Times New Roman"/>
                <a:ea typeface="+mn-ea"/>
                <a:cs typeface="Times New Roman"/>
              </a:rPr>
              <a:t> </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28/20</a:t>
            </a:r>
            <a:r>
              <a:rPr kumimoji="0" sz="550" b="0" i="0" u="none" strike="noStrike" kern="1200" cap="none" spc="-80" normalizeH="0" baseline="0" noProof="0" dirty="0" smtClean="0">
                <a:ln>
                  <a:noFill/>
                </a:ln>
                <a:solidFill>
                  <a:srgbClr val="525659"/>
                </a:solidFill>
                <a:effectLst/>
                <a:uLnTx/>
                <a:uFillTx/>
                <a:latin typeface="Times New Roman"/>
                <a:ea typeface="+mn-ea"/>
                <a:cs typeface="Times New Roman"/>
              </a:rPr>
              <a:t> </a:t>
            </a:r>
            <a:r>
              <a:rPr kumimoji="0" sz="550" b="0" i="0" u="none" strike="noStrike" kern="1200" cap="none" spc="-15"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 </a:t>
            </a:r>
            <a:r>
              <a:rPr kumimoji="0" sz="550" b="0" i="0" u="none" strike="noStrike" kern="1200" cap="none" spc="25" normalizeH="0" baseline="0" noProof="0" dirty="0" smtClean="0">
                <a:ln>
                  <a:noFill/>
                </a:ln>
                <a:solidFill>
                  <a:srgbClr val="525659"/>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37465" marR="0" lvl="0" indent="0" algn="l" defTabSz="914400" rtl="0" eaLnBrk="1" fontAlgn="auto" latinLnBrk="0" hangingPunct="1">
              <a:lnSpc>
                <a:spcPts val="62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6</a:t>
            </a:r>
            <a:r>
              <a:rPr kumimoji="0" sz="550" b="0" i="0" u="none" strike="noStrike" kern="1200" cap="none" spc="105"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3</a:t>
            </a:r>
            <a:r>
              <a:rPr kumimoji="0" sz="550" b="0" i="0" u="none" strike="noStrike" kern="1200" cap="none" spc="-20"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20</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1</a:t>
            </a:r>
            <a:r>
              <a:rPr kumimoji="0" sz="550" b="0" i="0" u="none" strike="noStrike" kern="1200" cap="none" spc="45" normalizeH="0" baseline="0" noProof="0" dirty="0" smtClean="0">
                <a:ln>
                  <a:noFill/>
                </a:ln>
                <a:solidFill>
                  <a:srgbClr val="42423F"/>
                </a:solidFill>
                <a:effectLst/>
                <a:uLnTx/>
                <a:uFillTx/>
                <a:latin typeface="Times New Roman"/>
                <a:ea typeface="+mn-ea"/>
                <a:cs typeface="Times New Roman"/>
              </a:rPr>
              <a:t>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27" name="object 127"/>
          <p:cNvSpPr/>
          <p:nvPr/>
        </p:nvSpPr>
        <p:spPr>
          <a:xfrm>
            <a:off x="7310399" y="5034765"/>
            <a:ext cx="109307" cy="152083"/>
          </a:xfrm>
          <a:custGeom>
            <a:avLst/>
            <a:gdLst/>
            <a:ahLst/>
            <a:cxnLst/>
            <a:rect l="l" t="t" r="r" b="b"/>
            <a:pathLst>
              <a:path w="109307" h="152083">
                <a:moveTo>
                  <a:pt x="0" y="0"/>
                </a:moveTo>
                <a:lnTo>
                  <a:pt x="109307" y="0"/>
                </a:lnTo>
                <a:lnTo>
                  <a:pt x="109307" y="152083"/>
                </a:lnTo>
                <a:lnTo>
                  <a:pt x="0" y="152083"/>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28" name="object 128"/>
          <p:cNvSpPr txBox="1"/>
          <p:nvPr/>
        </p:nvSpPr>
        <p:spPr>
          <a:xfrm>
            <a:off x="7302500" y="4936374"/>
            <a:ext cx="446405" cy="24828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0" i="0" u="none" strike="noStrike" kern="1200" cap="none" spc="355" normalizeH="0" baseline="0" noProof="0" dirty="0" smtClean="0">
                <a:ln>
                  <a:noFill/>
                </a:ln>
                <a:solidFill>
                  <a:srgbClr val="AEB1AA"/>
                </a:solidFill>
                <a:effectLst/>
                <a:uLnTx/>
                <a:uFillTx/>
                <a:latin typeface="Times New Roman"/>
                <a:ea typeface="+mn-ea"/>
                <a:cs typeface="Times New Roman"/>
              </a:rPr>
              <a:t>Q</a:t>
            </a:r>
            <a:r>
              <a:rPr kumimoji="0" sz="600" b="0" i="0" u="none" strike="noStrike" kern="1200" cap="none" spc="-60" normalizeH="0" baseline="0" noProof="0" dirty="0" smtClean="0">
                <a:ln>
                  <a:noFill/>
                </a:ln>
                <a:solidFill>
                  <a:srgbClr val="AEB1AA"/>
                </a:solidFill>
                <a:effectLst/>
                <a:uLnTx/>
                <a:uFillTx/>
                <a:latin typeface="Times New Roman"/>
                <a:ea typeface="+mn-ea"/>
                <a:cs typeface="Times New Roman"/>
              </a:rPr>
              <a:t> </a:t>
            </a:r>
            <a:r>
              <a:rPr kumimoji="0" sz="600" b="0" i="0" u="none" strike="noStrike" kern="1200" cap="none" spc="-10" normalizeH="0" baseline="0" noProof="0" dirty="0" smtClean="0">
                <a:ln>
                  <a:noFill/>
                </a:ln>
                <a:solidFill>
                  <a:srgbClr val="646B6B"/>
                </a:solidFill>
                <a:effectLst/>
                <a:uLnTx/>
                <a:uFillTx/>
                <a:latin typeface="Times New Roman"/>
                <a:ea typeface="+mn-ea"/>
                <a:cs typeface="Times New Roman"/>
              </a:rPr>
              <a:t>Overw</a:t>
            </a:r>
            <a:r>
              <a:rPr kumimoji="0" sz="600" b="0" i="0" u="none" strike="noStrike" kern="1200" cap="none" spc="25" normalizeH="0" baseline="0" noProof="0" dirty="0" smtClean="0">
                <a:ln>
                  <a:noFill/>
                </a:ln>
                <a:solidFill>
                  <a:srgbClr val="3F5B70"/>
                </a:solidFill>
                <a:effectLst/>
                <a:uLnTx/>
                <a:uFillTx/>
                <a:latin typeface="Times New Roman"/>
                <a:ea typeface="+mn-ea"/>
                <a:cs typeface="Times New Roman"/>
              </a:rPr>
              <a:t>nte</a:t>
            </a:r>
            <a:endParaRPr kumimoji="0" sz="6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ts val="975"/>
              </a:lnSpc>
              <a:spcBef>
                <a:spcPts val="0"/>
              </a:spcBef>
              <a:spcAft>
                <a:spcPts val="0"/>
              </a:spcAft>
              <a:buClrTx/>
              <a:buSzTx/>
              <a:buFontTx/>
              <a:buNone/>
              <a:tabLst/>
              <a:defRPr/>
            </a:pPr>
            <a:r>
              <a:rPr kumimoji="0" sz="1350" b="0" i="0" u="none" strike="noStrike" kern="1200" cap="none" spc="525" normalizeH="0" baseline="-9259" noProof="0" dirty="0" smtClean="0">
                <a:ln>
                  <a:noFill/>
                </a:ln>
                <a:solidFill>
                  <a:srgbClr val="AEB1AA"/>
                </a:solidFill>
                <a:effectLst/>
                <a:uLnTx/>
                <a:uFillTx/>
                <a:latin typeface="Arial"/>
                <a:ea typeface="+mn-ea"/>
                <a:cs typeface="Arial"/>
              </a:rPr>
              <a:t>0 </a:t>
            </a:r>
            <a:r>
              <a:rPr kumimoji="0" sz="1350" b="0" i="0" u="none" strike="noStrike" kern="1200" cap="none" spc="-112" normalizeH="0" baseline="-9259" noProof="0" dirty="0" smtClean="0">
                <a:ln>
                  <a:noFill/>
                </a:ln>
                <a:solidFill>
                  <a:srgbClr val="AEB1AA"/>
                </a:solidFill>
                <a:effectLst/>
                <a:uLnTx/>
                <a:uFillTx/>
                <a:latin typeface="Arial"/>
                <a:ea typeface="+mn-ea"/>
                <a:cs typeface="Arial"/>
              </a:rPr>
              <a:t> </a:t>
            </a:r>
            <a:r>
              <a:rPr kumimoji="0" sz="550" b="1" i="0" u="none" strike="noStrike" kern="1200" cap="none" spc="0" normalizeH="0" baseline="0" noProof="0" dirty="0" smtClean="0">
                <a:ln>
                  <a:noFill/>
                </a:ln>
                <a:solidFill>
                  <a:srgbClr val="525659"/>
                </a:solidFill>
                <a:effectLst/>
                <a:uLnTx/>
                <a:uFillTx/>
                <a:latin typeface="Times New Roman"/>
                <a:ea typeface="+mn-ea"/>
                <a:cs typeface="Times New Roman"/>
              </a:rPr>
              <a:t>Ignor</a:t>
            </a:r>
            <a:r>
              <a:rPr kumimoji="0" sz="550" b="1" i="0" u="none" strike="noStrike" kern="1200" cap="none" spc="50" normalizeH="0" baseline="0" noProof="0" dirty="0" smtClean="0">
                <a:ln>
                  <a:noFill/>
                </a:ln>
                <a:solidFill>
                  <a:srgbClr val="42423F"/>
                </a:solidFill>
                <a:effectLst/>
                <a:uLnTx/>
                <a:uFillTx/>
                <a:latin typeface="Times New Roman"/>
                <a:ea typeface="+mn-ea"/>
                <a:cs typeface="Times New Roman"/>
              </a:rPr>
              <a:t>e</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29" name="object 129"/>
          <p:cNvSpPr txBox="1"/>
          <p:nvPr/>
        </p:nvSpPr>
        <p:spPr>
          <a:xfrm>
            <a:off x="7306656" y="5162319"/>
            <a:ext cx="386715" cy="1587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75" b="0" i="0" u="none" strike="noStrike" kern="1200" cap="none" spc="135" normalizeH="0" baseline="-9803" noProof="0" dirty="0" smtClean="0">
                <a:ln>
                  <a:noFill/>
                </a:ln>
                <a:solidFill>
                  <a:srgbClr val="646B6B"/>
                </a:solidFill>
                <a:effectLst/>
                <a:uLnTx/>
                <a:uFillTx/>
                <a:latin typeface="Times New Roman"/>
                <a:ea typeface="+mn-ea"/>
                <a:cs typeface="Times New Roman"/>
              </a:rPr>
              <a:t>®  </a:t>
            </a:r>
            <a:r>
              <a:rPr kumimoji="0" sz="1275" b="0" i="0" u="none" strike="noStrike" kern="1200" cap="none" spc="-112" normalizeH="0" baseline="-9803" noProof="0" dirty="0" smtClean="0">
                <a:ln>
                  <a:noFill/>
                </a:ln>
                <a:solidFill>
                  <a:srgbClr val="646B6B"/>
                </a:solidFill>
                <a:effectLst/>
                <a:uLnTx/>
                <a:uFillTx/>
                <a:latin typeface="Times New Roman"/>
                <a:ea typeface="+mn-ea"/>
                <a:cs typeface="Times New Roman"/>
              </a:rPr>
              <a:t> </a:t>
            </a:r>
            <a:r>
              <a:rPr kumimoji="0" sz="500" b="1" i="0" u="none" strike="noStrike" kern="1200" cap="none" spc="20" normalizeH="0" baseline="0" noProof="0" dirty="0" smtClean="0">
                <a:ln>
                  <a:noFill/>
                </a:ln>
                <a:solidFill>
                  <a:srgbClr val="646B6B"/>
                </a:solidFill>
                <a:effectLst/>
                <a:uLnTx/>
                <a:uFillTx/>
                <a:latin typeface="Arial"/>
                <a:ea typeface="+mn-ea"/>
                <a:cs typeface="Arial"/>
              </a:rPr>
              <a:t>M</a:t>
            </a:r>
            <a:r>
              <a:rPr kumimoji="0" sz="500" b="1" i="0" u="none" strike="noStrike" kern="1200" cap="none" spc="0" normalizeH="0" baseline="0" noProof="0" dirty="0" smtClean="0">
                <a:ln>
                  <a:noFill/>
                </a:ln>
                <a:solidFill>
                  <a:srgbClr val="646B6B"/>
                </a:solidFill>
                <a:effectLst/>
                <a:uLnTx/>
                <a:uFillTx/>
                <a:latin typeface="Arial"/>
                <a:ea typeface="+mn-ea"/>
                <a:cs typeface="Arial"/>
              </a:rPr>
              <a:t>e</a:t>
            </a:r>
            <a:r>
              <a:rPr kumimoji="0" sz="500" b="1" i="0" u="none" strike="noStrike" kern="1200" cap="none" spc="0" normalizeH="0" baseline="0" noProof="0" dirty="0" smtClean="0">
                <a:ln>
                  <a:noFill/>
                </a:ln>
                <a:solidFill>
                  <a:srgbClr val="607C87"/>
                </a:solidFill>
                <a:effectLst/>
                <a:uLnTx/>
                <a:uFillTx/>
                <a:latin typeface="Arial"/>
                <a:ea typeface="+mn-ea"/>
                <a:cs typeface="Arial"/>
              </a:rPr>
              <a:t>r</a:t>
            </a:r>
            <a:r>
              <a:rPr kumimoji="0" sz="500" b="1" i="0" u="none" strike="noStrike" kern="1200" cap="none" spc="10" normalizeH="0" baseline="0" noProof="0" dirty="0" smtClean="0">
                <a:ln>
                  <a:noFill/>
                </a:ln>
                <a:solidFill>
                  <a:srgbClr val="525659"/>
                </a:solidFill>
                <a:effectLst/>
                <a:uLnTx/>
                <a:uFillTx/>
                <a:latin typeface="Arial"/>
                <a:ea typeface="+mn-ea"/>
                <a:cs typeface="Arial"/>
              </a:rPr>
              <a:t>ge</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130" name="object 130"/>
          <p:cNvSpPr txBox="1"/>
          <p:nvPr/>
        </p:nvSpPr>
        <p:spPr>
          <a:xfrm>
            <a:off x="1624906" y="5325109"/>
            <a:ext cx="32575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0" normalizeH="0" baseline="0" noProof="0" dirty="0" smtClean="0">
                <a:ln>
                  <a:noFill/>
                </a:ln>
                <a:solidFill>
                  <a:srgbClr val="646B6B"/>
                </a:solidFill>
                <a:effectLst/>
                <a:uLnTx/>
                <a:uFillTx/>
                <a:latin typeface="Times New Roman"/>
                <a:ea typeface="+mn-ea"/>
                <a:cs typeface="Times New Roman"/>
              </a:rPr>
              <a:t>059</a:t>
            </a:r>
            <a:r>
              <a:rPr kumimoji="0" sz="550" b="0" i="0" u="none" strike="noStrike" kern="1200" cap="none" spc="80" normalizeH="0" baseline="0" noProof="0" dirty="0" smtClean="0">
                <a:ln>
                  <a:noFill/>
                </a:ln>
                <a:solidFill>
                  <a:srgbClr val="646B6B"/>
                </a:solidFill>
                <a:effectLst/>
                <a:uLnTx/>
                <a:uFillTx/>
                <a:latin typeface="Times New Roman"/>
                <a:ea typeface="+mn-ea"/>
                <a:cs typeface="Times New Roman"/>
              </a:rPr>
              <a:t>6</a:t>
            </a:r>
            <a:r>
              <a:rPr kumimoji="0" sz="550" b="0" i="0" u="none" strike="noStrike" kern="1200" cap="none" spc="60"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5" normalizeH="0" baseline="0" noProof="0" dirty="0" smtClean="0">
                <a:ln>
                  <a:noFill/>
                </a:ln>
                <a:solidFill>
                  <a:srgbClr val="42423F"/>
                </a:solidFill>
                <a:effectLst/>
                <a:uLnTx/>
                <a:uFillTx/>
                <a:latin typeface="Times New Roman"/>
                <a:ea typeface="+mn-ea"/>
                <a:cs typeface="Times New Roman"/>
              </a:rPr>
              <a:t>1</a:t>
            </a:r>
            <a:r>
              <a:rPr kumimoji="0" sz="550" b="0" i="0" u="none" strike="noStrike" kern="1200" cap="none" spc="155" normalizeH="0" baseline="0" noProof="0" dirty="0" smtClean="0">
                <a:ln>
                  <a:noFill/>
                </a:ln>
                <a:solidFill>
                  <a:srgbClr val="3F5B70"/>
                </a:solidFill>
                <a:effectLst/>
                <a:uLnTx/>
                <a:uFillTx/>
                <a:latin typeface="Times New Roman"/>
                <a:ea typeface="+mn-ea"/>
                <a:cs typeface="Times New Roman"/>
              </a:rPr>
              <a:t>1</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31" name="object 131"/>
          <p:cNvSpPr txBox="1"/>
          <p:nvPr/>
        </p:nvSpPr>
        <p:spPr>
          <a:xfrm>
            <a:off x="2161077" y="5318759"/>
            <a:ext cx="787400" cy="104139"/>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600" b="1" i="0" u="none" strike="noStrike" kern="1200" cap="none" spc="-35" normalizeH="0" baseline="0" noProof="0" dirty="0" smtClean="0">
                <a:ln>
                  <a:noFill/>
                </a:ln>
                <a:solidFill>
                  <a:srgbClr val="646B6B"/>
                </a:solidFill>
                <a:effectLst/>
                <a:uLnTx/>
                <a:uFillTx/>
                <a:latin typeface="Times New Roman"/>
                <a:ea typeface="+mn-ea"/>
                <a:cs typeface="Times New Roman"/>
              </a:rPr>
              <a:t>Fitch</a:t>
            </a:r>
            <a:r>
              <a:rPr kumimoji="0" sz="600" b="1" i="0" u="none" strike="noStrike" kern="1200" cap="none" spc="-30" normalizeH="0" baseline="0" noProof="0" dirty="0" smtClean="0">
                <a:ln>
                  <a:noFill/>
                </a:ln>
                <a:solidFill>
                  <a:srgbClr val="646B6B"/>
                </a:solidFill>
                <a:effectLst/>
                <a:uLnTx/>
                <a:uFillTx/>
                <a:latin typeface="Times New Roman"/>
                <a:ea typeface="+mn-ea"/>
                <a:cs typeface="Times New Roman"/>
              </a:rPr>
              <a:t> </a:t>
            </a:r>
            <a:r>
              <a:rPr kumimoji="0" sz="500" b="1" i="0" u="none" strike="noStrike" kern="1200" cap="none" spc="20" normalizeH="0" baseline="0" noProof="0" dirty="0" smtClean="0">
                <a:ln>
                  <a:noFill/>
                </a:ln>
                <a:solidFill>
                  <a:srgbClr val="525659"/>
                </a:solidFill>
                <a:effectLst/>
                <a:uLnTx/>
                <a:uFillTx/>
                <a:latin typeface="Arial"/>
                <a:ea typeface="+mn-ea"/>
                <a:cs typeface="Arial"/>
              </a:rPr>
              <a:t>Se</a:t>
            </a:r>
            <a:r>
              <a:rPr kumimoji="0" sz="500" b="1" i="0" u="none" strike="noStrike" kern="1200" cap="none" spc="10" normalizeH="0" baseline="0" noProof="0" dirty="0" smtClean="0">
                <a:ln>
                  <a:noFill/>
                </a:ln>
                <a:solidFill>
                  <a:srgbClr val="525659"/>
                </a:solidFill>
                <a:effectLst/>
                <a:uLnTx/>
                <a:uFillTx/>
                <a:latin typeface="Arial"/>
                <a:ea typeface="+mn-ea"/>
                <a:cs typeface="Arial"/>
              </a:rPr>
              <a:t>n</a:t>
            </a:r>
            <a:r>
              <a:rPr kumimoji="0" sz="500" b="1" i="0" u="none" strike="noStrike" kern="1200" cap="none" spc="-10" normalizeH="0" baseline="0" noProof="0" dirty="0" smtClean="0">
                <a:ln>
                  <a:noFill/>
                </a:ln>
                <a:solidFill>
                  <a:srgbClr val="7E7B72"/>
                </a:solidFill>
                <a:effectLst/>
                <a:uLnTx/>
                <a:uFillTx/>
                <a:latin typeface="Arial"/>
                <a:ea typeface="+mn-ea"/>
                <a:cs typeface="Arial"/>
              </a:rPr>
              <a:t>i</a:t>
            </a:r>
            <a:r>
              <a:rPr kumimoji="0" sz="500" b="1" i="0" u="none" strike="noStrike" kern="1200" cap="none" spc="10" normalizeH="0" baseline="0" noProof="0" dirty="0" smtClean="0">
                <a:ln>
                  <a:noFill/>
                </a:ln>
                <a:solidFill>
                  <a:srgbClr val="525659"/>
                </a:solidFill>
                <a:effectLst/>
                <a:uLnTx/>
                <a:uFillTx/>
                <a:latin typeface="Arial"/>
                <a:ea typeface="+mn-ea"/>
                <a:cs typeface="Arial"/>
              </a:rPr>
              <a:t>or</a:t>
            </a:r>
            <a:r>
              <a:rPr kumimoji="0" sz="500" b="1" i="0" u="none" strike="noStrike" kern="1200" cap="none" spc="15" normalizeH="0" baseline="0" noProof="0" dirty="0" smtClean="0">
                <a:ln>
                  <a:noFill/>
                </a:ln>
                <a:solidFill>
                  <a:srgbClr val="525659"/>
                </a:solidFill>
                <a:effectLst/>
                <a:uLnTx/>
                <a:uFillTx/>
                <a:latin typeface="Arial"/>
                <a:ea typeface="+mn-ea"/>
                <a:cs typeface="Arial"/>
              </a:rPr>
              <a:t> </a:t>
            </a:r>
            <a:r>
              <a:rPr kumimoji="0" sz="500" b="1" i="0" u="none" strike="noStrike" kern="1200" cap="none" spc="-5" normalizeH="0" baseline="0" noProof="0" dirty="0" smtClean="0">
                <a:ln>
                  <a:noFill/>
                </a:ln>
                <a:solidFill>
                  <a:srgbClr val="543D56"/>
                </a:solidFill>
                <a:effectLst/>
                <a:uLnTx/>
                <a:uFillTx/>
                <a:latin typeface="Arial"/>
                <a:ea typeface="+mn-ea"/>
                <a:cs typeface="Arial"/>
              </a:rPr>
              <a:t>H</a:t>
            </a:r>
            <a:r>
              <a:rPr kumimoji="0" sz="500" b="1" i="0" u="none" strike="noStrike" kern="1200" cap="none" spc="-15" normalizeH="0" baseline="0" noProof="0" dirty="0" smtClean="0">
                <a:ln>
                  <a:noFill/>
                </a:ln>
                <a:solidFill>
                  <a:srgbClr val="646791"/>
                </a:solidFill>
                <a:effectLst/>
                <a:uLnTx/>
                <a:uFillTx/>
                <a:latin typeface="Arial"/>
                <a:ea typeface="+mn-ea"/>
                <a:cs typeface="Arial"/>
              </a:rPr>
              <a:t>i</a:t>
            </a:r>
            <a:r>
              <a:rPr kumimoji="0" sz="500" b="1" i="0" u="none" strike="noStrike" kern="1200" cap="none" spc="25" normalizeH="0" baseline="0" noProof="0" dirty="0" smtClean="0">
                <a:ln>
                  <a:noFill/>
                </a:ln>
                <a:solidFill>
                  <a:srgbClr val="525659"/>
                </a:solidFill>
                <a:effectLst/>
                <a:uLnTx/>
                <a:uFillTx/>
                <a:latin typeface="Arial"/>
                <a:ea typeface="+mn-ea"/>
                <a:cs typeface="Arial"/>
              </a:rPr>
              <a:t>gh</a:t>
            </a:r>
            <a:r>
              <a:rPr kumimoji="0" sz="500" b="1" i="0" u="none" strike="noStrike" kern="1200" cap="none" spc="-25" normalizeH="0" baseline="0" noProof="0" dirty="0" smtClean="0">
                <a:ln>
                  <a:noFill/>
                </a:ln>
                <a:solidFill>
                  <a:srgbClr val="525659"/>
                </a:solidFill>
                <a:effectLst/>
                <a:uLnTx/>
                <a:uFillTx/>
                <a:latin typeface="Arial"/>
                <a:ea typeface="+mn-ea"/>
                <a:cs typeface="Arial"/>
              </a:rPr>
              <a:t> </a:t>
            </a:r>
            <a:r>
              <a:rPr kumimoji="0" sz="500" b="1" i="0" u="none" strike="noStrike" kern="1200" cap="none" spc="-15" normalizeH="0" baseline="0" noProof="0" dirty="0" smtClean="0">
                <a:ln>
                  <a:noFill/>
                </a:ln>
                <a:solidFill>
                  <a:srgbClr val="525659"/>
                </a:solidFill>
                <a:effectLst/>
                <a:uLnTx/>
                <a:uFillTx/>
                <a:latin typeface="Arial"/>
                <a:ea typeface="+mn-ea"/>
                <a:cs typeface="Arial"/>
              </a:rPr>
              <a:t>School</a:t>
            </a:r>
            <a:endParaRPr kumimoji="0" sz="500" b="0" i="0" u="none" strike="noStrike" kern="1200" cap="none" spc="0" normalizeH="0" baseline="0" noProof="0">
              <a:ln>
                <a:noFill/>
              </a:ln>
              <a:solidFill>
                <a:prstClr val="black"/>
              </a:solidFill>
              <a:effectLst/>
              <a:uLnTx/>
              <a:uFillTx/>
              <a:latin typeface="Arial"/>
              <a:ea typeface="+mn-ea"/>
              <a:cs typeface="Arial"/>
            </a:endParaRPr>
          </a:p>
        </p:txBody>
      </p:sp>
      <p:sp>
        <p:nvSpPr>
          <p:cNvPr id="132" name="object 132"/>
          <p:cNvSpPr txBox="1"/>
          <p:nvPr/>
        </p:nvSpPr>
        <p:spPr>
          <a:xfrm>
            <a:off x="3358111" y="5325109"/>
            <a:ext cx="10541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34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33" name="object 133"/>
          <p:cNvSpPr txBox="1"/>
          <p:nvPr/>
        </p:nvSpPr>
        <p:spPr>
          <a:xfrm>
            <a:off x="4018973" y="5325109"/>
            <a:ext cx="7175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85" normalizeH="0" baseline="0" noProof="0" dirty="0" smtClean="0">
                <a:ln>
                  <a:noFill/>
                </a:ln>
                <a:solidFill>
                  <a:srgbClr val="543D56"/>
                </a:solidFill>
                <a:effectLst/>
                <a:uLnTx/>
                <a:uFillTx/>
                <a:latin typeface="Times New Roman"/>
                <a:ea typeface="+mn-ea"/>
                <a:cs typeface="Times New Roman"/>
              </a:rPr>
              <a:t>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34" name="object 134"/>
          <p:cNvSpPr/>
          <p:nvPr/>
        </p:nvSpPr>
        <p:spPr>
          <a:xfrm>
            <a:off x="7315241" y="5277702"/>
            <a:ext cx="102298" cy="152307"/>
          </a:xfrm>
          <a:custGeom>
            <a:avLst/>
            <a:gdLst/>
            <a:ahLst/>
            <a:cxnLst/>
            <a:rect l="l" t="t" r="r" b="b"/>
            <a:pathLst>
              <a:path w="102298" h="152307">
                <a:moveTo>
                  <a:pt x="0" y="0"/>
                </a:moveTo>
                <a:lnTo>
                  <a:pt x="102298" y="0"/>
                </a:lnTo>
                <a:lnTo>
                  <a:pt x="102298" y="152307"/>
                </a:lnTo>
                <a:lnTo>
                  <a:pt x="0" y="152307"/>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35" name="object 135"/>
          <p:cNvSpPr txBox="1"/>
          <p:nvPr/>
        </p:nvSpPr>
        <p:spPr>
          <a:xfrm>
            <a:off x="4501111" y="5283546"/>
            <a:ext cx="450850"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7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8</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23/2013-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45720"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15" normalizeH="0" baseline="0" noProof="0" dirty="0" smtClean="0">
                <a:ln>
                  <a:noFill/>
                </a:ln>
                <a:solidFill>
                  <a:srgbClr val="543D56"/>
                </a:solidFill>
                <a:effectLst/>
                <a:uLnTx/>
                <a:uFillTx/>
                <a:latin typeface="Times New Roman"/>
                <a:ea typeface="+mn-ea"/>
                <a:cs typeface="Times New Roman"/>
              </a:rPr>
              <a:t>1</a:t>
            </a: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2/31/2013</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36" name="object 136"/>
          <p:cNvSpPr txBox="1"/>
          <p:nvPr/>
        </p:nvSpPr>
        <p:spPr>
          <a:xfrm>
            <a:off x="5365634" y="5325109"/>
            <a:ext cx="222250"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5" normalizeH="0" baseline="0" noProof="0" dirty="0" smtClean="0">
                <a:ln>
                  <a:noFill/>
                </a:ln>
                <a:solidFill>
                  <a:srgbClr val="525659"/>
                </a:solidFill>
                <a:effectLst/>
                <a:uLnTx/>
                <a:uFillTx/>
                <a:latin typeface="Times New Roman"/>
                <a:ea typeface="+mn-ea"/>
                <a:cs typeface="Times New Roman"/>
              </a:rPr>
              <a:t>167</a:t>
            </a:r>
            <a:r>
              <a:rPr kumimoji="0" sz="550" b="0" i="0" u="none" strike="noStrike" kern="1200" cap="none" spc="-35" normalizeH="0" baseline="0" noProof="0" dirty="0" smtClean="0">
                <a:ln>
                  <a:noFill/>
                </a:ln>
                <a:solidFill>
                  <a:srgbClr val="525659"/>
                </a:solidFill>
                <a:effectLst/>
                <a:uLnTx/>
                <a:uFillTx/>
                <a:latin typeface="Times New Roman"/>
                <a:ea typeface="+mn-ea"/>
                <a:cs typeface="Times New Roman"/>
              </a:rPr>
              <a:t>4</a:t>
            </a:r>
            <a:r>
              <a:rPr kumimoji="0" sz="550" b="0" i="0" u="none" strike="noStrike" kern="1200" cap="none" spc="60" normalizeH="0" baseline="0" noProof="0" dirty="0" smtClean="0">
                <a:ln>
                  <a:noFill/>
                </a:ln>
                <a:solidFill>
                  <a:srgbClr val="746754"/>
                </a:solidFill>
                <a:effectLst/>
                <a:uLnTx/>
                <a:uFillTx/>
                <a:latin typeface="Times New Roman"/>
                <a:ea typeface="+mn-ea"/>
                <a:cs typeface="Times New Roman"/>
              </a:rPr>
              <a:t>0</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37" name="object 137"/>
          <p:cNvSpPr txBox="1"/>
          <p:nvPr/>
        </p:nvSpPr>
        <p:spPr>
          <a:xfrm>
            <a:off x="6113779" y="5325109"/>
            <a:ext cx="178435" cy="9652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8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29</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38" name="object 138"/>
          <p:cNvSpPr txBox="1"/>
          <p:nvPr/>
        </p:nvSpPr>
        <p:spPr>
          <a:xfrm>
            <a:off x="6695671" y="5283546"/>
            <a:ext cx="457200" cy="17145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550" b="0" i="0" u="none" strike="noStrike" kern="1200" cap="none" spc="45" normalizeH="0" baseline="0" noProof="0" dirty="0" smtClean="0">
                <a:ln>
                  <a:noFill/>
                </a:ln>
                <a:solidFill>
                  <a:srgbClr val="746754"/>
                </a:solidFill>
                <a:effectLst/>
                <a:uLnTx/>
                <a:uFillTx/>
                <a:latin typeface="Times New Roman"/>
                <a:ea typeface="+mn-ea"/>
                <a:cs typeface="Times New Roman"/>
              </a:rPr>
              <a:t>08/</a:t>
            </a:r>
            <a:r>
              <a:rPr kumimoji="0" sz="550" b="0" i="0" u="none" strike="noStrike" kern="1200" cap="none" spc="50" normalizeH="0" baseline="0" noProof="0" dirty="0" smtClean="0">
                <a:ln>
                  <a:noFill/>
                </a:ln>
                <a:solidFill>
                  <a:srgbClr val="746754"/>
                </a:solidFill>
                <a:effectLst/>
                <a:uLnTx/>
                <a:uFillTx/>
                <a:latin typeface="Times New Roman"/>
                <a:ea typeface="+mn-ea"/>
                <a:cs typeface="Times New Roman"/>
              </a:rPr>
              <a:t>2</a:t>
            </a:r>
            <a:r>
              <a:rPr kumimoji="0" sz="550" b="0" i="0" u="none" strike="noStrike" kern="1200" cap="none" spc="75" normalizeH="0" baseline="0" noProof="0" dirty="0" smtClean="0">
                <a:ln>
                  <a:noFill/>
                </a:ln>
                <a:solidFill>
                  <a:srgbClr val="607C87"/>
                </a:solidFill>
                <a:effectLst/>
                <a:uLnTx/>
                <a:uFillTx/>
                <a:latin typeface="Times New Roman"/>
                <a:ea typeface="+mn-ea"/>
                <a:cs typeface="Times New Roman"/>
              </a:rPr>
              <a:t>8</a:t>
            </a:r>
            <a:r>
              <a:rPr kumimoji="0" sz="550" b="0" i="0" u="none" strike="noStrike" kern="1200" cap="none" spc="5" normalizeH="0" baseline="0" noProof="0" dirty="0" smtClean="0">
                <a:ln>
                  <a:noFill/>
                </a:ln>
                <a:solidFill>
                  <a:srgbClr val="607C87"/>
                </a:solidFill>
                <a:effectLst/>
                <a:uLnTx/>
                <a:uFillTx/>
                <a:latin typeface="Times New Roman"/>
                <a:ea typeface="+mn-ea"/>
                <a:cs typeface="Times New Roman"/>
              </a:rPr>
              <a:t>/</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65" normalizeH="0" baseline="0" noProof="0" dirty="0" smtClean="0">
                <a:ln>
                  <a:noFill/>
                </a:ln>
                <a:solidFill>
                  <a:srgbClr val="525659"/>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2F2D34"/>
                </a:solidFill>
                <a:effectLst/>
                <a:uLnTx/>
                <a:uFillTx/>
                <a:latin typeface="Times New Roman"/>
                <a:ea typeface="+mn-ea"/>
                <a:cs typeface="Times New Roman"/>
              </a:rPr>
              <a:t>1</a:t>
            </a:r>
            <a:r>
              <a:rPr kumimoji="0" sz="550" b="0" i="0" u="none" strike="noStrike" kern="1200" cap="none" spc="110" normalizeH="0" baseline="0" noProof="0" dirty="0" smtClean="0">
                <a:ln>
                  <a:noFill/>
                </a:ln>
                <a:solidFill>
                  <a:srgbClr val="525659"/>
                </a:solidFill>
                <a:effectLst/>
                <a:uLnTx/>
                <a:uFillTx/>
                <a:latin typeface="Times New Roman"/>
                <a:ea typeface="+mn-ea"/>
                <a:cs typeface="Times New Roman"/>
              </a:rPr>
              <a:t>3 </a:t>
            </a:r>
            <a:r>
              <a:rPr kumimoji="0" sz="550" b="0" i="0" u="none" strike="noStrike" kern="1200" cap="none" spc="70" normalizeH="0" baseline="0" noProof="0" dirty="0" smtClean="0">
                <a:ln>
                  <a:noFill/>
                </a:ln>
                <a:solidFill>
                  <a:srgbClr val="646B6B"/>
                </a:solidFill>
                <a:effectLst/>
                <a:uLnTx/>
                <a:uFillTx/>
                <a:latin typeface="Times New Roman"/>
                <a:ea typeface="+mn-ea"/>
                <a:cs typeface="Times New Roman"/>
              </a:rPr>
              <a:t>-</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a:p>
            <a:pPr marL="37465" marR="0" lvl="0" indent="0" algn="l" defTabSz="914400" rtl="0" eaLnBrk="1" fontAlgn="auto" latinLnBrk="0" hangingPunct="1">
              <a:lnSpc>
                <a:spcPts val="590"/>
              </a:lnSpc>
              <a:spcBef>
                <a:spcPts val="0"/>
              </a:spcBef>
              <a:spcAft>
                <a:spcPts val="0"/>
              </a:spcAft>
              <a:buClrTx/>
              <a:buSzTx/>
              <a:buFontTx/>
              <a:buNone/>
              <a:tabLst/>
              <a:defRPr/>
            </a:pPr>
            <a:r>
              <a:rPr kumimoji="0" sz="550" b="0" i="0" u="none" strike="noStrike" kern="1200" cap="none" spc="55" normalizeH="0" baseline="0" noProof="0" dirty="0" smtClean="0">
                <a:ln>
                  <a:noFill/>
                </a:ln>
                <a:solidFill>
                  <a:srgbClr val="646B6B"/>
                </a:solidFill>
                <a:effectLst/>
                <a:uLnTx/>
                <a:uFillTx/>
                <a:latin typeface="Times New Roman"/>
                <a:ea typeface="+mn-ea"/>
                <a:cs typeface="Times New Roman"/>
              </a:rPr>
              <a:t>0</a:t>
            </a:r>
            <a:r>
              <a:rPr kumimoji="0" sz="550" b="0" i="0" u="none" strike="noStrike" kern="1200" cap="none" spc="15" normalizeH="0" baseline="0" noProof="0" dirty="0" smtClean="0">
                <a:ln>
                  <a:noFill/>
                </a:ln>
                <a:solidFill>
                  <a:srgbClr val="646B6B"/>
                </a:solidFill>
                <a:effectLst/>
                <a:uLnTx/>
                <a:uFillTx/>
                <a:latin typeface="Times New Roman"/>
                <a:ea typeface="+mn-ea"/>
                <a:cs typeface="Times New Roman"/>
              </a:rPr>
              <a:t>6</a:t>
            </a:r>
            <a:r>
              <a:rPr kumimoji="0" sz="550" b="0" i="0" u="none" strike="noStrike" kern="1200" cap="none" spc="105"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2</a:t>
            </a:r>
            <a:r>
              <a:rPr kumimoji="0" sz="550" b="0" i="0" u="none" strike="noStrike" kern="1200" cap="none" spc="-15" normalizeH="0" baseline="0" noProof="0" dirty="0" smtClean="0">
                <a:ln>
                  <a:noFill/>
                </a:ln>
                <a:solidFill>
                  <a:srgbClr val="525659"/>
                </a:solidFill>
                <a:effectLst/>
                <a:uLnTx/>
                <a:uFillTx/>
                <a:latin typeface="Times New Roman"/>
                <a:ea typeface="+mn-ea"/>
                <a:cs typeface="Times New Roman"/>
              </a:rPr>
              <a:t>9</a:t>
            </a:r>
            <a:r>
              <a:rPr kumimoji="0" sz="550" b="0" i="0" u="none" strike="noStrike" kern="1200" cap="none" spc="100" normalizeH="0" baseline="0" noProof="0" dirty="0" smtClean="0">
                <a:ln>
                  <a:noFill/>
                </a:ln>
                <a:solidFill>
                  <a:srgbClr val="7B8991"/>
                </a:solidFill>
                <a:effectLst/>
                <a:uLnTx/>
                <a:uFillTx/>
                <a:latin typeface="Times New Roman"/>
                <a:ea typeface="+mn-ea"/>
                <a:cs typeface="Times New Roman"/>
              </a:rPr>
              <a:t>/</a:t>
            </a:r>
            <a:r>
              <a:rPr kumimoji="0" sz="550" b="0" i="0" u="none" strike="noStrike" kern="1200" cap="none" spc="55" normalizeH="0" baseline="0" noProof="0" dirty="0" smtClean="0">
                <a:ln>
                  <a:noFill/>
                </a:ln>
                <a:solidFill>
                  <a:srgbClr val="525659"/>
                </a:solidFill>
                <a:effectLst/>
                <a:uLnTx/>
                <a:uFillTx/>
                <a:latin typeface="Times New Roman"/>
                <a:ea typeface="+mn-ea"/>
                <a:cs typeface="Times New Roman"/>
              </a:rPr>
              <a:t>20</a:t>
            </a:r>
            <a:r>
              <a:rPr kumimoji="0" sz="550" b="0" i="0" u="none" strike="noStrike" kern="1200" cap="none" spc="-30" normalizeH="0" baseline="0" noProof="0" dirty="0" smtClean="0">
                <a:ln>
                  <a:noFill/>
                </a:ln>
                <a:solidFill>
                  <a:srgbClr val="525659"/>
                </a:solidFill>
                <a:effectLst/>
                <a:uLnTx/>
                <a:uFillTx/>
                <a:latin typeface="Times New Roman"/>
                <a:ea typeface="+mn-ea"/>
                <a:cs typeface="Times New Roman"/>
              </a:rPr>
              <a:t>1</a:t>
            </a:r>
            <a:r>
              <a:rPr kumimoji="0" sz="550" b="0" i="0" u="none" strike="noStrike" kern="1200" cap="none" spc="45" normalizeH="0" baseline="0" noProof="0" dirty="0" smtClean="0">
                <a:ln>
                  <a:noFill/>
                </a:ln>
                <a:solidFill>
                  <a:srgbClr val="543D56"/>
                </a:solidFill>
                <a:effectLst/>
                <a:uLnTx/>
                <a:uFillTx/>
                <a:latin typeface="Times New Roman"/>
                <a:ea typeface="+mn-ea"/>
                <a:cs typeface="Times New Roman"/>
              </a:rPr>
              <a:t>4</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39" name="object 139"/>
          <p:cNvSpPr txBox="1"/>
          <p:nvPr/>
        </p:nvSpPr>
        <p:spPr>
          <a:xfrm>
            <a:off x="7306656" y="5280659"/>
            <a:ext cx="446405" cy="1498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395" normalizeH="0" baseline="0" noProof="0" dirty="0" smtClean="0">
                <a:ln>
                  <a:noFill/>
                </a:ln>
                <a:solidFill>
                  <a:srgbClr val="AEB1AA"/>
                </a:solidFill>
                <a:effectLst/>
                <a:uLnTx/>
                <a:uFillTx/>
                <a:latin typeface="Times New Roman"/>
                <a:ea typeface="+mn-ea"/>
                <a:cs typeface="Times New Roman"/>
              </a:rPr>
              <a:t>0</a:t>
            </a:r>
            <a:r>
              <a:rPr kumimoji="0" sz="550" b="1" i="0" u="none" strike="noStrike" kern="1200" cap="none" spc="30" normalizeH="0" baseline="0" noProof="0" dirty="0" smtClean="0">
                <a:ln>
                  <a:noFill/>
                </a:ln>
                <a:solidFill>
                  <a:srgbClr val="646B6B"/>
                </a:solidFill>
                <a:effectLst/>
                <a:uLnTx/>
                <a:uFillTx/>
                <a:latin typeface="Times New Roman"/>
                <a:ea typeface="+mn-ea"/>
                <a:cs typeface="Times New Roman"/>
              </a:rPr>
              <a:t>Ove</a:t>
            </a:r>
            <a:r>
              <a:rPr kumimoji="0" sz="550" b="1" i="0" u="none" strike="noStrike" kern="1200" cap="none" spc="-20" normalizeH="0" baseline="0" noProof="0" dirty="0" smtClean="0">
                <a:ln>
                  <a:noFill/>
                </a:ln>
                <a:solidFill>
                  <a:srgbClr val="646B6B"/>
                </a:solidFill>
                <a:effectLst/>
                <a:uLnTx/>
                <a:uFillTx/>
                <a:latin typeface="Times New Roman"/>
                <a:ea typeface="+mn-ea"/>
                <a:cs typeface="Times New Roman"/>
              </a:rPr>
              <a:t>n</a:t>
            </a:r>
            <a:r>
              <a:rPr kumimoji="0" sz="550" b="1" i="0" u="none" strike="noStrike" kern="1200" cap="none" spc="-15" normalizeH="0" baseline="0" noProof="0" dirty="0" smtClean="0">
                <a:ln>
                  <a:noFill/>
                </a:ln>
                <a:solidFill>
                  <a:srgbClr val="3F5B70"/>
                </a:solidFill>
                <a:effectLst/>
                <a:uLnTx/>
                <a:uFillTx/>
                <a:latin typeface="Times New Roman"/>
                <a:ea typeface="+mn-ea"/>
                <a:cs typeface="Times New Roman"/>
              </a:rPr>
              <a:t>v</a:t>
            </a:r>
            <a:r>
              <a:rPr kumimoji="0" sz="550" b="1" i="0" u="none" strike="noStrike" kern="1200" cap="none" spc="-40" normalizeH="0" baseline="0" noProof="0" dirty="0" smtClean="0">
                <a:ln>
                  <a:noFill/>
                </a:ln>
                <a:solidFill>
                  <a:srgbClr val="607C87"/>
                </a:solidFill>
                <a:effectLst/>
                <a:uLnTx/>
                <a:uFillTx/>
                <a:latin typeface="Times New Roman"/>
                <a:ea typeface="+mn-ea"/>
                <a:cs typeface="Times New Roman"/>
              </a:rPr>
              <a:t>r</a:t>
            </a:r>
            <a:r>
              <a:rPr kumimoji="0" sz="550" b="1" i="0" u="none" strike="noStrike" kern="1200" cap="none" spc="-75" normalizeH="0" baseline="0" noProof="0" dirty="0" smtClean="0">
                <a:ln>
                  <a:noFill/>
                </a:ln>
                <a:solidFill>
                  <a:srgbClr val="607C87"/>
                </a:solidFill>
                <a:effectLst/>
                <a:uLnTx/>
                <a:uFillTx/>
                <a:latin typeface="Times New Roman"/>
                <a:ea typeface="+mn-ea"/>
                <a:cs typeface="Times New Roman"/>
              </a:rPr>
              <a:t>i</a:t>
            </a:r>
            <a:r>
              <a:rPr kumimoji="0" sz="550" b="1" i="0" u="none" strike="noStrike" kern="1200" cap="none" spc="40" normalizeH="0" baseline="0" noProof="0" dirty="0" smtClean="0">
                <a:ln>
                  <a:noFill/>
                </a:ln>
                <a:solidFill>
                  <a:srgbClr val="3F5B70"/>
                </a:solidFill>
                <a:effectLst/>
                <a:uLnTx/>
                <a:uFillTx/>
                <a:latin typeface="Times New Roman"/>
                <a:ea typeface="+mn-ea"/>
                <a:cs typeface="Times New Roman"/>
              </a:rPr>
              <a:t>t</a:t>
            </a:r>
            <a:r>
              <a:rPr kumimoji="0" sz="550" b="1" i="0" u="none" strike="noStrike" kern="1200" cap="none" spc="90" normalizeH="0" baseline="0" noProof="0" dirty="0" smtClean="0">
                <a:ln>
                  <a:noFill/>
                </a:ln>
                <a:solidFill>
                  <a:srgbClr val="42423F"/>
                </a:solidFill>
                <a:effectLst/>
                <a:uLnTx/>
                <a:uFillTx/>
                <a:latin typeface="Times New Roman"/>
                <a:ea typeface="+mn-ea"/>
                <a:cs typeface="Times New Roman"/>
              </a:rPr>
              <a:t>e</a:t>
            </a:r>
            <a:endParaRPr kumimoji="0" sz="55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140" name="object 140"/>
          <p:cNvSpPr/>
          <p:nvPr/>
        </p:nvSpPr>
        <p:spPr>
          <a:xfrm>
            <a:off x="7315241" y="5417039"/>
            <a:ext cx="101726" cy="150130"/>
          </a:xfrm>
          <a:custGeom>
            <a:avLst/>
            <a:gdLst/>
            <a:ahLst/>
            <a:cxnLst/>
            <a:rect l="l" t="t" r="r" b="b"/>
            <a:pathLst>
              <a:path w="101726" h="150130">
                <a:moveTo>
                  <a:pt x="0" y="0"/>
                </a:moveTo>
                <a:lnTo>
                  <a:pt x="101726" y="0"/>
                </a:lnTo>
                <a:lnTo>
                  <a:pt x="101726" y="150130"/>
                </a:lnTo>
                <a:lnTo>
                  <a:pt x="0" y="150130"/>
                </a:lnTo>
                <a:lnTo>
                  <a:pt x="0" y="0"/>
                </a:lnTo>
                <a:close/>
              </a:path>
            </a:pathLst>
          </a:custGeom>
          <a:solidFill>
            <a:srgbClr val="E2DFC8"/>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41" name="object 141"/>
          <p:cNvSpPr txBox="1"/>
          <p:nvPr/>
        </p:nvSpPr>
        <p:spPr>
          <a:xfrm>
            <a:off x="7306656" y="5417820"/>
            <a:ext cx="390525" cy="149860"/>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340" normalizeH="0" baseline="0" noProof="0" dirty="0" smtClean="0">
                <a:ln>
                  <a:noFill/>
                </a:ln>
                <a:solidFill>
                  <a:srgbClr val="AEB1AA"/>
                </a:solidFill>
                <a:effectLst/>
                <a:uLnTx/>
                <a:uFillTx/>
                <a:latin typeface="Times New Roman"/>
                <a:ea typeface="+mn-ea"/>
                <a:cs typeface="Times New Roman"/>
              </a:rPr>
              <a:t>0 </a:t>
            </a:r>
            <a:r>
              <a:rPr kumimoji="0" sz="900" b="0" i="0" u="none" strike="noStrike" kern="1200" cap="none" spc="30" normalizeH="0" baseline="0" noProof="0" dirty="0" smtClean="0">
                <a:ln>
                  <a:noFill/>
                </a:ln>
                <a:solidFill>
                  <a:srgbClr val="AEB1AA"/>
                </a:solidFill>
                <a:effectLst/>
                <a:uLnTx/>
                <a:uFillTx/>
                <a:latin typeface="Times New Roman"/>
                <a:ea typeface="+mn-ea"/>
                <a:cs typeface="Times New Roman"/>
              </a:rPr>
              <a:t> </a:t>
            </a:r>
            <a:r>
              <a:rPr kumimoji="0" sz="825" b="1" i="0" u="none" strike="noStrike" kern="1200" cap="none" spc="-30" normalizeH="0" baseline="10101" noProof="0" dirty="0" smtClean="0">
                <a:ln>
                  <a:noFill/>
                </a:ln>
                <a:solidFill>
                  <a:srgbClr val="525659"/>
                </a:solidFill>
                <a:effectLst/>
                <a:uLnTx/>
                <a:uFillTx/>
                <a:latin typeface="Arial"/>
                <a:ea typeface="+mn-ea"/>
                <a:cs typeface="Arial"/>
              </a:rPr>
              <a:t>Ionore</a:t>
            </a:r>
            <a:endParaRPr kumimoji="0" sz="825" b="0" i="0" u="none" strike="noStrike" kern="1200" cap="none" spc="0" normalizeH="0" baseline="10101" noProof="0">
              <a:ln>
                <a:noFill/>
              </a:ln>
              <a:solidFill>
                <a:prstClr val="black"/>
              </a:solidFill>
              <a:effectLst/>
              <a:uLnTx/>
              <a:uFillTx/>
              <a:latin typeface="Arial"/>
              <a:ea typeface="+mn-ea"/>
              <a:cs typeface="Arial"/>
            </a:endParaRPr>
          </a:p>
        </p:txBody>
      </p:sp>
      <p:sp>
        <p:nvSpPr>
          <p:cNvPr id="142" name="object 142"/>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199381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1407160">
              <a:lnSpc>
                <a:spcPct val="100000"/>
              </a:lnSpc>
            </a:pPr>
            <a:r>
              <a:rPr sz="4400" spc="-80" dirty="0" smtClean="0">
                <a:latin typeface="Calibri"/>
                <a:cs typeface="Calibri"/>
              </a:rPr>
              <a:t>T</a:t>
            </a:r>
            <a:r>
              <a:rPr sz="4400" spc="0" dirty="0" smtClean="0">
                <a:latin typeface="Calibri"/>
                <a:cs typeface="Calibri"/>
              </a:rPr>
              <a:t>CS </a:t>
            </a:r>
            <a:r>
              <a:rPr sz="4400" spc="-35" dirty="0" smtClean="0">
                <a:latin typeface="Calibri"/>
                <a:cs typeface="Calibri"/>
              </a:rPr>
              <a:t>S</a:t>
            </a:r>
            <a:r>
              <a:rPr sz="4400" spc="-40" dirty="0" smtClean="0">
                <a:latin typeface="Calibri"/>
                <a:cs typeface="Calibri"/>
              </a:rPr>
              <a:t>y</a:t>
            </a:r>
            <a:r>
              <a:rPr sz="4400" spc="-45" dirty="0" smtClean="0">
                <a:latin typeface="Calibri"/>
                <a:cs typeface="Calibri"/>
              </a:rPr>
              <a:t>s</a:t>
            </a:r>
            <a:r>
              <a:rPr sz="4400" spc="-50" dirty="0" smtClean="0">
                <a:latin typeface="Calibri"/>
                <a:cs typeface="Calibri"/>
              </a:rPr>
              <a:t>t</a:t>
            </a:r>
            <a:r>
              <a:rPr sz="4400" spc="0" dirty="0" smtClean="0">
                <a:latin typeface="Calibri"/>
                <a:cs typeface="Calibri"/>
              </a:rPr>
              <a:t>ems “ISSU</a:t>
            </a:r>
            <a:r>
              <a:rPr sz="4400" spc="-50" dirty="0" smtClean="0">
                <a:latin typeface="Calibri"/>
                <a:cs typeface="Calibri"/>
              </a:rPr>
              <a:t>E</a:t>
            </a:r>
            <a:r>
              <a:rPr sz="4400" spc="-20" dirty="0" smtClean="0">
                <a:latin typeface="Calibri"/>
                <a:cs typeface="Calibri"/>
              </a:rPr>
              <a:t>S</a:t>
            </a:r>
            <a:r>
              <a:rPr sz="4400" spc="0" dirty="0" smtClean="0">
                <a:latin typeface="Calibri"/>
                <a:cs typeface="Calibri"/>
              </a:rPr>
              <a:t>”</a:t>
            </a:r>
            <a:endParaRPr sz="4400" dirty="0">
              <a:latin typeface="Calibri"/>
              <a:cs typeface="Calibri"/>
            </a:endParaRPr>
          </a:p>
        </p:txBody>
      </p:sp>
      <p:sp>
        <p:nvSpPr>
          <p:cNvPr id="3" name="object 3"/>
          <p:cNvSpPr/>
          <p:nvPr/>
        </p:nvSpPr>
        <p:spPr>
          <a:xfrm>
            <a:off x="1595627" y="3200400"/>
            <a:ext cx="5952744" cy="3227832"/>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txBox="1"/>
          <p:nvPr/>
        </p:nvSpPr>
        <p:spPr>
          <a:xfrm>
            <a:off x="535940" y="1626742"/>
            <a:ext cx="8175625" cy="1357630"/>
          </a:xfrm>
          <a:prstGeom prst="rect">
            <a:avLst/>
          </a:prstGeom>
        </p:spPr>
        <p:txBody>
          <a:bodyPr vert="horz" wrap="square" lIns="0" tIns="0" rIns="0" bIns="0" rtlCol="0">
            <a:noAutofit/>
          </a:bodyPr>
          <a:lstStyle/>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Lst>
              <a:defRPr/>
            </a:pPr>
            <a:r>
              <a:rPr kumimoji="0" sz="2400" b="1" i="0" u="none" strike="noStrike" kern="1200" cap="none" spc="0" normalizeH="0" baseline="0" noProof="0" dirty="0" smtClean="0">
                <a:ln>
                  <a:noFill/>
                </a:ln>
                <a:solidFill>
                  <a:prstClr val="black"/>
                </a:solidFill>
                <a:effectLst/>
                <a:uLnTx/>
                <a:uFillTx/>
                <a:latin typeface="Calibri"/>
                <a:ea typeface="+mn-ea"/>
                <a:cs typeface="Calibri"/>
              </a:rPr>
              <a:t>When</a:t>
            </a:r>
            <a:r>
              <a:rPr kumimoji="0" sz="2400" b="1" i="0" u="none" strike="noStrike" kern="1200" cap="none" spc="5" normalizeH="0" baseline="0" noProof="0" dirty="0" smtClean="0">
                <a:ln>
                  <a:noFill/>
                </a:ln>
                <a:solidFill>
                  <a:prstClr val="black"/>
                </a:solidFill>
                <a:effectLst/>
                <a:uLnTx/>
                <a:uFillTx/>
                <a:latin typeface="Calibri"/>
                <a:ea typeface="+mn-ea"/>
                <a:cs typeface="Calibri"/>
              </a:rPr>
              <a:t> </a:t>
            </a:r>
            <a:r>
              <a:rPr kumimoji="0" sz="2400" b="1" i="0" u="none" strike="noStrike" kern="1200" cap="none" spc="-30" normalizeH="0" baseline="0" noProof="0" dirty="0" smtClean="0">
                <a:ln>
                  <a:noFill/>
                </a:ln>
                <a:solidFill>
                  <a:prstClr val="black"/>
                </a:solidFill>
                <a:effectLst/>
                <a:uLnTx/>
                <a:uFillTx/>
                <a:latin typeface="Calibri"/>
                <a:ea typeface="+mn-ea"/>
                <a:cs typeface="Calibri"/>
              </a:rPr>
              <a:t>t</a:t>
            </a:r>
            <a:r>
              <a:rPr kumimoji="0" sz="2400" b="1" i="0" u="none" strike="noStrike" kern="1200" cap="none" spc="0" normalizeH="0" baseline="0" noProof="0" dirty="0" smtClean="0">
                <a:ln>
                  <a:noFill/>
                </a:ln>
                <a:solidFill>
                  <a:prstClr val="black"/>
                </a:solidFill>
                <a:effectLst/>
                <a:uLnTx/>
                <a:uFillTx/>
                <a:latin typeface="Calibri"/>
                <a:ea typeface="+mn-ea"/>
                <a:cs typeface="Calibri"/>
              </a:rPr>
              <a:t>o Use</a:t>
            </a:r>
            <a:r>
              <a:rPr kumimoji="0" sz="2400" b="1" i="0" u="none" strike="noStrike" kern="1200" cap="none" spc="-10" normalizeH="0" baseline="0" noProof="0" dirty="0" smtClean="0">
                <a:ln>
                  <a:noFill/>
                </a:ln>
                <a:solidFill>
                  <a:prstClr val="black"/>
                </a:solidFill>
                <a:effectLst/>
                <a:uLnTx/>
                <a:uFillTx/>
                <a:latin typeface="Calibri"/>
                <a:ea typeface="+mn-ea"/>
                <a:cs typeface="Calibri"/>
              </a:rPr>
              <a:t> </a:t>
            </a:r>
            <a:r>
              <a:rPr kumimoji="0" sz="2400" b="1" i="0" u="none" strike="noStrike" kern="1200" cap="none" spc="0" normalizeH="0" baseline="0" noProof="0" dirty="0" smtClean="0">
                <a:ln>
                  <a:noFill/>
                </a:ln>
                <a:solidFill>
                  <a:prstClr val="black"/>
                </a:solidFill>
                <a:effectLst/>
                <a:uLnTx/>
                <a:uFillTx/>
                <a:latin typeface="Calibri"/>
                <a:ea typeface="+mn-ea"/>
                <a:cs typeface="Calibri"/>
              </a:rPr>
              <a:t>the</a:t>
            </a:r>
            <a:r>
              <a:rPr kumimoji="0" sz="2400" b="1" i="0" u="none" strike="noStrike" kern="1200" cap="none" spc="5" normalizeH="0" baseline="0" noProof="0" dirty="0" smtClean="0">
                <a:ln>
                  <a:noFill/>
                </a:ln>
                <a:solidFill>
                  <a:prstClr val="black"/>
                </a:solidFill>
                <a:effectLst/>
                <a:uLnTx/>
                <a:uFillTx/>
                <a:latin typeface="Calibri"/>
                <a:ea typeface="+mn-ea"/>
                <a:cs typeface="Calibri"/>
              </a:rPr>
              <a:t> </a:t>
            </a:r>
            <a:r>
              <a:rPr kumimoji="0" sz="2400" b="1" i="0" u="none" strike="noStrike" kern="1200" cap="none" spc="0" normalizeH="0" baseline="0" noProof="0" dirty="0" smtClean="0">
                <a:ln>
                  <a:noFill/>
                </a:ln>
                <a:solidFill>
                  <a:prstClr val="black"/>
                </a:solidFill>
                <a:effectLst/>
                <a:uLnTx/>
                <a:uFillTx/>
                <a:latin typeface="Calibri"/>
                <a:ea typeface="+mn-ea"/>
                <a:cs typeface="Calibri"/>
              </a:rPr>
              <a:t>“Bac</a:t>
            </a:r>
            <a:r>
              <a:rPr kumimoji="0" sz="2400" b="1" i="0" u="none" strike="noStrike" kern="1200" cap="none" spc="5" normalizeH="0" baseline="0" noProof="0" dirty="0" smtClean="0">
                <a:ln>
                  <a:noFill/>
                </a:ln>
                <a:solidFill>
                  <a:prstClr val="black"/>
                </a:solidFill>
                <a:effectLst/>
                <a:uLnTx/>
                <a:uFillTx/>
                <a:latin typeface="Calibri"/>
                <a:ea typeface="+mn-ea"/>
                <a:cs typeface="Calibri"/>
              </a:rPr>
              <a:t>k</a:t>
            </a:r>
            <a:r>
              <a:rPr kumimoji="0" sz="2400" b="1" i="0" u="none" strike="noStrike" kern="1200" cap="none" spc="0" normalizeH="0" baseline="0" noProof="0" dirty="0" smtClean="0">
                <a:ln>
                  <a:noFill/>
                </a:ln>
                <a:solidFill>
                  <a:prstClr val="black"/>
                </a:solidFill>
                <a:effectLst/>
                <a:uLnTx/>
                <a:uFillTx/>
                <a:latin typeface="Calibri"/>
                <a:ea typeface="+mn-ea"/>
                <a:cs typeface="Calibri"/>
              </a:rPr>
              <a:t>” Ar</a:t>
            </a:r>
            <a:r>
              <a:rPr kumimoji="0" sz="2400" b="1" i="0" u="none" strike="noStrike" kern="1200" cap="none" spc="-25" normalizeH="0" baseline="0" noProof="0" dirty="0" smtClean="0">
                <a:ln>
                  <a:noFill/>
                </a:ln>
                <a:solidFill>
                  <a:prstClr val="black"/>
                </a:solidFill>
                <a:effectLst/>
                <a:uLnTx/>
                <a:uFillTx/>
                <a:latin typeface="Calibri"/>
                <a:ea typeface="+mn-ea"/>
                <a:cs typeface="Calibri"/>
              </a:rPr>
              <a:t>r</a:t>
            </a:r>
            <a:r>
              <a:rPr kumimoji="0" sz="2400" b="1" i="0" u="none" strike="noStrike" kern="1200" cap="none" spc="0" normalizeH="0" baseline="0" noProof="0" dirty="0" smtClean="0">
                <a:ln>
                  <a:noFill/>
                </a:ln>
                <a:solidFill>
                  <a:prstClr val="black"/>
                </a:solidFill>
                <a:effectLst/>
                <a:uLnTx/>
                <a:uFillTx/>
                <a:latin typeface="Calibri"/>
                <a:ea typeface="+mn-ea"/>
                <a:cs typeface="Calibri"/>
              </a:rPr>
              <a:t>ow/Bu</a:t>
            </a:r>
            <a:r>
              <a:rPr kumimoji="0" sz="2400" b="1" i="0" u="none" strike="noStrike" kern="1200" cap="none" spc="-30" normalizeH="0" baseline="0" noProof="0" dirty="0" smtClean="0">
                <a:ln>
                  <a:noFill/>
                </a:ln>
                <a:solidFill>
                  <a:prstClr val="black"/>
                </a:solidFill>
                <a:effectLst/>
                <a:uLnTx/>
                <a:uFillTx/>
                <a:latin typeface="Calibri"/>
                <a:ea typeface="+mn-ea"/>
                <a:cs typeface="Calibri"/>
              </a:rPr>
              <a:t>tt</a:t>
            </a:r>
            <a:r>
              <a:rPr kumimoji="0" sz="2400" b="1" i="0" u="none" strike="noStrike" kern="1200" cap="none" spc="0" normalizeH="0" baseline="0" noProof="0" dirty="0" smtClean="0">
                <a:ln>
                  <a:noFill/>
                </a:ln>
                <a:solidFill>
                  <a:prstClr val="black"/>
                </a:solidFill>
                <a:effectLst/>
                <a:uLnTx/>
                <a:uFillTx/>
                <a:latin typeface="Calibri"/>
                <a:ea typeface="+mn-ea"/>
                <a:cs typeface="Calibri"/>
              </a:rPr>
              <a:t>on: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500"/>
              </a:lnSpc>
              <a:spcBef>
                <a:spcPts val="8"/>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a:p>
            <a:pPr marL="756285" marR="12700" lvl="0" indent="-287020" algn="just" defTabSz="914400" rtl="0" eaLnBrk="1" fontAlgn="auto" latinLnBrk="0" hangingPunct="1">
              <a:lnSpc>
                <a:spcPct val="100000"/>
              </a:lnSpc>
              <a:spcBef>
                <a:spcPts val="0"/>
              </a:spcBef>
              <a:spcAft>
                <a:spcPts val="0"/>
              </a:spcAft>
              <a:buClrTx/>
              <a:buSzTx/>
              <a:buFontTx/>
              <a:buNone/>
              <a:tabLst>
                <a:tab pos="756285" algn="l"/>
              </a:tabLst>
              <a:defRPr/>
            </a:pPr>
            <a:r>
              <a:rPr kumimoji="0" sz="2000" b="0" i="0" u="none" strike="noStrike" kern="1200" cap="none" spc="0" normalizeH="0" baseline="0" noProof="0" dirty="0" smtClean="0">
                <a:ln>
                  <a:noFill/>
                </a:ln>
                <a:solidFill>
                  <a:prstClr val="black"/>
                </a:solidFill>
                <a:effectLst/>
                <a:uLnTx/>
                <a:uFillTx/>
                <a:latin typeface="Arial"/>
                <a:ea typeface="+mn-ea"/>
                <a:cs typeface="Arial"/>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Ma</a:t>
            </a:r>
            <a:r>
              <a:rPr kumimoji="0" sz="2000" b="0" i="0" u="none" strike="noStrike" kern="1200" cap="none" spc="-3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when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hit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a:t>
            </a:r>
            <a:r>
              <a:rPr kumimoji="0" sz="2000" b="0" i="0" u="none" strike="noStrike" kern="1200" cap="none" spc="5" normalizeH="0" baseline="0" noProof="0" dirty="0" smtClean="0">
                <a:ln>
                  <a:noFill/>
                </a:ln>
                <a:solidFill>
                  <a:prstClr val="black"/>
                </a:solidFill>
                <a:effectLst/>
                <a:uLnTx/>
                <a:uFillTx/>
                <a:latin typeface="Calibri"/>
                <a:ea typeface="+mn-ea"/>
                <a:cs typeface="Calibri"/>
              </a:rPr>
              <a:t>b</a:t>
            </a:r>
            <a:r>
              <a:rPr kumimoji="0" sz="2000" b="0" i="0" u="none" strike="noStrike" kern="1200" cap="none" spc="0" normalizeH="0" baseline="0" noProof="0" dirty="0" smtClean="0">
                <a:ln>
                  <a:noFill/>
                </a:ln>
                <a:solidFill>
                  <a:prstClr val="black"/>
                </a:solidFill>
                <a:effectLst/>
                <a:uLnTx/>
                <a:uFillTx/>
                <a:latin typeface="Calibri"/>
                <a:ea typeface="+mn-ea"/>
                <a:cs typeface="Calibri"/>
              </a:rPr>
              <a:t>u</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on</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eport,</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a:t>
            </a:r>
            <a:r>
              <a:rPr kumimoji="0" sz="2000" b="0" i="0" u="none" strike="noStrike" kern="1200" cap="none" spc="-3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see</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s</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em</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 se</a:t>
            </a:r>
            <a:r>
              <a:rPr kumimoji="0" sz="2000" b="0" i="0" u="none" strike="noStrike" kern="1200" cap="none" spc="15" normalizeH="0" baseline="0" noProof="0" dirty="0" smtClean="0">
                <a:ln>
                  <a:noFill/>
                </a:ln>
                <a:solidFill>
                  <a:prstClr val="black"/>
                </a:solidFill>
                <a:effectLst/>
                <a:uLnTx/>
                <a:uFillTx/>
                <a:latin typeface="Calibri"/>
                <a:ea typeface="+mn-ea"/>
                <a:cs typeface="Calibri"/>
              </a:rPr>
              <a:t>r</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er</a:t>
            </a:r>
            <a:r>
              <a:rPr kumimoji="0" sz="2000" b="0" i="0" u="none" strike="noStrike" kern="1200" cap="none" spc="-4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30" normalizeH="0" baseline="0" noProof="0" dirty="0" smtClean="0">
                <a:ln>
                  <a:noFill/>
                </a:ln>
                <a:solidFill>
                  <a:prstClr val="black"/>
                </a:solidFill>
                <a:effectLst/>
                <a:uLnTx/>
                <a:uFillTx/>
                <a:latin typeface="Calibri"/>
                <a:ea typeface="+mn-ea"/>
                <a:cs typeface="Calibri"/>
              </a:rPr>
              <a:t>w</a:t>
            </a:r>
            <a:r>
              <a:rPr kumimoji="0" sz="2000" b="0" i="0" u="none" strike="noStrike" kern="1200" cap="none" spc="0" normalizeH="0" baseline="0" noProof="0" dirty="0" smtClean="0">
                <a:ln>
                  <a:noFill/>
                </a:ln>
                <a:solidFill>
                  <a:prstClr val="black"/>
                </a:solidFill>
                <a:effectLst/>
                <a:uLnTx/>
                <a:uFillTx/>
                <a:latin typeface="Calibri"/>
                <a:ea typeface="+mn-ea"/>
                <a:cs typeface="Calibri"/>
              </a:rPr>
              <a:t>arning.</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Simp</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hit t</a:t>
            </a:r>
            <a:r>
              <a:rPr kumimoji="0" sz="2000" b="0" i="0" u="none" strike="noStrike" kern="1200" cap="none" spc="5" normalizeH="0" baseline="0" noProof="0" dirty="0" smtClean="0">
                <a:ln>
                  <a:noFill/>
                </a:ln>
                <a:solidFill>
                  <a:prstClr val="black"/>
                </a:solidFill>
                <a:effectLst/>
                <a:uLnTx/>
                <a:uFillTx/>
                <a:latin typeface="Calibri"/>
                <a:ea typeface="+mn-ea"/>
                <a:cs typeface="Calibri"/>
              </a:rPr>
              <a:t>h</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ba</a:t>
            </a:r>
            <a:r>
              <a:rPr kumimoji="0" sz="2000" b="0" i="0" u="none" strike="noStrike" kern="1200" cap="none" spc="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k</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ar</a:t>
            </a:r>
            <a:r>
              <a:rPr kumimoji="0" sz="2000" b="0" i="0" u="none" strike="noStrike" kern="1200" cap="none" spc="-45" normalizeH="0" baseline="0" noProof="0" dirty="0" smtClean="0">
                <a:ln>
                  <a:noFill/>
                </a:ln>
                <a:solidFill>
                  <a:prstClr val="black"/>
                </a:solidFill>
                <a:effectLst/>
                <a:uLnTx/>
                <a:uFillTx/>
                <a:latin typeface="Calibri"/>
                <a:ea typeface="+mn-ea"/>
                <a:cs typeface="Calibri"/>
              </a:rPr>
              <a:t>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o</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ct</a:t>
            </a:r>
            <a:r>
              <a:rPr kumimoji="0" sz="2000" b="0" i="0" u="none" strike="noStrike" kern="1200" cap="none" spc="3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eport. O</a:t>
            </a:r>
            <a:r>
              <a:rPr kumimoji="0" sz="2000" b="0" i="0" u="none" strike="noStrike" kern="1200" cap="none" spc="5" normalizeH="0" baseline="0" noProof="0" dirty="0" smtClean="0">
                <a:ln>
                  <a:noFill/>
                </a:ln>
                <a:solidFill>
                  <a:prstClr val="black"/>
                </a:solidFill>
                <a:effectLst/>
                <a:uLnTx/>
                <a:uFillTx/>
                <a:latin typeface="Calibri"/>
                <a:ea typeface="+mn-ea"/>
                <a:cs typeface="Calibri"/>
              </a:rPr>
              <a:t>c</a:t>
            </a:r>
            <a:r>
              <a:rPr kumimoji="0" sz="2000" b="0" i="0" u="none" strike="noStrike" kern="1200" cap="none" spc="-10"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as</a:t>
            </a:r>
            <a:r>
              <a:rPr kumimoji="0" sz="2000" b="0" i="0" u="none" strike="noStrike" kern="1200" cap="none" spc="-15"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onal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this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ocess is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equi</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2</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a:t>
            </a:r>
            <a:r>
              <a:rPr kumimoji="0" sz="2000" b="0" i="0" u="none" strike="noStrike" kern="1200" cap="none" spc="-15"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but u</a:t>
            </a:r>
            <a:r>
              <a:rPr kumimoji="0" sz="2000" b="0" i="0" u="none" strike="noStrike" kern="1200" cap="none" spc="-1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ual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y 1</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fi</a:t>
            </a:r>
            <a:r>
              <a:rPr kumimoji="0" sz="2000" b="0" i="0" u="none" strike="noStrike" kern="1200" cap="none" spc="-60" normalizeH="0" baseline="0" noProof="0" dirty="0" smtClean="0">
                <a:ln>
                  <a:noFill/>
                </a:ln>
                <a:solidFill>
                  <a:prstClr val="black"/>
                </a:solidFill>
                <a:effectLst/>
                <a:uLnTx/>
                <a:uFillTx/>
                <a:latin typeface="Calibri"/>
                <a:ea typeface="+mn-ea"/>
                <a:cs typeface="Calibri"/>
              </a:rPr>
              <a:t>x</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Tree>
    <p:extLst>
      <p:ext uri="{BB962C8B-B14F-4D97-AF65-F5344CB8AC3E}">
        <p14:creationId xmlns:p14="http://schemas.microsoft.com/office/powerpoint/2010/main" val="40507979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3028950" y="2495041"/>
            <a:ext cx="3086100" cy="711835"/>
          </a:xfrm>
          <a:prstGeom prst="rect">
            <a:avLst/>
          </a:prstGeom>
        </p:spPr>
        <p:txBody>
          <a:bodyPr vert="horz" wrap="square" lIns="0" tIns="0" rIns="0" bIns="0" rtlCol="0">
            <a:noAutofit/>
          </a:bodyPr>
          <a:lstStyle/>
          <a:p>
            <a:pPr marL="12700">
              <a:lnSpc>
                <a:spcPct val="100000"/>
              </a:lnSpc>
            </a:pPr>
            <a:r>
              <a:rPr sz="4400" b="1" spc="-95" dirty="0" smtClean="0">
                <a:latin typeface="Calibri"/>
                <a:cs typeface="Calibri"/>
              </a:rPr>
              <a:t>T</a:t>
            </a:r>
            <a:r>
              <a:rPr sz="4400" b="1" spc="0" dirty="0" smtClean="0">
                <a:latin typeface="Calibri"/>
                <a:cs typeface="Calibri"/>
              </a:rPr>
              <a:t>CS</a:t>
            </a:r>
            <a:r>
              <a:rPr sz="4400" b="1" spc="-25" dirty="0" smtClean="0">
                <a:latin typeface="Calibri"/>
                <a:cs typeface="Calibri"/>
              </a:rPr>
              <a:t> </a:t>
            </a:r>
            <a:r>
              <a:rPr sz="4400" b="1" spc="0" dirty="0" smtClean="0">
                <a:latin typeface="Calibri"/>
                <a:cs typeface="Calibri"/>
              </a:rPr>
              <a:t>REPO</a:t>
            </a:r>
            <a:r>
              <a:rPr sz="4400" b="1" spc="-50" dirty="0" smtClean="0">
                <a:latin typeface="Calibri"/>
                <a:cs typeface="Calibri"/>
              </a:rPr>
              <a:t>R</a:t>
            </a:r>
            <a:r>
              <a:rPr sz="4400" b="1" spc="-25" dirty="0" smtClean="0">
                <a:latin typeface="Calibri"/>
                <a:cs typeface="Calibri"/>
              </a:rPr>
              <a:t>T</a:t>
            </a:r>
            <a:r>
              <a:rPr sz="4400" b="1" spc="0" dirty="0" smtClean="0">
                <a:latin typeface="Calibri"/>
                <a:cs typeface="Calibri"/>
              </a:rPr>
              <a:t>S</a:t>
            </a:r>
            <a:endParaRPr sz="4400">
              <a:latin typeface="Calibri"/>
              <a:cs typeface="Calibri"/>
            </a:endParaRPr>
          </a:p>
        </p:txBody>
      </p:sp>
    </p:spTree>
    <p:extLst>
      <p:ext uri="{BB962C8B-B14F-4D97-AF65-F5344CB8AC3E}">
        <p14:creationId xmlns:p14="http://schemas.microsoft.com/office/powerpoint/2010/main" val="3757103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TCS Reports</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smtClean="0">
                <a:latin typeface="Arial"/>
                <a:cs typeface="Arial"/>
              </a:rPr>
              <a:t>Used for verification and data cleaning</a:t>
            </a:r>
          </a:p>
          <a:p>
            <a:r>
              <a:rPr lang="en-US" dirty="0" smtClean="0">
                <a:latin typeface="Arial"/>
                <a:cs typeface="Arial"/>
              </a:rPr>
              <a:t>Be sure to review your reports!</a:t>
            </a:r>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8" name="Picture 7"/>
          <p:cNvPicPr>
            <a:picLocks noChangeAspect="1"/>
          </p:cNvPicPr>
          <p:nvPr/>
        </p:nvPicPr>
        <p:blipFill>
          <a:blip r:embed="rId3"/>
          <a:stretch>
            <a:fillRect/>
          </a:stretch>
        </p:blipFill>
        <p:spPr>
          <a:xfrm>
            <a:off x="2040245" y="2807356"/>
            <a:ext cx="4619625" cy="3429000"/>
          </a:xfrm>
          <a:prstGeom prst="rect">
            <a:avLst/>
          </a:prstGeom>
        </p:spPr>
      </p:pic>
    </p:spTree>
    <p:extLst>
      <p:ext uri="{BB962C8B-B14F-4D97-AF65-F5344CB8AC3E}">
        <p14:creationId xmlns:p14="http://schemas.microsoft.com/office/powerpoint/2010/main" val="16841747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1328420">
              <a:lnSpc>
                <a:spcPct val="100000"/>
              </a:lnSpc>
            </a:pPr>
            <a:r>
              <a:rPr sz="4400" dirty="0" smtClean="0">
                <a:latin typeface="Calibri"/>
                <a:cs typeface="Calibri"/>
              </a:rPr>
              <a:t>Missing </a:t>
            </a:r>
            <a:r>
              <a:rPr sz="4400" spc="-20" dirty="0" smtClean="0">
                <a:latin typeface="Calibri"/>
                <a:cs typeface="Calibri"/>
              </a:rPr>
              <a:t>S</a:t>
            </a:r>
            <a:r>
              <a:rPr sz="4400" spc="0" dirty="0" smtClean="0">
                <a:latin typeface="Calibri"/>
                <a:cs typeface="Calibri"/>
              </a:rPr>
              <a:t>ASIDs</a:t>
            </a:r>
            <a:r>
              <a:rPr sz="4400" spc="10" dirty="0" smtClean="0">
                <a:latin typeface="Calibri"/>
                <a:cs typeface="Calibri"/>
              </a:rPr>
              <a:t> </a:t>
            </a:r>
            <a:r>
              <a:rPr sz="4400" spc="-75" dirty="0" smtClean="0">
                <a:latin typeface="Calibri"/>
                <a:cs typeface="Calibri"/>
              </a:rPr>
              <a:t>R</a:t>
            </a:r>
            <a:r>
              <a:rPr sz="4400" spc="0" dirty="0" smtClean="0">
                <a:latin typeface="Calibri"/>
                <a:cs typeface="Calibri"/>
              </a:rPr>
              <a:t>ep</a:t>
            </a:r>
            <a:r>
              <a:rPr sz="4400" spc="5" dirty="0" smtClean="0">
                <a:latin typeface="Calibri"/>
                <a:cs typeface="Calibri"/>
              </a:rPr>
              <a:t>o</a:t>
            </a:r>
            <a:r>
              <a:rPr sz="4400" spc="0" dirty="0" smtClean="0">
                <a:latin typeface="Calibri"/>
                <a:cs typeface="Calibri"/>
              </a:rPr>
              <a:t>rt</a:t>
            </a:r>
            <a:endParaRPr sz="4400" dirty="0">
              <a:latin typeface="Calibri"/>
              <a:cs typeface="Calibri"/>
            </a:endParaRPr>
          </a:p>
        </p:txBody>
      </p:sp>
      <p:sp>
        <p:nvSpPr>
          <p:cNvPr id="3" name="object 3"/>
          <p:cNvSpPr txBox="1"/>
          <p:nvPr/>
        </p:nvSpPr>
        <p:spPr>
          <a:xfrm>
            <a:off x="535940" y="1627251"/>
            <a:ext cx="7972425" cy="4196715"/>
          </a:xfrm>
          <a:prstGeom prst="rect">
            <a:avLst/>
          </a:prstGeom>
        </p:spPr>
        <p:txBody>
          <a:bodyPr vert="horz" wrap="square" lIns="0" tIns="0" rIns="0" bIns="0" rtlCol="0">
            <a:noAutofit/>
          </a:bodyPr>
          <a:lstStyle/>
          <a:p>
            <a:pPr marL="355600" marR="276860" lvl="0" indent="-342900" algn="l" defTabSz="914400" rtl="0" eaLnBrk="1" fontAlgn="auto" latinLnBrk="0" hangingPunct="1">
              <a:lnSpc>
                <a:spcPts val="3460"/>
              </a:lnSpc>
              <a:spcBef>
                <a:spcPts val="0"/>
              </a:spcBef>
              <a:spcAft>
                <a:spcPts val="0"/>
              </a:spcAft>
              <a:buClrTx/>
              <a:buSzTx/>
              <a:buFont typeface="Arial"/>
              <a:buChar char="•"/>
              <a:tabLst>
                <a:tab pos="354965" algn="l"/>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U</a:t>
            </a:r>
            <a:r>
              <a:rPr kumimoji="0" sz="3200" b="0" i="0" u="none" strike="noStrike" kern="1200" cap="none" spc="-30" normalizeH="0" baseline="0" noProof="0" dirty="0" smtClean="0">
                <a:ln>
                  <a:noFill/>
                </a:ln>
                <a:solidFill>
                  <a:prstClr val="black"/>
                </a:solidFill>
                <a:effectLst/>
                <a:uLnTx/>
                <a:uFillTx/>
                <a:latin typeface="Calibri"/>
                <a:ea typeface="+mn-ea"/>
                <a:cs typeface="Calibri"/>
              </a:rPr>
              <a:t>n</a:t>
            </a:r>
            <a:r>
              <a:rPr kumimoji="0" sz="3200" b="0" i="0" u="none" strike="noStrike" kern="1200" cap="none" spc="0" normalizeH="0" baseline="0" noProof="0" dirty="0" smtClean="0">
                <a:ln>
                  <a:noFill/>
                </a:ln>
                <a:solidFill>
                  <a:prstClr val="black"/>
                </a:solidFill>
                <a:effectLst/>
                <a:uLnTx/>
                <a:uFillTx/>
                <a:latin typeface="Calibri"/>
                <a:ea typeface="+mn-ea"/>
                <a:cs typeface="Calibri"/>
              </a:rPr>
              <a:t>til</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y</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P</a:t>
            </a:r>
            <a:r>
              <a:rPr kumimoji="0" sz="3200" b="0" i="0" u="none" strike="noStrike" kern="1200" cap="none" spc="-30"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OC</a:t>
            </a:r>
            <a:r>
              <a:rPr kumimoji="0" sz="3200" b="0" i="0" u="none" strike="noStrike" kern="1200" cap="none" spc="-35" normalizeH="0" baseline="0" noProof="0" dirty="0" smtClean="0">
                <a:ln>
                  <a:noFill/>
                </a:ln>
                <a:solidFill>
                  <a:prstClr val="black"/>
                </a:solidFill>
                <a:effectLst/>
                <a:uLnTx/>
                <a:uFillTx/>
                <a:latin typeface="Calibri"/>
                <a:ea typeface="+mn-ea"/>
                <a:cs typeface="Calibri"/>
              </a:rPr>
              <a:t>E</a:t>
            </a:r>
            <a:r>
              <a:rPr kumimoji="0" sz="3200" b="0" i="0" u="none" strike="noStrike" kern="1200" cap="none" spc="0" normalizeH="0" baseline="0" noProof="0" dirty="0" smtClean="0">
                <a:ln>
                  <a:noFill/>
                </a:ln>
                <a:solidFill>
                  <a:prstClr val="black"/>
                </a:solidFill>
                <a:effectLst/>
                <a:uLnTx/>
                <a:uFillTx/>
                <a:latin typeface="Calibri"/>
                <a:ea typeface="+mn-ea"/>
                <a:cs typeface="Calibri"/>
              </a:rPr>
              <a:t>SS</a:t>
            </a:r>
            <a:r>
              <a:rPr kumimoji="0" sz="3200" b="0" i="0" u="none" strike="noStrike" kern="1200" cap="none" spc="25" normalizeH="0" baseline="0" noProof="0" dirty="0" smtClean="0">
                <a:ln>
                  <a:noFill/>
                </a:ln>
                <a:solidFill>
                  <a:prstClr val="black"/>
                </a:solidFill>
                <a:effectLst/>
                <a:uLnTx/>
                <a:uFillTx/>
                <a:latin typeface="Calibri"/>
                <a:ea typeface="+mn-ea"/>
                <a:cs typeface="Calibri"/>
              </a:rPr>
              <a:t>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y</a:t>
            </a:r>
            <a:r>
              <a:rPr kumimoji="0" sz="3200" b="0" i="0" u="none" strike="noStrike" kern="1200" cap="none" spc="0" normalizeH="0" baseline="0" noProof="0" dirty="0" smtClean="0">
                <a:ln>
                  <a:noFill/>
                </a:ln>
                <a:solidFill>
                  <a:prstClr val="black"/>
                </a:solidFill>
                <a:effectLst/>
                <a:uLnTx/>
                <a:uFillTx/>
                <a:latin typeface="Calibri"/>
                <a:ea typeface="+mn-ea"/>
                <a:cs typeface="Calibri"/>
              </a:rPr>
              <a:t>our</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d</a:t>
            </a:r>
            <a:r>
              <a:rPr kumimoji="0" sz="3200" b="0" i="0" u="none" strike="noStrike" kern="1200" cap="none" spc="-25" normalizeH="0" baseline="0" noProof="0" dirty="0" smtClean="0">
                <a:ln>
                  <a:noFill/>
                </a:ln>
                <a:solidFill>
                  <a:prstClr val="black"/>
                </a:solidFill>
                <a:effectLst/>
                <a:uLnTx/>
                <a:uFillTx/>
                <a:latin typeface="Calibri"/>
                <a:ea typeface="+mn-ea"/>
                <a:cs typeface="Calibri"/>
              </a:rPr>
              <a:t>a</a:t>
            </a:r>
            <a:r>
              <a:rPr kumimoji="0" sz="3200" b="0" i="0" u="none" strike="noStrike" kern="1200" cap="none" spc="-40"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a,</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this</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eport</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will not</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chan</a:t>
            </a:r>
            <a:r>
              <a:rPr kumimoji="0" sz="3200" b="0" i="0" u="none" strike="noStrike" kern="1200" cap="none" spc="-15" normalizeH="0" baseline="0" noProof="0" dirty="0" smtClean="0">
                <a:ln>
                  <a:noFill/>
                </a:ln>
                <a:solidFill>
                  <a:prstClr val="black"/>
                </a:solidFill>
                <a:effectLst/>
                <a:uLnTx/>
                <a:uFillTx/>
                <a:latin typeface="Calibri"/>
                <a:ea typeface="+mn-ea"/>
                <a:cs typeface="Calibri"/>
              </a:rPr>
              <a:t>g</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330"/>
              </a:spcBef>
              <a:spcAft>
                <a:spcPts val="0"/>
              </a:spcAft>
              <a:buClrTx/>
              <a:buSzTx/>
              <a:buFont typeface="Arial"/>
              <a:buChar char="•"/>
              <a:tabLst>
                <a:tab pos="354965" algn="l"/>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This</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eport</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l</a:t>
            </a:r>
            <a:r>
              <a:rPr kumimoji="0" sz="3200" b="0" i="0" u="none" strike="noStrike" kern="1200" cap="none" spc="-10" normalizeH="0" baseline="0" noProof="0" dirty="0" smtClean="0">
                <a:ln>
                  <a:noFill/>
                </a:ln>
                <a:solidFill>
                  <a:prstClr val="black"/>
                </a:solidFill>
                <a:effectLst/>
                <a:uLnTx/>
                <a:uFillTx/>
                <a:latin typeface="Calibri"/>
                <a:ea typeface="+mn-ea"/>
                <a:cs typeface="Calibri"/>
              </a:rPr>
              <a:t>i</a:t>
            </a:r>
            <a:r>
              <a:rPr kumimoji="0" sz="3200" b="0" i="0" u="none" strike="noStrike" kern="1200" cap="none" spc="-40" normalizeH="0" baseline="0" noProof="0" dirty="0" smtClean="0">
                <a:ln>
                  <a:noFill/>
                </a:ln>
                <a:solidFill>
                  <a:prstClr val="black"/>
                </a:solidFill>
                <a:effectLst/>
                <a:uLnTx/>
                <a:uFillTx/>
                <a:latin typeface="Calibri"/>
                <a:ea typeface="+mn-ea"/>
                <a:cs typeface="Calibri"/>
              </a:rPr>
              <a:t>s</a:t>
            </a:r>
            <a:r>
              <a:rPr kumimoji="0" sz="3200" b="0" i="0" u="none" strike="noStrike" kern="1200" cap="none" spc="0" normalizeH="0" baseline="0" noProof="0" dirty="0" smtClean="0">
                <a:ln>
                  <a:noFill/>
                </a:ln>
                <a:solidFill>
                  <a:prstClr val="black"/>
                </a:solidFill>
                <a:effectLst/>
                <a:uLnTx/>
                <a:uFillTx/>
                <a:latin typeface="Calibri"/>
                <a:ea typeface="+mn-ea"/>
                <a:cs typeface="Calibri"/>
              </a:rPr>
              <a:t>ts</a:t>
            </a:r>
            <a:r>
              <a:rPr kumimoji="0" sz="3200" b="0" i="0" u="none" strike="noStrike" kern="1200" cap="none" spc="20" normalizeH="0" baseline="0" noProof="0" dirty="0" smtClean="0">
                <a:ln>
                  <a:noFill/>
                </a:ln>
                <a:solidFill>
                  <a:prstClr val="black"/>
                </a:solidFill>
                <a:effectLst/>
                <a:uLnTx/>
                <a:uFillTx/>
                <a:latin typeface="Calibri"/>
                <a:ea typeface="+mn-ea"/>
                <a:cs typeface="Calibri"/>
              </a:rPr>
              <a:t> </a:t>
            </a:r>
            <a:r>
              <a:rPr kumimoji="0" sz="3200" b="0" i="0" u="none" strike="noStrike" kern="1200" cap="none" spc="-10" normalizeH="0" baseline="0" noProof="0" dirty="0" smtClean="0">
                <a:ln>
                  <a:noFill/>
                </a:ln>
                <a:solidFill>
                  <a:prstClr val="black"/>
                </a:solidFill>
                <a:effectLst/>
                <a:uLnTx/>
                <a:uFillTx/>
                <a:latin typeface="Calibri"/>
                <a:ea typeface="+mn-ea"/>
                <a:cs typeface="Calibri"/>
              </a:rPr>
              <a:t>e</a:t>
            </a:r>
            <a:r>
              <a:rPr kumimoji="0" sz="3200" b="0" i="0" u="none" strike="noStrike" kern="1200" cap="none" spc="-35" normalizeH="0" baseline="0" noProof="0" dirty="0" smtClean="0">
                <a:ln>
                  <a:noFill/>
                </a:ln>
                <a:solidFill>
                  <a:prstClr val="black"/>
                </a:solidFill>
                <a:effectLst/>
                <a:uLnTx/>
                <a:uFillTx/>
                <a:latin typeface="Calibri"/>
                <a:ea typeface="+mn-ea"/>
                <a:cs typeface="Calibri"/>
              </a:rPr>
              <a:t>v</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t>
            </a:r>
            <a:r>
              <a:rPr kumimoji="0" sz="3200" b="0" i="0" u="none" strike="noStrike" kern="1200" cap="none" spc="10"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y</a:t>
            </a:r>
            <a:r>
              <a:rPr kumimoji="0" sz="3200" b="0" i="0" u="none" strike="noStrike" kern="1200" cap="none" spc="-25" normalizeH="0" baseline="0" noProof="0" dirty="0" smtClean="0">
                <a:ln>
                  <a:noFill/>
                </a:ln>
                <a:solidFill>
                  <a:prstClr val="black"/>
                </a:solidFill>
                <a:effectLst/>
                <a:uLnTx/>
                <a:uFillTx/>
                <a:latin typeface="Calibri"/>
                <a:ea typeface="+mn-ea"/>
                <a:cs typeface="Calibri"/>
              </a:rPr>
              <a:t> </a:t>
            </a:r>
            <a:r>
              <a:rPr kumimoji="0" sz="3200" b="0" i="0" u="none" strike="noStrike" kern="1200" cap="none" spc="-20" normalizeH="0" baseline="0" noProof="0" dirty="0" smtClean="0">
                <a:ln>
                  <a:noFill/>
                </a:ln>
                <a:solidFill>
                  <a:prstClr val="black"/>
                </a:solidFill>
                <a:effectLst/>
                <a:uLnTx/>
                <a:uFillTx/>
                <a:latin typeface="Calibri"/>
                <a:ea typeface="+mn-ea"/>
                <a:cs typeface="Calibri"/>
              </a:rPr>
              <a:t>S</a:t>
            </a:r>
            <a:r>
              <a:rPr kumimoji="0" sz="3200" b="0" i="0" u="none" strike="noStrike" kern="1200" cap="none" spc="0" normalizeH="0" baseline="0" noProof="0" dirty="0" smtClean="0">
                <a:ln>
                  <a:noFill/>
                </a:ln>
                <a:solidFill>
                  <a:prstClr val="black"/>
                </a:solidFill>
                <a:effectLst/>
                <a:uLnTx/>
                <a:uFillTx/>
                <a:latin typeface="Calibri"/>
                <a:ea typeface="+mn-ea"/>
                <a:cs typeface="Calibri"/>
              </a:rPr>
              <a:t>ASID</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80" normalizeH="0" baseline="0" noProof="0" dirty="0" smtClean="0">
                <a:ln>
                  <a:noFill/>
                </a:ln>
                <a:solidFill>
                  <a:prstClr val="black"/>
                </a:solidFill>
                <a:effectLst/>
                <a:uLnTx/>
                <a:uFillTx/>
                <a:latin typeface="Calibri"/>
                <a:ea typeface="+mn-ea"/>
                <a:cs typeface="Calibri"/>
              </a:rPr>
              <a:t>f</a:t>
            </a:r>
            <a:r>
              <a:rPr kumimoji="0" sz="3200" b="0" i="0" u="none" strike="noStrike" kern="1200" cap="none" spc="0" normalizeH="0" baseline="0" noProof="0" dirty="0" smtClean="0">
                <a:ln>
                  <a:noFill/>
                </a:ln>
                <a:solidFill>
                  <a:prstClr val="black"/>
                </a:solidFill>
                <a:effectLst/>
                <a:uLnTx/>
                <a:uFillTx/>
                <a:latin typeface="Calibri"/>
                <a:ea typeface="+mn-ea"/>
                <a:cs typeface="Calibri"/>
              </a:rPr>
              <a:t>or</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which the</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355600" marR="0" lvl="0" indent="0" algn="l" defTabSz="914400" rtl="0" eaLnBrk="1" fontAlgn="auto" latinLnBrk="0" hangingPunct="1">
              <a:lnSpc>
                <a:spcPts val="3460"/>
              </a:lnSpc>
              <a:spcBef>
                <a:spcPts val="0"/>
              </a:spcBef>
              <a:spcAft>
                <a:spcPts val="0"/>
              </a:spcAft>
              <a:buClrTx/>
              <a:buSzTx/>
              <a:buFontTx/>
              <a:buNone/>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CSDE</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45" normalizeH="0" baseline="0" noProof="0" dirty="0" smtClean="0">
                <a:ln>
                  <a:noFill/>
                </a:ln>
                <a:solidFill>
                  <a:prstClr val="black"/>
                </a:solidFill>
                <a:effectLst/>
                <a:uLnTx/>
                <a:uFillTx/>
                <a:latin typeface="Calibri"/>
                <a:ea typeface="+mn-ea"/>
                <a:cs typeface="Calibri"/>
              </a:rPr>
              <a:t>e</a:t>
            </a:r>
            <a:r>
              <a:rPr kumimoji="0" sz="3200" b="0" i="0" u="none" strike="noStrike" kern="1200" cap="none" spc="0" normalizeH="0" baseline="0" noProof="0" dirty="0" smtClean="0">
                <a:ln>
                  <a:noFill/>
                </a:ln>
                <a:solidFill>
                  <a:prstClr val="black"/>
                </a:solidFill>
                <a:effectLst/>
                <a:uLnTx/>
                <a:uFillTx/>
                <a:latin typeface="Calibri"/>
                <a:ea typeface="+mn-ea"/>
                <a:cs typeface="Calibri"/>
              </a:rPr>
              <a:t>xp</a:t>
            </a:r>
            <a:r>
              <a:rPr kumimoji="0" sz="3200" b="0" i="0" u="none" strike="noStrike" kern="1200" cap="none" spc="5" normalizeH="0" baseline="0" noProof="0" dirty="0" smtClean="0">
                <a:ln>
                  <a:noFill/>
                </a:ln>
                <a:solidFill>
                  <a:prstClr val="black"/>
                </a:solidFill>
                <a:effectLst/>
                <a:uLnTx/>
                <a:uFillTx/>
                <a:latin typeface="Calibri"/>
                <a:ea typeface="+mn-ea"/>
                <a:cs typeface="Calibri"/>
              </a:rPr>
              <a:t>e</a:t>
            </a:r>
            <a:r>
              <a:rPr kumimoji="0" sz="3200" b="0" i="0" u="none" strike="noStrike" kern="1200" cap="none" spc="0" normalizeH="0" baseline="0" noProof="0" dirty="0" smtClean="0">
                <a:ln>
                  <a:noFill/>
                </a:ln>
                <a:solidFill>
                  <a:prstClr val="black"/>
                </a:solidFill>
                <a:effectLst/>
                <a:uLnTx/>
                <a:uFillTx/>
                <a:latin typeface="Calibri"/>
                <a:ea typeface="+mn-ea"/>
                <a:cs typeface="Calibri"/>
              </a:rPr>
              <a:t>cts</a:t>
            </a:r>
            <a:r>
              <a:rPr kumimoji="0" sz="3200" b="0" i="0" u="none" strike="noStrike" kern="1200" cap="none" spc="-20" normalizeH="0" baseline="0" noProof="0" dirty="0" smtClean="0">
                <a:ln>
                  <a:noFill/>
                </a:ln>
                <a:solidFill>
                  <a:prstClr val="black"/>
                </a:solidFill>
                <a:effectLst/>
                <a:uLnTx/>
                <a:uFillTx/>
                <a:latin typeface="Calibri"/>
                <a:ea typeface="+mn-ea"/>
                <a:cs typeface="Calibri"/>
              </a:rPr>
              <a:t> </a:t>
            </a:r>
            <a:r>
              <a:rPr kumimoji="0" sz="3200" b="0" i="0" u="none" strike="noStrike" kern="1200" cap="none" spc="-40"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o</a:t>
            </a:r>
            <a:r>
              <a:rPr kumimoji="0" sz="3200" b="0" i="0" u="none" strike="noStrike" kern="1200" cap="none" spc="5" normalizeH="0" baseline="0" noProof="0" dirty="0" smtClean="0">
                <a:ln>
                  <a:noFill/>
                </a:ln>
                <a:solidFill>
                  <a:prstClr val="black"/>
                </a:solidFill>
                <a:effectLst/>
                <a:uLnTx/>
                <a:uFillTx/>
                <a:latin typeface="Calibri"/>
                <a:ea typeface="+mn-ea"/>
                <a:cs typeface="Calibri"/>
              </a:rPr>
              <a:t>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ecei</a:t>
            </a:r>
            <a:r>
              <a:rPr kumimoji="0" sz="3200" b="0" i="0" u="none" strike="noStrike" kern="1200" cap="none" spc="-20" normalizeH="0" baseline="0" noProof="0" dirty="0" smtClean="0">
                <a:ln>
                  <a:noFill/>
                </a:ln>
                <a:solidFill>
                  <a:prstClr val="black"/>
                </a:solidFill>
                <a:effectLst/>
                <a:uLnTx/>
                <a:uFillTx/>
                <a:latin typeface="Calibri"/>
                <a:ea typeface="+mn-ea"/>
                <a:cs typeface="Calibri"/>
              </a:rPr>
              <a:t>v</a:t>
            </a:r>
            <a:r>
              <a:rPr kumimoji="0" sz="3200" b="0" i="0" u="none" strike="noStrike" kern="1200" cap="none" spc="0" normalizeH="0" baseline="0" noProof="0" dirty="0" smtClean="0">
                <a:ln>
                  <a:noFill/>
                </a:ln>
                <a:solidFill>
                  <a:prstClr val="black"/>
                </a:solidFill>
                <a:effectLst/>
                <a:uLnTx/>
                <a:uFillTx/>
                <a:latin typeface="Calibri"/>
                <a:ea typeface="+mn-ea"/>
                <a:cs typeface="Calibri"/>
              </a:rPr>
              <a:t>ed</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20" normalizeH="0" baseline="0" noProof="0" dirty="0" smtClean="0">
                <a:ln>
                  <a:noFill/>
                </a:ln>
                <a:solidFill>
                  <a:prstClr val="black"/>
                </a:solidFill>
                <a:effectLst/>
                <a:uLnTx/>
                <a:uFillTx/>
                <a:latin typeface="Calibri"/>
                <a:ea typeface="+mn-ea"/>
                <a:cs typeface="Calibri"/>
              </a:rPr>
              <a:t>a</a:t>
            </a:r>
            <a:r>
              <a:rPr kumimoji="0" sz="3200" b="0" i="0" u="none" strike="noStrike" kern="1200" cap="none" spc="0" normalizeH="0" baseline="0" noProof="0" dirty="0" smtClean="0">
                <a:ln>
                  <a:noFill/>
                </a:ln>
                <a:solidFill>
                  <a:prstClr val="black"/>
                </a:solidFill>
                <a:effectLst/>
                <a:uLnTx/>
                <a:uFillTx/>
                <a:latin typeface="Calibri"/>
                <a:ea typeface="+mn-ea"/>
                <a:cs typeface="Calibri"/>
              </a:rPr>
              <a:t>t </a:t>
            </a:r>
            <a:r>
              <a:rPr kumimoji="0" sz="3200" b="0" i="0" u="none" strike="noStrike" kern="1200" cap="none" spc="-15" normalizeH="0" baseline="0" noProof="0" dirty="0" smtClean="0">
                <a:ln>
                  <a:noFill/>
                </a:ln>
                <a:solidFill>
                  <a:prstClr val="black"/>
                </a:solidFill>
                <a:effectLst/>
                <a:uLnTx/>
                <a:uFillTx/>
                <a:latin typeface="Calibri"/>
                <a:ea typeface="+mn-ea"/>
                <a:cs typeface="Calibri"/>
              </a:rPr>
              <a:t>l</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a:t>
            </a:r>
            <a:r>
              <a:rPr kumimoji="0" sz="3200" b="0" i="0" u="none" strike="noStrike" kern="1200" cap="none" spc="-35" normalizeH="0" baseline="0" noProof="0" dirty="0" smtClean="0">
                <a:ln>
                  <a:noFill/>
                </a:ln>
                <a:solidFill>
                  <a:prstClr val="black"/>
                </a:solidFill>
                <a:effectLst/>
                <a:uLnTx/>
                <a:uFillTx/>
                <a:latin typeface="Calibri"/>
                <a:ea typeface="+mn-ea"/>
                <a:cs typeface="Calibri"/>
              </a:rPr>
              <a:t>s</a:t>
            </a:r>
            <a:r>
              <a:rPr kumimoji="0" sz="3200" b="0" i="0" u="none" strike="noStrike" kern="1200" cap="none" spc="0" normalizeH="0" baseline="0" noProof="0" dirty="0" smtClean="0">
                <a:ln>
                  <a:noFill/>
                </a:ln>
                <a:solidFill>
                  <a:prstClr val="black"/>
                </a:solidFill>
                <a:effectLst/>
                <a:uLnTx/>
                <a:uFillTx/>
                <a:latin typeface="Calibri"/>
                <a:ea typeface="+mn-ea"/>
                <a:cs typeface="Calibri"/>
              </a:rPr>
              <a:t>t </a:t>
            </a:r>
            <a:r>
              <a:rPr kumimoji="0" sz="3200" b="0" i="0" u="none" strike="noStrike" kern="1200" cap="none" spc="5" normalizeH="0" baseline="0" noProof="0" dirty="0" smtClean="0">
                <a:ln>
                  <a:noFill/>
                </a:ln>
                <a:solidFill>
                  <a:prstClr val="black"/>
                </a:solidFill>
                <a:effectLst/>
                <a:uLnTx/>
                <a:uFillTx/>
                <a:latin typeface="Calibri"/>
                <a:ea typeface="+mn-ea"/>
                <a:cs typeface="Calibri"/>
              </a:rPr>
              <a:t>o</a:t>
            </a:r>
            <a:r>
              <a:rPr kumimoji="0" sz="3200" b="0" i="0" u="none" strike="noStrike" kern="1200" cap="none" spc="0" normalizeH="0" baseline="0" noProof="0" dirty="0" smtClean="0">
                <a:ln>
                  <a:noFill/>
                </a:ln>
                <a:solidFill>
                  <a:prstClr val="black"/>
                </a:solidFill>
                <a:effectLst/>
                <a:uLnTx/>
                <a:uFillTx/>
                <a:latin typeface="Calibri"/>
                <a:ea typeface="+mn-ea"/>
                <a:cs typeface="Calibri"/>
              </a:rPr>
              <a:t>ne </a:t>
            </a:r>
            <a:r>
              <a:rPr kumimoji="0" sz="3200" b="0" i="0" u="none" strike="noStrike" kern="1200" cap="none" spc="-3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t>
            </a:r>
            <a:r>
              <a:rPr kumimoji="0" sz="3200" b="0" i="0" u="none" strike="noStrike" kern="1200" cap="none" spc="-20" normalizeH="0" baseline="0" noProof="0" dirty="0" smtClean="0">
                <a:ln>
                  <a:noFill/>
                </a:ln>
                <a:solidFill>
                  <a:prstClr val="black"/>
                </a:solidFill>
                <a:effectLst/>
                <a:uLnTx/>
                <a:uFillTx/>
                <a:latin typeface="Calibri"/>
                <a:ea typeface="+mn-ea"/>
                <a:cs typeface="Calibri"/>
              </a:rPr>
              <a:t>c</a:t>
            </a:r>
            <a:r>
              <a:rPr kumimoji="0" sz="3200" b="0" i="0" u="none" strike="noStrike" kern="1200" cap="none" spc="0" normalizeH="0" baseline="0" noProof="0" dirty="0" smtClean="0">
                <a:ln>
                  <a:noFill/>
                </a:ln>
                <a:solidFill>
                  <a:prstClr val="black"/>
                </a:solidFill>
                <a:effectLst/>
                <a:uLnTx/>
                <a:uFillTx/>
                <a:latin typeface="Calibri"/>
                <a:ea typeface="+mn-ea"/>
                <a:cs typeface="Calibri"/>
              </a:rPr>
              <a:t>o</a:t>
            </a:r>
            <a:r>
              <a:rPr kumimoji="0" sz="3200" b="0" i="0" u="none" strike="noStrike" kern="1200" cap="none" spc="-4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d.</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355600" marR="0" lvl="0" indent="-342900" algn="l" defTabSz="914400" rtl="0" eaLnBrk="1" fontAlgn="auto" latinLnBrk="0" hangingPunct="1">
              <a:lnSpc>
                <a:spcPct val="100000"/>
              </a:lnSpc>
              <a:spcBef>
                <a:spcPts val="380"/>
              </a:spcBef>
              <a:spcAft>
                <a:spcPts val="0"/>
              </a:spcAft>
              <a:buClrTx/>
              <a:buSzTx/>
              <a:buFont typeface="Arial"/>
              <a:buChar char="•"/>
              <a:tabLst>
                <a:tab pos="354965" algn="l"/>
              </a:tabLst>
              <a:defRPr/>
            </a:pPr>
            <a:r>
              <a:rPr kumimoji="0" sz="3200" b="1" i="0" u="none" strike="noStrike" kern="1200" cap="none" spc="0" normalizeH="0" baseline="0" noProof="0" dirty="0" smtClean="0">
                <a:ln>
                  <a:noFill/>
                </a:ln>
                <a:solidFill>
                  <a:srgbClr val="006FC0"/>
                </a:solidFill>
                <a:effectLst/>
                <a:uLnTx/>
                <a:uFillTx/>
                <a:latin typeface="Calibri"/>
                <a:ea typeface="+mn-ea"/>
                <a:cs typeface="Calibri"/>
              </a:rPr>
              <a:t>Mis</a:t>
            </a:r>
            <a:r>
              <a:rPr kumimoji="0" sz="3200" b="1" i="0" u="none" strike="noStrike" kern="1200" cap="none" spc="10" normalizeH="0" baseline="0" noProof="0" dirty="0" smtClean="0">
                <a:ln>
                  <a:noFill/>
                </a:ln>
                <a:solidFill>
                  <a:srgbClr val="006FC0"/>
                </a:solidFill>
                <a:effectLst/>
                <a:uLnTx/>
                <a:uFillTx/>
                <a:latin typeface="Calibri"/>
                <a:ea typeface="+mn-ea"/>
                <a:cs typeface="Calibri"/>
              </a:rPr>
              <a:t>s</a:t>
            </a:r>
            <a:r>
              <a:rPr kumimoji="0" sz="3200" b="1" i="0" u="none" strike="noStrike" kern="1200" cap="none" spc="0" normalizeH="0" baseline="0" noProof="0" dirty="0" smtClean="0">
                <a:ln>
                  <a:noFill/>
                </a:ln>
                <a:solidFill>
                  <a:srgbClr val="006FC0"/>
                </a:solidFill>
                <a:effectLst/>
                <a:uLnTx/>
                <a:uFillTx/>
                <a:latin typeface="Calibri"/>
                <a:ea typeface="+mn-ea"/>
                <a:cs typeface="Calibri"/>
              </a:rPr>
              <a:t>ing</a:t>
            </a:r>
            <a:r>
              <a:rPr kumimoji="0" sz="3200" b="1" i="0" u="none" strike="noStrike" kern="1200" cap="none" spc="-35" normalizeH="0" baseline="0" noProof="0" dirty="0" smtClean="0">
                <a:ln>
                  <a:noFill/>
                </a:ln>
                <a:solidFill>
                  <a:srgbClr val="006FC0"/>
                </a:solidFill>
                <a:effectLst/>
                <a:uLnTx/>
                <a:uFillTx/>
                <a:latin typeface="Calibri"/>
                <a:ea typeface="+mn-ea"/>
                <a:cs typeface="Calibri"/>
              </a:rPr>
              <a:t> </a:t>
            </a:r>
            <a:r>
              <a:rPr kumimoji="0" sz="3200" b="1" i="0" u="none" strike="noStrike" kern="1200" cap="none" spc="-40" normalizeH="0" baseline="0" noProof="0" dirty="0" smtClean="0">
                <a:ln>
                  <a:noFill/>
                </a:ln>
                <a:solidFill>
                  <a:srgbClr val="006FC0"/>
                </a:solidFill>
                <a:effectLst/>
                <a:uLnTx/>
                <a:uFillTx/>
                <a:latin typeface="Calibri"/>
                <a:ea typeface="+mn-ea"/>
                <a:cs typeface="Calibri"/>
              </a:rPr>
              <a:t>S</a:t>
            </a:r>
            <a:r>
              <a:rPr kumimoji="0" sz="3200" b="1" i="0" u="none" strike="noStrike" kern="1200" cap="none" spc="0" normalizeH="0" baseline="0" noProof="0" dirty="0" smtClean="0">
                <a:ln>
                  <a:noFill/>
                </a:ln>
                <a:solidFill>
                  <a:srgbClr val="006FC0"/>
                </a:solidFill>
                <a:effectLst/>
                <a:uLnTx/>
                <a:uFillTx/>
                <a:latin typeface="Calibri"/>
                <a:ea typeface="+mn-ea"/>
                <a:cs typeface="Calibri"/>
              </a:rPr>
              <a:t>ASIDs</a:t>
            </a:r>
            <a:r>
              <a:rPr kumimoji="0" sz="3200" b="1" i="0" u="none" strike="noStrike" kern="1200" cap="none" spc="-10" normalizeH="0" baseline="0" noProof="0" dirty="0" smtClean="0">
                <a:ln>
                  <a:noFill/>
                </a:ln>
                <a:solidFill>
                  <a:srgbClr val="006FC0"/>
                </a:solidFill>
                <a:effectLst/>
                <a:uLnTx/>
                <a:uFillTx/>
                <a:latin typeface="Calibri"/>
                <a:ea typeface="+mn-ea"/>
                <a:cs typeface="Calibri"/>
              </a:rPr>
              <a:t> </a:t>
            </a:r>
            <a:r>
              <a:rPr kumimoji="0" sz="3200" b="1" i="0" u="none" strike="noStrike" kern="1200" cap="none" spc="0" normalizeH="0" baseline="0" noProof="0" dirty="0" smtClean="0">
                <a:ln>
                  <a:noFill/>
                </a:ln>
                <a:solidFill>
                  <a:srgbClr val="006FC0"/>
                </a:solidFill>
                <a:effectLst/>
                <a:uLnTx/>
                <a:uFillTx/>
                <a:latin typeface="Calibri"/>
                <a:ea typeface="+mn-ea"/>
                <a:cs typeface="Calibri"/>
              </a:rPr>
              <a:t>E</a:t>
            </a:r>
            <a:r>
              <a:rPr kumimoji="0" sz="3200" b="1" i="0" u="none" strike="noStrike" kern="1200" cap="none" spc="-114" normalizeH="0" baseline="0" noProof="0" dirty="0" smtClean="0">
                <a:ln>
                  <a:noFill/>
                </a:ln>
                <a:solidFill>
                  <a:srgbClr val="006FC0"/>
                </a:solidFill>
                <a:effectLst/>
                <a:uLnTx/>
                <a:uFillTx/>
                <a:latin typeface="Calibri"/>
                <a:ea typeface="+mn-ea"/>
                <a:cs typeface="Calibri"/>
              </a:rPr>
              <a:t>X</a:t>
            </a:r>
            <a:r>
              <a:rPr kumimoji="0" sz="3200" b="1" i="0" u="none" strike="noStrike" kern="1200" cap="none" spc="0" normalizeH="0" baseline="0" noProof="0" dirty="0" smtClean="0">
                <a:ln>
                  <a:noFill/>
                </a:ln>
                <a:solidFill>
                  <a:srgbClr val="006FC0"/>
                </a:solidFill>
                <a:effectLst/>
                <a:uLnTx/>
                <a:uFillTx/>
                <a:latin typeface="Calibri"/>
                <a:ea typeface="+mn-ea"/>
                <a:cs typeface="Calibri"/>
              </a:rPr>
              <a:t>CE</a:t>
            </a:r>
            <a:r>
              <a:rPr kumimoji="0" sz="3200" b="1" i="0" u="none" strike="noStrike" kern="1200" cap="none" spc="-20" normalizeH="0" baseline="0" noProof="0" dirty="0" smtClean="0">
                <a:ln>
                  <a:noFill/>
                </a:ln>
                <a:solidFill>
                  <a:srgbClr val="006FC0"/>
                </a:solidFill>
                <a:effectLst/>
                <a:uLnTx/>
                <a:uFillTx/>
                <a:latin typeface="Calibri"/>
                <a:ea typeface="+mn-ea"/>
                <a:cs typeface="Calibri"/>
              </a:rPr>
              <a:t>P</a:t>
            </a:r>
            <a:r>
              <a:rPr kumimoji="0" sz="3200" b="1" i="0" u="none" strike="noStrike" kern="1200" cap="none" spc="0" normalizeH="0" baseline="0" noProof="0" dirty="0" smtClean="0">
                <a:ln>
                  <a:noFill/>
                </a:ln>
                <a:solidFill>
                  <a:srgbClr val="006FC0"/>
                </a:solidFill>
                <a:effectLst/>
                <a:uLnTx/>
                <a:uFillTx/>
                <a:latin typeface="Calibri"/>
                <a:ea typeface="+mn-ea"/>
                <a:cs typeface="Calibri"/>
              </a:rPr>
              <a:t>TIONs</a:t>
            </a:r>
            <a:r>
              <a:rPr kumimoji="0" sz="3200" b="1" i="0" u="none" strike="noStrike" kern="1200" cap="none" spc="5" normalizeH="0" baseline="0" noProof="0" dirty="0" smtClean="0">
                <a:ln>
                  <a:noFill/>
                </a:ln>
                <a:solidFill>
                  <a:srgbClr val="006FC0"/>
                </a:solidFill>
                <a:effectLst/>
                <a:uLnTx/>
                <a:uFillTx/>
                <a:latin typeface="Calibri"/>
                <a:ea typeface="+mn-ea"/>
                <a:cs typeface="Calibri"/>
              </a:rPr>
              <a:t> </a:t>
            </a:r>
            <a:r>
              <a:rPr kumimoji="0" sz="3200" b="1" i="0" u="none" strike="noStrike" kern="1200" cap="none" spc="0" normalizeH="0" baseline="0" noProof="0" dirty="0" smtClean="0">
                <a:ln>
                  <a:noFill/>
                </a:ln>
                <a:solidFill>
                  <a:srgbClr val="006FC0"/>
                </a:solidFill>
                <a:effectLst/>
                <a:uLnTx/>
                <a:uFillTx/>
                <a:latin typeface="Calibri"/>
                <a:ea typeface="+mn-ea"/>
                <a:cs typeface="Calibri"/>
              </a:rPr>
              <a:t>(</a:t>
            </a:r>
            <a:r>
              <a:rPr kumimoji="0" sz="3200" b="1" i="0" u="none" strike="noStrike" kern="1200" cap="none" spc="-10" normalizeH="0" baseline="0" noProof="0" dirty="0" smtClean="0">
                <a:ln>
                  <a:noFill/>
                </a:ln>
                <a:solidFill>
                  <a:srgbClr val="006FC0"/>
                </a:solidFill>
                <a:effectLst/>
                <a:uLnTx/>
                <a:uFillTx/>
                <a:latin typeface="Calibri"/>
                <a:ea typeface="+mn-ea"/>
                <a:cs typeface="Calibri"/>
              </a:rPr>
              <a:t>p</a:t>
            </a:r>
            <a:r>
              <a:rPr kumimoji="0" sz="3200" b="1" i="0" u="none" strike="noStrike" kern="1200" cap="none" spc="0" normalizeH="0" baseline="0" noProof="0" dirty="0" smtClean="0">
                <a:ln>
                  <a:noFill/>
                </a:ln>
                <a:solidFill>
                  <a:srgbClr val="006FC0"/>
                </a:solidFill>
                <a:effectLst/>
                <a:uLnTx/>
                <a:uFillTx/>
                <a:latin typeface="Calibri"/>
                <a:ea typeface="+mn-ea"/>
                <a:cs typeface="Calibri"/>
              </a:rPr>
              <a:t>ul</a:t>
            </a:r>
            <a:r>
              <a:rPr kumimoji="0" sz="3200" b="1" i="0" u="none" strike="noStrike" kern="1200" cap="none" spc="-30" normalizeH="0" baseline="0" noProof="0" dirty="0" smtClean="0">
                <a:ln>
                  <a:noFill/>
                </a:ln>
                <a:solidFill>
                  <a:srgbClr val="006FC0"/>
                </a:solidFill>
                <a:effectLst/>
                <a:uLnTx/>
                <a:uFillTx/>
                <a:latin typeface="Calibri"/>
                <a:ea typeface="+mn-ea"/>
                <a:cs typeface="Calibri"/>
              </a:rPr>
              <a:t>l</a:t>
            </a:r>
            <a:r>
              <a:rPr kumimoji="0" sz="3200" b="1" i="0" u="none" strike="noStrike" kern="1200" cap="none" spc="0" normalizeH="0" baseline="0" noProof="0" dirty="0" smtClean="0">
                <a:ln>
                  <a:noFill/>
                </a:ln>
                <a:solidFill>
                  <a:srgbClr val="006FC0"/>
                </a:solidFill>
                <a:effectLst/>
                <a:uLnTx/>
                <a:uFillTx/>
                <a:latin typeface="Calibri"/>
                <a:ea typeface="+mn-ea"/>
                <a:cs typeface="Calibri"/>
              </a:rPr>
              <a:t>-d</a:t>
            </a:r>
            <a:r>
              <a:rPr kumimoji="0" sz="3200" b="1" i="0" u="none" strike="noStrike" kern="1200" cap="none" spc="-15" normalizeH="0" baseline="0" noProof="0" dirty="0" smtClean="0">
                <a:ln>
                  <a:noFill/>
                </a:ln>
                <a:solidFill>
                  <a:srgbClr val="006FC0"/>
                </a:solidFill>
                <a:effectLst/>
                <a:uLnTx/>
                <a:uFillTx/>
                <a:latin typeface="Calibri"/>
                <a:ea typeface="+mn-ea"/>
                <a:cs typeface="Calibri"/>
              </a:rPr>
              <a:t>o</a:t>
            </a:r>
            <a:r>
              <a:rPr kumimoji="0" sz="3200" b="1" i="0" u="none" strike="noStrike" kern="1200" cap="none" spc="0" normalizeH="0" baseline="0" noProof="0" dirty="0" smtClean="0">
                <a:ln>
                  <a:noFill/>
                </a:ln>
                <a:solidFill>
                  <a:srgbClr val="006FC0"/>
                </a:solidFill>
                <a:effectLst/>
                <a:uLnTx/>
                <a:uFillTx/>
                <a:latin typeface="Calibri"/>
                <a:ea typeface="+mn-ea"/>
                <a:cs typeface="Calibri"/>
              </a:rPr>
              <a:t>wn</a:t>
            </a:r>
            <a:r>
              <a:rPr kumimoji="0" sz="3200" b="1" i="0" u="none" strike="noStrike" kern="1200" cap="none" spc="-5" normalizeH="0" baseline="0" noProof="0" dirty="0" smtClean="0">
                <a:ln>
                  <a:noFill/>
                </a:ln>
                <a:solidFill>
                  <a:srgbClr val="006FC0"/>
                </a:solidFill>
                <a:effectLst/>
                <a:uLnTx/>
                <a:uFillTx/>
                <a:latin typeface="Calibri"/>
                <a:ea typeface="+mn-ea"/>
                <a:cs typeface="Calibri"/>
              </a:rPr>
              <a:t>)</a:t>
            </a:r>
            <a:r>
              <a:rPr kumimoji="0" sz="32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55"/>
              </a:spcBef>
              <a:spcAft>
                <a:spcPts val="0"/>
              </a:spcAft>
              <a:buClrTx/>
              <a:buSzTx/>
              <a:buFont typeface="Arial"/>
              <a:buChar char="–"/>
              <a:tabLst>
                <a:tab pos="756285" algn="l"/>
              </a:tabLst>
              <a:defRPr/>
            </a:pPr>
            <a:r>
              <a:rPr kumimoji="0" sz="2800" b="0" i="0" u="none" strike="noStrike" kern="1200" cap="none" spc="-15" normalizeH="0" baseline="0" noProof="0" dirty="0" smtClean="0">
                <a:ln>
                  <a:noFill/>
                </a:ln>
                <a:solidFill>
                  <a:prstClr val="black"/>
                </a:solidFill>
                <a:effectLst/>
                <a:uLnTx/>
                <a:uFillTx/>
                <a:latin typeface="Calibri"/>
                <a:ea typeface="+mn-ea"/>
                <a:cs typeface="Calibri"/>
              </a:rPr>
              <a:t>01:</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p</a:t>
            </a:r>
            <a:r>
              <a:rPr kumimoji="0" sz="2800" b="0" i="0" u="none" strike="noStrike" kern="1200" cap="none" spc="-5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eschool</a:t>
            </a:r>
            <a:r>
              <a:rPr kumimoji="0" sz="2800" b="0" i="0" u="none" strike="noStrike" kern="1200" cap="none" spc="20" normalizeH="0" baseline="0" noProof="0" dirty="0" smtClean="0">
                <a:ln>
                  <a:noFill/>
                </a:ln>
                <a:solidFill>
                  <a:prstClr val="black"/>
                </a:solidFill>
                <a:effectLst/>
                <a:uLnTx/>
                <a:uFillTx/>
                <a:latin typeface="Calibri"/>
                <a:ea typeface="+mn-ea"/>
                <a:cs typeface="Calibri"/>
              </a:rPr>
              <a:t> </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el</a:t>
            </a:r>
            <a:r>
              <a:rPr kumimoji="0" sz="2800" b="0" i="0" u="none" strike="noStrike" kern="1200" cap="none" spc="-45" normalizeH="0" baseline="0" noProof="0" dirty="0" smtClean="0">
                <a:ln>
                  <a:noFill/>
                </a:ln>
                <a:solidFill>
                  <a:prstClr val="black"/>
                </a:solidFill>
                <a:effectLst/>
                <a:uLnTx/>
                <a:uFillTx/>
                <a:latin typeface="Calibri"/>
                <a:ea typeface="+mn-ea"/>
                <a:cs typeface="Calibri"/>
              </a:rPr>
              <a:t>a</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se</a:t>
            </a:r>
            <a:r>
              <a:rPr kumimoji="0" sz="2800" b="0" i="0" u="none" strike="noStrike" kern="1200" cap="none" spc="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v</a:t>
            </a:r>
            <a:r>
              <a:rPr kumimoji="0" sz="2800" b="0" i="0" u="none" strike="noStrike" kern="1200" cap="none" spc="-2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ces</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on</a:t>
            </a:r>
            <a:r>
              <a:rPr kumimoji="0" sz="2800" b="0" i="0" u="none" strike="noStrike" kern="1200" cap="none" spc="-20" normalizeH="0" baseline="0" noProof="0" dirty="0" smtClean="0">
                <a:ln>
                  <a:noFill/>
                </a:ln>
                <a:solidFill>
                  <a:prstClr val="black"/>
                </a:solidFill>
                <a:effectLst/>
                <a:uLnTx/>
                <a:uFillTx/>
                <a:latin typeface="Calibri"/>
                <a:ea typeface="+mn-ea"/>
                <a:cs typeface="Calibri"/>
              </a:rPr>
              <a:t>l</a:t>
            </a:r>
            <a:r>
              <a:rPr kumimoji="0" sz="2800" b="0" i="0" u="none" strike="noStrike" kern="1200" cap="none" spc="-204" normalizeH="0" baseline="0" noProof="0" dirty="0" smtClean="0">
                <a:ln>
                  <a:noFill/>
                </a:ln>
                <a:solidFill>
                  <a:prstClr val="black"/>
                </a:solidFill>
                <a:effectLst/>
                <a:uLnTx/>
                <a:uFillTx/>
                <a:latin typeface="Calibri"/>
                <a:ea typeface="+mn-ea"/>
                <a:cs typeface="Calibri"/>
              </a:rPr>
              <a:t>y</a:t>
            </a:r>
            <a:r>
              <a:rPr kumimoji="0" sz="2800" b="0" i="0" u="none" strike="noStrike" kern="1200" cap="none" spc="0" normalizeH="0" baseline="0" noProof="0" dirty="0" smtClean="0">
                <a:ln>
                  <a:noFill/>
                </a:ln>
                <a:solidFill>
                  <a:prstClr val="black"/>
                </a:solidFill>
                <a:effectLst/>
                <a:uLnTx/>
                <a:uFillTx/>
                <a:latin typeface="Calibri"/>
                <a:ea typeface="+mn-ea"/>
                <a:cs typeface="Calibri"/>
              </a:rPr>
              <a:t>.</a:t>
            </a:r>
            <a:r>
              <a:rPr kumimoji="0" sz="2800" b="0" i="0" u="none" strike="noStrike" kern="1200" cap="none" spc="2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(Itine</a:t>
            </a:r>
            <a:r>
              <a:rPr kumimoji="0" sz="2800" b="0" i="0" u="none" strike="noStrike" kern="1200" cap="none" spc="-7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a:t>
            </a:r>
            <a:r>
              <a:rPr kumimoji="0" sz="2800" b="0" i="0" u="none" strike="noStrike" kern="1200" cap="none" spc="-40" normalizeH="0" baseline="0" noProof="0" dirty="0" smtClean="0">
                <a:ln>
                  <a:noFill/>
                </a:ln>
                <a:solidFill>
                  <a:prstClr val="black"/>
                </a:solidFill>
                <a:effectLst/>
                <a:uLnTx/>
                <a:uFillTx/>
                <a:latin typeface="Calibri"/>
                <a:ea typeface="+mn-ea"/>
                <a:cs typeface="Calibri"/>
              </a:rPr>
              <a:t>n</a:t>
            </a:r>
            <a:r>
              <a:rPr kumimoji="0" sz="2800" b="0" i="0" u="none" strike="noStrike" kern="1200" cap="none" spc="-10" normalizeH="0" baseline="0" noProof="0" dirty="0" smtClean="0">
                <a:ln>
                  <a:noFill/>
                </a:ln>
                <a:solidFill>
                  <a:prstClr val="black"/>
                </a:solidFill>
                <a:effectLst/>
                <a:uLnTx/>
                <a:uFillTx/>
                <a:latin typeface="Calibri"/>
                <a:ea typeface="+mn-ea"/>
                <a:cs typeface="Calibri"/>
              </a:rPr>
              <a:t>t)</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35"/>
              </a:spcBef>
              <a:spcAft>
                <a:spcPts val="0"/>
              </a:spcAft>
              <a:buClrTx/>
              <a:buSzTx/>
              <a:buFont typeface="Arial"/>
              <a:buChar char="–"/>
              <a:tabLst>
                <a:tab pos="756285" algn="l"/>
              </a:tabLst>
              <a:defRPr/>
            </a:pPr>
            <a:r>
              <a:rPr kumimoji="0" sz="2800" b="0" i="0" u="none" strike="noStrike" kern="1200" cap="none" spc="-15" normalizeH="0" baseline="0" noProof="0" dirty="0" smtClean="0">
                <a:ln>
                  <a:noFill/>
                </a:ln>
                <a:solidFill>
                  <a:prstClr val="black"/>
                </a:solidFill>
                <a:effectLst/>
                <a:uLnTx/>
                <a:uFillTx/>
                <a:latin typeface="Calibri"/>
                <a:ea typeface="+mn-ea"/>
                <a:cs typeface="Calibri"/>
              </a:rPr>
              <a:t>02:</a:t>
            </a:r>
            <a:r>
              <a:rPr kumimoji="0" sz="2800" b="0" i="0" u="none" strike="noStrike" kern="1200" cap="none" spc="2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Stude</a:t>
            </a:r>
            <a:r>
              <a:rPr kumimoji="0" sz="2800" b="0" i="0" u="none" strike="noStrike" kern="1200" cap="none" spc="-55" normalizeH="0" baseline="0" noProof="0" dirty="0" smtClean="0">
                <a:ln>
                  <a:noFill/>
                </a:ln>
                <a:solidFill>
                  <a:prstClr val="black"/>
                </a:solidFill>
                <a:effectLst/>
                <a:uLnTx/>
                <a:uFillTx/>
                <a:latin typeface="Calibri"/>
                <a:ea typeface="+mn-ea"/>
                <a:cs typeface="Calibri"/>
              </a:rPr>
              <a:t>n</a:t>
            </a:r>
            <a:r>
              <a:rPr kumimoji="0" sz="2800" b="0" i="0" u="none" strike="noStrike" kern="1200" cap="none" spc="-10" normalizeH="0" baseline="0" noProof="0" dirty="0" smtClean="0">
                <a:ln>
                  <a:noFill/>
                </a:ln>
                <a:solidFill>
                  <a:prstClr val="black"/>
                </a:solidFill>
                <a:effectLst/>
                <a:uLnTx/>
                <a:uFillTx/>
                <a:latin typeface="Calibri"/>
                <a:ea typeface="+mn-ea"/>
                <a:cs typeface="Calibri"/>
              </a:rPr>
              <a:t>t</a:t>
            </a:r>
            <a:r>
              <a:rPr kumimoji="0" sz="2800" b="0" i="0" u="none" strike="noStrike" kern="1200" cap="none" spc="35" normalizeH="0" baseline="0" noProof="0" dirty="0" smtClean="0">
                <a:ln>
                  <a:noFill/>
                </a:ln>
                <a:solidFill>
                  <a:prstClr val="black"/>
                </a:solidFill>
                <a:effectLst/>
                <a:uLnTx/>
                <a:uFillTx/>
                <a:latin typeface="Calibri"/>
                <a:ea typeface="+mn-ea"/>
                <a:cs typeface="Calibri"/>
              </a:rPr>
              <a:t> </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eceiv</a:t>
            </a:r>
            <a:r>
              <a:rPr kumimoji="0" sz="2800" b="0" i="0" u="none" strike="noStrike" kern="1200" cap="none" spc="-2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ng</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t</a:t>
            </a:r>
            <a:r>
              <a:rPr kumimoji="0" sz="2800" b="0" i="0" u="none" strike="noStrike" kern="1200" cap="none" spc="-7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ansit</a:t>
            </a:r>
            <a:r>
              <a:rPr kumimoji="0" sz="2800" b="0" i="0" u="none" strike="noStrike" kern="1200" cap="none" spc="-25"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on</a:t>
            </a:r>
            <a:r>
              <a:rPr kumimoji="0" sz="2800" b="0" i="0" u="none" strike="noStrike" kern="1200" cap="none" spc="3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se</a:t>
            </a:r>
            <a:r>
              <a:rPr kumimoji="0" sz="2800" b="0" i="0" u="none" strike="noStrike" kern="1200" cap="none" spc="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v</a:t>
            </a:r>
            <a:r>
              <a:rPr kumimoji="0" sz="2800" b="0" i="0" u="none" strike="noStrike" kern="1200" cap="none" spc="-2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ces</a:t>
            </a:r>
            <a:r>
              <a:rPr kumimoji="0" sz="2800" b="0" i="0" u="none" strike="noStrike" kern="1200" cap="none" spc="2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on</a:t>
            </a:r>
            <a:r>
              <a:rPr kumimoji="0" sz="2800" b="0" i="0" u="none" strike="noStrike" kern="1200" cap="none" spc="-20" normalizeH="0" baseline="0" noProof="0" dirty="0" smtClean="0">
                <a:ln>
                  <a:noFill/>
                </a:ln>
                <a:solidFill>
                  <a:prstClr val="black"/>
                </a:solidFill>
                <a:effectLst/>
                <a:uLnTx/>
                <a:uFillTx/>
                <a:latin typeface="Calibri"/>
                <a:ea typeface="+mn-ea"/>
                <a:cs typeface="Calibri"/>
              </a:rPr>
              <a:t>l</a:t>
            </a:r>
            <a:r>
              <a:rPr kumimoji="0" sz="2800" b="0" i="0" u="none" strike="noStrike" kern="1200" cap="none" spc="-15" normalizeH="0" baseline="0" noProof="0" dirty="0" smtClean="0">
                <a:ln>
                  <a:noFill/>
                </a:ln>
                <a:solidFill>
                  <a:prstClr val="black"/>
                </a:solidFill>
                <a:effectLst/>
                <a:uLnTx/>
                <a:uFillTx/>
                <a:latin typeface="Calibri"/>
                <a:ea typeface="+mn-ea"/>
                <a:cs typeface="Calibri"/>
              </a:rPr>
              <a:t>y</a:t>
            </a:r>
            <a:r>
              <a:rPr kumimoji="0" sz="2800" b="0" i="0" u="none" strike="noStrike" kern="1200" cap="none" spc="25" normalizeH="0" baseline="0" noProof="0" dirty="0" smtClean="0">
                <a:ln>
                  <a:noFill/>
                </a:ln>
                <a:solidFill>
                  <a:prstClr val="black"/>
                </a:solidFill>
                <a:effectLst/>
                <a:uLnTx/>
                <a:uFillTx/>
                <a:latin typeface="Calibri"/>
                <a:ea typeface="+mn-ea"/>
                <a:cs typeface="Calibri"/>
              </a:rPr>
              <a:t> </a:t>
            </a:r>
            <a:r>
              <a:rPr kumimoji="0" sz="2800" b="1" i="0" u="none" strike="noStrike" kern="1200" cap="none" spc="-20" normalizeH="0" baseline="0" noProof="0" dirty="0" smtClean="0">
                <a:ln>
                  <a:noFill/>
                </a:ln>
                <a:solidFill>
                  <a:prstClr val="black"/>
                </a:solidFill>
                <a:effectLst/>
                <a:uLnTx/>
                <a:uFillTx/>
                <a:latin typeface="Calibri"/>
                <a:ea typeface="+mn-ea"/>
                <a:cs typeface="Calibri"/>
              </a:rPr>
              <a:t>and</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56285" marR="0" lvl="0" indent="0" algn="l" defTabSz="914400" rtl="0" eaLnBrk="1" fontAlgn="auto" latinLnBrk="0" hangingPunct="1">
              <a:lnSpc>
                <a:spcPts val="3025"/>
              </a:lnSpc>
              <a:spcBef>
                <a:spcPts val="0"/>
              </a:spcBef>
              <a:spcAft>
                <a:spcPts val="0"/>
              </a:spcAft>
              <a:buClrTx/>
              <a:buSzTx/>
              <a:buFontTx/>
              <a:buNone/>
              <a:tabLst/>
              <a:defRPr/>
            </a:pPr>
            <a:r>
              <a:rPr kumimoji="0" sz="2800" b="0" i="0" u="none" strike="noStrike" kern="1200" cap="none" spc="-15" normalizeH="0" baseline="0" noProof="0" dirty="0" smtClean="0">
                <a:ln>
                  <a:noFill/>
                </a:ln>
                <a:solidFill>
                  <a:prstClr val="black"/>
                </a:solidFill>
                <a:effectLst/>
                <a:uLnTx/>
                <a:uFillTx/>
                <a:latin typeface="Calibri"/>
                <a:ea typeface="+mn-ea"/>
                <a:cs typeface="Calibri"/>
              </a:rPr>
              <a:t>en</a:t>
            </a:r>
            <a:r>
              <a:rPr kumimoji="0" sz="2800" b="0" i="0" u="none" strike="noStrike" kern="1200" cap="none" spc="-70" normalizeH="0" baseline="0" noProof="0" dirty="0" smtClean="0">
                <a:ln>
                  <a:noFill/>
                </a:ln>
                <a:solidFill>
                  <a:prstClr val="black"/>
                </a:solidFill>
                <a:effectLst/>
                <a:uLnTx/>
                <a:uFillTx/>
                <a:latin typeface="Calibri"/>
                <a:ea typeface="+mn-ea"/>
                <a:cs typeface="Calibri"/>
              </a:rPr>
              <a:t>g</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a:t>
            </a:r>
            <a:r>
              <a:rPr kumimoji="0" sz="2800" b="0" i="0" u="none" strike="noStrike" kern="1200" cap="none" spc="-35" normalizeH="0" baseline="0" noProof="0" dirty="0" smtClean="0">
                <a:ln>
                  <a:noFill/>
                </a:ln>
                <a:solidFill>
                  <a:prstClr val="black"/>
                </a:solidFill>
                <a:effectLst/>
                <a:uLnTx/>
                <a:uFillTx/>
                <a:latin typeface="Calibri"/>
                <a:ea typeface="+mn-ea"/>
                <a:cs typeface="Calibri"/>
              </a:rPr>
              <a:t>g</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ed </a:t>
            </a:r>
            <a:r>
              <a:rPr kumimoji="0" sz="2800" b="0" i="0" u="none" strike="noStrike" kern="1200" cap="none" spc="0" normalizeH="0" baseline="0" noProof="0" dirty="0" smtClean="0">
                <a:ln>
                  <a:noFill/>
                </a:ln>
                <a:solidFill>
                  <a:prstClr val="black"/>
                </a:solidFill>
                <a:effectLst/>
                <a:uLnTx/>
                <a:uFillTx/>
                <a:latin typeface="Calibri"/>
                <a:ea typeface="+mn-ea"/>
                <a:cs typeface="Calibri"/>
              </a:rPr>
              <a:t>in </a:t>
            </a:r>
            <a:r>
              <a:rPr kumimoji="0" sz="2800" b="0" i="0" u="none" strike="noStrike" kern="1200" cap="none" spc="-150" normalizeH="0" baseline="0" noProof="0" dirty="0" smtClean="0">
                <a:ln>
                  <a:noFill/>
                </a:ln>
                <a:solidFill>
                  <a:prstClr val="black"/>
                </a:solidFill>
                <a:effectLst/>
                <a:uLnTx/>
                <a:uFillTx/>
                <a:latin typeface="Calibri"/>
                <a:ea typeface="+mn-ea"/>
                <a:cs typeface="Calibri"/>
              </a:rPr>
              <a:t>W</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ork</a:t>
            </a:r>
            <a:r>
              <a:rPr kumimoji="0" sz="2800" b="0" i="0" u="none" strike="noStrike" kern="1200" cap="none" spc="-30" normalizeH="0" baseline="0" noProof="0" dirty="0" smtClean="0">
                <a:ln>
                  <a:noFill/>
                </a:ln>
                <a:solidFill>
                  <a:prstClr val="black"/>
                </a:solidFill>
                <a:effectLst/>
                <a:uLnTx/>
                <a:uFillTx/>
                <a:latin typeface="Calibri"/>
                <a:ea typeface="+mn-ea"/>
                <a:cs typeface="Calibri"/>
              </a:rPr>
              <a:t>p</a:t>
            </a:r>
            <a:r>
              <a:rPr kumimoji="0" sz="2800" b="0" i="0" u="none" strike="noStrike" kern="1200" cap="none" spc="-15" normalizeH="0" baseline="0" noProof="0" dirty="0" smtClean="0">
                <a:ln>
                  <a:noFill/>
                </a:ln>
                <a:solidFill>
                  <a:prstClr val="black"/>
                </a:solidFill>
                <a:effectLst/>
                <a:uLnTx/>
                <a:uFillTx/>
                <a:latin typeface="Calibri"/>
                <a:ea typeface="+mn-ea"/>
                <a:cs typeface="Calibri"/>
              </a:rPr>
              <a:t>lace</a:t>
            </a:r>
            <a:r>
              <a:rPr kumimoji="0" sz="2800" b="0" i="0" u="none" strike="noStrike" kern="1200" cap="none" spc="2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Expe</a:t>
            </a:r>
            <a:r>
              <a:rPr kumimoji="0" sz="2800" b="0" i="0" u="none" strike="noStrike" kern="1200" cap="none" spc="-2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0" normalizeH="0" baseline="0" noProof="0" dirty="0" smtClean="0">
                <a:ln>
                  <a:noFill/>
                </a:ln>
                <a:solidFill>
                  <a:prstClr val="black"/>
                </a:solidFill>
                <a:effectLst/>
                <a:uLnTx/>
                <a:uFillTx/>
                <a:latin typeface="Calibri"/>
                <a:ea typeface="+mn-ea"/>
                <a:cs typeface="Calibri"/>
              </a:rPr>
              <a:t>i</a:t>
            </a:r>
            <a:r>
              <a:rPr kumimoji="0" sz="2800" b="0" i="0" u="none" strike="noStrike" kern="1200" cap="none" spc="-25" normalizeH="0" baseline="0" noProof="0" dirty="0" smtClean="0">
                <a:ln>
                  <a:noFill/>
                </a:ln>
                <a:solidFill>
                  <a:prstClr val="black"/>
                </a:solidFill>
                <a:effectLst/>
                <a:uLnTx/>
                <a:uFillTx/>
                <a:latin typeface="Calibri"/>
                <a:ea typeface="+mn-ea"/>
                <a:cs typeface="Calibri"/>
              </a:rPr>
              <a:t>e</a:t>
            </a:r>
            <a:r>
              <a:rPr kumimoji="0" sz="2800" b="0" i="0" u="none" strike="noStrike" kern="1200" cap="none" spc="-15" normalizeH="0" baseline="0" noProof="0" dirty="0" smtClean="0">
                <a:ln>
                  <a:noFill/>
                </a:ln>
                <a:solidFill>
                  <a:prstClr val="black"/>
                </a:solidFill>
                <a:effectLst/>
                <a:uLnTx/>
                <a:uFillTx/>
                <a:latin typeface="Calibri"/>
                <a:ea typeface="+mn-ea"/>
                <a:cs typeface="Calibri"/>
              </a:rPr>
              <a:t>nce</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a:t>
            </a:r>
            <a:r>
              <a:rPr kumimoji="0" sz="2800" b="0" i="0" u="none" strike="noStrike" kern="1200" cap="none" spc="0"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VS</a:t>
            </a:r>
            <a:r>
              <a:rPr kumimoji="0" sz="2800" b="0" i="0" u="none" strike="noStrike" kern="1200" cap="none" spc="-75" normalizeH="0" baseline="0" noProof="0" dirty="0" smtClean="0">
                <a:ln>
                  <a:noFill/>
                </a:ln>
                <a:solidFill>
                  <a:prstClr val="black"/>
                </a:solidFill>
                <a:effectLst/>
                <a:uLnTx/>
                <a:uFillTx/>
                <a:latin typeface="Calibri"/>
                <a:ea typeface="+mn-ea"/>
                <a:cs typeface="Calibri"/>
              </a:rPr>
              <a:t>P</a:t>
            </a:r>
            <a:r>
              <a:rPr kumimoji="0" sz="2800" b="0" i="0" u="none" strike="noStrike" kern="1200" cap="none" spc="-10" normalizeH="0" baseline="0" noProof="0" dirty="0" smtClean="0">
                <a:ln>
                  <a:noFill/>
                </a:ln>
                <a:solidFill>
                  <a:prstClr val="black"/>
                </a:solidFill>
                <a:effectLst/>
                <a:uLnTx/>
                <a:uFillTx/>
                <a:latin typeface="Calibri"/>
                <a:ea typeface="+mn-ea"/>
                <a:cs typeface="Calibri"/>
              </a:rPr>
              <a:t>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35"/>
              </a:spcBef>
              <a:spcAft>
                <a:spcPts val="0"/>
              </a:spcAft>
              <a:buClrTx/>
              <a:buSzTx/>
              <a:buFont typeface="Arial"/>
              <a:buChar char="–"/>
              <a:tabLst>
                <a:tab pos="756285" algn="l"/>
              </a:tabLst>
              <a:defRPr/>
            </a:pPr>
            <a:r>
              <a:rPr kumimoji="0" sz="2800" b="0" i="0" u="none" strike="noStrike" kern="1200" cap="none" spc="-15" normalizeH="0" baseline="0" noProof="0" dirty="0" smtClean="0">
                <a:ln>
                  <a:noFill/>
                </a:ln>
                <a:solidFill>
                  <a:prstClr val="black"/>
                </a:solidFill>
                <a:effectLst/>
                <a:uLnTx/>
                <a:uFillTx/>
                <a:latin typeface="Calibri"/>
                <a:ea typeface="+mn-ea"/>
                <a:cs typeface="Calibri"/>
              </a:rPr>
              <a:t>03:</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Not</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en</a:t>
            </a:r>
            <a:r>
              <a:rPr kumimoji="0" sz="2800" b="0" i="0" u="none" strike="noStrike" kern="1200" cap="none" spc="-6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ol</a:t>
            </a:r>
            <a:r>
              <a:rPr kumimoji="0" sz="2800" b="0" i="0" u="none" strike="noStrike" kern="1200" cap="none" spc="-20" normalizeH="0" baseline="0" noProof="0" dirty="0" smtClean="0">
                <a:ln>
                  <a:noFill/>
                </a:ln>
                <a:solidFill>
                  <a:prstClr val="black"/>
                </a:solidFill>
                <a:effectLst/>
                <a:uLnTx/>
                <a:uFillTx/>
                <a:latin typeface="Calibri"/>
                <a:ea typeface="+mn-ea"/>
                <a:cs typeface="Calibri"/>
              </a:rPr>
              <a:t>l</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800" b="0" i="0" u="none" strike="noStrike" kern="1200" cap="none" spc="2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lo</a:t>
            </a:r>
            <a:r>
              <a:rPr kumimoji="0" sz="2800" b="0" i="0" u="none" strike="noStrike" kern="1200" cap="none" spc="-25" normalizeH="0" baseline="0" noProof="0" dirty="0" smtClean="0">
                <a:ln>
                  <a:noFill/>
                </a:ln>
                <a:solidFill>
                  <a:prstClr val="black"/>
                </a:solidFill>
                <a:effectLst/>
                <a:uLnTx/>
                <a:uFillTx/>
                <a:latin typeface="Calibri"/>
                <a:ea typeface="+mn-ea"/>
                <a:cs typeface="Calibri"/>
              </a:rPr>
              <a:t>n</a:t>
            </a:r>
            <a:r>
              <a:rPr kumimoji="0" sz="2800" b="0" i="0" u="none" strike="noStrike" kern="1200" cap="none" spc="-15" normalizeH="0" baseline="0" noProof="0" dirty="0" smtClean="0">
                <a:ln>
                  <a:noFill/>
                </a:ln>
                <a:solidFill>
                  <a:prstClr val="black"/>
                </a:solidFill>
                <a:effectLst/>
                <a:uLnTx/>
                <a:uFillTx/>
                <a:latin typeface="Calibri"/>
                <a:ea typeface="+mn-ea"/>
                <a:cs typeface="Calibri"/>
              </a:rPr>
              <a:t>g</a:t>
            </a:r>
            <a:r>
              <a:rPr kumimoji="0" sz="2800" b="0" i="0" u="none" strike="noStrike" kern="1200" cap="none" spc="1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enough </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a:t>
            </a:r>
            <a:r>
              <a:rPr kumimoji="0" sz="2800" b="0" i="0" u="none" strike="noStrike" kern="1200" cap="none" spc="-10" normalizeH="0" baseline="0" noProof="0" dirty="0" smtClean="0">
                <a:ln>
                  <a:noFill/>
                </a:ln>
                <a:solidFill>
                  <a:prstClr val="black"/>
                </a:solidFill>
                <a:effectLst/>
                <a:uLnTx/>
                <a:uFillTx/>
                <a:latin typeface="Calibri"/>
                <a:ea typeface="+mn-ea"/>
                <a:cs typeface="Calibri"/>
              </a:rPr>
              <a:t>a</a:t>
            </a:r>
            <a:r>
              <a:rPr kumimoji="0" sz="2800" b="0" i="0" u="none" strike="noStrike" kern="1200" cap="none" spc="-15" normalizeH="0" baseline="0" noProof="0" dirty="0" smtClean="0">
                <a:ln>
                  <a:noFill/>
                </a:ln>
                <a:solidFill>
                  <a:prstClr val="black"/>
                </a:solidFill>
                <a:effectLst/>
                <a:uLnTx/>
                <a:uFillTx/>
                <a:latin typeface="Calibri"/>
                <a:ea typeface="+mn-ea"/>
                <a:cs typeface="Calibri"/>
              </a:rPr>
              <a:t>rn a</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f</a:t>
            </a:r>
            <a:r>
              <a:rPr kumimoji="0" sz="2800" b="0" i="0" u="none" strike="noStrike" kern="1200" cap="none" spc="-25"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nal</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g</a:t>
            </a:r>
            <a:r>
              <a:rPr kumimoji="0" sz="2800" b="0" i="0" u="none" strike="noStrike" kern="1200" cap="none" spc="-7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ade</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7741072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Missing SASID Report</a:t>
            </a:r>
            <a:endParaRPr lang="en-US" dirty="0">
              <a:latin typeface="Arial"/>
              <a:cs typeface="Arial"/>
            </a:endParaRPr>
          </a:p>
        </p:txBody>
      </p:sp>
      <p:sp>
        <p:nvSpPr>
          <p:cNvPr id="3" name="Content Placeholder 2"/>
          <p:cNvSpPr>
            <a:spLocks noGrp="1"/>
          </p:cNvSpPr>
          <p:nvPr>
            <p:ph idx="1"/>
          </p:nvPr>
        </p:nvSpPr>
        <p:spPr>
          <a:xfrm>
            <a:off x="457200" y="3276879"/>
            <a:ext cx="8229600" cy="2444268"/>
          </a:xfrm>
        </p:spPr>
        <p:txBody>
          <a:bodyPr>
            <a:normAutofit fontScale="92500" lnSpcReduction="10000"/>
          </a:bodyPr>
          <a:lstStyle/>
          <a:p>
            <a:r>
              <a:rPr lang="en-US" b="1" dirty="0" smtClean="0">
                <a:latin typeface="Arial"/>
                <a:cs typeface="Arial"/>
              </a:rPr>
              <a:t>01:</a:t>
            </a:r>
            <a:r>
              <a:rPr lang="en-US" dirty="0">
                <a:latin typeface="Arial"/>
                <a:cs typeface="Arial"/>
              </a:rPr>
              <a:t>	Pre-K student – Related Services Only</a:t>
            </a:r>
          </a:p>
          <a:p>
            <a:r>
              <a:rPr lang="en-US" b="1" dirty="0" smtClean="0">
                <a:latin typeface="Arial"/>
                <a:cs typeface="Arial"/>
              </a:rPr>
              <a:t>02:</a:t>
            </a:r>
            <a:r>
              <a:rPr lang="en-US" b="1" dirty="0">
                <a:latin typeface="Arial"/>
                <a:cs typeface="Arial"/>
              </a:rPr>
              <a:t>	</a:t>
            </a:r>
            <a:r>
              <a:rPr lang="en-US" dirty="0">
                <a:latin typeface="Arial"/>
                <a:cs typeface="Arial"/>
              </a:rPr>
              <a:t>Student receiving transition services only and engaged in Workplace Experience</a:t>
            </a:r>
          </a:p>
          <a:p>
            <a:r>
              <a:rPr lang="en-US" b="1" dirty="0" smtClean="0">
                <a:latin typeface="Arial"/>
                <a:cs typeface="Arial"/>
              </a:rPr>
              <a:t>03:</a:t>
            </a:r>
            <a:r>
              <a:rPr lang="en-US" b="1" dirty="0">
                <a:latin typeface="Arial"/>
                <a:cs typeface="Arial"/>
              </a:rPr>
              <a:t>	</a:t>
            </a:r>
            <a:r>
              <a:rPr lang="en-US" dirty="0">
                <a:latin typeface="Arial"/>
                <a:cs typeface="Arial"/>
              </a:rPr>
              <a:t>Student not in district long enough to earn final outcome/grade</a:t>
            </a:r>
          </a:p>
          <a:p>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7" name="Picture 6"/>
          <p:cNvPicPr>
            <a:picLocks noChangeAspect="1"/>
          </p:cNvPicPr>
          <p:nvPr/>
        </p:nvPicPr>
        <p:blipFill>
          <a:blip r:embed="rId3"/>
          <a:stretch>
            <a:fillRect/>
          </a:stretch>
        </p:blipFill>
        <p:spPr>
          <a:xfrm>
            <a:off x="1005812" y="1601449"/>
            <a:ext cx="6890551" cy="1491619"/>
          </a:xfrm>
          <a:prstGeom prst="rect">
            <a:avLst/>
          </a:prstGeom>
        </p:spPr>
      </p:pic>
    </p:spTree>
    <p:extLst>
      <p:ext uri="{BB962C8B-B14F-4D97-AF65-F5344CB8AC3E}">
        <p14:creationId xmlns:p14="http://schemas.microsoft.com/office/powerpoint/2010/main" val="84028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746125">
              <a:lnSpc>
                <a:spcPct val="100000"/>
              </a:lnSpc>
            </a:pPr>
            <a:r>
              <a:rPr sz="4400" dirty="0" smtClean="0">
                <a:latin typeface="Calibri"/>
                <a:cs typeface="Calibri"/>
              </a:rPr>
              <a:t>Summa</a:t>
            </a:r>
            <a:r>
              <a:rPr sz="4400" spc="25" dirty="0" smtClean="0">
                <a:latin typeface="Calibri"/>
                <a:cs typeface="Calibri"/>
              </a:rPr>
              <a:t>r</a:t>
            </a:r>
            <a:r>
              <a:rPr sz="4400" spc="0" dirty="0" smtClean="0">
                <a:latin typeface="Calibri"/>
                <a:cs typeface="Calibri"/>
              </a:rPr>
              <a:t>y</a:t>
            </a:r>
            <a:r>
              <a:rPr sz="4400" spc="-15" dirty="0" smtClean="0">
                <a:latin typeface="Calibri"/>
                <a:cs typeface="Calibri"/>
              </a:rPr>
              <a:t> </a:t>
            </a:r>
            <a:r>
              <a:rPr sz="4400" spc="-25" dirty="0" smtClean="0">
                <a:latin typeface="Calibri"/>
                <a:cs typeface="Calibri"/>
              </a:rPr>
              <a:t>b</a:t>
            </a:r>
            <a:r>
              <a:rPr sz="4400" spc="0" dirty="0" smtClean="0">
                <a:latin typeface="Calibri"/>
                <a:cs typeface="Calibri"/>
              </a:rPr>
              <a:t>y </a:t>
            </a:r>
            <a:r>
              <a:rPr sz="4400" spc="-120" dirty="0" smtClean="0">
                <a:latin typeface="Calibri"/>
                <a:cs typeface="Calibri"/>
              </a:rPr>
              <a:t>F</a:t>
            </a:r>
            <a:r>
              <a:rPr sz="4400" spc="0" dirty="0" smtClean="0">
                <a:latin typeface="Calibri"/>
                <a:cs typeface="Calibri"/>
              </a:rPr>
              <a:t>acil</a:t>
            </a:r>
            <a:r>
              <a:rPr sz="4400" spc="-10" dirty="0" smtClean="0">
                <a:latin typeface="Calibri"/>
                <a:cs typeface="Calibri"/>
              </a:rPr>
              <a:t>i</a:t>
            </a:r>
            <a:r>
              <a:rPr sz="4400" spc="0" dirty="0" smtClean="0">
                <a:latin typeface="Calibri"/>
                <a:cs typeface="Calibri"/>
              </a:rPr>
              <a:t>ty </a:t>
            </a:r>
            <a:r>
              <a:rPr sz="4400" spc="5" dirty="0" smtClean="0">
                <a:latin typeface="Calibri"/>
                <a:cs typeface="Calibri"/>
              </a:rPr>
              <a:t>C</a:t>
            </a:r>
            <a:r>
              <a:rPr sz="4400" spc="0" dirty="0" smtClean="0">
                <a:latin typeface="Calibri"/>
                <a:cs typeface="Calibri"/>
              </a:rPr>
              <a:t>ode</a:t>
            </a:r>
            <a:r>
              <a:rPr sz="4400" spc="5" dirty="0" smtClean="0">
                <a:latin typeface="Calibri"/>
                <a:cs typeface="Calibri"/>
              </a:rPr>
              <a:t> </a:t>
            </a:r>
            <a:r>
              <a:rPr sz="4400" spc="0" dirty="0" smtClean="0">
                <a:latin typeface="Calibri"/>
                <a:cs typeface="Calibri"/>
              </a:rPr>
              <a:t>1</a:t>
            </a:r>
            <a:endParaRPr sz="4400" dirty="0">
              <a:latin typeface="Calibri"/>
              <a:cs typeface="Calibri"/>
            </a:endParaRPr>
          </a:p>
        </p:txBody>
      </p:sp>
      <p:sp>
        <p:nvSpPr>
          <p:cNvPr id="3" name="object 3"/>
          <p:cNvSpPr/>
          <p:nvPr/>
        </p:nvSpPr>
        <p:spPr>
          <a:xfrm>
            <a:off x="4572" y="1600200"/>
            <a:ext cx="9121140" cy="3758184"/>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1164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746125">
              <a:lnSpc>
                <a:spcPct val="100000"/>
              </a:lnSpc>
            </a:pPr>
            <a:r>
              <a:rPr sz="4400" dirty="0" smtClean="0">
                <a:latin typeface="Calibri"/>
                <a:cs typeface="Calibri"/>
              </a:rPr>
              <a:t>Summa</a:t>
            </a:r>
            <a:r>
              <a:rPr sz="4400" spc="25" dirty="0" smtClean="0">
                <a:latin typeface="Calibri"/>
                <a:cs typeface="Calibri"/>
              </a:rPr>
              <a:t>r</a:t>
            </a:r>
            <a:r>
              <a:rPr sz="4400" spc="0" dirty="0" smtClean="0">
                <a:latin typeface="Calibri"/>
                <a:cs typeface="Calibri"/>
              </a:rPr>
              <a:t>y</a:t>
            </a:r>
            <a:r>
              <a:rPr sz="4400" spc="-15" dirty="0" smtClean="0">
                <a:latin typeface="Calibri"/>
                <a:cs typeface="Calibri"/>
              </a:rPr>
              <a:t> </a:t>
            </a:r>
            <a:r>
              <a:rPr sz="4400" spc="-25" dirty="0" smtClean="0">
                <a:latin typeface="Calibri"/>
                <a:cs typeface="Calibri"/>
              </a:rPr>
              <a:t>b</a:t>
            </a:r>
            <a:r>
              <a:rPr sz="4400" spc="0" dirty="0" smtClean="0">
                <a:latin typeface="Calibri"/>
                <a:cs typeface="Calibri"/>
              </a:rPr>
              <a:t>y </a:t>
            </a:r>
            <a:r>
              <a:rPr sz="4400" spc="-120" dirty="0" smtClean="0">
                <a:latin typeface="Calibri"/>
                <a:cs typeface="Calibri"/>
              </a:rPr>
              <a:t>F</a:t>
            </a:r>
            <a:r>
              <a:rPr sz="4400" spc="0" dirty="0" smtClean="0">
                <a:latin typeface="Calibri"/>
                <a:cs typeface="Calibri"/>
              </a:rPr>
              <a:t>acil</a:t>
            </a:r>
            <a:r>
              <a:rPr sz="4400" spc="-10" dirty="0" smtClean="0">
                <a:latin typeface="Calibri"/>
                <a:cs typeface="Calibri"/>
              </a:rPr>
              <a:t>i</a:t>
            </a:r>
            <a:r>
              <a:rPr sz="4400" spc="0" dirty="0" smtClean="0">
                <a:latin typeface="Calibri"/>
                <a:cs typeface="Calibri"/>
              </a:rPr>
              <a:t>ty </a:t>
            </a:r>
            <a:r>
              <a:rPr sz="4400" spc="5" dirty="0" smtClean="0">
                <a:latin typeface="Calibri"/>
                <a:cs typeface="Calibri"/>
              </a:rPr>
              <a:t>C</a:t>
            </a:r>
            <a:r>
              <a:rPr sz="4400" spc="0" dirty="0" smtClean="0">
                <a:latin typeface="Calibri"/>
                <a:cs typeface="Calibri"/>
              </a:rPr>
              <a:t>ode</a:t>
            </a:r>
            <a:r>
              <a:rPr sz="4400" spc="5" dirty="0" smtClean="0">
                <a:latin typeface="Calibri"/>
                <a:cs typeface="Calibri"/>
              </a:rPr>
              <a:t> </a:t>
            </a:r>
            <a:r>
              <a:rPr sz="4400" spc="0" dirty="0" smtClean="0">
                <a:latin typeface="Calibri"/>
                <a:cs typeface="Calibri"/>
              </a:rPr>
              <a:t>1</a:t>
            </a:r>
            <a:endParaRPr sz="4400" dirty="0">
              <a:latin typeface="Calibri"/>
              <a:cs typeface="Calibri"/>
            </a:endParaRPr>
          </a:p>
        </p:txBody>
      </p:sp>
      <p:sp>
        <p:nvSpPr>
          <p:cNvPr id="3" name="object 3"/>
          <p:cNvSpPr txBox="1"/>
          <p:nvPr/>
        </p:nvSpPr>
        <p:spPr>
          <a:xfrm>
            <a:off x="535940" y="1584071"/>
            <a:ext cx="8028940" cy="4691380"/>
          </a:xfrm>
          <a:prstGeom prst="rect">
            <a:avLst/>
          </a:prstGeom>
        </p:spPr>
        <p:txBody>
          <a:bodyPr vert="horz" wrap="square" lIns="0" tIns="0" rIns="0" bIns="0" rtlCol="0">
            <a:noAutofit/>
          </a:bodyPr>
          <a:lstStyle/>
          <a:p>
            <a:pPr marL="355600" marR="3768090" lvl="0" indent="-342900" algn="ctr" defTabSz="914400" rtl="0" eaLnBrk="1" fontAlgn="auto" latinLnBrk="0" hangingPunct="1">
              <a:lnSpc>
                <a:spcPct val="100000"/>
              </a:lnSpc>
              <a:spcBef>
                <a:spcPts val="0"/>
              </a:spcBef>
              <a:spcAft>
                <a:spcPts val="0"/>
              </a:spcAft>
              <a:buClrTx/>
              <a:buSzTx/>
              <a:buFont typeface="Arial"/>
              <a:buChar char="•"/>
              <a:tabLst>
                <a:tab pos="342265" algn="l"/>
              </a:tabLst>
              <a:defRPr/>
            </a:pPr>
            <a:r>
              <a:rPr kumimoji="0" sz="2700" b="0" i="0" u="none" strike="noStrike" kern="1200" cap="none" spc="-60" normalizeH="0" baseline="0" noProof="0" dirty="0" smtClean="0">
                <a:ln>
                  <a:noFill/>
                </a:ln>
                <a:solidFill>
                  <a:prstClr val="black"/>
                </a:solidFill>
                <a:effectLst/>
                <a:uLnTx/>
                <a:uFillTx/>
                <a:latin typeface="Calibri"/>
                <a:ea typeface="+mn-ea"/>
                <a:cs typeface="Calibri"/>
              </a:rPr>
              <a:t>K</a:t>
            </a:r>
            <a:r>
              <a:rPr kumimoji="0" sz="2700" b="0" i="0" u="none" strike="noStrike" kern="1200" cap="none" spc="-25" normalizeH="0" baseline="0" noProof="0" dirty="0" smtClean="0">
                <a:ln>
                  <a:noFill/>
                </a:ln>
                <a:solidFill>
                  <a:prstClr val="black"/>
                </a:solidFill>
                <a:effectLst/>
                <a:uLnTx/>
                <a:uFillTx/>
                <a:latin typeface="Calibri"/>
                <a:ea typeface="+mn-ea"/>
                <a:cs typeface="Calibri"/>
              </a:rPr>
              <a:t>e</a:t>
            </a:r>
            <a:r>
              <a:rPr kumimoji="0" sz="2700" b="0" i="0" u="none" strike="noStrike" kern="1200" cap="none" spc="-15" normalizeH="0" baseline="0" noProof="0" dirty="0" smtClean="0">
                <a:ln>
                  <a:noFill/>
                </a:ln>
                <a:solidFill>
                  <a:prstClr val="black"/>
                </a:solidFill>
                <a:effectLst/>
                <a:uLnTx/>
                <a:uFillTx/>
                <a:latin typeface="Calibri"/>
                <a:ea typeface="+mn-ea"/>
                <a:cs typeface="Calibri"/>
              </a:rPr>
              <a:t>y eleme</a:t>
            </a:r>
            <a:r>
              <a:rPr kumimoji="0" sz="2700" b="0" i="0" u="none" strike="noStrike" kern="1200" cap="none" spc="-30" normalizeH="0" baseline="0" noProof="0" dirty="0" smtClean="0">
                <a:ln>
                  <a:noFill/>
                </a:ln>
                <a:solidFill>
                  <a:prstClr val="black"/>
                </a:solidFill>
                <a:effectLst/>
                <a:uLnTx/>
                <a:uFillTx/>
                <a:latin typeface="Calibri"/>
                <a:ea typeface="+mn-ea"/>
                <a:cs typeface="Calibri"/>
              </a:rPr>
              <a:t>n</a:t>
            </a:r>
            <a:r>
              <a:rPr kumimoji="0" sz="2700" b="0" i="0" u="none" strike="noStrike" kern="1200" cap="none" spc="0" normalizeH="0" baseline="0" noProof="0" dirty="0" smtClean="0">
                <a:ln>
                  <a:noFill/>
                </a:ln>
                <a:solidFill>
                  <a:prstClr val="black"/>
                </a:solidFill>
                <a:effectLst/>
                <a:uLnTx/>
                <a:uFillTx/>
                <a:latin typeface="Calibri"/>
                <a:ea typeface="+mn-ea"/>
                <a:cs typeface="Calibri"/>
              </a:rPr>
              <a:t>ts</a:t>
            </a:r>
            <a:r>
              <a:rPr kumimoji="0" sz="2700" b="0" i="0" u="none" strike="noStrike" kern="1200" cap="none" spc="-25" normalizeH="0" baseline="0" noProof="0" dirty="0" smtClean="0">
                <a:ln>
                  <a:noFill/>
                </a:ln>
                <a:solidFill>
                  <a:prstClr val="black"/>
                </a:solidFill>
                <a:effectLst/>
                <a:uLnTx/>
                <a:uFillTx/>
                <a:latin typeface="Calibri"/>
                <a:ea typeface="+mn-ea"/>
                <a:cs typeface="Calibri"/>
              </a:rPr>
              <a:t> </a:t>
            </a:r>
            <a:r>
              <a:rPr kumimoji="0" sz="2700" b="0" i="0" u="none" strike="noStrike" kern="1200" cap="none" spc="0" normalizeH="0" baseline="0" noProof="0" dirty="0" smtClean="0">
                <a:ln>
                  <a:noFill/>
                </a:ln>
                <a:solidFill>
                  <a:prstClr val="black"/>
                </a:solidFill>
                <a:effectLst/>
                <a:uLnTx/>
                <a:uFillTx/>
                <a:latin typeface="Calibri"/>
                <a:ea typeface="+mn-ea"/>
                <a:cs typeface="Calibri"/>
              </a:rPr>
              <a:t>on</a:t>
            </a:r>
            <a:r>
              <a:rPr kumimoji="0" sz="2700" b="0" i="0" u="none" strike="noStrike" kern="1200" cap="none" spc="-10" normalizeH="0" baseline="0" noProof="0" dirty="0" smtClean="0">
                <a:ln>
                  <a:noFill/>
                </a:ln>
                <a:solidFill>
                  <a:prstClr val="black"/>
                </a:solidFill>
                <a:effectLst/>
                <a:uLnTx/>
                <a:uFillTx/>
                <a:latin typeface="Calibri"/>
                <a:ea typeface="+mn-ea"/>
                <a:cs typeface="Calibri"/>
              </a:rPr>
              <a:t> </a:t>
            </a:r>
            <a:r>
              <a:rPr kumimoji="0" sz="2700" b="0" i="0" u="none" strike="noStrike" kern="1200" cap="none" spc="-15" normalizeH="0" baseline="0" noProof="0" dirty="0" smtClean="0">
                <a:ln>
                  <a:noFill/>
                </a:ln>
                <a:solidFill>
                  <a:prstClr val="black"/>
                </a:solidFill>
                <a:effectLst/>
                <a:uLnTx/>
                <a:uFillTx/>
                <a:latin typeface="Calibri"/>
                <a:ea typeface="+mn-ea"/>
                <a:cs typeface="Calibri"/>
              </a:rPr>
              <a:t>the </a:t>
            </a:r>
            <a:r>
              <a:rPr kumimoji="0" sz="2700" b="0" i="0" u="none" strike="noStrike" kern="1200" cap="none" spc="-55" normalizeH="0" baseline="0" noProof="0" dirty="0" smtClean="0">
                <a:ln>
                  <a:noFill/>
                </a:ln>
                <a:solidFill>
                  <a:prstClr val="black"/>
                </a:solidFill>
                <a:effectLst/>
                <a:uLnTx/>
                <a:uFillTx/>
                <a:latin typeface="Calibri"/>
                <a:ea typeface="+mn-ea"/>
                <a:cs typeface="Calibri"/>
              </a:rPr>
              <a:t>r</a:t>
            </a:r>
            <a:r>
              <a:rPr kumimoji="0" sz="2700" b="0" i="0" u="none" strike="noStrike" kern="1200" cap="none" spc="0" normalizeH="0" baseline="0" noProof="0" dirty="0" smtClean="0">
                <a:ln>
                  <a:noFill/>
                </a:ln>
                <a:solidFill>
                  <a:prstClr val="black"/>
                </a:solidFill>
                <a:effectLst/>
                <a:uLnTx/>
                <a:uFillTx/>
                <a:latin typeface="Calibri"/>
                <a:ea typeface="+mn-ea"/>
                <a:cs typeface="Calibri"/>
              </a:rPr>
              <a:t>ep</a:t>
            </a:r>
            <a:r>
              <a:rPr kumimoji="0" sz="2700" b="0" i="0" u="none" strike="noStrike" kern="1200" cap="none" spc="5" normalizeH="0" baseline="0" noProof="0" dirty="0" smtClean="0">
                <a:ln>
                  <a:noFill/>
                </a:ln>
                <a:solidFill>
                  <a:prstClr val="black"/>
                </a:solidFill>
                <a:effectLst/>
                <a:uLnTx/>
                <a:uFillTx/>
                <a:latin typeface="Calibri"/>
                <a:ea typeface="+mn-ea"/>
                <a:cs typeface="Calibri"/>
              </a:rPr>
              <a:t>o</a:t>
            </a:r>
            <a:r>
              <a:rPr kumimoji="0" sz="2700" b="0" i="0" u="none" strike="noStrike" kern="1200" cap="none" spc="-10" normalizeH="0" baseline="0" noProof="0" dirty="0" smtClean="0">
                <a:ln>
                  <a:noFill/>
                </a:ln>
                <a:solidFill>
                  <a:prstClr val="black"/>
                </a:solidFill>
                <a:effectLst/>
                <a:uLnTx/>
                <a:uFillTx/>
                <a:latin typeface="Calibri"/>
                <a:ea typeface="+mn-ea"/>
                <a:cs typeface="Calibri"/>
              </a:rPr>
              <a:t>r</a:t>
            </a:r>
            <a:r>
              <a:rPr kumimoji="0" sz="2700" b="0" i="0" u="none" strike="noStrike" kern="1200" cap="none" spc="-20" normalizeH="0" baseline="0" noProof="0" dirty="0" smtClean="0">
                <a:ln>
                  <a:noFill/>
                </a:ln>
                <a:solidFill>
                  <a:prstClr val="black"/>
                </a:solidFill>
                <a:effectLst/>
                <a:uLnTx/>
                <a:uFillTx/>
                <a:latin typeface="Calibri"/>
                <a:ea typeface="+mn-ea"/>
                <a:cs typeface="Calibri"/>
              </a:rPr>
              <a:t>t</a:t>
            </a:r>
            <a:r>
              <a:rPr kumimoji="0" sz="2700" b="0" i="0" u="none" strike="noStrike" kern="1200" cap="none" spc="-10" normalizeH="0" baseline="0" noProof="0" dirty="0" smtClean="0">
                <a:ln>
                  <a:noFill/>
                </a:ln>
                <a:solidFill>
                  <a:prstClr val="black"/>
                </a:solidFill>
                <a:effectLst/>
                <a:uLnTx/>
                <a:uFillTx/>
                <a:latin typeface="Calibri"/>
                <a:ea typeface="+mn-ea"/>
                <a:cs typeface="Calibri"/>
              </a:rPr>
              <a:t>:</a:t>
            </a:r>
            <a:endParaRPr kumimoji="0" sz="27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300"/>
              </a:spcBef>
              <a:spcAft>
                <a:spcPts val="0"/>
              </a:spcAft>
              <a:buClrTx/>
              <a:buSzTx/>
              <a:buFont typeface="Arial"/>
              <a:buChar char="–"/>
              <a:tabLst>
                <a:tab pos="756285" algn="l"/>
              </a:tabLst>
              <a:defRPr/>
            </a:pPr>
            <a:r>
              <a:rPr kumimoji="0" sz="2400" b="0" i="0" u="none" strike="noStrike" kern="1200" cap="none" spc="-15" normalizeH="0" baseline="0" noProof="0" dirty="0" smtClean="0">
                <a:ln>
                  <a:noFill/>
                </a:ln>
                <a:solidFill>
                  <a:prstClr val="black"/>
                </a:solidFill>
                <a:effectLst/>
                <a:uLnTx/>
                <a:uFillTx/>
                <a:latin typeface="Calibri"/>
                <a:ea typeface="+mn-ea"/>
                <a:cs typeface="Calibri"/>
              </a:rPr>
              <a:t>Number</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f</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25" normalizeH="0" baseline="0" noProof="0" dirty="0" smtClean="0">
                <a:ln>
                  <a:noFill/>
                </a:ln>
                <a:solidFill>
                  <a:prstClr val="black"/>
                </a:solidFill>
                <a:effectLst/>
                <a:uLnTx/>
                <a:uFillTx/>
                <a:latin typeface="Calibri"/>
                <a:ea typeface="+mn-ea"/>
                <a:cs typeface="Calibri"/>
              </a:rPr>
              <a:t>P</a:t>
            </a:r>
            <a:r>
              <a:rPr kumimoji="0" sz="2400" b="0" i="0" u="none" strike="noStrike" kern="1200" cap="none" spc="0" normalizeH="0" baseline="0" noProof="0" dirty="0" smtClean="0">
                <a:ln>
                  <a:noFill/>
                </a:ln>
                <a:solidFill>
                  <a:prstClr val="black"/>
                </a:solidFill>
                <a:effectLst/>
                <a:uLnTx/>
                <a:uFillTx/>
                <a:latin typeface="Calibri"/>
                <a:ea typeface="+mn-ea"/>
                <a:cs typeface="Calibri"/>
              </a:rPr>
              <a:t>SIS</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S</a:t>
            </a:r>
            <a:r>
              <a:rPr kumimoji="0" sz="2400" b="0" i="0" u="none" strike="noStrike" kern="1200" cap="none" spc="0" normalizeH="0" baseline="0" noProof="0" dirty="0" smtClean="0">
                <a:ln>
                  <a:noFill/>
                </a:ln>
                <a:solidFill>
                  <a:prstClr val="black"/>
                </a:solidFill>
                <a:effectLst/>
                <a:uLnTx/>
                <a:uFillTx/>
                <a:latin typeface="Calibri"/>
                <a:ea typeface="+mn-ea"/>
                <a:cs typeface="Calibri"/>
              </a:rPr>
              <a:t>ASIDs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85"/>
              </a:spcBef>
              <a:spcAft>
                <a:spcPts val="0"/>
              </a:spcAft>
              <a:buClrTx/>
              <a:buSzTx/>
              <a:buFont typeface="Arial"/>
              <a:buChar char="–"/>
              <a:tabLst>
                <a:tab pos="756285" algn="l"/>
              </a:tabLst>
              <a:defRPr/>
            </a:pPr>
            <a:r>
              <a:rPr kumimoji="0" sz="2400" b="0" i="0" u="none" strike="noStrike" kern="1200" cap="none" spc="-15" normalizeH="0" baseline="0" noProof="0" dirty="0" smtClean="0">
                <a:ln>
                  <a:noFill/>
                </a:ln>
                <a:solidFill>
                  <a:prstClr val="black"/>
                </a:solidFill>
                <a:effectLst/>
                <a:uLnTx/>
                <a:uFillTx/>
                <a:latin typeface="Calibri"/>
                <a:ea typeface="+mn-ea"/>
                <a:cs typeface="Calibri"/>
              </a:rPr>
              <a:t>Number</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f</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60"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CS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S</a:t>
            </a:r>
            <a:r>
              <a:rPr kumimoji="0" sz="2400" b="0" i="0" u="none" strike="noStrike" kern="1200" cap="none" spc="0" normalizeH="0" baseline="0" noProof="0" dirty="0" smtClean="0">
                <a:ln>
                  <a:noFill/>
                </a:ln>
                <a:solidFill>
                  <a:prstClr val="black"/>
                </a:solidFill>
                <a:effectLst/>
                <a:uLnTx/>
                <a:uFillTx/>
                <a:latin typeface="Calibri"/>
                <a:ea typeface="+mn-ea"/>
                <a:cs typeface="Calibri"/>
              </a:rPr>
              <a:t>ASIDs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1155700" marR="0" lvl="2" indent="-228600" algn="l" defTabSz="914400" rtl="0" eaLnBrk="1" fontAlgn="auto" latinLnBrk="0" hangingPunct="1">
              <a:lnSpc>
                <a:spcPct val="100000"/>
              </a:lnSpc>
              <a:spcBef>
                <a:spcPts val="270"/>
              </a:spcBef>
              <a:spcAft>
                <a:spcPts val="0"/>
              </a:spcAft>
              <a:buClrTx/>
              <a:buSzTx/>
              <a:buFont typeface="Arial"/>
              <a:buChar char="•"/>
              <a:tabLst>
                <a:tab pos="1155700" algn="l"/>
              </a:tabLst>
              <a:defRPr/>
            </a:pP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ber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w</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do</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not</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use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June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PSIS.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155700" marR="38100" lvl="2" indent="-228600" algn="l" defTabSz="914400" rtl="0" eaLnBrk="1" fontAlgn="auto" latinLnBrk="0" hangingPunct="1">
              <a:lnSpc>
                <a:spcPct val="90000"/>
              </a:lnSpc>
              <a:spcBef>
                <a:spcPts val="480"/>
              </a:spcBef>
              <a:spcAft>
                <a:spcPts val="0"/>
              </a:spcAft>
              <a:buClrTx/>
              <a:buSzTx/>
              <a:buFont typeface="Arial"/>
              <a:buChar char="•"/>
              <a:tabLst>
                <a:tab pos="1155700" algn="l"/>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This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uses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PSIS </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egi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tion and </a:t>
            </a:r>
            <a:r>
              <a:rPr kumimoji="0" sz="2000" b="0" i="0" u="none" strike="noStrike" kern="1200" cap="none" spc="-4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xpects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a:t>
            </a:r>
            <a:r>
              <a:rPr kumimoji="0" sz="2000" b="0" i="0" u="none" strike="noStrike" kern="1200" cap="none" spc="-35"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3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epor</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 by</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our</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ct</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er 90 d</a:t>
            </a:r>
            <a:r>
              <a:rPr kumimoji="0" sz="2000" b="0" i="0" u="none" strike="noStrike" kern="1200" cap="none" spc="-40" normalizeH="0" baseline="0" noProof="0" dirty="0" smtClean="0">
                <a:ln>
                  <a:noFill/>
                </a:ln>
                <a:solidFill>
                  <a:prstClr val="black"/>
                </a:solidFill>
                <a:effectLst/>
                <a:uLnTx/>
                <a:uFillTx/>
                <a:latin typeface="Calibri"/>
                <a:ea typeface="+mn-ea"/>
                <a:cs typeface="Calibri"/>
              </a:rPr>
              <a:t>a</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3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If t</a:t>
            </a:r>
            <a:r>
              <a:rPr kumimoji="0" sz="2000" b="0" i="0" u="none" strike="noStrike" kern="1200" cap="none" spc="5" normalizeH="0" baseline="0" noProof="0" dirty="0" smtClean="0">
                <a:ln>
                  <a:noFill/>
                </a:ln>
                <a:solidFill>
                  <a:prstClr val="black"/>
                </a:solidFill>
                <a:effectLst/>
                <a:uLnTx/>
                <a:uFillTx/>
                <a:latin typeface="Calibri"/>
                <a:ea typeface="+mn-ea"/>
                <a:cs typeface="Calibri"/>
              </a:rPr>
              <a:t>h</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l</a:t>
            </a:r>
            <a:r>
              <a:rPr kumimoji="0" sz="2000" b="0" i="0" u="none" strike="noStrike" kern="1200" cap="none" spc="-1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ft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our di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ct,</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but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w</a:t>
            </a:r>
            <a:r>
              <a:rPr kumimoji="0" sz="2000" b="0" i="0" u="none" strike="noStrike" kern="1200" cap="none" spc="0" normalizeH="0" baseline="0" noProof="0" dirty="0" smtClean="0">
                <a:ln>
                  <a:noFill/>
                </a:ln>
                <a:solidFill>
                  <a:prstClr val="black"/>
                </a:solidFill>
                <a:effectLst/>
                <a:uLnTx/>
                <a:uFillTx/>
                <a:latin typeface="Calibri"/>
                <a:ea typeface="+mn-ea"/>
                <a:cs typeface="Calibri"/>
              </a:rPr>
              <a:t>as not</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epor</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b</a:t>
            </a:r>
            <a:r>
              <a:rPr kumimoji="0" sz="2000" b="0" i="0" u="none" strike="noStrike" kern="1200" cap="none" spc="0" normalizeH="0" baseline="0" noProof="0" dirty="0" smtClean="0">
                <a:ln>
                  <a:noFill/>
                </a:ln>
                <a:solidFill>
                  <a:prstClr val="black"/>
                </a:solidFill>
                <a:effectLst/>
                <a:uLnTx/>
                <a:uFillTx/>
                <a:latin typeface="Calibri"/>
                <a:ea typeface="+mn-ea"/>
                <a:cs typeface="Calibri"/>
              </a:rPr>
              <a:t>y another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PS</a:t>
            </a:r>
            <a:r>
              <a:rPr kumimoji="0" sz="2000" b="0" i="0" u="none" strike="noStrike" kern="1200" cap="none" spc="-45" normalizeH="0" baseline="0" noProof="0" dirty="0" smtClean="0">
                <a:ln>
                  <a:noFill/>
                </a:ln>
                <a:solidFill>
                  <a:prstClr val="black"/>
                </a:solidFill>
                <a:effectLst/>
                <a:uLnTx/>
                <a:uFillTx/>
                <a:latin typeface="Calibri"/>
                <a:ea typeface="+mn-ea"/>
                <a:cs typeface="Calibri"/>
              </a:rPr>
              <a:t>D</a:t>
            </a:r>
            <a:r>
              <a:rPr kumimoji="0" sz="2000" b="0" i="0" u="none" strike="noStrike" kern="1200" cap="none" spc="0" normalizeH="0" baseline="0" noProof="0" dirty="0" smtClean="0">
                <a:ln>
                  <a:noFill/>
                </a:ln>
                <a:solidFill>
                  <a:prstClr val="black"/>
                </a:solidFill>
                <a:effectLst/>
                <a:uLnTx/>
                <a:uFillTx/>
                <a:latin typeface="Calibri"/>
                <a:ea typeface="+mn-ea"/>
                <a:cs typeface="Calibri"/>
              </a:rPr>
              <a:t>,</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w</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xpect</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if</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en</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d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er</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90</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35" normalizeH="0" baseline="0" noProof="0" dirty="0" smtClean="0">
                <a:ln>
                  <a:noFill/>
                </a:ln>
                <a:solidFill>
                  <a:prstClr val="black"/>
                </a:solidFill>
                <a:effectLst/>
                <a:uLnTx/>
                <a:uFillTx/>
                <a:latin typeface="Calibri"/>
                <a:ea typeface="+mn-ea"/>
                <a:cs typeface="Calibri"/>
              </a:rPr>
              <a:t>a</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3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If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in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our</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di</a:t>
            </a:r>
            <a:r>
              <a:rPr kumimoji="0" sz="2000" b="0" i="0" u="none" strike="noStrike" kern="1200" cap="none" spc="-35"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ct</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ajo</a:t>
            </a:r>
            <a:r>
              <a:rPr kumimoji="0" sz="2000" b="0" i="0" u="none" strike="noStrike" kern="1200" cap="none" spc="-1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ity of</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but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a:t>
            </a:r>
            <a:r>
              <a:rPr kumimoji="0" sz="2000" b="0" i="0" u="none" strike="noStrike" kern="1200" cap="none" spc="-25" normalizeH="0" baseline="0" noProof="0" dirty="0" smtClean="0">
                <a:ln>
                  <a:noFill/>
                </a:ln>
                <a:solidFill>
                  <a:prstClr val="black"/>
                </a:solidFill>
                <a:effectLst/>
                <a:uLnTx/>
                <a:uFillTx/>
                <a:latin typeface="Calibri"/>
                <a:ea typeface="+mn-ea"/>
                <a:cs typeface="Calibri"/>
              </a:rPr>
              <a:t>s</a:t>
            </a:r>
            <a:r>
              <a:rPr kumimoji="0" sz="2000" b="0" i="0" u="none" strike="noStrike" kern="1200" cap="none" spc="-50"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er</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cts</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30" normalizeH="0" baseline="0" noProof="0" dirty="0" smtClean="0">
                <a:ln>
                  <a:noFill/>
                </a:ln>
                <a:solidFill>
                  <a:prstClr val="black"/>
                </a:solidFill>
                <a:effectLst/>
                <a:uLnTx/>
                <a:uFillTx/>
                <a:latin typeface="Calibri"/>
                <a:ea typeface="+mn-ea"/>
                <a:cs typeface="Calibri"/>
              </a:rPr>
              <a:t>a</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a:t>
            </a:r>
            <a:r>
              <a:rPr kumimoji="0" sz="2000" b="0" i="0" u="none" strike="noStrike" kern="1200" cap="none" spc="-15"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a:t>
            </a:r>
            <a:r>
              <a:rPr kumimoji="0" sz="2000" b="0" i="0" u="none" strike="noStrike" kern="1200" cap="none" spc="-17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 th</a:t>
            </a:r>
            <a:r>
              <a:rPr kumimoji="0" sz="2000" b="0" i="0" u="none" strike="noStrike" kern="1200" cap="none" spc="-2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y</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ll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be</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on</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n</a:t>
            </a:r>
            <a:r>
              <a:rPr kumimoji="0" sz="2000" b="0" i="0" u="none" strike="noStrike" kern="1200" cap="none" spc="-1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a:t>
            </a:r>
            <a:r>
              <a:rPr kumimoji="0" sz="2000" b="0" i="0" u="none" strike="noStrike" kern="1200" cap="none" spc="70" normalizeH="0" baseline="0" noProof="0" dirty="0" smtClean="0">
                <a:ln>
                  <a:noFill/>
                </a:ln>
                <a:solidFill>
                  <a:prstClr val="black"/>
                </a:solidFill>
                <a:effectLst/>
                <a:uLnTx/>
                <a:uFillTx/>
                <a:latin typeface="Calibri"/>
                <a:ea typeface="+mn-ea"/>
                <a:cs typeface="Calibri"/>
              </a:rPr>
              <a:t>t</a:t>
            </a:r>
            <a:r>
              <a:rPr kumimoji="0" sz="2000" b="0" i="0" u="none" strike="noStrike" kern="1200" cap="none" spc="-120" normalizeH="0" baseline="0" noProof="0" dirty="0" smtClean="0">
                <a:ln>
                  <a:noFill/>
                </a:ln>
                <a:solidFill>
                  <a:prstClr val="black"/>
                </a:solidFill>
                <a:effectLst/>
                <a:uLnTx/>
                <a:uFillTx/>
                <a:latin typeface="Calibri"/>
                <a:ea typeface="+mn-ea"/>
                <a:cs typeface="Calibri"/>
              </a:rPr>
              <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5"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ID</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(Hence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eason </a:t>
            </a:r>
            <a:r>
              <a:rPr kumimoji="0" sz="2000" b="0" i="0" u="none" strike="noStrike" kern="1200" cap="none" spc="-35"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2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&gt;10</a:t>
            </a:r>
            <a:r>
              <a:rPr kumimoji="0" sz="2000" b="0" i="0" u="none" strike="noStrike" kern="1200" cap="none" spc="5" normalizeH="0" baseline="0" noProof="0" dirty="0" smtClean="0">
                <a:ln>
                  <a:noFill/>
                </a:ln>
                <a:solidFill>
                  <a:prstClr val="black"/>
                </a:solidFill>
                <a:effectLst/>
                <a:uLnTx/>
                <a:uFillTx/>
                <a:latin typeface="Calibri"/>
                <a:ea typeface="+mn-ea"/>
                <a:cs typeface="Calibri"/>
              </a:rPr>
              <a:t>0</a:t>
            </a:r>
            <a:r>
              <a:rPr kumimoji="0" sz="2000" b="0" i="0" u="none" strike="noStrike" kern="1200" cap="none" spc="0" normalizeH="0" baseline="0" noProof="0" dirty="0" smtClean="0">
                <a:ln>
                  <a:noFill/>
                </a:ln>
                <a:solidFill>
                  <a:prstClr val="black"/>
                </a:solidFill>
                <a:effectLst/>
                <a:uLnTx/>
                <a:uFillTx/>
                <a:latin typeface="Calibri"/>
                <a:ea typeface="+mn-ea"/>
                <a:cs typeface="Calibri"/>
              </a:rPr>
              <a:t>%</a:t>
            </a:r>
            <a:r>
              <a:rPr kumimoji="0" sz="2000" b="0" i="0" u="none" strike="noStrike" kern="1200" cap="none" spc="-30" normalizeH="0" baseline="0" noProof="0" dirty="0" smtClean="0">
                <a:ln>
                  <a:noFill/>
                </a:ln>
                <a:solidFill>
                  <a:prstClr val="black"/>
                </a:solidFill>
                <a:effectLst/>
                <a:uLnTx/>
                <a:uFillTx/>
                <a:latin typeface="Calibri"/>
                <a:ea typeface="+mn-ea"/>
                <a:cs typeface="Calibri"/>
              </a:rPr>
              <a:t> 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eporting.)</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59"/>
              </a:spcBef>
              <a:spcAft>
                <a:spcPts val="0"/>
              </a:spcAft>
              <a:buClrTx/>
              <a:buSzTx/>
              <a:buFont typeface="Arial"/>
              <a:buChar char="–"/>
              <a:tabLst>
                <a:tab pos="756285" algn="l"/>
              </a:tabLst>
              <a:defRPr/>
            </a:pPr>
            <a:r>
              <a:rPr kumimoji="0" sz="2400" b="0" i="0" u="none" strike="noStrike" kern="1200" cap="none" spc="-70" normalizeH="0" baseline="0" noProof="0" dirty="0" smtClean="0">
                <a:ln>
                  <a:noFill/>
                </a:ln>
                <a:solidFill>
                  <a:prstClr val="black"/>
                </a:solidFill>
                <a:effectLst/>
                <a:uLnTx/>
                <a:uFillTx/>
                <a:latin typeface="Calibri"/>
                <a:ea typeface="+mn-ea"/>
                <a:cs typeface="Calibri"/>
              </a:rPr>
              <a:t>P</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ce</a:t>
            </a:r>
            <a:r>
              <a:rPr kumimoji="0" sz="2400" b="0" i="0" u="none" strike="noStrike" kern="1200" cap="none" spc="-25" normalizeH="0" baseline="0" noProof="0" dirty="0" smtClean="0">
                <a:ln>
                  <a:noFill/>
                </a:ln>
                <a:solidFill>
                  <a:prstClr val="black"/>
                </a:solidFill>
                <a:effectLst/>
                <a:uLnTx/>
                <a:uFillTx/>
                <a:latin typeface="Calibri"/>
                <a:ea typeface="+mn-ea"/>
                <a:cs typeface="Calibri"/>
              </a:rPr>
              <a:t>n</a:t>
            </a:r>
            <a:r>
              <a:rPr kumimoji="0" sz="2400" b="0" i="0" u="none" strike="noStrike" kern="1200" cap="none" spc="-10"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S</a:t>
            </a:r>
            <a:r>
              <a:rPr kumimoji="0" sz="2400" b="0" i="0" u="none" strike="noStrike" kern="1200" cap="none" spc="0" normalizeH="0" baseline="0" noProof="0" dirty="0" smtClean="0">
                <a:ln>
                  <a:noFill/>
                </a:ln>
                <a:solidFill>
                  <a:prstClr val="black"/>
                </a:solidFill>
                <a:effectLst/>
                <a:uLnTx/>
                <a:uFillTx/>
                <a:latin typeface="Calibri"/>
                <a:ea typeface="+mn-ea"/>
                <a:cs typeface="Calibri"/>
              </a:rPr>
              <a:t>ASIDs</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epor</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ed</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290"/>
              </a:spcBef>
              <a:spcAft>
                <a:spcPts val="0"/>
              </a:spcAft>
              <a:buClrTx/>
              <a:buSzTx/>
              <a:buFont typeface="Arial"/>
              <a:buChar char="–"/>
              <a:tabLst>
                <a:tab pos="756285" algn="l"/>
              </a:tabLst>
              <a:defRPr/>
            </a:pPr>
            <a:r>
              <a:rPr kumimoji="0" sz="2400" b="0" i="0" u="none" strike="noStrike" kern="1200" cap="none" spc="-15" normalizeH="0" baseline="0" noProof="0" dirty="0" smtClean="0">
                <a:ln>
                  <a:noFill/>
                </a:ln>
                <a:solidFill>
                  <a:prstClr val="black"/>
                </a:solidFill>
                <a:effectLst/>
                <a:uLnTx/>
                <a:uFillTx/>
                <a:latin typeface="Calibri"/>
                <a:ea typeface="+mn-ea"/>
                <a:cs typeface="Calibri"/>
              </a:rPr>
              <a:t>Number</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f</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25" normalizeH="0" baseline="0" noProof="0" dirty="0" smtClean="0">
                <a:ln>
                  <a:noFill/>
                </a:ln>
                <a:solidFill>
                  <a:prstClr val="black"/>
                </a:solidFill>
                <a:effectLst/>
                <a:uLnTx/>
                <a:uFillTx/>
                <a:latin typeface="Calibri"/>
                <a:ea typeface="+mn-ea"/>
                <a:cs typeface="Calibri"/>
              </a:rPr>
              <a:t>c</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ds</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epor</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ed</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57200" marR="0" lvl="1" indent="0" algn="l" defTabSz="914400" rtl="0" eaLnBrk="1" fontAlgn="auto" latinLnBrk="0" hangingPunct="1">
              <a:lnSpc>
                <a:spcPts val="500"/>
              </a:lnSpc>
              <a:spcBef>
                <a:spcPts val="39"/>
              </a:spcBef>
              <a:spcAft>
                <a:spcPts val="0"/>
              </a:spcAft>
              <a:buClrTx/>
              <a:buSzTx/>
              <a:buFont typeface="Arial"/>
              <a:buChar char="–"/>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a:p>
            <a:pPr marL="1155700" marR="12700" lvl="2" indent="-228600" algn="l" defTabSz="914400" rtl="0" eaLnBrk="1" fontAlgn="auto" latinLnBrk="0" hangingPunct="1">
              <a:lnSpc>
                <a:spcPts val="2160"/>
              </a:lnSpc>
              <a:spcBef>
                <a:spcPts val="0"/>
              </a:spcBef>
              <a:spcAft>
                <a:spcPts val="0"/>
              </a:spcAft>
              <a:buClrTx/>
              <a:buSzTx/>
              <a:buFont typeface="Arial"/>
              <a:buChar char="•"/>
              <a:tabLst>
                <a:tab pos="1155700" algn="l"/>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Is this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easonable</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did</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2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ou</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ac</a:t>
            </a:r>
            <a:r>
              <a:rPr kumimoji="0" sz="2000" b="0" i="0" u="none" strike="noStrike" kern="1200" cap="none" spc="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ide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tly</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m</a:t>
            </a:r>
            <a:r>
              <a:rPr kumimoji="0" sz="2000" b="0" i="0" u="none" strike="noStrike" kern="1200" cap="none" spc="-10" normalizeH="0" baseline="0" noProof="0" dirty="0" smtClean="0">
                <a:ln>
                  <a:noFill/>
                </a:ln>
                <a:solidFill>
                  <a:prstClr val="black"/>
                </a:solidFill>
                <a:effectLst/>
                <a:uLnTx/>
                <a:uFillTx/>
                <a:latin typeface="Calibri"/>
                <a:ea typeface="+mn-ea"/>
                <a:cs typeface="Calibri"/>
              </a:rPr>
              <a:t>e</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g</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same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a twice and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c</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30" normalizeH="0" baseline="0" noProof="0" dirty="0" smtClean="0">
                <a:ln>
                  <a:noFill/>
                </a:ln>
                <a:solidFill>
                  <a:prstClr val="black"/>
                </a:solidFill>
                <a:effectLst/>
                <a:uLnTx/>
                <a:uFillTx/>
                <a:latin typeface="Calibri"/>
                <a:ea typeface="+mn-ea"/>
                <a:cs typeface="Calibri"/>
              </a:rPr>
              <a:t>a</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dupli</a:t>
            </a:r>
            <a:r>
              <a:rPr kumimoji="0" sz="2000" b="0" i="0" u="none" strike="noStrike" kern="1200" cap="none" spc="-15" normalizeH="0" baseline="0" noProof="0" dirty="0" smtClean="0">
                <a:ln>
                  <a:noFill/>
                </a:ln>
                <a:solidFill>
                  <a:prstClr val="black"/>
                </a:solidFill>
                <a:effectLst/>
                <a:uLnTx/>
                <a:uFillTx/>
                <a:latin typeface="Calibri"/>
                <a:ea typeface="+mn-ea"/>
                <a:cs typeface="Calibri"/>
              </a:rPr>
              <a:t>c</a:t>
            </a:r>
            <a:r>
              <a:rPr kumimoji="0" sz="2000" b="0" i="0" u="none" strike="noStrike" kern="1200" cap="none" spc="-25" normalizeH="0" baseline="0" noProof="0" dirty="0" smtClean="0">
                <a:ln>
                  <a:noFill/>
                </a:ln>
                <a:solidFill>
                  <a:prstClr val="black"/>
                </a:solidFill>
                <a:effectLst/>
                <a:uLnTx/>
                <a:uFillTx/>
                <a:latin typeface="Calibri"/>
                <a:ea typeface="+mn-ea"/>
                <a:cs typeface="Calibri"/>
              </a:rPr>
              <a: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338645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532" y="177291"/>
            <a:ext cx="7726935" cy="1793552"/>
          </a:xfrm>
          <a:prstGeom prst="rect">
            <a:avLst/>
          </a:prstGeom>
        </p:spPr>
        <p:txBody>
          <a:bodyPr vert="horz" wrap="square" lIns="0" tIns="297815" rIns="0" bIns="0" rtlCol="0">
            <a:noAutofit/>
          </a:bodyPr>
          <a:lstStyle/>
          <a:p>
            <a:pPr marL="746125" algn="ctr">
              <a:lnSpc>
                <a:spcPct val="100000"/>
              </a:lnSpc>
            </a:pPr>
            <a:r>
              <a:rPr lang="en-US" sz="4400" dirty="0" smtClean="0">
                <a:latin typeface="Calibri"/>
                <a:cs typeface="Calibri"/>
              </a:rPr>
              <a:t>Exception Report Summary by Course Facility</a:t>
            </a:r>
            <a:endParaRPr sz="4400" dirty="0">
              <a:latin typeface="Calibri"/>
              <a:cs typeface="Calibri"/>
            </a:endParaRPr>
          </a:p>
        </p:txBody>
      </p:sp>
      <p:sp>
        <p:nvSpPr>
          <p:cNvPr id="3" name="object 3"/>
          <p:cNvSpPr txBox="1"/>
          <p:nvPr/>
        </p:nvSpPr>
        <p:spPr>
          <a:xfrm>
            <a:off x="535940" y="1584071"/>
            <a:ext cx="8028940" cy="4691380"/>
          </a:xfrm>
          <a:prstGeom prst="rect">
            <a:avLst/>
          </a:prstGeom>
        </p:spPr>
        <p:txBody>
          <a:bodyPr vert="horz" wrap="square" lIns="0" tIns="0" rIns="0" bIns="0" rtlCol="0">
            <a:noAutofit/>
          </a:bodyPr>
          <a:lstStyle/>
          <a:p>
            <a:pPr marL="355600" marR="3768090" lvl="0" indent="-342900" algn="ctr" defTabSz="914400" rtl="0" eaLnBrk="1" fontAlgn="auto" latinLnBrk="0" hangingPunct="1">
              <a:lnSpc>
                <a:spcPct val="100000"/>
              </a:lnSpc>
              <a:spcBef>
                <a:spcPts val="0"/>
              </a:spcBef>
              <a:spcAft>
                <a:spcPts val="0"/>
              </a:spcAft>
              <a:buClrTx/>
              <a:buSzTx/>
              <a:buFont typeface="Arial"/>
              <a:buChar char="•"/>
              <a:tabLst>
                <a:tab pos="342265" algn="l"/>
              </a:tabLst>
              <a:defRPr/>
            </a:pP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Rectangle 3"/>
          <p:cNvSpPr/>
          <p:nvPr/>
        </p:nvSpPr>
        <p:spPr>
          <a:xfrm>
            <a:off x="159693" y="2068931"/>
            <a:ext cx="8682555" cy="2818720"/>
          </a:xfrm>
          <a:prstGeom prst="rect">
            <a:avLst/>
          </a:prstGeom>
        </p:spPr>
        <p:txBody>
          <a:bodyPr wrap="square">
            <a:spAutoFit/>
          </a:bodyPr>
          <a:lstStyle/>
          <a:p>
            <a:pPr marL="469265" lvl="1" defTabSz="914400">
              <a:spcBef>
                <a:spcPts val="355"/>
              </a:spcBef>
              <a:tabLst>
                <a:tab pos="756285" algn="l"/>
              </a:tabLst>
              <a:defRPr/>
            </a:pPr>
            <a:r>
              <a:rPr lang="en-US" sz="2800" spc="-15" dirty="0" smtClean="0">
                <a:solidFill>
                  <a:prstClr val="black"/>
                </a:solidFill>
                <a:cs typeface="Calibri"/>
              </a:rPr>
              <a:t>Includes the response counts from the missing SASID Report:</a:t>
            </a:r>
          </a:p>
          <a:p>
            <a:pPr marL="926465" lvl="1" indent="-457200" defTabSz="914400">
              <a:spcBef>
                <a:spcPts val="355"/>
              </a:spcBef>
              <a:buFont typeface="Arial" panose="020B0604020202020204" pitchFamily="34" charset="0"/>
              <a:buChar char="•"/>
              <a:tabLst>
                <a:tab pos="756285" algn="l"/>
              </a:tabLst>
              <a:defRPr/>
            </a:pPr>
            <a:r>
              <a:rPr lang="en-US" sz="2800" spc="-15" dirty="0" smtClean="0">
                <a:solidFill>
                  <a:prstClr val="black"/>
                </a:solidFill>
                <a:cs typeface="Calibri"/>
              </a:rPr>
              <a:t>01</a:t>
            </a:r>
            <a:r>
              <a:rPr lang="en-US" sz="2800" spc="-15" dirty="0">
                <a:solidFill>
                  <a:prstClr val="black"/>
                </a:solidFill>
                <a:cs typeface="Calibri"/>
              </a:rPr>
              <a:t>:</a:t>
            </a:r>
            <a:r>
              <a:rPr lang="en-US" sz="2800" spc="15" dirty="0">
                <a:solidFill>
                  <a:prstClr val="black"/>
                </a:solidFill>
                <a:cs typeface="Calibri"/>
              </a:rPr>
              <a:t> </a:t>
            </a:r>
            <a:r>
              <a:rPr lang="en-US" sz="2800" spc="-15" dirty="0">
                <a:solidFill>
                  <a:prstClr val="black"/>
                </a:solidFill>
                <a:cs typeface="Calibri"/>
              </a:rPr>
              <a:t>p</a:t>
            </a:r>
            <a:r>
              <a:rPr lang="en-US" sz="2800" spc="-55" dirty="0">
                <a:solidFill>
                  <a:prstClr val="black"/>
                </a:solidFill>
                <a:cs typeface="Calibri"/>
              </a:rPr>
              <a:t>r</a:t>
            </a:r>
            <a:r>
              <a:rPr lang="en-US" sz="2800" spc="-15" dirty="0">
                <a:solidFill>
                  <a:prstClr val="black"/>
                </a:solidFill>
                <a:cs typeface="Calibri"/>
              </a:rPr>
              <a:t>eschool</a:t>
            </a:r>
            <a:r>
              <a:rPr lang="en-US" sz="2800" spc="20" dirty="0">
                <a:solidFill>
                  <a:prstClr val="black"/>
                </a:solidFill>
                <a:cs typeface="Calibri"/>
              </a:rPr>
              <a:t> </a:t>
            </a:r>
            <a:r>
              <a:rPr lang="en-US" sz="2800" spc="-50" dirty="0">
                <a:solidFill>
                  <a:prstClr val="black"/>
                </a:solidFill>
                <a:cs typeface="Calibri"/>
              </a:rPr>
              <a:t>r</a:t>
            </a:r>
            <a:r>
              <a:rPr lang="en-US" sz="2800" spc="-15" dirty="0">
                <a:solidFill>
                  <a:prstClr val="black"/>
                </a:solidFill>
                <a:cs typeface="Calibri"/>
              </a:rPr>
              <a:t>el</a:t>
            </a:r>
            <a:r>
              <a:rPr lang="en-US" sz="2800" spc="-45" dirty="0">
                <a:solidFill>
                  <a:prstClr val="black"/>
                </a:solidFill>
                <a:cs typeface="Calibri"/>
              </a:rPr>
              <a:t>a</a:t>
            </a:r>
            <a:r>
              <a:rPr lang="en-US" sz="2800" spc="-35" dirty="0">
                <a:solidFill>
                  <a:prstClr val="black"/>
                </a:solidFill>
                <a:cs typeface="Calibri"/>
              </a:rPr>
              <a:t>t</a:t>
            </a:r>
            <a:r>
              <a:rPr lang="en-US" sz="2800" spc="-15" dirty="0">
                <a:solidFill>
                  <a:prstClr val="black"/>
                </a:solidFill>
                <a:cs typeface="Calibri"/>
              </a:rPr>
              <a:t>ed</a:t>
            </a:r>
            <a:r>
              <a:rPr lang="en-US" sz="2800" spc="-5" dirty="0">
                <a:solidFill>
                  <a:prstClr val="black"/>
                </a:solidFill>
                <a:cs typeface="Calibri"/>
              </a:rPr>
              <a:t> </a:t>
            </a:r>
            <a:r>
              <a:rPr lang="en-US" sz="2800" spc="-15" dirty="0">
                <a:solidFill>
                  <a:prstClr val="black"/>
                </a:solidFill>
                <a:cs typeface="Calibri"/>
              </a:rPr>
              <a:t>se</a:t>
            </a:r>
            <a:r>
              <a:rPr lang="en-US" sz="2800" spc="5" dirty="0">
                <a:solidFill>
                  <a:prstClr val="black"/>
                </a:solidFill>
                <a:cs typeface="Calibri"/>
              </a:rPr>
              <a:t>r</a:t>
            </a:r>
            <a:r>
              <a:rPr lang="en-US" sz="2800" spc="-15" dirty="0">
                <a:solidFill>
                  <a:prstClr val="black"/>
                </a:solidFill>
                <a:cs typeface="Calibri"/>
              </a:rPr>
              <a:t>v</a:t>
            </a:r>
            <a:r>
              <a:rPr lang="en-US" sz="2800" spc="-20" dirty="0">
                <a:solidFill>
                  <a:prstClr val="black"/>
                </a:solidFill>
                <a:cs typeface="Calibri"/>
              </a:rPr>
              <a:t>i</a:t>
            </a:r>
            <a:r>
              <a:rPr lang="en-US" sz="2800" spc="-15" dirty="0">
                <a:solidFill>
                  <a:prstClr val="black"/>
                </a:solidFill>
                <a:cs typeface="Calibri"/>
              </a:rPr>
              <a:t>ces</a:t>
            </a:r>
            <a:r>
              <a:rPr lang="en-US" sz="2800" spc="15" dirty="0">
                <a:solidFill>
                  <a:prstClr val="black"/>
                </a:solidFill>
                <a:cs typeface="Calibri"/>
              </a:rPr>
              <a:t> </a:t>
            </a:r>
            <a:r>
              <a:rPr lang="en-US" sz="2800" spc="-15" dirty="0">
                <a:solidFill>
                  <a:prstClr val="black"/>
                </a:solidFill>
                <a:cs typeface="Calibri"/>
              </a:rPr>
              <a:t>on</a:t>
            </a:r>
            <a:r>
              <a:rPr lang="en-US" sz="2800" spc="-20" dirty="0">
                <a:solidFill>
                  <a:prstClr val="black"/>
                </a:solidFill>
                <a:cs typeface="Calibri"/>
              </a:rPr>
              <a:t>l</a:t>
            </a:r>
            <a:r>
              <a:rPr lang="en-US" sz="2800" spc="-204" dirty="0">
                <a:solidFill>
                  <a:prstClr val="black"/>
                </a:solidFill>
                <a:cs typeface="Calibri"/>
              </a:rPr>
              <a:t>y</a:t>
            </a:r>
            <a:r>
              <a:rPr lang="en-US" sz="2800" dirty="0">
                <a:solidFill>
                  <a:prstClr val="black"/>
                </a:solidFill>
                <a:cs typeface="Calibri"/>
              </a:rPr>
              <a:t>.</a:t>
            </a:r>
            <a:r>
              <a:rPr lang="en-US" sz="2800" spc="25" dirty="0">
                <a:solidFill>
                  <a:prstClr val="black"/>
                </a:solidFill>
                <a:cs typeface="Calibri"/>
              </a:rPr>
              <a:t> </a:t>
            </a:r>
            <a:r>
              <a:rPr lang="en-US" sz="2800" spc="-10" dirty="0">
                <a:solidFill>
                  <a:prstClr val="black"/>
                </a:solidFill>
                <a:cs typeface="Calibri"/>
              </a:rPr>
              <a:t>(</a:t>
            </a:r>
            <a:r>
              <a:rPr lang="en-US" sz="2800" spc="-10" dirty="0" smtClean="0">
                <a:solidFill>
                  <a:prstClr val="black"/>
                </a:solidFill>
                <a:cs typeface="Calibri"/>
              </a:rPr>
              <a:t>Itine</a:t>
            </a:r>
            <a:r>
              <a:rPr lang="en-US" sz="2800" spc="-75" dirty="0" smtClean="0">
                <a:solidFill>
                  <a:prstClr val="black"/>
                </a:solidFill>
                <a:cs typeface="Calibri"/>
              </a:rPr>
              <a:t>r</a:t>
            </a:r>
            <a:r>
              <a:rPr lang="en-US" sz="2800" spc="-15" dirty="0" smtClean="0">
                <a:solidFill>
                  <a:prstClr val="black"/>
                </a:solidFill>
                <a:cs typeface="Calibri"/>
              </a:rPr>
              <a:t>a</a:t>
            </a:r>
            <a:r>
              <a:rPr lang="en-US" sz="2800" spc="-40" dirty="0" smtClean="0">
                <a:solidFill>
                  <a:prstClr val="black"/>
                </a:solidFill>
                <a:cs typeface="Calibri"/>
              </a:rPr>
              <a:t>n</a:t>
            </a:r>
            <a:r>
              <a:rPr lang="en-US" sz="2800" spc="-10" dirty="0" smtClean="0">
                <a:solidFill>
                  <a:prstClr val="black"/>
                </a:solidFill>
                <a:cs typeface="Calibri"/>
              </a:rPr>
              <a:t>t)</a:t>
            </a:r>
            <a:endParaRPr lang="en-US" sz="2800" dirty="0" smtClean="0">
              <a:solidFill>
                <a:prstClr val="black"/>
              </a:solidFill>
              <a:cs typeface="Calibri"/>
            </a:endParaRPr>
          </a:p>
          <a:p>
            <a:pPr marL="926465" lvl="1" indent="-457200" defTabSz="914400">
              <a:spcBef>
                <a:spcPts val="355"/>
              </a:spcBef>
              <a:buFont typeface="Arial" panose="020B0604020202020204" pitchFamily="34" charset="0"/>
              <a:buChar char="•"/>
              <a:tabLst>
                <a:tab pos="756285" algn="l"/>
              </a:tabLst>
              <a:defRPr/>
            </a:pPr>
            <a:r>
              <a:rPr lang="en-US" sz="2800" spc="-15" dirty="0" smtClean="0">
                <a:solidFill>
                  <a:prstClr val="black"/>
                </a:solidFill>
                <a:cs typeface="Calibri"/>
              </a:rPr>
              <a:t>02</a:t>
            </a:r>
            <a:r>
              <a:rPr lang="en-US" sz="2800" spc="-15" dirty="0">
                <a:solidFill>
                  <a:prstClr val="black"/>
                </a:solidFill>
                <a:cs typeface="Calibri"/>
              </a:rPr>
              <a:t>:</a:t>
            </a:r>
            <a:r>
              <a:rPr lang="en-US" sz="2800" spc="20" dirty="0">
                <a:solidFill>
                  <a:prstClr val="black"/>
                </a:solidFill>
                <a:cs typeface="Calibri"/>
              </a:rPr>
              <a:t> </a:t>
            </a:r>
            <a:r>
              <a:rPr lang="en-US" sz="2800" spc="-15" dirty="0">
                <a:solidFill>
                  <a:prstClr val="black"/>
                </a:solidFill>
                <a:cs typeface="Calibri"/>
              </a:rPr>
              <a:t>Stude</a:t>
            </a:r>
            <a:r>
              <a:rPr lang="en-US" sz="2800" spc="-55" dirty="0">
                <a:solidFill>
                  <a:prstClr val="black"/>
                </a:solidFill>
                <a:cs typeface="Calibri"/>
              </a:rPr>
              <a:t>n</a:t>
            </a:r>
            <a:r>
              <a:rPr lang="en-US" sz="2800" spc="-10" dirty="0">
                <a:solidFill>
                  <a:prstClr val="black"/>
                </a:solidFill>
                <a:cs typeface="Calibri"/>
              </a:rPr>
              <a:t>t</a:t>
            </a:r>
            <a:r>
              <a:rPr lang="en-US" sz="2800" spc="35" dirty="0">
                <a:solidFill>
                  <a:prstClr val="black"/>
                </a:solidFill>
                <a:cs typeface="Calibri"/>
              </a:rPr>
              <a:t> </a:t>
            </a:r>
            <a:r>
              <a:rPr lang="en-US" sz="2800" spc="-50" dirty="0">
                <a:solidFill>
                  <a:prstClr val="black"/>
                </a:solidFill>
                <a:cs typeface="Calibri"/>
              </a:rPr>
              <a:t>r</a:t>
            </a:r>
            <a:r>
              <a:rPr lang="en-US" sz="2800" spc="-15" dirty="0">
                <a:solidFill>
                  <a:prstClr val="black"/>
                </a:solidFill>
                <a:cs typeface="Calibri"/>
              </a:rPr>
              <a:t>eceiv</a:t>
            </a:r>
            <a:r>
              <a:rPr lang="en-US" sz="2800" spc="-20" dirty="0">
                <a:solidFill>
                  <a:prstClr val="black"/>
                </a:solidFill>
                <a:cs typeface="Calibri"/>
              </a:rPr>
              <a:t>i</a:t>
            </a:r>
            <a:r>
              <a:rPr lang="en-US" sz="2800" spc="-15" dirty="0">
                <a:solidFill>
                  <a:prstClr val="black"/>
                </a:solidFill>
                <a:cs typeface="Calibri"/>
              </a:rPr>
              <a:t>ng</a:t>
            </a:r>
            <a:r>
              <a:rPr lang="en-US" sz="2800" spc="-5" dirty="0">
                <a:solidFill>
                  <a:prstClr val="black"/>
                </a:solidFill>
                <a:cs typeface="Calibri"/>
              </a:rPr>
              <a:t> </a:t>
            </a:r>
            <a:r>
              <a:rPr lang="en-US" sz="2800" spc="-10" dirty="0">
                <a:solidFill>
                  <a:prstClr val="black"/>
                </a:solidFill>
                <a:cs typeface="Calibri"/>
              </a:rPr>
              <a:t>t</a:t>
            </a:r>
            <a:r>
              <a:rPr lang="en-US" sz="2800" spc="-75" dirty="0">
                <a:solidFill>
                  <a:prstClr val="black"/>
                </a:solidFill>
                <a:cs typeface="Calibri"/>
              </a:rPr>
              <a:t>r</a:t>
            </a:r>
            <a:r>
              <a:rPr lang="en-US" sz="2800" spc="-15" dirty="0">
                <a:solidFill>
                  <a:prstClr val="black"/>
                </a:solidFill>
                <a:cs typeface="Calibri"/>
              </a:rPr>
              <a:t>ansit</a:t>
            </a:r>
            <a:r>
              <a:rPr lang="en-US" sz="2800" spc="-25" dirty="0">
                <a:solidFill>
                  <a:prstClr val="black"/>
                </a:solidFill>
                <a:cs typeface="Calibri"/>
              </a:rPr>
              <a:t>i</a:t>
            </a:r>
            <a:r>
              <a:rPr lang="en-US" sz="2800" spc="-15" dirty="0">
                <a:solidFill>
                  <a:prstClr val="black"/>
                </a:solidFill>
                <a:cs typeface="Calibri"/>
              </a:rPr>
              <a:t>on</a:t>
            </a:r>
            <a:r>
              <a:rPr lang="en-US" sz="2800" spc="30" dirty="0">
                <a:solidFill>
                  <a:prstClr val="black"/>
                </a:solidFill>
                <a:cs typeface="Calibri"/>
              </a:rPr>
              <a:t> </a:t>
            </a:r>
            <a:r>
              <a:rPr lang="en-US" sz="2800" spc="-15" dirty="0">
                <a:solidFill>
                  <a:prstClr val="black"/>
                </a:solidFill>
                <a:cs typeface="Calibri"/>
              </a:rPr>
              <a:t>se</a:t>
            </a:r>
            <a:r>
              <a:rPr lang="en-US" sz="2800" spc="5" dirty="0">
                <a:solidFill>
                  <a:prstClr val="black"/>
                </a:solidFill>
                <a:cs typeface="Calibri"/>
              </a:rPr>
              <a:t>r</a:t>
            </a:r>
            <a:r>
              <a:rPr lang="en-US" sz="2800" spc="-15" dirty="0">
                <a:solidFill>
                  <a:prstClr val="black"/>
                </a:solidFill>
                <a:cs typeface="Calibri"/>
              </a:rPr>
              <a:t>v</a:t>
            </a:r>
            <a:r>
              <a:rPr lang="en-US" sz="2800" spc="-20" dirty="0">
                <a:solidFill>
                  <a:prstClr val="black"/>
                </a:solidFill>
                <a:cs typeface="Calibri"/>
              </a:rPr>
              <a:t>i</a:t>
            </a:r>
            <a:r>
              <a:rPr lang="en-US" sz="2800" spc="-15" dirty="0">
                <a:solidFill>
                  <a:prstClr val="black"/>
                </a:solidFill>
                <a:cs typeface="Calibri"/>
              </a:rPr>
              <a:t>ces</a:t>
            </a:r>
            <a:r>
              <a:rPr lang="en-US" sz="2800" spc="25" dirty="0">
                <a:solidFill>
                  <a:prstClr val="black"/>
                </a:solidFill>
                <a:cs typeface="Calibri"/>
              </a:rPr>
              <a:t> </a:t>
            </a:r>
            <a:r>
              <a:rPr lang="en-US" sz="2800" spc="-15" dirty="0">
                <a:solidFill>
                  <a:prstClr val="black"/>
                </a:solidFill>
                <a:cs typeface="Calibri"/>
              </a:rPr>
              <a:t>on</a:t>
            </a:r>
            <a:r>
              <a:rPr lang="en-US" sz="2800" spc="-20" dirty="0">
                <a:solidFill>
                  <a:prstClr val="black"/>
                </a:solidFill>
                <a:cs typeface="Calibri"/>
              </a:rPr>
              <a:t>l</a:t>
            </a:r>
            <a:r>
              <a:rPr lang="en-US" sz="2800" spc="-15" dirty="0">
                <a:solidFill>
                  <a:prstClr val="black"/>
                </a:solidFill>
                <a:cs typeface="Calibri"/>
              </a:rPr>
              <a:t>y</a:t>
            </a:r>
            <a:r>
              <a:rPr lang="en-US" sz="2800" spc="25" dirty="0">
                <a:solidFill>
                  <a:prstClr val="black"/>
                </a:solidFill>
                <a:cs typeface="Calibri"/>
              </a:rPr>
              <a:t> </a:t>
            </a:r>
            <a:r>
              <a:rPr lang="en-US" sz="2800" b="1" spc="-20" dirty="0" smtClean="0">
                <a:solidFill>
                  <a:prstClr val="black"/>
                </a:solidFill>
                <a:cs typeface="Calibri"/>
              </a:rPr>
              <a:t>and</a:t>
            </a:r>
            <a:r>
              <a:rPr lang="en-US" sz="2800" dirty="0" smtClean="0">
                <a:solidFill>
                  <a:prstClr val="black"/>
                </a:solidFill>
                <a:cs typeface="Calibri"/>
              </a:rPr>
              <a:t> </a:t>
            </a:r>
            <a:r>
              <a:rPr lang="en-US" sz="2800" spc="-15" dirty="0" smtClean="0">
                <a:solidFill>
                  <a:prstClr val="black"/>
                </a:solidFill>
                <a:cs typeface="Calibri"/>
              </a:rPr>
              <a:t>en</a:t>
            </a:r>
            <a:r>
              <a:rPr lang="en-US" sz="2800" spc="-70" dirty="0" smtClean="0">
                <a:solidFill>
                  <a:prstClr val="black"/>
                </a:solidFill>
                <a:cs typeface="Calibri"/>
              </a:rPr>
              <a:t>g</a:t>
            </a:r>
            <a:r>
              <a:rPr lang="en-US" sz="2800" spc="-15" dirty="0" smtClean="0">
                <a:solidFill>
                  <a:prstClr val="black"/>
                </a:solidFill>
                <a:cs typeface="Calibri"/>
              </a:rPr>
              <a:t>a</a:t>
            </a:r>
            <a:r>
              <a:rPr lang="en-US" sz="2800" spc="-35" dirty="0" smtClean="0">
                <a:solidFill>
                  <a:prstClr val="black"/>
                </a:solidFill>
                <a:cs typeface="Calibri"/>
              </a:rPr>
              <a:t>g</a:t>
            </a:r>
            <a:r>
              <a:rPr lang="en-US" sz="2800" spc="-15" dirty="0" smtClean="0">
                <a:solidFill>
                  <a:prstClr val="black"/>
                </a:solidFill>
                <a:cs typeface="Calibri"/>
              </a:rPr>
              <a:t>ed </a:t>
            </a:r>
            <a:r>
              <a:rPr lang="en-US" sz="2800" dirty="0">
                <a:solidFill>
                  <a:prstClr val="black"/>
                </a:solidFill>
                <a:cs typeface="Calibri"/>
              </a:rPr>
              <a:t>in </a:t>
            </a:r>
            <a:r>
              <a:rPr lang="en-US" sz="2800" spc="-150" dirty="0">
                <a:solidFill>
                  <a:prstClr val="black"/>
                </a:solidFill>
                <a:cs typeface="Calibri"/>
              </a:rPr>
              <a:t>W</a:t>
            </a:r>
            <a:r>
              <a:rPr lang="en-US" sz="2800" spc="-15" dirty="0">
                <a:solidFill>
                  <a:prstClr val="black"/>
                </a:solidFill>
                <a:cs typeface="Calibri"/>
              </a:rPr>
              <a:t>ork</a:t>
            </a:r>
            <a:r>
              <a:rPr lang="en-US" sz="2800" spc="-30" dirty="0">
                <a:solidFill>
                  <a:prstClr val="black"/>
                </a:solidFill>
                <a:cs typeface="Calibri"/>
              </a:rPr>
              <a:t>p</a:t>
            </a:r>
            <a:r>
              <a:rPr lang="en-US" sz="2800" spc="-15" dirty="0">
                <a:solidFill>
                  <a:prstClr val="black"/>
                </a:solidFill>
                <a:cs typeface="Calibri"/>
              </a:rPr>
              <a:t>lace</a:t>
            </a:r>
            <a:r>
              <a:rPr lang="en-US" sz="2800" spc="20" dirty="0">
                <a:solidFill>
                  <a:prstClr val="black"/>
                </a:solidFill>
                <a:cs typeface="Calibri"/>
              </a:rPr>
              <a:t> </a:t>
            </a:r>
            <a:r>
              <a:rPr lang="en-US" sz="2800" spc="-15" dirty="0">
                <a:solidFill>
                  <a:prstClr val="black"/>
                </a:solidFill>
                <a:cs typeface="Calibri"/>
              </a:rPr>
              <a:t>Expe</a:t>
            </a:r>
            <a:r>
              <a:rPr lang="en-US" sz="2800" spc="-20" dirty="0">
                <a:solidFill>
                  <a:prstClr val="black"/>
                </a:solidFill>
                <a:cs typeface="Calibri"/>
              </a:rPr>
              <a:t>r</a:t>
            </a:r>
            <a:r>
              <a:rPr lang="en-US" sz="2800" spc="-10" dirty="0">
                <a:solidFill>
                  <a:prstClr val="black"/>
                </a:solidFill>
                <a:cs typeface="Calibri"/>
              </a:rPr>
              <a:t>i</a:t>
            </a:r>
            <a:r>
              <a:rPr lang="en-US" sz="2800" spc="-25" dirty="0">
                <a:solidFill>
                  <a:prstClr val="black"/>
                </a:solidFill>
                <a:cs typeface="Calibri"/>
              </a:rPr>
              <a:t>e</a:t>
            </a:r>
            <a:r>
              <a:rPr lang="en-US" sz="2800" spc="-15" dirty="0">
                <a:solidFill>
                  <a:prstClr val="black"/>
                </a:solidFill>
                <a:cs typeface="Calibri"/>
              </a:rPr>
              <a:t>nce</a:t>
            </a:r>
            <a:r>
              <a:rPr lang="en-US" sz="2800" spc="10" dirty="0">
                <a:solidFill>
                  <a:prstClr val="black"/>
                </a:solidFill>
                <a:cs typeface="Calibri"/>
              </a:rPr>
              <a:t> </a:t>
            </a:r>
            <a:r>
              <a:rPr lang="en-US" sz="2800" dirty="0">
                <a:solidFill>
                  <a:prstClr val="black"/>
                </a:solidFill>
                <a:cs typeface="Calibri"/>
              </a:rPr>
              <a:t>(</a:t>
            </a:r>
            <a:r>
              <a:rPr lang="en-US" sz="2800" dirty="0" smtClean="0">
                <a:solidFill>
                  <a:prstClr val="black"/>
                </a:solidFill>
                <a:cs typeface="Calibri"/>
              </a:rPr>
              <a:t>T</a:t>
            </a:r>
            <a:r>
              <a:rPr lang="en-US" sz="2800" spc="-15" dirty="0" smtClean="0">
                <a:solidFill>
                  <a:prstClr val="black"/>
                </a:solidFill>
                <a:cs typeface="Calibri"/>
              </a:rPr>
              <a:t>VS</a:t>
            </a:r>
            <a:r>
              <a:rPr lang="en-US" sz="2800" spc="-75" dirty="0" smtClean="0">
                <a:solidFill>
                  <a:prstClr val="black"/>
                </a:solidFill>
                <a:cs typeface="Calibri"/>
              </a:rPr>
              <a:t>P</a:t>
            </a:r>
            <a:r>
              <a:rPr lang="en-US" sz="2800" spc="-10" dirty="0" smtClean="0">
                <a:solidFill>
                  <a:prstClr val="black"/>
                </a:solidFill>
                <a:cs typeface="Calibri"/>
              </a:rPr>
              <a:t>s)</a:t>
            </a:r>
            <a:endParaRPr lang="en-US" sz="2800" dirty="0" smtClean="0">
              <a:solidFill>
                <a:prstClr val="black"/>
              </a:solidFill>
              <a:cs typeface="Calibri"/>
            </a:endParaRPr>
          </a:p>
          <a:p>
            <a:pPr marL="926465" lvl="1" indent="-457200" defTabSz="914400">
              <a:spcBef>
                <a:spcPts val="355"/>
              </a:spcBef>
              <a:buFont typeface="Arial" panose="020B0604020202020204" pitchFamily="34" charset="0"/>
              <a:buChar char="•"/>
              <a:tabLst>
                <a:tab pos="756285" algn="l"/>
              </a:tabLst>
              <a:defRPr/>
            </a:pPr>
            <a:r>
              <a:rPr lang="en-US" sz="2800" spc="-15" dirty="0" smtClean="0">
                <a:solidFill>
                  <a:prstClr val="black"/>
                </a:solidFill>
                <a:cs typeface="Calibri"/>
              </a:rPr>
              <a:t>03</a:t>
            </a:r>
            <a:r>
              <a:rPr lang="en-US" sz="2800" spc="-15" dirty="0">
                <a:solidFill>
                  <a:prstClr val="black"/>
                </a:solidFill>
                <a:cs typeface="Calibri"/>
              </a:rPr>
              <a:t>:</a:t>
            </a:r>
            <a:r>
              <a:rPr lang="en-US" sz="2800" spc="15" dirty="0">
                <a:solidFill>
                  <a:prstClr val="black"/>
                </a:solidFill>
                <a:cs typeface="Calibri"/>
              </a:rPr>
              <a:t> </a:t>
            </a:r>
            <a:r>
              <a:rPr lang="en-US" sz="2800" spc="-15" dirty="0">
                <a:solidFill>
                  <a:prstClr val="black"/>
                </a:solidFill>
                <a:cs typeface="Calibri"/>
              </a:rPr>
              <a:t>Not</a:t>
            </a:r>
            <a:r>
              <a:rPr lang="en-US" sz="2800" spc="5" dirty="0">
                <a:solidFill>
                  <a:prstClr val="black"/>
                </a:solidFill>
                <a:cs typeface="Calibri"/>
              </a:rPr>
              <a:t> </a:t>
            </a:r>
            <a:r>
              <a:rPr lang="en-US" sz="2800" spc="-15" dirty="0">
                <a:solidFill>
                  <a:prstClr val="black"/>
                </a:solidFill>
                <a:cs typeface="Calibri"/>
              </a:rPr>
              <a:t>en</a:t>
            </a:r>
            <a:r>
              <a:rPr lang="en-US" sz="2800" spc="-65" dirty="0">
                <a:solidFill>
                  <a:prstClr val="black"/>
                </a:solidFill>
                <a:cs typeface="Calibri"/>
              </a:rPr>
              <a:t>r</a:t>
            </a:r>
            <a:r>
              <a:rPr lang="en-US" sz="2800" spc="-15" dirty="0">
                <a:solidFill>
                  <a:prstClr val="black"/>
                </a:solidFill>
                <a:cs typeface="Calibri"/>
              </a:rPr>
              <a:t>ol</a:t>
            </a:r>
            <a:r>
              <a:rPr lang="en-US" sz="2800" spc="-20" dirty="0">
                <a:solidFill>
                  <a:prstClr val="black"/>
                </a:solidFill>
                <a:cs typeface="Calibri"/>
              </a:rPr>
              <a:t>l</a:t>
            </a:r>
            <a:r>
              <a:rPr lang="en-US" sz="2800" spc="-15" dirty="0">
                <a:solidFill>
                  <a:prstClr val="black"/>
                </a:solidFill>
                <a:cs typeface="Calibri"/>
              </a:rPr>
              <a:t>ed</a:t>
            </a:r>
            <a:r>
              <a:rPr lang="en-US" sz="2800" spc="20" dirty="0">
                <a:solidFill>
                  <a:prstClr val="black"/>
                </a:solidFill>
                <a:cs typeface="Calibri"/>
              </a:rPr>
              <a:t> </a:t>
            </a:r>
            <a:r>
              <a:rPr lang="en-US" sz="2800" spc="-15" dirty="0">
                <a:solidFill>
                  <a:prstClr val="black"/>
                </a:solidFill>
                <a:cs typeface="Calibri"/>
              </a:rPr>
              <a:t>lo</a:t>
            </a:r>
            <a:r>
              <a:rPr lang="en-US" sz="2800" spc="-25" dirty="0">
                <a:solidFill>
                  <a:prstClr val="black"/>
                </a:solidFill>
                <a:cs typeface="Calibri"/>
              </a:rPr>
              <a:t>n</a:t>
            </a:r>
            <a:r>
              <a:rPr lang="en-US" sz="2800" spc="-15" dirty="0">
                <a:solidFill>
                  <a:prstClr val="black"/>
                </a:solidFill>
                <a:cs typeface="Calibri"/>
              </a:rPr>
              <a:t>g</a:t>
            </a:r>
            <a:r>
              <a:rPr lang="en-US" sz="2800" spc="15" dirty="0">
                <a:solidFill>
                  <a:prstClr val="black"/>
                </a:solidFill>
                <a:cs typeface="Calibri"/>
              </a:rPr>
              <a:t> </a:t>
            </a:r>
            <a:r>
              <a:rPr lang="en-US" sz="2800" spc="-15" dirty="0">
                <a:solidFill>
                  <a:prstClr val="black"/>
                </a:solidFill>
                <a:cs typeface="Calibri"/>
              </a:rPr>
              <a:t>enough </a:t>
            </a:r>
            <a:r>
              <a:rPr lang="en-US" sz="2800" spc="-35" dirty="0">
                <a:solidFill>
                  <a:prstClr val="black"/>
                </a:solidFill>
                <a:cs typeface="Calibri"/>
              </a:rPr>
              <a:t>t</a:t>
            </a:r>
            <a:r>
              <a:rPr lang="en-US" sz="2800" spc="-15" dirty="0">
                <a:solidFill>
                  <a:prstClr val="black"/>
                </a:solidFill>
                <a:cs typeface="Calibri"/>
              </a:rPr>
              <a:t>o</a:t>
            </a:r>
            <a:r>
              <a:rPr lang="en-US" sz="2800" spc="-5" dirty="0">
                <a:solidFill>
                  <a:prstClr val="black"/>
                </a:solidFill>
                <a:cs typeface="Calibri"/>
              </a:rPr>
              <a:t> </a:t>
            </a:r>
            <a:r>
              <a:rPr lang="en-US" sz="2800" spc="-15" dirty="0">
                <a:solidFill>
                  <a:prstClr val="black"/>
                </a:solidFill>
                <a:cs typeface="Calibri"/>
              </a:rPr>
              <a:t>e</a:t>
            </a:r>
            <a:r>
              <a:rPr lang="en-US" sz="2800" spc="-10" dirty="0">
                <a:solidFill>
                  <a:prstClr val="black"/>
                </a:solidFill>
                <a:cs typeface="Calibri"/>
              </a:rPr>
              <a:t>a</a:t>
            </a:r>
            <a:r>
              <a:rPr lang="en-US" sz="2800" spc="-15" dirty="0">
                <a:solidFill>
                  <a:prstClr val="black"/>
                </a:solidFill>
                <a:cs typeface="Calibri"/>
              </a:rPr>
              <a:t>rn a</a:t>
            </a:r>
            <a:r>
              <a:rPr lang="en-US" sz="2800" spc="-5" dirty="0">
                <a:solidFill>
                  <a:prstClr val="black"/>
                </a:solidFill>
                <a:cs typeface="Calibri"/>
              </a:rPr>
              <a:t> </a:t>
            </a:r>
            <a:r>
              <a:rPr lang="en-US" sz="2800" spc="-10" dirty="0">
                <a:solidFill>
                  <a:prstClr val="black"/>
                </a:solidFill>
                <a:cs typeface="Calibri"/>
              </a:rPr>
              <a:t>f</a:t>
            </a:r>
            <a:r>
              <a:rPr lang="en-US" sz="2800" spc="-25" dirty="0">
                <a:solidFill>
                  <a:prstClr val="black"/>
                </a:solidFill>
                <a:cs typeface="Calibri"/>
              </a:rPr>
              <a:t>i</a:t>
            </a:r>
            <a:r>
              <a:rPr lang="en-US" sz="2800" spc="-15" dirty="0">
                <a:solidFill>
                  <a:prstClr val="black"/>
                </a:solidFill>
                <a:cs typeface="Calibri"/>
              </a:rPr>
              <a:t>nal</a:t>
            </a:r>
            <a:r>
              <a:rPr lang="en-US" sz="2800" spc="5" dirty="0">
                <a:solidFill>
                  <a:prstClr val="black"/>
                </a:solidFill>
                <a:cs typeface="Calibri"/>
              </a:rPr>
              <a:t> </a:t>
            </a:r>
            <a:r>
              <a:rPr lang="en-US" sz="2800" spc="-15" dirty="0">
                <a:solidFill>
                  <a:prstClr val="black"/>
                </a:solidFill>
                <a:cs typeface="Calibri"/>
              </a:rPr>
              <a:t>g</a:t>
            </a:r>
            <a:r>
              <a:rPr lang="en-US" sz="2800" spc="-70" dirty="0">
                <a:solidFill>
                  <a:prstClr val="black"/>
                </a:solidFill>
                <a:cs typeface="Calibri"/>
              </a:rPr>
              <a:t>r</a:t>
            </a:r>
            <a:r>
              <a:rPr lang="en-US" sz="2800" spc="-15" dirty="0">
                <a:solidFill>
                  <a:prstClr val="black"/>
                </a:solidFill>
                <a:cs typeface="Calibri"/>
              </a:rPr>
              <a:t>ade</a:t>
            </a:r>
            <a:endParaRPr lang="en-US" sz="2800" dirty="0">
              <a:solidFill>
                <a:prstClr val="black"/>
              </a:solidFill>
              <a:cs typeface="Calibri"/>
            </a:endParaRPr>
          </a:p>
        </p:txBody>
      </p:sp>
    </p:spTree>
    <p:extLst>
      <p:ext uri="{BB962C8B-B14F-4D97-AF65-F5344CB8AC3E}">
        <p14:creationId xmlns:p14="http://schemas.microsoft.com/office/powerpoint/2010/main" val="34874763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532" y="177291"/>
            <a:ext cx="7726935" cy="1793552"/>
          </a:xfrm>
          <a:prstGeom prst="rect">
            <a:avLst/>
          </a:prstGeom>
        </p:spPr>
        <p:txBody>
          <a:bodyPr vert="horz" wrap="square" lIns="0" tIns="297815" rIns="0" bIns="0" rtlCol="0">
            <a:noAutofit/>
          </a:bodyPr>
          <a:lstStyle/>
          <a:p>
            <a:pPr marL="746125" algn="ctr">
              <a:lnSpc>
                <a:spcPct val="100000"/>
              </a:lnSpc>
            </a:pPr>
            <a:r>
              <a:rPr lang="en-US" sz="4400" dirty="0" smtClean="0">
                <a:latin typeface="Calibri"/>
                <a:cs typeface="Calibri"/>
              </a:rPr>
              <a:t>Count by Course and Teacher</a:t>
            </a:r>
            <a:endParaRPr sz="4400" dirty="0">
              <a:latin typeface="Calibri"/>
              <a:cs typeface="Calibri"/>
            </a:endParaRPr>
          </a:p>
        </p:txBody>
      </p:sp>
      <p:sp>
        <p:nvSpPr>
          <p:cNvPr id="3" name="object 3"/>
          <p:cNvSpPr txBox="1"/>
          <p:nvPr/>
        </p:nvSpPr>
        <p:spPr>
          <a:xfrm>
            <a:off x="535940" y="1584071"/>
            <a:ext cx="8028940" cy="4691380"/>
          </a:xfrm>
          <a:prstGeom prst="rect">
            <a:avLst/>
          </a:prstGeom>
        </p:spPr>
        <p:txBody>
          <a:bodyPr vert="horz" wrap="square" lIns="0" tIns="0" rIns="0" bIns="0" rtlCol="0">
            <a:noAutofit/>
          </a:bodyPr>
          <a:lstStyle/>
          <a:p>
            <a:pPr marL="355600" marR="3768090" lvl="0" indent="-342900" algn="ctr" defTabSz="914400" rtl="0" eaLnBrk="1" fontAlgn="auto" latinLnBrk="0" hangingPunct="1">
              <a:lnSpc>
                <a:spcPct val="100000"/>
              </a:lnSpc>
              <a:spcBef>
                <a:spcPts val="0"/>
              </a:spcBef>
              <a:spcAft>
                <a:spcPts val="0"/>
              </a:spcAft>
              <a:buClrTx/>
              <a:buSzTx/>
              <a:buFont typeface="Arial"/>
              <a:buChar char="•"/>
              <a:tabLst>
                <a:tab pos="342265" algn="l"/>
              </a:tabLst>
              <a:defRPr/>
            </a:pP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Rectangle 3"/>
          <p:cNvSpPr/>
          <p:nvPr/>
        </p:nvSpPr>
        <p:spPr>
          <a:xfrm>
            <a:off x="386669" y="1498326"/>
            <a:ext cx="3865291" cy="4175502"/>
          </a:xfrm>
          <a:prstGeom prst="rect">
            <a:avLst/>
          </a:prstGeom>
        </p:spPr>
        <p:txBody>
          <a:bodyPr wrap="square">
            <a:spAutoFit/>
          </a:bodyPr>
          <a:lstStyle/>
          <a:p>
            <a:pPr marL="469265" lvl="1" defTabSz="914400">
              <a:spcBef>
                <a:spcPts val="355"/>
              </a:spcBef>
              <a:tabLst>
                <a:tab pos="756285" algn="l"/>
              </a:tabLst>
              <a:defRPr/>
            </a:pPr>
            <a:r>
              <a:rPr lang="en-US" sz="2800" spc="-15" dirty="0" smtClean="0">
                <a:solidFill>
                  <a:prstClr val="black"/>
                </a:solidFill>
                <a:cs typeface="Calibri"/>
              </a:rPr>
              <a:t>Includes the following fields:</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NCES Course Code Grouping</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Course Facility Code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Course Facility Name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NCES Course </a:t>
            </a:r>
            <a:r>
              <a:rPr lang="en-US" sz="2800" spc="-15" dirty="0" smtClean="0">
                <a:solidFill>
                  <a:prstClr val="black"/>
                </a:solidFill>
                <a:cs typeface="Calibri"/>
              </a:rPr>
              <a:t>Name</a:t>
            </a:r>
            <a:endParaRPr lang="en-US" sz="2800" spc="-15" dirty="0">
              <a:solidFill>
                <a:prstClr val="black"/>
              </a:solidFill>
              <a:cs typeface="Calibri"/>
            </a:endParaRPr>
          </a:p>
        </p:txBody>
      </p:sp>
      <p:sp>
        <p:nvSpPr>
          <p:cNvPr id="5" name="Rectangle 4"/>
          <p:cNvSpPr/>
          <p:nvPr/>
        </p:nvSpPr>
        <p:spPr>
          <a:xfrm>
            <a:off x="4251960" y="2360100"/>
            <a:ext cx="5409003" cy="2451953"/>
          </a:xfrm>
          <a:prstGeom prst="rect">
            <a:avLst/>
          </a:prstGeom>
        </p:spPr>
        <p:txBody>
          <a:bodyPr wrap="square">
            <a:spAutoFit/>
          </a:bodyPr>
          <a:lstStyle/>
          <a:p>
            <a:pPr marL="926465" lvl="1" indent="-457200" defTabSz="914400">
              <a:spcBef>
                <a:spcPts val="355"/>
              </a:spcBef>
              <a:buFont typeface="Arial" panose="020B0604020202020204" pitchFamily="34" charset="0"/>
              <a:buChar char="•"/>
              <a:tabLst>
                <a:tab pos="756285" algn="l"/>
              </a:tabLst>
              <a:defRPr/>
            </a:pPr>
            <a:r>
              <a:rPr lang="en-US" sz="2800" spc="-15" dirty="0" smtClean="0">
                <a:solidFill>
                  <a:prstClr val="black"/>
                </a:solidFill>
                <a:cs typeface="Calibri"/>
              </a:rPr>
              <a:t>Section</a:t>
            </a:r>
            <a:endParaRPr lang="en-US" sz="2800" spc="-15" dirty="0">
              <a:solidFill>
                <a:prstClr val="black"/>
              </a:solidFill>
              <a:cs typeface="Calibri"/>
            </a:endParaRP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EIN</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Teacher Name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Teacher Type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Records</a:t>
            </a:r>
            <a:endParaRPr lang="en-US" sz="2800" spc="-15" dirty="0" smtClean="0">
              <a:solidFill>
                <a:prstClr val="black"/>
              </a:solidFill>
              <a:cs typeface="Calibri"/>
            </a:endParaRPr>
          </a:p>
        </p:txBody>
      </p:sp>
    </p:spTree>
    <p:extLst>
      <p:ext uri="{BB962C8B-B14F-4D97-AF65-F5344CB8AC3E}">
        <p14:creationId xmlns:p14="http://schemas.microsoft.com/office/powerpoint/2010/main" val="394795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PSIS – Public School Information System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
        <p:nvSpPr>
          <p:cNvPr id="12" name="Rectangle 11"/>
          <p:cNvSpPr/>
          <p:nvPr/>
        </p:nvSpPr>
        <p:spPr>
          <a:xfrm>
            <a:off x="1239352" y="3028490"/>
            <a:ext cx="2448476" cy="13073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SIS – Student Information System</a:t>
            </a:r>
          </a:p>
          <a:p>
            <a:pPr algn="ctr"/>
            <a:endParaRPr lang="en-US" dirty="0"/>
          </a:p>
        </p:txBody>
      </p:sp>
      <p:sp>
        <p:nvSpPr>
          <p:cNvPr id="13" name="Rectangle 12"/>
          <p:cNvSpPr/>
          <p:nvPr/>
        </p:nvSpPr>
        <p:spPr>
          <a:xfrm>
            <a:off x="4963076" y="3028490"/>
            <a:ext cx="2448476" cy="13073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PSIS</a:t>
            </a:r>
            <a:endParaRPr lang="en-US" sz="2400" dirty="0"/>
          </a:p>
          <a:p>
            <a:pPr algn="ctr"/>
            <a:endParaRPr lang="en-US" dirty="0"/>
          </a:p>
        </p:txBody>
      </p:sp>
      <p:sp>
        <p:nvSpPr>
          <p:cNvPr id="14" name="Right Arrow 13"/>
          <p:cNvSpPr/>
          <p:nvPr/>
        </p:nvSpPr>
        <p:spPr>
          <a:xfrm>
            <a:off x="3597145" y="3440348"/>
            <a:ext cx="1775900" cy="48365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3147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532" y="177291"/>
            <a:ext cx="7726935" cy="1793552"/>
          </a:xfrm>
          <a:prstGeom prst="rect">
            <a:avLst/>
          </a:prstGeom>
        </p:spPr>
        <p:txBody>
          <a:bodyPr vert="horz" wrap="square" lIns="0" tIns="297815" rIns="0" bIns="0" rtlCol="0">
            <a:noAutofit/>
          </a:bodyPr>
          <a:lstStyle/>
          <a:p>
            <a:pPr marL="746125" algn="ctr">
              <a:lnSpc>
                <a:spcPct val="100000"/>
              </a:lnSpc>
            </a:pPr>
            <a:r>
              <a:rPr lang="en-US" sz="4400" dirty="0" smtClean="0">
                <a:latin typeface="Calibri"/>
                <a:cs typeface="Calibri"/>
              </a:rPr>
              <a:t>Count by Course Teacher and Outcome</a:t>
            </a:r>
            <a:endParaRPr sz="4400" dirty="0">
              <a:latin typeface="Calibri"/>
              <a:cs typeface="Calibri"/>
            </a:endParaRPr>
          </a:p>
        </p:txBody>
      </p:sp>
      <p:sp>
        <p:nvSpPr>
          <p:cNvPr id="3" name="object 3"/>
          <p:cNvSpPr txBox="1"/>
          <p:nvPr/>
        </p:nvSpPr>
        <p:spPr>
          <a:xfrm>
            <a:off x="535940" y="1584071"/>
            <a:ext cx="8028940" cy="4691380"/>
          </a:xfrm>
          <a:prstGeom prst="rect">
            <a:avLst/>
          </a:prstGeom>
        </p:spPr>
        <p:txBody>
          <a:bodyPr vert="horz" wrap="square" lIns="0" tIns="0" rIns="0" bIns="0" rtlCol="0">
            <a:noAutofit/>
          </a:bodyPr>
          <a:lstStyle/>
          <a:p>
            <a:pPr marL="355600" marR="3768090" lvl="0" indent="-342900" algn="ctr" defTabSz="914400" rtl="0" eaLnBrk="1" fontAlgn="auto" latinLnBrk="0" hangingPunct="1">
              <a:lnSpc>
                <a:spcPct val="100000"/>
              </a:lnSpc>
              <a:spcBef>
                <a:spcPts val="0"/>
              </a:spcBef>
              <a:spcAft>
                <a:spcPts val="0"/>
              </a:spcAft>
              <a:buClrTx/>
              <a:buSzTx/>
              <a:buFont typeface="Arial"/>
              <a:buChar char="•"/>
              <a:tabLst>
                <a:tab pos="342265" algn="l"/>
              </a:tabLst>
              <a:defRPr/>
            </a:pP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Rectangle 3"/>
          <p:cNvSpPr/>
          <p:nvPr/>
        </p:nvSpPr>
        <p:spPr>
          <a:xfrm>
            <a:off x="955221" y="2031805"/>
            <a:ext cx="4238571" cy="3795911"/>
          </a:xfrm>
          <a:prstGeom prst="rect">
            <a:avLst/>
          </a:prstGeom>
        </p:spPr>
        <p:txBody>
          <a:bodyPr wrap="square">
            <a:spAutoFit/>
          </a:bodyPr>
          <a:lstStyle/>
          <a:p>
            <a:pPr marL="469265" lvl="1" defTabSz="914400">
              <a:spcBef>
                <a:spcPts val="355"/>
              </a:spcBef>
              <a:tabLst>
                <a:tab pos="756285" algn="l"/>
              </a:tabLst>
              <a:defRPr/>
            </a:pPr>
            <a:r>
              <a:rPr lang="en-US" sz="2800" spc="-15" dirty="0" smtClean="0">
                <a:solidFill>
                  <a:prstClr val="black"/>
                </a:solidFill>
                <a:cs typeface="Calibri"/>
              </a:rPr>
              <a:t>Includes the following fields:</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NCES Course Code Grouping</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Course Facility Code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Course Facility Name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NCES Course Name</a:t>
            </a:r>
          </a:p>
          <a:p>
            <a:pPr marL="926465" lvl="1" indent="-457200" defTabSz="914400">
              <a:spcBef>
                <a:spcPts val="355"/>
              </a:spcBef>
              <a:buFont typeface="Arial" panose="020B0604020202020204" pitchFamily="34" charset="0"/>
              <a:buChar char="•"/>
              <a:tabLst>
                <a:tab pos="756285" algn="l"/>
              </a:tabLst>
              <a:defRPr/>
            </a:pPr>
            <a:r>
              <a:rPr lang="en-US" sz="2800" spc="-15" dirty="0" smtClean="0">
                <a:solidFill>
                  <a:prstClr val="black"/>
                </a:solidFill>
                <a:cs typeface="Calibri"/>
              </a:rPr>
              <a:t>Section</a:t>
            </a:r>
            <a:endParaRPr lang="en-US" sz="2800" spc="-15" dirty="0">
              <a:solidFill>
                <a:prstClr val="black"/>
              </a:solidFill>
              <a:cs typeface="Calibri"/>
            </a:endParaRPr>
          </a:p>
        </p:txBody>
      </p:sp>
      <p:sp>
        <p:nvSpPr>
          <p:cNvPr id="7" name="TextBox 6"/>
          <p:cNvSpPr txBox="1"/>
          <p:nvPr/>
        </p:nvSpPr>
        <p:spPr>
          <a:xfrm>
            <a:off x="5358384" y="2817525"/>
            <a:ext cx="3077083" cy="2882840"/>
          </a:xfrm>
          <a:prstGeom prst="rect">
            <a:avLst/>
          </a:prstGeom>
          <a:noFill/>
        </p:spPr>
        <p:txBody>
          <a:bodyPr wrap="square" rtlCol="0">
            <a:spAutoFit/>
          </a:bodyPr>
          <a:lstStyle/>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EIN</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Teacher Name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Teacher Type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Outcome</a:t>
            </a:r>
          </a:p>
          <a:p>
            <a:pPr marL="926465" lvl="1" indent="-457200" defTabSz="914400">
              <a:spcBef>
                <a:spcPts val="355"/>
              </a:spcBef>
              <a:buFont typeface="Arial" panose="020B0604020202020204" pitchFamily="34" charset="0"/>
              <a:buChar char="•"/>
              <a:tabLst>
                <a:tab pos="756285" algn="l"/>
              </a:tabLst>
              <a:defRPr/>
            </a:pPr>
            <a:r>
              <a:rPr lang="en-US" sz="2800" spc="-15" dirty="0">
                <a:solidFill>
                  <a:prstClr val="black"/>
                </a:solidFill>
                <a:cs typeface="Calibri"/>
              </a:rPr>
              <a:t>Records</a:t>
            </a:r>
          </a:p>
        </p:txBody>
      </p:sp>
    </p:spTree>
    <p:extLst>
      <p:ext uri="{BB962C8B-B14F-4D97-AF65-F5344CB8AC3E}">
        <p14:creationId xmlns:p14="http://schemas.microsoft.com/office/powerpoint/2010/main" val="12712967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993140">
              <a:lnSpc>
                <a:spcPct val="100000"/>
              </a:lnSpc>
            </a:pPr>
            <a:r>
              <a:rPr sz="4400" dirty="0" smtClean="0">
                <a:latin typeface="Calibri"/>
                <a:cs typeface="Calibri"/>
              </a:rPr>
              <a:t>Dupli</a:t>
            </a:r>
            <a:r>
              <a:rPr sz="4400" spc="-35" dirty="0" smtClean="0">
                <a:latin typeface="Calibri"/>
                <a:cs typeface="Calibri"/>
              </a:rPr>
              <a:t>c</a:t>
            </a:r>
            <a:r>
              <a:rPr sz="4400" spc="-40" dirty="0" smtClean="0">
                <a:latin typeface="Calibri"/>
                <a:cs typeface="Calibri"/>
              </a:rPr>
              <a:t>a</a:t>
            </a:r>
            <a:r>
              <a:rPr sz="4400" spc="-50" dirty="0" smtClean="0">
                <a:latin typeface="Calibri"/>
                <a:cs typeface="Calibri"/>
              </a:rPr>
              <a:t>t</a:t>
            </a:r>
            <a:r>
              <a:rPr sz="4400" spc="0" dirty="0" smtClean="0">
                <a:latin typeface="Calibri"/>
                <a:cs typeface="Calibri"/>
              </a:rPr>
              <a:t>e </a:t>
            </a:r>
            <a:r>
              <a:rPr sz="4400" spc="-75" dirty="0" smtClean="0">
                <a:latin typeface="Calibri"/>
                <a:cs typeface="Calibri"/>
              </a:rPr>
              <a:t>R</a:t>
            </a:r>
            <a:r>
              <a:rPr sz="4400" spc="0" dirty="0" smtClean="0">
                <a:latin typeface="Calibri"/>
                <a:cs typeface="Calibri"/>
              </a:rPr>
              <a:t>e</a:t>
            </a:r>
            <a:r>
              <a:rPr sz="4400" spc="-35" dirty="0" smtClean="0">
                <a:latin typeface="Calibri"/>
                <a:cs typeface="Calibri"/>
              </a:rPr>
              <a:t>c</a:t>
            </a:r>
            <a:r>
              <a:rPr sz="4400" spc="0" dirty="0" smtClean="0">
                <a:latin typeface="Calibri"/>
                <a:cs typeface="Calibri"/>
              </a:rPr>
              <a:t>o</a:t>
            </a:r>
            <a:r>
              <a:rPr sz="4400" spc="-55" dirty="0" smtClean="0">
                <a:latin typeface="Calibri"/>
                <a:cs typeface="Calibri"/>
              </a:rPr>
              <a:t>r</a:t>
            </a:r>
            <a:r>
              <a:rPr sz="4400" spc="0" dirty="0" smtClean="0">
                <a:latin typeface="Calibri"/>
                <a:cs typeface="Calibri"/>
              </a:rPr>
              <a:t>ds</a:t>
            </a:r>
            <a:r>
              <a:rPr sz="4400" spc="-15" dirty="0" smtClean="0">
                <a:latin typeface="Calibri"/>
                <a:cs typeface="Calibri"/>
              </a:rPr>
              <a:t> </a:t>
            </a:r>
            <a:r>
              <a:rPr sz="4400" spc="-75" dirty="0" smtClean="0">
                <a:latin typeface="Calibri"/>
                <a:cs typeface="Calibri"/>
              </a:rPr>
              <a:t>R</a:t>
            </a:r>
            <a:r>
              <a:rPr sz="4400" spc="0" dirty="0" smtClean="0">
                <a:latin typeface="Calibri"/>
                <a:cs typeface="Calibri"/>
              </a:rPr>
              <a:t>ep</a:t>
            </a:r>
            <a:r>
              <a:rPr sz="4400" spc="5" dirty="0" smtClean="0">
                <a:latin typeface="Calibri"/>
                <a:cs typeface="Calibri"/>
              </a:rPr>
              <a:t>o</a:t>
            </a:r>
            <a:r>
              <a:rPr sz="4400" spc="0" dirty="0" smtClean="0">
                <a:latin typeface="Calibri"/>
                <a:cs typeface="Calibri"/>
              </a:rPr>
              <a:t>rt</a:t>
            </a:r>
            <a:endParaRPr sz="4400" dirty="0">
              <a:latin typeface="Calibri"/>
              <a:cs typeface="Calibri"/>
            </a:endParaRPr>
          </a:p>
        </p:txBody>
      </p:sp>
      <p:sp>
        <p:nvSpPr>
          <p:cNvPr id="3" name="object 3"/>
          <p:cNvSpPr txBox="1">
            <a:spLocks noGrp="1"/>
          </p:cNvSpPr>
          <p:nvPr>
            <p:ph type="body" idx="1"/>
          </p:nvPr>
        </p:nvSpPr>
        <p:spPr>
          <a:prstGeom prst="rect">
            <a:avLst/>
          </a:prstGeom>
        </p:spPr>
        <p:txBody>
          <a:bodyPr vert="horz" wrap="square" lIns="0" tIns="0" rIns="0" bIns="0" rtlCol="0">
            <a:noAutofit/>
          </a:bodyPr>
          <a:lstStyle/>
          <a:p>
            <a:pPr marL="355600" marR="105410" indent="-342900">
              <a:lnSpc>
                <a:spcPts val="2880"/>
              </a:lnSpc>
              <a:buFont typeface="Arial"/>
              <a:buChar char="•"/>
              <a:tabLst>
                <a:tab pos="354965" algn="l"/>
              </a:tabLst>
            </a:pPr>
            <a:r>
              <a:rPr sz="3000" dirty="0" smtClean="0">
                <a:latin typeface="Calibri"/>
                <a:cs typeface="Calibri"/>
              </a:rPr>
              <a:t>F</a:t>
            </a:r>
            <a:r>
              <a:rPr sz="3000" spc="-45" dirty="0" smtClean="0">
                <a:latin typeface="Calibri"/>
                <a:cs typeface="Calibri"/>
              </a:rPr>
              <a:t>r</a:t>
            </a:r>
            <a:r>
              <a:rPr sz="3000" spc="0" dirty="0" smtClean="0">
                <a:latin typeface="Calibri"/>
                <a:cs typeface="Calibri"/>
              </a:rPr>
              <a:t>om</a:t>
            </a:r>
            <a:r>
              <a:rPr sz="3000" spc="5" dirty="0" smtClean="0">
                <a:latin typeface="Calibri"/>
                <a:cs typeface="Calibri"/>
              </a:rPr>
              <a:t> </a:t>
            </a:r>
            <a:r>
              <a:rPr sz="3000" spc="-5" dirty="0" smtClean="0">
                <a:latin typeface="Calibri"/>
                <a:cs typeface="Calibri"/>
              </a:rPr>
              <a:t>t</a:t>
            </a:r>
            <a:r>
              <a:rPr sz="3000" spc="0" dirty="0" smtClean="0">
                <a:latin typeface="Calibri"/>
                <a:cs typeface="Calibri"/>
              </a:rPr>
              <a:t>his </a:t>
            </a:r>
            <a:r>
              <a:rPr sz="3000" spc="-60" dirty="0" smtClean="0">
                <a:latin typeface="Calibri"/>
                <a:cs typeface="Calibri"/>
              </a:rPr>
              <a:t>r</a:t>
            </a:r>
            <a:r>
              <a:rPr sz="3000" spc="-15" dirty="0" smtClean="0">
                <a:latin typeface="Calibri"/>
                <a:cs typeface="Calibri"/>
              </a:rPr>
              <a:t>eport, </a:t>
            </a:r>
            <a:r>
              <a:rPr sz="3000" spc="-45" dirty="0" smtClean="0">
                <a:latin typeface="Calibri"/>
                <a:cs typeface="Calibri"/>
              </a:rPr>
              <a:t>y</a:t>
            </a:r>
            <a:r>
              <a:rPr sz="3000" spc="0" dirty="0" smtClean="0">
                <a:latin typeface="Calibri"/>
                <a:cs typeface="Calibri"/>
              </a:rPr>
              <a:t>ou</a:t>
            </a:r>
            <a:r>
              <a:rPr sz="3000" spc="5" dirty="0" smtClean="0">
                <a:latin typeface="Calibri"/>
                <a:cs typeface="Calibri"/>
              </a:rPr>
              <a:t> </a:t>
            </a:r>
            <a:r>
              <a:rPr sz="3000" spc="-35" dirty="0" smtClean="0">
                <a:latin typeface="Calibri"/>
                <a:cs typeface="Calibri"/>
              </a:rPr>
              <a:t>c</a:t>
            </a:r>
            <a:r>
              <a:rPr sz="3000" spc="0" dirty="0" smtClean="0">
                <a:latin typeface="Calibri"/>
                <a:cs typeface="Calibri"/>
              </a:rPr>
              <a:t>an</a:t>
            </a:r>
            <a:r>
              <a:rPr sz="3000" spc="-5" dirty="0" smtClean="0">
                <a:latin typeface="Calibri"/>
                <a:cs typeface="Calibri"/>
              </a:rPr>
              <a:t> </a:t>
            </a:r>
            <a:r>
              <a:rPr sz="3000" spc="-15" dirty="0" smtClean="0">
                <a:latin typeface="Calibri"/>
                <a:cs typeface="Calibri"/>
              </a:rPr>
              <a:t>see</a:t>
            </a:r>
            <a:r>
              <a:rPr sz="3000" spc="-10" dirty="0" smtClean="0">
                <a:latin typeface="Calibri"/>
                <a:cs typeface="Calibri"/>
              </a:rPr>
              <a:t> </a:t>
            </a:r>
            <a:r>
              <a:rPr sz="3000" spc="0" dirty="0" smtClean="0">
                <a:latin typeface="Calibri"/>
                <a:cs typeface="Calibri"/>
              </a:rPr>
              <a:t>and</a:t>
            </a:r>
            <a:r>
              <a:rPr sz="3000" spc="-5" dirty="0" smtClean="0">
                <a:latin typeface="Calibri"/>
                <a:cs typeface="Calibri"/>
              </a:rPr>
              <a:t> </a:t>
            </a:r>
            <a:r>
              <a:rPr sz="3000" spc="0" dirty="0" smtClean="0">
                <a:latin typeface="Calibri"/>
                <a:cs typeface="Calibri"/>
              </a:rPr>
              <a:t>ed</a:t>
            </a:r>
            <a:r>
              <a:rPr sz="3000" spc="-15" dirty="0" smtClean="0">
                <a:latin typeface="Calibri"/>
                <a:cs typeface="Calibri"/>
              </a:rPr>
              <a:t>i</a:t>
            </a:r>
            <a:r>
              <a:rPr sz="3000" spc="-10" dirty="0" smtClean="0">
                <a:latin typeface="Calibri"/>
                <a:cs typeface="Calibri"/>
              </a:rPr>
              <a:t>t </a:t>
            </a:r>
            <a:r>
              <a:rPr sz="3000" spc="-20" dirty="0" smtClean="0">
                <a:latin typeface="Calibri"/>
                <a:cs typeface="Calibri"/>
              </a:rPr>
              <a:t>whe</a:t>
            </a:r>
            <a:r>
              <a:rPr sz="3000" spc="-50" dirty="0" smtClean="0">
                <a:latin typeface="Calibri"/>
                <a:cs typeface="Calibri"/>
              </a:rPr>
              <a:t>r</a:t>
            </a:r>
            <a:r>
              <a:rPr sz="3000" spc="-15" dirty="0" smtClean="0">
                <a:latin typeface="Calibri"/>
                <a:cs typeface="Calibri"/>
              </a:rPr>
              <a:t>e </a:t>
            </a:r>
            <a:r>
              <a:rPr sz="3000" spc="-50" dirty="0" smtClean="0">
                <a:latin typeface="Calibri"/>
                <a:cs typeface="Calibri"/>
              </a:rPr>
              <a:t>y</a:t>
            </a:r>
            <a:r>
              <a:rPr sz="3000" spc="0" dirty="0" smtClean="0">
                <a:latin typeface="Calibri"/>
                <a:cs typeface="Calibri"/>
              </a:rPr>
              <a:t>ou h</a:t>
            </a:r>
            <a:r>
              <a:rPr sz="3000" spc="-45" dirty="0" smtClean="0">
                <a:latin typeface="Calibri"/>
                <a:cs typeface="Calibri"/>
              </a:rPr>
              <a:t>a</a:t>
            </a:r>
            <a:r>
              <a:rPr sz="3000" spc="-35" dirty="0" smtClean="0">
                <a:latin typeface="Calibri"/>
                <a:cs typeface="Calibri"/>
              </a:rPr>
              <a:t>v</a:t>
            </a:r>
            <a:r>
              <a:rPr sz="3000" spc="-15" dirty="0" smtClean="0">
                <a:latin typeface="Calibri"/>
                <a:cs typeface="Calibri"/>
              </a:rPr>
              <a:t>e</a:t>
            </a:r>
            <a:r>
              <a:rPr sz="3000" spc="-20" dirty="0" smtClean="0">
                <a:latin typeface="Calibri"/>
                <a:cs typeface="Calibri"/>
              </a:rPr>
              <a:t> </a:t>
            </a:r>
            <a:r>
              <a:rPr sz="3000" spc="-50" dirty="0" smtClean="0">
                <a:latin typeface="Calibri"/>
                <a:cs typeface="Calibri"/>
              </a:rPr>
              <a:t>r</a:t>
            </a:r>
            <a:r>
              <a:rPr sz="3000" spc="-15" dirty="0" smtClean="0">
                <a:latin typeface="Calibri"/>
                <a:cs typeface="Calibri"/>
              </a:rPr>
              <a:t>epor</a:t>
            </a:r>
            <a:r>
              <a:rPr sz="3000" spc="-40" dirty="0" smtClean="0">
                <a:latin typeface="Calibri"/>
                <a:cs typeface="Calibri"/>
              </a:rPr>
              <a:t>t</a:t>
            </a:r>
            <a:r>
              <a:rPr sz="3000" spc="-20" dirty="0" smtClean="0">
                <a:latin typeface="Calibri"/>
                <a:cs typeface="Calibri"/>
              </a:rPr>
              <a:t>ed wh</a:t>
            </a:r>
            <a:r>
              <a:rPr sz="3000" spc="-15" dirty="0" smtClean="0">
                <a:latin typeface="Calibri"/>
                <a:cs typeface="Calibri"/>
              </a:rPr>
              <a:t>a</a:t>
            </a:r>
            <a:r>
              <a:rPr sz="3000" spc="-10" dirty="0" smtClean="0">
                <a:latin typeface="Calibri"/>
                <a:cs typeface="Calibri"/>
              </a:rPr>
              <a:t>t </a:t>
            </a:r>
            <a:r>
              <a:rPr sz="3000" spc="-15" dirty="0" smtClean="0">
                <a:latin typeface="Calibri"/>
                <a:cs typeface="Calibri"/>
              </a:rPr>
              <a:t>appea</a:t>
            </a:r>
            <a:r>
              <a:rPr sz="3000" spc="-60" dirty="0" smtClean="0">
                <a:latin typeface="Calibri"/>
                <a:cs typeface="Calibri"/>
              </a:rPr>
              <a:t>r</a:t>
            </a:r>
            <a:r>
              <a:rPr sz="3000" spc="0" dirty="0" smtClean="0">
                <a:latin typeface="Calibri"/>
                <a:cs typeface="Calibri"/>
              </a:rPr>
              <a:t>s</a:t>
            </a:r>
            <a:r>
              <a:rPr sz="3000" spc="-5" dirty="0" smtClean="0">
                <a:latin typeface="Calibri"/>
                <a:cs typeface="Calibri"/>
              </a:rPr>
              <a:t> </a:t>
            </a:r>
            <a:r>
              <a:rPr sz="3000" spc="-30" dirty="0" smtClean="0">
                <a:latin typeface="Calibri"/>
                <a:cs typeface="Calibri"/>
              </a:rPr>
              <a:t>t</a:t>
            </a:r>
            <a:r>
              <a:rPr sz="3000" spc="0" dirty="0" smtClean="0">
                <a:latin typeface="Calibri"/>
                <a:cs typeface="Calibri"/>
              </a:rPr>
              <a:t>o</a:t>
            </a:r>
            <a:r>
              <a:rPr sz="3000" spc="-5" dirty="0" smtClean="0">
                <a:latin typeface="Calibri"/>
                <a:cs typeface="Calibri"/>
              </a:rPr>
              <a:t> </a:t>
            </a:r>
            <a:r>
              <a:rPr sz="3000" spc="-20" dirty="0" smtClean="0">
                <a:latin typeface="Calibri"/>
                <a:cs typeface="Calibri"/>
              </a:rPr>
              <a:t>be</a:t>
            </a:r>
            <a:r>
              <a:rPr sz="3000" spc="-15" dirty="0" smtClean="0">
                <a:latin typeface="Calibri"/>
                <a:cs typeface="Calibri"/>
              </a:rPr>
              <a:t> </a:t>
            </a:r>
            <a:r>
              <a:rPr sz="3000" spc="0" dirty="0" smtClean="0">
                <a:latin typeface="Calibri"/>
                <a:cs typeface="Calibri"/>
              </a:rPr>
              <a:t>dupl</a:t>
            </a:r>
            <a:r>
              <a:rPr sz="3000" spc="-20" dirty="0" smtClean="0">
                <a:latin typeface="Calibri"/>
                <a:cs typeface="Calibri"/>
              </a:rPr>
              <a:t>i</a:t>
            </a:r>
            <a:r>
              <a:rPr sz="3000" spc="-35" dirty="0" smtClean="0">
                <a:latin typeface="Calibri"/>
                <a:cs typeface="Calibri"/>
              </a:rPr>
              <a:t>c</a:t>
            </a:r>
            <a:r>
              <a:rPr sz="3000" spc="-20" dirty="0" smtClean="0">
                <a:latin typeface="Calibri"/>
                <a:cs typeface="Calibri"/>
              </a:rPr>
              <a:t>a</a:t>
            </a:r>
            <a:r>
              <a:rPr sz="3000" spc="-40" dirty="0" smtClean="0">
                <a:latin typeface="Calibri"/>
                <a:cs typeface="Calibri"/>
              </a:rPr>
              <a:t>t</a:t>
            </a:r>
            <a:r>
              <a:rPr sz="3000" spc="-15" dirty="0" smtClean="0">
                <a:latin typeface="Calibri"/>
                <a:cs typeface="Calibri"/>
              </a:rPr>
              <a:t>e</a:t>
            </a:r>
            <a:r>
              <a:rPr sz="3000" spc="-10" dirty="0" smtClean="0">
                <a:latin typeface="Calibri"/>
                <a:cs typeface="Calibri"/>
              </a:rPr>
              <a:t> </a:t>
            </a:r>
            <a:r>
              <a:rPr sz="3000" spc="-50" dirty="0" smtClean="0">
                <a:latin typeface="Calibri"/>
                <a:cs typeface="Calibri"/>
              </a:rPr>
              <a:t>r</a:t>
            </a:r>
            <a:r>
              <a:rPr sz="3000" spc="-15" dirty="0" smtClean="0">
                <a:latin typeface="Calibri"/>
                <a:cs typeface="Calibri"/>
              </a:rPr>
              <a:t>e</a:t>
            </a:r>
            <a:r>
              <a:rPr sz="3000" spc="-35" dirty="0" smtClean="0">
                <a:latin typeface="Calibri"/>
                <a:cs typeface="Calibri"/>
              </a:rPr>
              <a:t>c</a:t>
            </a:r>
            <a:r>
              <a:rPr sz="3000" spc="-20" dirty="0" smtClean="0">
                <a:latin typeface="Calibri"/>
                <a:cs typeface="Calibri"/>
              </a:rPr>
              <a:t>o</a:t>
            </a:r>
            <a:r>
              <a:rPr sz="3000" spc="-45" dirty="0" smtClean="0">
                <a:latin typeface="Calibri"/>
                <a:cs typeface="Calibri"/>
              </a:rPr>
              <a:t>r</a:t>
            </a:r>
            <a:r>
              <a:rPr sz="3000" spc="0" dirty="0" smtClean="0">
                <a:latin typeface="Calibri"/>
                <a:cs typeface="Calibri"/>
              </a:rPr>
              <a:t>ds</a:t>
            </a:r>
            <a:r>
              <a:rPr sz="3000" spc="-5" dirty="0" smtClean="0">
                <a:latin typeface="Calibri"/>
                <a:cs typeface="Calibri"/>
              </a:rPr>
              <a:t> </a:t>
            </a:r>
            <a:r>
              <a:rPr sz="3000" spc="-65" dirty="0" smtClean="0">
                <a:latin typeface="Calibri"/>
                <a:cs typeface="Calibri"/>
              </a:rPr>
              <a:t>f</a:t>
            </a:r>
            <a:r>
              <a:rPr sz="3000" spc="-15" dirty="0" smtClean="0">
                <a:latin typeface="Calibri"/>
                <a:cs typeface="Calibri"/>
              </a:rPr>
              <a:t>or</a:t>
            </a:r>
            <a:r>
              <a:rPr sz="3000" spc="5" dirty="0" smtClean="0">
                <a:latin typeface="Calibri"/>
                <a:cs typeface="Calibri"/>
              </a:rPr>
              <a:t> </a:t>
            </a:r>
            <a:r>
              <a:rPr sz="3000" spc="0" dirty="0" smtClean="0">
                <a:latin typeface="Calibri"/>
                <a:cs typeface="Calibri"/>
              </a:rPr>
              <a:t>a </a:t>
            </a:r>
            <a:r>
              <a:rPr sz="3000" spc="-20" dirty="0" smtClean="0">
                <a:latin typeface="Calibri"/>
                <a:cs typeface="Calibri"/>
              </a:rPr>
              <a:t>S</a:t>
            </a:r>
            <a:r>
              <a:rPr sz="3000" spc="0" dirty="0" smtClean="0">
                <a:latin typeface="Calibri"/>
                <a:cs typeface="Calibri"/>
              </a:rPr>
              <a:t>A</a:t>
            </a:r>
            <a:r>
              <a:rPr sz="3000" spc="5" dirty="0" smtClean="0">
                <a:latin typeface="Calibri"/>
                <a:cs typeface="Calibri"/>
              </a:rPr>
              <a:t>S</a:t>
            </a:r>
            <a:r>
              <a:rPr sz="3000" spc="0" dirty="0" smtClean="0">
                <a:latin typeface="Calibri"/>
                <a:cs typeface="Calibri"/>
              </a:rPr>
              <a:t>I</a:t>
            </a:r>
            <a:r>
              <a:rPr sz="3000" spc="-70" dirty="0" smtClean="0">
                <a:latin typeface="Calibri"/>
                <a:cs typeface="Calibri"/>
              </a:rPr>
              <a:t>D</a:t>
            </a:r>
            <a:r>
              <a:rPr sz="3000" spc="0" dirty="0" smtClean="0">
                <a:latin typeface="Calibri"/>
                <a:cs typeface="Calibri"/>
              </a:rPr>
              <a:t>.</a:t>
            </a:r>
            <a:endParaRPr sz="3000">
              <a:latin typeface="Calibri"/>
              <a:cs typeface="Calibri"/>
            </a:endParaRPr>
          </a:p>
          <a:p>
            <a:pPr>
              <a:lnSpc>
                <a:spcPts val="700"/>
              </a:lnSpc>
              <a:spcBef>
                <a:spcPts val="45"/>
              </a:spcBef>
              <a:buFont typeface="Arial"/>
              <a:buChar char="•"/>
            </a:pPr>
            <a:endParaRPr sz="700"/>
          </a:p>
          <a:p>
            <a:pPr marL="355600" marR="363855" indent="-342900">
              <a:lnSpc>
                <a:spcPct val="80000"/>
              </a:lnSpc>
              <a:buFont typeface="Arial"/>
              <a:buChar char="•"/>
              <a:tabLst>
                <a:tab pos="354965" algn="l"/>
              </a:tabLst>
            </a:pPr>
            <a:r>
              <a:rPr sz="3000" dirty="0" smtClean="0">
                <a:latin typeface="Calibri"/>
                <a:cs typeface="Calibri"/>
              </a:rPr>
              <a:t>If</a:t>
            </a:r>
            <a:r>
              <a:rPr sz="3000" spc="-10" dirty="0" smtClean="0">
                <a:latin typeface="Calibri"/>
                <a:cs typeface="Calibri"/>
              </a:rPr>
              <a:t> </a:t>
            </a:r>
            <a:r>
              <a:rPr sz="3000" spc="-40" dirty="0" smtClean="0">
                <a:latin typeface="Calibri"/>
                <a:cs typeface="Calibri"/>
              </a:rPr>
              <a:t>y</a:t>
            </a:r>
            <a:r>
              <a:rPr sz="3000" spc="0" dirty="0" smtClean="0">
                <a:latin typeface="Calibri"/>
                <a:cs typeface="Calibri"/>
              </a:rPr>
              <a:t>ou</a:t>
            </a:r>
            <a:r>
              <a:rPr sz="3000" spc="5" dirty="0" smtClean="0">
                <a:latin typeface="Calibri"/>
                <a:cs typeface="Calibri"/>
              </a:rPr>
              <a:t> </a:t>
            </a:r>
            <a:r>
              <a:rPr sz="3000" spc="0" dirty="0" smtClean="0">
                <a:latin typeface="Calibri"/>
                <a:cs typeface="Calibri"/>
              </a:rPr>
              <a:t>“</a:t>
            </a:r>
            <a:r>
              <a:rPr sz="3000" spc="10" dirty="0" smtClean="0">
                <a:latin typeface="Calibri"/>
                <a:cs typeface="Calibri"/>
              </a:rPr>
              <a:t>m</a:t>
            </a:r>
            <a:r>
              <a:rPr sz="3000" spc="0" dirty="0" smtClean="0">
                <a:latin typeface="Calibri"/>
                <a:cs typeface="Calibri"/>
              </a:rPr>
              <a:t>e</a:t>
            </a:r>
            <a:r>
              <a:rPr sz="3000" spc="-40" dirty="0" smtClean="0">
                <a:latin typeface="Calibri"/>
                <a:cs typeface="Calibri"/>
              </a:rPr>
              <a:t>r</a:t>
            </a:r>
            <a:r>
              <a:rPr sz="3000" spc="-20" dirty="0" smtClean="0">
                <a:latin typeface="Calibri"/>
                <a:cs typeface="Calibri"/>
              </a:rPr>
              <a:t>g</a:t>
            </a:r>
            <a:r>
              <a:rPr sz="3000" spc="0" dirty="0" smtClean="0">
                <a:latin typeface="Calibri"/>
                <a:cs typeface="Calibri"/>
              </a:rPr>
              <a:t>e”</a:t>
            </a:r>
            <a:r>
              <a:rPr sz="3000" spc="-25" dirty="0" smtClean="0">
                <a:latin typeface="Calibri"/>
                <a:cs typeface="Calibri"/>
              </a:rPr>
              <a:t> </a:t>
            </a:r>
            <a:r>
              <a:rPr sz="3000" spc="0" dirty="0" smtClean="0">
                <a:latin typeface="Calibri"/>
                <a:cs typeface="Calibri"/>
              </a:rPr>
              <a:t>the sa</a:t>
            </a:r>
            <a:r>
              <a:rPr sz="3000" spc="5" dirty="0" smtClean="0">
                <a:latin typeface="Calibri"/>
                <a:cs typeface="Calibri"/>
              </a:rPr>
              <a:t>m</a:t>
            </a:r>
            <a:r>
              <a:rPr sz="3000" spc="0" dirty="0" smtClean="0">
                <a:latin typeface="Calibri"/>
                <a:cs typeface="Calibri"/>
              </a:rPr>
              <a:t>e</a:t>
            </a:r>
            <a:r>
              <a:rPr sz="3000" spc="-10" dirty="0" smtClean="0">
                <a:latin typeface="Calibri"/>
                <a:cs typeface="Calibri"/>
              </a:rPr>
              <a:t> </a:t>
            </a:r>
            <a:r>
              <a:rPr sz="3000" spc="0" dirty="0" smtClean="0">
                <a:latin typeface="Calibri"/>
                <a:cs typeface="Calibri"/>
              </a:rPr>
              <a:t>f</a:t>
            </a:r>
            <a:r>
              <a:rPr sz="3000" spc="-10" dirty="0" smtClean="0">
                <a:latin typeface="Calibri"/>
                <a:cs typeface="Calibri"/>
              </a:rPr>
              <a:t>i</a:t>
            </a:r>
            <a:r>
              <a:rPr sz="3000" spc="0" dirty="0" smtClean="0">
                <a:latin typeface="Calibri"/>
                <a:cs typeface="Calibri"/>
              </a:rPr>
              <a:t>le</a:t>
            </a:r>
            <a:r>
              <a:rPr sz="3000" spc="-10" dirty="0" smtClean="0">
                <a:latin typeface="Calibri"/>
                <a:cs typeface="Calibri"/>
              </a:rPr>
              <a:t> </a:t>
            </a:r>
            <a:r>
              <a:rPr sz="3000" spc="5" dirty="0" smtClean="0">
                <a:latin typeface="Calibri"/>
                <a:cs typeface="Calibri"/>
              </a:rPr>
              <a:t>t</a:t>
            </a:r>
            <a:r>
              <a:rPr sz="3000" spc="0" dirty="0" smtClean="0">
                <a:latin typeface="Calibri"/>
                <a:cs typeface="Calibri"/>
              </a:rPr>
              <a:t>wice,</a:t>
            </a:r>
            <a:r>
              <a:rPr sz="3000" spc="-15" dirty="0" smtClean="0">
                <a:latin typeface="Calibri"/>
                <a:cs typeface="Calibri"/>
              </a:rPr>
              <a:t> </a:t>
            </a:r>
            <a:r>
              <a:rPr sz="3000" spc="0" dirty="0" smtClean="0">
                <a:latin typeface="Calibri"/>
                <a:cs typeface="Calibri"/>
              </a:rPr>
              <a:t>it wi</a:t>
            </a:r>
            <a:r>
              <a:rPr sz="3000" spc="-15" dirty="0" smtClean="0">
                <a:latin typeface="Calibri"/>
                <a:cs typeface="Calibri"/>
              </a:rPr>
              <a:t>l</a:t>
            </a:r>
            <a:r>
              <a:rPr sz="3000" spc="0" dirty="0" smtClean="0">
                <a:latin typeface="Calibri"/>
                <a:cs typeface="Calibri"/>
              </a:rPr>
              <a:t>l c</a:t>
            </a:r>
            <a:r>
              <a:rPr sz="3000" spc="-30" dirty="0" smtClean="0">
                <a:latin typeface="Calibri"/>
                <a:cs typeface="Calibri"/>
              </a:rPr>
              <a:t>r</a:t>
            </a:r>
            <a:r>
              <a:rPr sz="3000" spc="0" dirty="0" smtClean="0">
                <a:latin typeface="Calibri"/>
                <a:cs typeface="Calibri"/>
              </a:rPr>
              <a:t>e</a:t>
            </a:r>
            <a:r>
              <a:rPr sz="3000" spc="-25" dirty="0" smtClean="0">
                <a:latin typeface="Calibri"/>
                <a:cs typeface="Calibri"/>
              </a:rPr>
              <a:t>a</a:t>
            </a:r>
            <a:r>
              <a:rPr sz="3000" spc="-30" dirty="0" smtClean="0">
                <a:latin typeface="Calibri"/>
                <a:cs typeface="Calibri"/>
              </a:rPr>
              <a:t>t</a:t>
            </a:r>
            <a:r>
              <a:rPr sz="3000" spc="0" dirty="0" smtClean="0">
                <a:latin typeface="Calibri"/>
                <a:cs typeface="Calibri"/>
              </a:rPr>
              <a:t>e dupl</a:t>
            </a:r>
            <a:r>
              <a:rPr sz="3000" spc="-20" dirty="0" smtClean="0">
                <a:latin typeface="Calibri"/>
                <a:cs typeface="Calibri"/>
              </a:rPr>
              <a:t>i</a:t>
            </a:r>
            <a:r>
              <a:rPr sz="3000" spc="-35" dirty="0" smtClean="0">
                <a:latin typeface="Calibri"/>
                <a:cs typeface="Calibri"/>
              </a:rPr>
              <a:t>c</a:t>
            </a:r>
            <a:r>
              <a:rPr sz="3000" spc="-20" dirty="0" smtClean="0">
                <a:latin typeface="Calibri"/>
                <a:cs typeface="Calibri"/>
              </a:rPr>
              <a:t>a</a:t>
            </a:r>
            <a:r>
              <a:rPr sz="3000" spc="-40" dirty="0" smtClean="0">
                <a:latin typeface="Calibri"/>
                <a:cs typeface="Calibri"/>
              </a:rPr>
              <a:t>t</a:t>
            </a:r>
            <a:r>
              <a:rPr sz="3000" spc="-15" dirty="0" smtClean="0">
                <a:latin typeface="Calibri"/>
                <a:cs typeface="Calibri"/>
              </a:rPr>
              <a:t>e</a:t>
            </a:r>
            <a:r>
              <a:rPr sz="3000" spc="-10" dirty="0" smtClean="0">
                <a:latin typeface="Calibri"/>
                <a:cs typeface="Calibri"/>
              </a:rPr>
              <a:t> </a:t>
            </a:r>
            <a:r>
              <a:rPr sz="3000" spc="-50" dirty="0" smtClean="0">
                <a:latin typeface="Calibri"/>
                <a:cs typeface="Calibri"/>
              </a:rPr>
              <a:t>r</a:t>
            </a:r>
            <a:r>
              <a:rPr sz="3000" spc="-15" dirty="0" smtClean="0">
                <a:latin typeface="Calibri"/>
                <a:cs typeface="Calibri"/>
              </a:rPr>
              <a:t>e</a:t>
            </a:r>
            <a:r>
              <a:rPr sz="3000" spc="-35" dirty="0" smtClean="0">
                <a:latin typeface="Calibri"/>
                <a:cs typeface="Calibri"/>
              </a:rPr>
              <a:t>c</a:t>
            </a:r>
            <a:r>
              <a:rPr sz="3000" spc="-20" dirty="0" smtClean="0">
                <a:latin typeface="Calibri"/>
                <a:cs typeface="Calibri"/>
              </a:rPr>
              <a:t>o</a:t>
            </a:r>
            <a:r>
              <a:rPr sz="3000" spc="-45" dirty="0" smtClean="0">
                <a:latin typeface="Calibri"/>
                <a:cs typeface="Calibri"/>
              </a:rPr>
              <a:t>r</a:t>
            </a:r>
            <a:r>
              <a:rPr sz="3000" spc="0" dirty="0" smtClean="0">
                <a:latin typeface="Calibri"/>
                <a:cs typeface="Calibri"/>
              </a:rPr>
              <a:t>ds.</a:t>
            </a:r>
            <a:r>
              <a:rPr sz="3000" spc="-5" dirty="0" smtClean="0">
                <a:latin typeface="Calibri"/>
                <a:cs typeface="Calibri"/>
              </a:rPr>
              <a:t> </a:t>
            </a:r>
            <a:r>
              <a:rPr sz="3000" spc="-50" dirty="0" smtClean="0">
                <a:latin typeface="Calibri"/>
                <a:cs typeface="Calibri"/>
              </a:rPr>
              <a:t>E</a:t>
            </a:r>
            <a:r>
              <a:rPr sz="3000" spc="0" dirty="0" smtClean="0">
                <a:latin typeface="Calibri"/>
                <a:cs typeface="Calibri"/>
              </a:rPr>
              <a:t>a</a:t>
            </a:r>
            <a:r>
              <a:rPr sz="3000" spc="5" dirty="0" smtClean="0">
                <a:latin typeface="Calibri"/>
                <a:cs typeface="Calibri"/>
              </a:rPr>
              <a:t>s</a:t>
            </a:r>
            <a:r>
              <a:rPr sz="3000" spc="0" dirty="0" smtClean="0">
                <a:latin typeface="Calibri"/>
                <a:cs typeface="Calibri"/>
              </a:rPr>
              <a:t>i</a:t>
            </a:r>
            <a:r>
              <a:rPr sz="3000" spc="-10" dirty="0" smtClean="0">
                <a:latin typeface="Calibri"/>
                <a:cs typeface="Calibri"/>
              </a:rPr>
              <a:t>e</a:t>
            </a:r>
            <a:r>
              <a:rPr sz="3000" spc="-35" dirty="0" smtClean="0">
                <a:latin typeface="Calibri"/>
                <a:cs typeface="Calibri"/>
              </a:rPr>
              <a:t>s</a:t>
            </a:r>
            <a:r>
              <a:rPr sz="3000" spc="-10" dirty="0" smtClean="0">
                <a:latin typeface="Calibri"/>
                <a:cs typeface="Calibri"/>
              </a:rPr>
              <a:t>t </a:t>
            </a:r>
            <a:r>
              <a:rPr sz="3000" spc="-55" dirty="0" smtClean="0">
                <a:latin typeface="Calibri"/>
                <a:cs typeface="Calibri"/>
              </a:rPr>
              <a:t>wa</a:t>
            </a:r>
            <a:r>
              <a:rPr sz="3000" spc="-15" dirty="0" smtClean="0">
                <a:latin typeface="Calibri"/>
                <a:cs typeface="Calibri"/>
              </a:rPr>
              <a:t>y </a:t>
            </a:r>
            <a:r>
              <a:rPr sz="3000" spc="-25" dirty="0" smtClean="0">
                <a:latin typeface="Calibri"/>
                <a:cs typeface="Calibri"/>
              </a:rPr>
              <a:t>t</a:t>
            </a:r>
            <a:r>
              <a:rPr sz="3000" spc="0" dirty="0" smtClean="0">
                <a:latin typeface="Calibri"/>
                <a:cs typeface="Calibri"/>
              </a:rPr>
              <a:t>o</a:t>
            </a:r>
            <a:r>
              <a:rPr sz="3000" spc="-5" dirty="0" smtClean="0">
                <a:latin typeface="Calibri"/>
                <a:cs typeface="Calibri"/>
              </a:rPr>
              <a:t> </a:t>
            </a:r>
            <a:r>
              <a:rPr sz="3000" spc="-50" dirty="0" smtClean="0">
                <a:latin typeface="Calibri"/>
                <a:cs typeface="Calibri"/>
              </a:rPr>
              <a:t>r</a:t>
            </a:r>
            <a:r>
              <a:rPr sz="3000" spc="0" dirty="0" smtClean="0">
                <a:latin typeface="Calibri"/>
                <a:cs typeface="Calibri"/>
              </a:rPr>
              <a:t>esol</a:t>
            </a:r>
            <a:r>
              <a:rPr sz="3000" spc="-20" dirty="0" smtClean="0">
                <a:latin typeface="Calibri"/>
                <a:cs typeface="Calibri"/>
              </a:rPr>
              <a:t>v</a:t>
            </a:r>
            <a:r>
              <a:rPr sz="3000" spc="-15" dirty="0" smtClean="0">
                <a:latin typeface="Calibri"/>
                <a:cs typeface="Calibri"/>
              </a:rPr>
              <a:t>e</a:t>
            </a:r>
            <a:r>
              <a:rPr sz="3000" spc="-20" dirty="0" smtClean="0">
                <a:latin typeface="Calibri"/>
                <a:cs typeface="Calibri"/>
              </a:rPr>
              <a:t> </a:t>
            </a:r>
            <a:r>
              <a:rPr sz="3000" spc="0" dirty="0" smtClean="0">
                <a:latin typeface="Calibri"/>
                <a:cs typeface="Calibri"/>
              </a:rPr>
              <a:t>is </a:t>
            </a:r>
            <a:r>
              <a:rPr sz="3000" spc="-25" dirty="0" smtClean="0">
                <a:latin typeface="Calibri"/>
                <a:cs typeface="Calibri"/>
              </a:rPr>
              <a:t>t</a:t>
            </a:r>
            <a:r>
              <a:rPr sz="3000" spc="0" dirty="0" smtClean="0">
                <a:latin typeface="Calibri"/>
                <a:cs typeface="Calibri"/>
              </a:rPr>
              <a:t>o p</a:t>
            </a:r>
            <a:r>
              <a:rPr sz="3000" spc="-50" dirty="0" smtClean="0">
                <a:latin typeface="Calibri"/>
                <a:cs typeface="Calibri"/>
              </a:rPr>
              <a:t>r</a:t>
            </a:r>
            <a:r>
              <a:rPr sz="3000" spc="0" dirty="0" smtClean="0">
                <a:latin typeface="Calibri"/>
                <a:cs typeface="Calibri"/>
              </a:rPr>
              <a:t>o</a:t>
            </a:r>
            <a:r>
              <a:rPr sz="3000" spc="5" dirty="0" smtClean="0">
                <a:latin typeface="Calibri"/>
                <a:cs typeface="Calibri"/>
              </a:rPr>
              <a:t>c</a:t>
            </a:r>
            <a:r>
              <a:rPr sz="3000" spc="-15" dirty="0" smtClean="0">
                <a:latin typeface="Calibri"/>
                <a:cs typeface="Calibri"/>
              </a:rPr>
              <a:t>ess a thi</a:t>
            </a:r>
            <a:r>
              <a:rPr sz="3000" spc="-35" dirty="0" smtClean="0">
                <a:latin typeface="Calibri"/>
                <a:cs typeface="Calibri"/>
              </a:rPr>
              <a:t>r</a:t>
            </a:r>
            <a:r>
              <a:rPr sz="3000" spc="0" dirty="0" smtClean="0">
                <a:latin typeface="Calibri"/>
                <a:cs typeface="Calibri"/>
              </a:rPr>
              <a:t>d</a:t>
            </a:r>
            <a:r>
              <a:rPr sz="3000" spc="-5" dirty="0" smtClean="0">
                <a:latin typeface="Calibri"/>
                <a:cs typeface="Calibri"/>
              </a:rPr>
              <a:t> t</a:t>
            </a:r>
            <a:r>
              <a:rPr sz="3000" spc="-20" dirty="0" smtClean="0">
                <a:latin typeface="Calibri"/>
                <a:cs typeface="Calibri"/>
              </a:rPr>
              <a:t>ime</a:t>
            </a:r>
            <a:r>
              <a:rPr sz="3000" spc="-10" dirty="0" smtClean="0">
                <a:latin typeface="Calibri"/>
                <a:cs typeface="Calibri"/>
              </a:rPr>
              <a:t> </a:t>
            </a:r>
            <a:r>
              <a:rPr sz="3000" spc="0" dirty="0" smtClean="0">
                <a:latin typeface="Calibri"/>
                <a:cs typeface="Calibri"/>
              </a:rPr>
              <a:t>and</a:t>
            </a:r>
            <a:r>
              <a:rPr sz="3000" spc="-5" dirty="0" smtClean="0">
                <a:latin typeface="Calibri"/>
                <a:cs typeface="Calibri"/>
              </a:rPr>
              <a:t> </a:t>
            </a:r>
            <a:r>
              <a:rPr sz="3000" spc="-35" dirty="0" smtClean="0">
                <a:latin typeface="Calibri"/>
                <a:cs typeface="Calibri"/>
              </a:rPr>
              <a:t>O</a:t>
            </a:r>
            <a:r>
              <a:rPr sz="3000" spc="0" dirty="0" smtClean="0">
                <a:latin typeface="Calibri"/>
                <a:cs typeface="Calibri"/>
              </a:rPr>
              <a:t>VE</a:t>
            </a:r>
            <a:r>
              <a:rPr sz="3000" spc="-15" dirty="0" smtClean="0">
                <a:latin typeface="Calibri"/>
                <a:cs typeface="Calibri"/>
              </a:rPr>
              <a:t>R</a:t>
            </a:r>
            <a:r>
              <a:rPr sz="3000" spc="0" dirty="0" smtClean="0">
                <a:latin typeface="Calibri"/>
                <a:cs typeface="Calibri"/>
              </a:rPr>
              <a:t>WRITE</a:t>
            </a:r>
            <a:r>
              <a:rPr sz="3000" spc="-25" dirty="0" smtClean="0">
                <a:latin typeface="Calibri"/>
                <a:cs typeface="Calibri"/>
              </a:rPr>
              <a:t> </a:t>
            </a:r>
            <a:r>
              <a:rPr sz="3000" spc="-15" dirty="0" smtClean="0">
                <a:latin typeface="Calibri"/>
                <a:cs typeface="Calibri"/>
              </a:rPr>
              <a:t>the fi</a:t>
            </a:r>
            <a:r>
              <a:rPr sz="3000" spc="0" dirty="0" smtClean="0">
                <a:latin typeface="Calibri"/>
                <a:cs typeface="Calibri"/>
              </a:rPr>
              <a:t>le</a:t>
            </a:r>
            <a:r>
              <a:rPr sz="3000" spc="-10" dirty="0" smtClean="0">
                <a:latin typeface="Calibri"/>
                <a:cs typeface="Calibri"/>
              </a:rPr>
              <a:t> </a:t>
            </a:r>
            <a:r>
              <a:rPr sz="3000" spc="-25" dirty="0" smtClean="0">
                <a:latin typeface="Calibri"/>
                <a:cs typeface="Calibri"/>
              </a:rPr>
              <a:t>t</a:t>
            </a:r>
            <a:r>
              <a:rPr sz="3000" spc="0" dirty="0" smtClean="0">
                <a:latin typeface="Calibri"/>
                <a:cs typeface="Calibri"/>
              </a:rPr>
              <a:t>o </a:t>
            </a:r>
            <a:r>
              <a:rPr sz="3000" spc="-50" dirty="0" smtClean="0">
                <a:latin typeface="Calibri"/>
                <a:cs typeface="Calibri"/>
              </a:rPr>
              <a:t>r</a:t>
            </a:r>
            <a:r>
              <a:rPr sz="3000" spc="0" dirty="0" smtClean="0">
                <a:latin typeface="Calibri"/>
                <a:cs typeface="Calibri"/>
              </a:rPr>
              <a:t>ep</a:t>
            </a:r>
            <a:r>
              <a:rPr sz="3000" spc="-15" dirty="0" smtClean="0">
                <a:latin typeface="Calibri"/>
                <a:cs typeface="Calibri"/>
              </a:rPr>
              <a:t>l</a:t>
            </a:r>
            <a:r>
              <a:rPr sz="3000" spc="0" dirty="0" smtClean="0">
                <a:latin typeface="Calibri"/>
                <a:cs typeface="Calibri"/>
              </a:rPr>
              <a:t>ace all</a:t>
            </a:r>
            <a:r>
              <a:rPr sz="3000" spc="-10" dirty="0" smtClean="0">
                <a:latin typeface="Calibri"/>
                <a:cs typeface="Calibri"/>
              </a:rPr>
              <a:t> </a:t>
            </a:r>
            <a:r>
              <a:rPr sz="3000" spc="5" dirty="0" smtClean="0">
                <a:latin typeface="Calibri"/>
                <a:cs typeface="Calibri"/>
              </a:rPr>
              <a:t>t</a:t>
            </a:r>
            <a:r>
              <a:rPr sz="3000" spc="0" dirty="0" smtClean="0">
                <a:latin typeface="Calibri"/>
                <a:cs typeface="Calibri"/>
              </a:rPr>
              <a:t>he</a:t>
            </a:r>
            <a:r>
              <a:rPr sz="3000" spc="-25" dirty="0" smtClean="0">
                <a:latin typeface="Calibri"/>
                <a:cs typeface="Calibri"/>
              </a:rPr>
              <a:t> </a:t>
            </a:r>
            <a:r>
              <a:rPr sz="3000" spc="0" dirty="0" smtClean="0">
                <a:latin typeface="Calibri"/>
                <a:cs typeface="Calibri"/>
              </a:rPr>
              <a:t>dup</a:t>
            </a:r>
            <a:r>
              <a:rPr sz="3000" spc="-15" dirty="0" smtClean="0">
                <a:latin typeface="Calibri"/>
                <a:cs typeface="Calibri"/>
              </a:rPr>
              <a:t>l</a:t>
            </a:r>
            <a:r>
              <a:rPr sz="3000" spc="0" dirty="0" smtClean="0">
                <a:latin typeface="Calibri"/>
                <a:cs typeface="Calibri"/>
              </a:rPr>
              <a:t>i</a:t>
            </a:r>
            <a:r>
              <a:rPr sz="3000" spc="-25" dirty="0" smtClean="0">
                <a:latin typeface="Calibri"/>
                <a:cs typeface="Calibri"/>
              </a:rPr>
              <a:t>ca</a:t>
            </a:r>
            <a:r>
              <a:rPr sz="3000" spc="-30" dirty="0" smtClean="0">
                <a:latin typeface="Calibri"/>
                <a:cs typeface="Calibri"/>
              </a:rPr>
              <a:t>t</a:t>
            </a:r>
            <a:r>
              <a:rPr sz="3000" spc="0" dirty="0" smtClean="0">
                <a:latin typeface="Calibri"/>
                <a:cs typeface="Calibri"/>
              </a:rPr>
              <a:t>es c</a:t>
            </a:r>
            <a:r>
              <a:rPr sz="3000" spc="-40" dirty="0" smtClean="0">
                <a:latin typeface="Calibri"/>
                <a:cs typeface="Calibri"/>
              </a:rPr>
              <a:t>r</a:t>
            </a:r>
            <a:r>
              <a:rPr sz="3000" spc="0" dirty="0" smtClean="0">
                <a:latin typeface="Calibri"/>
                <a:cs typeface="Calibri"/>
              </a:rPr>
              <a:t>e</a:t>
            </a:r>
            <a:r>
              <a:rPr sz="3000" spc="-25" dirty="0" smtClean="0">
                <a:latin typeface="Calibri"/>
                <a:cs typeface="Calibri"/>
              </a:rPr>
              <a:t>a</a:t>
            </a:r>
            <a:r>
              <a:rPr sz="3000" spc="-30" dirty="0" smtClean="0">
                <a:latin typeface="Calibri"/>
                <a:cs typeface="Calibri"/>
              </a:rPr>
              <a:t>t</a:t>
            </a:r>
            <a:r>
              <a:rPr sz="3000" spc="0" dirty="0" smtClean="0">
                <a:latin typeface="Calibri"/>
                <a:cs typeface="Calibri"/>
              </a:rPr>
              <a:t>ed</a:t>
            </a:r>
            <a:r>
              <a:rPr sz="3000" spc="-25" dirty="0" smtClean="0">
                <a:latin typeface="Calibri"/>
                <a:cs typeface="Calibri"/>
              </a:rPr>
              <a:t> </a:t>
            </a:r>
            <a:r>
              <a:rPr sz="3000" spc="0" dirty="0" smtClean="0">
                <a:latin typeface="Calibri"/>
                <a:cs typeface="Calibri"/>
              </a:rPr>
              <a:t>in the</a:t>
            </a:r>
            <a:r>
              <a:rPr sz="3000" spc="-15" dirty="0" smtClean="0">
                <a:latin typeface="Calibri"/>
                <a:cs typeface="Calibri"/>
              </a:rPr>
              <a:t> </a:t>
            </a:r>
            <a:r>
              <a:rPr sz="3000" spc="0" dirty="0" smtClean="0">
                <a:latin typeface="Calibri"/>
                <a:cs typeface="Calibri"/>
              </a:rPr>
              <a:t>me</a:t>
            </a:r>
            <a:r>
              <a:rPr sz="3000" spc="-40" dirty="0" smtClean="0">
                <a:latin typeface="Calibri"/>
                <a:cs typeface="Calibri"/>
              </a:rPr>
              <a:t>r</a:t>
            </a:r>
            <a:r>
              <a:rPr sz="3000" spc="-25" dirty="0" smtClean="0">
                <a:latin typeface="Calibri"/>
                <a:cs typeface="Calibri"/>
              </a:rPr>
              <a:t>g</a:t>
            </a:r>
            <a:r>
              <a:rPr sz="3000" spc="-15" dirty="0" smtClean="0">
                <a:latin typeface="Calibri"/>
                <a:cs typeface="Calibri"/>
              </a:rPr>
              <a:t>e</a:t>
            </a:r>
            <a:r>
              <a:rPr sz="3000" spc="-10" dirty="0" smtClean="0">
                <a:latin typeface="Calibri"/>
                <a:cs typeface="Calibri"/>
              </a:rPr>
              <a:t> p</a:t>
            </a:r>
            <a:r>
              <a:rPr sz="3000" spc="-50" dirty="0" smtClean="0">
                <a:latin typeface="Calibri"/>
                <a:cs typeface="Calibri"/>
              </a:rPr>
              <a:t>r</a:t>
            </a:r>
            <a:r>
              <a:rPr sz="3000" spc="0" dirty="0" smtClean="0">
                <a:latin typeface="Calibri"/>
                <a:cs typeface="Calibri"/>
              </a:rPr>
              <a:t>o</a:t>
            </a:r>
            <a:r>
              <a:rPr sz="3000" spc="5" dirty="0" smtClean="0">
                <a:latin typeface="Calibri"/>
                <a:cs typeface="Calibri"/>
              </a:rPr>
              <a:t>c</a:t>
            </a:r>
            <a:r>
              <a:rPr sz="3000" spc="0" dirty="0" smtClean="0">
                <a:latin typeface="Calibri"/>
                <a:cs typeface="Calibri"/>
              </a:rPr>
              <a:t>ess.</a:t>
            </a:r>
            <a:endParaRPr sz="3000">
              <a:latin typeface="Calibri"/>
              <a:cs typeface="Calibri"/>
            </a:endParaRPr>
          </a:p>
          <a:p>
            <a:pPr>
              <a:lnSpc>
                <a:spcPts val="700"/>
              </a:lnSpc>
              <a:spcBef>
                <a:spcPts val="19"/>
              </a:spcBef>
              <a:buFont typeface="Arial"/>
              <a:buChar char="•"/>
            </a:pPr>
            <a:endParaRPr sz="700"/>
          </a:p>
          <a:p>
            <a:pPr marL="355600" marR="12700" indent="-342900">
              <a:lnSpc>
                <a:spcPct val="80000"/>
              </a:lnSpc>
              <a:buFont typeface="Arial"/>
              <a:buChar char="•"/>
              <a:tabLst>
                <a:tab pos="354965" algn="l"/>
              </a:tabLst>
            </a:pPr>
            <a:r>
              <a:rPr sz="3000" spc="-65" dirty="0" smtClean="0">
                <a:latin typeface="Calibri"/>
                <a:cs typeface="Calibri"/>
              </a:rPr>
              <a:t>R</a:t>
            </a:r>
            <a:r>
              <a:rPr sz="3000" spc="-20" dirty="0" smtClean="0">
                <a:latin typeface="Calibri"/>
                <a:cs typeface="Calibri"/>
              </a:rPr>
              <a:t>emember</a:t>
            </a:r>
            <a:r>
              <a:rPr sz="3000" spc="5" dirty="0" smtClean="0">
                <a:latin typeface="Calibri"/>
                <a:cs typeface="Calibri"/>
              </a:rPr>
              <a:t> </a:t>
            </a:r>
            <a:r>
              <a:rPr sz="3000" spc="0" dirty="0" smtClean="0">
                <a:latin typeface="Calibri"/>
                <a:cs typeface="Calibri"/>
              </a:rPr>
              <a:t>this </a:t>
            </a:r>
            <a:r>
              <a:rPr sz="3000" spc="-60" dirty="0" smtClean="0">
                <a:latin typeface="Calibri"/>
                <a:cs typeface="Calibri"/>
              </a:rPr>
              <a:t>r</a:t>
            </a:r>
            <a:r>
              <a:rPr sz="3000" spc="-15" dirty="0" smtClean="0">
                <a:latin typeface="Calibri"/>
                <a:cs typeface="Calibri"/>
              </a:rPr>
              <a:t>eport</a:t>
            </a:r>
            <a:r>
              <a:rPr sz="3000" spc="5" dirty="0" smtClean="0">
                <a:latin typeface="Calibri"/>
                <a:cs typeface="Calibri"/>
              </a:rPr>
              <a:t> </a:t>
            </a:r>
            <a:r>
              <a:rPr sz="3000" spc="0" dirty="0" smtClean="0">
                <a:latin typeface="Calibri"/>
                <a:cs typeface="Calibri"/>
              </a:rPr>
              <a:t>loo</a:t>
            </a:r>
            <a:r>
              <a:rPr sz="3000" spc="-15" dirty="0" smtClean="0">
                <a:latin typeface="Calibri"/>
                <a:cs typeface="Calibri"/>
              </a:rPr>
              <a:t>k</a:t>
            </a:r>
            <a:r>
              <a:rPr sz="3000" spc="0" dirty="0" smtClean="0">
                <a:latin typeface="Calibri"/>
                <a:cs typeface="Calibri"/>
              </a:rPr>
              <a:t>s</a:t>
            </a:r>
            <a:r>
              <a:rPr sz="3000" spc="-5" dirty="0" smtClean="0">
                <a:latin typeface="Calibri"/>
                <a:cs typeface="Calibri"/>
              </a:rPr>
              <a:t> </a:t>
            </a:r>
            <a:r>
              <a:rPr sz="3000" spc="-20" dirty="0" smtClean="0">
                <a:latin typeface="Calibri"/>
                <a:cs typeface="Calibri"/>
              </a:rPr>
              <a:t>a</a:t>
            </a:r>
            <a:r>
              <a:rPr sz="3000" spc="-10" dirty="0" smtClean="0">
                <a:latin typeface="Calibri"/>
                <a:cs typeface="Calibri"/>
              </a:rPr>
              <a:t>t</a:t>
            </a:r>
            <a:r>
              <a:rPr sz="3000" spc="-15" dirty="0" smtClean="0">
                <a:latin typeface="Calibri"/>
                <a:cs typeface="Calibri"/>
              </a:rPr>
              <a:t> </a:t>
            </a:r>
            <a:r>
              <a:rPr sz="3000" spc="-20" dirty="0" smtClean="0">
                <a:latin typeface="Calibri"/>
                <a:cs typeface="Calibri"/>
              </a:rPr>
              <a:t>S</a:t>
            </a:r>
            <a:r>
              <a:rPr sz="3000" spc="0" dirty="0" smtClean="0">
                <a:latin typeface="Calibri"/>
                <a:cs typeface="Calibri"/>
              </a:rPr>
              <a:t>A</a:t>
            </a:r>
            <a:r>
              <a:rPr sz="3000" spc="5" dirty="0" smtClean="0">
                <a:latin typeface="Calibri"/>
                <a:cs typeface="Calibri"/>
              </a:rPr>
              <a:t>S</a:t>
            </a:r>
            <a:r>
              <a:rPr sz="3000" spc="0" dirty="0" smtClean="0">
                <a:latin typeface="Calibri"/>
                <a:cs typeface="Calibri"/>
              </a:rPr>
              <a:t>I</a:t>
            </a:r>
            <a:r>
              <a:rPr sz="3000" spc="-80" dirty="0" smtClean="0">
                <a:latin typeface="Calibri"/>
                <a:cs typeface="Calibri"/>
              </a:rPr>
              <a:t>D</a:t>
            </a:r>
            <a:r>
              <a:rPr sz="3000" spc="-10" dirty="0" smtClean="0">
                <a:latin typeface="Calibri"/>
                <a:cs typeface="Calibri"/>
              </a:rPr>
              <a:t>,</a:t>
            </a:r>
            <a:r>
              <a:rPr sz="3000" spc="-15" dirty="0" smtClean="0">
                <a:latin typeface="Calibri"/>
                <a:cs typeface="Calibri"/>
              </a:rPr>
              <a:t> </a:t>
            </a:r>
            <a:r>
              <a:rPr sz="3000" spc="-20" dirty="0" smtClean="0">
                <a:latin typeface="Calibri"/>
                <a:cs typeface="Calibri"/>
              </a:rPr>
              <a:t>F</a:t>
            </a:r>
            <a:r>
              <a:rPr sz="3000" spc="-15" dirty="0" smtClean="0">
                <a:latin typeface="Calibri"/>
                <a:cs typeface="Calibri"/>
              </a:rPr>
              <a:t>C1, Cou</a:t>
            </a:r>
            <a:r>
              <a:rPr sz="3000" spc="-55" dirty="0" smtClean="0">
                <a:latin typeface="Calibri"/>
                <a:cs typeface="Calibri"/>
              </a:rPr>
              <a:t>r</a:t>
            </a:r>
            <a:r>
              <a:rPr sz="3000" spc="-15" dirty="0" smtClean="0">
                <a:latin typeface="Calibri"/>
                <a:cs typeface="Calibri"/>
              </a:rPr>
              <a:t>se</a:t>
            </a:r>
            <a:r>
              <a:rPr sz="3000" spc="-10" dirty="0" smtClean="0">
                <a:latin typeface="Calibri"/>
                <a:cs typeface="Calibri"/>
              </a:rPr>
              <a:t> Code, Section</a:t>
            </a:r>
            <a:r>
              <a:rPr sz="3000" spc="-15" dirty="0" smtClean="0">
                <a:latin typeface="Calibri"/>
                <a:cs typeface="Calibri"/>
              </a:rPr>
              <a:t> </a:t>
            </a:r>
            <a:r>
              <a:rPr sz="3000" spc="0" dirty="0" smtClean="0">
                <a:latin typeface="Calibri"/>
                <a:cs typeface="Calibri"/>
              </a:rPr>
              <a:t>Numb</a:t>
            </a:r>
            <a:r>
              <a:rPr sz="3000" spc="-10" dirty="0" smtClean="0">
                <a:latin typeface="Calibri"/>
                <a:cs typeface="Calibri"/>
              </a:rPr>
              <a:t>e</a:t>
            </a:r>
            <a:r>
              <a:rPr sz="3000" spc="-270" dirty="0" smtClean="0">
                <a:latin typeface="Calibri"/>
                <a:cs typeface="Calibri"/>
              </a:rPr>
              <a:t>r</a:t>
            </a:r>
            <a:r>
              <a:rPr sz="3000" spc="-10" dirty="0" smtClean="0">
                <a:latin typeface="Calibri"/>
                <a:cs typeface="Calibri"/>
              </a:rPr>
              <a:t>, Session</a:t>
            </a:r>
            <a:r>
              <a:rPr sz="3000" spc="-5" dirty="0" smtClean="0">
                <a:latin typeface="Calibri"/>
                <a:cs typeface="Calibri"/>
              </a:rPr>
              <a:t> </a:t>
            </a:r>
            <a:r>
              <a:rPr sz="3000" spc="5" dirty="0" smtClean="0">
                <a:latin typeface="Calibri"/>
                <a:cs typeface="Calibri"/>
              </a:rPr>
              <a:t>S</a:t>
            </a:r>
            <a:r>
              <a:rPr sz="3000" spc="-30" dirty="0" smtClean="0">
                <a:latin typeface="Calibri"/>
                <a:cs typeface="Calibri"/>
              </a:rPr>
              <a:t>t</a:t>
            </a:r>
            <a:r>
              <a:rPr sz="3000" spc="0" dirty="0" smtClean="0">
                <a:latin typeface="Calibri"/>
                <a:cs typeface="Calibri"/>
              </a:rPr>
              <a:t>art</a:t>
            </a:r>
            <a:r>
              <a:rPr sz="3000" spc="-15" dirty="0" smtClean="0">
                <a:latin typeface="Calibri"/>
                <a:cs typeface="Calibri"/>
              </a:rPr>
              <a:t> </a:t>
            </a:r>
            <a:r>
              <a:rPr sz="3000" spc="0" dirty="0" smtClean="0">
                <a:latin typeface="Calibri"/>
                <a:cs typeface="Calibri"/>
              </a:rPr>
              <a:t>and</a:t>
            </a:r>
            <a:r>
              <a:rPr sz="3000" spc="-5" dirty="0" smtClean="0">
                <a:latin typeface="Calibri"/>
                <a:cs typeface="Calibri"/>
              </a:rPr>
              <a:t> </a:t>
            </a:r>
            <a:r>
              <a:rPr sz="3000" spc="0" dirty="0" smtClean="0">
                <a:latin typeface="Calibri"/>
                <a:cs typeface="Calibri"/>
              </a:rPr>
              <a:t>End D</a:t>
            </a:r>
            <a:r>
              <a:rPr sz="3000" spc="-15" dirty="0" smtClean="0">
                <a:latin typeface="Calibri"/>
                <a:cs typeface="Calibri"/>
              </a:rPr>
              <a:t>a</a:t>
            </a:r>
            <a:r>
              <a:rPr sz="3000" spc="-40" dirty="0" smtClean="0">
                <a:latin typeface="Calibri"/>
                <a:cs typeface="Calibri"/>
              </a:rPr>
              <a:t>t</a:t>
            </a:r>
            <a:r>
              <a:rPr sz="3000" spc="-15" dirty="0" smtClean="0">
                <a:latin typeface="Calibri"/>
                <a:cs typeface="Calibri"/>
              </a:rPr>
              <a:t>es </a:t>
            </a:r>
            <a:r>
              <a:rPr sz="3000" spc="0" dirty="0" smtClean="0">
                <a:latin typeface="Calibri"/>
                <a:cs typeface="Calibri"/>
              </a:rPr>
              <a:t>and </a:t>
            </a:r>
            <a:r>
              <a:rPr sz="3000" spc="-260" dirty="0" smtClean="0">
                <a:latin typeface="Calibri"/>
                <a:cs typeface="Calibri"/>
              </a:rPr>
              <a:t>T</a:t>
            </a:r>
            <a:r>
              <a:rPr sz="3000" spc="-15" dirty="0" smtClean="0">
                <a:latin typeface="Calibri"/>
                <a:cs typeface="Calibri"/>
              </a:rPr>
              <a:t>eacher </a:t>
            </a:r>
            <a:r>
              <a:rPr sz="3000" spc="-130" dirty="0" smtClean="0">
                <a:latin typeface="Calibri"/>
                <a:cs typeface="Calibri"/>
              </a:rPr>
              <a:t>T</a:t>
            </a:r>
            <a:r>
              <a:rPr sz="3000" spc="-15" dirty="0" smtClean="0">
                <a:latin typeface="Calibri"/>
                <a:cs typeface="Calibri"/>
              </a:rPr>
              <a:t>ype!</a:t>
            </a:r>
            <a:endParaRPr sz="3000">
              <a:latin typeface="Calibri"/>
              <a:cs typeface="Calibri"/>
            </a:endParaRPr>
          </a:p>
        </p:txBody>
      </p:sp>
    </p:spTree>
    <p:extLst>
      <p:ext uri="{BB962C8B-B14F-4D97-AF65-F5344CB8AC3E}">
        <p14:creationId xmlns:p14="http://schemas.microsoft.com/office/powerpoint/2010/main" val="32195200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p:nvPr/>
        </p:nvSpPr>
        <p:spPr>
          <a:xfrm>
            <a:off x="2271141" y="2495041"/>
            <a:ext cx="4606290" cy="711835"/>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sz="4400" b="1" i="0" u="none" strike="noStrike" kern="1200" cap="all" spc="0" normalizeH="0" noProof="0" dirty="0" smtClean="0">
                <a:ln>
                  <a:noFill/>
                </a:ln>
                <a:solidFill>
                  <a:prstClr val="black"/>
                </a:solidFill>
                <a:effectLst/>
                <a:uLnTx/>
                <a:uFillTx/>
                <a:latin typeface="Calibri"/>
                <a:ea typeface="+mn-ea"/>
                <a:cs typeface="Calibri"/>
              </a:rPr>
              <a:t>Outplaced</a:t>
            </a:r>
            <a:r>
              <a:rPr kumimoji="0" sz="4400" b="1" i="0" u="none" strike="noStrike" kern="1200" cap="all" spc="5" normalizeH="0" noProof="0" dirty="0" smtClean="0">
                <a:ln>
                  <a:noFill/>
                </a:ln>
                <a:solidFill>
                  <a:prstClr val="black"/>
                </a:solidFill>
                <a:effectLst/>
                <a:uLnTx/>
                <a:uFillTx/>
                <a:latin typeface="Calibri"/>
                <a:ea typeface="+mn-ea"/>
                <a:cs typeface="Calibri"/>
              </a:rPr>
              <a:t> </a:t>
            </a:r>
            <a:r>
              <a:rPr kumimoji="0" sz="4400" b="1" i="0" u="none" strike="noStrike" kern="1200" cap="all" spc="-20" normalizeH="0" noProof="0" dirty="0" smtClean="0">
                <a:ln>
                  <a:noFill/>
                </a:ln>
                <a:solidFill>
                  <a:prstClr val="black"/>
                </a:solidFill>
                <a:effectLst/>
                <a:uLnTx/>
                <a:uFillTx/>
                <a:latin typeface="Calibri"/>
                <a:ea typeface="+mn-ea"/>
                <a:cs typeface="Calibri"/>
              </a:rPr>
              <a:t>S</a:t>
            </a:r>
            <a:r>
              <a:rPr kumimoji="0" sz="4400" b="1" i="0" u="none" strike="noStrike" kern="1200" cap="all" spc="0" normalizeH="0" noProof="0" dirty="0" smtClean="0">
                <a:ln>
                  <a:noFill/>
                </a:ln>
                <a:solidFill>
                  <a:prstClr val="black"/>
                </a:solidFill>
                <a:effectLst/>
                <a:uLnTx/>
                <a:uFillTx/>
                <a:latin typeface="Calibri"/>
                <a:ea typeface="+mn-ea"/>
                <a:cs typeface="Calibri"/>
              </a:rPr>
              <a:t>tude</a:t>
            </a:r>
            <a:r>
              <a:rPr kumimoji="0" sz="4400" b="1" i="0" u="none" strike="noStrike" kern="1200" cap="all" spc="-30" normalizeH="0" noProof="0" dirty="0" smtClean="0">
                <a:ln>
                  <a:noFill/>
                </a:ln>
                <a:solidFill>
                  <a:prstClr val="black"/>
                </a:solidFill>
                <a:effectLst/>
                <a:uLnTx/>
                <a:uFillTx/>
                <a:latin typeface="Calibri"/>
                <a:ea typeface="+mn-ea"/>
                <a:cs typeface="Calibri"/>
              </a:rPr>
              <a:t>n</a:t>
            </a:r>
            <a:r>
              <a:rPr kumimoji="0" sz="4400" b="1" i="0" u="none" strike="noStrike" kern="1200" cap="all" spc="0" normalizeH="0" noProof="0" dirty="0" smtClean="0">
                <a:ln>
                  <a:noFill/>
                </a:ln>
                <a:solidFill>
                  <a:prstClr val="black"/>
                </a:solidFill>
                <a:effectLst/>
                <a:uLnTx/>
                <a:uFillTx/>
                <a:latin typeface="Calibri"/>
                <a:ea typeface="+mn-ea"/>
                <a:cs typeface="Calibri"/>
              </a:rPr>
              <a:t>ts</a:t>
            </a:r>
            <a:endParaRPr kumimoji="0" sz="4400" b="0" i="0" u="none" strike="noStrike" kern="1200" cap="all" spc="0" normalizeH="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7876033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1620520">
              <a:lnSpc>
                <a:spcPct val="100000"/>
              </a:lnSpc>
            </a:pPr>
            <a:r>
              <a:rPr sz="4400" dirty="0" smtClean="0">
                <a:latin typeface="Calibri"/>
                <a:cs typeface="Calibri"/>
              </a:rPr>
              <a:t>Outplaced Stude</a:t>
            </a:r>
            <a:r>
              <a:rPr sz="4400" spc="-35" dirty="0" smtClean="0">
                <a:latin typeface="Calibri"/>
                <a:cs typeface="Calibri"/>
              </a:rPr>
              <a:t>n</a:t>
            </a:r>
            <a:r>
              <a:rPr sz="4400" spc="0" dirty="0" smtClean="0">
                <a:latin typeface="Calibri"/>
                <a:cs typeface="Calibri"/>
              </a:rPr>
              <a:t>ts</a:t>
            </a:r>
            <a:endParaRPr sz="4400">
              <a:latin typeface="Calibri"/>
              <a:cs typeface="Calibri"/>
            </a:endParaRPr>
          </a:p>
        </p:txBody>
      </p:sp>
      <p:sp>
        <p:nvSpPr>
          <p:cNvPr id="3" name="object 3"/>
          <p:cNvSpPr txBox="1"/>
          <p:nvPr/>
        </p:nvSpPr>
        <p:spPr>
          <a:xfrm>
            <a:off x="917244" y="1440560"/>
            <a:ext cx="7734300" cy="4361815"/>
          </a:xfrm>
          <a:prstGeom prst="rect">
            <a:avLst/>
          </a:prstGeom>
        </p:spPr>
        <p:txBody>
          <a:bodyPr vert="horz" wrap="square" lIns="0" tIns="0" rIns="0" bIns="0" rtlCol="0">
            <a:noAutofit/>
          </a:bodyPr>
          <a:lstStyle/>
          <a:p>
            <a:pPr marL="354965" marR="0" lvl="0" indent="-342900" algn="l" defTabSz="914400" rtl="0" eaLnBrk="1" fontAlgn="auto" latinLnBrk="0" hangingPunct="1">
              <a:lnSpc>
                <a:spcPct val="100000"/>
              </a:lnSpc>
              <a:spcBef>
                <a:spcPts val="0"/>
              </a:spcBef>
              <a:spcAft>
                <a:spcPts val="0"/>
              </a:spcAft>
              <a:buClrTx/>
              <a:buSzTx/>
              <a:buFont typeface="Arial"/>
              <a:buChar char="•"/>
              <a:tabLst>
                <a:tab pos="354965" algn="l"/>
              </a:tabLst>
              <a:defRPr/>
            </a:pPr>
            <a:r>
              <a:rPr kumimoji="0" sz="2800" b="0" i="0" u="none" strike="noStrike" kern="1200" cap="none" spc="-20" normalizeH="0" baseline="0" noProof="0" dirty="0" smtClean="0">
                <a:ln>
                  <a:noFill/>
                </a:ln>
                <a:solidFill>
                  <a:prstClr val="black"/>
                </a:solidFill>
                <a:effectLst/>
                <a:uLnTx/>
                <a:uFillTx/>
                <a:latin typeface="Calibri"/>
                <a:ea typeface="+mn-ea"/>
                <a:cs typeface="Calibri"/>
              </a:rPr>
              <a:t>Who</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0" normalizeH="0" baseline="0" noProof="0" dirty="0" smtClean="0">
                <a:ln>
                  <a:noFill/>
                </a:ln>
                <a:solidFill>
                  <a:prstClr val="black"/>
                </a:solidFill>
                <a:effectLst/>
                <a:uLnTx/>
                <a:uFillTx/>
                <a:latin typeface="Calibri"/>
                <a:ea typeface="+mn-ea"/>
                <a:cs typeface="Calibri"/>
              </a:rPr>
              <a:t>is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le</a:t>
            </a:r>
            <a:r>
              <a:rPr kumimoji="0" sz="2800" b="0" i="0" u="none" strike="noStrike" kern="1200" cap="none" spc="-60" normalizeH="0" baseline="0" noProof="0" dirty="0" smtClean="0">
                <a:ln>
                  <a:noFill/>
                </a:ln>
                <a:solidFill>
                  <a:prstClr val="black"/>
                </a:solidFill>
                <a:effectLst/>
                <a:uLnTx/>
                <a:uFillTx/>
                <a:latin typeface="Calibri"/>
                <a:ea typeface="+mn-ea"/>
                <a:cs typeface="Calibri"/>
              </a:rPr>
              <a:t>g</a:t>
            </a:r>
            <a:r>
              <a:rPr kumimoji="0" sz="2800" b="0" i="0" u="none" strike="noStrike" kern="1200" cap="none" spc="-10" normalizeH="0" baseline="0" noProof="0" dirty="0" smtClean="0">
                <a:ln>
                  <a:noFill/>
                </a:ln>
                <a:solidFill>
                  <a:prstClr val="black"/>
                </a:solidFill>
                <a:effectLst/>
                <a:uLnTx/>
                <a:uFillTx/>
                <a:latin typeface="Calibri"/>
                <a:ea typeface="+mn-ea"/>
                <a:cs typeface="Calibri"/>
              </a:rPr>
              <a:t>al</a:t>
            </a:r>
            <a:r>
              <a:rPr kumimoji="0" sz="2800" b="0" i="0" u="none" strike="noStrike" kern="1200" cap="none" spc="-20" normalizeH="0" baseline="0" noProof="0" dirty="0" smtClean="0">
                <a:ln>
                  <a:noFill/>
                </a:ln>
                <a:solidFill>
                  <a:prstClr val="black"/>
                </a:solidFill>
                <a:effectLst/>
                <a:uLnTx/>
                <a:uFillTx/>
                <a:latin typeface="Calibri"/>
                <a:ea typeface="+mn-ea"/>
                <a:cs typeface="Calibri"/>
              </a:rPr>
              <a:t>l</a:t>
            </a:r>
            <a:r>
              <a:rPr kumimoji="0" sz="2800" b="0" i="0" u="none" strike="noStrike" kern="1200" cap="none" spc="-15" normalizeH="0" baseline="0" noProof="0" dirty="0" smtClean="0">
                <a:ln>
                  <a:noFill/>
                </a:ln>
                <a:solidFill>
                  <a:prstClr val="black"/>
                </a:solidFill>
                <a:effectLst/>
                <a:uLnTx/>
                <a:uFillTx/>
                <a:latin typeface="Calibri"/>
                <a:ea typeface="+mn-ea"/>
                <a:cs typeface="Calibri"/>
              </a:rPr>
              <a:t>y </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espons</a:t>
            </a:r>
            <a:r>
              <a:rPr kumimoji="0" sz="2800" b="0" i="0" u="none" strike="noStrike" kern="1200" cap="none" spc="-3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b</a:t>
            </a:r>
            <a:r>
              <a:rPr kumimoji="0" sz="2800" b="0" i="0" u="none" strike="noStrike" kern="1200" cap="none" spc="-25" normalizeH="0" baseline="0" noProof="0" dirty="0" smtClean="0">
                <a:ln>
                  <a:noFill/>
                </a:ln>
                <a:solidFill>
                  <a:prstClr val="black"/>
                </a:solidFill>
                <a:effectLst/>
                <a:uLnTx/>
                <a:uFillTx/>
                <a:latin typeface="Calibri"/>
                <a:ea typeface="+mn-ea"/>
                <a:cs typeface="Calibri"/>
              </a:rPr>
              <a:t>l</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a:t>
            </a:r>
            <a:r>
              <a:rPr kumimoji="0" sz="2800" b="0" i="0" u="none" strike="noStrike" kern="1200" cap="none" spc="45" normalizeH="0" baseline="0" noProof="0" dirty="0" smtClean="0">
                <a:ln>
                  <a:noFill/>
                </a:ln>
                <a:solidFill>
                  <a:prstClr val="black"/>
                </a:solidFill>
                <a:effectLst/>
                <a:uLnTx/>
                <a:uFillTx/>
                <a:latin typeface="Calibri"/>
                <a:ea typeface="+mn-ea"/>
                <a:cs typeface="Calibri"/>
              </a:rPr>
              <a:t> </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4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eport?</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69265" marR="0" lvl="0" indent="0" algn="l" defTabSz="914400" rtl="0" eaLnBrk="1" fontAlgn="auto" latinLnBrk="0" hangingPunct="1">
              <a:lnSpc>
                <a:spcPct val="100000"/>
              </a:lnSpc>
              <a:spcBef>
                <a:spcPts val="55"/>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Publ</a:t>
            </a:r>
            <a:r>
              <a:rPr kumimoji="0" sz="2000" b="0" i="0" u="none" strike="noStrike" kern="1200" cap="none" spc="-5"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c</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5" normalizeH="0" baseline="0" noProof="0" dirty="0" smtClean="0">
                <a:ln>
                  <a:noFill/>
                </a:ln>
                <a:solidFill>
                  <a:prstClr val="black"/>
                </a:solidFill>
                <a:effectLst/>
                <a:uLnTx/>
                <a:uFillTx/>
                <a:latin typeface="Calibri"/>
                <a:ea typeface="+mn-ea"/>
                <a:cs typeface="Calibri"/>
              </a:rPr>
              <a:t>c</a:t>
            </a:r>
            <a:r>
              <a:rPr kumimoji="0" sz="2000" b="0" i="0" u="none" strike="noStrike" kern="1200" cap="none" spc="0" normalizeH="0" baseline="0" noProof="0" dirty="0" smtClean="0">
                <a:ln>
                  <a:noFill/>
                </a:ln>
                <a:solidFill>
                  <a:prstClr val="black"/>
                </a:solidFill>
                <a:effectLst/>
                <a:uLnTx/>
                <a:uFillTx/>
                <a:latin typeface="Calibri"/>
                <a:ea typeface="+mn-ea"/>
                <a:cs typeface="Calibri"/>
              </a:rPr>
              <a:t>hools</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espons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ble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all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CSDE</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eporting</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300"/>
              </a:lnSpc>
              <a:spcBef>
                <a:spcPts val="44"/>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a:p>
            <a:pPr marL="354965" marR="0" lvl="0" indent="-342900" algn="l" defTabSz="914400" rtl="0" eaLnBrk="1" fontAlgn="auto" latinLnBrk="0" hangingPunct="1">
              <a:lnSpc>
                <a:spcPct val="100000"/>
              </a:lnSpc>
              <a:spcBef>
                <a:spcPts val="0"/>
              </a:spcBef>
              <a:spcAft>
                <a:spcPts val="0"/>
              </a:spcAft>
              <a:buClrTx/>
              <a:buSzTx/>
              <a:buFont typeface="Arial"/>
              <a:buChar char="•"/>
              <a:tabLst>
                <a:tab pos="354965" algn="l"/>
              </a:tabLst>
              <a:defRPr/>
            </a:pPr>
            <a:r>
              <a:rPr kumimoji="0" sz="2800" b="0" i="0" u="none" strike="noStrike" kern="1200" cap="none" spc="-25" normalizeH="0" baseline="0" noProof="0" dirty="0" smtClean="0">
                <a:ln>
                  <a:noFill/>
                </a:ln>
                <a:solidFill>
                  <a:prstClr val="black"/>
                </a:solidFill>
                <a:effectLst/>
                <a:uLnTx/>
                <a:uFillTx/>
                <a:latin typeface="Calibri"/>
                <a:ea typeface="+mn-ea"/>
                <a:cs typeface="Calibri"/>
              </a:rPr>
              <a:t>W</a:t>
            </a:r>
            <a:r>
              <a:rPr kumimoji="0" sz="2800" b="0" i="0" u="none" strike="noStrike" kern="1200" cap="none" spc="-30" normalizeH="0" baseline="0" noProof="0" dirty="0" smtClean="0">
                <a:ln>
                  <a:noFill/>
                </a:ln>
                <a:solidFill>
                  <a:prstClr val="black"/>
                </a:solidFill>
                <a:effectLst/>
                <a:uLnTx/>
                <a:uFillTx/>
                <a:latin typeface="Calibri"/>
                <a:ea typeface="+mn-ea"/>
                <a:cs typeface="Calibri"/>
              </a:rPr>
              <a:t>h</a:t>
            </a:r>
            <a:r>
              <a:rPr kumimoji="0" sz="2800" b="0" i="0" u="none" strike="noStrike" kern="1200" cap="none" spc="0" normalizeH="0" baseline="0" noProof="0" dirty="0" smtClean="0">
                <a:ln>
                  <a:noFill/>
                </a:ln>
                <a:solidFill>
                  <a:prstClr val="black"/>
                </a:solidFill>
                <a:effectLst/>
                <a:uLnTx/>
                <a:uFillTx/>
                <a:latin typeface="Calibri"/>
                <a:ea typeface="+mn-ea"/>
                <a:cs typeface="Calibri"/>
              </a:rPr>
              <a:t>o</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a:t>
            </a:r>
            <a:r>
              <a:rPr kumimoji="0" sz="2800" b="0" i="0" u="none" strike="noStrike" kern="1200" cap="none" spc="0" normalizeH="0" baseline="0" noProof="0" dirty="0" smtClean="0">
                <a:ln>
                  <a:noFill/>
                </a:ln>
                <a:solidFill>
                  <a:prstClr val="black"/>
                </a:solidFill>
                <a:effectLst/>
                <a:uLnTx/>
                <a:uFillTx/>
                <a:latin typeface="Calibri"/>
                <a:ea typeface="+mn-ea"/>
                <a:cs typeface="Calibri"/>
              </a:rPr>
              <a:t>is </a:t>
            </a:r>
            <a:r>
              <a:rPr kumimoji="0" sz="2800" b="0" i="0" u="none" strike="noStrike" kern="1200" cap="none" spc="-5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es</a:t>
            </a:r>
            <a:r>
              <a:rPr kumimoji="0" sz="2800" b="0" i="0" u="none" strike="noStrike" kern="1200" cap="none" spc="-25" normalizeH="0" baseline="0" noProof="0" dirty="0" smtClean="0">
                <a:ln>
                  <a:noFill/>
                </a:ln>
                <a:solidFill>
                  <a:prstClr val="black"/>
                </a:solidFill>
                <a:effectLst/>
                <a:uLnTx/>
                <a:uFillTx/>
                <a:latin typeface="Calibri"/>
                <a:ea typeface="+mn-ea"/>
                <a:cs typeface="Calibri"/>
              </a:rPr>
              <a:t>p</a:t>
            </a:r>
            <a:r>
              <a:rPr kumimoji="0" sz="2800" b="0" i="0" u="none" strike="noStrike" kern="1200" cap="none" spc="0" normalizeH="0" baseline="0" noProof="0" dirty="0" smtClean="0">
                <a:ln>
                  <a:noFill/>
                </a:ln>
                <a:solidFill>
                  <a:prstClr val="black"/>
                </a:solidFill>
                <a:effectLst/>
                <a:uLnTx/>
                <a:uFillTx/>
                <a:latin typeface="Calibri"/>
                <a:ea typeface="+mn-ea"/>
                <a:cs typeface="Calibri"/>
              </a:rPr>
              <a:t>ons</a:t>
            </a:r>
            <a:r>
              <a:rPr kumimoji="0" sz="2800" b="0" i="0" u="none" strike="noStrike" kern="1200" cap="none" spc="-15" normalizeH="0" baseline="0" noProof="0" dirty="0" smtClean="0">
                <a:ln>
                  <a:noFill/>
                </a:ln>
                <a:solidFill>
                  <a:prstClr val="black"/>
                </a:solidFill>
                <a:effectLst/>
                <a:uLnTx/>
                <a:uFillTx/>
                <a:latin typeface="Calibri"/>
                <a:ea typeface="+mn-ea"/>
                <a:cs typeface="Calibri"/>
              </a:rPr>
              <a:t>i</a:t>
            </a:r>
            <a:r>
              <a:rPr kumimoji="0" sz="2800" b="0" i="0" u="none" strike="noStrike" kern="1200" cap="none" spc="0" normalizeH="0" baseline="0" noProof="0" dirty="0" smtClean="0">
                <a:ln>
                  <a:noFill/>
                </a:ln>
                <a:solidFill>
                  <a:prstClr val="black"/>
                </a:solidFill>
                <a:effectLst/>
                <a:uLnTx/>
                <a:uFillTx/>
                <a:latin typeface="Calibri"/>
                <a:ea typeface="+mn-ea"/>
                <a:cs typeface="Calibri"/>
              </a:rPr>
              <a:t>b</a:t>
            </a:r>
            <a:r>
              <a:rPr kumimoji="0" sz="2800" b="0" i="0" u="none" strike="noStrike" kern="1200" cap="none" spc="-15" normalizeH="0" baseline="0" noProof="0" dirty="0" smtClean="0">
                <a:ln>
                  <a:noFill/>
                </a:ln>
                <a:solidFill>
                  <a:prstClr val="black"/>
                </a:solidFill>
                <a:effectLst/>
                <a:uLnTx/>
                <a:uFillTx/>
                <a:latin typeface="Calibri"/>
                <a:ea typeface="+mn-ea"/>
                <a:cs typeface="Calibri"/>
              </a:rPr>
              <a:t>le</a:t>
            </a:r>
            <a:r>
              <a:rPr kumimoji="0" sz="2800" b="0" i="0" u="none" strike="noStrike" kern="1200" cap="none" spc="45" normalizeH="0" baseline="0" noProof="0" dirty="0" smtClean="0">
                <a:ln>
                  <a:noFill/>
                </a:ln>
                <a:solidFill>
                  <a:prstClr val="black"/>
                </a:solidFill>
                <a:effectLst/>
                <a:uLnTx/>
                <a:uFillTx/>
                <a:latin typeface="Calibri"/>
                <a:ea typeface="+mn-ea"/>
                <a:cs typeface="Calibri"/>
              </a:rPr>
              <a:t> </a:t>
            </a:r>
            <a:r>
              <a:rPr kumimoji="0" sz="2800" b="0" i="0" u="none" strike="noStrike" kern="1200" cap="none" spc="-65" normalizeH="0" baseline="0" noProof="0" dirty="0" smtClean="0">
                <a:ln>
                  <a:noFill/>
                </a:ln>
                <a:solidFill>
                  <a:prstClr val="black"/>
                </a:solidFill>
                <a:effectLst/>
                <a:uLnTx/>
                <a:uFillTx/>
                <a:latin typeface="Calibri"/>
                <a:ea typeface="+mn-ea"/>
                <a:cs typeface="Calibri"/>
              </a:rPr>
              <a:t>f</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or</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0" normalizeH="0" baseline="0" noProof="0" dirty="0" smtClean="0">
                <a:ln>
                  <a:noFill/>
                </a:ln>
                <a:solidFill>
                  <a:prstClr val="black"/>
                </a:solidFill>
                <a:effectLst/>
                <a:uLnTx/>
                <a:uFillTx/>
                <a:latin typeface="Calibri"/>
                <a:ea typeface="+mn-ea"/>
                <a:cs typeface="Calibri"/>
              </a:rPr>
              <a:t>s</a:t>
            </a:r>
            <a:r>
              <a:rPr kumimoji="0" sz="2800" b="0" i="0" u="none" strike="noStrike" kern="1200" cap="none" spc="0" normalizeH="0" baseline="0" noProof="0" dirty="0" smtClean="0">
                <a:ln>
                  <a:noFill/>
                </a:ln>
                <a:solidFill>
                  <a:prstClr val="black"/>
                </a:solidFill>
                <a:effectLst/>
                <a:uLnTx/>
                <a:uFillTx/>
                <a:latin typeface="Calibri"/>
                <a:ea typeface="+mn-ea"/>
                <a:cs typeface="Calibri"/>
              </a:rPr>
              <a:t>su</a:t>
            </a:r>
            <a:r>
              <a:rPr kumimoji="0" sz="2800" b="0" i="0" u="none" strike="noStrike" kern="1200" cap="none" spc="-15" normalizeH="0" baseline="0" noProof="0" dirty="0" smtClean="0">
                <a:ln>
                  <a:noFill/>
                </a:ln>
                <a:solidFill>
                  <a:prstClr val="black"/>
                </a:solidFill>
                <a:effectLst/>
                <a:uLnTx/>
                <a:uFillTx/>
                <a:latin typeface="Calibri"/>
                <a:ea typeface="+mn-ea"/>
                <a:cs typeface="Calibri"/>
              </a:rPr>
              <a:t>ing</a:t>
            </a:r>
            <a:r>
              <a:rPr kumimoji="0" sz="2800" b="0" i="0" u="none" strike="noStrike" kern="1200" cap="none" spc="3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g</a:t>
            </a:r>
            <a:r>
              <a:rPr kumimoji="0" sz="2800" b="0" i="0" u="none" strike="noStrike" kern="1200" cap="none" spc="-7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ades</a:t>
            </a:r>
            <a:r>
              <a:rPr kumimoji="0" sz="2800" b="0" i="0" u="none" strike="noStrike" kern="1200" cap="none" spc="-70" normalizeH="0" baseline="0" noProof="0" dirty="0" smtClean="0">
                <a:ln>
                  <a:noFill/>
                </a:ln>
                <a:solidFill>
                  <a:prstClr val="black"/>
                </a:solidFill>
                <a:effectLst/>
                <a:uLnTx/>
                <a:uFillTx/>
                <a:latin typeface="Calibri"/>
                <a:ea typeface="+mn-ea"/>
                <a:cs typeface="Calibri"/>
              </a:rPr>
              <a: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c</a:t>
            </a:r>
            <a:r>
              <a:rPr kumimoji="0" sz="2800" b="0" i="0" u="none" strike="noStrike" kern="1200" cap="none" spc="-45"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800" b="0" i="0" u="none" strike="noStrike" kern="1200" cap="none" spc="-25"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ts?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69265" marR="12700" lvl="0" indent="0" algn="l" defTabSz="914400" rtl="0" eaLnBrk="1" fontAlgn="auto" latinLnBrk="0" hangingPunct="1">
              <a:lnSpc>
                <a:spcPct val="100000"/>
              </a:lnSpc>
              <a:spcBef>
                <a:spcPts val="6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Non</a:t>
            </a:r>
            <a:r>
              <a:rPr kumimoji="0" sz="2000" b="0" i="0" u="none" strike="noStrike" kern="1200" cap="none" spc="-5" normalizeH="0" baseline="0" noProof="0" dirty="0" smtClean="0">
                <a:ln>
                  <a:noFill/>
                </a:ln>
                <a:solidFill>
                  <a:prstClr val="black"/>
                </a:solidFill>
                <a:effectLst/>
                <a:uLnTx/>
                <a:uFillTx/>
                <a:latin typeface="Calibri"/>
                <a:ea typeface="+mn-ea"/>
                <a:cs typeface="Calibri"/>
              </a:rPr>
              <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public</a:t>
            </a:r>
            <a:r>
              <a:rPr kumimoji="0" sz="2000" b="0" i="0" u="none" strike="noStrike" kern="1200" cap="none" spc="-3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schools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APS</a:t>
            </a:r>
            <a:r>
              <a:rPr kumimoji="0" sz="2000" b="0" i="0" u="none" strike="noStrike" kern="1200" cap="none" spc="5" normalizeH="0" baseline="0" noProof="0" dirty="0" smtClean="0">
                <a:ln>
                  <a:noFill/>
                </a:ln>
                <a:solidFill>
                  <a:prstClr val="black"/>
                </a:solidFill>
                <a:effectLst/>
                <a:uLnTx/>
                <a:uFillTx/>
                <a:latin typeface="Calibri"/>
                <a:ea typeface="+mn-ea"/>
                <a:cs typeface="Calibri"/>
              </a:rPr>
              <a:t>E</a:t>
            </a:r>
            <a:r>
              <a:rPr kumimoji="0" sz="2000" b="0" i="0" u="none" strike="noStrike" kern="1200" cap="none" spc="-40" normalizeH="0" baseline="0" noProof="0" dirty="0" smtClean="0">
                <a:ln>
                  <a:noFill/>
                </a:ln>
                <a:solidFill>
                  <a:prstClr val="black"/>
                </a:solidFill>
                <a:effectLst/>
                <a:uLnTx/>
                <a:uFillTx/>
                <a:latin typeface="Calibri"/>
                <a:ea typeface="+mn-ea"/>
                <a:cs typeface="Calibri"/>
              </a:rPr>
              <a:t>P</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should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1" i="0" u="none" strike="noStrike" kern="1200" cap="none" spc="-35" normalizeH="0" baseline="0" noProof="0" dirty="0" smtClean="0">
                <a:ln>
                  <a:noFill/>
                </a:ln>
                <a:solidFill>
                  <a:prstClr val="black"/>
                </a:solidFill>
                <a:effectLst/>
                <a:uLnTx/>
                <a:uFillTx/>
                <a:latin typeface="Calibri"/>
                <a:ea typeface="+mn-ea"/>
                <a:cs typeface="Calibri"/>
              </a:rPr>
              <a:t>r</a:t>
            </a:r>
            <a:r>
              <a:rPr kumimoji="0" sz="2000" b="1" i="0" u="none" strike="noStrike" kern="1200" cap="none" spc="0" normalizeH="0" baseline="0" noProof="0" dirty="0" smtClean="0">
                <a:ln>
                  <a:noFill/>
                </a:ln>
                <a:solidFill>
                  <a:prstClr val="black"/>
                </a:solidFill>
                <a:effectLst/>
                <a:uLnTx/>
                <a:uFillTx/>
                <a:latin typeface="Calibri"/>
                <a:ea typeface="+mn-ea"/>
                <a:cs typeface="Calibri"/>
              </a:rPr>
              <a:t>e</a:t>
            </a:r>
            <a:r>
              <a:rPr kumimoji="0" sz="2000" b="1" i="0" u="none" strike="noStrike" kern="1200" cap="none" spc="-10" normalizeH="0" baseline="0" noProof="0" dirty="0" smtClean="0">
                <a:ln>
                  <a:noFill/>
                </a:ln>
                <a:solidFill>
                  <a:prstClr val="black"/>
                </a:solidFill>
                <a:effectLst/>
                <a:uLnTx/>
                <a:uFillTx/>
                <a:latin typeface="Calibri"/>
                <a:ea typeface="+mn-ea"/>
                <a:cs typeface="Calibri"/>
              </a:rPr>
              <a:t>c</a:t>
            </a:r>
            <a:r>
              <a:rPr kumimoji="0" sz="2000" b="1" i="0" u="none" strike="noStrike" kern="1200" cap="none" spc="0" normalizeH="0" baseline="0" noProof="0" dirty="0" smtClean="0">
                <a:ln>
                  <a:noFill/>
                </a:ln>
                <a:solidFill>
                  <a:prstClr val="black"/>
                </a:solidFill>
                <a:effectLst/>
                <a:uLnTx/>
                <a:uFillTx/>
                <a:latin typeface="Calibri"/>
                <a:ea typeface="+mn-ea"/>
                <a:cs typeface="Calibri"/>
              </a:rPr>
              <a:t>om</a:t>
            </a:r>
            <a:r>
              <a:rPr kumimoji="0" sz="2000" b="1" i="0" u="none" strike="noStrike" kern="1200" cap="none" spc="-10" normalizeH="0" baseline="0" noProof="0" dirty="0" smtClean="0">
                <a:ln>
                  <a:noFill/>
                </a:ln>
                <a:solidFill>
                  <a:prstClr val="black"/>
                </a:solidFill>
                <a:effectLst/>
                <a:uLnTx/>
                <a:uFillTx/>
                <a:latin typeface="Calibri"/>
                <a:ea typeface="+mn-ea"/>
                <a:cs typeface="Calibri"/>
              </a:rPr>
              <a:t>m</a:t>
            </a:r>
            <a:r>
              <a:rPr kumimoji="0" sz="2000" b="1" i="0" u="none" strike="noStrike" kern="1200" cap="none" spc="0" normalizeH="0" baseline="0" noProof="0" dirty="0" smtClean="0">
                <a:ln>
                  <a:noFill/>
                </a:ln>
                <a:solidFill>
                  <a:prstClr val="black"/>
                </a:solidFill>
                <a:effectLst/>
                <a:uLnTx/>
                <a:uFillTx/>
                <a:latin typeface="Calibri"/>
                <a:ea typeface="+mn-ea"/>
                <a:cs typeface="Calibri"/>
              </a:rPr>
              <a:t>end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g</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ades</a:t>
            </a:r>
            <a:r>
              <a:rPr kumimoji="0" sz="2000" b="0" i="0" u="none" strike="noStrike" kern="1200" cap="none" spc="-35" normalizeH="0" baseline="0" noProof="0" dirty="0" smtClean="0">
                <a:ln>
                  <a:noFill/>
                </a:ln>
                <a:solidFill>
                  <a:prstClr val="black"/>
                </a:solidFill>
                <a:effectLst/>
                <a:uLnTx/>
                <a:uFillTx/>
                <a:latin typeface="Calibri"/>
                <a:ea typeface="+mn-ea"/>
                <a:cs typeface="Calibri"/>
              </a:rPr>
              <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c</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edit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 h</a:t>
            </a:r>
            <a:r>
              <a:rPr kumimoji="0" sz="2000" b="0" i="0" u="none" strike="noStrike" kern="1200" cap="none" spc="-10" normalizeH="0" baseline="0" noProof="0" dirty="0" smtClean="0">
                <a:ln>
                  <a:noFill/>
                </a:ln>
                <a:solidFill>
                  <a:prstClr val="black"/>
                </a:solidFill>
                <a:effectLst/>
                <a:uLnTx/>
                <a:uFillTx/>
                <a:latin typeface="Calibri"/>
                <a:ea typeface="+mn-ea"/>
                <a:cs typeface="Calibri"/>
              </a:rPr>
              <a:t>o</a:t>
            </a:r>
            <a:r>
              <a:rPr kumimoji="0" sz="2000" b="0" i="0" u="none" strike="noStrike" kern="1200" cap="none" spc="-2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5" normalizeH="0" baseline="0" noProof="0" dirty="0" smtClean="0">
                <a:ln>
                  <a:noFill/>
                </a:ln>
                <a:solidFill>
                  <a:prstClr val="black"/>
                </a:solidFill>
                <a:effectLst/>
                <a:uLnTx/>
                <a:uFillTx/>
                <a:latin typeface="Calibri"/>
                <a:ea typeface="+mn-ea"/>
                <a:cs typeface="Calibri"/>
              </a:rPr>
              <a:t>e</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7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 the L</a:t>
            </a:r>
            <a:r>
              <a:rPr kumimoji="0" sz="2000" b="0" i="0" u="none" strike="noStrike" kern="1200" cap="none" spc="-2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holds</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le</a:t>
            </a:r>
            <a:r>
              <a:rPr kumimoji="0" sz="2000" b="0" i="0" u="none" strike="noStrike" kern="1200" cap="none" spc="-35" normalizeH="0" baseline="0" noProof="0" dirty="0" smtClean="0">
                <a:ln>
                  <a:noFill/>
                </a:ln>
                <a:solidFill>
                  <a:prstClr val="black"/>
                </a:solidFill>
                <a:effectLst/>
                <a:uLnTx/>
                <a:uFillTx/>
                <a:latin typeface="Calibri"/>
                <a:ea typeface="+mn-ea"/>
                <a:cs typeface="Calibri"/>
              </a:rPr>
              <a:t>g</a:t>
            </a:r>
            <a:r>
              <a:rPr kumimoji="0" sz="2000" b="0" i="0" u="none" strike="noStrike" kern="1200" cap="none" spc="0" normalizeH="0" baseline="0" noProof="0" dirty="0" smtClean="0">
                <a:ln>
                  <a:noFill/>
                </a:ln>
                <a:solidFill>
                  <a:prstClr val="black"/>
                </a:solidFill>
                <a:effectLst/>
                <a:uLnTx/>
                <a:uFillTx/>
                <a:latin typeface="Calibri"/>
                <a:ea typeface="+mn-ea"/>
                <a:cs typeface="Calibri"/>
              </a:rPr>
              <a:t>al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espons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bil</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ty</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 final decis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on ma</a:t>
            </a:r>
            <a:r>
              <a:rPr kumimoji="0" sz="2000" b="0" i="0" u="none" strike="noStrike" kern="1200" cap="none" spc="-65" normalizeH="0" baseline="0" noProof="0" dirty="0" smtClean="0">
                <a:ln>
                  <a:noFill/>
                </a:ln>
                <a:solidFill>
                  <a:prstClr val="black"/>
                </a:solidFill>
                <a:effectLst/>
                <a:uLnTx/>
                <a:uFillTx/>
                <a:latin typeface="Calibri"/>
                <a:ea typeface="+mn-ea"/>
                <a:cs typeface="Calibri"/>
              </a:rPr>
              <a:t>k</a:t>
            </a:r>
            <a:r>
              <a:rPr kumimoji="0" sz="2000" b="0" i="0" u="none" strike="noStrike" kern="1200" cap="none" spc="0" normalizeH="0" baseline="0" noProof="0" dirty="0" smtClean="0">
                <a:ln>
                  <a:noFill/>
                </a:ln>
                <a:solidFill>
                  <a:prstClr val="black"/>
                </a:solidFill>
                <a:effectLst/>
                <a:uLnTx/>
                <a:uFillTx/>
                <a:latin typeface="Calibri"/>
                <a:ea typeface="+mn-ea"/>
                <a:cs typeface="Calibri"/>
              </a:rPr>
              <a:t>er </a:t>
            </a:r>
            <a:r>
              <a:rPr kumimoji="0" sz="2000" b="0" i="0" u="none" strike="noStrike" kern="1200" cap="none" spc="-40"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or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v</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1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n</a:t>
            </a:r>
            <a:r>
              <a:rPr kumimoji="0" sz="2000" b="0" i="0" u="none" strike="noStrike" kern="1200" cap="none" spc="75" normalizeH="0" baseline="0" noProof="0" dirty="0" smtClean="0">
                <a:ln>
                  <a:noFill/>
                </a:ln>
                <a:solidFill>
                  <a:prstClr val="black"/>
                </a:solidFill>
                <a:effectLst/>
                <a:uLnTx/>
                <a:uFillTx/>
                <a:latin typeface="Calibri"/>
                <a:ea typeface="+mn-ea"/>
                <a:cs typeface="Calibri"/>
              </a:rPr>
              <a:t>g</a:t>
            </a:r>
            <a:r>
              <a:rPr kumimoji="0" sz="2000" b="0" i="0" u="none" strike="noStrike" kern="1200" cap="none" spc="-35" normalizeH="0" baseline="0" noProof="0" dirty="0" smtClean="0">
                <a:ln>
                  <a:noFill/>
                </a:ln>
                <a:solidFill>
                  <a:prstClr val="black"/>
                </a:solidFill>
                <a:effectLst/>
                <a:uLnTx/>
                <a:uFillTx/>
                <a:latin typeface="Calibri"/>
                <a:ea typeface="+mn-ea"/>
                <a:cs typeface="Calibri"/>
              </a:rPr>
              <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app</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o</a:t>
            </a:r>
            <a:r>
              <a:rPr kumimoji="0" sz="2000" b="0" i="0" u="none" strike="noStrike" kern="1200" cap="none" spc="0" normalizeH="0" baseline="0" noProof="0" dirty="0" smtClean="0">
                <a:ln>
                  <a:noFill/>
                </a:ln>
                <a:solidFill>
                  <a:prstClr val="black"/>
                </a:solidFill>
                <a:effectLst/>
                <a:uLnTx/>
                <a:uFillTx/>
                <a:latin typeface="Calibri"/>
                <a:ea typeface="+mn-ea"/>
                <a:cs typeface="Calibri"/>
              </a:rPr>
              <a:t>v</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ng</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a:t>
            </a:r>
            <a:r>
              <a:rPr kumimoji="0" sz="2000" b="0" i="0" u="none" strike="noStrike" kern="1200" cap="none" spc="5" normalizeH="0" baseline="0" noProof="0" dirty="0" smtClean="0">
                <a:ln>
                  <a:noFill/>
                </a:ln>
                <a:solidFill>
                  <a:prstClr val="black"/>
                </a:solidFill>
                <a:effectLst/>
                <a:uLnTx/>
                <a:uFillTx/>
                <a:latin typeface="Calibri"/>
                <a:ea typeface="+mn-ea"/>
                <a:cs typeface="Calibri"/>
              </a:rPr>
              <a:t>g</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ades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i</a:t>
            </a:r>
            <a:r>
              <a:rPr kumimoji="0" sz="2000" b="0" i="0" u="none" strike="noStrike" kern="1200" cap="none" spc="-1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suing c</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edits. (Connecticut</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G</a:t>
            </a:r>
            <a:r>
              <a:rPr kumimoji="0" sz="2000" b="0" i="0" u="none" strike="noStrike" kern="1200" cap="none" spc="0" normalizeH="0" baseline="0" noProof="0" dirty="0" smtClean="0">
                <a:ln>
                  <a:noFill/>
                </a:ln>
                <a:solidFill>
                  <a:prstClr val="black"/>
                </a:solidFill>
                <a:effectLst/>
                <a:uLnTx/>
                <a:uFillTx/>
                <a:latin typeface="Calibri"/>
                <a:ea typeface="+mn-ea"/>
                <a:cs typeface="Calibri"/>
              </a:rPr>
              <a:t>ene</a:t>
            </a:r>
            <a:r>
              <a:rPr kumimoji="0" sz="2000" b="0" i="0" u="none" strike="noStrike" kern="1200" cap="none" spc="-4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al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tu</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1</a:t>
            </a:r>
            <a:r>
              <a:rPr kumimoji="0" sz="2000" b="0" i="0" u="none" strike="noStrike" kern="1200" cap="none" spc="15" normalizeH="0" baseline="0" noProof="0" dirty="0" smtClean="0">
                <a:ln>
                  <a:noFill/>
                </a:ln>
                <a:solidFill>
                  <a:prstClr val="black"/>
                </a:solidFill>
                <a:effectLst/>
                <a:uLnTx/>
                <a:uFillTx/>
                <a:latin typeface="Calibri"/>
                <a:ea typeface="+mn-ea"/>
                <a:cs typeface="Calibri"/>
              </a:rPr>
              <a:t>0</a:t>
            </a:r>
            <a:r>
              <a:rPr kumimoji="0" sz="2000" b="0" i="0" u="none" strike="noStrike" kern="1200" cap="none" spc="-5" normalizeH="0" baseline="0" noProof="0" dirty="0" smtClean="0">
                <a:ln>
                  <a:noFill/>
                </a:ln>
                <a:solidFill>
                  <a:prstClr val="black"/>
                </a:solidFill>
                <a:effectLst/>
                <a:uLnTx/>
                <a:uFillTx/>
                <a:latin typeface="Calibri"/>
                <a:ea typeface="+mn-ea"/>
                <a:cs typeface="Calibri"/>
              </a:rPr>
              <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22</a:t>
            </a:r>
            <a:r>
              <a:rPr kumimoji="0" sz="2000" b="0" i="0" u="none" strike="noStrike" kern="1200" cap="none" spc="5" normalizeH="0" baseline="0" noProof="0" dirty="0" smtClean="0">
                <a:ln>
                  <a:noFill/>
                </a:ln>
                <a:solidFill>
                  <a:prstClr val="black"/>
                </a:solidFill>
                <a:effectLst/>
                <a:uLnTx/>
                <a:uFillTx/>
                <a:latin typeface="Calibri"/>
                <a:ea typeface="+mn-ea"/>
                <a:cs typeface="Calibri"/>
              </a:rPr>
              <a:t>1</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25"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300"/>
              </a:lnSpc>
              <a:spcBef>
                <a:spcPts val="45"/>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a:p>
            <a:pPr marL="354965" marR="0" lvl="0" indent="-342900" algn="l" defTabSz="914400" rtl="0" eaLnBrk="1" fontAlgn="auto" latinLnBrk="0" hangingPunct="1">
              <a:lnSpc>
                <a:spcPct val="100000"/>
              </a:lnSpc>
              <a:spcBef>
                <a:spcPts val="0"/>
              </a:spcBef>
              <a:spcAft>
                <a:spcPts val="0"/>
              </a:spcAft>
              <a:buClrTx/>
              <a:buSzTx/>
              <a:buFont typeface="Arial"/>
              <a:buChar char="•"/>
              <a:tabLst>
                <a:tab pos="354965" algn="l"/>
              </a:tabLst>
              <a:defRPr/>
            </a:pPr>
            <a:r>
              <a:rPr kumimoji="0" sz="2800" b="0" i="0" u="none" strike="noStrike" kern="1200" cap="none" spc="-20" normalizeH="0" baseline="0" noProof="0" dirty="0" smtClean="0">
                <a:ln>
                  <a:noFill/>
                </a:ln>
                <a:solidFill>
                  <a:prstClr val="black"/>
                </a:solidFill>
                <a:effectLst/>
                <a:uLnTx/>
                <a:uFillTx/>
                <a:latin typeface="Calibri"/>
                <a:ea typeface="+mn-ea"/>
                <a:cs typeface="Calibri"/>
              </a:rPr>
              <a:t>Wh</a:t>
            </a:r>
            <a:r>
              <a:rPr kumimoji="0" sz="2800" b="0" i="0" u="none" strike="noStrike" kern="1200" cap="none" spc="-45" normalizeH="0" baseline="0" noProof="0" dirty="0" smtClean="0">
                <a:ln>
                  <a:noFill/>
                </a:ln>
                <a:solidFill>
                  <a:prstClr val="black"/>
                </a:solidFill>
                <a:effectLst/>
                <a:uLnTx/>
                <a:uFillTx/>
                <a:latin typeface="Calibri"/>
                <a:ea typeface="+mn-ea"/>
                <a:cs typeface="Calibri"/>
              </a:rPr>
              <a:t>a</a:t>
            </a:r>
            <a:r>
              <a:rPr kumimoji="0" sz="2800" b="0" i="0" u="none" strike="noStrike" kern="1200" cap="none" spc="-10" normalizeH="0" baseline="0" noProof="0" dirty="0" smtClean="0">
                <a:ln>
                  <a:noFill/>
                </a:ln>
                <a:solidFill>
                  <a:prstClr val="black"/>
                </a:solidFill>
                <a:effectLst/>
                <a:uLnTx/>
                <a:uFillTx/>
                <a:latin typeface="Calibri"/>
                <a:ea typeface="+mn-ea"/>
                <a:cs typeface="Calibri"/>
              </a:rPr>
              <a:t>t</a:t>
            </a:r>
            <a:r>
              <a:rPr kumimoji="0" sz="2800" b="0" i="0" u="none" strike="noStrike" kern="1200" cap="none" spc="1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 </a:t>
            </a:r>
            <a:r>
              <a:rPr kumimoji="0" sz="2800" b="0" i="0" u="none" strike="noStrike" kern="1200" cap="none" spc="-20" normalizeH="0" baseline="0" noProof="0" dirty="0" smtClean="0">
                <a:ln>
                  <a:noFill/>
                </a:ln>
                <a:solidFill>
                  <a:prstClr val="black"/>
                </a:solidFill>
                <a:effectLst/>
                <a:uLnTx/>
                <a:uFillTx/>
                <a:latin typeface="Calibri"/>
                <a:ea typeface="+mn-ea"/>
                <a:cs typeface="Calibri"/>
              </a:rPr>
              <a:t>A</a:t>
            </a:r>
            <a:r>
              <a:rPr kumimoji="0" sz="2800" b="0" i="0" u="none" strike="noStrike" kern="1200" cap="none" spc="-30" normalizeH="0" baseline="0" noProof="0" dirty="0" smtClean="0">
                <a:ln>
                  <a:noFill/>
                </a:ln>
                <a:solidFill>
                  <a:prstClr val="black"/>
                </a:solidFill>
                <a:effectLst/>
                <a:uLnTx/>
                <a:uFillTx/>
                <a:latin typeface="Calibri"/>
                <a:ea typeface="+mn-ea"/>
                <a:cs typeface="Calibri"/>
              </a:rPr>
              <a:t>P</a:t>
            </a:r>
            <a:r>
              <a:rPr kumimoji="0" sz="2800" b="0" i="0" u="none" strike="noStrike" kern="1200" cap="none" spc="-15" normalizeH="0" baseline="0" noProof="0" dirty="0" smtClean="0">
                <a:ln>
                  <a:noFill/>
                </a:ln>
                <a:solidFill>
                  <a:prstClr val="black"/>
                </a:solidFill>
                <a:effectLst/>
                <a:uLnTx/>
                <a:uFillTx/>
                <a:latin typeface="Calibri"/>
                <a:ea typeface="+mn-ea"/>
                <a:cs typeface="Calibri"/>
              </a:rPr>
              <a:t>SE</a:t>
            </a:r>
            <a:r>
              <a:rPr kumimoji="0" sz="2800" b="0" i="0" u="none" strike="noStrike" kern="1200" cap="none" spc="-70" normalizeH="0" baseline="0" noProof="0" dirty="0" smtClean="0">
                <a:ln>
                  <a:noFill/>
                </a:ln>
                <a:solidFill>
                  <a:prstClr val="black"/>
                </a:solidFill>
                <a:effectLst/>
                <a:uLnTx/>
                <a:uFillTx/>
                <a:latin typeface="Calibri"/>
                <a:ea typeface="+mn-ea"/>
                <a:cs typeface="Calibri"/>
              </a:rPr>
              <a:t>P</a:t>
            </a:r>
            <a:r>
              <a:rPr kumimoji="0" sz="2800" b="0" i="0" u="none" strike="noStrike" kern="1200" cap="none" spc="-15" normalizeH="0" baseline="0" noProof="0" dirty="0" smtClean="0">
                <a:ln>
                  <a:noFill/>
                </a:ln>
                <a:solidFill>
                  <a:prstClr val="black"/>
                </a:solidFill>
                <a:effectLst/>
                <a:uLnTx/>
                <a:uFillTx/>
                <a:latin typeface="Calibri"/>
                <a:ea typeface="+mn-ea"/>
                <a:cs typeface="Calibri"/>
              </a:rPr>
              <a:t>s</a:t>
            </a:r>
            <a:r>
              <a:rPr kumimoji="0" sz="2800" b="0" i="0" u="none" strike="noStrike" kern="1200" cap="none" spc="35" normalizeH="0" baseline="0" noProof="0" dirty="0" smtClean="0">
                <a:ln>
                  <a:noFill/>
                </a:ln>
                <a:solidFill>
                  <a:prstClr val="black"/>
                </a:solidFill>
                <a:effectLst/>
                <a:uLnTx/>
                <a:uFillTx/>
                <a:latin typeface="Calibri"/>
                <a:ea typeface="+mn-ea"/>
                <a:cs typeface="Calibri"/>
              </a:rPr>
              <a:t> </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equ</a:t>
            </a:r>
            <a:r>
              <a:rPr kumimoji="0" sz="2800" b="0" i="0" u="none" strike="noStrike" kern="1200" cap="none" spc="-25" normalizeH="0" baseline="0" noProof="0" dirty="0" smtClean="0">
                <a:ln>
                  <a:noFill/>
                </a:ln>
                <a:solidFill>
                  <a:prstClr val="black"/>
                </a:solidFill>
                <a:effectLst/>
                <a:uLnTx/>
                <a:uFillTx/>
                <a:latin typeface="Calibri"/>
                <a:ea typeface="+mn-ea"/>
                <a:cs typeface="Calibri"/>
              </a:rPr>
              <a:t>i</a:t>
            </a:r>
            <a:r>
              <a:rPr kumimoji="0" sz="2800" b="0" i="0" u="none" strike="noStrike" kern="1200" cap="none" spc="-50" normalizeH="0" baseline="0" noProof="0" dirty="0" smtClean="0">
                <a:ln>
                  <a:noFill/>
                </a:ln>
                <a:solidFill>
                  <a:prstClr val="black"/>
                </a:solidFill>
                <a:effectLst/>
                <a:uLnTx/>
                <a:uFillTx/>
                <a:latin typeface="Calibri"/>
                <a:ea typeface="+mn-ea"/>
                <a:cs typeface="Calibri"/>
              </a:rPr>
              <a:t>r</a:t>
            </a:r>
            <a:r>
              <a:rPr kumimoji="0" sz="28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800" b="0" i="0" u="none" strike="noStrike" kern="1200" cap="none" spc="30" normalizeH="0" baseline="0" noProof="0" dirty="0" smtClean="0">
                <a:ln>
                  <a:noFill/>
                </a:ln>
                <a:solidFill>
                  <a:prstClr val="black"/>
                </a:solidFill>
                <a:effectLst/>
                <a:uLnTx/>
                <a:uFillTx/>
                <a:latin typeface="Calibri"/>
                <a:ea typeface="+mn-ea"/>
                <a:cs typeface="Calibri"/>
              </a:rPr>
              <a:t> </a:t>
            </a:r>
            <a:r>
              <a:rPr kumimoji="0" sz="2800" b="0" i="0" u="none" strike="noStrike" kern="1200" cap="none" spc="-35" normalizeH="0" baseline="0" noProof="0" dirty="0" smtClean="0">
                <a:ln>
                  <a:noFill/>
                </a:ln>
                <a:solidFill>
                  <a:prstClr val="black"/>
                </a:solidFill>
                <a:effectLst/>
                <a:uLnTx/>
                <a:uFillTx/>
                <a:latin typeface="Calibri"/>
                <a:ea typeface="+mn-ea"/>
                <a:cs typeface="Calibri"/>
              </a:rPr>
              <a:t>t</a:t>
            </a:r>
            <a:r>
              <a:rPr kumimoji="0" sz="2800" b="0" i="0" u="none" strike="noStrike" kern="1200" cap="none" spc="-15" normalizeH="0" baseline="0" noProof="0" dirty="0" smtClean="0">
                <a:ln>
                  <a:noFill/>
                </a:ln>
                <a:solidFill>
                  <a:prstClr val="black"/>
                </a:solidFill>
                <a:effectLst/>
                <a:uLnTx/>
                <a:uFillTx/>
                <a:latin typeface="Calibri"/>
                <a:ea typeface="+mn-ea"/>
                <a:cs typeface="Calibri"/>
              </a:rPr>
              <a:t>o</a:t>
            </a:r>
            <a:r>
              <a:rPr kumimoji="0" sz="2800" b="0" i="0" u="none" strike="noStrike" kern="1200" cap="none" spc="-5"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p</a:t>
            </a:r>
            <a:r>
              <a:rPr kumimoji="0" sz="2800" b="0" i="0" u="none" strike="noStrike" kern="1200" cap="none" spc="-65" normalizeH="0" baseline="0" noProof="0" dirty="0" smtClean="0">
                <a:ln>
                  <a:noFill/>
                </a:ln>
                <a:solidFill>
                  <a:prstClr val="black"/>
                </a:solidFill>
                <a:effectLst/>
                <a:uLnTx/>
                <a:uFillTx/>
                <a:latin typeface="Calibri"/>
                <a:ea typeface="+mn-ea"/>
                <a:cs typeface="Calibri"/>
              </a:rPr>
              <a:t>r</a:t>
            </a:r>
            <a:r>
              <a:rPr kumimoji="0" sz="2800" b="0" i="0" u="none" strike="noStrike" kern="1200" cap="none" spc="-25" normalizeH="0" baseline="0" noProof="0" dirty="0" smtClean="0">
                <a:ln>
                  <a:noFill/>
                </a:ln>
                <a:solidFill>
                  <a:prstClr val="black"/>
                </a:solidFill>
                <a:effectLst/>
                <a:uLnTx/>
                <a:uFillTx/>
                <a:latin typeface="Calibri"/>
                <a:ea typeface="+mn-ea"/>
                <a:cs typeface="Calibri"/>
              </a:rPr>
              <a:t>o</a:t>
            </a:r>
            <a:r>
              <a:rPr kumimoji="0" sz="2800" b="0" i="0" u="none" strike="noStrike" kern="1200" cap="none" spc="-15" normalizeH="0" baseline="0" noProof="0" dirty="0" smtClean="0">
                <a:ln>
                  <a:noFill/>
                </a:ln>
                <a:solidFill>
                  <a:prstClr val="black"/>
                </a:solidFill>
                <a:effectLst/>
                <a:uLnTx/>
                <a:uFillTx/>
                <a:latin typeface="Calibri"/>
                <a:ea typeface="+mn-ea"/>
                <a:cs typeface="Calibri"/>
              </a:rPr>
              <a:t>v</a:t>
            </a:r>
            <a:r>
              <a:rPr kumimoji="0" sz="2800" b="0" i="0" u="none" strike="noStrike" kern="1200" cap="none" spc="-20" normalizeH="0" baseline="0" noProof="0" dirty="0" smtClean="0">
                <a:ln>
                  <a:noFill/>
                </a:ln>
                <a:solidFill>
                  <a:prstClr val="black"/>
                </a:solidFill>
                <a:effectLst/>
                <a:uLnTx/>
                <a:uFillTx/>
                <a:latin typeface="Calibri"/>
                <a:ea typeface="+mn-ea"/>
                <a:cs typeface="Calibri"/>
              </a:rPr>
              <a:t>i</a:t>
            </a:r>
            <a:r>
              <a:rPr kumimoji="0" sz="2800" b="0" i="0" u="none" strike="noStrike" kern="1200" cap="none" spc="-15" normalizeH="0" baseline="0" noProof="0" dirty="0" smtClean="0">
                <a:ln>
                  <a:noFill/>
                </a:ln>
                <a:solidFill>
                  <a:prstClr val="black"/>
                </a:solidFill>
                <a:effectLst/>
                <a:uLnTx/>
                <a:uFillTx/>
                <a:latin typeface="Calibri"/>
                <a:ea typeface="+mn-ea"/>
                <a:cs typeface="Calibri"/>
              </a:rPr>
              <a:t>de</a:t>
            </a:r>
            <a:r>
              <a:rPr kumimoji="0" sz="2800" b="0" i="0" u="none" strike="noStrike" kern="1200" cap="none" spc="20" normalizeH="0" baseline="0" noProof="0" dirty="0" smtClean="0">
                <a:ln>
                  <a:noFill/>
                </a:ln>
                <a:solidFill>
                  <a:prstClr val="black"/>
                </a:solidFill>
                <a:effectLst/>
                <a:uLnTx/>
                <a:uFillTx/>
                <a:latin typeface="Calibri"/>
                <a:ea typeface="+mn-ea"/>
                <a:cs typeface="Calibri"/>
              </a:rPr>
              <a:t> </a:t>
            </a:r>
            <a:r>
              <a:rPr kumimoji="0" sz="2800" b="0" i="0" u="none" strike="noStrike" kern="1200" cap="none" spc="-15" normalizeH="0" baseline="0" noProof="0" dirty="0" smtClean="0">
                <a:ln>
                  <a:noFill/>
                </a:ln>
                <a:solidFill>
                  <a:prstClr val="black"/>
                </a:solidFill>
                <a:effectLst/>
                <a:uLnTx/>
                <a:uFillTx/>
                <a:latin typeface="Calibri"/>
                <a:ea typeface="+mn-ea"/>
                <a:cs typeface="Calibri"/>
              </a:rPr>
              <a:t>L</a:t>
            </a:r>
            <a:r>
              <a:rPr kumimoji="0" sz="2800" b="0" i="0" u="none" strike="noStrike" kern="1200" cap="none" spc="-40" normalizeH="0" baseline="0" noProof="0" dirty="0" smtClean="0">
                <a:ln>
                  <a:noFill/>
                </a:ln>
                <a:solidFill>
                  <a:prstClr val="black"/>
                </a:solidFill>
                <a:effectLst/>
                <a:uLnTx/>
                <a:uFillTx/>
                <a:latin typeface="Calibri"/>
                <a:ea typeface="+mn-ea"/>
                <a:cs typeface="Calibri"/>
              </a:rPr>
              <a:t>E</a:t>
            </a:r>
            <a:r>
              <a:rPr kumimoji="0" sz="2800" b="0" i="0" u="none" strike="noStrike" kern="1200" cap="none" spc="-15" normalizeH="0" baseline="0" noProof="0" dirty="0" smtClean="0">
                <a:ln>
                  <a:noFill/>
                </a:ln>
                <a:solidFill>
                  <a:prstClr val="black"/>
                </a:solidFill>
                <a:effectLst/>
                <a:uLnTx/>
                <a:uFillTx/>
                <a:latin typeface="Calibri"/>
                <a:ea typeface="+mn-ea"/>
                <a:cs typeface="Calibri"/>
              </a:rPr>
              <a:t>As?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69265" marR="456565" lvl="0" indent="0" algn="l" defTabSz="914400" rtl="0" eaLnBrk="1" fontAlgn="auto" latinLnBrk="0" hangingPunct="1">
              <a:lnSpc>
                <a:spcPct val="100099"/>
              </a:lnSpc>
              <a:spcBef>
                <a:spcPts val="50"/>
              </a:spcBef>
              <a:spcAft>
                <a:spcPts val="0"/>
              </a:spcAft>
              <a:buClrTx/>
              <a:buSzTx/>
              <a:buFontTx/>
              <a:buNone/>
              <a:tabLst/>
              <a:defRPr/>
            </a:pPr>
            <a:r>
              <a:rPr kumimoji="0" sz="2000" b="0" i="0" u="none" strike="noStrike" kern="1200" cap="none" spc="0" normalizeH="0" baseline="0" noProof="0" dirty="0" smtClean="0">
                <a:ln>
                  <a:noFill/>
                </a:ln>
                <a:solidFill>
                  <a:prstClr val="black"/>
                </a:solidFill>
                <a:effectLst/>
                <a:uLnTx/>
                <a:uFillTx/>
                <a:latin typeface="Calibri"/>
                <a:ea typeface="+mn-ea"/>
                <a:cs typeface="Calibri"/>
              </a:rPr>
              <a:t>Section B of</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APS</a:t>
            </a:r>
            <a:r>
              <a:rPr kumimoji="0" sz="2000" b="0" i="0" u="none" strike="noStrike" kern="1200" cap="none" spc="5"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P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ds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equi</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L</a:t>
            </a:r>
            <a:r>
              <a:rPr kumimoji="0" sz="2000" b="0" i="0" u="none" strike="noStrike" kern="1200" cap="none" spc="-20" normalizeH="0" baseline="0" noProof="0" dirty="0" smtClean="0">
                <a:ln>
                  <a:noFill/>
                </a:ln>
                <a:solidFill>
                  <a:prstClr val="black"/>
                </a:solidFill>
                <a:effectLst/>
                <a:uLnTx/>
                <a:uFillTx/>
                <a:latin typeface="Calibri"/>
                <a:ea typeface="+mn-ea"/>
                <a:cs typeface="Calibri"/>
              </a:rPr>
              <a:t>E</a:t>
            </a:r>
            <a:r>
              <a:rPr kumimoji="0" sz="2000" b="0" i="0" u="none" strike="noStrike" kern="1200" cap="none" spc="0" normalizeH="0" baseline="0" noProof="0" dirty="0" smtClean="0">
                <a:ln>
                  <a:noFill/>
                </a:ln>
                <a:solidFill>
                  <a:prstClr val="black"/>
                </a:solidFill>
                <a:effectLst/>
                <a:uLnTx/>
                <a:uFillTx/>
                <a:latin typeface="Calibri"/>
                <a:ea typeface="+mn-ea"/>
                <a:cs typeface="Calibri"/>
              </a:rPr>
              <a:t>As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 co</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ply</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w</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 a</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0" normalizeH="0" baseline="0" noProof="0" dirty="0" smtClean="0">
                <a:ln>
                  <a:noFill/>
                </a:ln>
                <a:solidFill>
                  <a:prstClr val="black"/>
                </a:solidFill>
                <a:effectLst/>
                <a:uLnTx/>
                <a:uFillTx/>
                <a:latin typeface="Calibri"/>
                <a:ea typeface="+mn-ea"/>
                <a:cs typeface="Calibri"/>
              </a:rPr>
              <a:t>l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l</a:t>
            </a:r>
            <a:r>
              <a:rPr kumimoji="0" sz="2000" b="0" i="0" u="none" strike="noStrike" kern="1200" cap="none" spc="-20" normalizeH="0" baseline="0" noProof="0" dirty="0" smtClean="0">
                <a:ln>
                  <a:noFill/>
                </a:ln>
                <a:solidFill>
                  <a:prstClr val="black"/>
                </a:solidFill>
                <a:effectLst/>
                <a:uLnTx/>
                <a:uFillTx/>
                <a:latin typeface="Calibri"/>
                <a:ea typeface="+mn-ea"/>
                <a:cs typeface="Calibri"/>
              </a:rPr>
              <a:t>e</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a</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t</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50"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ede</a:t>
            </a:r>
            <a:r>
              <a:rPr kumimoji="0" sz="2000" b="0" i="0" u="none" strike="noStrike" kern="1200" cap="none" spc="-4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al</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25" normalizeH="0" baseline="0" noProof="0" dirty="0" smtClean="0">
                <a:ln>
                  <a:noFill/>
                </a:ln>
                <a:solidFill>
                  <a:prstClr val="black"/>
                </a:solidFill>
                <a:effectLst/>
                <a:uLnTx/>
                <a:uFillTx/>
                <a:latin typeface="Calibri"/>
                <a:ea typeface="+mn-ea"/>
                <a:cs typeface="Calibri"/>
              </a:rPr>
              <a:t>tat</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20"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epo</a:t>
            </a:r>
            <a:r>
              <a:rPr kumimoji="0" sz="2000" b="0" i="0" u="none" strike="noStrike" kern="1200" cap="none" spc="-1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ting</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l</a:t>
            </a:r>
            <a:r>
              <a:rPr kumimoji="0" sz="2000" b="0" i="0" u="none" strike="noStrike" kern="1200" cap="none" spc="-20" normalizeH="0" baseline="0" noProof="0" dirty="0" smtClean="0">
                <a:ln>
                  <a:noFill/>
                </a:ln>
                <a:solidFill>
                  <a:prstClr val="black"/>
                </a:solidFill>
                <a:effectLst/>
                <a:uLnTx/>
                <a:uFillTx/>
                <a:latin typeface="Calibri"/>
                <a:ea typeface="+mn-ea"/>
                <a:cs typeface="Calibri"/>
              </a:rPr>
              <a:t>aw</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equi</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m</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25" normalizeH="0" baseline="0" noProof="0" dirty="0" smtClean="0">
                <a:ln>
                  <a:noFill/>
                </a:ln>
                <a:solidFill>
                  <a:prstClr val="black"/>
                </a:solidFill>
                <a:effectLst/>
                <a:uLnTx/>
                <a:uFillTx/>
                <a:latin typeface="Calibri"/>
                <a:ea typeface="+mn-ea"/>
                <a:cs typeface="Calibri"/>
              </a:rPr>
              <a:t>n</a:t>
            </a:r>
            <a:r>
              <a:rPr kumimoji="0" sz="2000" b="0" i="0" u="none" strike="noStrike" kern="1200" cap="none" spc="0" normalizeH="0" baseline="0" noProof="0" dirty="0" smtClean="0">
                <a:ln>
                  <a:noFill/>
                </a:ln>
                <a:solidFill>
                  <a:prstClr val="black"/>
                </a:solidFill>
                <a:effectLst/>
                <a:uLnTx/>
                <a:uFillTx/>
                <a:latin typeface="Calibri"/>
                <a:ea typeface="+mn-ea"/>
                <a:cs typeface="Calibri"/>
              </a:rPr>
              <a:t>ts.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The</a:t>
            </a:r>
            <a:r>
              <a:rPr kumimoji="0" sz="2000" b="0" i="0" u="none" strike="noStrike" kern="1200" cap="none" spc="-35" normalizeH="0" baseline="0" noProof="0" dirty="0" smtClean="0">
                <a:ln>
                  <a:noFill/>
                </a:ln>
                <a:solidFill>
                  <a:prstClr val="black"/>
                </a:solidFill>
                <a:effectLst/>
                <a:uLnTx/>
                <a:uFillTx/>
                <a:latin typeface="Calibri"/>
                <a:ea typeface="+mn-ea"/>
                <a:cs typeface="Calibri"/>
              </a:rPr>
              <a:t>r</a:t>
            </a:r>
            <a:r>
              <a:rPr kumimoji="0" sz="2000" b="0" i="0" u="none" strike="noStrike" kern="1200" cap="none" spc="-20" normalizeH="0" baseline="0" noProof="0" dirty="0" smtClean="0">
                <a:ln>
                  <a:noFill/>
                </a:ln>
                <a:solidFill>
                  <a:prstClr val="black"/>
                </a:solidFill>
                <a:effectLst/>
                <a:uLnTx/>
                <a:uFillTx/>
                <a:latin typeface="Calibri"/>
                <a:ea typeface="+mn-ea"/>
                <a:cs typeface="Calibri"/>
              </a:rPr>
              <a:t>e</a:t>
            </a:r>
            <a:r>
              <a:rPr kumimoji="0" sz="2000" b="0" i="0" u="none" strike="noStrike" kern="1200" cap="none" spc="-40" normalizeH="0" baseline="0" noProof="0" dirty="0" smtClean="0">
                <a:ln>
                  <a:noFill/>
                </a:ln>
                <a:solidFill>
                  <a:prstClr val="black"/>
                </a:solidFill>
                <a:effectLst/>
                <a:uLnTx/>
                <a:uFillTx/>
                <a:latin typeface="Calibri"/>
                <a:ea typeface="+mn-ea"/>
                <a:cs typeface="Calibri"/>
              </a:rPr>
              <a:t>f</a:t>
            </a:r>
            <a:r>
              <a:rPr kumimoji="0" sz="2000" b="0" i="0" u="none" strike="noStrike" kern="1200" cap="none" spc="0" normalizeH="0" baseline="0" noProof="0" dirty="0" smtClean="0">
                <a:ln>
                  <a:noFill/>
                </a:ln>
                <a:solidFill>
                  <a:prstClr val="black"/>
                </a:solidFill>
                <a:effectLst/>
                <a:uLnTx/>
                <a:uFillTx/>
                <a:latin typeface="Calibri"/>
                <a:ea typeface="+mn-ea"/>
                <a:cs typeface="Calibri"/>
              </a:rPr>
              <a:t>o</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APS</a:t>
            </a:r>
            <a:r>
              <a:rPr kumimoji="0" sz="2000" b="0" i="0" u="none" strike="noStrike" kern="1200" cap="none" spc="5" normalizeH="0" baseline="0" noProof="0" dirty="0" smtClean="0">
                <a:ln>
                  <a:noFill/>
                </a:ln>
                <a:solidFill>
                  <a:prstClr val="black"/>
                </a:solidFill>
                <a:effectLst/>
                <a:uLnTx/>
                <a:uFillTx/>
                <a:latin typeface="Calibri"/>
                <a:ea typeface="+mn-ea"/>
                <a:cs typeface="Calibri"/>
              </a:rPr>
              <a:t>E</a:t>
            </a:r>
            <a:r>
              <a:rPr kumimoji="0" sz="2000" b="0" i="0" u="none" strike="noStrike" kern="1200" cap="none" spc="-40" normalizeH="0" baseline="0" noProof="0" dirty="0" smtClean="0">
                <a:ln>
                  <a:noFill/>
                </a:ln>
                <a:solidFill>
                  <a:prstClr val="black"/>
                </a:solidFill>
                <a:effectLst/>
                <a:uLnTx/>
                <a:uFillTx/>
                <a:latin typeface="Calibri"/>
                <a:ea typeface="+mn-ea"/>
                <a:cs typeface="Calibri"/>
              </a:rPr>
              <a:t>P</a:t>
            </a:r>
            <a:r>
              <a:rPr kumimoji="0" sz="2000" b="0" i="0" u="none" strike="noStrike" kern="1200" cap="none" spc="0" normalizeH="0" baseline="0" noProof="0" dirty="0" smtClean="0">
                <a:ln>
                  <a:noFill/>
                </a:ln>
                <a:solidFill>
                  <a:prstClr val="black"/>
                </a:solidFill>
                <a:effectLst/>
                <a:uLnTx/>
                <a:uFillTx/>
                <a:latin typeface="Calibri"/>
                <a:ea typeface="+mn-ea"/>
                <a:cs typeface="Calibri"/>
              </a:rPr>
              <a:t>s</a:t>
            </a:r>
            <a:r>
              <a:rPr kumimoji="0" sz="2000" b="0" i="0" u="none" strike="noStrike" kern="1200" cap="none" spc="10" normalizeH="0" baseline="0" noProof="0" dirty="0" smtClean="0">
                <a:ln>
                  <a:noFill/>
                </a:ln>
                <a:solidFill>
                  <a:prstClr val="black"/>
                </a:solidFill>
                <a:effectLst/>
                <a:uLnTx/>
                <a:uFillTx/>
                <a:latin typeface="Calibri"/>
                <a:ea typeface="+mn-ea"/>
                <a:cs typeface="Calibri"/>
              </a:rPr>
              <a:t> </a:t>
            </a:r>
            <a:r>
              <a:rPr kumimoji="0" sz="2000" b="0" i="0" u="none" strike="noStrike" kern="1200" cap="none" spc="0" normalizeH="0" baseline="0" noProof="0" dirty="0" smtClean="0">
                <a:ln>
                  <a:noFill/>
                </a:ln>
                <a:solidFill>
                  <a:prstClr val="black"/>
                </a:solidFill>
                <a:effectLst/>
                <a:uLnTx/>
                <a:uFillTx/>
                <a:latin typeface="Calibri"/>
                <a:ea typeface="+mn-ea"/>
                <a:cs typeface="Calibri"/>
              </a:rPr>
              <a:t>mu</a:t>
            </a:r>
            <a:r>
              <a:rPr kumimoji="0" sz="2000" b="0" i="0" u="none" strike="noStrike" kern="1200" cap="none" spc="-30" normalizeH="0" baseline="0" noProof="0" dirty="0" smtClean="0">
                <a:ln>
                  <a:noFill/>
                </a:ln>
                <a:solidFill>
                  <a:prstClr val="black"/>
                </a:solidFill>
                <a:effectLst/>
                <a:uLnTx/>
                <a:uFillTx/>
                <a:latin typeface="Calibri"/>
                <a:ea typeface="+mn-ea"/>
                <a:cs typeface="Calibri"/>
              </a:rPr>
              <a:t>s</a:t>
            </a:r>
            <a:r>
              <a:rPr kumimoji="0" sz="2000" b="0" i="0" u="none" strike="noStrike" kern="1200" cap="none" spc="0" normalizeH="0" baseline="0" noProof="0" dirty="0" smtClean="0">
                <a:ln>
                  <a:noFill/>
                </a:ln>
                <a:solidFill>
                  <a:prstClr val="black"/>
                </a:solidFill>
                <a:effectLst/>
                <a:uLnTx/>
                <a:uFillTx/>
                <a:latin typeface="Calibri"/>
                <a:ea typeface="+mn-ea"/>
                <a:cs typeface="Calibri"/>
              </a:rPr>
              <a:t>t </a:t>
            </a:r>
            <a:r>
              <a:rPr kumimoji="0" sz="2000" b="0" i="0" u="none" strike="noStrike" kern="1200" cap="none" spc="5" normalizeH="0" baseline="0" noProof="0" dirty="0" smtClean="0">
                <a:ln>
                  <a:noFill/>
                </a:ln>
                <a:solidFill>
                  <a:prstClr val="black"/>
                </a:solidFill>
                <a:effectLst/>
                <a:uLnTx/>
                <a:uFillTx/>
                <a:latin typeface="Calibri"/>
                <a:ea typeface="+mn-ea"/>
                <a:cs typeface="Calibri"/>
              </a:rPr>
              <a:t>p</a:t>
            </a:r>
            <a:r>
              <a:rPr kumimoji="0" sz="2000" b="0" i="0" u="none" strike="noStrike" kern="1200" cap="none" spc="-40" normalizeH="0" baseline="0" noProof="0" dirty="0" smtClean="0">
                <a:ln>
                  <a:noFill/>
                </a:ln>
                <a:solidFill>
                  <a:prstClr val="black"/>
                </a:solidFill>
                <a:effectLst/>
                <a:uLnTx/>
                <a:uFillTx/>
                <a:latin typeface="Calibri"/>
                <a:ea typeface="+mn-ea"/>
                <a:cs typeface="Calibri"/>
              </a:rPr>
              <a:t>r</a:t>
            </a:r>
            <a:r>
              <a:rPr kumimoji="0" sz="2000" b="0" i="0" u="none" strike="noStrike" kern="1200" cap="none" spc="-15" normalizeH="0" baseline="0" noProof="0" dirty="0" smtClean="0">
                <a:ln>
                  <a:noFill/>
                </a:ln>
                <a:solidFill>
                  <a:prstClr val="black"/>
                </a:solidFill>
                <a:effectLst/>
                <a:uLnTx/>
                <a:uFillTx/>
                <a:latin typeface="Calibri"/>
                <a:ea typeface="+mn-ea"/>
                <a:cs typeface="Calibri"/>
              </a:rPr>
              <a:t>o</a:t>
            </a:r>
            <a:r>
              <a:rPr kumimoji="0" sz="2000" b="0" i="0" u="none" strike="noStrike" kern="1200" cap="none" spc="0" normalizeH="0" baseline="0" noProof="0" dirty="0" smtClean="0">
                <a:ln>
                  <a:noFill/>
                </a:ln>
                <a:solidFill>
                  <a:prstClr val="black"/>
                </a:solidFill>
                <a:effectLst/>
                <a:uLnTx/>
                <a:uFillTx/>
                <a:latin typeface="Calibri"/>
                <a:ea typeface="+mn-ea"/>
                <a:cs typeface="Calibri"/>
              </a:rPr>
              <a:t>v</a:t>
            </a:r>
            <a:r>
              <a:rPr kumimoji="0" sz="2000" b="0" i="0" u="none" strike="noStrike" kern="1200" cap="none" spc="-10" normalizeH="0" baseline="0" noProof="0" dirty="0" smtClean="0">
                <a:ln>
                  <a:noFill/>
                </a:ln>
                <a:solidFill>
                  <a:prstClr val="black"/>
                </a:solidFill>
                <a:effectLst/>
                <a:uLnTx/>
                <a:uFillTx/>
                <a:latin typeface="Calibri"/>
                <a:ea typeface="+mn-ea"/>
                <a:cs typeface="Calibri"/>
              </a:rPr>
              <a:t>i</a:t>
            </a:r>
            <a:r>
              <a:rPr kumimoji="0" sz="2000" b="0" i="0" u="none" strike="noStrike" kern="1200" cap="none" spc="0" normalizeH="0" baseline="0" noProof="0" dirty="0" smtClean="0">
                <a:ln>
                  <a:noFill/>
                </a:ln>
                <a:solidFill>
                  <a:prstClr val="black"/>
                </a:solidFill>
                <a:effectLst/>
                <a:uLnTx/>
                <a:uFillTx/>
                <a:latin typeface="Calibri"/>
                <a:ea typeface="+mn-ea"/>
                <a:cs typeface="Calibri"/>
              </a:rPr>
              <a:t>de </a:t>
            </a:r>
            <a:r>
              <a:rPr kumimoji="0" sz="2000" b="0" i="0" u="none" strike="noStrike" kern="1200" cap="none" spc="-10" normalizeH="0" baseline="0" noProof="0" dirty="0" smtClean="0">
                <a:ln>
                  <a:noFill/>
                </a:ln>
                <a:solidFill>
                  <a:prstClr val="black"/>
                </a:solidFill>
                <a:effectLst/>
                <a:uLnTx/>
                <a:uFillTx/>
                <a:latin typeface="Calibri"/>
                <a:ea typeface="+mn-ea"/>
                <a:cs typeface="Calibri"/>
              </a:rPr>
              <a:t>e</a:t>
            </a:r>
            <a:r>
              <a:rPr kumimoji="0" sz="2000" b="0" i="0" u="none" strike="noStrike" kern="1200" cap="none" spc="-30" normalizeH="0" baseline="0" noProof="0" dirty="0" smtClean="0">
                <a:ln>
                  <a:noFill/>
                </a:ln>
                <a:solidFill>
                  <a:prstClr val="black"/>
                </a:solidFill>
                <a:effectLst/>
                <a:uLnTx/>
                <a:uFillTx/>
                <a:latin typeface="Calibri"/>
                <a:ea typeface="+mn-ea"/>
                <a:cs typeface="Calibri"/>
              </a:rPr>
              <a:t>v</a:t>
            </a:r>
            <a:r>
              <a:rPr kumimoji="0" sz="2000" b="0" i="0" u="none" strike="noStrike" kern="1200" cap="none" spc="0" normalizeH="0" baseline="0" noProof="0" dirty="0" smtClean="0">
                <a:ln>
                  <a:noFill/>
                </a:ln>
                <a:solidFill>
                  <a:prstClr val="black"/>
                </a:solidFill>
                <a:effectLst/>
                <a:uLnTx/>
                <a:uFillTx/>
                <a:latin typeface="Calibri"/>
                <a:ea typeface="+mn-ea"/>
                <a:cs typeface="Calibri"/>
              </a:rPr>
              <a:t>e</a:t>
            </a:r>
            <a:r>
              <a:rPr kumimoji="0" sz="2000" b="0" i="0" u="none" strike="noStrike" kern="1200" cap="none" spc="5" normalizeH="0" baseline="0" noProof="0" dirty="0" smtClean="0">
                <a:ln>
                  <a:noFill/>
                </a:ln>
                <a:solidFill>
                  <a:prstClr val="black"/>
                </a:solidFill>
                <a:effectLst/>
                <a:uLnTx/>
                <a:uFillTx/>
                <a:latin typeface="Calibri"/>
                <a:ea typeface="+mn-ea"/>
                <a:cs typeface="Calibri"/>
              </a:rPr>
              <a:t>r</a:t>
            </a:r>
            <a:r>
              <a:rPr kumimoji="0" sz="2000" b="0" i="0" u="none" strike="noStrike" kern="1200" cap="none" spc="10" normalizeH="0" baseline="0" noProof="0" dirty="0" smtClean="0">
                <a:ln>
                  <a:noFill/>
                </a:ln>
                <a:solidFill>
                  <a:prstClr val="black"/>
                </a:solidFill>
                <a:effectLst/>
                <a:uLnTx/>
                <a:uFillTx/>
                <a:latin typeface="Calibri"/>
                <a:ea typeface="+mn-ea"/>
                <a:cs typeface="Calibri"/>
              </a:rPr>
              <a:t>y</a:t>
            </a:r>
            <a:r>
              <a:rPr kumimoji="0" sz="2000" b="0" i="0" u="none" strike="noStrike" kern="1200" cap="none" spc="0" normalizeH="0" baseline="0" noProof="0" dirty="0" smtClean="0">
                <a:ln>
                  <a:noFill/>
                </a:ln>
                <a:solidFill>
                  <a:prstClr val="black"/>
                </a:solidFill>
                <a:effectLst/>
                <a:uLnTx/>
                <a:uFillTx/>
                <a:latin typeface="Calibri"/>
                <a:ea typeface="+mn-ea"/>
                <a:cs typeface="Calibri"/>
              </a:rPr>
              <a:t>thing</a:t>
            </a:r>
            <a:r>
              <a:rPr kumimoji="0" sz="2000" b="0" i="0" u="none" strike="noStrike" kern="1200" cap="none" spc="-1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equi</a:t>
            </a:r>
            <a:r>
              <a:rPr kumimoji="0" sz="2000" b="0" i="0" u="none" strike="noStrike" kern="1200" cap="none" spc="-25" normalizeH="0" baseline="0" noProof="0" dirty="0" smtClean="0">
                <a:ln>
                  <a:noFill/>
                </a:ln>
                <a:solidFill>
                  <a:prstClr val="black"/>
                </a:solidFill>
                <a:effectLst/>
                <a:uLnTx/>
                <a:uFillTx/>
                <a:latin typeface="Calibri"/>
                <a:ea typeface="+mn-ea"/>
                <a:cs typeface="Calibri"/>
              </a:rPr>
              <a:t>r</a:t>
            </a:r>
            <a:r>
              <a:rPr kumimoji="0" sz="2000" b="0" i="0" u="none" strike="noStrike" kern="1200" cap="none" spc="0" normalizeH="0" baseline="0" noProof="0" dirty="0" smtClean="0">
                <a:ln>
                  <a:noFill/>
                </a:ln>
                <a:solidFill>
                  <a:prstClr val="black"/>
                </a:solidFill>
                <a:effectLst/>
                <a:uLnTx/>
                <a:uFillTx/>
                <a:latin typeface="Calibri"/>
                <a:ea typeface="+mn-ea"/>
                <a:cs typeface="Calibri"/>
              </a:rPr>
              <a:t>ed in </a:t>
            </a:r>
            <a:r>
              <a:rPr kumimoji="0" sz="2000" b="0" i="0" u="none" strike="noStrike" kern="1200" cap="none" spc="-45"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CS</a:t>
            </a:r>
            <a:r>
              <a:rPr kumimoji="0" sz="2000" b="0" i="0" u="none" strike="noStrike" kern="1200" cap="none" spc="-5" normalizeH="0" baseline="0" noProof="0" dirty="0" smtClean="0">
                <a:ln>
                  <a:noFill/>
                </a:ln>
                <a:solidFill>
                  <a:prstClr val="black"/>
                </a:solidFill>
                <a:effectLst/>
                <a:uLnTx/>
                <a:uFillTx/>
                <a:latin typeface="Calibri"/>
                <a:ea typeface="+mn-ea"/>
                <a:cs typeface="Calibri"/>
              </a:rPr>
              <a:t> </a:t>
            </a:r>
            <a:r>
              <a:rPr kumimoji="0" sz="2000" b="0" i="0" u="none" strike="noStrike" kern="1200" cap="none" spc="-30" normalizeH="0" baseline="0" noProof="0" dirty="0" smtClean="0">
                <a:ln>
                  <a:noFill/>
                </a:ln>
                <a:solidFill>
                  <a:prstClr val="black"/>
                </a:solidFill>
                <a:effectLst/>
                <a:uLnTx/>
                <a:uFillTx/>
                <a:latin typeface="Calibri"/>
                <a:ea typeface="+mn-ea"/>
                <a:cs typeface="Calibri"/>
              </a:rPr>
              <a:t>t</a:t>
            </a:r>
            <a:r>
              <a:rPr kumimoji="0" sz="2000" b="0" i="0" u="none" strike="noStrike" kern="1200" cap="none" spc="0" normalizeH="0" baseline="0" noProof="0" dirty="0" smtClean="0">
                <a:ln>
                  <a:noFill/>
                </a:ln>
                <a:solidFill>
                  <a:prstClr val="black"/>
                </a:solidFill>
                <a:effectLst/>
                <a:uLnTx/>
                <a:uFillTx/>
                <a:latin typeface="Calibri"/>
                <a:ea typeface="+mn-ea"/>
                <a:cs typeface="Calibri"/>
              </a:rPr>
              <a:t>o t</a:t>
            </a:r>
            <a:r>
              <a:rPr kumimoji="0" sz="2000" b="0" i="0" u="none" strike="noStrike" kern="1200" cap="none" spc="5" normalizeH="0" baseline="0" noProof="0" dirty="0" smtClean="0">
                <a:ln>
                  <a:noFill/>
                </a:ln>
                <a:solidFill>
                  <a:prstClr val="black"/>
                </a:solidFill>
                <a:effectLst/>
                <a:uLnTx/>
                <a:uFillTx/>
                <a:latin typeface="Calibri"/>
                <a:ea typeface="+mn-ea"/>
                <a:cs typeface="Calibri"/>
              </a:rPr>
              <a:t>h</a:t>
            </a:r>
            <a:r>
              <a:rPr kumimoji="0" sz="2000" b="0" i="0" u="none" strike="noStrike" kern="1200" cap="none" spc="0" normalizeH="0" baseline="0" noProof="0" dirty="0" smtClean="0">
                <a:ln>
                  <a:noFill/>
                </a:ln>
                <a:solidFill>
                  <a:prstClr val="black"/>
                </a:solidFill>
                <a:effectLst/>
                <a:uLnTx/>
                <a:uFillTx/>
                <a:latin typeface="Calibri"/>
                <a:ea typeface="+mn-ea"/>
                <a:cs typeface="Calibri"/>
              </a:rPr>
              <a:t>e L</a:t>
            </a:r>
            <a:r>
              <a:rPr kumimoji="0" sz="2000" b="0" i="0" u="none" strike="noStrike" kern="1200" cap="none" spc="-20" normalizeH="0" baseline="0" noProof="0" dirty="0" smtClean="0">
                <a:ln>
                  <a:noFill/>
                </a:ln>
                <a:solidFill>
                  <a:prstClr val="black"/>
                </a:solidFill>
                <a:effectLst/>
                <a:uLnTx/>
                <a:uFillTx/>
                <a:latin typeface="Calibri"/>
                <a:ea typeface="+mn-ea"/>
                <a:cs typeface="Calibri"/>
              </a:rPr>
              <a:t>E</a:t>
            </a:r>
            <a:r>
              <a:rPr kumimoji="0" sz="2000" b="0" i="0" u="none" strike="noStrike" kern="1200" cap="none" spc="10" normalizeH="0" baseline="0" noProof="0" dirty="0" smtClean="0">
                <a:ln>
                  <a:noFill/>
                </a:ln>
                <a:solidFill>
                  <a:prstClr val="black"/>
                </a:solidFill>
                <a:effectLst/>
                <a:uLnTx/>
                <a:uFillTx/>
                <a:latin typeface="Calibri"/>
                <a:ea typeface="+mn-ea"/>
                <a:cs typeface="Calibri"/>
              </a:rPr>
              <a:t>A</a:t>
            </a:r>
            <a:r>
              <a:rPr kumimoji="0" sz="20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8620841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985519">
              <a:lnSpc>
                <a:spcPct val="100000"/>
              </a:lnSpc>
            </a:pPr>
            <a:r>
              <a:rPr sz="4400" dirty="0" smtClean="0">
                <a:latin typeface="Calibri"/>
                <a:cs typeface="Calibri"/>
              </a:rPr>
              <a:t>Outplaced Stude</a:t>
            </a:r>
            <a:r>
              <a:rPr sz="4400" spc="-35" dirty="0" smtClean="0">
                <a:latin typeface="Calibri"/>
                <a:cs typeface="Calibri"/>
              </a:rPr>
              <a:t>n</a:t>
            </a:r>
            <a:r>
              <a:rPr sz="4400" spc="0" dirty="0" smtClean="0">
                <a:latin typeface="Calibri"/>
                <a:cs typeface="Calibri"/>
              </a:rPr>
              <a:t>ts</a:t>
            </a:r>
            <a:r>
              <a:rPr sz="4400" spc="-20" dirty="0" smtClean="0">
                <a:latin typeface="Calibri"/>
                <a:cs typeface="Calibri"/>
              </a:rPr>
              <a:t> </a:t>
            </a:r>
            <a:r>
              <a:rPr sz="4400" spc="-40" dirty="0" smtClean="0">
                <a:latin typeface="Calibri"/>
                <a:cs typeface="Calibri"/>
              </a:rPr>
              <a:t>c</a:t>
            </a:r>
            <a:r>
              <a:rPr sz="4400" spc="0" dirty="0" smtClean="0">
                <a:latin typeface="Calibri"/>
                <a:cs typeface="Calibri"/>
              </a:rPr>
              <a:t>o</a:t>
            </a:r>
            <a:r>
              <a:rPr sz="4400" spc="-30" dirty="0" smtClean="0">
                <a:latin typeface="Calibri"/>
                <a:cs typeface="Calibri"/>
              </a:rPr>
              <a:t>n</a:t>
            </a:r>
            <a:r>
              <a:rPr sz="4400" spc="0" dirty="0" smtClean="0">
                <a:latin typeface="Calibri"/>
                <a:cs typeface="Calibri"/>
              </a:rPr>
              <a:t>t.</a:t>
            </a:r>
            <a:endParaRPr sz="4400">
              <a:latin typeface="Calibri"/>
              <a:cs typeface="Calibri"/>
            </a:endParaRPr>
          </a:p>
        </p:txBody>
      </p:sp>
      <p:sp>
        <p:nvSpPr>
          <p:cNvPr id="3" name="object 3"/>
          <p:cNvSpPr txBox="1"/>
          <p:nvPr/>
        </p:nvSpPr>
        <p:spPr>
          <a:xfrm>
            <a:off x="535940" y="1622171"/>
            <a:ext cx="8248650" cy="4503420"/>
          </a:xfrm>
          <a:prstGeom prst="rect">
            <a:avLst/>
          </a:prstGeom>
        </p:spPr>
        <p:txBody>
          <a:bodyPr vert="horz" wrap="square" lIns="0" tIns="0" rIns="0" bIns="0" rtlCol="0">
            <a:noAutofit/>
          </a:bodyPr>
          <a:lstStyle/>
          <a:p>
            <a:pPr marL="12700" marR="253365" lvl="0" indent="0" algn="l" defTabSz="914400" rtl="0" eaLnBrk="1" fontAlgn="auto" latinLnBrk="0" hangingPunct="1">
              <a:lnSpc>
                <a:spcPct val="100000"/>
              </a:lnSpc>
              <a:spcBef>
                <a:spcPts val="0"/>
              </a:spcBef>
              <a:spcAft>
                <a:spcPts val="0"/>
              </a:spcAft>
              <a:buClrTx/>
              <a:buSzTx/>
              <a:buFontTx/>
              <a:buNone/>
              <a:tabLst/>
              <a:defRPr/>
            </a:pPr>
            <a:r>
              <a:rPr kumimoji="0" sz="3000" b="0" i="0" u="none" strike="noStrike" kern="1200" cap="none" spc="0" normalizeH="0" baseline="0" noProof="0" dirty="0" smtClean="0">
                <a:ln>
                  <a:noFill/>
                </a:ln>
                <a:solidFill>
                  <a:prstClr val="black"/>
                </a:solidFill>
                <a:effectLst/>
                <a:uLnTx/>
                <a:uFillTx/>
                <a:latin typeface="Calibri"/>
                <a:ea typeface="+mn-ea"/>
                <a:cs typeface="Calibri"/>
              </a:rPr>
              <a:t>How</a:t>
            </a:r>
            <a:r>
              <a:rPr kumimoji="0" sz="3000" b="0" i="0" u="none" strike="noStrike" kern="1200" cap="none" spc="-5" normalizeH="0" baseline="0" noProof="0" dirty="0" smtClean="0">
                <a:ln>
                  <a:noFill/>
                </a:ln>
                <a:solidFill>
                  <a:prstClr val="black"/>
                </a:solidFill>
                <a:effectLst/>
                <a:uLnTx/>
                <a:uFillTx/>
                <a:latin typeface="Calibri"/>
                <a:ea typeface="+mn-ea"/>
                <a:cs typeface="Calibri"/>
              </a:rPr>
              <a:t> </a:t>
            </a:r>
            <a:r>
              <a:rPr kumimoji="0" sz="3000" b="0" i="0" u="none" strike="noStrike" kern="1200" cap="none" spc="-35" normalizeH="0" baseline="0" noProof="0" dirty="0" smtClean="0">
                <a:ln>
                  <a:noFill/>
                </a:ln>
                <a:solidFill>
                  <a:prstClr val="black"/>
                </a:solidFill>
                <a:effectLst/>
                <a:uLnTx/>
                <a:uFillTx/>
                <a:latin typeface="Calibri"/>
                <a:ea typeface="+mn-ea"/>
                <a:cs typeface="Calibri"/>
              </a:rPr>
              <a:t>c</a:t>
            </a:r>
            <a:r>
              <a:rPr kumimoji="0" sz="3000" b="0" i="0" u="none" strike="noStrike" kern="1200" cap="none" spc="0" normalizeH="0" baseline="0" noProof="0" dirty="0" smtClean="0">
                <a:ln>
                  <a:noFill/>
                </a:ln>
                <a:solidFill>
                  <a:prstClr val="black"/>
                </a:solidFill>
                <a:effectLst/>
                <a:uLnTx/>
                <a:uFillTx/>
                <a:latin typeface="Calibri"/>
                <a:ea typeface="+mn-ea"/>
                <a:cs typeface="Calibri"/>
              </a:rPr>
              <a:t>an</a:t>
            </a:r>
            <a:r>
              <a:rPr kumimoji="0" sz="3000" b="0" i="0" u="none" strike="noStrike" kern="1200" cap="none" spc="-20" normalizeH="0" baseline="0" noProof="0" dirty="0" smtClean="0">
                <a:ln>
                  <a:noFill/>
                </a:ln>
                <a:solidFill>
                  <a:prstClr val="black"/>
                </a:solidFill>
                <a:effectLst/>
                <a:uLnTx/>
                <a:uFillTx/>
                <a:latin typeface="Calibri"/>
                <a:ea typeface="+mn-ea"/>
                <a:cs typeface="Calibri"/>
              </a:rPr>
              <a:t> </a:t>
            </a:r>
            <a:r>
              <a:rPr kumimoji="0" sz="3000" b="0" i="0" u="none" strike="noStrike" kern="1200" cap="none" spc="-15" normalizeH="0" baseline="0" noProof="0" dirty="0" smtClean="0">
                <a:ln>
                  <a:noFill/>
                </a:ln>
                <a:solidFill>
                  <a:prstClr val="black"/>
                </a:solidFill>
                <a:effectLst/>
                <a:uLnTx/>
                <a:uFillTx/>
                <a:latin typeface="Calibri"/>
                <a:ea typeface="+mn-ea"/>
                <a:cs typeface="Calibri"/>
              </a:rPr>
              <a:t>the </a:t>
            </a:r>
            <a:r>
              <a:rPr kumimoji="0" sz="3000" b="0" i="0" u="none" strike="noStrike" kern="1200" cap="none" spc="-35" normalizeH="0" baseline="0" noProof="0" dirty="0" smtClean="0">
                <a:ln>
                  <a:noFill/>
                </a:ln>
                <a:solidFill>
                  <a:prstClr val="black"/>
                </a:solidFill>
                <a:effectLst/>
                <a:uLnTx/>
                <a:uFillTx/>
                <a:latin typeface="Calibri"/>
                <a:ea typeface="+mn-ea"/>
                <a:cs typeface="Calibri"/>
              </a:rPr>
              <a:t>s</a:t>
            </a:r>
            <a:r>
              <a:rPr kumimoji="0" sz="3000" b="0" i="0" u="none" strike="noStrike" kern="1200" cap="none" spc="-45" normalizeH="0" baseline="0" noProof="0" dirty="0" smtClean="0">
                <a:ln>
                  <a:noFill/>
                </a:ln>
                <a:solidFill>
                  <a:prstClr val="black"/>
                </a:solidFill>
                <a:effectLst/>
                <a:uLnTx/>
                <a:uFillTx/>
                <a:latin typeface="Calibri"/>
                <a:ea typeface="+mn-ea"/>
                <a:cs typeface="Calibri"/>
              </a:rPr>
              <a:t>t</a:t>
            </a:r>
            <a:r>
              <a:rPr kumimoji="0" sz="3000" b="0" i="0" u="none" strike="noStrike" kern="1200" cap="none" spc="-25" normalizeH="0" baseline="0" noProof="0" dirty="0" smtClean="0">
                <a:ln>
                  <a:noFill/>
                </a:ln>
                <a:solidFill>
                  <a:prstClr val="black"/>
                </a:solidFill>
                <a:effectLst/>
                <a:uLnTx/>
                <a:uFillTx/>
                <a:latin typeface="Calibri"/>
                <a:ea typeface="+mn-ea"/>
                <a:cs typeface="Calibri"/>
              </a:rPr>
              <a:t>a</a:t>
            </a:r>
            <a:r>
              <a:rPr kumimoji="0" sz="3000" b="0" i="0" u="none" strike="noStrike" kern="1200" cap="none" spc="-45" normalizeH="0" baseline="0" noProof="0" dirty="0" smtClean="0">
                <a:ln>
                  <a:noFill/>
                </a:ln>
                <a:solidFill>
                  <a:prstClr val="black"/>
                </a:solidFill>
                <a:effectLst/>
                <a:uLnTx/>
                <a:uFillTx/>
                <a:latin typeface="Calibri"/>
                <a:ea typeface="+mn-ea"/>
                <a:cs typeface="Calibri"/>
              </a:rPr>
              <a:t>t</a:t>
            </a:r>
            <a:r>
              <a:rPr kumimoji="0" sz="3000" b="0" i="0" u="none" strike="noStrike" kern="1200" cap="none" spc="-15" normalizeH="0" baseline="0" noProof="0" dirty="0" smtClean="0">
                <a:ln>
                  <a:noFill/>
                </a:ln>
                <a:solidFill>
                  <a:prstClr val="black"/>
                </a:solidFill>
                <a:effectLst/>
                <a:uLnTx/>
                <a:uFillTx/>
                <a:latin typeface="Calibri"/>
                <a:ea typeface="+mn-ea"/>
                <a:cs typeface="Calibri"/>
              </a:rPr>
              <a:t>e</a:t>
            </a:r>
            <a:r>
              <a:rPr kumimoji="0" sz="3000" b="0" i="0" u="none" strike="noStrike" kern="1200" cap="none" spc="-25" normalizeH="0" baseline="0" noProof="0" dirty="0" smtClean="0">
                <a:ln>
                  <a:noFill/>
                </a:ln>
                <a:solidFill>
                  <a:prstClr val="black"/>
                </a:solidFill>
                <a:effectLst/>
                <a:uLnTx/>
                <a:uFillTx/>
                <a:latin typeface="Calibri"/>
                <a:ea typeface="+mn-ea"/>
                <a:cs typeface="Calibri"/>
              </a:rPr>
              <a:t> </a:t>
            </a:r>
            <a:r>
              <a:rPr kumimoji="0" sz="3000" b="0" i="0" u="none" strike="noStrike" kern="1200" cap="none" spc="-20" normalizeH="0" baseline="0" noProof="0" dirty="0" smtClean="0">
                <a:ln>
                  <a:noFill/>
                </a:ln>
                <a:solidFill>
                  <a:prstClr val="black"/>
                </a:solidFill>
                <a:effectLst/>
                <a:uLnTx/>
                <a:uFillTx/>
                <a:latin typeface="Calibri"/>
                <a:ea typeface="+mn-ea"/>
                <a:cs typeface="Calibri"/>
              </a:rPr>
              <a:t>h</a:t>
            </a:r>
            <a:r>
              <a:rPr kumimoji="0" sz="3000" b="0" i="0" u="none" strike="noStrike" kern="1200" cap="none" spc="-25" normalizeH="0" baseline="0" noProof="0" dirty="0" smtClean="0">
                <a:ln>
                  <a:noFill/>
                </a:ln>
                <a:solidFill>
                  <a:prstClr val="black"/>
                </a:solidFill>
                <a:effectLst/>
                <a:uLnTx/>
                <a:uFillTx/>
                <a:latin typeface="Calibri"/>
                <a:ea typeface="+mn-ea"/>
                <a:cs typeface="Calibri"/>
              </a:rPr>
              <a:t>e</a:t>
            </a:r>
            <a:r>
              <a:rPr kumimoji="0" sz="3000" b="0" i="0" u="none" strike="noStrike" kern="1200" cap="none" spc="0" normalizeH="0" baseline="0" noProof="0" dirty="0" smtClean="0">
                <a:ln>
                  <a:noFill/>
                </a:ln>
                <a:solidFill>
                  <a:prstClr val="black"/>
                </a:solidFill>
                <a:effectLst/>
                <a:uLnTx/>
                <a:uFillTx/>
                <a:latin typeface="Calibri"/>
                <a:ea typeface="+mn-ea"/>
                <a:cs typeface="Calibri"/>
              </a:rPr>
              <a:t>lp</a:t>
            </a:r>
            <a:r>
              <a:rPr kumimoji="0" sz="3000" b="0" i="0" u="none" strike="noStrike" kern="1200" cap="none" spc="-10" normalizeH="0" baseline="0" noProof="0" dirty="0" smtClean="0">
                <a:ln>
                  <a:noFill/>
                </a:ln>
                <a:solidFill>
                  <a:prstClr val="black"/>
                </a:solidFill>
                <a:effectLst/>
                <a:uLnTx/>
                <a:uFillTx/>
                <a:latin typeface="Calibri"/>
                <a:ea typeface="+mn-ea"/>
                <a:cs typeface="Calibri"/>
              </a:rPr>
              <a:t> </a:t>
            </a:r>
            <a:r>
              <a:rPr kumimoji="0" sz="3000" b="0" i="0" u="none" strike="noStrike" kern="1200" cap="none" spc="-20" normalizeH="0" baseline="0" noProof="0" dirty="0" smtClean="0">
                <a:ln>
                  <a:noFill/>
                </a:ln>
                <a:solidFill>
                  <a:prstClr val="black"/>
                </a:solidFill>
                <a:effectLst/>
                <a:uLnTx/>
                <a:uFillTx/>
                <a:latin typeface="Calibri"/>
                <a:ea typeface="+mn-ea"/>
                <a:cs typeface="Calibri"/>
              </a:rPr>
              <a:t>w</a:t>
            </a:r>
            <a:r>
              <a:rPr kumimoji="0" sz="3000" b="0" i="0" u="none" strike="noStrike" kern="1200" cap="none" spc="0" normalizeH="0" baseline="0" noProof="0" dirty="0" smtClean="0">
                <a:ln>
                  <a:noFill/>
                </a:ln>
                <a:solidFill>
                  <a:prstClr val="black"/>
                </a:solidFill>
                <a:effectLst/>
                <a:uLnTx/>
                <a:uFillTx/>
                <a:latin typeface="Calibri"/>
                <a:ea typeface="+mn-ea"/>
                <a:cs typeface="Calibri"/>
              </a:rPr>
              <a:t>ith</a:t>
            </a:r>
            <a:r>
              <a:rPr kumimoji="0" sz="3000" b="0" i="0" u="none" strike="noStrike" kern="1200" cap="none" spc="-15" normalizeH="0" baseline="0" noProof="0" dirty="0" smtClean="0">
                <a:ln>
                  <a:noFill/>
                </a:ln>
                <a:solidFill>
                  <a:prstClr val="black"/>
                </a:solidFill>
                <a:effectLst/>
                <a:uLnTx/>
                <a:uFillTx/>
                <a:latin typeface="Calibri"/>
                <a:ea typeface="+mn-ea"/>
                <a:cs typeface="Calibri"/>
              </a:rPr>
              <a:t> </a:t>
            </a:r>
            <a:r>
              <a:rPr kumimoji="0" sz="3000" b="0" i="0" u="none" strike="noStrike" kern="1200" cap="none" spc="0" normalizeH="0" baseline="0" noProof="0" dirty="0" smtClean="0">
                <a:ln>
                  <a:noFill/>
                </a:ln>
                <a:solidFill>
                  <a:prstClr val="black"/>
                </a:solidFill>
                <a:effectLst/>
                <a:uLnTx/>
                <a:uFillTx/>
                <a:latin typeface="Calibri"/>
                <a:ea typeface="+mn-ea"/>
                <a:cs typeface="Calibri"/>
              </a:rPr>
              <a:t>o</a:t>
            </a:r>
            <a:r>
              <a:rPr kumimoji="0" sz="3000" b="0" i="0" u="none" strike="noStrike" kern="1200" cap="none" spc="-15" normalizeH="0" baseline="0" noProof="0" dirty="0" smtClean="0">
                <a:ln>
                  <a:noFill/>
                </a:ln>
                <a:solidFill>
                  <a:prstClr val="black"/>
                </a:solidFill>
                <a:effectLst/>
                <a:uLnTx/>
                <a:uFillTx/>
                <a:latin typeface="Calibri"/>
                <a:ea typeface="+mn-ea"/>
                <a:cs typeface="Calibri"/>
              </a:rPr>
              <a:t>b</a:t>
            </a:r>
            <a:r>
              <a:rPr kumimoji="0" sz="3000" b="0" i="0" u="none" strike="noStrike" kern="1200" cap="none" spc="-45" normalizeH="0" baseline="0" noProof="0" dirty="0" smtClean="0">
                <a:ln>
                  <a:noFill/>
                </a:ln>
                <a:solidFill>
                  <a:prstClr val="black"/>
                </a:solidFill>
                <a:effectLst/>
                <a:uLnTx/>
                <a:uFillTx/>
                <a:latin typeface="Calibri"/>
                <a:ea typeface="+mn-ea"/>
                <a:cs typeface="Calibri"/>
              </a:rPr>
              <a:t>t</a:t>
            </a:r>
            <a:r>
              <a:rPr kumimoji="0" sz="3000" b="0" i="0" u="none" strike="noStrike" kern="1200" cap="none" spc="0" normalizeH="0" baseline="0" noProof="0" dirty="0" smtClean="0">
                <a:ln>
                  <a:noFill/>
                </a:ln>
                <a:solidFill>
                  <a:prstClr val="black"/>
                </a:solidFill>
                <a:effectLst/>
                <a:uLnTx/>
                <a:uFillTx/>
                <a:latin typeface="Calibri"/>
                <a:ea typeface="+mn-ea"/>
                <a:cs typeface="Calibri"/>
              </a:rPr>
              <a:t>ain</a:t>
            </a:r>
            <a:r>
              <a:rPr kumimoji="0" sz="3000" b="0" i="0" u="none" strike="noStrike" kern="1200" cap="none" spc="-15" normalizeH="0" baseline="0" noProof="0" dirty="0" smtClean="0">
                <a:ln>
                  <a:noFill/>
                </a:ln>
                <a:solidFill>
                  <a:prstClr val="black"/>
                </a:solidFill>
                <a:effectLst/>
                <a:uLnTx/>
                <a:uFillTx/>
                <a:latin typeface="Calibri"/>
                <a:ea typeface="+mn-ea"/>
                <a:cs typeface="Calibri"/>
              </a:rPr>
              <a:t>i</a:t>
            </a:r>
            <a:r>
              <a:rPr kumimoji="0" sz="3000" b="0" i="0" u="none" strike="noStrike" kern="1200" cap="none" spc="0" normalizeH="0" baseline="0" noProof="0" dirty="0" smtClean="0">
                <a:ln>
                  <a:noFill/>
                </a:ln>
                <a:solidFill>
                  <a:prstClr val="black"/>
                </a:solidFill>
                <a:effectLst/>
                <a:uLnTx/>
                <a:uFillTx/>
                <a:latin typeface="Calibri"/>
                <a:ea typeface="+mn-ea"/>
                <a:cs typeface="Calibri"/>
              </a:rPr>
              <a:t>ng</a:t>
            </a:r>
            <a:r>
              <a:rPr kumimoji="0" sz="3000" b="0" i="0" u="none" strike="noStrike" kern="1200" cap="none" spc="-5" normalizeH="0" baseline="0" noProof="0" dirty="0" smtClean="0">
                <a:ln>
                  <a:noFill/>
                </a:ln>
                <a:solidFill>
                  <a:prstClr val="black"/>
                </a:solidFill>
                <a:effectLst/>
                <a:uLnTx/>
                <a:uFillTx/>
                <a:latin typeface="Calibri"/>
                <a:ea typeface="+mn-ea"/>
                <a:cs typeface="Calibri"/>
              </a:rPr>
              <a:t> </a:t>
            </a:r>
            <a:r>
              <a:rPr kumimoji="0" sz="3000" b="0" i="0" u="none" strike="noStrike" kern="1200" cap="none" spc="-50" normalizeH="0" baseline="0" noProof="0" dirty="0" smtClean="0">
                <a:ln>
                  <a:noFill/>
                </a:ln>
                <a:solidFill>
                  <a:prstClr val="black"/>
                </a:solidFill>
                <a:effectLst/>
                <a:uLnTx/>
                <a:uFillTx/>
                <a:latin typeface="Calibri"/>
                <a:ea typeface="+mn-ea"/>
                <a:cs typeface="Calibri"/>
              </a:rPr>
              <a:t>r</a:t>
            </a:r>
            <a:r>
              <a:rPr kumimoji="0" sz="3000" b="0" i="0" u="none" strike="noStrike" kern="1200" cap="none" spc="0" normalizeH="0" baseline="0" noProof="0" dirty="0" smtClean="0">
                <a:ln>
                  <a:noFill/>
                </a:ln>
                <a:solidFill>
                  <a:prstClr val="black"/>
                </a:solidFill>
                <a:effectLst/>
                <a:uLnTx/>
                <a:uFillTx/>
                <a:latin typeface="Calibri"/>
                <a:ea typeface="+mn-ea"/>
                <a:cs typeface="Calibri"/>
              </a:rPr>
              <a:t>e</a:t>
            </a:r>
            <a:r>
              <a:rPr kumimoji="0" sz="3000" b="0" i="0" u="none" strike="noStrike" kern="1200" cap="none" spc="-10" normalizeH="0" baseline="0" noProof="0" dirty="0" smtClean="0">
                <a:ln>
                  <a:noFill/>
                </a:ln>
                <a:solidFill>
                  <a:prstClr val="black"/>
                </a:solidFill>
                <a:effectLst/>
                <a:uLnTx/>
                <a:uFillTx/>
                <a:latin typeface="Calibri"/>
                <a:ea typeface="+mn-ea"/>
                <a:cs typeface="Calibri"/>
              </a:rPr>
              <a:t>l</a:t>
            </a:r>
            <a:r>
              <a:rPr kumimoji="0" sz="3000" b="0" i="0" u="none" strike="noStrike" kern="1200" cap="none" spc="-35" normalizeH="0" baseline="0" noProof="0" dirty="0" smtClean="0">
                <a:ln>
                  <a:noFill/>
                </a:ln>
                <a:solidFill>
                  <a:prstClr val="black"/>
                </a:solidFill>
                <a:effectLst/>
                <a:uLnTx/>
                <a:uFillTx/>
                <a:latin typeface="Calibri"/>
                <a:ea typeface="+mn-ea"/>
                <a:cs typeface="Calibri"/>
              </a:rPr>
              <a:t>e</a:t>
            </a:r>
            <a:r>
              <a:rPr kumimoji="0" sz="3000" b="0" i="0" u="none" strike="noStrike" kern="1200" cap="none" spc="-65" normalizeH="0" baseline="0" noProof="0" dirty="0" smtClean="0">
                <a:ln>
                  <a:noFill/>
                </a:ln>
                <a:solidFill>
                  <a:prstClr val="black"/>
                </a:solidFill>
                <a:effectLst/>
                <a:uLnTx/>
                <a:uFillTx/>
                <a:latin typeface="Calibri"/>
                <a:ea typeface="+mn-ea"/>
                <a:cs typeface="Calibri"/>
              </a:rPr>
              <a:t>v</a:t>
            </a:r>
            <a:r>
              <a:rPr kumimoji="0" sz="3000" b="0" i="0" u="none" strike="noStrike" kern="1200" cap="none" spc="0" normalizeH="0" baseline="0" noProof="0" dirty="0" smtClean="0">
                <a:ln>
                  <a:noFill/>
                </a:ln>
                <a:solidFill>
                  <a:prstClr val="black"/>
                </a:solidFill>
                <a:effectLst/>
                <a:uLnTx/>
                <a:uFillTx/>
                <a:latin typeface="Calibri"/>
                <a:ea typeface="+mn-ea"/>
                <a:cs typeface="Calibri"/>
              </a:rPr>
              <a:t>a</a:t>
            </a:r>
            <a:r>
              <a:rPr kumimoji="0" sz="3000" b="0" i="0" u="none" strike="noStrike" kern="1200" cap="none" spc="-30" normalizeH="0" baseline="0" noProof="0" dirty="0" smtClean="0">
                <a:ln>
                  <a:noFill/>
                </a:ln>
                <a:solidFill>
                  <a:prstClr val="black"/>
                </a:solidFill>
                <a:effectLst/>
                <a:uLnTx/>
                <a:uFillTx/>
                <a:latin typeface="Calibri"/>
                <a:ea typeface="+mn-ea"/>
                <a:cs typeface="Calibri"/>
              </a:rPr>
              <a:t>n</a:t>
            </a:r>
            <a:r>
              <a:rPr kumimoji="0" sz="3000" b="0" i="0" u="none" strike="noStrike" kern="1200" cap="none" spc="-10" normalizeH="0" baseline="0" noProof="0" dirty="0" smtClean="0">
                <a:ln>
                  <a:noFill/>
                </a:ln>
                <a:solidFill>
                  <a:prstClr val="black"/>
                </a:solidFill>
                <a:effectLst/>
                <a:uLnTx/>
                <a:uFillTx/>
                <a:latin typeface="Calibri"/>
                <a:ea typeface="+mn-ea"/>
                <a:cs typeface="Calibri"/>
              </a:rPr>
              <a:t>t</a:t>
            </a:r>
            <a:r>
              <a:rPr kumimoji="0" sz="3000" b="0" i="0" u="none" strike="noStrike" kern="1200" cap="none" spc="-15" normalizeH="0" baseline="0" noProof="0" dirty="0" smtClean="0">
                <a:ln>
                  <a:noFill/>
                </a:ln>
                <a:solidFill>
                  <a:prstClr val="black"/>
                </a:solidFill>
                <a:effectLst/>
                <a:uLnTx/>
                <a:uFillTx/>
                <a:latin typeface="Calibri"/>
                <a:ea typeface="+mn-ea"/>
                <a:cs typeface="Calibri"/>
              </a:rPr>
              <a:t> </a:t>
            </a:r>
            <a:r>
              <a:rPr kumimoji="0" sz="3000" b="0" i="0" u="none" strike="noStrike" kern="1200" cap="none" spc="0" normalizeH="0" baseline="0" noProof="0" dirty="0" smtClean="0">
                <a:ln>
                  <a:noFill/>
                </a:ln>
                <a:solidFill>
                  <a:prstClr val="black"/>
                </a:solidFill>
                <a:effectLst/>
                <a:uLnTx/>
                <a:uFillTx/>
                <a:latin typeface="Calibri"/>
                <a:ea typeface="+mn-ea"/>
                <a:cs typeface="Calibri"/>
              </a:rPr>
              <a:t>d</a:t>
            </a:r>
            <a:r>
              <a:rPr kumimoji="0" sz="3000" b="0" i="0" u="none" strike="noStrike" kern="1200" cap="none" spc="-30" normalizeH="0" baseline="0" noProof="0" dirty="0" smtClean="0">
                <a:ln>
                  <a:noFill/>
                </a:ln>
                <a:solidFill>
                  <a:prstClr val="black"/>
                </a:solidFill>
                <a:effectLst/>
                <a:uLnTx/>
                <a:uFillTx/>
                <a:latin typeface="Calibri"/>
                <a:ea typeface="+mn-ea"/>
                <a:cs typeface="Calibri"/>
              </a:rPr>
              <a:t>a</a:t>
            </a:r>
            <a:r>
              <a:rPr kumimoji="0" sz="3000" b="0" i="0" u="none" strike="noStrike" kern="1200" cap="none" spc="-45" normalizeH="0" baseline="0" noProof="0" dirty="0" smtClean="0">
                <a:ln>
                  <a:noFill/>
                </a:ln>
                <a:solidFill>
                  <a:prstClr val="black"/>
                </a:solidFill>
                <a:effectLst/>
                <a:uLnTx/>
                <a:uFillTx/>
                <a:latin typeface="Calibri"/>
                <a:ea typeface="+mn-ea"/>
                <a:cs typeface="Calibri"/>
              </a:rPr>
              <a:t>t</a:t>
            </a:r>
            <a:r>
              <a:rPr kumimoji="0" sz="3000" b="0" i="0" u="none" strike="noStrike" kern="1200" cap="none" spc="0" normalizeH="0" baseline="0" noProof="0" dirty="0" smtClean="0">
                <a:ln>
                  <a:noFill/>
                </a:ln>
                <a:solidFill>
                  <a:prstClr val="black"/>
                </a:solidFill>
                <a:effectLst/>
                <a:uLnTx/>
                <a:uFillTx/>
                <a:latin typeface="Calibri"/>
                <a:ea typeface="+mn-ea"/>
                <a:cs typeface="Calibri"/>
              </a:rPr>
              <a:t>a </a:t>
            </a:r>
            <a:r>
              <a:rPr kumimoji="0" sz="3000" b="0" i="0" u="none" strike="noStrike" kern="1200" cap="none" spc="-10" normalizeH="0" baseline="0" noProof="0" dirty="0" smtClean="0">
                <a:ln>
                  <a:noFill/>
                </a:ln>
                <a:solidFill>
                  <a:prstClr val="black"/>
                </a:solidFill>
                <a:effectLst/>
                <a:uLnTx/>
                <a:uFillTx/>
                <a:latin typeface="Calibri"/>
                <a:ea typeface="+mn-ea"/>
                <a:cs typeface="Calibri"/>
              </a:rPr>
              <a:t>f</a:t>
            </a:r>
            <a:r>
              <a:rPr kumimoji="0" sz="3000" b="0" i="0" u="none" strike="noStrike" kern="1200" cap="none" spc="-70" normalizeH="0" baseline="0" noProof="0" dirty="0" smtClean="0">
                <a:ln>
                  <a:noFill/>
                </a:ln>
                <a:solidFill>
                  <a:prstClr val="black"/>
                </a:solidFill>
                <a:effectLst/>
                <a:uLnTx/>
                <a:uFillTx/>
                <a:latin typeface="Calibri"/>
                <a:ea typeface="+mn-ea"/>
                <a:cs typeface="Calibri"/>
              </a:rPr>
              <a:t>r</a:t>
            </a:r>
            <a:r>
              <a:rPr kumimoji="0" sz="3000" b="0" i="0" u="none" strike="noStrike" kern="1200" cap="none" spc="0" normalizeH="0" baseline="0" noProof="0" dirty="0" smtClean="0">
                <a:ln>
                  <a:noFill/>
                </a:ln>
                <a:solidFill>
                  <a:prstClr val="black"/>
                </a:solidFill>
                <a:effectLst/>
                <a:uLnTx/>
                <a:uFillTx/>
                <a:latin typeface="Calibri"/>
                <a:ea typeface="+mn-ea"/>
                <a:cs typeface="Calibri"/>
              </a:rPr>
              <a:t>om</a:t>
            </a:r>
            <a:r>
              <a:rPr kumimoji="0" sz="3000" b="0" i="0" u="none" strike="noStrike" kern="1200" cap="none" spc="5" normalizeH="0" baseline="0" noProof="0" dirty="0" smtClean="0">
                <a:ln>
                  <a:noFill/>
                </a:ln>
                <a:solidFill>
                  <a:prstClr val="black"/>
                </a:solidFill>
                <a:effectLst/>
                <a:uLnTx/>
                <a:uFillTx/>
                <a:latin typeface="Calibri"/>
                <a:ea typeface="+mn-ea"/>
                <a:cs typeface="Calibri"/>
              </a:rPr>
              <a:t> </a:t>
            </a:r>
            <a:r>
              <a:rPr kumimoji="0" sz="3000" b="0" i="0" u="none" strike="noStrike" kern="1200" cap="none" spc="0" normalizeH="0" baseline="0" noProof="0" dirty="0" smtClean="0">
                <a:ln>
                  <a:noFill/>
                </a:ln>
                <a:solidFill>
                  <a:prstClr val="black"/>
                </a:solidFill>
                <a:effectLst/>
                <a:uLnTx/>
                <a:uFillTx/>
                <a:latin typeface="Calibri"/>
                <a:ea typeface="+mn-ea"/>
                <a:cs typeface="Calibri"/>
              </a:rPr>
              <a:t>no</a:t>
            </a:r>
            <a:r>
              <a:rPr kumimoji="0" sz="3000" b="0" i="0" u="none" strike="noStrike" kern="1200" cap="none" spc="-5" normalizeH="0" baseline="0" noProof="0" dirty="0" smtClean="0">
                <a:ln>
                  <a:noFill/>
                </a:ln>
                <a:solidFill>
                  <a:prstClr val="black"/>
                </a:solidFill>
                <a:effectLst/>
                <a:uLnTx/>
                <a:uFillTx/>
                <a:latin typeface="Calibri"/>
                <a:ea typeface="+mn-ea"/>
                <a:cs typeface="Calibri"/>
              </a:rPr>
              <a:t>n</a:t>
            </a:r>
            <a:r>
              <a:rPr kumimoji="0" sz="3000" b="0" i="0" u="none" strike="noStrike" kern="1200" cap="none" spc="5" normalizeH="0" baseline="0" noProof="0" dirty="0" smtClean="0">
                <a:ln>
                  <a:noFill/>
                </a:ln>
                <a:solidFill>
                  <a:prstClr val="black"/>
                </a:solidFill>
                <a:effectLst/>
                <a:uLnTx/>
                <a:uFillTx/>
                <a:latin typeface="Calibri"/>
                <a:ea typeface="+mn-ea"/>
                <a:cs typeface="Calibri"/>
              </a:rPr>
              <a:t>-</a:t>
            </a:r>
            <a:r>
              <a:rPr kumimoji="0" sz="3000" b="0" i="0" u="none" strike="noStrike" kern="1200" cap="none" spc="0" normalizeH="0" baseline="0" noProof="0" dirty="0" smtClean="0">
                <a:ln>
                  <a:noFill/>
                </a:ln>
                <a:solidFill>
                  <a:prstClr val="black"/>
                </a:solidFill>
                <a:effectLst/>
                <a:uLnTx/>
                <a:uFillTx/>
                <a:latin typeface="Calibri"/>
                <a:ea typeface="+mn-ea"/>
                <a:cs typeface="Calibri"/>
              </a:rPr>
              <a:t>pub</a:t>
            </a:r>
            <a:r>
              <a:rPr kumimoji="0" sz="3000" b="0" i="0" u="none" strike="noStrike" kern="1200" cap="none" spc="-20" normalizeH="0" baseline="0" noProof="0" dirty="0" smtClean="0">
                <a:ln>
                  <a:noFill/>
                </a:ln>
                <a:solidFill>
                  <a:prstClr val="black"/>
                </a:solidFill>
                <a:effectLst/>
                <a:uLnTx/>
                <a:uFillTx/>
                <a:latin typeface="Calibri"/>
                <a:ea typeface="+mn-ea"/>
                <a:cs typeface="Calibri"/>
              </a:rPr>
              <a:t>l</a:t>
            </a:r>
            <a:r>
              <a:rPr kumimoji="0" sz="3000" b="0" i="0" u="none" strike="noStrike" kern="1200" cap="none" spc="0" normalizeH="0" baseline="0" noProof="0" dirty="0" smtClean="0">
                <a:ln>
                  <a:noFill/>
                </a:ln>
                <a:solidFill>
                  <a:prstClr val="black"/>
                </a:solidFill>
                <a:effectLst/>
                <a:uLnTx/>
                <a:uFillTx/>
                <a:latin typeface="Calibri"/>
                <a:ea typeface="+mn-ea"/>
                <a:cs typeface="Calibri"/>
              </a:rPr>
              <a:t>ic scho</a:t>
            </a:r>
            <a:r>
              <a:rPr kumimoji="0" sz="3000" b="0" i="0" u="none" strike="noStrike" kern="1200" cap="none" spc="5" normalizeH="0" baseline="0" noProof="0" dirty="0" smtClean="0">
                <a:ln>
                  <a:noFill/>
                </a:ln>
                <a:solidFill>
                  <a:prstClr val="black"/>
                </a:solidFill>
                <a:effectLst/>
                <a:uLnTx/>
                <a:uFillTx/>
                <a:latin typeface="Calibri"/>
                <a:ea typeface="+mn-ea"/>
                <a:cs typeface="Calibri"/>
              </a:rPr>
              <a:t>o</a:t>
            </a:r>
            <a:r>
              <a:rPr kumimoji="0" sz="3000" b="0" i="0" u="none" strike="noStrike" kern="1200" cap="none" spc="0" normalizeH="0" baseline="0" noProof="0" dirty="0" smtClean="0">
                <a:ln>
                  <a:noFill/>
                </a:ln>
                <a:solidFill>
                  <a:prstClr val="black"/>
                </a:solidFill>
                <a:effectLst/>
                <a:uLnTx/>
                <a:uFillTx/>
                <a:latin typeface="Calibri"/>
                <a:ea typeface="+mn-ea"/>
                <a:cs typeface="Calibri"/>
              </a:rPr>
              <a:t>ls?</a:t>
            </a:r>
            <a:endParaRPr kumimoji="0" sz="3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550"/>
              </a:lnSpc>
              <a:spcBef>
                <a:spcPts val="33"/>
              </a:spcBef>
              <a:spcAft>
                <a:spcPts val="0"/>
              </a:spcAft>
              <a:buClrTx/>
              <a:buSzTx/>
              <a:buFontTx/>
              <a:buNone/>
              <a:tabLst/>
              <a:defRPr/>
            </a:pPr>
            <a:endParaRPr kumimoji="0" sz="550" b="0" i="0" u="none" strike="noStrike" kern="1200" cap="none" spc="0" normalizeH="0" baseline="0" noProof="0" dirty="0">
              <a:ln>
                <a:noFill/>
              </a:ln>
              <a:solidFill>
                <a:prstClr val="black"/>
              </a:solidFill>
              <a:effectLst/>
              <a:uLnTx/>
              <a:uFillTx/>
              <a:latin typeface="Calibri"/>
              <a:ea typeface="+mn-ea"/>
              <a:cs typeface="+mn-cs"/>
            </a:endParaRPr>
          </a:p>
          <a:p>
            <a:pPr marL="756285" marR="505459" lvl="0" indent="-287020" algn="l" defTabSz="914400" rtl="0" eaLnBrk="1" fontAlgn="auto" latinLnBrk="0" hangingPunct="1">
              <a:lnSpc>
                <a:spcPct val="100000"/>
              </a:lnSpc>
              <a:spcBef>
                <a:spcPts val="0"/>
              </a:spcBef>
              <a:spcAft>
                <a:spcPts val="0"/>
              </a:spcAft>
              <a:buClrTx/>
              <a:buSzTx/>
              <a:buFont typeface="Arial"/>
              <a:buChar char="•"/>
              <a:tabLst>
                <a:tab pos="756285" algn="l"/>
              </a:tabLst>
              <a:defRPr/>
            </a:pPr>
            <a:r>
              <a:rPr kumimoji="0" sz="2200" b="0" i="0" u="none" strike="noStrike" kern="1200" cap="none" spc="-60"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du</a:t>
            </a:r>
            <a:r>
              <a:rPr kumimoji="0" sz="2200" b="0" i="0" u="none" strike="noStrike" kern="1200" cap="none" spc="-50" normalizeH="0" baseline="0" noProof="0" dirty="0" smtClean="0">
                <a:ln>
                  <a:noFill/>
                </a:ln>
                <a:solidFill>
                  <a:prstClr val="black"/>
                </a:solidFill>
                <a:effectLst/>
                <a:uLnTx/>
                <a:uFillTx/>
                <a:latin typeface="Calibri"/>
                <a:ea typeface="+mn-ea"/>
                <a:cs typeface="Calibri"/>
              </a:rPr>
              <a:t>c</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tional </a:t>
            </a:r>
            <a:r>
              <a:rPr kumimoji="0" sz="2200" b="0" i="0" u="none" strike="noStrike" kern="1200" cap="none" spc="-5" normalizeH="0" baseline="0" noProof="0" dirty="0" smtClean="0">
                <a:ln>
                  <a:noFill/>
                </a:ln>
                <a:solidFill>
                  <a:prstClr val="black"/>
                </a:solidFill>
                <a:effectLst/>
                <a:uLnTx/>
                <a:uFillTx/>
                <a:latin typeface="Calibri"/>
                <a:ea typeface="+mn-ea"/>
                <a:cs typeface="Calibri"/>
              </a:rPr>
              <a:t>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vic</a:t>
            </a:r>
            <a:r>
              <a:rPr kumimoji="0" sz="2200" b="0" i="0" u="none" strike="noStrike" kern="1200" cap="none" spc="-2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60" normalizeH="0" baseline="0" noProof="0" dirty="0" smtClean="0">
                <a:ln>
                  <a:noFill/>
                </a:ln>
                <a:solidFill>
                  <a:prstClr val="black"/>
                </a:solidFill>
                <a:effectLst/>
                <a:uLnTx/>
                <a:uFillTx/>
                <a:latin typeface="Calibri"/>
                <a:ea typeface="+mn-ea"/>
                <a:cs typeface="Calibri"/>
              </a:rPr>
              <a:t>f</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0" normalizeH="0" baseline="0" noProof="0" dirty="0" smtClean="0">
                <a:ln>
                  <a:noFill/>
                </a:ln>
                <a:solidFill>
                  <a:prstClr val="black"/>
                </a:solidFill>
                <a:effectLst/>
                <a:uLnTx/>
                <a:uFillTx/>
                <a:latin typeface="Calibri"/>
                <a:ea typeface="+mn-ea"/>
                <a:cs typeface="Calibri"/>
              </a:rPr>
              <a:t>pub</a:t>
            </a:r>
            <a:r>
              <a:rPr kumimoji="0" sz="2200" b="0" i="0" u="none" strike="noStrike" kern="1200" cap="none" spc="-10" normalizeH="0" baseline="0" noProof="0" dirty="0" smtClean="0">
                <a:ln>
                  <a:noFill/>
                </a:ln>
                <a:solidFill>
                  <a:prstClr val="black"/>
                </a:solidFill>
                <a:effectLst/>
                <a:uLnTx/>
                <a:uFillTx/>
                <a:latin typeface="Calibri"/>
                <a:ea typeface="+mn-ea"/>
                <a:cs typeface="Calibri"/>
              </a:rPr>
              <a:t>lic sc</a:t>
            </a:r>
            <a:r>
              <a:rPr kumimoji="0" sz="2200" b="0" i="0" u="none" strike="noStrike" kern="1200" cap="none" spc="-25" normalizeH="0" baseline="0" noProof="0" dirty="0" smtClean="0">
                <a:ln>
                  <a:noFill/>
                </a:ln>
                <a:solidFill>
                  <a:prstClr val="black"/>
                </a:solidFill>
                <a:effectLst/>
                <a:uLnTx/>
                <a:uFillTx/>
                <a:latin typeface="Calibri"/>
                <a:ea typeface="+mn-ea"/>
                <a:cs typeface="Calibri"/>
              </a:rPr>
              <a:t>h</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a:t>
            </a:r>
            <a:r>
              <a:rPr kumimoji="0" sz="2200" b="0" i="0" u="none" strike="noStrike" kern="1200" cap="none" spc="0" normalizeH="0" baseline="0" noProof="0" dirty="0" smtClean="0">
                <a:ln>
                  <a:noFill/>
                </a:ln>
                <a:solidFill>
                  <a:prstClr val="black"/>
                </a:solidFill>
                <a:effectLst/>
                <a:uLnTx/>
                <a:uFillTx/>
                <a:latin typeface="Calibri"/>
                <a:ea typeface="+mn-ea"/>
                <a:cs typeface="Calibri"/>
              </a:rPr>
              <a:t>l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25" normalizeH="0" baseline="0" noProof="0" dirty="0" smtClean="0">
                <a:ln>
                  <a:noFill/>
                </a:ln>
                <a:solidFill>
                  <a:prstClr val="black"/>
                </a:solidFill>
                <a:effectLst/>
                <a:uLnTx/>
                <a:uFillTx/>
                <a:latin typeface="Calibri"/>
                <a:ea typeface="+mn-ea"/>
                <a:cs typeface="Calibri"/>
              </a:rPr>
              <a:t>u</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de</a:t>
            </a:r>
            <a:r>
              <a:rPr kumimoji="0" sz="2200" b="0" i="0" u="none" strike="noStrike" kern="1200" cap="none" spc="-50"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ts in</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no</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t>
            </a:r>
            <a:r>
              <a:rPr kumimoji="0" sz="2200" b="0" i="0" u="none" strike="noStrike" kern="1200" cap="none" spc="0" normalizeH="0" baseline="0" noProof="0" dirty="0" smtClean="0">
                <a:ln>
                  <a:noFill/>
                </a:ln>
                <a:solidFill>
                  <a:prstClr val="black"/>
                </a:solidFill>
                <a:effectLst/>
                <a:uLnTx/>
                <a:uFillTx/>
                <a:latin typeface="Calibri"/>
                <a:ea typeface="+mn-ea"/>
                <a:cs typeface="Calibri"/>
              </a:rPr>
              <a:t>pub</a:t>
            </a:r>
            <a:r>
              <a:rPr kumimoji="0" sz="2200" b="0" i="0" u="none" strike="noStrike" kern="1200" cap="none" spc="-15" normalizeH="0" baseline="0" noProof="0" dirty="0" smtClean="0">
                <a:ln>
                  <a:noFill/>
                </a:ln>
                <a:solidFill>
                  <a:prstClr val="black"/>
                </a:solidFill>
                <a:effectLst/>
                <a:uLnTx/>
                <a:uFillTx/>
                <a:latin typeface="Calibri"/>
                <a:ea typeface="+mn-ea"/>
                <a:cs typeface="Calibri"/>
              </a:rPr>
              <a:t>l</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ic schools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a:t>
            </a:r>
            <a:r>
              <a:rPr kumimoji="0" sz="2200" b="0" i="0" u="none" strike="noStrike" kern="1200" cap="none" spc="-3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 </a:t>
            </a:r>
            <a:r>
              <a:rPr kumimoji="0" sz="2200" b="0" i="0" u="none" strike="noStrike" kern="1200" cap="none" spc="-45" normalizeH="0" baseline="0" noProof="0" dirty="0" smtClean="0">
                <a:ln>
                  <a:noFill/>
                </a:ln>
                <a:solidFill>
                  <a:prstClr val="black"/>
                </a:solidFill>
                <a:effectLst/>
                <a:uLnTx/>
                <a:uFillTx/>
                <a:latin typeface="Calibri"/>
                <a:ea typeface="+mn-ea"/>
                <a:cs typeface="Calibri"/>
              </a:rPr>
              <a:t>c</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a:t>
            </a:r>
            <a:r>
              <a:rPr kumimoji="0" sz="2200" b="0" i="0" u="none" strike="noStrike" kern="1200" cap="none" spc="-40"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6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actual ar</a:t>
            </a:r>
            <a:r>
              <a:rPr kumimoji="0" sz="2200" b="0" i="0" u="none" strike="noStrike" kern="1200" cap="none" spc="-5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an</a:t>
            </a:r>
            <a:r>
              <a:rPr kumimoji="0" sz="2200" b="0" i="0" u="none" strike="noStrike" kern="1200" cap="none" spc="-40" normalizeH="0" baseline="0" noProof="0" dirty="0" smtClean="0">
                <a:ln>
                  <a:noFill/>
                </a:ln>
                <a:solidFill>
                  <a:prstClr val="black"/>
                </a:solidFill>
                <a:effectLst/>
                <a:uLnTx/>
                <a:uFillTx/>
                <a:latin typeface="Calibri"/>
                <a:ea typeface="+mn-ea"/>
                <a:cs typeface="Calibri"/>
              </a:rPr>
              <a:t>g</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eme</a:t>
            </a:r>
            <a:r>
              <a:rPr kumimoji="0" sz="2200" b="0" i="0" u="none" strike="noStrike" kern="1200" cap="none" spc="-45"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ts</a:t>
            </a:r>
            <a:r>
              <a:rPr kumimoji="0" sz="2200" b="0" i="0" u="none" strike="noStrike" kern="1200" cap="none" spc="2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b</a:t>
            </a:r>
            <a:r>
              <a:rPr kumimoji="0" sz="2200" b="0" i="0" u="none" strike="noStrike" kern="1200" cap="none" spc="-3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50" normalizeH="0" baseline="0" noProof="0" dirty="0" smtClean="0">
                <a:ln>
                  <a:noFill/>
                </a:ln>
                <a:solidFill>
                  <a:prstClr val="black"/>
                </a:solidFill>
                <a:effectLst/>
                <a:uLnTx/>
                <a:uFillTx/>
                <a:latin typeface="Calibri"/>
                <a:ea typeface="+mn-ea"/>
                <a:cs typeface="Calibri"/>
              </a:rPr>
              <a:t>w</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een</a:t>
            </a:r>
            <a:r>
              <a:rPr kumimoji="0" sz="2200" b="0" i="0" u="none" strike="noStrike" kern="1200" cap="none" spc="2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L</a:t>
            </a:r>
            <a:r>
              <a:rPr kumimoji="0" sz="2200" b="0" i="0" u="none" strike="noStrike" kern="1200" cap="none" spc="-4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As</a:t>
            </a:r>
            <a:r>
              <a:rPr kumimoji="0" sz="2200" b="0" i="0" u="none" strike="noStrike" kern="1200" cap="none" spc="2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and</a:t>
            </a:r>
            <a:r>
              <a:rPr kumimoji="0" sz="2200" b="0" i="0" u="none" strike="noStrike" kern="1200" cap="none" spc="-2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no</a:t>
            </a:r>
            <a:r>
              <a:rPr kumimoji="0" sz="2200" b="0" i="0" u="none" strike="noStrike" kern="1200" cap="none" spc="5"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publi</a:t>
            </a:r>
            <a:r>
              <a:rPr kumimoji="0" sz="2200" b="0" i="0" u="none" strike="noStrike" kern="1200" cap="none" spc="-20"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a:t>
            </a:r>
            <a:r>
              <a:rPr kumimoji="0" sz="2200" b="0" i="0" u="none" strike="noStrike" kern="1200" cap="none" spc="-75" normalizeH="0" baseline="0" noProof="0" dirty="0" smtClean="0">
                <a:ln>
                  <a:noFill/>
                </a:ln>
                <a:solidFill>
                  <a:prstClr val="black"/>
                </a:solidFill>
                <a:effectLst/>
                <a:uLnTx/>
                <a:uFillTx/>
                <a:latin typeface="Calibri"/>
                <a:ea typeface="+mn-ea"/>
                <a:cs typeface="Calibri"/>
              </a:rPr>
              <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APSE</a:t>
            </a:r>
            <a:r>
              <a:rPr kumimoji="0" sz="2200" b="0" i="0" u="none" strike="noStrike" kern="1200" cap="none" spc="-45" normalizeH="0" baseline="0" noProof="0" dirty="0" smtClean="0">
                <a:ln>
                  <a:noFill/>
                </a:ln>
                <a:solidFill>
                  <a:prstClr val="black"/>
                </a:solidFill>
                <a:effectLst/>
                <a:uLnTx/>
                <a:uFillTx/>
                <a:latin typeface="Calibri"/>
                <a:ea typeface="+mn-ea"/>
                <a:cs typeface="Calibri"/>
              </a:rPr>
              <a:t>P</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a:t>
            </a:r>
            <a:endParaRPr kumimoji="0" sz="2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500"/>
              </a:lnSpc>
              <a:spcBef>
                <a:spcPts val="27"/>
              </a:spcBef>
              <a:spcAft>
                <a:spcPts val="0"/>
              </a:spcAft>
              <a:buClrTx/>
              <a:buSzTx/>
              <a:buFont typeface="Arial"/>
              <a:buChar char="•"/>
              <a:tabLst/>
              <a:defRPr/>
            </a:pPr>
            <a:endParaRPr kumimoji="0" sz="500" b="0" i="0" u="none" strike="noStrike" kern="1200" cap="none" spc="0" normalizeH="0" baseline="0" noProof="0" dirty="0">
              <a:ln>
                <a:noFill/>
              </a:ln>
              <a:solidFill>
                <a:prstClr val="black"/>
              </a:solidFill>
              <a:effectLst/>
              <a:uLnTx/>
              <a:uFillTx/>
              <a:latin typeface="Calibri"/>
              <a:ea typeface="+mn-ea"/>
              <a:cs typeface="+mn-cs"/>
            </a:endParaRPr>
          </a:p>
          <a:p>
            <a:pPr marL="756285" marR="12700" lvl="0" indent="-287020" algn="l" defTabSz="914400" rtl="0" eaLnBrk="1" fontAlgn="auto" latinLnBrk="0" hangingPunct="1">
              <a:lnSpc>
                <a:spcPct val="100000"/>
              </a:lnSpc>
              <a:spcBef>
                <a:spcPts val="0"/>
              </a:spcBef>
              <a:spcAft>
                <a:spcPts val="0"/>
              </a:spcAft>
              <a:buClrTx/>
              <a:buSzTx/>
              <a:buFont typeface="Arial"/>
              <a:buChar char="•"/>
              <a:tabLst>
                <a:tab pos="756285" algn="l"/>
              </a:tabLst>
              <a:defRPr/>
            </a:pPr>
            <a:r>
              <a:rPr kumimoji="0" sz="2200" b="0" i="0" u="none" strike="noStrike" kern="1200" cap="none" spc="-10" normalizeH="0" baseline="0" noProof="0" dirty="0" smtClean="0">
                <a:ln>
                  <a:noFill/>
                </a:ln>
                <a:solidFill>
                  <a:prstClr val="black"/>
                </a:solidFill>
                <a:effectLst/>
                <a:uLnTx/>
                <a:uFillTx/>
                <a:latin typeface="Calibri"/>
                <a:ea typeface="+mn-ea"/>
                <a:cs typeface="Calibri"/>
              </a:rPr>
              <a:t>L</a:t>
            </a:r>
            <a:r>
              <a:rPr kumimoji="0" sz="2200" b="0" i="0" u="none" strike="noStrike" kern="1200" cap="none" spc="-4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should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onsider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in</a:t>
            </a:r>
            <a:r>
              <a:rPr kumimoji="0" sz="2200" b="0" i="0" u="none" strike="noStrike" kern="1200" cap="none" spc="-20"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luding</a:t>
            </a:r>
            <a:r>
              <a:rPr kumimoji="0" sz="2200" b="0" i="0" u="none" strike="noStrike" kern="1200" cap="none" spc="-25" normalizeH="0" baseline="0" noProof="0" dirty="0" smtClean="0">
                <a:ln>
                  <a:noFill/>
                </a:ln>
                <a:solidFill>
                  <a:prstClr val="black"/>
                </a:solidFill>
                <a:effectLst/>
                <a:uLnTx/>
                <a:uFillTx/>
                <a:latin typeface="Calibri"/>
                <a:ea typeface="+mn-ea"/>
                <a:cs typeface="Calibri"/>
              </a:rPr>
              <a:t> </a:t>
            </a:r>
            <a:r>
              <a:rPr kumimoji="0" sz="2200" b="0" i="0" u="none" strike="noStrike" kern="1200" cap="none" spc="-5" normalizeH="0" baseline="0" noProof="0" dirty="0" smtClean="0">
                <a:ln>
                  <a:noFill/>
                </a:ln>
                <a:solidFill>
                  <a:prstClr val="black"/>
                </a:solidFill>
                <a:effectLst/>
                <a:uLnTx/>
                <a:uFillTx/>
                <a:latin typeface="Calibri"/>
                <a:ea typeface="+mn-ea"/>
                <a:cs typeface="Calibri"/>
              </a:rPr>
              <a:t>i</a:t>
            </a:r>
            <a:r>
              <a:rPr kumimoji="0" sz="2200" b="0" i="0" u="none" strike="noStrike" kern="1200" cap="none" spc="-30" normalizeH="0" baseline="0" noProof="0" dirty="0" smtClean="0">
                <a:ln>
                  <a:noFill/>
                </a:ln>
                <a:solidFill>
                  <a:prstClr val="black"/>
                </a:solidFill>
                <a:effectLst/>
                <a:uLnTx/>
                <a:uFillTx/>
                <a:latin typeface="Calibri"/>
                <a:ea typeface="+mn-ea"/>
                <a:cs typeface="Calibri"/>
              </a:rPr>
              <a:t>n</a:t>
            </a:r>
            <a:r>
              <a:rPr kumimoji="0" sz="2200" b="0" i="0" u="none" strike="noStrike" kern="1200" cap="none" spc="-60" normalizeH="0" baseline="0" noProof="0" dirty="0" smtClean="0">
                <a:ln>
                  <a:noFill/>
                </a:ln>
                <a:solidFill>
                  <a:prstClr val="black"/>
                </a:solidFill>
                <a:effectLst/>
                <a:uLnTx/>
                <a:uFillTx/>
                <a:latin typeface="Calibri"/>
                <a:ea typeface="+mn-ea"/>
                <a:cs typeface="Calibri"/>
              </a:rPr>
              <a:t>f</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orm</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tion</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3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a:t>
            </a:r>
            <a:r>
              <a:rPr kumimoji="0" sz="2200" b="0" i="0" u="none" strike="noStrike" kern="1200" cap="none" spc="-55" normalizeH="0" baseline="0" noProof="0" dirty="0" smtClean="0">
                <a:ln>
                  <a:noFill/>
                </a:ln>
                <a:solidFill>
                  <a:prstClr val="black"/>
                </a:solidFill>
                <a:effectLst/>
                <a:uLnTx/>
                <a:uFillTx/>
                <a:latin typeface="Calibri"/>
                <a:ea typeface="+mn-ea"/>
                <a:cs typeface="Calibri"/>
              </a:rPr>
              <a:t>g</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a:t>
            </a:r>
            <a:r>
              <a:rPr kumimoji="0" sz="2200" b="0" i="0" u="none" strike="noStrike" kern="1200" cap="none" spc="-3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ding</a:t>
            </a:r>
            <a:r>
              <a:rPr kumimoji="0" sz="2200" b="0" i="0" u="none" strike="noStrike" kern="1200" cap="none" spc="-3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need</a:t>
            </a:r>
            <a:r>
              <a:rPr kumimoji="0" sz="2200" b="0" i="0" u="none" strike="noStrike" kern="1200" cap="none" spc="-2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60" normalizeH="0" baseline="0" noProof="0" dirty="0" smtClean="0">
                <a:ln>
                  <a:noFill/>
                </a:ln>
                <a:solidFill>
                  <a:prstClr val="black"/>
                </a:solidFill>
                <a:effectLst/>
                <a:uLnTx/>
                <a:uFillTx/>
                <a:latin typeface="Calibri"/>
                <a:ea typeface="+mn-ea"/>
                <a:cs typeface="Calibri"/>
              </a:rPr>
              <a:t>f</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or t</a:t>
            </a:r>
            <a:r>
              <a:rPr kumimoji="0" sz="2200" b="0" i="0" u="none" strike="noStrike" kern="1200" cap="none" spc="-25" normalizeH="0" baseline="0" noProof="0" dirty="0" smtClean="0">
                <a:ln>
                  <a:noFill/>
                </a:ln>
                <a:solidFill>
                  <a:prstClr val="black"/>
                </a:solidFill>
                <a:effectLst/>
                <a:uLnTx/>
                <a:uFillTx/>
                <a:latin typeface="Calibri"/>
                <a:ea typeface="+mn-ea"/>
                <a:cs typeface="Calibri"/>
              </a:rPr>
              <a:t>h</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eir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7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CS</a:t>
            </a:r>
            <a:r>
              <a:rPr kumimoji="0" sz="2200" b="0" i="0" u="none" strike="noStrike" kern="1200" cap="none" spc="2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and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other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30" normalizeH="0" baseline="0" noProof="0" dirty="0" smtClean="0">
                <a:ln>
                  <a:noFill/>
                </a:ln>
                <a:solidFill>
                  <a:prstClr val="black"/>
                </a:solidFill>
                <a:effectLst/>
                <a:uLnTx/>
                <a:uFillTx/>
                <a:latin typeface="Calibri"/>
                <a:ea typeface="+mn-ea"/>
                <a:cs typeface="Calibri"/>
              </a:rPr>
              <a:t>s</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35" normalizeH="0" baseline="0" noProof="0" dirty="0" smtClean="0">
                <a:ln>
                  <a:noFill/>
                </a:ln>
                <a:solidFill>
                  <a:prstClr val="black"/>
                </a:solidFill>
                <a:effectLst/>
                <a:uLnTx/>
                <a:uFillTx/>
                <a:latin typeface="Calibri"/>
                <a:ea typeface="+mn-ea"/>
                <a:cs typeface="Calibri"/>
              </a:rPr>
              <a:t>a</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 </a:t>
            </a:r>
            <a:r>
              <a:rPr kumimoji="0" sz="2200" b="0" i="0" u="none" strike="noStrike" kern="1200" cap="none" spc="-3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eporting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equi</a:t>
            </a:r>
            <a:r>
              <a:rPr kumimoji="0" sz="2200" b="0" i="0" u="none" strike="noStrike" kern="1200" cap="none" spc="-4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eme</a:t>
            </a:r>
            <a:r>
              <a:rPr kumimoji="0" sz="2200" b="0" i="0" u="none" strike="noStrike" kern="1200" cap="none" spc="-45"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in</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their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c</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a:t>
            </a:r>
            <a:r>
              <a:rPr kumimoji="0" sz="2200" b="0" i="0" u="none" strike="noStrike" kern="1200" cap="none" spc="-40"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6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acts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alo</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ng</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with</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a:t>
            </a:r>
            <a:r>
              <a:rPr kumimoji="0" sz="2200" b="0" i="0" u="none" strike="noStrike" kern="1200" cap="none" spc="-55"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y</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other </a:t>
            </a:r>
            <a:r>
              <a:rPr kumimoji="0" sz="2200" b="0" i="0" u="none" strike="noStrike" kern="1200" cap="none" spc="-3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equi</a:t>
            </a:r>
            <a:r>
              <a:rPr kumimoji="0" sz="2200" b="0" i="0" u="none" strike="noStrike" kern="1200" cap="none" spc="-4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eme</a:t>
            </a:r>
            <a:r>
              <a:rPr kumimoji="0" sz="2200" b="0" i="0" u="none" strike="noStrike" kern="1200" cap="none" spc="-45"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ne</a:t>
            </a:r>
            <a:r>
              <a:rPr kumimoji="0" sz="2200" b="0" i="0" u="none" strike="noStrike" kern="1200" cap="none" spc="-20" normalizeH="0" baseline="0" noProof="0" dirty="0" smtClean="0">
                <a:ln>
                  <a:noFill/>
                </a:ln>
                <a:solidFill>
                  <a:prstClr val="black"/>
                </a:solidFill>
                <a:effectLst/>
                <a:uLnTx/>
                <a:uFillTx/>
                <a:latin typeface="Calibri"/>
                <a:ea typeface="+mn-ea"/>
                <a:cs typeface="Calibri"/>
              </a:rPr>
              <a:t>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es</a:t>
            </a:r>
            <a:r>
              <a:rPr kumimoji="0" sz="2200" b="0" i="0" u="none" strike="noStrike" kern="1200" cap="none" spc="-5" normalizeH="0" baseline="0" noProof="0" dirty="0" smtClean="0">
                <a:ln>
                  <a:noFill/>
                </a:ln>
                <a:solidFill>
                  <a:prstClr val="black"/>
                </a:solidFill>
                <a:effectLst/>
                <a:uLnTx/>
                <a:uFillTx/>
                <a:latin typeface="Calibri"/>
                <a:ea typeface="+mn-ea"/>
                <a:cs typeface="Calibri"/>
              </a:rPr>
              <a:t>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a:t>
            </a:r>
            <a:r>
              <a:rPr kumimoji="0" sz="2200" b="0" i="0" u="none" strike="noStrike" kern="1200" cap="none" spc="5" normalizeH="0" baseline="0" noProof="0" dirty="0" smtClean="0">
                <a:ln>
                  <a:noFill/>
                </a:ln>
                <a:solidFill>
                  <a:prstClr val="black"/>
                </a:solidFill>
                <a:effectLst/>
                <a:uLnTx/>
                <a:uFillTx/>
                <a:latin typeface="Calibri"/>
                <a:ea typeface="+mn-ea"/>
                <a:cs typeface="Calibri"/>
              </a:rPr>
              <a:t>r</a:t>
            </a:r>
            <a:r>
              <a:rPr kumimoji="0" sz="2200" b="0" i="0" u="none" strike="noStrike" kern="1200" cap="none" spc="-10" normalizeH="0" baseline="0" noProof="0" dirty="0" smtClean="0">
                <a:ln>
                  <a:noFill/>
                </a:ln>
                <a:solidFill>
                  <a:prstClr val="black"/>
                </a:solidFill>
                <a:effectLst/>
                <a:uLnTx/>
                <a:uFillTx/>
                <a:latin typeface="Calibri"/>
                <a:ea typeface="+mn-ea"/>
                <a:cs typeface="Calibri"/>
              </a:rPr>
              <a:t>y</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impl</a:t>
            </a:r>
            <a:r>
              <a:rPr kumimoji="0" sz="2200" b="0" i="0" u="none" strike="noStrike" kern="1200" cap="none" spc="-2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me</a:t>
            </a:r>
            <a:r>
              <a:rPr kumimoji="0" sz="2200" b="0" i="0" u="none" strike="noStrike" kern="1200" cap="none" spc="-45" normalizeH="0" baseline="0" noProof="0" dirty="0" smtClean="0">
                <a:ln>
                  <a:noFill/>
                </a:ln>
                <a:solidFill>
                  <a:prstClr val="black"/>
                </a:solidFill>
                <a:effectLst/>
                <a:uLnTx/>
                <a:uFillTx/>
                <a:latin typeface="Calibri"/>
                <a:ea typeface="+mn-ea"/>
                <a:cs typeface="Calibri"/>
              </a:rPr>
              <a:t>n</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2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the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di</a:t>
            </a:r>
            <a:r>
              <a:rPr kumimoji="0" sz="2200" b="0" i="0" u="none" strike="noStrike" kern="1200" cap="none" spc="-30" normalizeH="0" baseline="0" noProof="0" dirty="0" smtClean="0">
                <a:ln>
                  <a:noFill/>
                </a:ln>
                <a:solidFill>
                  <a:prstClr val="black"/>
                </a:solidFill>
                <a:effectLst/>
                <a:uLnTx/>
                <a:uFillTx/>
                <a:latin typeface="Calibri"/>
                <a:ea typeface="+mn-ea"/>
                <a:cs typeface="Calibri"/>
              </a:rPr>
              <a:t>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tri</a:t>
            </a:r>
            <a:r>
              <a:rPr kumimoji="0" sz="2200" b="0" i="0" u="none" strike="noStrike" kern="1200" cap="none" spc="-20" normalizeH="0" baseline="0" noProof="0" dirty="0" smtClean="0">
                <a:ln>
                  <a:noFill/>
                </a:ln>
                <a:solidFill>
                  <a:prstClr val="black"/>
                </a:solidFill>
                <a:effectLst/>
                <a:uLnTx/>
                <a:uFillTx/>
                <a:latin typeface="Calibri"/>
                <a:ea typeface="+mn-ea"/>
                <a:cs typeface="Calibri"/>
              </a:rPr>
              <a:t>c</a:t>
            </a:r>
            <a:r>
              <a:rPr kumimoji="0" sz="2200" b="0" i="0" u="none" strike="noStrike" kern="1200" cap="none" spc="55" normalizeH="0" baseline="0" noProof="0" dirty="0" smtClean="0">
                <a:ln>
                  <a:noFill/>
                </a:ln>
                <a:solidFill>
                  <a:prstClr val="black"/>
                </a:solidFill>
                <a:effectLst/>
                <a:uLnTx/>
                <a:uFillTx/>
                <a:latin typeface="Calibri"/>
                <a:ea typeface="+mn-ea"/>
                <a:cs typeface="Calibri"/>
              </a:rPr>
              <a:t>t</a:t>
            </a:r>
            <a:r>
              <a:rPr kumimoji="0" sz="2200" b="0" i="0" u="none" strike="noStrike" kern="1200" cap="none" spc="-140" normalizeH="0" baseline="0" noProof="0" dirty="0" smtClean="0">
                <a:ln>
                  <a:noFill/>
                </a:ln>
                <a:solidFill>
                  <a:prstClr val="black"/>
                </a:solidFill>
                <a:effectLst/>
                <a:uLnTx/>
                <a:uFillTx/>
                <a:latin typeface="Calibri"/>
                <a:ea typeface="+mn-ea"/>
                <a:cs typeface="Calibri"/>
              </a:rPr>
              <a:t>’</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IE</a:t>
            </a:r>
            <a:r>
              <a:rPr kumimoji="0" sz="2200" b="0" i="0" u="none" strike="noStrike" kern="1200" cap="none" spc="-290" normalizeH="0" baseline="0" noProof="0" dirty="0" smtClean="0">
                <a:ln>
                  <a:noFill/>
                </a:ln>
                <a:solidFill>
                  <a:prstClr val="black"/>
                </a:solidFill>
                <a:effectLst/>
                <a:uLnTx/>
                <a:uFillTx/>
                <a:latin typeface="Calibri"/>
                <a:ea typeface="+mn-ea"/>
                <a:cs typeface="Calibri"/>
              </a:rPr>
              <a:t>P</a:t>
            </a:r>
            <a:r>
              <a:rPr kumimoji="0" sz="2200" b="0" i="0" u="none" strike="noStrike" kern="1200" cap="none" spc="-10" normalizeH="0" baseline="0" noProof="0" dirty="0" smtClean="0">
                <a:ln>
                  <a:noFill/>
                </a:ln>
                <a:solidFill>
                  <a:prstClr val="black"/>
                </a:solidFill>
                <a:effectLst/>
                <a:uLnTx/>
                <a:uFillTx/>
                <a:latin typeface="Calibri"/>
                <a:ea typeface="+mn-ea"/>
                <a:cs typeface="Calibri"/>
              </a:rPr>
              <a:t>.</a:t>
            </a:r>
            <a:endParaRPr kumimoji="0" sz="2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500"/>
              </a:lnSpc>
              <a:spcBef>
                <a:spcPts val="28"/>
              </a:spcBef>
              <a:spcAft>
                <a:spcPts val="0"/>
              </a:spcAft>
              <a:buClrTx/>
              <a:buSzTx/>
              <a:buFont typeface="Arial"/>
              <a:buChar char="•"/>
              <a:tabLst/>
              <a:defRPr/>
            </a:pPr>
            <a:endParaRPr kumimoji="0" sz="500" b="0" i="0" u="none" strike="noStrike" kern="1200" cap="none" spc="0" normalizeH="0" baseline="0" noProof="0" dirty="0">
              <a:ln>
                <a:noFill/>
              </a:ln>
              <a:solidFill>
                <a:prstClr val="black"/>
              </a:solidFill>
              <a:effectLst/>
              <a:uLnTx/>
              <a:uFillTx/>
              <a:latin typeface="Calibri"/>
              <a:ea typeface="+mn-ea"/>
              <a:cs typeface="+mn-cs"/>
            </a:endParaRPr>
          </a:p>
          <a:p>
            <a:pPr marL="756285" marR="37465" lvl="0" indent="-287020" algn="just" defTabSz="914400" rtl="0" eaLnBrk="1" fontAlgn="auto" latinLnBrk="0" hangingPunct="1">
              <a:lnSpc>
                <a:spcPct val="100000"/>
              </a:lnSpc>
              <a:spcBef>
                <a:spcPts val="0"/>
              </a:spcBef>
              <a:spcAft>
                <a:spcPts val="0"/>
              </a:spcAft>
              <a:buClrTx/>
              <a:buSzTx/>
              <a:buFont typeface="Arial"/>
              <a:buChar char="•"/>
              <a:tabLst>
                <a:tab pos="756285" algn="l"/>
              </a:tabLst>
              <a:defRPr/>
            </a:pPr>
            <a:r>
              <a:rPr kumimoji="0" sz="2200" b="0" i="0" u="none" strike="noStrike" kern="1200" cap="none" spc="-15" normalizeH="0" baseline="0" noProof="0" dirty="0" smtClean="0">
                <a:ln>
                  <a:noFill/>
                </a:ln>
                <a:solidFill>
                  <a:prstClr val="black"/>
                </a:solidFill>
                <a:effectLst/>
                <a:uLnTx/>
                <a:uFillTx/>
                <a:latin typeface="Calibri"/>
                <a:ea typeface="+mn-ea"/>
                <a:cs typeface="Calibri"/>
              </a:rPr>
              <a:t>BSE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has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is</a:t>
            </a:r>
            <a:r>
              <a:rPr kumimoji="0" sz="2200" b="0" i="0" u="none" strike="noStrike" kern="1200" cap="none" spc="-5" normalizeH="0" baseline="0" noProof="0" dirty="0" smtClean="0">
                <a:ln>
                  <a:noFill/>
                </a:ln>
                <a:solidFill>
                  <a:prstClr val="black"/>
                </a:solidFill>
                <a:effectLst/>
                <a:uLnTx/>
                <a:uFillTx/>
                <a:latin typeface="Calibri"/>
                <a:ea typeface="+mn-ea"/>
                <a:cs typeface="Calibri"/>
              </a:rPr>
              <a:t>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ued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a:t>
            </a:r>
            <a:r>
              <a:rPr kumimoji="0" sz="2200" b="0" i="0" u="none" strike="noStrike" kern="1200" cap="none" spc="-30" normalizeH="0" baseline="0" noProof="0" dirty="0" smtClean="0">
                <a:ln>
                  <a:noFill/>
                </a:ln>
                <a:solidFill>
                  <a:prstClr val="black"/>
                </a:solidFill>
                <a:effectLst/>
                <a:uLnTx/>
                <a:uFillTx/>
                <a:latin typeface="Calibri"/>
                <a:ea typeface="+mn-ea"/>
                <a:cs typeface="Calibri"/>
              </a:rPr>
              <a:t>f</a:t>
            </a:r>
            <a:r>
              <a:rPr kumimoji="0" sz="2200" b="0" i="0" u="none" strike="noStrike" kern="1200" cap="none" spc="0" normalizeH="0" baseline="0" noProof="0" dirty="0" smtClean="0">
                <a:ln>
                  <a:noFill/>
                </a:ln>
                <a:solidFill>
                  <a:prstClr val="black"/>
                </a:solidFill>
                <a:effectLst/>
                <a:uLnTx/>
                <a:uFillTx/>
                <a:latin typeface="Calibri"/>
                <a:ea typeface="+mn-ea"/>
                <a:cs typeface="Calibri"/>
              </a:rPr>
              <a:t>fic</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ial</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guidan</a:t>
            </a:r>
            <a:r>
              <a:rPr kumimoji="0" sz="2200" b="0" i="0" u="none" strike="noStrike" kern="1200" cap="none" spc="-20" normalizeH="0" baseline="0" noProof="0" dirty="0" smtClean="0">
                <a:ln>
                  <a:noFill/>
                </a:ln>
                <a:solidFill>
                  <a:prstClr val="black"/>
                </a:solidFill>
                <a:effectLst/>
                <a:uLnTx/>
                <a:uFillTx/>
                <a:latin typeface="Calibri"/>
                <a:ea typeface="+mn-ea"/>
                <a:cs typeface="Calibri"/>
              </a:rPr>
              <a:t>c</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a:t>
            </a:r>
            <a:r>
              <a:rPr kumimoji="0" sz="2200" b="0" i="0" u="none" strike="noStrike" kern="1200" cap="none" spc="2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APSE</a:t>
            </a:r>
            <a:r>
              <a:rPr kumimoji="0" sz="2200" b="0" i="0" u="none" strike="noStrike" kern="1200" cap="none" spc="-50" normalizeH="0" baseline="0" noProof="0" dirty="0" smtClean="0">
                <a:ln>
                  <a:noFill/>
                </a:ln>
                <a:solidFill>
                  <a:prstClr val="black"/>
                </a:solidFill>
                <a:effectLst/>
                <a:uLnTx/>
                <a:uFillTx/>
                <a:latin typeface="Calibri"/>
                <a:ea typeface="+mn-ea"/>
                <a:cs typeface="Calibri"/>
              </a:rPr>
              <a:t>P</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25" normalizeH="0" baseline="0" noProof="0" dirty="0" smtClean="0">
                <a:ln>
                  <a:noFill/>
                </a:ln>
                <a:solidFill>
                  <a:prstClr val="black"/>
                </a:solidFill>
                <a:effectLst/>
                <a:uLnTx/>
                <a:uFillTx/>
                <a:latin typeface="Calibri"/>
                <a:ea typeface="+mn-ea"/>
                <a:cs typeface="Calibri"/>
              </a:rPr>
              <a:t>h</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0" normalizeH="0" baseline="0" noProof="0" dirty="0" smtClean="0">
                <a:ln>
                  <a:noFill/>
                </a:ln>
                <a:solidFill>
                  <a:prstClr val="black"/>
                </a:solidFill>
                <a:effectLst/>
                <a:uLnTx/>
                <a:uFillTx/>
                <a:latin typeface="Calibri"/>
                <a:ea typeface="+mn-ea"/>
                <a:cs typeface="Calibri"/>
              </a:rPr>
              <a:t>all </a:t>
            </a:r>
            <a:r>
              <a:rPr kumimoji="0" sz="2200" b="0" i="0" u="none" strike="noStrike" kern="1200" cap="none" spc="-7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CS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0" normalizeH="0" baseline="0" noProof="0" dirty="0" smtClean="0">
                <a:ln>
                  <a:noFill/>
                </a:ln>
                <a:solidFill>
                  <a:prstClr val="black"/>
                </a:solidFill>
                <a:effectLst/>
                <a:uLnTx/>
                <a:uFillTx/>
                <a:latin typeface="Calibri"/>
                <a:ea typeface="+mn-ea"/>
                <a:cs typeface="Calibri"/>
              </a:rPr>
              <a:t>should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be</a:t>
            </a:r>
            <a:r>
              <a:rPr kumimoji="0" sz="2200" b="0" i="0" u="none" strike="noStrike" kern="1200" cap="none" spc="-5" normalizeH="0" baseline="0" noProof="0" dirty="0" smtClean="0">
                <a:ln>
                  <a:noFill/>
                </a:ln>
                <a:solidFill>
                  <a:prstClr val="black"/>
                </a:solidFill>
                <a:effectLst/>
                <a:uLnTx/>
                <a:uFillTx/>
                <a:latin typeface="Calibri"/>
                <a:ea typeface="+mn-ea"/>
                <a:cs typeface="Calibri"/>
              </a:rPr>
              <a:t> s</a:t>
            </a:r>
            <a:r>
              <a:rPr kumimoji="0" sz="2200" b="0" i="0" u="none" strike="noStrike" kern="1200" cap="none" spc="-15" normalizeH="0" baseline="0" noProof="0" dirty="0" smtClean="0">
                <a:ln>
                  <a:noFill/>
                </a:ln>
                <a:solidFill>
                  <a:prstClr val="black"/>
                </a:solidFill>
                <a:effectLst/>
                <a:uLnTx/>
                <a:uFillTx/>
                <a:latin typeface="Calibri"/>
                <a:ea typeface="+mn-ea"/>
                <a:cs typeface="Calibri"/>
              </a:rPr>
              <a:t>ubmi</a:t>
            </a:r>
            <a:r>
              <a:rPr kumimoji="0" sz="2200" b="0" i="0" u="none" strike="noStrike" kern="1200" cap="none" spc="-60" normalizeH="0" baseline="0" noProof="0" dirty="0" smtClean="0">
                <a:ln>
                  <a:noFill/>
                </a:ln>
                <a:solidFill>
                  <a:prstClr val="black"/>
                </a:solidFill>
                <a:effectLst/>
                <a:uLnTx/>
                <a:uFillTx/>
                <a:latin typeface="Calibri"/>
                <a:ea typeface="+mn-ea"/>
                <a:cs typeface="Calibri"/>
              </a:rPr>
              <a:t>t</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200" b="0" i="0" u="none" strike="noStrike" kern="1200" cap="none" spc="25" normalizeH="0" baseline="0" noProof="0" dirty="0" smtClean="0">
                <a:ln>
                  <a:noFill/>
                </a:ln>
                <a:solidFill>
                  <a:prstClr val="black"/>
                </a:solidFill>
                <a:effectLst/>
                <a:uLnTx/>
                <a:uFillTx/>
                <a:latin typeface="Calibri"/>
                <a:ea typeface="+mn-ea"/>
                <a:cs typeface="Calibri"/>
              </a:rPr>
              <a:t>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o</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L</a:t>
            </a:r>
            <a:r>
              <a:rPr kumimoji="0" sz="2200" b="0" i="0" u="none" strike="noStrike" kern="1200" cap="none" spc="-4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As</a:t>
            </a:r>
            <a:r>
              <a:rPr kumimoji="0" sz="2200" b="0" i="0" u="none" strike="noStrike" kern="1200" cap="none" spc="2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no</a:t>
            </a:r>
            <a:r>
              <a:rPr kumimoji="0" sz="2200" b="0" i="0" u="none" strike="noStrike" kern="1200" cap="none" spc="-5" normalizeH="0" baseline="0" noProof="0" dirty="0" smtClean="0">
                <a:ln>
                  <a:noFill/>
                </a:ln>
                <a:solidFill>
                  <a:prstClr val="black"/>
                </a:solidFill>
                <a:effectLst/>
                <a:uLnTx/>
                <a:uFillTx/>
                <a:latin typeface="Calibri"/>
                <a:ea typeface="+mn-ea"/>
                <a:cs typeface="Calibri"/>
              </a:rPr>
              <a:t> l</a:t>
            </a:r>
            <a:r>
              <a:rPr kumimoji="0" sz="2200" b="0" i="0" u="none" strike="noStrike" kern="1200" cap="none" spc="-35" normalizeH="0" baseline="0" noProof="0" dirty="0" smtClean="0">
                <a:ln>
                  <a:noFill/>
                </a:ln>
                <a:solidFill>
                  <a:prstClr val="black"/>
                </a:solidFill>
                <a:effectLst/>
                <a:uLnTx/>
                <a:uFillTx/>
                <a:latin typeface="Calibri"/>
                <a:ea typeface="+mn-ea"/>
                <a:cs typeface="Calibri"/>
              </a:rPr>
              <a:t>a</a:t>
            </a:r>
            <a:r>
              <a:rPr kumimoji="0" sz="2200" b="0" i="0" u="none" strike="noStrike" kern="1200" cap="none" spc="-40" normalizeH="0" baseline="0" noProof="0" dirty="0" smtClean="0">
                <a:ln>
                  <a:noFill/>
                </a:ln>
                <a:solidFill>
                  <a:prstClr val="black"/>
                </a:solidFill>
                <a:effectLst/>
                <a:uLnTx/>
                <a:uFillTx/>
                <a:latin typeface="Calibri"/>
                <a:ea typeface="+mn-ea"/>
                <a:cs typeface="Calibri"/>
              </a:rPr>
              <a:t>t</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than</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25" normalizeH="0" baseline="0" noProof="0" dirty="0" smtClean="0">
                <a:ln>
                  <a:noFill/>
                </a:ln>
                <a:solidFill>
                  <a:prstClr val="black"/>
                </a:solidFill>
                <a:effectLst/>
                <a:uLnTx/>
                <a:uFillTx/>
                <a:latin typeface="Calibri"/>
                <a:ea typeface="+mn-ea"/>
                <a:cs typeface="Calibri"/>
              </a:rPr>
              <a:t>J</a:t>
            </a:r>
            <a:r>
              <a:rPr kumimoji="0" sz="2200" b="0" i="0" u="none" strike="noStrike" kern="1200" cap="none" spc="-15" normalizeH="0" baseline="0" noProof="0" dirty="0" smtClean="0">
                <a:ln>
                  <a:noFill/>
                </a:ln>
                <a:solidFill>
                  <a:prstClr val="black"/>
                </a:solidFill>
                <a:effectLst/>
                <a:uLnTx/>
                <a:uFillTx/>
                <a:latin typeface="Calibri"/>
                <a:ea typeface="+mn-ea"/>
                <a:cs typeface="Calibri"/>
              </a:rPr>
              <a:t>une</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30th</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50" normalizeH="0" baseline="0" noProof="0" dirty="0" smtClean="0">
                <a:ln>
                  <a:noFill/>
                </a:ln>
                <a:solidFill>
                  <a:prstClr val="black"/>
                </a:solidFill>
                <a:effectLst/>
                <a:uLnTx/>
                <a:uFillTx/>
                <a:latin typeface="Calibri"/>
                <a:ea typeface="+mn-ea"/>
                <a:cs typeface="Calibri"/>
              </a:rPr>
              <a:t>f</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or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scho</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a:t>
            </a:r>
            <a:r>
              <a:rPr kumimoji="0" sz="2200" b="0" i="0" u="none" strike="noStrike" kern="1200" cap="none" spc="0" normalizeH="0" baseline="0" noProof="0" dirty="0" smtClean="0">
                <a:ln>
                  <a:noFill/>
                </a:ln>
                <a:solidFill>
                  <a:prstClr val="black"/>
                </a:solidFill>
                <a:effectLst/>
                <a:uLnTx/>
                <a:uFillTx/>
                <a:latin typeface="Calibri"/>
                <a:ea typeface="+mn-ea"/>
                <a:cs typeface="Calibri"/>
              </a:rPr>
              <a:t>l </a:t>
            </a:r>
            <a:r>
              <a:rPr kumimoji="0" sz="2200" b="0" i="0" u="none" strike="noStrike" kern="1200" cap="none" spc="-40" normalizeH="0" baseline="0" noProof="0" dirty="0" smtClean="0">
                <a:ln>
                  <a:noFill/>
                </a:ln>
                <a:solidFill>
                  <a:prstClr val="black"/>
                </a:solidFill>
                <a:effectLst/>
                <a:uLnTx/>
                <a:uFillTx/>
                <a:latin typeface="Calibri"/>
                <a:ea typeface="+mn-ea"/>
                <a:cs typeface="Calibri"/>
              </a:rPr>
              <a:t>y</a:t>
            </a:r>
            <a:r>
              <a:rPr kumimoji="0" sz="2200" b="0" i="0" u="none" strike="noStrike" kern="1200" cap="none" spc="-10" normalizeH="0" baseline="0" noProof="0" dirty="0" smtClean="0">
                <a:ln>
                  <a:noFill/>
                </a:ln>
                <a:solidFill>
                  <a:prstClr val="black"/>
                </a:solidFill>
                <a:effectLst/>
                <a:uLnTx/>
                <a:uFillTx/>
                <a:latin typeface="Calibri"/>
                <a:ea typeface="+mn-ea"/>
                <a:cs typeface="Calibri"/>
              </a:rPr>
              <a:t>ear</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a:t>
            </a:r>
            <a:r>
              <a:rPr kumimoji="0" sz="2200" b="0" i="0" u="none" strike="noStrike" kern="1200" cap="none" spc="-40" normalizeH="0" baseline="0" noProof="0" dirty="0" smtClean="0">
                <a:ln>
                  <a:noFill/>
                </a:ln>
                <a:solidFill>
                  <a:prstClr val="black"/>
                </a:solidFill>
                <a:effectLst/>
                <a:uLnTx/>
                <a:uFillTx/>
                <a:latin typeface="Calibri"/>
                <a:ea typeface="+mn-ea"/>
                <a:cs typeface="Calibri"/>
              </a:rPr>
              <a:t>at</a:t>
            </a:r>
            <a:r>
              <a:rPr kumimoji="0" sz="2200" b="0" i="0" u="none" strike="noStrike" kern="1200" cap="none" spc="-15" normalizeH="0" baseline="0" noProof="0" dirty="0" smtClean="0">
                <a:ln>
                  <a:noFill/>
                </a:ln>
                <a:solidFill>
                  <a:prstClr val="black"/>
                </a:solidFill>
                <a:effectLst/>
                <a:uLnTx/>
                <a:uFillTx/>
                <a:latin typeface="Calibri"/>
                <a:ea typeface="+mn-ea"/>
                <a:cs typeface="Calibri"/>
              </a:rPr>
              <a:t>a</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and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withi</a:t>
            </a:r>
            <a:r>
              <a:rPr kumimoji="0" sz="2200" b="0" i="0" u="none" strike="noStrike" kern="1200" cap="none" spc="-15" normalizeH="0" baseline="0" noProof="0" dirty="0" smtClean="0">
                <a:ln>
                  <a:noFill/>
                </a:ln>
                <a:solidFill>
                  <a:prstClr val="black"/>
                </a:solidFill>
                <a:effectLst/>
                <a:uLnTx/>
                <a:uFillTx/>
                <a:latin typeface="Calibri"/>
                <a:ea typeface="+mn-ea"/>
                <a:cs typeface="Calibri"/>
              </a:rPr>
              <a:t>n</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5</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d</a:t>
            </a:r>
            <a:r>
              <a:rPr kumimoji="0" sz="2200" b="0" i="0" u="none" strike="noStrike" kern="1200" cap="none" spc="-45" normalizeH="0" baseline="0" noProof="0" dirty="0" smtClean="0">
                <a:ln>
                  <a:noFill/>
                </a:ln>
                <a:solidFill>
                  <a:prstClr val="black"/>
                </a:solidFill>
                <a:effectLst/>
                <a:uLnTx/>
                <a:uFillTx/>
                <a:latin typeface="Calibri"/>
                <a:ea typeface="+mn-ea"/>
                <a:cs typeface="Calibri"/>
              </a:rPr>
              <a:t>a</a:t>
            </a:r>
            <a:r>
              <a:rPr kumimoji="0" sz="2200" b="0" i="0" u="none" strike="noStrike" kern="1200" cap="none" spc="-35" normalizeH="0" baseline="0" noProof="0" dirty="0" smtClean="0">
                <a:ln>
                  <a:noFill/>
                </a:ln>
                <a:solidFill>
                  <a:prstClr val="black"/>
                </a:solidFill>
                <a:effectLst/>
                <a:uLnTx/>
                <a:uFillTx/>
                <a:latin typeface="Calibri"/>
                <a:ea typeface="+mn-ea"/>
                <a:cs typeface="Calibri"/>
              </a:rPr>
              <a:t>y</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of</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a:t>
            </a:r>
            <a:r>
              <a:rPr kumimoji="0" sz="2200" b="0" i="0" u="none" strike="noStrike" kern="1200" cap="none" spc="-25" normalizeH="0" baseline="0" noProof="0" dirty="0" smtClean="0">
                <a:ln>
                  <a:noFill/>
                </a:ln>
                <a:solidFill>
                  <a:prstClr val="black"/>
                </a:solidFill>
                <a:effectLst/>
                <a:uLnTx/>
                <a:uFillTx/>
                <a:latin typeface="Calibri"/>
                <a:ea typeface="+mn-ea"/>
                <a:cs typeface="Calibri"/>
              </a:rPr>
              <a:t>h</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end</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of</a:t>
            </a:r>
            <a:r>
              <a:rPr kumimoji="0" sz="2200" b="0" i="0" u="none" strike="noStrike" kern="1200" cap="none" spc="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the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 </a:t>
            </a:r>
            <a:r>
              <a:rPr kumimoji="0" sz="2200" b="0" i="0" u="none" strike="noStrike" kern="1200" cap="none" spc="-15" normalizeH="0" baseline="0" noProof="0" dirty="0" smtClean="0">
                <a:ln>
                  <a:noFill/>
                </a:ln>
                <a:solidFill>
                  <a:prstClr val="black"/>
                </a:solidFill>
                <a:effectLst/>
                <a:uLnTx/>
                <a:uFillTx/>
                <a:latin typeface="Calibri"/>
                <a:ea typeface="+mn-ea"/>
                <a:cs typeface="Calibri"/>
              </a:rPr>
              <a:t>Summ</a:t>
            </a:r>
            <a:r>
              <a:rPr kumimoji="0" sz="2200" b="0" i="0" u="none" strike="noStrike" kern="1200" cap="none" spc="-25" normalizeH="0" baseline="0" noProof="0" dirty="0" smtClean="0">
                <a:ln>
                  <a:noFill/>
                </a:ln>
                <a:solidFill>
                  <a:prstClr val="black"/>
                </a:solidFill>
                <a:effectLst/>
                <a:uLnTx/>
                <a:uFillTx/>
                <a:latin typeface="Calibri"/>
                <a:ea typeface="+mn-ea"/>
                <a:cs typeface="Calibri"/>
              </a:rPr>
              <a:t>e</a:t>
            </a:r>
            <a:r>
              <a:rPr kumimoji="0" sz="2200" b="0" i="0" u="none" strike="noStrike" kern="1200" cap="none" spc="-10" normalizeH="0" baseline="0" noProof="0" dirty="0" smtClean="0">
                <a:ln>
                  <a:noFill/>
                </a:ln>
                <a:solidFill>
                  <a:prstClr val="black"/>
                </a:solidFill>
                <a:effectLst/>
                <a:uLnTx/>
                <a:uFillTx/>
                <a:latin typeface="Calibri"/>
                <a:ea typeface="+mn-ea"/>
                <a:cs typeface="Calibri"/>
              </a:rPr>
              <a:t>r</a:t>
            </a:r>
            <a:r>
              <a:rPr kumimoji="0" sz="2200" b="0" i="0" u="none" strike="noStrike" kern="1200" cap="none" spc="15" normalizeH="0" baseline="0" noProof="0" dirty="0" smtClean="0">
                <a:ln>
                  <a:noFill/>
                </a:ln>
                <a:solidFill>
                  <a:prstClr val="black"/>
                </a:solidFill>
                <a:effectLst/>
                <a:uLnTx/>
                <a:uFillTx/>
                <a:latin typeface="Calibri"/>
                <a:ea typeface="+mn-ea"/>
                <a:cs typeface="Calibri"/>
              </a:rPr>
              <a:t> </a:t>
            </a:r>
            <a:r>
              <a:rPr kumimoji="0" sz="2200" b="0" i="0" u="none" strike="noStrike" kern="1200" cap="none" spc="-10" normalizeH="0" baseline="0" noProof="0" dirty="0" smtClean="0">
                <a:ln>
                  <a:noFill/>
                </a:ln>
                <a:solidFill>
                  <a:prstClr val="black"/>
                </a:solidFill>
                <a:effectLst/>
                <a:uLnTx/>
                <a:uFillTx/>
                <a:latin typeface="Calibri"/>
                <a:ea typeface="+mn-ea"/>
                <a:cs typeface="Calibri"/>
              </a:rPr>
              <a:t>Ses</a:t>
            </a:r>
            <a:r>
              <a:rPr kumimoji="0" sz="2200" b="0" i="0" u="none" strike="noStrike" kern="1200" cap="none" spc="-5" normalizeH="0" baseline="0" noProof="0" dirty="0" smtClean="0">
                <a:ln>
                  <a:noFill/>
                </a:ln>
                <a:solidFill>
                  <a:prstClr val="black"/>
                </a:solidFill>
                <a:effectLst/>
                <a:uLnTx/>
                <a:uFillTx/>
                <a:latin typeface="Calibri"/>
                <a:ea typeface="+mn-ea"/>
                <a:cs typeface="Calibri"/>
              </a:rPr>
              <a:t>s</a:t>
            </a:r>
            <a:r>
              <a:rPr kumimoji="0" sz="2200" b="0" i="0" u="none" strike="noStrike" kern="1200" cap="none" spc="-10" normalizeH="0" baseline="0" noProof="0" dirty="0" smtClean="0">
                <a:ln>
                  <a:noFill/>
                </a:ln>
                <a:solidFill>
                  <a:prstClr val="black"/>
                </a:solidFill>
                <a:effectLst/>
                <a:uLnTx/>
                <a:uFillTx/>
                <a:latin typeface="Calibri"/>
                <a:ea typeface="+mn-ea"/>
                <a:cs typeface="Calibri"/>
              </a:rPr>
              <a:t>ion.</a:t>
            </a:r>
            <a:endParaRPr kumimoji="0" sz="2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1280047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985519">
              <a:lnSpc>
                <a:spcPct val="100000"/>
              </a:lnSpc>
            </a:pPr>
            <a:r>
              <a:rPr sz="4400" dirty="0" smtClean="0">
                <a:latin typeface="Calibri"/>
                <a:cs typeface="Calibri"/>
              </a:rPr>
              <a:t>Outplaced Stude</a:t>
            </a:r>
            <a:r>
              <a:rPr sz="4400" spc="-35" dirty="0" smtClean="0">
                <a:latin typeface="Calibri"/>
                <a:cs typeface="Calibri"/>
              </a:rPr>
              <a:t>n</a:t>
            </a:r>
            <a:r>
              <a:rPr sz="4400" spc="0" dirty="0" smtClean="0">
                <a:latin typeface="Calibri"/>
                <a:cs typeface="Calibri"/>
              </a:rPr>
              <a:t>ts</a:t>
            </a:r>
            <a:r>
              <a:rPr sz="4400" spc="-20" dirty="0" smtClean="0">
                <a:latin typeface="Calibri"/>
                <a:cs typeface="Calibri"/>
              </a:rPr>
              <a:t> </a:t>
            </a:r>
            <a:r>
              <a:rPr sz="4400" spc="-40" dirty="0" smtClean="0">
                <a:latin typeface="Calibri"/>
                <a:cs typeface="Calibri"/>
              </a:rPr>
              <a:t>c</a:t>
            </a:r>
            <a:r>
              <a:rPr sz="4400" spc="0" dirty="0" smtClean="0">
                <a:latin typeface="Calibri"/>
                <a:cs typeface="Calibri"/>
              </a:rPr>
              <a:t>o</a:t>
            </a:r>
            <a:r>
              <a:rPr sz="4400" spc="-30" dirty="0" smtClean="0">
                <a:latin typeface="Calibri"/>
                <a:cs typeface="Calibri"/>
              </a:rPr>
              <a:t>n</a:t>
            </a:r>
            <a:r>
              <a:rPr sz="4400" spc="0" dirty="0" smtClean="0">
                <a:latin typeface="Calibri"/>
                <a:cs typeface="Calibri"/>
              </a:rPr>
              <a:t>t.</a:t>
            </a:r>
            <a:endParaRPr sz="4400">
              <a:latin typeface="Calibri"/>
              <a:cs typeface="Calibri"/>
            </a:endParaRPr>
          </a:p>
        </p:txBody>
      </p:sp>
      <p:sp>
        <p:nvSpPr>
          <p:cNvPr id="4" name="object 4"/>
          <p:cNvSpPr txBox="1"/>
          <p:nvPr/>
        </p:nvSpPr>
        <p:spPr>
          <a:xfrm>
            <a:off x="4846701" y="6417259"/>
            <a:ext cx="4001135" cy="19494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ONN</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U</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S</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114"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60" normalizeH="0" baseline="0" noProof="0" dirty="0" smtClean="0">
                <a:ln>
                  <a:noFill/>
                </a:ln>
                <a:solidFill>
                  <a:srgbClr val="002C73"/>
                </a:solidFill>
                <a:effectLst/>
                <a:uLnTx/>
                <a:uFillTx/>
                <a:latin typeface="Times New Roman"/>
                <a:ea typeface="+mn-ea"/>
                <a:cs typeface="Times New Roman"/>
              </a:rPr>
              <a:t>P</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25" normalizeH="0" baseline="0" noProof="0" dirty="0" smtClean="0">
                <a:ln>
                  <a:noFill/>
                </a:ln>
                <a:solidFill>
                  <a:srgbClr val="002C73"/>
                </a:solidFill>
                <a:effectLst/>
                <a:uLnTx/>
                <a:uFillTx/>
                <a:latin typeface="Times New Roman"/>
                <a:ea typeface="+mn-ea"/>
                <a:cs typeface="Times New Roman"/>
              </a:rPr>
              <a:t>R</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TME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N</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F</a:t>
            </a:r>
            <a:r>
              <a:rPr kumimoji="0" sz="1200" b="0" i="0" u="none" strike="noStrike" kern="1200" cap="none" spc="85" normalizeH="0" baseline="0" noProof="0" dirty="0" smtClean="0">
                <a:ln>
                  <a:noFill/>
                </a:ln>
                <a:solidFill>
                  <a:srgbClr val="002C73"/>
                </a:solidFill>
                <a:effectLst/>
                <a:uLnTx/>
                <a:uFillTx/>
                <a:latin typeface="Times New Roman"/>
                <a:ea typeface="+mn-ea"/>
                <a:cs typeface="Times New Roman"/>
              </a:rPr>
              <a:t> </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E</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DU</a:t>
            </a:r>
            <a:r>
              <a:rPr kumimoji="0" sz="1200" b="0" i="0" u="none" strike="noStrike" kern="1200" cap="none" spc="50" normalizeH="0" baseline="0" noProof="0" dirty="0" smtClean="0">
                <a:ln>
                  <a:noFill/>
                </a:ln>
                <a:solidFill>
                  <a:srgbClr val="002C73"/>
                </a:solidFill>
                <a:effectLst/>
                <a:uLnTx/>
                <a:uFillTx/>
                <a:latin typeface="Times New Roman"/>
                <a:ea typeface="+mn-ea"/>
                <a:cs typeface="Times New Roman"/>
              </a:rPr>
              <a:t>C</a:t>
            </a:r>
            <a:r>
              <a:rPr kumimoji="0" sz="1200" b="0" i="0" u="none" strike="noStrike" kern="1200" cap="none" spc="-90" normalizeH="0" baseline="0" noProof="0" dirty="0" smtClean="0">
                <a:ln>
                  <a:noFill/>
                </a:ln>
                <a:solidFill>
                  <a:srgbClr val="002C73"/>
                </a:solidFill>
                <a:effectLst/>
                <a:uLnTx/>
                <a:uFillTx/>
                <a:latin typeface="Times New Roman"/>
                <a:ea typeface="+mn-ea"/>
                <a:cs typeface="Times New Roman"/>
              </a:rPr>
              <a:t>A</a:t>
            </a:r>
            <a:r>
              <a:rPr kumimoji="0" sz="1200" b="0" i="0" u="none" strike="noStrike" kern="1200" cap="none" spc="45" normalizeH="0" baseline="0" noProof="0" dirty="0" smtClean="0">
                <a:ln>
                  <a:noFill/>
                </a:ln>
                <a:solidFill>
                  <a:srgbClr val="002C73"/>
                </a:solidFill>
                <a:effectLst/>
                <a:uLnTx/>
                <a:uFillTx/>
                <a:latin typeface="Times New Roman"/>
                <a:ea typeface="+mn-ea"/>
                <a:cs typeface="Times New Roman"/>
              </a:rPr>
              <a:t>T</a:t>
            </a:r>
            <a:r>
              <a:rPr kumimoji="0" sz="1200" b="0" i="0" u="none" strike="noStrike" kern="1200" cap="none" spc="15" normalizeH="0" baseline="0" noProof="0" dirty="0" smtClean="0">
                <a:ln>
                  <a:noFill/>
                </a:ln>
                <a:solidFill>
                  <a:srgbClr val="002C73"/>
                </a:solidFill>
                <a:effectLst/>
                <a:uLnTx/>
                <a:uFillTx/>
                <a:latin typeface="Times New Roman"/>
                <a:ea typeface="+mn-ea"/>
                <a:cs typeface="Times New Roman"/>
              </a:rPr>
              <a:t>I</a:t>
            </a:r>
            <a:r>
              <a:rPr kumimoji="0" sz="1200" b="0" i="0" u="none" strike="noStrike" kern="1200" cap="none" spc="40" normalizeH="0" baseline="0" noProof="0" dirty="0" smtClean="0">
                <a:ln>
                  <a:noFill/>
                </a:ln>
                <a:solidFill>
                  <a:srgbClr val="002C73"/>
                </a:solidFill>
                <a:effectLst/>
                <a:uLnTx/>
                <a:uFillTx/>
                <a:latin typeface="Times New Roman"/>
                <a:ea typeface="+mn-ea"/>
                <a:cs typeface="Times New Roman"/>
              </a:rPr>
              <a:t>O</a:t>
            </a:r>
            <a:r>
              <a:rPr kumimoji="0" sz="1200" b="0" i="0" u="none" strike="noStrike" kern="1200" cap="none" spc="0" normalizeH="0" baseline="0" noProof="0" dirty="0" smtClean="0">
                <a:ln>
                  <a:noFill/>
                </a:ln>
                <a:solidFill>
                  <a:srgbClr val="002C73"/>
                </a:solidFill>
                <a:effectLst/>
                <a:uLnTx/>
                <a:uFillTx/>
                <a:latin typeface="Times New Roman"/>
                <a:ea typeface="+mn-ea"/>
                <a:cs typeface="Times New Roman"/>
              </a:rPr>
              <a:t>N</a:t>
            </a:r>
            <a:endParaRPr kumimoji="0" sz="1200" b="0" i="0" u="none" strike="noStrike" kern="1200" cap="none" spc="0" normalizeH="0" baseline="0" noProof="0">
              <a:ln>
                <a:noFill/>
              </a:ln>
              <a:solidFill>
                <a:prstClr val="black"/>
              </a:solidFill>
              <a:effectLst/>
              <a:uLnTx/>
              <a:uFillTx/>
              <a:latin typeface="Times New Roman"/>
              <a:ea typeface="+mn-ea"/>
              <a:cs typeface="Times New Roman"/>
            </a:endParaRPr>
          </a:p>
        </p:txBody>
      </p:sp>
      <p:sp>
        <p:nvSpPr>
          <p:cNvPr id="3" name="object 3"/>
          <p:cNvSpPr txBox="1"/>
          <p:nvPr/>
        </p:nvSpPr>
        <p:spPr>
          <a:xfrm>
            <a:off x="535940" y="1447926"/>
            <a:ext cx="7987665" cy="4850130"/>
          </a:xfrm>
          <a:prstGeom prst="rect">
            <a:avLst/>
          </a:prstGeom>
        </p:spPr>
        <p:txBody>
          <a:bodyPr vert="horz" wrap="square" lIns="0" tIns="0" rIns="0" bIns="0" rtlCol="0">
            <a:noAutofit/>
          </a:bodyPr>
          <a:lstStyle/>
          <a:p>
            <a:pPr marL="12700" marR="127635" lvl="0" indent="0" algn="l" defTabSz="914400" rtl="0" eaLnBrk="1" fontAlgn="auto" latinLnBrk="0" hangingPunct="1">
              <a:lnSpc>
                <a:spcPts val="2810"/>
              </a:lnSpc>
              <a:spcBef>
                <a:spcPts val="0"/>
              </a:spcBef>
              <a:spcAft>
                <a:spcPts val="0"/>
              </a:spcAft>
              <a:buClrTx/>
              <a:buSzTx/>
              <a:buFontTx/>
              <a:buNone/>
              <a:tabLst/>
              <a:defRPr/>
            </a:pPr>
            <a:r>
              <a:rPr kumimoji="0" sz="2600" b="0" i="0" u="none" strike="noStrike" kern="1200" cap="none" spc="0" normalizeH="0" baseline="0" noProof="0" dirty="0" smtClean="0">
                <a:ln>
                  <a:noFill/>
                </a:ln>
                <a:solidFill>
                  <a:prstClr val="black"/>
                </a:solidFill>
                <a:effectLst/>
                <a:uLnTx/>
                <a:uFillTx/>
                <a:latin typeface="Calibri"/>
                <a:ea typeface="+mn-ea"/>
                <a:cs typeface="Calibri"/>
              </a:rPr>
              <a:t>H</a:t>
            </a:r>
            <a:r>
              <a:rPr kumimoji="0" sz="2600" b="0" i="0" u="none" strike="noStrike" kern="1200" cap="none" spc="-25" normalizeH="0" baseline="0" noProof="0" dirty="0" smtClean="0">
                <a:ln>
                  <a:noFill/>
                </a:ln>
                <a:solidFill>
                  <a:prstClr val="black"/>
                </a:solidFill>
                <a:effectLst/>
                <a:uLnTx/>
                <a:uFillTx/>
                <a:latin typeface="Calibri"/>
                <a:ea typeface="+mn-ea"/>
                <a:cs typeface="Calibri"/>
              </a:rPr>
              <a:t>o</a:t>
            </a:r>
            <a:r>
              <a:rPr kumimoji="0" sz="2600" b="0" i="0" u="none" strike="noStrike" kern="1200" cap="none" spc="0" normalizeH="0" baseline="0" noProof="0" dirty="0" smtClean="0">
                <a:ln>
                  <a:noFill/>
                </a:ln>
                <a:solidFill>
                  <a:prstClr val="black"/>
                </a:solidFill>
                <a:effectLst/>
                <a:uLnTx/>
                <a:uFillTx/>
                <a:latin typeface="Calibri"/>
                <a:ea typeface="+mn-ea"/>
                <a:cs typeface="Calibri"/>
              </a:rPr>
              <a:t>w do</a:t>
            </a:r>
            <a:r>
              <a:rPr kumimoji="0" sz="2600" b="0" i="0" u="none" strike="noStrike" kern="1200" cap="none" spc="-5" normalizeH="0" baseline="0" noProof="0" dirty="0" smtClean="0">
                <a:ln>
                  <a:noFill/>
                </a:ln>
                <a:solidFill>
                  <a:prstClr val="black"/>
                </a:solidFill>
                <a:effectLst/>
                <a:uLnTx/>
                <a:uFillTx/>
                <a:latin typeface="Calibri"/>
                <a:ea typeface="+mn-ea"/>
                <a:cs typeface="Calibri"/>
              </a:rPr>
              <a:t> </a:t>
            </a:r>
            <a:r>
              <a:rPr kumimoji="0" sz="2600" b="0" i="0" u="none" strike="noStrike" kern="1200" cap="none" spc="-30" normalizeH="0" baseline="0" noProof="0" dirty="0" smtClean="0">
                <a:ln>
                  <a:noFill/>
                </a:ln>
                <a:solidFill>
                  <a:prstClr val="black"/>
                </a:solidFill>
                <a:effectLst/>
                <a:uLnTx/>
                <a:uFillTx/>
                <a:latin typeface="Calibri"/>
                <a:ea typeface="+mn-ea"/>
                <a:cs typeface="Calibri"/>
              </a:rPr>
              <a:t>w</a:t>
            </a:r>
            <a:r>
              <a:rPr kumimoji="0" sz="2600" b="0" i="0" u="none" strike="noStrike" kern="1200" cap="none" spc="0" normalizeH="0" baseline="0" noProof="0" dirty="0" smtClean="0">
                <a:ln>
                  <a:noFill/>
                </a:ln>
                <a:solidFill>
                  <a:prstClr val="black"/>
                </a:solidFill>
                <a:effectLst/>
                <a:uLnTx/>
                <a:uFillTx/>
                <a:latin typeface="Calibri"/>
                <a:ea typeface="+mn-ea"/>
                <a:cs typeface="Calibri"/>
              </a:rPr>
              <a:t>e kn</a:t>
            </a:r>
            <a:r>
              <a:rPr kumimoji="0" sz="2600" b="0" i="0" u="none" strike="noStrike" kern="1200" cap="none" spc="-20" normalizeH="0" baseline="0" noProof="0" dirty="0" smtClean="0">
                <a:ln>
                  <a:noFill/>
                </a:ln>
                <a:solidFill>
                  <a:prstClr val="black"/>
                </a:solidFill>
                <a:effectLst/>
                <a:uLnTx/>
                <a:uFillTx/>
                <a:latin typeface="Calibri"/>
                <a:ea typeface="+mn-ea"/>
                <a:cs typeface="Calibri"/>
              </a:rPr>
              <a:t>o</a:t>
            </a:r>
            <a:r>
              <a:rPr kumimoji="0" sz="2600" b="0" i="0" u="none" strike="noStrike" kern="1200" cap="none" spc="0" normalizeH="0" baseline="0" noProof="0" dirty="0" smtClean="0">
                <a:ln>
                  <a:noFill/>
                </a:ln>
                <a:solidFill>
                  <a:prstClr val="black"/>
                </a:solidFill>
                <a:effectLst/>
                <a:uLnTx/>
                <a:uFillTx/>
                <a:latin typeface="Calibri"/>
                <a:ea typeface="+mn-ea"/>
                <a:cs typeface="Calibri"/>
              </a:rPr>
              <a:t>w if</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s</a:t>
            </a:r>
            <a:r>
              <a:rPr kumimoji="0" sz="26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600" b="0" i="0" u="none" strike="noStrike" kern="1200" cap="none" spc="-30" normalizeH="0" baseline="0" noProof="0" dirty="0" smtClean="0">
                <a:ln>
                  <a:noFill/>
                </a:ln>
                <a:solidFill>
                  <a:prstClr val="black"/>
                </a:solidFill>
                <a:effectLst/>
                <a:uLnTx/>
                <a:uFillTx/>
                <a:latin typeface="Calibri"/>
                <a:ea typeface="+mn-ea"/>
                <a:cs typeface="Calibri"/>
              </a:rPr>
              <a:t>n</a:t>
            </a:r>
            <a:r>
              <a:rPr kumimoji="0" sz="2600" b="0" i="0" u="none" strike="noStrike" kern="1200" cap="none" spc="0" normalizeH="0" baseline="0" noProof="0" dirty="0" smtClean="0">
                <a:ln>
                  <a:noFill/>
                </a:ln>
                <a:solidFill>
                  <a:prstClr val="black"/>
                </a:solidFill>
                <a:effectLst/>
                <a:uLnTx/>
                <a:uFillTx/>
                <a:latin typeface="Calibri"/>
                <a:ea typeface="+mn-ea"/>
                <a:cs typeface="Calibri"/>
              </a:rPr>
              <a:t>ts</a:t>
            </a:r>
            <a:r>
              <a:rPr kumimoji="0" sz="2600" b="0" i="0" u="none" strike="noStrike" kern="1200" cap="none" spc="-4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a:t>
            </a:r>
            <a:r>
              <a:rPr kumimoji="0" sz="2600" b="0" i="0" u="none" strike="noStrike" kern="1200" cap="none" spc="-3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 earning</a:t>
            </a:r>
            <a:r>
              <a:rPr kumimoji="0" sz="2600" b="0" i="0" u="none" strike="noStrike" kern="1200" cap="none" spc="-3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g</a:t>
            </a:r>
            <a:r>
              <a:rPr kumimoji="0" sz="2600" b="0" i="0" u="none" strike="noStrike" kern="1200" cap="none" spc="-50"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ades,</a:t>
            </a:r>
            <a:r>
              <a:rPr kumimoji="0" sz="2600" b="0" i="0" u="none" strike="noStrike" kern="1200" cap="none" spc="-3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earning c</a:t>
            </a:r>
            <a:r>
              <a:rPr kumimoji="0" sz="2600" b="0" i="0" u="none" strike="noStrike" kern="1200" cap="none" spc="-30"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edits</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which</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25" normalizeH="0" baseline="0" noProof="0" dirty="0" smtClean="0">
                <a:ln>
                  <a:noFill/>
                </a:ln>
                <a:solidFill>
                  <a:prstClr val="black"/>
                </a:solidFill>
                <a:effectLst/>
                <a:uLnTx/>
                <a:uFillTx/>
                <a:latin typeface="Calibri"/>
                <a:ea typeface="+mn-ea"/>
                <a:cs typeface="Calibri"/>
              </a:rPr>
              <a:t>c</a:t>
            </a:r>
            <a:r>
              <a:rPr kumimoji="0" sz="2600" b="0" i="0" u="none" strike="noStrike" kern="1200" cap="none" spc="0" normalizeH="0" baseline="0" noProof="0" dirty="0" smtClean="0">
                <a:ln>
                  <a:noFill/>
                </a:ln>
                <a:solidFill>
                  <a:prstClr val="black"/>
                </a:solidFill>
                <a:effectLst/>
                <a:uLnTx/>
                <a:uFillTx/>
                <a:latin typeface="Calibri"/>
                <a:ea typeface="+mn-ea"/>
                <a:cs typeface="Calibri"/>
              </a:rPr>
              <a:t>ou</a:t>
            </a:r>
            <a:r>
              <a:rPr kumimoji="0" sz="2600" b="0" i="0" u="none" strike="noStrike" kern="1200" cap="none" spc="-5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ses</a:t>
            </a:r>
            <a:r>
              <a:rPr kumimoji="0" sz="2600" b="0" i="0" u="none" strike="noStrike" kern="1200" cap="none" spc="-2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th</a:t>
            </a:r>
            <a:r>
              <a:rPr kumimoji="0" sz="2600" b="0" i="0" u="none" strike="noStrike" kern="1200" cap="none" spc="-10" normalizeH="0" baseline="0" noProof="0" dirty="0" smtClean="0">
                <a:ln>
                  <a:noFill/>
                </a:ln>
                <a:solidFill>
                  <a:prstClr val="black"/>
                </a:solidFill>
                <a:effectLst/>
                <a:uLnTx/>
                <a:uFillTx/>
                <a:latin typeface="Calibri"/>
                <a:ea typeface="+mn-ea"/>
                <a:cs typeface="Calibri"/>
              </a:rPr>
              <a:t>e</a:t>
            </a:r>
            <a:r>
              <a:rPr kumimoji="0" sz="2600" b="0" i="0" u="none" strike="noStrike" kern="1200" cap="none" spc="0" normalizeH="0" baseline="0" noProof="0" dirty="0" smtClean="0">
                <a:ln>
                  <a:noFill/>
                </a:ln>
                <a:solidFill>
                  <a:prstClr val="black"/>
                </a:solidFill>
                <a:effectLst/>
                <a:uLnTx/>
                <a:uFillTx/>
                <a:latin typeface="Calibri"/>
                <a:ea typeface="+mn-ea"/>
                <a:cs typeface="Calibri"/>
              </a:rPr>
              <a:t>y</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a:t>
            </a:r>
            <a:r>
              <a:rPr kumimoji="0" sz="2600" b="0" i="0" u="none" strike="noStrike" kern="1200" cap="none" spc="-3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e</a:t>
            </a:r>
            <a:r>
              <a:rPr kumimoji="0" sz="2600" b="0" i="0" u="none" strike="noStrike" kern="1200" cap="none" spc="-1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en</a:t>
            </a:r>
            <a:r>
              <a:rPr kumimoji="0" sz="2600" b="0" i="0" u="none" strike="noStrike" kern="1200" cap="none" spc="-35" normalizeH="0" baseline="0" noProof="0" dirty="0" smtClean="0">
                <a:ln>
                  <a:noFill/>
                </a:ln>
                <a:solidFill>
                  <a:prstClr val="black"/>
                </a:solidFill>
                <a:effectLst/>
                <a:uLnTx/>
                <a:uFillTx/>
                <a:latin typeface="Calibri"/>
                <a:ea typeface="+mn-ea"/>
                <a:cs typeface="Calibri"/>
              </a:rPr>
              <a:t>r</a:t>
            </a:r>
            <a:r>
              <a:rPr kumimoji="0" sz="2600" b="0" i="0" u="none" strike="noStrike" kern="1200" cap="none" spc="0" normalizeH="0" baseline="0" noProof="0" dirty="0" smtClean="0">
                <a:ln>
                  <a:noFill/>
                </a:ln>
                <a:solidFill>
                  <a:prstClr val="black"/>
                </a:solidFill>
                <a:effectLst/>
                <a:uLnTx/>
                <a:uFillTx/>
                <a:latin typeface="Calibri"/>
                <a:ea typeface="+mn-ea"/>
                <a:cs typeface="Calibri"/>
              </a:rPr>
              <a:t>olled</a:t>
            </a:r>
            <a:r>
              <a:rPr kumimoji="0" sz="2600" b="0" i="0" u="none" strike="noStrike" kern="1200" cap="none" spc="-2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in</a:t>
            </a:r>
            <a:r>
              <a:rPr kumimoji="0" sz="2600" b="0" i="0" u="none" strike="noStrike" kern="1200" cap="none" spc="-5"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in</a:t>
            </a:r>
            <a:r>
              <a:rPr kumimoji="0" sz="2600" b="0" i="0" u="none" strike="noStrike" kern="1200" cap="none" spc="-10" normalizeH="0" baseline="0" noProof="0" dirty="0" smtClean="0">
                <a:ln>
                  <a:noFill/>
                </a:ln>
                <a:solidFill>
                  <a:prstClr val="black"/>
                </a:solidFill>
                <a:effectLst/>
                <a:uLnTx/>
                <a:uFillTx/>
                <a:latin typeface="Calibri"/>
                <a:ea typeface="+mn-ea"/>
                <a:cs typeface="Calibri"/>
              </a:rPr>
              <a:t> </a:t>
            </a:r>
            <a:r>
              <a:rPr kumimoji="0" sz="2600" b="0" i="0" u="none" strike="noStrike" kern="1200" cap="none" spc="0" normalizeH="0" baseline="0" noProof="0" dirty="0" smtClean="0">
                <a:ln>
                  <a:noFill/>
                </a:ln>
                <a:solidFill>
                  <a:prstClr val="black"/>
                </a:solidFill>
                <a:effectLst/>
                <a:uLnTx/>
                <a:uFillTx/>
                <a:latin typeface="Calibri"/>
                <a:ea typeface="+mn-ea"/>
                <a:cs typeface="Calibri"/>
              </a:rPr>
              <a:t>a timely manner?</a:t>
            </a:r>
            <a:endParaRPr kumimoji="0" sz="2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500"/>
              </a:lnSpc>
              <a:spcBef>
                <a:spcPts val="41"/>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Calibri"/>
              <a:ea typeface="+mn-ea"/>
              <a:cs typeface="+mn-cs"/>
            </a:endParaRPr>
          </a:p>
          <a:p>
            <a:pPr marL="756285" marR="12700" lvl="0" indent="-287020" algn="l" defTabSz="914400" rtl="0" eaLnBrk="1" fontAlgn="auto" latinLnBrk="0" hangingPunct="1">
              <a:lnSpc>
                <a:spcPct val="90000"/>
              </a:lnSpc>
              <a:spcBef>
                <a:spcPts val="0"/>
              </a:spcBef>
              <a:spcAft>
                <a:spcPts val="0"/>
              </a:spcAft>
              <a:buClrTx/>
              <a:buSzTx/>
              <a:buFont typeface="Arial"/>
              <a:buChar char="•"/>
              <a:tabLst>
                <a:tab pos="756285" algn="l"/>
              </a:tabLst>
              <a:defRPr/>
            </a:pPr>
            <a:r>
              <a:rPr kumimoji="0" sz="2400" b="0" i="0" u="none" strike="noStrike" kern="1200" cap="none" spc="0" normalizeH="0" baseline="0" noProof="0" dirty="0" smtClean="0">
                <a:ln>
                  <a:noFill/>
                </a:ln>
                <a:solidFill>
                  <a:prstClr val="black"/>
                </a:solidFill>
                <a:effectLst/>
                <a:uLnTx/>
                <a:uFillTx/>
                <a:latin typeface="Calibri"/>
                <a:ea typeface="+mn-ea"/>
                <a:cs typeface="Calibri"/>
              </a:rPr>
              <a:t>T</a:t>
            </a:r>
            <a:r>
              <a:rPr kumimoji="0" sz="2400" b="0" i="0" u="none" strike="noStrike" kern="1200" cap="none" spc="-10" normalizeH="0" baseline="0" noProof="0" dirty="0" smtClean="0">
                <a:ln>
                  <a:noFill/>
                </a:ln>
                <a:solidFill>
                  <a:prstClr val="black"/>
                </a:solidFill>
                <a:effectLst/>
                <a:uLnTx/>
                <a:uFillTx/>
                <a:latin typeface="Calibri"/>
                <a:ea typeface="+mn-ea"/>
                <a:cs typeface="Calibri"/>
              </a:rPr>
              <a:t>h</a:t>
            </a:r>
            <a:r>
              <a:rPr kumimoji="0" sz="2400" b="0" i="0" u="none" strike="noStrike" kern="1200" cap="none" spc="0" normalizeH="0" baseline="0" noProof="0" dirty="0" smtClean="0">
                <a:ln>
                  <a:noFill/>
                </a:ln>
                <a:solidFill>
                  <a:prstClr val="black"/>
                </a:solidFill>
                <a:effectLst/>
                <a:uLnTx/>
                <a:uFillTx/>
                <a:latin typeface="Calibri"/>
                <a:ea typeface="+mn-ea"/>
                <a:cs typeface="Calibri"/>
              </a:rPr>
              <a:t>is is all</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part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of</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the</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20"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o</a:t>
            </a:r>
            <a:r>
              <a:rPr kumimoji="0" sz="2400" b="0" i="0" u="none" strike="noStrike" kern="1200" cap="none" spc="-45" normalizeH="0" baseline="0" noProof="0" dirty="0" smtClean="0">
                <a:ln>
                  <a:noFill/>
                </a:ln>
                <a:solidFill>
                  <a:prstClr val="black"/>
                </a:solidFill>
                <a:effectLst/>
                <a:uLnTx/>
                <a:uFillTx/>
                <a:latin typeface="Calibri"/>
                <a:ea typeface="+mn-ea"/>
                <a:cs typeface="Calibri"/>
              </a:rPr>
              <a:t>n</a:t>
            </a:r>
            <a:r>
              <a:rPr kumimoji="0" sz="2400" b="0" i="0" u="none" strike="noStrike" kern="1200" cap="none" spc="-30" normalizeH="0" baseline="0" noProof="0" dirty="0" smtClean="0">
                <a:ln>
                  <a:noFill/>
                </a:ln>
                <a:solidFill>
                  <a:prstClr val="black"/>
                </a:solidFill>
                <a:effectLst/>
                <a:uLnTx/>
                <a:uFillTx/>
                <a:latin typeface="Calibri"/>
                <a:ea typeface="+mn-ea"/>
                <a:cs typeface="Calibri"/>
              </a:rPr>
              <a:t>v</a:t>
            </a:r>
            <a:r>
              <a:rPr kumimoji="0" sz="2400" b="0" i="0" u="none" strike="noStrike" kern="1200" cap="none" spc="0" normalizeH="0" baseline="0" noProof="0" dirty="0" smtClean="0">
                <a:ln>
                  <a:noFill/>
                </a:ln>
                <a:solidFill>
                  <a:prstClr val="black"/>
                </a:solidFill>
                <a:effectLst/>
                <a:uLnTx/>
                <a:uFillTx/>
                <a:latin typeface="Calibri"/>
                <a:ea typeface="+mn-ea"/>
                <a:cs typeface="Calibri"/>
              </a:rPr>
              <a:t>e</a:t>
            </a:r>
            <a:r>
              <a:rPr kumimoji="0" sz="2400" b="0" i="0" u="none" strike="noStrike" kern="1200" cap="none" spc="-3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s</a:t>
            </a:r>
            <a:r>
              <a:rPr kumimoji="0" sz="2400" b="0" i="0" u="none" strike="noStrike" kern="1200" cap="none" spc="-30" normalizeH="0" baseline="0" noProof="0" dirty="0" smtClean="0">
                <a:ln>
                  <a:noFill/>
                </a:ln>
                <a:solidFill>
                  <a:prstClr val="black"/>
                </a:solidFill>
                <a:effectLst/>
                <a:uLnTx/>
                <a:uFillTx/>
                <a:latin typeface="Calibri"/>
                <a:ea typeface="+mn-ea"/>
                <a:cs typeface="Calibri"/>
              </a:rPr>
              <a:t>a</a:t>
            </a:r>
            <a:r>
              <a:rPr kumimoji="0" sz="2400" b="0" i="0" u="none" strike="noStrike" kern="1200" cap="none" spc="0" normalizeH="0" baseline="0" noProof="0" dirty="0" smtClean="0">
                <a:ln>
                  <a:noFill/>
                </a:ln>
                <a:solidFill>
                  <a:prstClr val="black"/>
                </a:solidFill>
                <a:effectLst/>
                <a:uLnTx/>
                <a:uFillTx/>
                <a:latin typeface="Calibri"/>
                <a:ea typeface="+mn-ea"/>
                <a:cs typeface="Calibri"/>
              </a:rPr>
              <a:t>ti</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n</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20" normalizeH="0" baseline="0" noProof="0" dirty="0" smtClean="0">
                <a:ln>
                  <a:noFill/>
                </a:ln>
                <a:solidFill>
                  <a:prstClr val="black"/>
                </a:solidFill>
                <a:effectLst/>
                <a:uLnTx/>
                <a:uFillTx/>
                <a:latin typeface="Calibri"/>
                <a:ea typeface="+mn-ea"/>
                <a:cs typeface="Calibri"/>
              </a:rPr>
              <a:t>b</a:t>
            </a:r>
            <a:r>
              <a:rPr kumimoji="0" sz="2400" b="0" i="0" u="none" strike="noStrike" kern="1200" cap="none" spc="0" normalizeH="0" baseline="0" noProof="0" dirty="0" smtClean="0">
                <a:ln>
                  <a:noFill/>
                </a:ln>
                <a:solidFill>
                  <a:prstClr val="black"/>
                </a:solidFill>
                <a:effectLst/>
                <a:uLnTx/>
                <a:uFillTx/>
                <a:latin typeface="Calibri"/>
                <a:ea typeface="+mn-ea"/>
                <a:cs typeface="Calibri"/>
              </a:rPr>
              <a:t>y the</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P</a:t>
            </a:r>
            <a:r>
              <a:rPr kumimoji="0" sz="2400" b="0" i="0" u="none" strike="noStrike" kern="1200" cap="none" spc="-25" normalizeH="0" baseline="0" noProof="0" dirty="0" smtClean="0">
                <a:ln>
                  <a:noFill/>
                </a:ln>
                <a:solidFill>
                  <a:prstClr val="black"/>
                </a:solidFill>
                <a:effectLst/>
                <a:uLnTx/>
                <a:uFillTx/>
                <a:latin typeface="Calibri"/>
                <a:ea typeface="+mn-ea"/>
                <a:cs typeface="Calibri"/>
              </a:rPr>
              <a:t>P</a:t>
            </a:r>
            <a:r>
              <a:rPr kumimoji="0" sz="2400" b="0" i="0" u="none" strike="noStrike" kern="1200" cap="none" spc="-250" normalizeH="0" baseline="0" noProof="0" dirty="0" smtClean="0">
                <a:ln>
                  <a:noFill/>
                </a:ln>
                <a:solidFill>
                  <a:prstClr val="black"/>
                </a:solidFill>
                <a:effectLst/>
                <a:uLnTx/>
                <a:uFillTx/>
                <a:latin typeface="Calibri"/>
                <a:ea typeface="+mn-ea"/>
                <a:cs typeface="Calibri"/>
              </a:rPr>
              <a:t>T</a:t>
            </a:r>
            <a:r>
              <a:rPr kumimoji="0" sz="2400" b="0" i="0" u="none" strike="noStrike" kern="1200" cap="none" spc="-10" normalizeH="0" baseline="0" noProof="0" dirty="0" smtClean="0">
                <a:ln>
                  <a:noFill/>
                </a:ln>
                <a:solidFill>
                  <a:prstClr val="black"/>
                </a:solidFill>
                <a:effectLst/>
                <a:uLnTx/>
                <a:uFillTx/>
                <a:latin typeface="Calibri"/>
                <a:ea typeface="+mn-ea"/>
                <a:cs typeface="Calibri"/>
              </a:rPr>
              <a:t>,</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b</a:t>
            </a:r>
            <a:r>
              <a:rPr kumimoji="0" sz="2400" b="0" i="0" u="none" strike="noStrike" kern="1200" cap="none" spc="-10" normalizeH="0" baseline="0" noProof="0" dirty="0" smtClean="0">
                <a:ln>
                  <a:noFill/>
                </a:ln>
                <a:solidFill>
                  <a:prstClr val="black"/>
                </a:solidFill>
                <a:effectLst/>
                <a:uLnTx/>
                <a:uFillTx/>
                <a:latin typeface="Calibri"/>
                <a:ea typeface="+mn-ea"/>
                <a:cs typeface="Calibri"/>
              </a:rPr>
              <a:t>e</a:t>
            </a:r>
            <a:r>
              <a:rPr kumimoji="0" sz="2400" b="0" i="0" u="none" strike="noStrike" kern="1200" cap="none" spc="0" normalizeH="0" baseline="0" noProof="0" dirty="0" smtClean="0">
                <a:ln>
                  <a:noFill/>
                </a:ln>
                <a:solidFill>
                  <a:prstClr val="black"/>
                </a:solidFill>
                <a:effectLst/>
                <a:uLnTx/>
                <a:uFillTx/>
                <a:latin typeface="Calibri"/>
                <a:ea typeface="+mn-ea"/>
                <a:cs typeface="Calibri"/>
              </a:rPr>
              <a:t>t</a:t>
            </a:r>
            <a:r>
              <a:rPr kumimoji="0" sz="2400" b="0" i="0" u="none" strike="noStrike" kern="1200" cap="none" spc="-30" normalizeH="0" baseline="0" noProof="0" dirty="0" smtClean="0">
                <a:ln>
                  <a:noFill/>
                </a:ln>
                <a:solidFill>
                  <a:prstClr val="black"/>
                </a:solidFill>
                <a:effectLst/>
                <a:uLnTx/>
                <a:uFillTx/>
                <a:latin typeface="Calibri"/>
                <a:ea typeface="+mn-ea"/>
                <a:cs typeface="Calibri"/>
              </a:rPr>
              <a:t>w</a:t>
            </a:r>
            <a:r>
              <a:rPr kumimoji="0" sz="2400" b="0" i="0" u="none" strike="noStrike" kern="1200" cap="none" spc="0" normalizeH="0" baseline="0" noProof="0" dirty="0" smtClean="0">
                <a:ln>
                  <a:noFill/>
                </a:ln>
                <a:solidFill>
                  <a:prstClr val="black"/>
                </a:solidFill>
                <a:effectLst/>
                <a:uLnTx/>
                <a:uFillTx/>
                <a:latin typeface="Calibri"/>
                <a:ea typeface="+mn-ea"/>
                <a:cs typeface="Calibri"/>
              </a:rPr>
              <a:t>e</a:t>
            </a:r>
            <a:r>
              <a:rPr kumimoji="0" sz="2400" b="0" i="0" u="none" strike="noStrike" kern="1200" cap="none" spc="5" normalizeH="0" baseline="0" noProof="0" dirty="0" smtClean="0">
                <a:ln>
                  <a:noFill/>
                </a:ln>
                <a:solidFill>
                  <a:prstClr val="black"/>
                </a:solidFill>
                <a:effectLst/>
                <a:uLnTx/>
                <a:uFillTx/>
                <a:latin typeface="Calibri"/>
                <a:ea typeface="+mn-ea"/>
                <a:cs typeface="Calibri"/>
              </a:rPr>
              <a:t>e</a:t>
            </a:r>
            <a:r>
              <a:rPr kumimoji="0" sz="2400" b="0" i="0" u="none" strike="noStrike" kern="1200" cap="none" spc="0" normalizeH="0" baseline="0" noProof="0" dirty="0" smtClean="0">
                <a:ln>
                  <a:noFill/>
                </a:ln>
                <a:solidFill>
                  <a:prstClr val="black"/>
                </a:solidFill>
                <a:effectLst/>
                <a:uLnTx/>
                <a:uFillTx/>
                <a:latin typeface="Calibri"/>
                <a:ea typeface="+mn-ea"/>
                <a:cs typeface="Calibri"/>
              </a:rPr>
              <a:t>n</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the L</a:t>
            </a:r>
            <a:r>
              <a:rPr kumimoji="0" sz="2400" b="0" i="0" u="none" strike="noStrike" kern="1200" cap="none" spc="-25" normalizeH="0" baseline="0" noProof="0" dirty="0" smtClean="0">
                <a:ln>
                  <a:noFill/>
                </a:ln>
                <a:solidFill>
                  <a:prstClr val="black"/>
                </a:solidFill>
                <a:effectLst/>
                <a:uLnTx/>
                <a:uFillTx/>
                <a:latin typeface="Calibri"/>
                <a:ea typeface="+mn-ea"/>
                <a:cs typeface="Calibri"/>
              </a:rPr>
              <a:t>E</a:t>
            </a:r>
            <a:r>
              <a:rPr kumimoji="0" sz="2400" b="0" i="0" u="none" strike="noStrike" kern="1200" cap="none" spc="-15" normalizeH="0" baseline="0" noProof="0" dirty="0" smtClean="0">
                <a:ln>
                  <a:noFill/>
                </a:ln>
                <a:solidFill>
                  <a:prstClr val="black"/>
                </a:solidFill>
                <a:effectLst/>
                <a:uLnTx/>
                <a:uFillTx/>
                <a:latin typeface="Calibri"/>
                <a:ea typeface="+mn-ea"/>
                <a:cs typeface="Calibri"/>
              </a:rPr>
              <a:t>A and</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no</a:t>
            </a:r>
            <a:r>
              <a:rPr kumimoji="0" sz="2400" b="0" i="0" u="none" strike="noStrike" kern="1200" cap="none" spc="-10" normalizeH="0" baseline="0" noProof="0" dirty="0" smtClean="0">
                <a:ln>
                  <a:noFill/>
                </a:ln>
                <a:solidFill>
                  <a:prstClr val="black"/>
                </a:solidFill>
                <a:effectLst/>
                <a:uLnTx/>
                <a:uFillTx/>
                <a:latin typeface="Calibri"/>
                <a:ea typeface="+mn-ea"/>
                <a:cs typeface="Calibri"/>
              </a:rPr>
              <a:t>n</a:t>
            </a:r>
            <a:r>
              <a:rPr kumimoji="0" sz="2400" b="0" i="0" u="none" strike="noStrike" kern="1200" cap="none" spc="0" normalizeH="0" baseline="0" noProof="0" dirty="0" smtClean="0">
                <a:ln>
                  <a:noFill/>
                </a:ln>
                <a:solidFill>
                  <a:prstClr val="black"/>
                </a:solidFill>
                <a:effectLst/>
                <a:uLnTx/>
                <a:uFillTx/>
                <a:latin typeface="Calibri"/>
                <a:ea typeface="+mn-ea"/>
                <a:cs typeface="Calibri"/>
              </a:rPr>
              <a:t>-public school.</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75" normalizeH="0" baseline="0" noProof="0" dirty="0" smtClean="0">
                <a:ln>
                  <a:noFill/>
                </a:ln>
                <a:solidFill>
                  <a:prstClr val="black"/>
                </a:solidFill>
                <a:effectLst/>
                <a:uLnTx/>
                <a:uFillTx/>
                <a:latin typeface="Calibri"/>
                <a:ea typeface="+mn-ea"/>
                <a:cs typeface="Calibri"/>
              </a:rPr>
              <a:t>A</a:t>
            </a:r>
            <a:r>
              <a:rPr kumimoji="0" sz="2400" b="0" i="0" u="none" strike="noStrike" kern="1200" cap="none" spc="-10"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the P</a:t>
            </a:r>
            <a:r>
              <a:rPr kumimoji="0" sz="2400" b="0" i="0" u="none" strike="noStrike" kern="1200" cap="none" spc="-35" normalizeH="0" baseline="0" noProof="0" dirty="0" smtClean="0">
                <a:ln>
                  <a:noFill/>
                </a:ln>
                <a:solidFill>
                  <a:prstClr val="black"/>
                </a:solidFill>
                <a:effectLst/>
                <a:uLnTx/>
                <a:uFillTx/>
                <a:latin typeface="Calibri"/>
                <a:ea typeface="+mn-ea"/>
                <a:cs typeface="Calibri"/>
              </a:rPr>
              <a:t>P</a:t>
            </a:r>
            <a:r>
              <a:rPr kumimoji="0" sz="2400" b="0" i="0" u="none" strike="noStrike" kern="1200" cap="none" spc="0" normalizeH="0" baseline="0" noProof="0" dirty="0" smtClean="0">
                <a:ln>
                  <a:noFill/>
                </a:ln>
                <a:solidFill>
                  <a:prstClr val="black"/>
                </a:solidFill>
                <a:effectLst/>
                <a:uLnTx/>
                <a:uFillTx/>
                <a:latin typeface="Calibri"/>
                <a:ea typeface="+mn-ea"/>
                <a:cs typeface="Calibri"/>
              </a:rPr>
              <a:t>T</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20" normalizeH="0" baseline="0" noProof="0" dirty="0" smtClean="0">
                <a:ln>
                  <a:noFill/>
                </a:ln>
                <a:solidFill>
                  <a:prstClr val="black"/>
                </a:solidFill>
                <a:effectLst/>
                <a:uLnTx/>
                <a:uFillTx/>
                <a:latin typeface="Calibri"/>
                <a:ea typeface="+mn-ea"/>
                <a:cs typeface="Calibri"/>
              </a:rPr>
              <a:t>m</a:t>
            </a:r>
            <a:r>
              <a:rPr kumimoji="0" sz="2400" b="0" i="0" u="none" strike="noStrike" kern="1200" cap="none" spc="-5" normalizeH="0" baseline="0" noProof="0" dirty="0" smtClean="0">
                <a:ln>
                  <a:noFill/>
                </a:ln>
                <a:solidFill>
                  <a:prstClr val="black"/>
                </a:solidFill>
                <a:effectLst/>
                <a:uLnTx/>
                <a:uFillTx/>
                <a:latin typeface="Calibri"/>
                <a:ea typeface="+mn-ea"/>
                <a:cs typeface="Calibri"/>
              </a:rPr>
              <a:t>e</a:t>
            </a:r>
            <a:r>
              <a:rPr kumimoji="0" sz="2400" b="0" i="0" u="none" strike="noStrike" kern="1200" cap="none" spc="0" normalizeH="0" baseline="0" noProof="0" dirty="0" smtClean="0">
                <a:ln>
                  <a:noFill/>
                </a:ln>
                <a:solidFill>
                  <a:prstClr val="black"/>
                </a:solidFill>
                <a:effectLst/>
                <a:uLnTx/>
                <a:uFillTx/>
                <a:latin typeface="Calibri"/>
                <a:ea typeface="+mn-ea"/>
                <a:cs typeface="Calibri"/>
              </a:rPr>
              <a:t>etin</a:t>
            </a:r>
            <a:r>
              <a:rPr kumimoji="0" sz="2400" b="0" i="0" u="none" strike="noStrike" kern="1200" cap="none" spc="10" normalizeH="0" baseline="0" noProof="0" dirty="0" smtClean="0">
                <a:ln>
                  <a:noFill/>
                </a:ln>
                <a:solidFill>
                  <a:prstClr val="black"/>
                </a:solidFill>
                <a:effectLst/>
                <a:uLnTx/>
                <a:uFillTx/>
                <a:latin typeface="Calibri"/>
                <a:ea typeface="+mn-ea"/>
                <a:cs typeface="Calibri"/>
              </a:rPr>
              <a:t>g</a:t>
            </a:r>
            <a:r>
              <a:rPr kumimoji="0" sz="2400" b="0" i="0" u="none" strike="noStrike" kern="1200" cap="none" spc="-10" normalizeH="0" baseline="0" noProof="0" dirty="0" smtClean="0">
                <a:ln>
                  <a:noFill/>
                </a:ln>
                <a:solidFill>
                  <a:prstClr val="black"/>
                </a:solidFill>
                <a:effectLst/>
                <a:uLnTx/>
                <a:uFillTx/>
                <a:latin typeface="Calibri"/>
                <a:ea typeface="+mn-ea"/>
                <a:cs typeface="Calibri"/>
              </a:rPr>
              <a:t>,</a:t>
            </a:r>
            <a:r>
              <a:rPr kumimoji="0" sz="2400" b="0" i="0" u="none" strike="noStrike" kern="1200" cap="none" spc="-3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di</a:t>
            </a:r>
            <a:r>
              <a:rPr kumimoji="0" sz="2400" b="0" i="0" u="none" strike="noStrike" kern="1200" cap="none" spc="-30" normalizeH="0" baseline="0" noProof="0" dirty="0" smtClean="0">
                <a:ln>
                  <a:noFill/>
                </a:ln>
                <a:solidFill>
                  <a:prstClr val="black"/>
                </a:solidFill>
                <a:effectLst/>
                <a:uLnTx/>
                <a:uFillTx/>
                <a:latin typeface="Calibri"/>
                <a:ea typeface="+mn-ea"/>
                <a:cs typeface="Calibri"/>
              </a:rPr>
              <a:t>s</a:t>
            </a:r>
            <a:r>
              <a:rPr kumimoji="0" sz="2400" b="0" i="0" u="none" strike="noStrike" kern="1200" cap="none" spc="-10" normalizeH="0" baseline="0" noProof="0" dirty="0" smtClean="0">
                <a:ln>
                  <a:noFill/>
                </a:ln>
                <a:solidFill>
                  <a:prstClr val="black"/>
                </a:solidFill>
                <a:effectLst/>
                <a:uLnTx/>
                <a:uFillTx/>
                <a:latin typeface="Calibri"/>
                <a:ea typeface="+mn-ea"/>
                <a:cs typeface="Calibri"/>
              </a:rPr>
              <a:t>tri</a:t>
            </a:r>
            <a:r>
              <a:rPr kumimoji="0" sz="2400" b="0" i="0" u="none" strike="noStrike" kern="1200" cap="none" spc="-5"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ts sh</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uld</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be discussing</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 app</a:t>
            </a:r>
            <a:r>
              <a:rPr kumimoji="0" sz="2400" b="0" i="0" u="none" strike="noStrike" kern="1200" cap="none" spc="-3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opri</a:t>
            </a:r>
            <a:r>
              <a:rPr kumimoji="0" sz="2400" b="0" i="0" u="none" strike="noStrike" kern="1200" cap="none" spc="-25" normalizeH="0" baseline="0" noProof="0" dirty="0" smtClean="0">
                <a:ln>
                  <a:noFill/>
                </a:ln>
                <a:solidFill>
                  <a:prstClr val="black"/>
                </a:solidFill>
                <a:effectLst/>
                <a:uLnTx/>
                <a:uFillTx/>
                <a:latin typeface="Calibri"/>
                <a:ea typeface="+mn-ea"/>
                <a:cs typeface="Calibri"/>
              </a:rPr>
              <a:t>a</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s</a:t>
            </a:r>
            <a:r>
              <a:rPr kumimoji="0" sz="2400" b="0" i="0" u="none" strike="noStrike" kern="1200" cap="none" spc="-25" normalizeH="0" baseline="0" noProof="0" dirty="0" smtClean="0">
                <a:ln>
                  <a:noFill/>
                </a:ln>
                <a:solidFill>
                  <a:prstClr val="black"/>
                </a:solidFill>
                <a:effectLst/>
                <a:uLnTx/>
                <a:uFillTx/>
                <a:latin typeface="Calibri"/>
                <a:ea typeface="+mn-ea"/>
                <a:cs typeface="Calibri"/>
              </a:rPr>
              <a:t>e</a:t>
            </a:r>
            <a:r>
              <a:rPr kumimoji="0" sz="2400" b="0" i="0" u="none" strike="noStrike" kern="1200" cap="none" spc="-45" normalizeH="0" baseline="0" noProof="0" dirty="0" smtClean="0">
                <a:ln>
                  <a:noFill/>
                </a:ln>
                <a:solidFill>
                  <a:prstClr val="black"/>
                </a:solidFill>
                <a:effectLst/>
                <a:uLnTx/>
                <a:uFillTx/>
                <a:latin typeface="Calibri"/>
                <a:ea typeface="+mn-ea"/>
                <a:cs typeface="Calibri"/>
              </a:rPr>
              <a:t>w</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ork</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f</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 the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s</a:t>
            </a:r>
            <a:r>
              <a:rPr kumimoji="0" sz="24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400" b="0" i="0" u="none" strike="noStrike" kern="1200" cap="none" spc="-25" normalizeH="0" baseline="0" noProof="0" dirty="0" smtClean="0">
                <a:ln>
                  <a:noFill/>
                </a:ln>
                <a:solidFill>
                  <a:prstClr val="black"/>
                </a:solidFill>
                <a:effectLst/>
                <a:uLnTx/>
                <a:uFillTx/>
                <a:latin typeface="Calibri"/>
                <a:ea typeface="+mn-ea"/>
                <a:cs typeface="Calibri"/>
              </a:rPr>
              <a:t>n</a:t>
            </a:r>
            <a:r>
              <a:rPr kumimoji="0" sz="2400" b="0" i="0" u="none" strike="noStrike" kern="1200" cap="none" spc="0" normalizeH="0" baseline="0" noProof="0" dirty="0" smtClean="0">
                <a:ln>
                  <a:noFill/>
                </a:ln>
                <a:solidFill>
                  <a:prstClr val="black"/>
                </a:solidFill>
                <a:effectLst/>
                <a:uLnTx/>
                <a:uFillTx/>
                <a:latin typeface="Calibri"/>
                <a:ea typeface="+mn-ea"/>
                <a:cs typeface="Calibri"/>
              </a:rPr>
              <a:t>t.</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n</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pa</a:t>
            </a:r>
            <a:r>
              <a:rPr kumimoji="0" sz="2400" b="0" i="0" u="none" strike="noStrike" kern="1200" cap="none" spc="-30" normalizeH="0" baseline="0" noProof="0" dirty="0" smtClean="0">
                <a:ln>
                  <a:noFill/>
                </a:ln>
                <a:solidFill>
                  <a:prstClr val="black"/>
                </a:solidFill>
                <a:effectLst/>
                <a:uLnTx/>
                <a:uFillTx/>
                <a:latin typeface="Calibri"/>
                <a:ea typeface="+mn-ea"/>
                <a:cs typeface="Calibri"/>
              </a:rPr>
              <a:t>g</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 8 o</a:t>
            </a:r>
            <a:r>
              <a:rPr kumimoji="0" sz="2400" b="0" i="0" u="none" strike="noStrike" kern="1200" cap="none" spc="0" normalizeH="0" baseline="0" noProof="0" dirty="0" smtClean="0">
                <a:ln>
                  <a:noFill/>
                </a:ln>
                <a:solidFill>
                  <a:prstClr val="black"/>
                </a:solidFill>
                <a:effectLst/>
                <a:uLnTx/>
                <a:uFillTx/>
                <a:latin typeface="Calibri"/>
                <a:ea typeface="+mn-ea"/>
                <a:cs typeface="Calibri"/>
              </a:rPr>
              <a:t>f</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IEP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sh</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uld</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be no</a:t>
            </a:r>
            <a:r>
              <a:rPr kumimoji="0" sz="2400" b="0" i="0" u="none" strike="noStrike" kern="1200" cap="none" spc="-30"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ed if the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s</a:t>
            </a:r>
            <a:r>
              <a:rPr kumimoji="0" sz="24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400" b="0" i="0" u="none" strike="noStrike" kern="1200" cap="none" spc="-30" normalizeH="0" baseline="0" noProof="0" dirty="0" smtClean="0">
                <a:ln>
                  <a:noFill/>
                </a:ln>
                <a:solidFill>
                  <a:prstClr val="black"/>
                </a:solidFill>
                <a:effectLst/>
                <a:uLnTx/>
                <a:uFillTx/>
                <a:latin typeface="Calibri"/>
                <a:ea typeface="+mn-ea"/>
                <a:cs typeface="Calibri"/>
              </a:rPr>
              <a:t>n</a:t>
            </a:r>
            <a:r>
              <a:rPr kumimoji="0" sz="2400" b="0" i="0" u="none" strike="noStrike" kern="1200" cap="none" spc="0" normalizeH="0" baseline="0" noProof="0" dirty="0" smtClean="0">
                <a:ln>
                  <a:noFill/>
                </a:ln>
                <a:solidFill>
                  <a:prstClr val="black"/>
                </a:solidFill>
                <a:effectLst/>
                <a:uLnTx/>
                <a:uFillTx/>
                <a:latin typeface="Calibri"/>
                <a:ea typeface="+mn-ea"/>
                <a:cs typeface="Calibri"/>
              </a:rPr>
              <a:t>t is</a:t>
            </a:r>
            <a:r>
              <a:rPr kumimoji="0" sz="2400" b="0" i="0" u="none" strike="noStrike" kern="1200" cap="none" spc="-25" normalizeH="0" baseline="0" noProof="0" dirty="0" smtClean="0">
                <a:ln>
                  <a:noFill/>
                </a:ln>
                <a:solidFill>
                  <a:prstClr val="black"/>
                </a:solidFill>
                <a:effectLst/>
                <a:uLnTx/>
                <a:uFillTx/>
                <a:latin typeface="Calibri"/>
                <a:ea typeface="+mn-ea"/>
                <a:cs typeface="Calibri"/>
              </a:rPr>
              <a:t> t</a:t>
            </a:r>
            <a:r>
              <a:rPr kumimoji="0" sz="2400" b="0" i="0" u="none" strike="noStrike" kern="1200" cap="none" spc="0" normalizeH="0" baseline="0" noProof="0" dirty="0" smtClean="0">
                <a:ln>
                  <a:noFill/>
                </a:ln>
                <a:solidFill>
                  <a:prstClr val="black"/>
                </a:solidFill>
                <a:effectLst/>
                <a:uLnTx/>
                <a:uFillTx/>
                <a:latin typeface="Calibri"/>
                <a:ea typeface="+mn-ea"/>
                <a:cs typeface="Calibri"/>
              </a:rPr>
              <a:t>o</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e</a:t>
            </a:r>
            <a:r>
              <a:rPr kumimoji="0" sz="2400" b="0" i="0" u="none" strike="noStrike" kern="1200" cap="none" spc="5"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ei</a:t>
            </a:r>
            <a:r>
              <a:rPr kumimoji="0" sz="2400" b="0" i="0" u="none" strike="noStrike" kern="1200" cap="none" spc="-25" normalizeH="0" baseline="0" noProof="0" dirty="0" smtClean="0">
                <a:ln>
                  <a:noFill/>
                </a:ln>
                <a:solidFill>
                  <a:prstClr val="black"/>
                </a:solidFill>
                <a:effectLst/>
                <a:uLnTx/>
                <a:uFillTx/>
                <a:latin typeface="Calibri"/>
                <a:ea typeface="+mn-ea"/>
                <a:cs typeface="Calibri"/>
              </a:rPr>
              <a:t>v</a:t>
            </a:r>
            <a:r>
              <a:rPr kumimoji="0" sz="2400" b="0" i="0" u="none" strike="noStrike" kern="1200" cap="none" spc="0" normalizeH="0" baseline="0" noProof="0" dirty="0" smtClean="0">
                <a:ln>
                  <a:noFill/>
                </a:ln>
                <a:solidFill>
                  <a:prstClr val="black"/>
                </a:solidFill>
                <a:effectLst/>
                <a:uLnTx/>
                <a:uFillTx/>
                <a:latin typeface="Calibri"/>
                <a:ea typeface="+mn-ea"/>
                <a:cs typeface="Calibri"/>
              </a:rPr>
              <a:t>e g</a:t>
            </a:r>
            <a:r>
              <a:rPr kumimoji="0" sz="2400" b="0" i="0" u="none" strike="noStrike" kern="1200" cap="none" spc="-5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ading</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ac</a:t>
            </a:r>
            <a:r>
              <a:rPr kumimoji="0" sz="2400" b="0" i="0" u="none" strike="noStrike" kern="1200" cap="none" spc="-15"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omm</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d</a:t>
            </a:r>
            <a:r>
              <a:rPr kumimoji="0" sz="2400" b="0" i="0" u="none" strike="noStrike" kern="1200" cap="none" spc="-25" normalizeH="0" baseline="0" noProof="0" dirty="0" smtClean="0">
                <a:ln>
                  <a:noFill/>
                </a:ln>
                <a:solidFill>
                  <a:prstClr val="black"/>
                </a:solidFill>
                <a:effectLst/>
                <a:uLnTx/>
                <a:uFillTx/>
                <a:latin typeface="Calibri"/>
                <a:ea typeface="+mn-ea"/>
                <a:cs typeface="Calibri"/>
              </a:rPr>
              <a:t>a</a:t>
            </a:r>
            <a:r>
              <a:rPr kumimoji="0" sz="2400" b="0" i="0" u="none" strike="noStrike" kern="1200" cap="none" spc="0" normalizeH="0" baseline="0" noProof="0" dirty="0" smtClean="0">
                <a:ln>
                  <a:noFill/>
                </a:ln>
                <a:solidFill>
                  <a:prstClr val="black"/>
                </a:solidFill>
                <a:effectLst/>
                <a:uLnTx/>
                <a:uFillTx/>
                <a:latin typeface="Calibri"/>
                <a:ea typeface="+mn-ea"/>
                <a:cs typeface="Calibri"/>
              </a:rPr>
              <a:t>ti</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ns</a:t>
            </a:r>
            <a:r>
              <a:rPr kumimoji="0" sz="2400" b="0" i="0" u="none" strike="noStrike" kern="1200" cap="none" spc="-3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a:t>
            </a:r>
            <a:r>
              <a:rPr kumimoji="0" sz="2400" b="0" i="0" u="none" strike="noStrike" kern="1200" cap="none" spc="5" normalizeH="0" baseline="0" noProof="0" dirty="0" smtClean="0">
                <a:ln>
                  <a:noFill/>
                </a:ln>
                <a:solidFill>
                  <a:prstClr val="black"/>
                </a:solidFill>
                <a:effectLst/>
                <a:uLnTx/>
                <a:uFillTx/>
                <a:latin typeface="Calibri"/>
                <a:ea typeface="+mn-ea"/>
                <a:cs typeface="Calibri"/>
              </a:rPr>
              <a:t>e</a:t>
            </a:r>
            <a:r>
              <a:rPr kumimoji="0" sz="2400" b="0" i="0" u="none" strike="noStrike" kern="1200" cap="none" spc="15" normalizeH="0" baseline="0" noProof="0" dirty="0" smtClean="0">
                <a:ln>
                  <a:noFill/>
                </a:ln>
                <a:solidFill>
                  <a:prstClr val="black"/>
                </a:solidFill>
                <a:effectLst/>
                <a:uLnTx/>
                <a:uFillTx/>
                <a:latin typeface="Calibri"/>
                <a:ea typeface="+mn-ea"/>
                <a:cs typeface="Calibri"/>
              </a:rPr>
              <a:t>.</a:t>
            </a:r>
            <a:r>
              <a:rPr kumimoji="0" sz="2400" b="0" i="0" u="none" strike="noStrike" kern="1200" cap="none" spc="0" normalizeH="0" baseline="0" noProof="0" dirty="0" smtClean="0">
                <a:ln>
                  <a:noFill/>
                </a:ln>
                <a:solidFill>
                  <a:prstClr val="black"/>
                </a:solidFill>
                <a:effectLst/>
                <a:uLnTx/>
                <a:uFillTx/>
                <a:latin typeface="Calibri"/>
                <a:ea typeface="+mn-ea"/>
                <a:cs typeface="Calibri"/>
              </a:rPr>
              <a:t>g</a:t>
            </a:r>
            <a:r>
              <a:rPr kumimoji="0" sz="2400" b="0" i="0" u="none" strike="noStrike" kern="1200" cap="none" spc="-10" normalizeH="0" baseline="0" noProof="0" dirty="0" smtClean="0">
                <a:ln>
                  <a:noFill/>
                </a:ln>
                <a:solidFill>
                  <a:prstClr val="black"/>
                </a:solidFill>
                <a:effectLst/>
                <a:uLnTx/>
                <a:uFillTx/>
                <a:latin typeface="Calibri"/>
                <a:ea typeface="+mn-ea"/>
                <a:cs typeface="Calibri"/>
              </a:rPr>
              <a: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is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g</a:t>
            </a:r>
            <a:r>
              <a:rPr kumimoji="0" sz="2400" b="0" i="0" u="none" strike="noStrike" kern="1200" cap="none" spc="-6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ad</a:t>
            </a:r>
            <a:r>
              <a:rPr kumimoji="0" sz="2400" b="0" i="0" u="none" strike="noStrike" kern="1200" cap="none" spc="-10" normalizeH="0" baseline="0" noProof="0" dirty="0" smtClean="0">
                <a:ln>
                  <a:noFill/>
                </a:ln>
                <a:solidFill>
                  <a:prstClr val="black"/>
                </a:solidFill>
                <a:effectLst/>
                <a:uLnTx/>
                <a:uFillTx/>
                <a:latin typeface="Calibri"/>
                <a:ea typeface="+mn-ea"/>
                <a:cs typeface="Calibri"/>
              </a:rPr>
              <a:t>e</a:t>
            </a:r>
            <a:r>
              <a:rPr kumimoji="0" sz="2400" b="0" i="0" u="none" strike="noStrike" kern="1200" cap="none" spc="0" normalizeH="0" baseline="0" noProof="0" dirty="0" smtClean="0">
                <a:ln>
                  <a:noFill/>
                </a:ln>
                <a:solidFill>
                  <a:prstClr val="black"/>
                </a:solidFill>
                <a:effectLst/>
                <a:uLnTx/>
                <a:uFillTx/>
                <a:latin typeface="Calibri"/>
                <a:ea typeface="+mn-ea"/>
                <a:cs typeface="Calibri"/>
              </a:rPr>
              <a:t>d</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 ung</a:t>
            </a:r>
            <a:r>
              <a:rPr kumimoji="0" sz="2400" b="0" i="0" u="none" strike="noStrike" kern="1200" cap="none" spc="-5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ad</a:t>
            </a:r>
            <a:r>
              <a:rPr kumimoji="0" sz="2400" b="0" i="0" u="none" strike="noStrike" kern="1200" cap="none" spc="-10" normalizeH="0" baseline="0" noProof="0" dirty="0" smtClean="0">
                <a:ln>
                  <a:noFill/>
                </a:ln>
                <a:solidFill>
                  <a:prstClr val="black"/>
                </a:solidFill>
                <a:effectLst/>
                <a:uLnTx/>
                <a:uFillTx/>
                <a:latin typeface="Calibri"/>
                <a:ea typeface="+mn-ea"/>
                <a:cs typeface="Calibri"/>
              </a:rPr>
              <a:t>e</a:t>
            </a:r>
            <a:r>
              <a:rPr kumimoji="0" sz="2400" b="0" i="0" u="none" strike="noStrike" kern="1200" cap="none" spc="0" normalizeH="0" baseline="0" noProof="0" dirty="0" smtClean="0">
                <a:ln>
                  <a:noFill/>
                </a:ln>
                <a:solidFill>
                  <a:prstClr val="black"/>
                </a:solidFill>
                <a:effectLst/>
                <a:uLnTx/>
                <a:uFillTx/>
                <a:latin typeface="Calibri"/>
                <a:ea typeface="+mn-ea"/>
                <a:cs typeface="Calibri"/>
              </a:rPr>
              <a:t>d)</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and</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if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the</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s</a:t>
            </a:r>
            <a:r>
              <a:rPr kumimoji="0" sz="24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400" b="0" i="0" u="none" strike="noStrike" kern="1200" cap="none" spc="-25" normalizeH="0" baseline="0" noProof="0" dirty="0" smtClean="0">
                <a:ln>
                  <a:noFill/>
                </a:ln>
                <a:solidFill>
                  <a:prstClr val="black"/>
                </a:solidFill>
                <a:effectLst/>
                <a:uLnTx/>
                <a:uFillTx/>
                <a:latin typeface="Calibri"/>
                <a:ea typeface="+mn-ea"/>
                <a:cs typeface="Calibri"/>
              </a:rPr>
              <a:t>n</a:t>
            </a:r>
            <a:r>
              <a:rPr kumimoji="0" sz="2400" b="0" i="0" u="none" strike="noStrike" kern="1200" cap="none" spc="-10" normalizeH="0" baseline="0" noProof="0" dirty="0" smtClean="0">
                <a:ln>
                  <a:noFill/>
                </a:ln>
                <a:solidFill>
                  <a:prstClr val="black"/>
                </a:solidFill>
                <a:effectLst/>
                <a:uLnTx/>
                <a:uFillTx/>
                <a:latin typeface="Calibri"/>
                <a:ea typeface="+mn-ea"/>
                <a:cs typeface="Calibri"/>
              </a:rPr>
              <a:t>t will</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be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e</a:t>
            </a:r>
            <a:r>
              <a:rPr kumimoji="0" sz="2400" b="0" i="0" u="none" strike="noStrike" kern="1200" cap="none" spc="0" normalizeH="0" baseline="0" noProof="0" dirty="0" smtClean="0">
                <a:ln>
                  <a:noFill/>
                </a:ln>
                <a:solidFill>
                  <a:prstClr val="black"/>
                </a:solidFill>
                <a:effectLst/>
                <a:uLnTx/>
                <a:uFillTx/>
                <a:latin typeface="Calibri"/>
                <a:ea typeface="+mn-ea"/>
                <a:cs typeface="Calibri"/>
              </a:rPr>
              <a:t>arning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c</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edits</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f</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 </a:t>
            </a:r>
            <a:r>
              <a:rPr kumimoji="0" sz="2400" b="0" i="0" u="none" strike="noStrike" kern="1200" cap="none" spc="-35"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ompl</a:t>
            </a:r>
            <a:r>
              <a:rPr kumimoji="0" sz="2400" b="0" i="0" u="none" strike="noStrike" kern="1200" cap="none" spc="-10" normalizeH="0" baseline="0" noProof="0" dirty="0" smtClean="0">
                <a:ln>
                  <a:noFill/>
                </a:ln>
                <a:solidFill>
                  <a:prstClr val="black"/>
                </a:solidFill>
                <a:effectLst/>
                <a:uLnTx/>
                <a:uFillTx/>
                <a:latin typeface="Calibri"/>
                <a:ea typeface="+mn-ea"/>
                <a:cs typeface="Calibri"/>
              </a:rPr>
              <a:t>e</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ed</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s</a:t>
            </a:r>
            <a:r>
              <a:rPr kumimoji="0" sz="2400" b="0" i="0" u="none" strike="noStrike" kern="1200" cap="none" spc="-25" normalizeH="0" baseline="0" noProof="0" dirty="0" smtClean="0">
                <a:ln>
                  <a:noFill/>
                </a:ln>
                <a:solidFill>
                  <a:prstClr val="black"/>
                </a:solidFill>
                <a:effectLst/>
                <a:uLnTx/>
                <a:uFillTx/>
                <a:latin typeface="Calibri"/>
                <a:ea typeface="+mn-ea"/>
                <a:cs typeface="Calibri"/>
              </a:rPr>
              <a:t>e</a:t>
            </a:r>
            <a:r>
              <a:rPr kumimoji="0" sz="2400" b="0" i="0" u="none" strike="noStrike" kern="1200" cap="none" spc="-45" normalizeH="0" baseline="0" noProof="0" dirty="0" smtClean="0">
                <a:ln>
                  <a:noFill/>
                </a:ln>
                <a:solidFill>
                  <a:prstClr val="black"/>
                </a:solidFill>
                <a:effectLst/>
                <a:uLnTx/>
                <a:uFillTx/>
                <a:latin typeface="Calibri"/>
                <a:ea typeface="+mn-ea"/>
                <a:cs typeface="Calibri"/>
              </a:rPr>
              <a:t>w</a:t>
            </a:r>
            <a:r>
              <a:rPr kumimoji="0" sz="2400" b="0" i="0" u="none" strike="noStrike" kern="1200" cap="none" spc="0" normalizeH="0" baseline="0" noProof="0" dirty="0" smtClean="0">
                <a:ln>
                  <a:noFill/>
                </a:ln>
                <a:solidFill>
                  <a:prstClr val="black"/>
                </a:solidFill>
                <a:effectLst/>
                <a:uLnTx/>
                <a:uFillTx/>
                <a:latin typeface="Calibri"/>
                <a:ea typeface="+mn-ea"/>
                <a:cs typeface="Calibri"/>
              </a:rPr>
              <a:t>ork.</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600"/>
              </a:lnSpc>
              <a:spcBef>
                <a:spcPts val="16"/>
              </a:spcBef>
              <a:spcAft>
                <a:spcPts val="0"/>
              </a:spcAft>
              <a:buClrTx/>
              <a:buSzTx/>
              <a:buFont typeface="Arial"/>
              <a:buChar char="•"/>
              <a:tabLst/>
              <a:defRPr/>
            </a:pPr>
            <a:endParaRPr kumimoji="0" sz="600" b="0" i="0" u="none" strike="noStrike" kern="1200" cap="none" spc="0" normalizeH="0" baseline="0" noProof="0">
              <a:ln>
                <a:noFill/>
              </a:ln>
              <a:solidFill>
                <a:prstClr val="black"/>
              </a:solidFill>
              <a:effectLst/>
              <a:uLnTx/>
              <a:uFillTx/>
              <a:latin typeface="Calibri"/>
              <a:ea typeface="+mn-ea"/>
              <a:cs typeface="+mn-cs"/>
            </a:endParaRPr>
          </a:p>
          <a:p>
            <a:pPr marL="756285" marR="671830" lvl="0" indent="-287020" algn="l" defTabSz="914400" rtl="0" eaLnBrk="1" fontAlgn="auto" latinLnBrk="0" hangingPunct="1">
              <a:lnSpc>
                <a:spcPts val="2590"/>
              </a:lnSpc>
              <a:spcBef>
                <a:spcPts val="0"/>
              </a:spcBef>
              <a:spcAft>
                <a:spcPts val="0"/>
              </a:spcAft>
              <a:buClrTx/>
              <a:buSzTx/>
              <a:buFont typeface="Arial"/>
              <a:buChar char="•"/>
              <a:tabLst>
                <a:tab pos="756285" algn="l"/>
              </a:tabLst>
              <a:defRPr/>
            </a:pPr>
            <a:r>
              <a:rPr kumimoji="0" sz="2400" b="0" i="0" u="none" strike="noStrike" kern="1200" cap="none" spc="-20" normalizeH="0" baseline="0" noProof="0" dirty="0" smtClean="0">
                <a:ln>
                  <a:noFill/>
                </a:ln>
                <a:solidFill>
                  <a:prstClr val="black"/>
                </a:solidFill>
                <a:effectLst/>
                <a:uLnTx/>
                <a:uFillTx/>
                <a:latin typeface="Calibri"/>
                <a:ea typeface="+mn-ea"/>
                <a:cs typeface="Calibri"/>
              </a:rPr>
              <a:t>N</a:t>
            </a:r>
            <a:r>
              <a:rPr kumimoji="0" sz="2400" b="0" i="0" u="none" strike="noStrike" kern="1200" cap="none" spc="-25" normalizeH="0" baseline="0" noProof="0" dirty="0" smtClean="0">
                <a:ln>
                  <a:noFill/>
                </a:ln>
                <a:solidFill>
                  <a:prstClr val="black"/>
                </a:solidFill>
                <a:effectLst/>
                <a:uLnTx/>
                <a:uFillTx/>
                <a:latin typeface="Calibri"/>
                <a:ea typeface="+mn-ea"/>
                <a:cs typeface="Calibri"/>
              </a:rPr>
              <a:t>o</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 th</a:t>
            </a:r>
            <a:r>
              <a:rPr kumimoji="0" sz="2400" b="0" i="0" u="none" strike="noStrike" kern="1200" cap="none" spc="-20" normalizeH="0" baseline="0" noProof="0" dirty="0" smtClean="0">
                <a:ln>
                  <a:noFill/>
                </a:ln>
                <a:solidFill>
                  <a:prstClr val="black"/>
                </a:solidFill>
                <a:effectLst/>
                <a:uLnTx/>
                <a:uFillTx/>
                <a:latin typeface="Calibri"/>
                <a:ea typeface="+mn-ea"/>
                <a:cs typeface="Calibri"/>
              </a:rPr>
              <a:t>a</a:t>
            </a:r>
            <a:r>
              <a:rPr kumimoji="0" sz="2400" b="0" i="0" u="none" strike="noStrike" kern="1200" cap="none" spc="-10" normalizeH="0" baseline="0" noProof="0" dirty="0" smtClean="0">
                <a:ln>
                  <a:noFill/>
                </a:ln>
                <a:solidFill>
                  <a:prstClr val="black"/>
                </a:solidFill>
                <a:effectLst/>
                <a:uLnTx/>
                <a:uFillTx/>
                <a:latin typeface="Calibri"/>
                <a:ea typeface="+mn-ea"/>
                <a:cs typeface="Calibri"/>
              </a:rPr>
              <a:t>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public</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scho</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l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s</a:t>
            </a:r>
            <a:r>
              <a:rPr kumimoji="0" sz="2400" b="0" i="0" u="none" strike="noStrike" kern="1200" cap="none" spc="0" normalizeH="0" baseline="0" noProof="0" dirty="0" smtClean="0">
                <a:ln>
                  <a:noFill/>
                </a:ln>
                <a:solidFill>
                  <a:prstClr val="black"/>
                </a:solidFill>
                <a:effectLst/>
                <a:uLnTx/>
                <a:uFillTx/>
                <a:latin typeface="Calibri"/>
                <a:ea typeface="+mn-ea"/>
                <a:cs typeface="Calibri"/>
              </a:rPr>
              <a:t>tude</a:t>
            </a:r>
            <a:r>
              <a:rPr kumimoji="0" sz="2400" b="0" i="0" u="none" strike="noStrike" kern="1200" cap="none" spc="-25" normalizeH="0" baseline="0" noProof="0" dirty="0" smtClean="0">
                <a:ln>
                  <a:noFill/>
                </a:ln>
                <a:solidFill>
                  <a:prstClr val="black"/>
                </a:solidFill>
                <a:effectLst/>
                <a:uLnTx/>
                <a:uFillTx/>
                <a:latin typeface="Calibri"/>
                <a:ea typeface="+mn-ea"/>
                <a:cs typeface="Calibri"/>
              </a:rPr>
              <a:t>n</a:t>
            </a:r>
            <a:r>
              <a:rPr kumimoji="0" sz="2400" b="0" i="0" u="none" strike="noStrike" kern="1200" cap="none" spc="0" normalizeH="0" baseline="0" noProof="0" dirty="0" smtClean="0">
                <a:ln>
                  <a:noFill/>
                </a:ln>
                <a:solidFill>
                  <a:prstClr val="black"/>
                </a:solidFill>
                <a:effectLst/>
                <a:uLnTx/>
                <a:uFillTx/>
                <a:latin typeface="Calibri"/>
                <a:ea typeface="+mn-ea"/>
                <a:cs typeface="Calibri"/>
              </a:rPr>
              <a:t>ts</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who</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a</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 not</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i</a:t>
            </a:r>
            <a:r>
              <a:rPr kumimoji="0" sz="2400" b="0" i="0" u="none" strike="noStrike" kern="1200" cap="none" spc="-10" normalizeH="0" baseline="0" noProof="0" dirty="0" smtClean="0">
                <a:ln>
                  <a:noFill/>
                </a:ln>
                <a:solidFill>
                  <a:prstClr val="black"/>
                </a:solidFill>
                <a:effectLst/>
                <a:uLnTx/>
                <a:uFillTx/>
                <a:latin typeface="Calibri"/>
                <a:ea typeface="+mn-ea"/>
                <a:cs typeface="Calibri"/>
              </a:rPr>
              <a:t>s</a:t>
            </a:r>
            <a:r>
              <a:rPr kumimoji="0" sz="2400" b="0" i="0" u="none" strike="noStrike" kern="1200" cap="none" spc="0" normalizeH="0" baseline="0" noProof="0" dirty="0" smtClean="0">
                <a:ln>
                  <a:noFill/>
                </a:ln>
                <a:solidFill>
                  <a:prstClr val="black"/>
                </a:solidFill>
                <a:effectLst/>
                <a:uLnTx/>
                <a:uFillTx/>
                <a:latin typeface="Calibri"/>
                <a:ea typeface="+mn-ea"/>
                <a:cs typeface="Calibri"/>
              </a:rPr>
              <a:t>sued </a:t>
            </a:r>
            <a:r>
              <a:rPr kumimoji="0" sz="2400" b="0" i="0" u="none" strike="noStrike" kern="1200" cap="none" spc="-10" normalizeH="0" baseline="0" noProof="0" dirty="0" smtClean="0">
                <a:ln>
                  <a:noFill/>
                </a:ln>
                <a:solidFill>
                  <a:prstClr val="black"/>
                </a:solidFill>
                <a:effectLst/>
                <a:uLnTx/>
                <a:uFillTx/>
                <a:latin typeface="Calibri"/>
                <a:ea typeface="+mn-ea"/>
                <a:cs typeface="Calibri"/>
              </a:rPr>
              <a:t>c</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edits</a:t>
            </a:r>
            <a:r>
              <a:rPr kumimoji="0" sz="2400" b="0" i="0" u="none" strike="noStrike" kern="1200" cap="none" spc="-15" normalizeH="0" baseline="0" noProof="0" dirty="0" smtClean="0">
                <a:ln>
                  <a:noFill/>
                </a:ln>
                <a:solidFill>
                  <a:prstClr val="black"/>
                </a:solidFill>
                <a:effectLst/>
                <a:uLnTx/>
                <a:uFillTx/>
                <a:latin typeface="Calibri"/>
                <a:ea typeface="+mn-ea"/>
                <a:cs typeface="Calibri"/>
              </a:rPr>
              <a:t> by the</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L</a:t>
            </a:r>
            <a:r>
              <a:rPr kumimoji="0" sz="2400" b="0" i="0" u="none" strike="noStrike" kern="1200" cap="none" spc="-25" normalizeH="0" baseline="0" noProof="0" dirty="0" smtClean="0">
                <a:ln>
                  <a:noFill/>
                </a:ln>
                <a:solidFill>
                  <a:prstClr val="black"/>
                </a:solidFill>
                <a:effectLst/>
                <a:uLnTx/>
                <a:uFillTx/>
                <a:latin typeface="Calibri"/>
                <a:ea typeface="+mn-ea"/>
                <a:cs typeface="Calibri"/>
              </a:rPr>
              <a:t>E</a:t>
            </a:r>
            <a:r>
              <a:rPr kumimoji="0" sz="2400" b="0" i="0" u="none" strike="noStrike" kern="1200" cap="none" spc="-15" normalizeH="0" baseline="0" noProof="0" dirty="0" smtClean="0">
                <a:ln>
                  <a:noFill/>
                </a:ln>
                <a:solidFill>
                  <a:prstClr val="black"/>
                </a:solidFill>
                <a:effectLst/>
                <a:uLnTx/>
                <a:uFillTx/>
                <a:latin typeface="Calibri"/>
                <a:ea typeface="+mn-ea"/>
                <a:cs typeface="Calibri"/>
              </a:rPr>
              <a:t>A </a:t>
            </a:r>
            <a:r>
              <a:rPr kumimoji="0" sz="2400" b="0" i="0" u="none" strike="noStrike" kern="1200" cap="none" spc="-50" normalizeH="0" baseline="0" noProof="0" dirty="0" smtClean="0">
                <a:ln>
                  <a:noFill/>
                </a:ln>
                <a:solidFill>
                  <a:prstClr val="black"/>
                </a:solidFill>
                <a:effectLst/>
                <a:uLnTx/>
                <a:uFillTx/>
                <a:latin typeface="Calibri"/>
                <a:ea typeface="+mn-ea"/>
                <a:cs typeface="Calibri"/>
              </a:rPr>
              <a:t>f</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 their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ou</a:t>
            </a:r>
            <a:r>
              <a:rPr kumimoji="0" sz="2400" b="0" i="0" u="none" strike="noStrike" kern="1200" cap="none" spc="-40" normalizeH="0" baseline="0" noProof="0" dirty="0" smtClean="0">
                <a:ln>
                  <a:noFill/>
                </a:ln>
                <a:solidFill>
                  <a:prstClr val="black"/>
                </a:solidFill>
                <a:effectLst/>
                <a:uLnTx/>
                <a:uFillTx/>
                <a:latin typeface="Calibri"/>
                <a:ea typeface="+mn-ea"/>
                <a:cs typeface="Calibri"/>
              </a:rPr>
              <a:t>r</a:t>
            </a:r>
            <a:r>
              <a:rPr kumimoji="0" sz="2400" b="0" i="0" u="none" strike="noStrike" kern="1200" cap="none" spc="-10" normalizeH="0" baseline="0" noProof="0" dirty="0" smtClean="0">
                <a:ln>
                  <a:noFill/>
                </a:ln>
                <a:solidFill>
                  <a:prstClr val="black"/>
                </a:solidFill>
                <a:effectLst/>
                <a:uLnTx/>
                <a:uFillTx/>
                <a:latin typeface="Calibri"/>
                <a:ea typeface="+mn-ea"/>
                <a:cs typeface="Calibri"/>
              </a:rPr>
              <a:t>s</a:t>
            </a:r>
            <a:r>
              <a:rPr kumimoji="0" sz="2400" b="0" i="0" u="none" strike="noStrike" kern="1200" cap="none" spc="-25" normalizeH="0" baseline="0" noProof="0" dirty="0" smtClean="0">
                <a:ln>
                  <a:noFill/>
                </a:ln>
                <a:solidFill>
                  <a:prstClr val="black"/>
                </a:solidFill>
                <a:effectLst/>
                <a:uLnTx/>
                <a:uFillTx/>
                <a:latin typeface="Calibri"/>
                <a:ea typeface="+mn-ea"/>
                <a:cs typeface="Calibri"/>
              </a:rPr>
              <a:t>e</a:t>
            </a:r>
            <a:r>
              <a:rPr kumimoji="0" sz="2400" b="0" i="0" u="none" strike="noStrike" kern="1200" cap="none" spc="-45" normalizeH="0" baseline="0" noProof="0" dirty="0" smtClean="0">
                <a:ln>
                  <a:noFill/>
                </a:ln>
                <a:solidFill>
                  <a:prstClr val="black"/>
                </a:solidFill>
                <a:effectLst/>
                <a:uLnTx/>
                <a:uFillTx/>
                <a:latin typeface="Calibri"/>
                <a:ea typeface="+mn-ea"/>
                <a:cs typeface="Calibri"/>
              </a:rPr>
              <a:t>w</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ork</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c</a:t>
            </a:r>
            <a:r>
              <a:rPr kumimoji="0" sz="2400" b="0" i="0" u="none" strike="noStrike" kern="1200" cap="none" spc="0" normalizeH="0" baseline="0" noProof="0" dirty="0" smtClean="0">
                <a:ln>
                  <a:noFill/>
                </a:ln>
                <a:solidFill>
                  <a:prstClr val="black"/>
                </a:solidFill>
                <a:effectLst/>
                <a:uLnTx/>
                <a:uFillTx/>
                <a:latin typeface="Calibri"/>
                <a:ea typeface="+mn-ea"/>
                <a:cs typeface="Calibri"/>
              </a:rPr>
              <a:t>annot</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earn a </a:t>
            </a:r>
            <a:r>
              <a:rPr kumimoji="0" sz="2400" b="0" i="0" u="none" strike="noStrike" kern="1200" cap="none" spc="-30" normalizeH="0" baseline="0" noProof="0" dirty="0" smtClean="0">
                <a:ln>
                  <a:noFill/>
                </a:ln>
                <a:solidFill>
                  <a:prstClr val="black"/>
                </a:solidFill>
                <a:effectLst/>
                <a:uLnTx/>
                <a:uFillTx/>
                <a:latin typeface="Calibri"/>
                <a:ea typeface="+mn-ea"/>
                <a:cs typeface="Calibri"/>
              </a:rPr>
              <a:t>s</a:t>
            </a:r>
            <a:r>
              <a:rPr kumimoji="0" sz="2400" b="0" i="0" u="none" strike="noStrike" kern="1200" cap="none" spc="-35" normalizeH="0" baseline="0" noProof="0" dirty="0" smtClean="0">
                <a:ln>
                  <a:noFill/>
                </a:ln>
                <a:solidFill>
                  <a:prstClr val="black"/>
                </a:solidFill>
                <a:effectLst/>
                <a:uLnTx/>
                <a:uFillTx/>
                <a:latin typeface="Calibri"/>
                <a:ea typeface="+mn-ea"/>
                <a:cs typeface="Calibri"/>
              </a:rPr>
              <a:t>t</a:t>
            </a:r>
            <a:r>
              <a:rPr kumimoji="0" sz="2400" b="0" i="0" u="none" strike="noStrike" kern="1200" cap="none" spc="0" normalizeH="0" baseline="0" noProof="0" dirty="0" smtClean="0">
                <a:ln>
                  <a:noFill/>
                </a:ln>
                <a:solidFill>
                  <a:prstClr val="black"/>
                </a:solidFill>
                <a:effectLst/>
                <a:uLnTx/>
                <a:uFillTx/>
                <a:latin typeface="Calibri"/>
                <a:ea typeface="+mn-ea"/>
                <a:cs typeface="Calibri"/>
              </a:rPr>
              <a:t>anda</a:t>
            </a:r>
            <a:r>
              <a:rPr kumimoji="0" sz="2400" b="0" i="0" u="none" strike="noStrike" kern="1200" cap="none" spc="-30"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d</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high scho</a:t>
            </a:r>
            <a:r>
              <a:rPr kumimoji="0" sz="2400" b="0" i="0" u="none" strike="noStrike" kern="1200" cap="none" spc="-15" normalizeH="0" baseline="0" noProof="0" dirty="0" smtClean="0">
                <a:ln>
                  <a:noFill/>
                </a:ln>
                <a:solidFill>
                  <a:prstClr val="black"/>
                </a:solidFill>
                <a:effectLst/>
                <a:uLnTx/>
                <a:uFillTx/>
                <a:latin typeface="Calibri"/>
                <a:ea typeface="+mn-ea"/>
                <a:cs typeface="Calibri"/>
              </a:rPr>
              <a:t>o</a:t>
            </a:r>
            <a:r>
              <a:rPr kumimoji="0" sz="2400" b="0" i="0" u="none" strike="noStrike" kern="1200" cap="none" spc="0" normalizeH="0" baseline="0" noProof="0" dirty="0" smtClean="0">
                <a:ln>
                  <a:noFill/>
                </a:ln>
                <a:solidFill>
                  <a:prstClr val="black"/>
                </a:solidFill>
                <a:effectLst/>
                <a:uLnTx/>
                <a:uFillTx/>
                <a:latin typeface="Calibri"/>
                <a:ea typeface="+mn-ea"/>
                <a:cs typeface="Calibri"/>
              </a:rPr>
              <a:t>l dipl</a:t>
            </a:r>
            <a:r>
              <a:rPr kumimoji="0" sz="2400" b="0" i="0" u="none" strike="noStrike" kern="1200" cap="none" spc="-10" normalizeH="0" baseline="0" noProof="0" dirty="0" smtClean="0">
                <a:ln>
                  <a:noFill/>
                </a:ln>
                <a:solidFill>
                  <a:prstClr val="black"/>
                </a:solidFill>
                <a:effectLst/>
                <a:uLnTx/>
                <a:uFillTx/>
                <a:latin typeface="Calibri"/>
                <a:ea typeface="+mn-ea"/>
                <a:cs typeface="Calibri"/>
              </a:rPr>
              <a:t>o</a:t>
            </a:r>
            <a:r>
              <a:rPr kumimoji="0" sz="2400" b="0" i="0" u="none" strike="noStrike" kern="1200" cap="none" spc="-20" normalizeH="0" baseline="0" noProof="0" dirty="0" smtClean="0">
                <a:ln>
                  <a:noFill/>
                </a:ln>
                <a:solidFill>
                  <a:prstClr val="black"/>
                </a:solidFill>
                <a:effectLst/>
                <a:uLnTx/>
                <a:uFillTx/>
                <a:latin typeface="Calibri"/>
                <a:ea typeface="+mn-ea"/>
                <a:cs typeface="Calibri"/>
              </a:rPr>
              <a:t>ma</a:t>
            </a:r>
            <a:r>
              <a:rPr kumimoji="0" sz="2400" b="0" i="0" u="none" strike="noStrike" kern="1200" cap="none" spc="-10" normalizeH="0" baseline="0" noProof="0" dirty="0" smtClean="0">
                <a:ln>
                  <a:noFill/>
                </a:ln>
                <a:solidFill>
                  <a:prstClr val="black"/>
                </a:solidFill>
                <a:effectLst/>
                <a:uLnTx/>
                <a:uFillTx/>
                <a:latin typeface="Calibri"/>
                <a:ea typeface="+mn-ea"/>
                <a:cs typeface="Calibri"/>
              </a:rPr>
              <a:t> f</a:t>
            </a:r>
            <a:r>
              <a:rPr kumimoji="0" sz="2400" b="0" i="0" u="none" strike="noStrike" kern="1200" cap="none" spc="-45" normalizeH="0" baseline="0" noProof="0" dirty="0" smtClean="0">
                <a:ln>
                  <a:noFill/>
                </a:ln>
                <a:solidFill>
                  <a:prstClr val="black"/>
                </a:solidFill>
                <a:effectLst/>
                <a:uLnTx/>
                <a:uFillTx/>
                <a:latin typeface="Calibri"/>
                <a:ea typeface="+mn-ea"/>
                <a:cs typeface="Calibri"/>
              </a:rPr>
              <a:t>r</a:t>
            </a:r>
            <a:r>
              <a:rPr kumimoji="0" sz="2400" b="0" i="0" u="none" strike="noStrike" kern="1200" cap="none" spc="0" normalizeH="0" baseline="0" noProof="0" dirty="0" smtClean="0">
                <a:ln>
                  <a:noFill/>
                </a:ln>
                <a:solidFill>
                  <a:prstClr val="black"/>
                </a:solidFill>
                <a:effectLst/>
                <a:uLnTx/>
                <a:uFillTx/>
                <a:latin typeface="Calibri"/>
                <a:ea typeface="+mn-ea"/>
                <a:cs typeface="Calibri"/>
              </a:rPr>
              <a:t>om</a:t>
            </a:r>
            <a:r>
              <a:rPr kumimoji="0" sz="2400" b="0" i="0" u="none" strike="noStrike" kern="1200" cap="none" spc="-20"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their</a:t>
            </a:r>
            <a:r>
              <a:rPr kumimoji="0" sz="2400" b="0" i="0" u="none" strike="noStrike" kern="1200" cap="none" spc="5" normalizeH="0" baseline="0" noProof="0" dirty="0" smtClean="0">
                <a:ln>
                  <a:noFill/>
                </a:ln>
                <a:solidFill>
                  <a:prstClr val="black"/>
                </a:solidFill>
                <a:effectLst/>
                <a:uLnTx/>
                <a:uFillTx/>
                <a:latin typeface="Calibri"/>
                <a:ea typeface="+mn-ea"/>
                <a:cs typeface="Calibri"/>
              </a:rPr>
              <a:t> </a:t>
            </a:r>
            <a:r>
              <a:rPr kumimoji="0" sz="2400" b="0" i="0" u="none" strike="noStrike" kern="1200" cap="none" spc="0" normalizeH="0" baseline="0" noProof="0" dirty="0" smtClean="0">
                <a:ln>
                  <a:noFill/>
                </a:ln>
                <a:solidFill>
                  <a:prstClr val="black"/>
                </a:solidFill>
                <a:effectLst/>
                <a:uLnTx/>
                <a:uFillTx/>
                <a:latin typeface="Calibri"/>
                <a:ea typeface="+mn-ea"/>
                <a:cs typeface="Calibri"/>
              </a:rPr>
              <a:t>L</a:t>
            </a:r>
            <a:r>
              <a:rPr kumimoji="0" sz="2400" b="0" i="0" u="none" strike="noStrike" kern="1200" cap="none" spc="-25" normalizeH="0" baseline="0" noProof="0" dirty="0" smtClean="0">
                <a:ln>
                  <a:noFill/>
                </a:ln>
                <a:solidFill>
                  <a:prstClr val="black"/>
                </a:solidFill>
                <a:effectLst/>
                <a:uLnTx/>
                <a:uFillTx/>
                <a:latin typeface="Calibri"/>
                <a:ea typeface="+mn-ea"/>
                <a:cs typeface="Calibri"/>
              </a:rPr>
              <a:t>E</a:t>
            </a:r>
            <a:r>
              <a:rPr kumimoji="0" sz="2400" b="0" i="0" u="none" strike="noStrike" kern="1200" cap="none" spc="-15" normalizeH="0" baseline="0" noProof="0" dirty="0" smtClean="0">
                <a:ln>
                  <a:noFill/>
                </a:ln>
                <a:solidFill>
                  <a:prstClr val="black"/>
                </a:solidFill>
                <a:effectLst/>
                <a:uLnTx/>
                <a:uFillTx/>
                <a:latin typeface="Calibri"/>
                <a:ea typeface="+mn-ea"/>
                <a:cs typeface="Calibri"/>
              </a:rPr>
              <a:t>A</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56285" marR="0" lvl="0" indent="0" algn="l" defTabSz="914400" rtl="0" eaLnBrk="1" fontAlgn="auto" latinLnBrk="0" hangingPunct="1">
              <a:lnSpc>
                <a:spcPts val="2555"/>
              </a:lnSpc>
              <a:spcBef>
                <a:spcPts val="0"/>
              </a:spcBef>
              <a:spcAft>
                <a:spcPts val="0"/>
              </a:spcAft>
              <a:buClrTx/>
              <a:buSzTx/>
              <a:buFontTx/>
              <a:buNone/>
              <a:tabLst/>
              <a:defRPr/>
            </a:pPr>
            <a:r>
              <a:rPr kumimoji="0" sz="2400" b="0" i="0" u="none" strike="noStrike" kern="1200" cap="none" spc="0" normalizeH="0" baseline="0" noProof="0" dirty="0" smtClean="0">
                <a:ln>
                  <a:noFill/>
                </a:ln>
                <a:solidFill>
                  <a:prstClr val="black"/>
                </a:solidFill>
                <a:effectLst/>
                <a:uLnTx/>
                <a:uFillTx/>
                <a:latin typeface="Calibri"/>
                <a:ea typeface="+mn-ea"/>
                <a:cs typeface="Calibri"/>
              </a:rPr>
              <a:t>(</a:t>
            </a:r>
            <a:r>
              <a:rPr kumimoji="0" sz="2400" b="0" i="0" u="none" strike="noStrike" kern="1200" cap="none" spc="5" normalizeH="0" baseline="0" noProof="0" dirty="0" smtClean="0">
                <a:ln>
                  <a:noFill/>
                </a:ln>
                <a:solidFill>
                  <a:prstClr val="black"/>
                </a:solidFill>
                <a:effectLst/>
                <a:uLnTx/>
                <a:uFillTx/>
                <a:latin typeface="Calibri"/>
                <a:ea typeface="+mn-ea"/>
                <a:cs typeface="Calibri"/>
              </a:rPr>
              <a:t>C</a:t>
            </a:r>
            <a:r>
              <a:rPr kumimoji="0" sz="2400" b="0" i="0" u="none" strike="noStrike" kern="1200" cap="none" spc="-55" normalizeH="0" baseline="0" noProof="0" dirty="0" smtClean="0">
                <a:ln>
                  <a:noFill/>
                </a:ln>
                <a:solidFill>
                  <a:prstClr val="black"/>
                </a:solidFill>
                <a:effectLst/>
                <a:uLnTx/>
                <a:uFillTx/>
                <a:latin typeface="Calibri"/>
                <a:ea typeface="+mn-ea"/>
                <a:cs typeface="Calibri"/>
              </a:rPr>
              <a:t>.</a:t>
            </a:r>
            <a:r>
              <a:rPr kumimoji="0" sz="2400" b="0" i="0" u="none" strike="noStrike" kern="1200" cap="none" spc="0" normalizeH="0" baseline="0" noProof="0" dirty="0" smtClean="0">
                <a:ln>
                  <a:noFill/>
                </a:ln>
                <a:solidFill>
                  <a:prstClr val="black"/>
                </a:solidFill>
                <a:effectLst/>
                <a:uLnTx/>
                <a:uFillTx/>
                <a:latin typeface="Calibri"/>
                <a:ea typeface="+mn-ea"/>
                <a:cs typeface="Calibri"/>
              </a:rPr>
              <a:t>G</a:t>
            </a:r>
            <a:r>
              <a:rPr kumimoji="0" sz="2400" b="0" i="0" u="none" strike="noStrike" kern="1200" cap="none" spc="-10" normalizeH="0" baseline="0" noProof="0" dirty="0" smtClean="0">
                <a:ln>
                  <a:noFill/>
                </a:ln>
                <a:solidFill>
                  <a:prstClr val="black"/>
                </a:solidFill>
                <a:effectLst/>
                <a:uLnTx/>
                <a:uFillTx/>
                <a:latin typeface="Calibri"/>
                <a:ea typeface="+mn-ea"/>
                <a:cs typeface="Calibri"/>
              </a:rPr>
              <a:t>.</a:t>
            </a:r>
            <a:r>
              <a:rPr kumimoji="0" sz="2400" b="0" i="0" u="none" strike="noStrike" kern="1200" cap="none" spc="0" normalizeH="0" baseline="0" noProof="0" dirty="0" smtClean="0">
                <a:ln>
                  <a:noFill/>
                </a:ln>
                <a:solidFill>
                  <a:prstClr val="black"/>
                </a:solidFill>
                <a:effectLst/>
                <a:uLnTx/>
                <a:uFillTx/>
                <a:latin typeface="Calibri"/>
                <a:ea typeface="+mn-ea"/>
                <a:cs typeface="Calibri"/>
              </a:rPr>
              <a:t>S.</a:t>
            </a:r>
            <a:r>
              <a:rPr kumimoji="0" sz="2400" b="0" i="0" u="none" strike="noStrike" kern="1200" cap="none" spc="-35" normalizeH="0" baseline="0" noProof="0" dirty="0" smtClean="0">
                <a:ln>
                  <a:noFill/>
                </a:ln>
                <a:solidFill>
                  <a:prstClr val="black"/>
                </a:solidFill>
                <a:effectLst/>
                <a:uLnTx/>
                <a:uFillTx/>
                <a:latin typeface="Calibri"/>
                <a:ea typeface="+mn-ea"/>
                <a:cs typeface="Calibri"/>
              </a:rPr>
              <a:t> </a:t>
            </a:r>
            <a:r>
              <a:rPr kumimoji="0" sz="2400" b="0" i="0" u="none" strike="noStrike" kern="1200" cap="none" spc="-15" normalizeH="0" baseline="0" noProof="0" dirty="0" smtClean="0">
                <a:ln>
                  <a:noFill/>
                </a:ln>
                <a:solidFill>
                  <a:prstClr val="black"/>
                </a:solidFill>
                <a:effectLst/>
                <a:uLnTx/>
                <a:uFillTx/>
                <a:latin typeface="Calibri"/>
                <a:ea typeface="+mn-ea"/>
                <a:cs typeface="Calibri"/>
              </a:rPr>
              <a:t>1</a:t>
            </a:r>
            <a:r>
              <a:rPr kumimoji="0" sz="2400" b="0" i="0" u="none" strike="noStrike" kern="1200" cap="none" spc="-25" normalizeH="0" baseline="0" noProof="0" dirty="0" smtClean="0">
                <a:ln>
                  <a:noFill/>
                </a:ln>
                <a:solidFill>
                  <a:prstClr val="black"/>
                </a:solidFill>
                <a:effectLst/>
                <a:uLnTx/>
                <a:uFillTx/>
                <a:latin typeface="Calibri"/>
                <a:ea typeface="+mn-ea"/>
                <a:cs typeface="Calibri"/>
              </a:rPr>
              <a:t>0</a:t>
            </a:r>
            <a:r>
              <a:rPr kumimoji="0" sz="2400" b="0" i="0" u="none" strike="noStrike" kern="1200" cap="none" spc="-5" normalizeH="0" baseline="0" noProof="0" dirty="0" smtClean="0">
                <a:ln>
                  <a:noFill/>
                </a:ln>
                <a:solidFill>
                  <a:prstClr val="black"/>
                </a:solidFill>
                <a:effectLst/>
                <a:uLnTx/>
                <a:uFillTx/>
                <a:latin typeface="Calibri"/>
                <a:ea typeface="+mn-ea"/>
                <a:cs typeface="Calibri"/>
              </a:rPr>
              <a:t>-</a:t>
            </a:r>
            <a:r>
              <a:rPr kumimoji="0" sz="2400" b="0" i="0" u="none" strike="noStrike" kern="1200" cap="none" spc="-15" normalizeH="0" baseline="0" noProof="0" dirty="0" smtClean="0">
                <a:ln>
                  <a:noFill/>
                </a:ln>
                <a:solidFill>
                  <a:prstClr val="black"/>
                </a:solidFill>
                <a:effectLst/>
                <a:uLnTx/>
                <a:uFillTx/>
                <a:latin typeface="Calibri"/>
                <a:ea typeface="+mn-ea"/>
                <a:cs typeface="Calibri"/>
              </a:rPr>
              <a:t>2</a:t>
            </a:r>
            <a:r>
              <a:rPr kumimoji="0" sz="2400" b="0" i="0" u="none" strike="noStrike" kern="1200" cap="none" spc="-25" normalizeH="0" baseline="0" noProof="0" dirty="0" smtClean="0">
                <a:ln>
                  <a:noFill/>
                </a:ln>
                <a:solidFill>
                  <a:prstClr val="black"/>
                </a:solidFill>
                <a:effectLst/>
                <a:uLnTx/>
                <a:uFillTx/>
                <a:latin typeface="Calibri"/>
                <a:ea typeface="+mn-ea"/>
                <a:cs typeface="Calibri"/>
              </a:rPr>
              <a:t>2</a:t>
            </a:r>
            <a:r>
              <a:rPr kumimoji="0" sz="2400" b="0" i="0" u="none" strike="noStrike" kern="1200" cap="none" spc="0" normalizeH="0" baseline="0" noProof="0" dirty="0" smtClean="0">
                <a:ln>
                  <a:noFill/>
                </a:ln>
                <a:solidFill>
                  <a:prstClr val="black"/>
                </a:solidFill>
                <a:effectLst/>
                <a:uLnTx/>
                <a:uFillTx/>
                <a:latin typeface="Calibri"/>
                <a:ea typeface="+mn-ea"/>
                <a:cs typeface="Calibri"/>
              </a:rPr>
              <a:t>1a(b)</a:t>
            </a:r>
            <a:r>
              <a:rPr kumimoji="0" sz="2400" b="0" i="0" u="none" strike="noStrike" kern="1200" cap="none" spc="5" normalizeH="0" baseline="0" noProof="0" dirty="0" smtClean="0">
                <a:ln>
                  <a:noFill/>
                </a:ln>
                <a:solidFill>
                  <a:prstClr val="black"/>
                </a:solidFill>
                <a:effectLst/>
                <a:uLnTx/>
                <a:uFillTx/>
                <a:latin typeface="Calibri"/>
                <a:ea typeface="+mn-ea"/>
                <a:cs typeface="Calibri"/>
              </a:rPr>
              <a:t>)</a:t>
            </a:r>
            <a:r>
              <a:rPr kumimoji="0" sz="24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3211183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1110" y="2159380"/>
            <a:ext cx="7021195" cy="1382395"/>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4400" b="1" i="0" u="none" strike="noStrike" kern="1200" cap="all" spc="-95" normalizeH="0" noProof="0" dirty="0" smtClean="0">
                <a:ln>
                  <a:noFill/>
                </a:ln>
                <a:solidFill>
                  <a:prstClr val="black"/>
                </a:solidFill>
                <a:effectLst/>
                <a:uLnTx/>
                <a:uFillTx/>
                <a:latin typeface="Calibri"/>
                <a:ea typeface="+mn-ea"/>
                <a:cs typeface="Calibri"/>
              </a:rPr>
              <a:t>T</a:t>
            </a:r>
            <a:r>
              <a:rPr kumimoji="0" sz="4400" b="1" i="0" u="none" strike="noStrike" kern="1200" cap="all" spc="0" normalizeH="0" noProof="0" dirty="0" smtClean="0">
                <a:ln>
                  <a:noFill/>
                </a:ln>
                <a:solidFill>
                  <a:prstClr val="black"/>
                </a:solidFill>
                <a:effectLst/>
                <a:uLnTx/>
                <a:uFillTx/>
                <a:latin typeface="Calibri"/>
                <a:ea typeface="+mn-ea"/>
                <a:cs typeface="Calibri"/>
              </a:rPr>
              <a:t>CS</a:t>
            </a:r>
            <a:r>
              <a:rPr kumimoji="0" sz="4400" b="1" i="0" u="none" strike="noStrike" kern="1200" cap="all" spc="-25" normalizeH="0" noProof="0" dirty="0" smtClean="0">
                <a:ln>
                  <a:noFill/>
                </a:ln>
                <a:solidFill>
                  <a:prstClr val="black"/>
                </a:solidFill>
                <a:effectLst/>
                <a:uLnTx/>
                <a:uFillTx/>
                <a:latin typeface="Calibri"/>
                <a:ea typeface="+mn-ea"/>
                <a:cs typeface="Calibri"/>
              </a:rPr>
              <a:t> </a:t>
            </a:r>
            <a:r>
              <a:rPr kumimoji="0" sz="4400" b="1" i="0" u="none" strike="noStrike" kern="1200" cap="all" spc="0" normalizeH="0" noProof="0" dirty="0" smtClean="0">
                <a:ln>
                  <a:noFill/>
                </a:ln>
                <a:solidFill>
                  <a:prstClr val="black"/>
                </a:solidFill>
                <a:effectLst/>
                <a:uLnTx/>
                <a:uFillTx/>
                <a:latin typeface="Calibri"/>
                <a:ea typeface="+mn-ea"/>
                <a:cs typeface="Calibri"/>
              </a:rPr>
              <a:t>D</a:t>
            </a:r>
            <a:r>
              <a:rPr kumimoji="0" sz="4400" b="1" i="0" u="none" strike="noStrike" kern="1200" cap="all" spc="-45" normalizeH="0" noProof="0" dirty="0" smtClean="0">
                <a:ln>
                  <a:noFill/>
                </a:ln>
                <a:solidFill>
                  <a:prstClr val="black"/>
                </a:solidFill>
                <a:effectLst/>
                <a:uLnTx/>
                <a:uFillTx/>
                <a:latin typeface="Calibri"/>
                <a:ea typeface="+mn-ea"/>
                <a:cs typeface="Calibri"/>
              </a:rPr>
              <a:t>a</a:t>
            </a:r>
            <a:r>
              <a:rPr kumimoji="0" sz="4400" b="1" i="0" u="none" strike="noStrike" kern="1200" cap="all" spc="-55" normalizeH="0" noProof="0" dirty="0" smtClean="0">
                <a:ln>
                  <a:noFill/>
                </a:ln>
                <a:solidFill>
                  <a:prstClr val="black"/>
                </a:solidFill>
                <a:effectLst/>
                <a:uLnTx/>
                <a:uFillTx/>
                <a:latin typeface="Calibri"/>
                <a:ea typeface="+mn-ea"/>
                <a:cs typeface="Calibri"/>
              </a:rPr>
              <a:t>t</a:t>
            </a:r>
            <a:r>
              <a:rPr kumimoji="0" sz="4400" b="1" i="0" u="none" strike="noStrike" kern="1200" cap="all" spc="0" normalizeH="0" noProof="0" dirty="0" smtClean="0">
                <a:ln>
                  <a:noFill/>
                </a:ln>
                <a:solidFill>
                  <a:prstClr val="black"/>
                </a:solidFill>
                <a:effectLst/>
                <a:uLnTx/>
                <a:uFillTx/>
                <a:latin typeface="Calibri"/>
                <a:ea typeface="+mn-ea"/>
                <a:cs typeface="Calibri"/>
              </a:rPr>
              <a:t>a and</a:t>
            </a:r>
            <a:r>
              <a:rPr kumimoji="0" sz="4400" b="1" i="0" u="none" strike="noStrike" kern="1200" cap="all" spc="5" normalizeH="0" noProof="0" dirty="0" smtClean="0">
                <a:ln>
                  <a:noFill/>
                </a:ln>
                <a:solidFill>
                  <a:prstClr val="black"/>
                </a:solidFill>
                <a:effectLst/>
                <a:uLnTx/>
                <a:uFillTx/>
                <a:latin typeface="Calibri"/>
                <a:ea typeface="+mn-ea"/>
                <a:cs typeface="Calibri"/>
              </a:rPr>
              <a:t> </a:t>
            </a:r>
            <a:r>
              <a:rPr kumimoji="0" sz="4400" b="1" i="0" u="none" strike="noStrike" kern="1200" cap="all" spc="0" normalizeH="0" noProof="0" dirty="0" smtClean="0">
                <a:ln>
                  <a:noFill/>
                </a:ln>
                <a:solidFill>
                  <a:prstClr val="black"/>
                </a:solidFill>
                <a:effectLst/>
                <a:uLnTx/>
                <a:uFillTx/>
                <a:latin typeface="Calibri"/>
                <a:ea typeface="+mn-ea"/>
                <a:cs typeface="Calibri"/>
              </a:rPr>
              <a:t>N</a:t>
            </a:r>
            <a:r>
              <a:rPr kumimoji="0" sz="4400" b="1" i="0" u="none" strike="noStrike" kern="1200" cap="all" spc="-60" normalizeH="0" noProof="0" dirty="0" smtClean="0">
                <a:ln>
                  <a:noFill/>
                </a:ln>
                <a:solidFill>
                  <a:prstClr val="black"/>
                </a:solidFill>
                <a:effectLst/>
                <a:uLnTx/>
                <a:uFillTx/>
                <a:latin typeface="Calibri"/>
                <a:ea typeface="+mn-ea"/>
                <a:cs typeface="Calibri"/>
              </a:rPr>
              <a:t>e</a:t>
            </a:r>
            <a:r>
              <a:rPr kumimoji="0" sz="4400" b="1" i="0" u="none" strike="noStrike" kern="1200" cap="all" spc="0" normalizeH="0" noProof="0" dirty="0" smtClean="0">
                <a:ln>
                  <a:noFill/>
                </a:ln>
                <a:solidFill>
                  <a:prstClr val="black"/>
                </a:solidFill>
                <a:effectLst/>
                <a:uLnTx/>
                <a:uFillTx/>
                <a:latin typeface="Calibri"/>
                <a:ea typeface="+mn-ea"/>
                <a:cs typeface="Calibri"/>
              </a:rPr>
              <a:t>xt Gen</a:t>
            </a:r>
            <a:r>
              <a:rPr kumimoji="0" sz="4400" b="1" i="0" u="none" strike="noStrike" kern="1200" cap="all" spc="-5" normalizeH="0" noProof="0" dirty="0" smtClean="0">
                <a:ln>
                  <a:noFill/>
                </a:ln>
                <a:solidFill>
                  <a:prstClr val="black"/>
                </a:solidFill>
                <a:effectLst/>
                <a:uLnTx/>
                <a:uFillTx/>
                <a:latin typeface="Calibri"/>
                <a:ea typeface="+mn-ea"/>
                <a:cs typeface="Calibri"/>
              </a:rPr>
              <a:t>e</a:t>
            </a:r>
            <a:r>
              <a:rPr kumimoji="0" sz="4400" b="1" i="0" u="none" strike="noStrike" kern="1200" cap="all" spc="-110" normalizeH="0" noProof="0" dirty="0" smtClean="0">
                <a:ln>
                  <a:noFill/>
                </a:ln>
                <a:solidFill>
                  <a:prstClr val="black"/>
                </a:solidFill>
                <a:effectLst/>
                <a:uLnTx/>
                <a:uFillTx/>
                <a:latin typeface="Calibri"/>
                <a:ea typeface="+mn-ea"/>
                <a:cs typeface="Calibri"/>
              </a:rPr>
              <a:t>r</a:t>
            </a:r>
            <a:r>
              <a:rPr kumimoji="0" sz="4400" b="1" i="0" u="none" strike="noStrike" kern="1200" cap="all" spc="-40" normalizeH="0" noProof="0" dirty="0" smtClean="0">
                <a:ln>
                  <a:noFill/>
                </a:ln>
                <a:solidFill>
                  <a:prstClr val="black"/>
                </a:solidFill>
                <a:effectLst/>
                <a:uLnTx/>
                <a:uFillTx/>
                <a:latin typeface="Calibri"/>
                <a:ea typeface="+mn-ea"/>
                <a:cs typeface="Calibri"/>
              </a:rPr>
              <a:t>a</a:t>
            </a:r>
            <a:r>
              <a:rPr kumimoji="0" sz="4400" b="1" i="0" u="none" strike="noStrike" kern="1200" cap="all" spc="0" normalizeH="0" noProof="0" dirty="0" smtClean="0">
                <a:ln>
                  <a:noFill/>
                </a:ln>
                <a:solidFill>
                  <a:prstClr val="black"/>
                </a:solidFill>
                <a:effectLst/>
                <a:uLnTx/>
                <a:uFillTx/>
                <a:latin typeface="Calibri"/>
                <a:ea typeface="+mn-ea"/>
                <a:cs typeface="Calibri"/>
              </a:rPr>
              <a:t>ti</a:t>
            </a:r>
            <a:r>
              <a:rPr kumimoji="0" sz="4400" b="1" i="0" u="none" strike="noStrike" kern="1200" cap="all" spc="-15" normalizeH="0" noProof="0" dirty="0" smtClean="0">
                <a:ln>
                  <a:noFill/>
                </a:ln>
                <a:solidFill>
                  <a:prstClr val="black"/>
                </a:solidFill>
                <a:effectLst/>
                <a:uLnTx/>
                <a:uFillTx/>
                <a:latin typeface="Calibri"/>
                <a:ea typeface="+mn-ea"/>
                <a:cs typeface="Calibri"/>
              </a:rPr>
              <a:t>o</a:t>
            </a:r>
            <a:r>
              <a:rPr kumimoji="0" sz="4400" b="1" i="0" u="none" strike="noStrike" kern="1200" cap="all" spc="0" normalizeH="0" noProof="0" dirty="0" smtClean="0">
                <a:ln>
                  <a:noFill/>
                </a:ln>
                <a:solidFill>
                  <a:prstClr val="black"/>
                </a:solidFill>
                <a:effectLst/>
                <a:uLnTx/>
                <a:uFillTx/>
                <a:latin typeface="Calibri"/>
                <a:ea typeface="+mn-ea"/>
                <a:cs typeface="Calibri"/>
              </a:rPr>
              <a:t>n</a:t>
            </a:r>
            <a:endParaRPr kumimoji="0" sz="4400" b="0" i="0" u="none" strike="noStrike" kern="1200" cap="all" spc="0" normalizeH="0" noProof="0" dirty="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4400" b="1" i="0" u="none" strike="noStrike" kern="1200" cap="all" spc="0" normalizeH="0" noProof="0" dirty="0" smtClean="0">
                <a:ln>
                  <a:noFill/>
                </a:ln>
                <a:solidFill>
                  <a:prstClr val="black"/>
                </a:solidFill>
                <a:effectLst/>
                <a:uLnTx/>
                <a:uFillTx/>
                <a:latin typeface="Calibri"/>
                <a:ea typeface="+mn-ea"/>
                <a:cs typeface="Calibri"/>
              </a:rPr>
              <a:t>Ac</a:t>
            </a:r>
            <a:r>
              <a:rPr kumimoji="0" sz="4400" b="1" i="0" u="none" strike="noStrike" kern="1200" cap="all" spc="-20" normalizeH="0" noProof="0" dirty="0" smtClean="0">
                <a:ln>
                  <a:noFill/>
                </a:ln>
                <a:solidFill>
                  <a:prstClr val="black"/>
                </a:solidFill>
                <a:effectLst/>
                <a:uLnTx/>
                <a:uFillTx/>
                <a:latin typeface="Calibri"/>
                <a:ea typeface="+mn-ea"/>
                <a:cs typeface="Calibri"/>
              </a:rPr>
              <a:t>c</a:t>
            </a:r>
            <a:r>
              <a:rPr kumimoji="0" sz="4400" b="1" i="0" u="none" strike="noStrike" kern="1200" cap="all" spc="0" normalizeH="0" noProof="0" dirty="0" smtClean="0">
                <a:ln>
                  <a:noFill/>
                </a:ln>
                <a:solidFill>
                  <a:prstClr val="black"/>
                </a:solidFill>
                <a:effectLst/>
                <a:uLnTx/>
                <a:uFillTx/>
                <a:latin typeface="Calibri"/>
                <a:ea typeface="+mn-ea"/>
                <a:cs typeface="Calibri"/>
              </a:rPr>
              <a:t>ou</a:t>
            </a:r>
            <a:r>
              <a:rPr kumimoji="0" sz="4400" b="1" i="0" u="none" strike="noStrike" kern="1200" cap="all" spc="-40" normalizeH="0" noProof="0" dirty="0" smtClean="0">
                <a:ln>
                  <a:noFill/>
                </a:ln>
                <a:solidFill>
                  <a:prstClr val="black"/>
                </a:solidFill>
                <a:effectLst/>
                <a:uLnTx/>
                <a:uFillTx/>
                <a:latin typeface="Calibri"/>
                <a:ea typeface="+mn-ea"/>
                <a:cs typeface="Calibri"/>
              </a:rPr>
              <a:t>n</a:t>
            </a:r>
            <a:r>
              <a:rPr kumimoji="0" sz="4400" b="1" i="0" u="none" strike="noStrike" kern="1200" cap="all" spc="-75" normalizeH="0" noProof="0" dirty="0" smtClean="0">
                <a:ln>
                  <a:noFill/>
                </a:ln>
                <a:solidFill>
                  <a:prstClr val="black"/>
                </a:solidFill>
                <a:effectLst/>
                <a:uLnTx/>
                <a:uFillTx/>
                <a:latin typeface="Calibri"/>
                <a:ea typeface="+mn-ea"/>
                <a:cs typeface="Calibri"/>
              </a:rPr>
              <a:t>t</a:t>
            </a:r>
            <a:r>
              <a:rPr kumimoji="0" sz="4400" b="1" i="0" u="none" strike="noStrike" kern="1200" cap="all" spc="-20" normalizeH="0" noProof="0" dirty="0" smtClean="0">
                <a:ln>
                  <a:noFill/>
                </a:ln>
                <a:solidFill>
                  <a:prstClr val="black"/>
                </a:solidFill>
                <a:effectLst/>
                <a:uLnTx/>
                <a:uFillTx/>
                <a:latin typeface="Calibri"/>
                <a:ea typeface="+mn-ea"/>
                <a:cs typeface="Calibri"/>
              </a:rPr>
              <a:t>abili</a:t>
            </a:r>
            <a:r>
              <a:rPr kumimoji="0" sz="4400" b="1" i="0" u="none" strike="noStrike" kern="1200" cap="all" spc="0" normalizeH="0" noProof="0" dirty="0" smtClean="0">
                <a:ln>
                  <a:noFill/>
                </a:ln>
                <a:solidFill>
                  <a:prstClr val="black"/>
                </a:solidFill>
                <a:effectLst/>
                <a:uLnTx/>
                <a:uFillTx/>
                <a:latin typeface="Calibri"/>
                <a:ea typeface="+mn-ea"/>
                <a:cs typeface="Calibri"/>
              </a:rPr>
              <a:t>ty</a:t>
            </a:r>
            <a:endParaRPr kumimoji="0" sz="4400" b="0" i="0" u="none" strike="noStrike" kern="1200" cap="all" spc="0" normalizeH="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1857044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What are next Generation Indicators?</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92500" lnSpcReduction="10000"/>
          </a:bodyPr>
          <a:lstStyle/>
          <a:p>
            <a:pPr marL="0" indent="0">
              <a:buNone/>
            </a:pPr>
            <a:r>
              <a:rPr lang="en-US" dirty="0" smtClean="0"/>
              <a:t>     Connecticut’s </a:t>
            </a:r>
            <a:r>
              <a:rPr lang="en-US" dirty="0"/>
              <a:t>Next Generation Accountability System is a broad set of 12 indicators that help tell the story of how well a school is preparing its students for success in college, careers and life. </a:t>
            </a:r>
            <a:endParaRPr lang="en-US" dirty="0" smtClean="0"/>
          </a:p>
          <a:p>
            <a:pPr marL="0" indent="0">
              <a:buNone/>
            </a:pPr>
            <a:r>
              <a:rPr lang="en-US" dirty="0"/>
              <a:t> </a:t>
            </a:r>
            <a:r>
              <a:rPr lang="en-US" dirty="0" smtClean="0"/>
              <a:t>    The </a:t>
            </a:r>
            <a:r>
              <a:rPr lang="en-US" dirty="0"/>
              <a:t>system moves beyond test scores and graduation rates and instead provides a more holistic, multifactor perspective of district and school performance and incorporates student growth over time. </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23738670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a:lnSpc>
                <a:spcPct val="100000"/>
              </a:lnSpc>
            </a:pPr>
            <a:r>
              <a:rPr sz="4000" spc="-25" dirty="0" smtClean="0">
                <a:latin typeface="Calibri"/>
                <a:cs typeface="Calibri"/>
              </a:rPr>
              <a:t>P</a:t>
            </a:r>
            <a:r>
              <a:rPr sz="4000" spc="-80" dirty="0" smtClean="0">
                <a:latin typeface="Calibri"/>
                <a:cs typeface="Calibri"/>
              </a:rPr>
              <a:t>r</a:t>
            </a:r>
            <a:r>
              <a:rPr sz="4000" spc="-15" dirty="0" smtClean="0">
                <a:latin typeface="Calibri"/>
                <a:cs typeface="Calibri"/>
              </a:rPr>
              <a:t>ofile </a:t>
            </a:r>
            <a:r>
              <a:rPr sz="4000" spc="-25" dirty="0" smtClean="0">
                <a:latin typeface="Calibri"/>
                <a:cs typeface="Calibri"/>
              </a:rPr>
              <a:t>and</a:t>
            </a:r>
            <a:r>
              <a:rPr sz="4000" spc="-5" dirty="0" smtClean="0">
                <a:latin typeface="Calibri"/>
                <a:cs typeface="Calibri"/>
              </a:rPr>
              <a:t> </a:t>
            </a:r>
            <a:r>
              <a:rPr sz="4000" spc="-120" dirty="0" smtClean="0">
                <a:latin typeface="Calibri"/>
                <a:cs typeface="Calibri"/>
              </a:rPr>
              <a:t>P</a:t>
            </a:r>
            <a:r>
              <a:rPr sz="4000" spc="-20" dirty="0" smtClean="0">
                <a:latin typeface="Calibri"/>
                <a:cs typeface="Calibri"/>
              </a:rPr>
              <a:t>er</a:t>
            </a:r>
            <a:r>
              <a:rPr sz="4000" spc="-95" dirty="0" smtClean="0">
                <a:latin typeface="Calibri"/>
                <a:cs typeface="Calibri"/>
              </a:rPr>
              <a:t>f</a:t>
            </a:r>
            <a:r>
              <a:rPr sz="4000" spc="-25" dirty="0" smtClean="0">
                <a:latin typeface="Calibri"/>
                <a:cs typeface="Calibri"/>
              </a:rPr>
              <a:t>orman</a:t>
            </a:r>
            <a:r>
              <a:rPr sz="4000" spc="-15" dirty="0" smtClean="0">
                <a:latin typeface="Calibri"/>
                <a:cs typeface="Calibri"/>
              </a:rPr>
              <a:t>c</a:t>
            </a:r>
            <a:r>
              <a:rPr sz="4000" spc="-20" dirty="0" smtClean="0">
                <a:latin typeface="Calibri"/>
                <a:cs typeface="Calibri"/>
              </a:rPr>
              <a:t>e </a:t>
            </a:r>
            <a:r>
              <a:rPr sz="4000" spc="-85" dirty="0" smtClean="0">
                <a:latin typeface="Calibri"/>
                <a:cs typeface="Calibri"/>
              </a:rPr>
              <a:t>R</a:t>
            </a:r>
            <a:r>
              <a:rPr sz="4000" spc="-20" dirty="0" smtClean="0">
                <a:latin typeface="Calibri"/>
                <a:cs typeface="Calibri"/>
              </a:rPr>
              <a:t>eport</a:t>
            </a:r>
            <a:r>
              <a:rPr sz="4000" spc="5" dirty="0" smtClean="0">
                <a:latin typeface="Calibri"/>
                <a:cs typeface="Calibri"/>
              </a:rPr>
              <a:t> </a:t>
            </a:r>
            <a:r>
              <a:rPr sz="4000" spc="-20" dirty="0" smtClean="0">
                <a:latin typeface="Calibri"/>
                <a:cs typeface="Calibri"/>
              </a:rPr>
              <a:t>(PPR)</a:t>
            </a:r>
            <a:endParaRPr sz="4000" dirty="0">
              <a:latin typeface="Calibri"/>
              <a:cs typeface="Calibri"/>
            </a:endParaRPr>
          </a:p>
        </p:txBody>
      </p:sp>
      <p:sp>
        <p:nvSpPr>
          <p:cNvPr id="3" name="object 3"/>
          <p:cNvSpPr txBox="1"/>
          <p:nvPr/>
        </p:nvSpPr>
        <p:spPr>
          <a:xfrm>
            <a:off x="2022094" y="1185671"/>
            <a:ext cx="4528185" cy="597535"/>
          </a:xfrm>
          <a:prstGeom prst="rect">
            <a:avLst/>
          </a:prstGeom>
        </p:spPr>
        <p:txBody>
          <a:bodyPr vert="horz" wrap="square" lIns="0" tIns="0" rIns="0" bIns="0" rtlCol="0">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45" normalizeH="0" baseline="0" noProof="0" dirty="0" smtClean="0">
                <a:ln>
                  <a:noFill/>
                </a:ln>
                <a:solidFill>
                  <a:prstClr val="black"/>
                </a:solidFill>
                <a:effectLst/>
                <a:uLnTx/>
                <a:uFillTx/>
                <a:latin typeface="Verdana"/>
                <a:ea typeface="+mn-ea"/>
                <a:cs typeface="Verdana"/>
              </a:rPr>
              <a:t>T</a:t>
            </a:r>
            <a:r>
              <a:rPr kumimoji="0" sz="1800" b="0" i="0" u="none" strike="noStrike" kern="1200" cap="none" spc="-15" normalizeH="0" baseline="0" noProof="0" dirty="0" smtClean="0">
                <a:ln>
                  <a:noFill/>
                </a:ln>
                <a:solidFill>
                  <a:prstClr val="black"/>
                </a:solidFill>
                <a:effectLst/>
                <a:uLnTx/>
                <a:uFillTx/>
                <a:latin typeface="Verdana"/>
                <a:ea typeface="+mn-ea"/>
                <a:cs typeface="Verdana"/>
              </a:rPr>
              <a:t>CS</a:t>
            </a:r>
            <a:r>
              <a:rPr kumimoji="0" sz="1800" b="0" i="0" u="none" strike="noStrike" kern="1200" cap="none" spc="5" normalizeH="0" baseline="0" noProof="0" dirty="0" smtClean="0">
                <a:ln>
                  <a:noFill/>
                </a:ln>
                <a:solidFill>
                  <a:prstClr val="black"/>
                </a:solidFill>
                <a:effectLst/>
                <a:uLnTx/>
                <a:uFillTx/>
                <a:latin typeface="Verdana"/>
                <a:ea typeface="+mn-ea"/>
                <a:cs typeface="Verdana"/>
              </a:rPr>
              <a:t> </a:t>
            </a:r>
            <a:r>
              <a:rPr kumimoji="0" sz="1800" b="0" i="0" u="none" strike="noStrike" kern="1200" cap="none" spc="-10" normalizeH="0" baseline="0" noProof="0" dirty="0" smtClean="0">
                <a:ln>
                  <a:noFill/>
                </a:ln>
                <a:solidFill>
                  <a:prstClr val="black"/>
                </a:solidFill>
                <a:effectLst/>
                <a:uLnTx/>
                <a:uFillTx/>
                <a:latin typeface="Verdana"/>
                <a:ea typeface="+mn-ea"/>
                <a:cs typeface="Verdana"/>
              </a:rPr>
              <a:t>Data</a:t>
            </a:r>
            <a:r>
              <a:rPr kumimoji="0" sz="1800" b="0" i="0" u="none" strike="noStrike" kern="1200" cap="none" spc="-15" normalizeH="0" baseline="0" noProof="0" dirty="0" smtClean="0">
                <a:ln>
                  <a:noFill/>
                </a:ln>
                <a:solidFill>
                  <a:prstClr val="black"/>
                </a:solidFill>
                <a:effectLst/>
                <a:uLnTx/>
                <a:uFillTx/>
                <a:latin typeface="Verdana"/>
                <a:ea typeface="+mn-ea"/>
                <a:cs typeface="Verdana"/>
              </a:rPr>
              <a:t> </a:t>
            </a:r>
            <a:r>
              <a:rPr kumimoji="0" sz="1800" b="0" i="0" u="none" strike="noStrike" kern="1200" cap="none" spc="0" normalizeH="0" baseline="0" noProof="0" dirty="0" smtClean="0">
                <a:ln>
                  <a:noFill/>
                </a:ln>
                <a:solidFill>
                  <a:prstClr val="black"/>
                </a:solidFill>
                <a:effectLst/>
                <a:uLnTx/>
                <a:uFillTx/>
                <a:latin typeface="Verdana"/>
                <a:ea typeface="+mn-ea"/>
                <a:cs typeface="Verdana"/>
              </a:rPr>
              <a:t>F</a:t>
            </a:r>
            <a:r>
              <a:rPr kumimoji="0" sz="1800" b="0" i="0" u="none" strike="noStrike" kern="1200" cap="none" spc="5" normalizeH="0" baseline="0" noProof="0" dirty="0" smtClean="0">
                <a:ln>
                  <a:noFill/>
                </a:ln>
                <a:solidFill>
                  <a:prstClr val="black"/>
                </a:solidFill>
                <a:effectLst/>
                <a:uLnTx/>
                <a:uFillTx/>
                <a:latin typeface="Verdana"/>
                <a:ea typeface="+mn-ea"/>
                <a:cs typeface="Verdana"/>
              </a:rPr>
              <a:t>i</a:t>
            </a:r>
            <a:r>
              <a:rPr kumimoji="0" sz="1800" b="0" i="0" u="none" strike="noStrike" kern="1200" cap="none" spc="0" normalizeH="0" baseline="0" noProof="0" dirty="0" smtClean="0">
                <a:ln>
                  <a:noFill/>
                </a:ln>
                <a:solidFill>
                  <a:prstClr val="black"/>
                </a:solidFill>
                <a:effectLst/>
                <a:uLnTx/>
                <a:uFillTx/>
                <a:latin typeface="Verdana"/>
                <a:ea typeface="+mn-ea"/>
                <a:cs typeface="Verdana"/>
              </a:rPr>
              <a:t>el</a:t>
            </a:r>
            <a:r>
              <a:rPr kumimoji="0" sz="1800" b="0" i="0" u="none" strike="noStrike" kern="1200" cap="none" spc="-10" normalizeH="0" baseline="0" noProof="0" dirty="0" smtClean="0">
                <a:ln>
                  <a:noFill/>
                </a:ln>
                <a:solidFill>
                  <a:prstClr val="black"/>
                </a:solidFill>
                <a:effectLst/>
                <a:uLnTx/>
                <a:uFillTx/>
                <a:latin typeface="Verdana"/>
                <a:ea typeface="+mn-ea"/>
                <a:cs typeface="Verdana"/>
              </a:rPr>
              <a:t>d</a:t>
            </a:r>
            <a:r>
              <a:rPr kumimoji="0" sz="1800" b="0" i="0" u="none" strike="noStrike" kern="1200" cap="none" spc="0" normalizeH="0" baseline="0" noProof="0" dirty="0" smtClean="0">
                <a:ln>
                  <a:noFill/>
                </a:ln>
                <a:solidFill>
                  <a:prstClr val="black"/>
                </a:solidFill>
                <a:effectLst/>
                <a:uLnTx/>
                <a:uFillTx/>
                <a:latin typeface="Verdana"/>
                <a:ea typeface="+mn-ea"/>
                <a:cs typeface="Verdana"/>
              </a:rPr>
              <a:t>s:</a:t>
            </a:r>
            <a:r>
              <a:rPr kumimoji="0" sz="1800" b="0" i="0" u="none" strike="noStrike" kern="1200" cap="none" spc="30" normalizeH="0" baseline="0" noProof="0" dirty="0" smtClean="0">
                <a:ln>
                  <a:noFill/>
                </a:ln>
                <a:solidFill>
                  <a:prstClr val="black"/>
                </a:solidFill>
                <a:effectLst/>
                <a:uLnTx/>
                <a:uFillTx/>
                <a:latin typeface="Verdana"/>
                <a:ea typeface="+mn-ea"/>
                <a:cs typeface="Verdana"/>
              </a:rPr>
              <a:t> </a:t>
            </a:r>
            <a:r>
              <a:rPr kumimoji="0" sz="1800" b="1" i="0" u="none" strike="noStrike" kern="1200" cap="none" spc="-15" normalizeH="0" baseline="0" noProof="0" dirty="0" smtClean="0">
                <a:ln>
                  <a:noFill/>
                </a:ln>
                <a:solidFill>
                  <a:srgbClr val="C00000"/>
                </a:solidFill>
                <a:effectLst/>
                <a:uLnTx/>
                <a:uFillTx/>
                <a:latin typeface="Verdana"/>
                <a:ea typeface="+mn-ea"/>
                <a:cs typeface="Verdana"/>
              </a:rPr>
              <a:t>NCES</a:t>
            </a:r>
            <a:r>
              <a:rPr kumimoji="0" sz="1800" b="1" i="0" u="none" strike="noStrike" kern="1200" cap="none" spc="-25" normalizeH="0" baseline="0" noProof="0" dirty="0" smtClean="0">
                <a:ln>
                  <a:noFill/>
                </a:ln>
                <a:solidFill>
                  <a:srgbClr val="C00000"/>
                </a:solidFill>
                <a:effectLst/>
                <a:uLnTx/>
                <a:uFillTx/>
                <a:latin typeface="Verdana"/>
                <a:ea typeface="+mn-ea"/>
                <a:cs typeface="Verdana"/>
              </a:rPr>
              <a:t> </a:t>
            </a:r>
            <a:r>
              <a:rPr kumimoji="0" sz="1800" b="1" i="0" u="none" strike="noStrike" kern="1200" cap="none" spc="-15" normalizeH="0" baseline="0" noProof="0" dirty="0" smtClean="0">
                <a:ln>
                  <a:noFill/>
                </a:ln>
                <a:solidFill>
                  <a:srgbClr val="C00000"/>
                </a:solidFill>
                <a:effectLst/>
                <a:uLnTx/>
                <a:uFillTx/>
                <a:latin typeface="Verdana"/>
                <a:ea typeface="+mn-ea"/>
                <a:cs typeface="Verdana"/>
              </a:rPr>
              <a:t>Co</a:t>
            </a:r>
            <a:r>
              <a:rPr kumimoji="0" sz="1800" b="1" i="0" u="none" strike="noStrike" kern="1200" cap="none" spc="-10" normalizeH="0" baseline="0" noProof="0" dirty="0" smtClean="0">
                <a:ln>
                  <a:noFill/>
                </a:ln>
                <a:solidFill>
                  <a:srgbClr val="C00000"/>
                </a:solidFill>
                <a:effectLst/>
                <a:uLnTx/>
                <a:uFillTx/>
                <a:latin typeface="Verdana"/>
                <a:ea typeface="+mn-ea"/>
                <a:cs typeface="Verdana"/>
              </a:rPr>
              <a:t>u</a:t>
            </a:r>
            <a:r>
              <a:rPr kumimoji="0" sz="1800" b="1" i="0" u="none" strike="noStrike" kern="1200" cap="none" spc="0" normalizeH="0" baseline="0" noProof="0" dirty="0" smtClean="0">
                <a:ln>
                  <a:noFill/>
                </a:ln>
                <a:solidFill>
                  <a:srgbClr val="C00000"/>
                </a:solidFill>
                <a:effectLst/>
                <a:uLnTx/>
                <a:uFillTx/>
                <a:latin typeface="Verdana"/>
                <a:ea typeface="+mn-ea"/>
                <a:cs typeface="Verdana"/>
              </a:rPr>
              <a:t>rse</a:t>
            </a:r>
            <a:r>
              <a:rPr kumimoji="0" sz="1800" b="1" i="0" u="none" strike="noStrike" kern="1200" cap="none" spc="-5" normalizeH="0" baseline="0" noProof="0" dirty="0" smtClean="0">
                <a:ln>
                  <a:noFill/>
                </a:ln>
                <a:solidFill>
                  <a:srgbClr val="C00000"/>
                </a:solidFill>
                <a:effectLst/>
                <a:uLnTx/>
                <a:uFillTx/>
                <a:latin typeface="Verdana"/>
                <a:ea typeface="+mn-ea"/>
                <a:cs typeface="Verdana"/>
              </a:rPr>
              <a:t> </a:t>
            </a:r>
            <a:r>
              <a:rPr kumimoji="0" sz="1800" b="1" i="0" u="none" strike="noStrike" kern="1200" cap="none" spc="-15" normalizeH="0" baseline="0" noProof="0" dirty="0" smtClean="0">
                <a:ln>
                  <a:noFill/>
                </a:ln>
                <a:solidFill>
                  <a:srgbClr val="C00000"/>
                </a:solidFill>
                <a:effectLst/>
                <a:uLnTx/>
                <a:uFillTx/>
                <a:latin typeface="Verdana"/>
                <a:ea typeface="+mn-ea"/>
                <a:cs typeface="Verdana"/>
              </a:rPr>
              <a:t>Code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12700" marR="0" lvl="0" indent="0" algn="l" defTabSz="914400" rtl="0" eaLnBrk="1" fontAlgn="auto" latinLnBrk="0" hangingPunct="1">
              <a:lnSpc>
                <a:spcPts val="2110"/>
              </a:lnSpc>
              <a:spcBef>
                <a:spcPts val="430"/>
              </a:spcBef>
              <a:spcAft>
                <a:spcPts val="0"/>
              </a:spcAft>
              <a:buClrTx/>
              <a:buSzTx/>
              <a:buFontTx/>
              <a:buNone/>
              <a:tabLst/>
              <a:defRPr/>
            </a:pPr>
            <a:r>
              <a:rPr kumimoji="0" sz="1800" b="0" i="0" u="none" strike="noStrike" kern="1200" cap="none" spc="-10" normalizeH="0" baseline="0" noProof="0" dirty="0" smtClean="0">
                <a:ln>
                  <a:noFill/>
                </a:ln>
                <a:solidFill>
                  <a:prstClr val="black"/>
                </a:solidFill>
                <a:effectLst/>
                <a:uLnTx/>
                <a:uFillTx/>
                <a:latin typeface="Verdana"/>
                <a:ea typeface="+mn-ea"/>
                <a:cs typeface="Verdana"/>
              </a:rPr>
              <a:t>In the</a:t>
            </a:r>
            <a:r>
              <a:rPr kumimoji="0" sz="1800" b="0" i="0" u="none" strike="noStrike" kern="1200" cap="none" spc="5" normalizeH="0" baseline="0" noProof="0" dirty="0" smtClean="0">
                <a:ln>
                  <a:noFill/>
                </a:ln>
                <a:solidFill>
                  <a:prstClr val="black"/>
                </a:solidFill>
                <a:effectLst/>
                <a:uLnTx/>
                <a:uFillTx/>
                <a:latin typeface="Verdana"/>
                <a:ea typeface="+mn-ea"/>
                <a:cs typeface="Verdana"/>
              </a:rPr>
              <a:t> </a:t>
            </a:r>
            <a:r>
              <a:rPr kumimoji="0" sz="1800" b="0" i="0" u="none" strike="noStrike" kern="1200" cap="none" spc="-10" normalizeH="0" baseline="0" noProof="0" dirty="0" smtClean="0">
                <a:ln>
                  <a:noFill/>
                </a:ln>
                <a:solidFill>
                  <a:prstClr val="black"/>
                </a:solidFill>
                <a:effectLst/>
                <a:uLnTx/>
                <a:uFillTx/>
                <a:latin typeface="Verdana"/>
                <a:ea typeface="+mn-ea"/>
                <a:cs typeface="Verdana"/>
              </a:rPr>
              <a:t>future: </a:t>
            </a:r>
            <a:r>
              <a:rPr kumimoji="0" sz="1800" b="1" i="0" u="none" strike="noStrike" kern="1200" cap="none" spc="-15" normalizeH="0" baseline="0" noProof="0" dirty="0" smtClean="0">
                <a:ln>
                  <a:noFill/>
                </a:ln>
                <a:solidFill>
                  <a:srgbClr val="C00000"/>
                </a:solidFill>
                <a:effectLst/>
                <a:uLnTx/>
                <a:uFillTx/>
                <a:latin typeface="Verdana"/>
                <a:ea typeface="+mn-ea"/>
                <a:cs typeface="Verdana"/>
              </a:rPr>
              <a:t>Co</a:t>
            </a:r>
            <a:r>
              <a:rPr kumimoji="0" sz="1800" b="1" i="0" u="none" strike="noStrike" kern="1200" cap="none" spc="-10" normalizeH="0" baseline="0" noProof="0" dirty="0" smtClean="0">
                <a:ln>
                  <a:noFill/>
                </a:ln>
                <a:solidFill>
                  <a:srgbClr val="C00000"/>
                </a:solidFill>
                <a:effectLst/>
                <a:uLnTx/>
                <a:uFillTx/>
                <a:latin typeface="Verdana"/>
                <a:ea typeface="+mn-ea"/>
                <a:cs typeface="Verdana"/>
              </a:rPr>
              <a:t>u</a:t>
            </a:r>
            <a:r>
              <a:rPr kumimoji="0" sz="1800" b="1" i="0" u="none" strike="noStrike" kern="1200" cap="none" spc="0" normalizeH="0" baseline="0" noProof="0" dirty="0" smtClean="0">
                <a:ln>
                  <a:noFill/>
                </a:ln>
                <a:solidFill>
                  <a:srgbClr val="C00000"/>
                </a:solidFill>
                <a:effectLst/>
                <a:uLnTx/>
                <a:uFillTx/>
                <a:latin typeface="Verdana"/>
                <a:ea typeface="+mn-ea"/>
                <a:cs typeface="Verdana"/>
              </a:rPr>
              <a:t>rse </a:t>
            </a:r>
            <a:r>
              <a:rPr kumimoji="0" sz="1800" b="1" i="0" u="none" strike="noStrike" kern="1200" cap="none" spc="-15" normalizeH="0" baseline="0" noProof="0" dirty="0" smtClean="0">
                <a:ln>
                  <a:noFill/>
                </a:ln>
                <a:solidFill>
                  <a:srgbClr val="C00000"/>
                </a:solidFill>
                <a:effectLst/>
                <a:uLnTx/>
                <a:uFillTx/>
                <a:latin typeface="Verdana"/>
                <a:ea typeface="+mn-ea"/>
                <a:cs typeface="Verdana"/>
              </a:rPr>
              <a:t>C</a:t>
            </a:r>
            <a:r>
              <a:rPr kumimoji="0" sz="1800" b="1" i="0" u="none" strike="noStrike" kern="1200" cap="none" spc="-5" normalizeH="0" baseline="0" noProof="0" dirty="0" smtClean="0">
                <a:ln>
                  <a:noFill/>
                </a:ln>
                <a:solidFill>
                  <a:srgbClr val="C00000"/>
                </a:solidFill>
                <a:effectLst/>
                <a:uLnTx/>
                <a:uFillTx/>
                <a:latin typeface="Verdana"/>
                <a:ea typeface="+mn-ea"/>
                <a:cs typeface="Verdana"/>
              </a:rPr>
              <a:t>r</a:t>
            </a:r>
            <a:r>
              <a:rPr kumimoji="0" sz="1800" b="1" i="0" u="none" strike="noStrike" kern="1200" cap="none" spc="0" normalizeH="0" baseline="0" noProof="0" dirty="0" smtClean="0">
                <a:ln>
                  <a:noFill/>
                </a:ln>
                <a:solidFill>
                  <a:srgbClr val="C00000"/>
                </a:solidFill>
                <a:effectLst/>
                <a:uLnTx/>
                <a:uFillTx/>
                <a:latin typeface="Verdana"/>
                <a:ea typeface="+mn-ea"/>
                <a:cs typeface="Verdana"/>
              </a:rPr>
              <a:t>ed</a:t>
            </a:r>
            <a:r>
              <a:rPr kumimoji="0" sz="1800" b="1" i="0" u="none" strike="noStrike" kern="1200" cap="none" spc="-10" normalizeH="0" baseline="0" noProof="0" dirty="0" smtClean="0">
                <a:ln>
                  <a:noFill/>
                </a:ln>
                <a:solidFill>
                  <a:srgbClr val="C00000"/>
                </a:solidFill>
                <a:effectLst/>
                <a:uLnTx/>
                <a:uFillTx/>
                <a:latin typeface="Verdana"/>
                <a:ea typeface="+mn-ea"/>
                <a:cs typeface="Verdana"/>
              </a:rPr>
              <a:t>i</a:t>
            </a:r>
            <a:r>
              <a:rPr kumimoji="0" sz="1800" b="1" i="0" u="none" strike="noStrike" kern="1200" cap="none" spc="-20" normalizeH="0" baseline="0" noProof="0" dirty="0" smtClean="0">
                <a:ln>
                  <a:noFill/>
                </a:ln>
                <a:solidFill>
                  <a:srgbClr val="C00000"/>
                </a:solidFill>
                <a:effectLst/>
                <a:uLnTx/>
                <a:uFillTx/>
                <a:latin typeface="Verdana"/>
                <a:ea typeface="+mn-ea"/>
                <a:cs typeface="Verdana"/>
              </a:rPr>
              <a:t>t</a:t>
            </a:r>
            <a:r>
              <a:rPr kumimoji="0" sz="1800" b="1" i="0" u="none" strike="noStrike" kern="1200" cap="none" spc="0" normalizeH="0" baseline="0" noProof="0" dirty="0" smtClean="0">
                <a:ln>
                  <a:noFill/>
                </a:ln>
                <a:solidFill>
                  <a:srgbClr val="C00000"/>
                </a:solidFill>
                <a:effectLst/>
                <a:uLnTx/>
                <a:uFillTx/>
                <a:latin typeface="Verdana"/>
                <a:ea typeface="+mn-ea"/>
                <a:cs typeface="Verdana"/>
              </a:rPr>
              <a:t>s</a:t>
            </a:r>
            <a:r>
              <a:rPr kumimoji="0" sz="1800" b="1" i="0" u="none" strike="noStrike" kern="1200" cap="none" spc="-5" normalizeH="0" baseline="0" noProof="0" dirty="0" smtClean="0">
                <a:ln>
                  <a:noFill/>
                </a:ln>
                <a:solidFill>
                  <a:srgbClr val="C00000"/>
                </a:solidFill>
                <a:effectLst/>
                <a:uLnTx/>
                <a:uFillTx/>
                <a:latin typeface="Verdana"/>
                <a:ea typeface="+mn-ea"/>
                <a:cs typeface="Verdana"/>
              </a:rPr>
              <a:t> </a:t>
            </a:r>
            <a:r>
              <a:rPr kumimoji="0" sz="1800" b="1" i="0" u="none" strike="noStrike" kern="1200" cap="none" spc="-10" normalizeH="0" baseline="0" noProof="0" dirty="0" smtClean="0">
                <a:ln>
                  <a:noFill/>
                </a:ln>
                <a:solidFill>
                  <a:srgbClr val="C00000"/>
                </a:solidFill>
                <a:effectLst/>
                <a:uLnTx/>
                <a:uFillTx/>
                <a:latin typeface="Verdana"/>
                <a:ea typeface="+mn-ea"/>
                <a:cs typeface="Verdana"/>
              </a:rPr>
              <a:t>E</a:t>
            </a:r>
            <a:r>
              <a:rPr kumimoji="0" sz="1800" b="1" i="0" u="none" strike="noStrike" kern="1200" cap="none" spc="0" normalizeH="0" baseline="0" noProof="0" dirty="0" smtClean="0">
                <a:ln>
                  <a:noFill/>
                </a:ln>
                <a:solidFill>
                  <a:srgbClr val="C00000"/>
                </a:solidFill>
                <a:effectLst/>
                <a:uLnTx/>
                <a:uFillTx/>
                <a:latin typeface="Verdana"/>
                <a:ea typeface="+mn-ea"/>
                <a:cs typeface="Verdana"/>
              </a:rPr>
              <a:t>arned</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
        <p:nvSpPr>
          <p:cNvPr id="4" name="object 4"/>
          <p:cNvSpPr/>
          <p:nvPr/>
        </p:nvSpPr>
        <p:spPr>
          <a:xfrm>
            <a:off x="1905000" y="2133600"/>
            <a:ext cx="5410200" cy="4090416"/>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0665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308610">
              <a:lnSpc>
                <a:spcPct val="100000"/>
              </a:lnSpc>
            </a:pPr>
            <a:r>
              <a:rPr sz="4400" dirty="0" smtClean="0">
                <a:latin typeface="Calibri"/>
                <a:cs typeface="Calibri"/>
              </a:rPr>
              <a:t>N</a:t>
            </a:r>
            <a:r>
              <a:rPr sz="4400" spc="-70" dirty="0" smtClean="0">
                <a:latin typeface="Calibri"/>
                <a:cs typeface="Calibri"/>
              </a:rPr>
              <a:t>e</a:t>
            </a:r>
            <a:r>
              <a:rPr sz="4400" spc="0" dirty="0" smtClean="0">
                <a:latin typeface="Calibri"/>
                <a:cs typeface="Calibri"/>
              </a:rPr>
              <a:t>xt</a:t>
            </a:r>
            <a:r>
              <a:rPr sz="4400" spc="5" dirty="0" smtClean="0">
                <a:latin typeface="Calibri"/>
                <a:cs typeface="Calibri"/>
              </a:rPr>
              <a:t> </a:t>
            </a:r>
            <a:r>
              <a:rPr sz="4400" spc="0" dirty="0" smtClean="0">
                <a:latin typeface="Calibri"/>
                <a:cs typeface="Calibri"/>
              </a:rPr>
              <a:t>Gene</a:t>
            </a:r>
            <a:r>
              <a:rPr sz="4400" spc="-80" dirty="0" smtClean="0">
                <a:latin typeface="Calibri"/>
                <a:cs typeface="Calibri"/>
              </a:rPr>
              <a:t>r</a:t>
            </a:r>
            <a:r>
              <a:rPr sz="4400" spc="-40" dirty="0" smtClean="0">
                <a:latin typeface="Calibri"/>
                <a:cs typeface="Calibri"/>
              </a:rPr>
              <a:t>a</a:t>
            </a:r>
            <a:r>
              <a:rPr sz="4400" spc="0" dirty="0" smtClean="0">
                <a:latin typeface="Calibri"/>
                <a:cs typeface="Calibri"/>
              </a:rPr>
              <a:t>tion A</a:t>
            </a:r>
            <a:r>
              <a:rPr sz="4400" spc="-15" dirty="0" smtClean="0">
                <a:latin typeface="Calibri"/>
                <a:cs typeface="Calibri"/>
              </a:rPr>
              <a:t>c</a:t>
            </a:r>
            <a:r>
              <a:rPr sz="4400" spc="-40" dirty="0" smtClean="0">
                <a:latin typeface="Calibri"/>
                <a:cs typeface="Calibri"/>
              </a:rPr>
              <a:t>c</a:t>
            </a:r>
            <a:r>
              <a:rPr sz="4400" spc="0" dirty="0" smtClean="0">
                <a:latin typeface="Calibri"/>
                <a:cs typeface="Calibri"/>
              </a:rPr>
              <a:t>ou</a:t>
            </a:r>
            <a:r>
              <a:rPr sz="4400" spc="-30" dirty="0" smtClean="0">
                <a:latin typeface="Calibri"/>
                <a:cs typeface="Calibri"/>
              </a:rPr>
              <a:t>n</a:t>
            </a:r>
            <a:r>
              <a:rPr sz="4400" spc="-50" dirty="0" smtClean="0">
                <a:latin typeface="Calibri"/>
                <a:cs typeface="Calibri"/>
              </a:rPr>
              <a:t>t</a:t>
            </a:r>
            <a:r>
              <a:rPr sz="4400" spc="0" dirty="0" smtClean="0">
                <a:latin typeface="Calibri"/>
                <a:cs typeface="Calibri"/>
              </a:rPr>
              <a:t>ability</a:t>
            </a:r>
            <a:endParaRPr sz="4400" dirty="0">
              <a:latin typeface="Calibri"/>
              <a:cs typeface="Calibri"/>
            </a:endParaRPr>
          </a:p>
        </p:txBody>
      </p:sp>
      <p:sp>
        <p:nvSpPr>
          <p:cNvPr id="3" name="object 3"/>
          <p:cNvSpPr/>
          <p:nvPr/>
        </p:nvSpPr>
        <p:spPr>
          <a:xfrm>
            <a:off x="126492" y="1219200"/>
            <a:ext cx="8874252" cy="5181600"/>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627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PSIS – Public School Information System</a:t>
            </a:r>
            <a:endParaRPr lang="en-US" dirty="0"/>
          </a:p>
        </p:txBody>
      </p:sp>
      <p:sp>
        <p:nvSpPr>
          <p:cNvPr id="8" name="Content Placeholder 7"/>
          <p:cNvSpPr>
            <a:spLocks noGrp="1"/>
          </p:cNvSpPr>
          <p:nvPr>
            <p:ph idx="1"/>
          </p:nvPr>
        </p:nvSpPr>
        <p:spPr/>
        <p:txBody>
          <a:bodyPr>
            <a:normAutofit/>
          </a:bodyPr>
          <a:lstStyle/>
          <a:p>
            <a:pPr marL="0" indent="0">
              <a:buNone/>
            </a:pPr>
            <a:r>
              <a:rPr lang="en-US" dirty="0" smtClean="0"/>
              <a:t>PSIS is and ALL Student data collection containing:</a:t>
            </a:r>
          </a:p>
          <a:p>
            <a:r>
              <a:rPr lang="en-US" dirty="0" smtClean="0"/>
              <a:t>Demographics</a:t>
            </a:r>
          </a:p>
          <a:p>
            <a:r>
              <a:rPr lang="en-US" dirty="0" smtClean="0"/>
              <a:t>School/District Information</a:t>
            </a:r>
          </a:p>
          <a:p>
            <a:r>
              <a:rPr lang="en-US" dirty="0" smtClean="0"/>
              <a:t>Special Program Status codes</a:t>
            </a:r>
          </a:p>
          <a:p>
            <a:r>
              <a:rPr lang="en-US" dirty="0" smtClean="0"/>
              <a:t>Membership/Attendance</a:t>
            </a:r>
          </a:p>
          <a:p>
            <a:r>
              <a:rPr lang="en-US" dirty="0" smtClean="0"/>
              <a:t>SASID’s (State Assigned Student Identification Numbers)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6862522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308610">
              <a:lnSpc>
                <a:spcPct val="100000"/>
              </a:lnSpc>
            </a:pPr>
            <a:r>
              <a:rPr sz="4400" dirty="0" smtClean="0">
                <a:latin typeface="Calibri"/>
                <a:cs typeface="Calibri"/>
              </a:rPr>
              <a:t>N</a:t>
            </a:r>
            <a:r>
              <a:rPr sz="4400" spc="-70" dirty="0" smtClean="0">
                <a:latin typeface="Calibri"/>
                <a:cs typeface="Calibri"/>
              </a:rPr>
              <a:t>e</a:t>
            </a:r>
            <a:r>
              <a:rPr sz="4400" spc="0" dirty="0" smtClean="0">
                <a:latin typeface="Calibri"/>
                <a:cs typeface="Calibri"/>
              </a:rPr>
              <a:t>xt</a:t>
            </a:r>
            <a:r>
              <a:rPr sz="4400" spc="5" dirty="0" smtClean="0">
                <a:latin typeface="Calibri"/>
                <a:cs typeface="Calibri"/>
              </a:rPr>
              <a:t> </a:t>
            </a:r>
            <a:r>
              <a:rPr sz="4400" spc="0" dirty="0" smtClean="0">
                <a:latin typeface="Calibri"/>
                <a:cs typeface="Calibri"/>
              </a:rPr>
              <a:t>Gene</a:t>
            </a:r>
            <a:r>
              <a:rPr sz="4400" spc="-80" dirty="0" smtClean="0">
                <a:latin typeface="Calibri"/>
                <a:cs typeface="Calibri"/>
              </a:rPr>
              <a:t>r</a:t>
            </a:r>
            <a:r>
              <a:rPr sz="4400" spc="-40" dirty="0" smtClean="0">
                <a:latin typeface="Calibri"/>
                <a:cs typeface="Calibri"/>
              </a:rPr>
              <a:t>a</a:t>
            </a:r>
            <a:r>
              <a:rPr sz="4400" spc="0" dirty="0" smtClean="0">
                <a:latin typeface="Calibri"/>
                <a:cs typeface="Calibri"/>
              </a:rPr>
              <a:t>tion A</a:t>
            </a:r>
            <a:r>
              <a:rPr sz="4400" spc="-15" dirty="0" smtClean="0">
                <a:latin typeface="Calibri"/>
                <a:cs typeface="Calibri"/>
              </a:rPr>
              <a:t>c</a:t>
            </a:r>
            <a:r>
              <a:rPr sz="4400" spc="-40" dirty="0" smtClean="0">
                <a:latin typeface="Calibri"/>
                <a:cs typeface="Calibri"/>
              </a:rPr>
              <a:t>c</a:t>
            </a:r>
            <a:r>
              <a:rPr sz="4400" spc="0" dirty="0" smtClean="0">
                <a:latin typeface="Calibri"/>
                <a:cs typeface="Calibri"/>
              </a:rPr>
              <a:t>ou</a:t>
            </a:r>
            <a:r>
              <a:rPr sz="4400" spc="-30" dirty="0" smtClean="0">
                <a:latin typeface="Calibri"/>
                <a:cs typeface="Calibri"/>
              </a:rPr>
              <a:t>n</a:t>
            </a:r>
            <a:r>
              <a:rPr sz="4400" spc="-50" dirty="0" smtClean="0">
                <a:latin typeface="Calibri"/>
                <a:cs typeface="Calibri"/>
              </a:rPr>
              <a:t>t</a:t>
            </a:r>
            <a:r>
              <a:rPr sz="4400" spc="0" dirty="0" smtClean="0">
                <a:latin typeface="Calibri"/>
                <a:cs typeface="Calibri"/>
              </a:rPr>
              <a:t>ability</a:t>
            </a:r>
            <a:endParaRPr sz="4400" dirty="0">
              <a:latin typeface="Calibri"/>
              <a:cs typeface="Calibri"/>
            </a:endParaRPr>
          </a:p>
        </p:txBody>
      </p:sp>
      <p:sp>
        <p:nvSpPr>
          <p:cNvPr id="3" name="object 3"/>
          <p:cNvSpPr/>
          <p:nvPr/>
        </p:nvSpPr>
        <p:spPr>
          <a:xfrm>
            <a:off x="457200" y="1219200"/>
            <a:ext cx="8305800" cy="4562856"/>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3584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308610">
              <a:lnSpc>
                <a:spcPct val="100000"/>
              </a:lnSpc>
            </a:pPr>
            <a:r>
              <a:rPr sz="4400" dirty="0" smtClean="0">
                <a:latin typeface="Calibri"/>
                <a:cs typeface="Calibri"/>
              </a:rPr>
              <a:t>N</a:t>
            </a:r>
            <a:r>
              <a:rPr sz="4400" spc="-70" dirty="0" smtClean="0">
                <a:latin typeface="Calibri"/>
                <a:cs typeface="Calibri"/>
              </a:rPr>
              <a:t>e</a:t>
            </a:r>
            <a:r>
              <a:rPr sz="4400" spc="0" dirty="0" smtClean="0">
                <a:latin typeface="Calibri"/>
                <a:cs typeface="Calibri"/>
              </a:rPr>
              <a:t>xt</a:t>
            </a:r>
            <a:r>
              <a:rPr sz="4400" spc="5" dirty="0" smtClean="0">
                <a:latin typeface="Calibri"/>
                <a:cs typeface="Calibri"/>
              </a:rPr>
              <a:t> </a:t>
            </a:r>
            <a:r>
              <a:rPr sz="4400" spc="0" dirty="0" smtClean="0">
                <a:latin typeface="Calibri"/>
                <a:cs typeface="Calibri"/>
              </a:rPr>
              <a:t>Gene</a:t>
            </a:r>
            <a:r>
              <a:rPr sz="4400" spc="-80" dirty="0" smtClean="0">
                <a:latin typeface="Calibri"/>
                <a:cs typeface="Calibri"/>
              </a:rPr>
              <a:t>r</a:t>
            </a:r>
            <a:r>
              <a:rPr sz="4400" spc="-40" dirty="0" smtClean="0">
                <a:latin typeface="Calibri"/>
                <a:cs typeface="Calibri"/>
              </a:rPr>
              <a:t>a</a:t>
            </a:r>
            <a:r>
              <a:rPr sz="4400" spc="0" dirty="0" smtClean="0">
                <a:latin typeface="Calibri"/>
                <a:cs typeface="Calibri"/>
              </a:rPr>
              <a:t>tion A</a:t>
            </a:r>
            <a:r>
              <a:rPr sz="4400" spc="-15" dirty="0" smtClean="0">
                <a:latin typeface="Calibri"/>
                <a:cs typeface="Calibri"/>
              </a:rPr>
              <a:t>c</a:t>
            </a:r>
            <a:r>
              <a:rPr sz="4400" spc="-40" dirty="0" smtClean="0">
                <a:latin typeface="Calibri"/>
                <a:cs typeface="Calibri"/>
              </a:rPr>
              <a:t>c</a:t>
            </a:r>
            <a:r>
              <a:rPr sz="4400" spc="0" dirty="0" smtClean="0">
                <a:latin typeface="Calibri"/>
                <a:cs typeface="Calibri"/>
              </a:rPr>
              <a:t>ou</a:t>
            </a:r>
            <a:r>
              <a:rPr sz="4400" spc="-30" dirty="0" smtClean="0">
                <a:latin typeface="Calibri"/>
                <a:cs typeface="Calibri"/>
              </a:rPr>
              <a:t>n</a:t>
            </a:r>
            <a:r>
              <a:rPr sz="4400" spc="-50" dirty="0" smtClean="0">
                <a:latin typeface="Calibri"/>
                <a:cs typeface="Calibri"/>
              </a:rPr>
              <a:t>t</a:t>
            </a:r>
            <a:r>
              <a:rPr sz="4400" spc="0" dirty="0" smtClean="0">
                <a:latin typeface="Calibri"/>
                <a:cs typeface="Calibri"/>
              </a:rPr>
              <a:t>ability</a:t>
            </a:r>
            <a:endParaRPr sz="4400">
              <a:latin typeface="Calibri"/>
              <a:cs typeface="Calibri"/>
            </a:endParaRPr>
          </a:p>
        </p:txBody>
      </p:sp>
      <p:sp>
        <p:nvSpPr>
          <p:cNvPr id="3" name="object 3"/>
          <p:cNvSpPr/>
          <p:nvPr/>
        </p:nvSpPr>
        <p:spPr>
          <a:xfrm>
            <a:off x="216408" y="1219200"/>
            <a:ext cx="8711184" cy="3505200"/>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3145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97815" rIns="0" bIns="0" rtlCol="0">
            <a:noAutofit/>
          </a:bodyPr>
          <a:lstStyle/>
          <a:p>
            <a:pPr marL="308610">
              <a:lnSpc>
                <a:spcPct val="100000"/>
              </a:lnSpc>
            </a:pPr>
            <a:r>
              <a:rPr sz="4400" dirty="0" smtClean="0">
                <a:latin typeface="Calibri"/>
                <a:cs typeface="Calibri"/>
              </a:rPr>
              <a:t>N</a:t>
            </a:r>
            <a:r>
              <a:rPr sz="4400" spc="-70" dirty="0" smtClean="0">
                <a:latin typeface="Calibri"/>
                <a:cs typeface="Calibri"/>
              </a:rPr>
              <a:t>e</a:t>
            </a:r>
            <a:r>
              <a:rPr sz="4400" spc="0" dirty="0" smtClean="0">
                <a:latin typeface="Calibri"/>
                <a:cs typeface="Calibri"/>
              </a:rPr>
              <a:t>xt</a:t>
            </a:r>
            <a:r>
              <a:rPr sz="4400" spc="5" dirty="0" smtClean="0">
                <a:latin typeface="Calibri"/>
                <a:cs typeface="Calibri"/>
              </a:rPr>
              <a:t> </a:t>
            </a:r>
            <a:r>
              <a:rPr sz="4400" spc="0" dirty="0" smtClean="0">
                <a:latin typeface="Calibri"/>
                <a:cs typeface="Calibri"/>
              </a:rPr>
              <a:t>Gene</a:t>
            </a:r>
            <a:r>
              <a:rPr sz="4400" spc="-80" dirty="0" smtClean="0">
                <a:latin typeface="Calibri"/>
                <a:cs typeface="Calibri"/>
              </a:rPr>
              <a:t>r</a:t>
            </a:r>
            <a:r>
              <a:rPr sz="4400" spc="-40" dirty="0" smtClean="0">
                <a:latin typeface="Calibri"/>
                <a:cs typeface="Calibri"/>
              </a:rPr>
              <a:t>a</a:t>
            </a:r>
            <a:r>
              <a:rPr sz="4400" spc="0" dirty="0" smtClean="0">
                <a:latin typeface="Calibri"/>
                <a:cs typeface="Calibri"/>
              </a:rPr>
              <a:t>tion A</a:t>
            </a:r>
            <a:r>
              <a:rPr sz="4400" spc="-15" dirty="0" smtClean="0">
                <a:latin typeface="Calibri"/>
                <a:cs typeface="Calibri"/>
              </a:rPr>
              <a:t>c</a:t>
            </a:r>
            <a:r>
              <a:rPr sz="4400" spc="-40" dirty="0" smtClean="0">
                <a:latin typeface="Calibri"/>
                <a:cs typeface="Calibri"/>
              </a:rPr>
              <a:t>c</a:t>
            </a:r>
            <a:r>
              <a:rPr sz="4400" spc="0" dirty="0" smtClean="0">
                <a:latin typeface="Calibri"/>
                <a:cs typeface="Calibri"/>
              </a:rPr>
              <a:t>ou</a:t>
            </a:r>
            <a:r>
              <a:rPr sz="4400" spc="-30" dirty="0" smtClean="0">
                <a:latin typeface="Calibri"/>
                <a:cs typeface="Calibri"/>
              </a:rPr>
              <a:t>n</a:t>
            </a:r>
            <a:r>
              <a:rPr sz="4400" spc="-50" dirty="0" smtClean="0">
                <a:latin typeface="Calibri"/>
                <a:cs typeface="Calibri"/>
              </a:rPr>
              <a:t>t</a:t>
            </a:r>
            <a:r>
              <a:rPr sz="4400" spc="0" dirty="0" smtClean="0">
                <a:latin typeface="Calibri"/>
                <a:cs typeface="Calibri"/>
              </a:rPr>
              <a:t>ability</a:t>
            </a:r>
            <a:endParaRPr sz="4400">
              <a:latin typeface="Calibri"/>
              <a:cs typeface="Calibri"/>
            </a:endParaRPr>
          </a:p>
        </p:txBody>
      </p:sp>
      <p:sp>
        <p:nvSpPr>
          <p:cNvPr id="3" name="object 3"/>
          <p:cNvSpPr/>
          <p:nvPr/>
        </p:nvSpPr>
        <p:spPr>
          <a:xfrm>
            <a:off x="359663" y="1371600"/>
            <a:ext cx="8479536" cy="3067812"/>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05658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algn="ctr">
              <a:lnSpc>
                <a:spcPct val="100000"/>
              </a:lnSpc>
            </a:pPr>
            <a:r>
              <a:rPr lang="en-US" sz="4000" spc="-30" dirty="0" smtClean="0">
                <a:latin typeface="Calibri"/>
                <a:cs typeface="Calibri"/>
              </a:rPr>
              <a:t>Verification</a:t>
            </a:r>
            <a:r>
              <a:rPr lang="en-US" sz="4000" dirty="0">
                <a:latin typeface="Calibri"/>
                <a:cs typeface="Calibri"/>
              </a:rPr>
              <a:t> </a:t>
            </a:r>
            <a:r>
              <a:rPr sz="4000" spc="-100" dirty="0" smtClean="0">
                <a:latin typeface="Calibri"/>
                <a:cs typeface="Calibri"/>
              </a:rPr>
              <a:t>R</a:t>
            </a:r>
            <a:r>
              <a:rPr sz="4000" spc="-20" dirty="0" smtClean="0">
                <a:latin typeface="Calibri"/>
                <a:cs typeface="Calibri"/>
              </a:rPr>
              <a:t>eports</a:t>
            </a:r>
            <a:endParaRPr sz="4000" dirty="0">
              <a:latin typeface="Calibri"/>
              <a:cs typeface="Calibri"/>
            </a:endParaRPr>
          </a:p>
        </p:txBody>
      </p:sp>
      <p:sp>
        <p:nvSpPr>
          <p:cNvPr id="3" name="object 3"/>
          <p:cNvSpPr txBox="1"/>
          <p:nvPr/>
        </p:nvSpPr>
        <p:spPr>
          <a:xfrm>
            <a:off x="535940" y="1496186"/>
            <a:ext cx="7814309" cy="4501515"/>
          </a:xfrm>
          <a:prstGeom prst="rect">
            <a:avLst/>
          </a:prstGeom>
        </p:spPr>
        <p:txBody>
          <a:bodyPr vert="horz" wrap="square" lIns="0" tIns="0" rIns="0" bIns="0" rtlCol="0">
            <a:noAutofit/>
          </a:bodyPr>
          <a:lstStyle/>
          <a:p>
            <a:pPr marL="12700" marR="12700" lvl="0" indent="0" defTabSz="914400" rtl="0" eaLnBrk="1" fontAlgn="auto" latinLnBrk="0" hangingPunct="1">
              <a:lnSpc>
                <a:spcPct val="100000"/>
              </a:lnSpc>
              <a:spcBef>
                <a:spcPts val="0"/>
              </a:spcBef>
              <a:spcAft>
                <a:spcPts val="0"/>
              </a:spcAft>
              <a:buClrTx/>
              <a:buSzTx/>
              <a:buFontTx/>
              <a:buNone/>
              <a:tabLst/>
              <a:defRPr/>
            </a:pPr>
            <a:r>
              <a:rPr kumimoji="0" sz="3200" b="0" i="0" u="none" strike="noStrike" kern="1200" cap="none" spc="0" normalizeH="0" baseline="0" noProof="0" dirty="0" smtClean="0">
                <a:ln>
                  <a:noFill/>
                </a:ln>
                <a:solidFill>
                  <a:prstClr val="black"/>
                </a:solidFill>
                <a:effectLst/>
                <a:uLnTx/>
                <a:uFillTx/>
                <a:latin typeface="Calibri"/>
                <a:ea typeface="+mn-ea"/>
                <a:cs typeface="Calibri"/>
              </a:rPr>
              <a:t>T</a:t>
            </a:r>
            <a:r>
              <a:rPr kumimoji="0" lang="en-US" sz="3200" b="0" i="0" u="none" strike="noStrike" kern="1200" cap="none" spc="0" normalizeH="0" baseline="0" noProof="0" dirty="0" smtClean="0">
                <a:ln>
                  <a:noFill/>
                </a:ln>
                <a:solidFill>
                  <a:prstClr val="black"/>
                </a:solidFill>
                <a:effectLst/>
                <a:uLnTx/>
                <a:uFillTx/>
                <a:latin typeface="Calibri"/>
                <a:ea typeface="+mn-ea"/>
                <a:cs typeface="Calibri"/>
              </a:rPr>
              <a:t>hese t</a:t>
            </a:r>
            <a:r>
              <a:rPr kumimoji="0" sz="3200" b="0" i="0" u="none" strike="noStrike" kern="1200" cap="none" spc="0" normalizeH="0" baseline="0" noProof="0" dirty="0" smtClean="0">
                <a:ln>
                  <a:noFill/>
                </a:ln>
                <a:solidFill>
                  <a:prstClr val="black"/>
                </a:solidFill>
                <a:effectLst/>
                <a:uLnTx/>
                <a:uFillTx/>
                <a:latin typeface="Calibri"/>
                <a:ea typeface="+mn-ea"/>
                <a:cs typeface="Calibri"/>
              </a:rPr>
              <a:t>h</a:t>
            </a:r>
            <a:r>
              <a:rPr kumimoji="0" sz="3200" b="0" i="0" u="none" strike="noStrike" kern="1200" cap="none" spc="-4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ee</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45"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eports</a:t>
            </a:r>
            <a:r>
              <a:rPr kumimoji="0" sz="3200" b="0" i="0" u="none" strike="noStrike" kern="1200" cap="none" spc="-25" normalizeH="0" baseline="0" noProof="0" dirty="0" smtClean="0">
                <a:ln>
                  <a:noFill/>
                </a:ln>
                <a:solidFill>
                  <a:prstClr val="black"/>
                </a:solidFill>
                <a:effectLst/>
                <a:uLnTx/>
                <a:uFillTx/>
                <a:latin typeface="Calibri"/>
                <a:ea typeface="+mn-ea"/>
                <a:cs typeface="Calibri"/>
              </a:rPr>
              <a:t> </a:t>
            </a:r>
            <a:r>
              <a:rPr kumimoji="0" lang="en-US" sz="3200" b="0" i="0" u="none" strike="noStrike" kern="1200" cap="none" spc="0" normalizeH="0" baseline="0" noProof="0" dirty="0" smtClean="0">
                <a:ln>
                  <a:noFill/>
                </a:ln>
                <a:solidFill>
                  <a:prstClr val="black"/>
                </a:solidFill>
                <a:effectLst/>
                <a:uLnTx/>
                <a:uFillTx/>
                <a:latin typeface="Calibri"/>
                <a:ea typeface="+mn-ea"/>
                <a:cs typeface="Calibri"/>
              </a:rPr>
              <a:t>must</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40" normalizeH="0" baseline="0" noProof="0" dirty="0" smtClean="0">
                <a:ln>
                  <a:noFill/>
                </a:ln>
                <a:solidFill>
                  <a:prstClr val="black"/>
                </a:solidFill>
                <a:effectLst/>
                <a:uLnTx/>
                <a:uFillTx/>
                <a:latin typeface="Calibri"/>
                <a:ea typeface="+mn-ea"/>
                <a:cs typeface="Calibri"/>
              </a:rPr>
              <a:t>r</a:t>
            </a:r>
            <a:r>
              <a:rPr kumimoji="0" sz="3200" b="0" i="0" u="none" strike="noStrike" kern="1200" cap="none" spc="-15" normalizeH="0" baseline="0" noProof="0" dirty="0" smtClean="0">
                <a:ln>
                  <a:noFill/>
                </a:ln>
                <a:solidFill>
                  <a:prstClr val="black"/>
                </a:solidFill>
                <a:effectLst/>
                <a:uLnTx/>
                <a:uFillTx/>
                <a:latin typeface="Calibri"/>
                <a:ea typeface="+mn-ea"/>
                <a:cs typeface="Calibri"/>
              </a:rPr>
              <a:t>e</a:t>
            </a:r>
            <a:r>
              <a:rPr kumimoji="0" sz="3200" b="0" i="0" u="none" strike="noStrike" kern="1200" cap="none" spc="0" normalizeH="0" baseline="0" noProof="0" dirty="0" smtClean="0">
                <a:ln>
                  <a:noFill/>
                </a:ln>
                <a:solidFill>
                  <a:prstClr val="black"/>
                </a:solidFill>
                <a:effectLst/>
                <a:uLnTx/>
                <a:uFillTx/>
                <a:latin typeface="Calibri"/>
                <a:ea typeface="+mn-ea"/>
                <a:cs typeface="Calibri"/>
              </a:rPr>
              <a:t>vi</a:t>
            </a:r>
            <a:r>
              <a:rPr kumimoji="0" sz="3200" b="0" i="0" u="none" strike="noStrike" kern="1200" cap="none" spc="-10" normalizeH="0" baseline="0" noProof="0" dirty="0" smtClean="0">
                <a:ln>
                  <a:noFill/>
                </a:ln>
                <a:solidFill>
                  <a:prstClr val="black"/>
                </a:solidFill>
                <a:effectLst/>
                <a:uLnTx/>
                <a:uFillTx/>
                <a:latin typeface="Calibri"/>
                <a:ea typeface="+mn-ea"/>
                <a:cs typeface="Calibri"/>
              </a:rPr>
              <a:t>e</a:t>
            </a:r>
            <a:r>
              <a:rPr kumimoji="0" sz="3200" b="0" i="0" u="none" strike="noStrike" kern="1200" cap="none" spc="0" normalizeH="0" baseline="0" noProof="0" dirty="0" smtClean="0">
                <a:ln>
                  <a:noFill/>
                </a:ln>
                <a:solidFill>
                  <a:prstClr val="black"/>
                </a:solidFill>
                <a:effectLst/>
                <a:uLnTx/>
                <a:uFillTx/>
                <a:latin typeface="Calibri"/>
                <a:ea typeface="+mn-ea"/>
                <a:cs typeface="Calibri"/>
              </a:rPr>
              <a:t>w</a:t>
            </a:r>
            <a:r>
              <a:rPr kumimoji="0" lang="en-US" sz="3200" b="0" i="0" u="none" strike="noStrike" kern="1200" cap="none" spc="0" normalizeH="0" baseline="0" noProof="0" dirty="0" smtClean="0">
                <a:ln>
                  <a:noFill/>
                </a:ln>
                <a:solidFill>
                  <a:prstClr val="black"/>
                </a:solidFill>
                <a:effectLst/>
                <a:uLnTx/>
                <a:uFillTx/>
                <a:latin typeface="Calibri"/>
                <a:ea typeface="+mn-ea"/>
                <a:cs typeface="Calibri"/>
              </a:rPr>
              <a:t>ed by superintendents</a:t>
            </a:r>
            <a:r>
              <a:rPr kumimoji="0" sz="3200" b="0" i="0" u="none" strike="noStrike" kern="1200" cap="none" spc="-40" normalizeH="0" baseline="0" noProof="0" dirty="0" smtClean="0">
                <a:ln>
                  <a:noFill/>
                </a:ln>
                <a:solidFill>
                  <a:prstClr val="black"/>
                </a:solidFill>
                <a:effectLst/>
                <a:uLnTx/>
                <a:uFillTx/>
                <a:latin typeface="Calibri"/>
                <a:ea typeface="+mn-ea"/>
                <a:cs typeface="Calibri"/>
              </a:rPr>
              <a:t> </a:t>
            </a:r>
            <a:r>
              <a:rPr kumimoji="0" sz="3200" b="0" i="0" u="none" strike="noStrike" kern="1200" cap="none" spc="0" normalizeH="0" baseline="0" noProof="0" dirty="0" smtClean="0">
                <a:ln>
                  <a:noFill/>
                </a:ln>
                <a:solidFill>
                  <a:prstClr val="black"/>
                </a:solidFill>
                <a:effectLst/>
                <a:uLnTx/>
                <a:uFillTx/>
                <a:latin typeface="Calibri"/>
                <a:ea typeface="+mn-ea"/>
                <a:cs typeface="Calibri"/>
              </a:rPr>
              <a:t>b</a:t>
            </a:r>
            <a:r>
              <a:rPr kumimoji="0" sz="3200" b="0" i="0" u="none" strike="noStrike" kern="1200" cap="none" spc="-30" normalizeH="0" baseline="0" noProof="0" dirty="0" smtClean="0">
                <a:ln>
                  <a:noFill/>
                </a:ln>
                <a:solidFill>
                  <a:prstClr val="black"/>
                </a:solidFill>
                <a:effectLst/>
                <a:uLnTx/>
                <a:uFillTx/>
                <a:latin typeface="Calibri"/>
                <a:ea typeface="+mn-ea"/>
                <a:cs typeface="Calibri"/>
              </a:rPr>
              <a:t>e</a:t>
            </a:r>
            <a:r>
              <a:rPr kumimoji="0" sz="3200" b="0" i="0" u="none" strike="noStrike" kern="1200" cap="none" spc="-80" normalizeH="0" baseline="0" noProof="0" dirty="0" smtClean="0">
                <a:ln>
                  <a:noFill/>
                </a:ln>
                <a:solidFill>
                  <a:prstClr val="black"/>
                </a:solidFill>
                <a:effectLst/>
                <a:uLnTx/>
                <a:uFillTx/>
                <a:latin typeface="Calibri"/>
                <a:ea typeface="+mn-ea"/>
                <a:cs typeface="Calibri"/>
              </a:rPr>
              <a:t>f</a:t>
            </a:r>
            <a:r>
              <a:rPr kumimoji="0" sz="3200" b="0" i="0" u="none" strike="noStrike" kern="1200" cap="none" spc="0" normalizeH="0" baseline="0" noProof="0" dirty="0" smtClean="0">
                <a:ln>
                  <a:noFill/>
                </a:ln>
                <a:solidFill>
                  <a:prstClr val="black"/>
                </a:solidFill>
                <a:effectLst/>
                <a:uLnTx/>
                <a:uFillTx/>
                <a:latin typeface="Calibri"/>
                <a:ea typeface="+mn-ea"/>
                <a:cs typeface="Calibri"/>
              </a:rPr>
              <a:t>o</a:t>
            </a:r>
            <a:r>
              <a:rPr kumimoji="0" sz="3200" b="0" i="0" u="none" strike="noStrike" kern="1200" cap="none" spc="-40" normalizeH="0" baseline="0" noProof="0" dirty="0" smtClean="0">
                <a:ln>
                  <a:noFill/>
                </a:ln>
                <a:solidFill>
                  <a:prstClr val="black"/>
                </a:solidFill>
                <a:effectLst/>
                <a:uLnTx/>
                <a:uFillTx/>
                <a:latin typeface="Calibri"/>
                <a:ea typeface="+mn-ea"/>
                <a:cs typeface="Calibri"/>
              </a:rPr>
              <a:t>r</a:t>
            </a:r>
            <a:r>
              <a:rPr kumimoji="0" sz="3200" b="0" i="0" u="none" strike="noStrike" kern="1200" cap="none" spc="0" normalizeH="0" baseline="0" noProof="0" dirty="0" smtClean="0">
                <a:ln>
                  <a:noFill/>
                </a:ln>
                <a:solidFill>
                  <a:prstClr val="black"/>
                </a:solidFill>
                <a:effectLst/>
                <a:uLnTx/>
                <a:uFillTx/>
                <a:latin typeface="Calibri"/>
                <a:ea typeface="+mn-ea"/>
                <a:cs typeface="Calibri"/>
              </a:rPr>
              <a:t>e</a:t>
            </a:r>
            <a:r>
              <a:rPr kumimoji="0" sz="3200" b="0" i="0" u="none" strike="noStrike" kern="1200" cap="none" spc="-15" normalizeH="0" baseline="0" noProof="0" dirty="0" smtClean="0">
                <a:ln>
                  <a:noFill/>
                </a:ln>
                <a:solidFill>
                  <a:prstClr val="black"/>
                </a:solidFill>
                <a:effectLst/>
                <a:uLnTx/>
                <a:uFillTx/>
                <a:latin typeface="Calibri"/>
                <a:ea typeface="+mn-ea"/>
                <a:cs typeface="Calibri"/>
              </a:rPr>
              <a:t> </a:t>
            </a:r>
            <a:r>
              <a:rPr kumimoji="0" sz="3200" b="0" i="0" u="none" strike="noStrike" kern="1200" cap="none" spc="-65" normalizeH="0" baseline="0" noProof="0" dirty="0" smtClean="0">
                <a:ln>
                  <a:noFill/>
                </a:ln>
                <a:solidFill>
                  <a:prstClr val="black"/>
                </a:solidFill>
                <a:effectLst/>
                <a:uLnTx/>
                <a:uFillTx/>
                <a:latin typeface="Calibri"/>
                <a:ea typeface="+mn-ea"/>
                <a:cs typeface="Calibri"/>
              </a:rPr>
              <a:t>T</a:t>
            </a:r>
            <a:r>
              <a:rPr kumimoji="0" sz="3200" b="0" i="0" u="none" strike="noStrike" kern="1200" cap="none" spc="0" normalizeH="0" baseline="0" noProof="0" dirty="0" smtClean="0">
                <a:ln>
                  <a:noFill/>
                </a:ln>
                <a:solidFill>
                  <a:prstClr val="black"/>
                </a:solidFill>
                <a:effectLst/>
                <a:uLnTx/>
                <a:uFillTx/>
                <a:latin typeface="Calibri"/>
                <a:ea typeface="+mn-ea"/>
                <a:cs typeface="Calibri"/>
              </a:rPr>
              <a:t>CS is</a:t>
            </a:r>
            <a:r>
              <a:rPr kumimoji="0" sz="3200" b="0" i="0" u="none" strike="noStrike" kern="1200" cap="none" spc="-10" normalizeH="0" baseline="0" noProof="0" dirty="0" smtClean="0">
                <a:ln>
                  <a:noFill/>
                </a:ln>
                <a:solidFill>
                  <a:prstClr val="black"/>
                </a:solidFill>
                <a:effectLst/>
                <a:uLnTx/>
                <a:uFillTx/>
                <a:latin typeface="Calibri"/>
                <a:ea typeface="+mn-ea"/>
                <a:cs typeface="Calibri"/>
              </a:rPr>
              <a:t> </a:t>
            </a:r>
            <a:r>
              <a:rPr kumimoji="0" lang="en-US" sz="3200" b="0" i="0" u="none" strike="noStrike" kern="1200" cap="none" spc="0" normalizeH="0" baseline="0" noProof="0" dirty="0" smtClean="0">
                <a:ln>
                  <a:noFill/>
                </a:ln>
                <a:solidFill>
                  <a:prstClr val="black"/>
                </a:solidFill>
                <a:effectLst/>
                <a:uLnTx/>
                <a:uFillTx/>
                <a:latin typeface="Calibri"/>
                <a:ea typeface="+mn-ea"/>
                <a:cs typeface="Calibri"/>
              </a:rPr>
              <a:t>frozen</a:t>
            </a:r>
            <a:r>
              <a:rPr kumimoji="0" sz="3200" b="0" i="0" u="none" strike="noStrike" kern="1200" cap="none" spc="0" normalizeH="0" baseline="0" noProof="0" dirty="0" smtClean="0">
                <a:ln>
                  <a:noFill/>
                </a:ln>
                <a:solidFill>
                  <a:prstClr val="black"/>
                </a:solidFill>
                <a:effectLst/>
                <a:uLnTx/>
                <a:uFillTx/>
                <a:latin typeface="Calibri"/>
                <a:ea typeface="+mn-ea"/>
                <a:cs typeface="Calibri"/>
              </a:rPr>
              <a:t>!</a:t>
            </a:r>
            <a:endParaRPr kumimoji="0" lang="en-US" sz="3200" b="0" i="0" u="none" strike="noStrike" kern="1200" cap="none" spc="0" normalizeH="0" baseline="0" noProof="0" dirty="0" smtClean="0">
              <a:ln>
                <a:noFill/>
              </a:ln>
              <a:solidFill>
                <a:prstClr val="black"/>
              </a:solidFill>
              <a:effectLst/>
              <a:uLnTx/>
              <a:uFillTx/>
              <a:latin typeface="Calibri"/>
              <a:ea typeface="+mn-ea"/>
              <a:cs typeface="Calibri"/>
            </a:endParaRPr>
          </a:p>
          <a:p>
            <a:pPr marL="12700" marR="12700" lvl="0" indent="0"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Calibri"/>
              <a:cs typeface="Calibri"/>
            </a:endParaRPr>
          </a:p>
          <a:p>
            <a:pPr marL="469900" marR="12700" lvl="0" indent="-457200" defTabSz="914400">
              <a:buFont typeface="Arial" panose="020B0604020202020204" pitchFamily="34" charset="0"/>
              <a:buChar char="•"/>
              <a:defRPr/>
            </a:pPr>
            <a:r>
              <a:rPr lang="en-US" sz="2800" dirty="0">
                <a:solidFill>
                  <a:prstClr val="black"/>
                </a:solidFill>
                <a:cs typeface="Calibri"/>
              </a:rPr>
              <a:t>College and Career Readiness Report (similar to Indicator 5)</a:t>
            </a:r>
          </a:p>
          <a:p>
            <a:pPr marL="469900" marR="12700" lvl="0" indent="-457200" defTabSz="914400">
              <a:buFont typeface="Arial" panose="020B0604020202020204" pitchFamily="34" charset="0"/>
              <a:buChar char="•"/>
              <a:defRPr/>
            </a:pPr>
            <a:r>
              <a:rPr lang="en-US" sz="2800" dirty="0">
                <a:solidFill>
                  <a:prstClr val="black"/>
                </a:solidFill>
                <a:cs typeface="Calibri"/>
              </a:rPr>
              <a:t>On-Track in Grade 9 Report (similar to Indicator 7)</a:t>
            </a:r>
          </a:p>
          <a:p>
            <a:pPr marL="469900" marR="12700" lvl="0" indent="-457200" defTabSz="914400">
              <a:buFont typeface="Arial" panose="020B0604020202020204" pitchFamily="34" charset="0"/>
              <a:buChar char="•"/>
              <a:defRPr/>
            </a:pPr>
            <a:r>
              <a:rPr lang="en-US" sz="2800" dirty="0">
                <a:solidFill>
                  <a:prstClr val="black"/>
                </a:solidFill>
                <a:cs typeface="Calibri"/>
              </a:rPr>
              <a:t>Arts Access Report (similar to Indicator 12)</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8722749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Other Reports: Record/Credit Count by Student</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8" name="Picture 7"/>
          <p:cNvPicPr>
            <a:picLocks noChangeAspect="1"/>
          </p:cNvPicPr>
          <p:nvPr/>
        </p:nvPicPr>
        <p:blipFill>
          <a:blip r:embed="rId4"/>
          <a:stretch>
            <a:fillRect/>
          </a:stretch>
        </p:blipFill>
        <p:spPr>
          <a:xfrm>
            <a:off x="847725" y="852487"/>
            <a:ext cx="7448550" cy="5153025"/>
          </a:xfrm>
          <a:prstGeom prst="rect">
            <a:avLst/>
          </a:prstGeom>
        </p:spPr>
      </p:pic>
    </p:spTree>
    <p:extLst>
      <p:ext uri="{BB962C8B-B14F-4D97-AF65-F5344CB8AC3E}">
        <p14:creationId xmlns:p14="http://schemas.microsoft.com/office/powerpoint/2010/main" val="4231824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Other Reports: Record/Credit Count by Subject</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3" name="Picture 2"/>
          <p:cNvPicPr>
            <a:picLocks noChangeAspect="1"/>
          </p:cNvPicPr>
          <p:nvPr/>
        </p:nvPicPr>
        <p:blipFill>
          <a:blip r:embed="rId4"/>
          <a:stretch>
            <a:fillRect/>
          </a:stretch>
        </p:blipFill>
        <p:spPr>
          <a:xfrm>
            <a:off x="952500" y="852487"/>
            <a:ext cx="7239000" cy="5153025"/>
          </a:xfrm>
          <a:prstGeom prst="rect">
            <a:avLst/>
          </a:prstGeom>
        </p:spPr>
      </p:pic>
    </p:spTree>
    <p:extLst>
      <p:ext uri="{BB962C8B-B14F-4D97-AF65-F5344CB8AC3E}">
        <p14:creationId xmlns:p14="http://schemas.microsoft.com/office/powerpoint/2010/main" val="34420338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Data Cleaning Reports</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
        <p:nvSpPr>
          <p:cNvPr id="7" name="TextBox 6"/>
          <p:cNvSpPr txBox="1"/>
          <p:nvPr/>
        </p:nvSpPr>
        <p:spPr>
          <a:xfrm>
            <a:off x="346229" y="1417638"/>
            <a:ext cx="8519724"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a:cs typeface="Arial"/>
              </a:rPr>
              <a:t>Available Credit vs. Credit </a:t>
            </a:r>
            <a:r>
              <a:rPr lang="en-US" sz="3200" dirty="0" smtClean="0">
                <a:latin typeface="Arial"/>
                <a:cs typeface="Arial"/>
              </a:rPr>
              <a:t>Earned</a:t>
            </a:r>
          </a:p>
          <a:p>
            <a:pPr marL="285750" indent="-285750">
              <a:buFont typeface="Arial" panose="020B0604020202020204" pitchFamily="34" charset="0"/>
              <a:buChar char="•"/>
            </a:pPr>
            <a:r>
              <a:rPr lang="en-US" sz="3200" dirty="0" smtClean="0">
                <a:latin typeface="Arial"/>
                <a:cs typeface="Arial"/>
              </a:rPr>
              <a:t>Course Credits earned are Greater than 3.0</a:t>
            </a:r>
            <a:endParaRPr lang="en-US" sz="3200" dirty="0"/>
          </a:p>
        </p:txBody>
      </p:sp>
    </p:spTree>
    <p:extLst>
      <p:ext uri="{BB962C8B-B14F-4D97-AF65-F5344CB8AC3E}">
        <p14:creationId xmlns:p14="http://schemas.microsoft.com/office/powerpoint/2010/main" val="37144655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p:nvPr/>
        </p:nvSpPr>
        <p:spPr>
          <a:xfrm>
            <a:off x="2271141" y="2495041"/>
            <a:ext cx="4606290" cy="711835"/>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all" spc="0" normalizeH="0" noProof="0" dirty="0" smtClean="0">
                <a:ln>
                  <a:noFill/>
                </a:ln>
                <a:solidFill>
                  <a:prstClr val="black"/>
                </a:solidFill>
                <a:effectLst/>
                <a:uLnTx/>
                <a:uFillTx/>
                <a:latin typeface="Calibri"/>
                <a:ea typeface="+mn-ea"/>
                <a:cs typeface="Calibri"/>
              </a:rPr>
              <a:t>CERTIFICATION</a:t>
            </a:r>
            <a:endParaRPr kumimoji="0" sz="4400" b="0" i="0" u="none" strike="noStrike" kern="1200" cap="all" spc="0" normalizeH="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6060760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2219960">
              <a:lnSpc>
                <a:spcPct val="100000"/>
              </a:lnSpc>
            </a:pPr>
            <a:r>
              <a:rPr sz="4400" dirty="0" smtClean="0">
                <a:latin typeface="Calibri"/>
                <a:cs typeface="Calibri"/>
              </a:rPr>
              <a:t>How</a:t>
            </a:r>
            <a:r>
              <a:rPr sz="4400" spc="-25" dirty="0" smtClean="0">
                <a:latin typeface="Calibri"/>
                <a:cs typeface="Calibri"/>
              </a:rPr>
              <a:t> </a:t>
            </a:r>
            <a:r>
              <a:rPr sz="4400" spc="-50" dirty="0" smtClean="0">
                <a:latin typeface="Calibri"/>
                <a:cs typeface="Calibri"/>
              </a:rPr>
              <a:t>t</a:t>
            </a:r>
            <a:r>
              <a:rPr sz="4400" spc="0" dirty="0" smtClean="0">
                <a:latin typeface="Calibri"/>
                <a:cs typeface="Calibri"/>
              </a:rPr>
              <a:t>o</a:t>
            </a:r>
            <a:r>
              <a:rPr sz="4400" spc="10" dirty="0" smtClean="0">
                <a:latin typeface="Calibri"/>
                <a:cs typeface="Calibri"/>
              </a:rPr>
              <a:t> </a:t>
            </a:r>
            <a:r>
              <a:rPr sz="4400" spc="0" dirty="0" smtClean="0">
                <a:latin typeface="Calibri"/>
                <a:cs typeface="Calibri"/>
              </a:rPr>
              <a:t>Certi</a:t>
            </a:r>
            <a:r>
              <a:rPr sz="4400" spc="20" dirty="0" smtClean="0">
                <a:latin typeface="Calibri"/>
                <a:cs typeface="Calibri"/>
              </a:rPr>
              <a:t>f</a:t>
            </a:r>
            <a:r>
              <a:rPr sz="4400" spc="0" dirty="0" smtClean="0">
                <a:latin typeface="Calibri"/>
                <a:cs typeface="Calibri"/>
              </a:rPr>
              <a:t>y</a:t>
            </a:r>
            <a:endParaRPr sz="4400">
              <a:latin typeface="Calibri"/>
              <a:cs typeface="Calibri"/>
            </a:endParaRPr>
          </a:p>
        </p:txBody>
      </p:sp>
      <p:sp>
        <p:nvSpPr>
          <p:cNvPr id="3" name="object 3"/>
          <p:cNvSpPr/>
          <p:nvPr/>
        </p:nvSpPr>
        <p:spPr>
          <a:xfrm>
            <a:off x="565404" y="902208"/>
            <a:ext cx="365760" cy="364236"/>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4" name="object 4"/>
          <p:cNvSpPr/>
          <p:nvPr/>
        </p:nvSpPr>
        <p:spPr>
          <a:xfrm>
            <a:off x="583691" y="1601724"/>
            <a:ext cx="365760" cy="364236"/>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5" name="object 5"/>
          <p:cNvSpPr txBox="1"/>
          <p:nvPr/>
        </p:nvSpPr>
        <p:spPr>
          <a:xfrm>
            <a:off x="827024" y="927353"/>
            <a:ext cx="7564120" cy="2707640"/>
          </a:xfrm>
          <a:prstGeom prst="rect">
            <a:avLst/>
          </a:prstGeom>
        </p:spPr>
        <p:txBody>
          <a:bodyPr vert="horz" wrap="square" lIns="0" tIns="0" rIns="0" bIns="0" rtlCol="0">
            <a:noAutofit/>
          </a:bodyPr>
          <a:lstStyle/>
          <a:p>
            <a:pPr marL="17907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5" normalizeH="0" baseline="0" noProof="0" dirty="0" smtClean="0">
                <a:ln>
                  <a:noFill/>
                </a:ln>
                <a:solidFill>
                  <a:prstClr val="black"/>
                </a:solidFill>
                <a:effectLst/>
                <a:uLnTx/>
                <a:uFillTx/>
                <a:latin typeface="Calibri"/>
                <a:ea typeface="+mn-ea"/>
                <a:cs typeface="Calibri"/>
              </a:rPr>
              <a:t>N</a:t>
            </a:r>
            <a:r>
              <a:rPr kumimoji="0" sz="1600" b="1" i="0" u="none" strike="noStrike" kern="1200" cap="none" spc="-5" normalizeH="0" baseline="0" noProof="0" dirty="0" smtClean="0">
                <a:ln>
                  <a:noFill/>
                </a:ln>
                <a:solidFill>
                  <a:prstClr val="black"/>
                </a:solidFill>
                <a:effectLst/>
                <a:uLnTx/>
                <a:uFillTx/>
                <a:latin typeface="Calibri"/>
                <a:ea typeface="+mn-ea"/>
                <a:cs typeface="Calibri"/>
              </a:rPr>
              <a:t>o</a:t>
            </a:r>
            <a:r>
              <a:rPr kumimoji="0" sz="1600" b="1" i="0" u="none" strike="noStrike" kern="1200" cap="none" spc="-40" normalizeH="0" baseline="0" noProof="0" dirty="0" smtClean="0">
                <a:ln>
                  <a:noFill/>
                </a:ln>
                <a:solidFill>
                  <a:prstClr val="black"/>
                </a:solidFill>
                <a:effectLst/>
                <a:uLnTx/>
                <a:uFillTx/>
                <a:latin typeface="Calibri"/>
                <a:ea typeface="+mn-ea"/>
                <a:cs typeface="Calibri"/>
              </a:rPr>
              <a:t>t</a:t>
            </a:r>
            <a:r>
              <a:rPr kumimoji="0" sz="1600" b="1" i="0" u="none" strike="noStrike" kern="1200" cap="none" spc="-10" normalizeH="0" baseline="0" noProof="0" dirty="0" smtClean="0">
                <a:ln>
                  <a:noFill/>
                </a:ln>
                <a:solidFill>
                  <a:prstClr val="black"/>
                </a:solidFill>
                <a:effectLst/>
                <a:uLnTx/>
                <a:uFillTx/>
                <a:latin typeface="Calibri"/>
                <a:ea typeface="+mn-ea"/>
                <a:cs typeface="Calibri"/>
              </a:rPr>
              <a:t>e</a:t>
            </a:r>
            <a:r>
              <a:rPr kumimoji="0" sz="1600" b="0" i="0" u="none" strike="noStrike" kern="1200" cap="none" spc="-5" normalizeH="0" baseline="0" noProof="0" dirty="0" smtClean="0">
                <a:ln>
                  <a:noFill/>
                </a:ln>
                <a:solidFill>
                  <a:prstClr val="black"/>
                </a:solidFill>
                <a:effectLst/>
                <a:uLnTx/>
                <a:uFillTx/>
                <a:latin typeface="Calibri"/>
                <a:ea typeface="+mn-ea"/>
                <a:cs typeface="Calibri"/>
              </a:rPr>
              <a: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 Only C</a:t>
            </a:r>
            <a:r>
              <a:rPr kumimoji="0" sz="1600" b="0" i="0" u="none" strike="noStrike" kern="1200" cap="none" spc="-20" normalizeH="0" baseline="0" noProof="0" dirty="0" smtClean="0">
                <a:ln>
                  <a:noFill/>
                </a:ln>
                <a:solidFill>
                  <a:prstClr val="black"/>
                </a:solidFill>
                <a:effectLst/>
                <a:uLnTx/>
                <a:uFillTx/>
                <a:latin typeface="Calibri"/>
                <a:ea typeface="+mn-ea"/>
                <a:cs typeface="Calibri"/>
              </a:rPr>
              <a:t>er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a:t>
            </a:r>
            <a:r>
              <a:rPr kumimoji="0" sz="1600" b="0" i="0" u="none" strike="noStrike" kern="1200" cap="none" spc="0" normalizeH="0" baseline="0" noProof="0" dirty="0" smtClean="0">
                <a:ln>
                  <a:noFill/>
                </a:ln>
                <a:solidFill>
                  <a:prstClr val="black"/>
                </a:solidFill>
                <a:effectLst/>
                <a:uLnTx/>
                <a:uFillTx/>
                <a:latin typeface="Calibri"/>
                <a:ea typeface="+mn-ea"/>
                <a:cs typeface="Calibri"/>
              </a:rPr>
              <a:t>if</a:t>
            </a:r>
            <a:r>
              <a:rPr kumimoji="0" sz="1600" b="0" i="0" u="none" strike="noStrike" kern="1200" cap="none" spc="5" normalizeH="0" baseline="0" noProof="0" dirty="0" smtClean="0">
                <a:ln>
                  <a:noFill/>
                </a:ln>
                <a:solidFill>
                  <a:prstClr val="black"/>
                </a:solidFill>
                <a:effectLst/>
                <a:uLnTx/>
                <a:uFillTx/>
                <a:latin typeface="Calibri"/>
                <a:ea typeface="+mn-ea"/>
                <a:cs typeface="Calibri"/>
              </a:rPr>
              <a:t>i</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ed</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20" normalizeH="0" baseline="0" noProof="0" dirty="0" smtClean="0">
                <a:ln>
                  <a:noFill/>
                </a:ln>
                <a:solidFill>
                  <a:prstClr val="black"/>
                </a:solidFill>
                <a:effectLst/>
                <a:uLnTx/>
                <a:uFillTx/>
                <a:latin typeface="Calibri"/>
                <a:ea typeface="+mn-ea"/>
                <a:cs typeface="Calibri"/>
              </a:rPr>
              <a:t>A</a:t>
            </a:r>
            <a:r>
              <a:rPr kumimoji="0" sz="1600" b="0" i="0" u="none" strike="noStrike" kern="1200" cap="none" spc="-10" normalizeH="0" baseline="0" noProof="0" dirty="0" smtClean="0">
                <a:ln>
                  <a:noFill/>
                </a:ln>
                <a:solidFill>
                  <a:prstClr val="black"/>
                </a:solidFill>
                <a:effectLst/>
                <a:uLnTx/>
                <a:uFillTx/>
                <a:latin typeface="Calibri"/>
                <a:ea typeface="+mn-ea"/>
                <a:cs typeface="Calibri"/>
              </a:rPr>
              <a:t>dmini</a:t>
            </a:r>
            <a:r>
              <a:rPr kumimoji="0" sz="1600" b="0" i="0" u="none" strike="noStrike" kern="1200" cap="none" spc="-25" normalizeH="0" baseline="0" noProof="0" dirty="0" smtClean="0">
                <a:ln>
                  <a:noFill/>
                </a:ln>
                <a:solidFill>
                  <a:prstClr val="black"/>
                </a:solidFill>
                <a:effectLst/>
                <a:uLnTx/>
                <a:uFillTx/>
                <a:latin typeface="Calibri"/>
                <a:ea typeface="+mn-ea"/>
                <a:cs typeface="Calibri"/>
              </a:rPr>
              <a:t>s</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a:t>
            </a:r>
            <a:r>
              <a:rPr kumimoji="0" sz="1600" b="0" i="0" u="none" strike="noStrike" kern="1200" cap="none" spc="-50" normalizeH="0" baseline="0" noProof="0" dirty="0" smtClean="0">
                <a:ln>
                  <a:noFill/>
                </a:ln>
                <a:solidFill>
                  <a:prstClr val="black"/>
                </a:solidFill>
                <a:effectLst/>
                <a:uLnTx/>
                <a:uFillTx/>
                <a:latin typeface="Calibri"/>
                <a:ea typeface="+mn-ea"/>
                <a:cs typeface="Calibri"/>
              </a:rPr>
              <a:t>r</a:t>
            </a:r>
            <a:r>
              <a:rPr kumimoji="0" sz="1600" b="0" i="0" u="none" strike="noStrike" kern="1200" cap="none" spc="-20" normalizeH="0" baseline="0" noProof="0" dirty="0" smtClean="0">
                <a:ln>
                  <a:noFill/>
                </a:ln>
                <a:solidFill>
                  <a:prstClr val="black"/>
                </a:solidFill>
                <a:effectLst/>
                <a:uLnTx/>
                <a:uFillTx/>
                <a:latin typeface="Calibri"/>
                <a:ea typeface="+mn-ea"/>
                <a:cs typeface="Calibri"/>
              </a:rPr>
              <a:t>at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o</a:t>
            </a:r>
            <a:r>
              <a:rPr kumimoji="0" sz="1600" b="0" i="0" u="none" strike="noStrike" kern="1200" cap="none" spc="-45" normalizeH="0" baseline="0" noProof="0" dirty="0" smtClean="0">
                <a:ln>
                  <a:noFill/>
                </a:ln>
                <a:solidFill>
                  <a:prstClr val="black"/>
                </a:solidFill>
                <a:effectLst/>
                <a:uLnTx/>
                <a:uFillTx/>
                <a:latin typeface="Calibri"/>
                <a:ea typeface="+mn-ea"/>
                <a:cs typeface="Calibri"/>
              </a:rPr>
              <a:t>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s</a:t>
            </a:r>
            <a:r>
              <a:rPr kumimoji="0" sz="1600" b="0" i="0" u="none" strike="noStrike" kern="1200" cap="none" spc="-1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wi</a:t>
            </a:r>
            <a:r>
              <a:rPr kumimoji="0" sz="1600" b="0" i="0" u="none" strike="noStrike" kern="1200" cap="none" spc="-5" normalizeH="0" baseline="0" noProof="0" dirty="0" smtClean="0">
                <a:ln>
                  <a:noFill/>
                </a:ln>
                <a:solidFill>
                  <a:prstClr val="black"/>
                </a:solidFill>
                <a:effectLst/>
                <a:uLnTx/>
                <a:uFillTx/>
                <a:latin typeface="Calibri"/>
                <a:ea typeface="+mn-ea"/>
                <a:cs typeface="Calibri"/>
              </a:rPr>
              <a:t>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h</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the</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50" normalizeH="0" baseline="0" noProof="0" dirty="0" smtClean="0">
                <a:ln>
                  <a:noFill/>
                </a:ln>
                <a:solidFill>
                  <a:prstClr val="black"/>
                </a:solidFill>
                <a:effectLst/>
                <a:uLnTx/>
                <a:uFillTx/>
                <a:latin typeface="Calibri"/>
                <a:ea typeface="+mn-ea"/>
                <a:cs typeface="Calibri"/>
              </a:rPr>
              <a:t>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CS</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C</a:t>
            </a:r>
            <a:r>
              <a:rPr kumimoji="0" sz="1600" b="0" i="0" u="none" strike="noStrike" kern="1200" cap="none" spc="-20" normalizeH="0" baseline="0" noProof="0" dirty="0" smtClean="0">
                <a:ln>
                  <a:noFill/>
                </a:ln>
                <a:solidFill>
                  <a:prstClr val="black"/>
                </a:solidFill>
                <a:effectLst/>
                <a:uLnTx/>
                <a:uFillTx/>
                <a:latin typeface="Calibri"/>
                <a:ea typeface="+mn-ea"/>
                <a:cs typeface="Calibri"/>
              </a:rPr>
              <a:t>er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a:t>
            </a:r>
            <a:r>
              <a:rPr kumimoji="0" sz="1600" b="0" i="0" u="none" strike="noStrike" kern="1200" cap="none" spc="0" normalizeH="0" baseline="0" noProof="0" dirty="0" smtClean="0">
                <a:ln>
                  <a:noFill/>
                </a:ln>
                <a:solidFill>
                  <a:prstClr val="black"/>
                </a:solidFill>
                <a:effectLst/>
                <a:uLnTx/>
                <a:uFillTx/>
                <a:latin typeface="Calibri"/>
                <a:ea typeface="+mn-ea"/>
                <a:cs typeface="Calibri"/>
              </a:rPr>
              <a:t>if</a:t>
            </a:r>
            <a:r>
              <a:rPr kumimoji="0" sz="1600" b="0" i="0" u="none" strike="noStrike" kern="1200" cap="none" spc="5" normalizeH="0" baseline="0" noProof="0" dirty="0" smtClean="0">
                <a:ln>
                  <a:noFill/>
                </a:ln>
                <a:solidFill>
                  <a:prstClr val="black"/>
                </a:solidFill>
                <a:effectLst/>
                <a:uLnTx/>
                <a:uFillTx/>
                <a:latin typeface="Calibri"/>
                <a:ea typeface="+mn-ea"/>
                <a:cs typeface="Calibri"/>
              </a:rPr>
              <a:t>i</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er </a:t>
            </a:r>
            <a:r>
              <a:rPr kumimoji="0" sz="1600" b="0" i="0" u="none" strike="noStrike" kern="1200" cap="none" spc="-40" normalizeH="0" baseline="0" noProof="0" dirty="0" smtClean="0">
                <a:ln>
                  <a:noFill/>
                </a:ln>
                <a:solidFill>
                  <a:prstClr val="black"/>
                </a:solidFill>
                <a:effectLst/>
                <a:uLnTx/>
                <a:uFillTx/>
                <a:latin typeface="Calibri"/>
                <a:ea typeface="+mn-ea"/>
                <a:cs typeface="Calibri"/>
              </a:rPr>
              <a:t>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ole</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assi</a:t>
            </a:r>
            <a:r>
              <a:rPr kumimoji="0" sz="1600" b="0" i="0" u="none" strike="noStrike" kern="1200" cap="none" spc="-5" normalizeH="0" baseline="0" noProof="0" dirty="0" smtClean="0">
                <a:ln>
                  <a:noFill/>
                </a:ln>
                <a:solidFill>
                  <a:prstClr val="black"/>
                </a:solidFill>
                <a:effectLst/>
                <a:uLnTx/>
                <a:uFillTx/>
                <a:latin typeface="Calibri"/>
                <a:ea typeface="+mn-ea"/>
                <a:cs typeface="Calibri"/>
              </a:rPr>
              <a:t>g</a:t>
            </a:r>
            <a:r>
              <a:rPr kumimoji="0" sz="1600" b="0" i="0" u="none" strike="noStrike" kern="1200" cap="none" spc="-10" normalizeH="0" baseline="0" noProof="0" dirty="0" smtClean="0">
                <a:ln>
                  <a:noFill/>
                </a:ln>
                <a:solidFill>
                  <a:prstClr val="black"/>
                </a:solidFill>
                <a:effectLst/>
                <a:uLnTx/>
                <a:uFillTx/>
                <a:latin typeface="Calibri"/>
                <a:ea typeface="+mn-ea"/>
                <a:cs typeface="Calibri"/>
              </a:rPr>
              <a:t>ned</a:t>
            </a:r>
            <a:r>
              <a:rPr kumimoji="0" sz="1600" b="0" i="0" u="none" strike="noStrike" kern="1200" cap="none" spc="-20" normalizeH="0" baseline="0" noProof="0" dirty="0" smtClean="0">
                <a:ln>
                  <a:noFill/>
                </a:ln>
                <a:solidFill>
                  <a:prstClr val="black"/>
                </a:solidFill>
                <a:effectLst/>
                <a:uLnTx/>
                <a:uFillTx/>
                <a:latin typeface="Calibri"/>
                <a:ea typeface="+mn-ea"/>
                <a:cs typeface="Calibri"/>
              </a:rPr>
              <a:t> </a:t>
            </a:r>
            <a:r>
              <a:rPr kumimoji="0" sz="1600" b="0" i="0" u="none" strike="noStrike" kern="1200" cap="none" spc="0" normalizeH="0" baseline="0" noProof="0" dirty="0" smtClean="0">
                <a:ln>
                  <a:noFill/>
                </a:ln>
                <a:solidFill>
                  <a:prstClr val="black"/>
                </a:solidFill>
                <a:effectLst/>
                <a:uLnTx/>
                <a:uFillTx/>
                <a:latin typeface="Calibri"/>
                <a:ea typeface="+mn-ea"/>
                <a:cs typeface="Calibri"/>
              </a:rPr>
              <a:t>in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Di</a:t>
            </a:r>
            <a:r>
              <a:rPr kumimoji="0" sz="1600" b="0" i="0" u="none" strike="noStrike" kern="1200" cap="none" spc="-35" normalizeH="0" baseline="0" noProof="0" dirty="0" smtClean="0">
                <a:ln>
                  <a:noFill/>
                </a:ln>
                <a:solidFill>
                  <a:prstClr val="black"/>
                </a:solidFill>
                <a:effectLst/>
                <a:uLnTx/>
                <a:uFillTx/>
                <a:latin typeface="Calibri"/>
                <a:ea typeface="+mn-ea"/>
                <a:cs typeface="Calibri"/>
              </a:rPr>
              <a:t>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a:t>
            </a:r>
            <a:r>
              <a:rPr kumimoji="0" sz="1600" b="0" i="0" u="none" strike="noStrike" kern="1200" cap="none" spc="-20" normalizeH="0" baseline="0" noProof="0" dirty="0" smtClean="0">
                <a:ln>
                  <a:noFill/>
                </a:ln>
                <a:solidFill>
                  <a:prstClr val="black"/>
                </a:solidFill>
                <a:effectLst/>
                <a:uLnTx/>
                <a:uFillTx/>
                <a:latin typeface="Calibri"/>
                <a:ea typeface="+mn-ea"/>
                <a:cs typeface="Calibri"/>
              </a:rPr>
              <a:t>ct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ory</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17907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smtClean="0">
                <a:ln>
                  <a:noFill/>
                </a:ln>
                <a:solidFill>
                  <a:prstClr val="black"/>
                </a:solidFill>
                <a:effectLst/>
                <a:uLnTx/>
                <a:uFillTx/>
                <a:latin typeface="Calibri"/>
                <a:ea typeface="+mn-ea"/>
                <a:cs typeface="Calibri"/>
              </a:rPr>
              <a:t>Mana</a:t>
            </a:r>
            <a:r>
              <a:rPr kumimoji="0" sz="1600" b="0" i="0" u="none" strike="noStrike" kern="1200" cap="none" spc="-20" normalizeH="0" baseline="0" noProof="0" dirty="0" smtClean="0">
                <a:ln>
                  <a:noFill/>
                </a:ln>
                <a:solidFill>
                  <a:prstClr val="black"/>
                </a:solidFill>
                <a:effectLst/>
                <a:uLnTx/>
                <a:uFillTx/>
                <a:latin typeface="Calibri"/>
                <a:ea typeface="+mn-ea"/>
                <a:cs typeface="Calibri"/>
              </a:rPr>
              <a:t>g</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er h</a:t>
            </a:r>
            <a:r>
              <a:rPr kumimoji="0" sz="1600" b="0" i="0" u="none" strike="noStrike" kern="1200" cap="none" spc="-30" normalizeH="0" baseline="0" noProof="0" dirty="0" smtClean="0">
                <a:ln>
                  <a:noFill/>
                </a:ln>
                <a:solidFill>
                  <a:prstClr val="black"/>
                </a:solidFill>
                <a:effectLst/>
                <a:uLnTx/>
                <a:uFillTx/>
                <a:latin typeface="Calibri"/>
                <a:ea typeface="+mn-ea"/>
                <a:cs typeface="Calibri"/>
              </a:rPr>
              <a:t>a</a:t>
            </a:r>
            <a:r>
              <a:rPr kumimoji="0" sz="1600" b="0" i="0" u="none" strike="noStrike" kern="1200" cap="none" spc="-25" normalizeH="0" baseline="0" noProof="0" dirty="0" smtClean="0">
                <a:ln>
                  <a:noFill/>
                </a:ln>
                <a:solidFill>
                  <a:prstClr val="black"/>
                </a:solidFill>
                <a:effectLst/>
                <a:uLnTx/>
                <a:uFillTx/>
                <a:latin typeface="Calibri"/>
                <a:ea typeface="+mn-ea"/>
                <a:cs typeface="Calibri"/>
              </a:rPr>
              <a:t>v</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ac</a:t>
            </a:r>
            <a:r>
              <a:rPr kumimoji="0" sz="1600" b="0" i="0" u="none" strike="noStrike" kern="1200" cap="none" spc="-20" normalizeH="0" baseline="0" noProof="0" dirty="0" smtClean="0">
                <a:ln>
                  <a:noFill/>
                </a:ln>
                <a:solidFill>
                  <a:prstClr val="black"/>
                </a:solidFill>
                <a:effectLst/>
                <a:uLnTx/>
                <a:uFillTx/>
                <a:latin typeface="Calibri"/>
                <a:ea typeface="+mn-ea"/>
                <a:cs typeface="Calibri"/>
              </a:rPr>
              <a:t>c</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ess</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20" normalizeH="0" baseline="0" noProof="0" dirty="0" smtClean="0">
                <a:ln>
                  <a:noFill/>
                </a:ln>
                <a:solidFill>
                  <a:prstClr val="black"/>
                </a:solidFill>
                <a:effectLst/>
                <a:uLnTx/>
                <a:uFillTx/>
                <a:latin typeface="Calibri"/>
                <a:ea typeface="+mn-ea"/>
                <a:cs typeface="Calibri"/>
              </a:rPr>
              <a:t>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o</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5" normalizeH="0" baseline="0" noProof="0" dirty="0" smtClean="0">
                <a:ln>
                  <a:noFill/>
                </a:ln>
                <a:solidFill>
                  <a:prstClr val="black"/>
                </a:solidFill>
                <a:effectLst/>
                <a:uLnTx/>
                <a:uFillTx/>
                <a:latin typeface="Calibri"/>
                <a:ea typeface="+mn-ea"/>
                <a:cs typeface="Calibri"/>
              </a:rPr>
              <a:t>c</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a:t>
            </a:r>
            <a:r>
              <a:rPr kumimoji="0" sz="1600" b="0" i="0" u="none" strike="noStrike" kern="1200" cap="none" spc="-20" normalizeH="0" baseline="0" noProof="0" dirty="0" smtClean="0">
                <a:ln>
                  <a:noFill/>
                </a:ln>
                <a:solidFill>
                  <a:prstClr val="black"/>
                </a:solidFill>
                <a:effectLst/>
                <a:uLnTx/>
                <a:uFillTx/>
                <a:latin typeface="Calibri"/>
                <a:ea typeface="+mn-ea"/>
                <a:cs typeface="Calibri"/>
              </a:rPr>
              <a:t>r</a:t>
            </a:r>
            <a:r>
              <a:rPr kumimoji="0" sz="1600" b="0" i="0" u="none" strike="noStrike" kern="1200" cap="none" spc="-5" normalizeH="0" baseline="0" noProof="0" dirty="0" smtClean="0">
                <a:ln>
                  <a:noFill/>
                </a:ln>
                <a:solidFill>
                  <a:prstClr val="black"/>
                </a:solidFill>
                <a:effectLst/>
                <a:uLnTx/>
                <a:uFillTx/>
                <a:latin typeface="Calibri"/>
                <a:ea typeface="+mn-ea"/>
                <a:cs typeface="Calibri"/>
              </a:rPr>
              <a:t>ti</a:t>
            </a:r>
            <a:r>
              <a:rPr kumimoji="0" sz="1600" b="0" i="0" u="none" strike="noStrike" kern="1200" cap="none" spc="10" normalizeH="0" baseline="0" noProof="0" dirty="0" smtClean="0">
                <a:ln>
                  <a:noFill/>
                </a:ln>
                <a:solidFill>
                  <a:prstClr val="black"/>
                </a:solidFill>
                <a:effectLst/>
                <a:uLnTx/>
                <a:uFillTx/>
                <a:latin typeface="Calibri"/>
                <a:ea typeface="+mn-ea"/>
                <a:cs typeface="Calibri"/>
              </a:rPr>
              <a:t>f</a:t>
            </a:r>
            <a:r>
              <a:rPr kumimoji="0" sz="1600" b="0" i="0" u="none" strike="noStrike" kern="1200" cap="none" spc="-10" normalizeH="0" baseline="0" noProof="0" dirty="0" smtClean="0">
                <a:ln>
                  <a:noFill/>
                </a:ln>
                <a:solidFill>
                  <a:prstClr val="black"/>
                </a:solidFill>
                <a:effectLst/>
                <a:uLnTx/>
                <a:uFillTx/>
                <a:latin typeface="Calibri"/>
                <a:ea typeface="+mn-ea"/>
                <a:cs typeface="Calibri"/>
              </a:rPr>
              <a:t>y</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these</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d</a:t>
            </a:r>
            <a:r>
              <a:rPr kumimoji="0" sz="1600" b="0" i="0" u="none" strike="noStrike" kern="1200" cap="none" spc="-20" normalizeH="0" baseline="0" noProof="0" dirty="0" smtClean="0">
                <a:ln>
                  <a:noFill/>
                </a:ln>
                <a:solidFill>
                  <a:prstClr val="black"/>
                </a:solidFill>
                <a:effectLst/>
                <a:uLnTx/>
                <a:uFillTx/>
                <a:latin typeface="Calibri"/>
                <a:ea typeface="+mn-ea"/>
                <a:cs typeface="Calibri"/>
              </a:rPr>
              <a:t>a</a:t>
            </a:r>
            <a:r>
              <a:rPr kumimoji="0" sz="1600" b="0" i="0" u="none" strike="noStrike" kern="1200" cap="none" spc="-30" normalizeH="0" baseline="0" noProof="0" dirty="0" smtClean="0">
                <a:ln>
                  <a:noFill/>
                </a:ln>
                <a:solidFill>
                  <a:prstClr val="black"/>
                </a:solidFill>
                <a:effectLst/>
                <a:uLnTx/>
                <a:uFillTx/>
                <a:latin typeface="Calibri"/>
                <a:ea typeface="+mn-ea"/>
                <a:cs typeface="Calibri"/>
              </a:rPr>
              <a:t>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a</a:t>
            </a:r>
            <a:r>
              <a:rPr kumimoji="0" sz="1600" b="0" i="0" u="none" strike="noStrike" kern="1200" cap="none" spc="-5" normalizeH="0" baseline="0" noProof="0" dirty="0" smtClean="0">
                <a:ln>
                  <a:noFill/>
                </a:ln>
                <a:solidFill>
                  <a:prstClr val="black"/>
                </a:solidFill>
                <a:effectLst/>
                <a:uLnTx/>
                <a:uFillTx/>
                <a:latin typeface="Calibri"/>
                <a:ea typeface="+mn-ea"/>
                <a:cs typeface="Calibri"/>
              </a:rPr>
              <a:t>.</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900"/>
              </a:lnSpc>
              <a:spcBef>
                <a:spcPts val="2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mn-ea"/>
              <a:cs typeface="+mn-cs"/>
            </a:endParaRPr>
          </a:p>
          <a:p>
            <a:pPr marL="17907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5" normalizeH="0" baseline="0" noProof="0" dirty="0" smtClean="0">
                <a:ln>
                  <a:noFill/>
                </a:ln>
                <a:solidFill>
                  <a:prstClr val="black"/>
                </a:solidFill>
                <a:effectLst/>
                <a:uLnTx/>
                <a:uFillTx/>
                <a:latin typeface="Calibri"/>
                <a:ea typeface="+mn-ea"/>
                <a:cs typeface="Calibri"/>
              </a:rPr>
              <a:t>N</a:t>
            </a:r>
            <a:r>
              <a:rPr kumimoji="0" sz="1600" b="1" i="0" u="none" strike="noStrike" kern="1200" cap="none" spc="-5" normalizeH="0" baseline="0" noProof="0" dirty="0" smtClean="0">
                <a:ln>
                  <a:noFill/>
                </a:ln>
                <a:solidFill>
                  <a:prstClr val="black"/>
                </a:solidFill>
                <a:effectLst/>
                <a:uLnTx/>
                <a:uFillTx/>
                <a:latin typeface="Calibri"/>
                <a:ea typeface="+mn-ea"/>
                <a:cs typeface="Calibri"/>
              </a:rPr>
              <a:t>o</a:t>
            </a:r>
            <a:r>
              <a:rPr kumimoji="0" sz="1600" b="1" i="0" u="none" strike="noStrike" kern="1200" cap="none" spc="-35" normalizeH="0" baseline="0" noProof="0" dirty="0" smtClean="0">
                <a:ln>
                  <a:noFill/>
                </a:ln>
                <a:solidFill>
                  <a:prstClr val="black"/>
                </a:solidFill>
                <a:effectLst/>
                <a:uLnTx/>
                <a:uFillTx/>
                <a:latin typeface="Calibri"/>
                <a:ea typeface="+mn-ea"/>
                <a:cs typeface="Calibri"/>
              </a:rPr>
              <a:t>t</a:t>
            </a:r>
            <a:r>
              <a:rPr kumimoji="0" sz="1600" b="1" i="0" u="none" strike="noStrike" kern="1200" cap="none" spc="-10" normalizeH="0" baseline="0" noProof="0" dirty="0" smtClean="0">
                <a:ln>
                  <a:noFill/>
                </a:ln>
                <a:solidFill>
                  <a:prstClr val="black"/>
                </a:solidFill>
                <a:effectLst/>
                <a:uLnTx/>
                <a:uFillTx/>
                <a:latin typeface="Calibri"/>
                <a:ea typeface="+mn-ea"/>
                <a:cs typeface="Calibri"/>
              </a:rPr>
              <a:t>e</a:t>
            </a:r>
            <a:r>
              <a:rPr kumimoji="0" sz="1600" b="0" i="0" u="none" strike="noStrike" kern="1200" cap="none" spc="-5" normalizeH="0" baseline="0" noProof="0" dirty="0" smtClean="0">
                <a:ln>
                  <a:noFill/>
                </a:ln>
                <a:solidFill>
                  <a:prstClr val="black"/>
                </a:solidFill>
                <a:effectLst/>
                <a:uLnTx/>
                <a:uFillTx/>
                <a:latin typeface="Calibri"/>
                <a:ea typeface="+mn-ea"/>
                <a:cs typeface="Calibri"/>
              </a:rPr>
              <a: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 D</a:t>
            </a:r>
            <a:r>
              <a:rPr kumimoji="0" sz="1600" b="0" i="0" u="none" strike="noStrike" kern="1200" cap="none" spc="0" normalizeH="0" baseline="0" noProof="0" dirty="0" smtClean="0">
                <a:ln>
                  <a:noFill/>
                </a:ln>
                <a:solidFill>
                  <a:prstClr val="black"/>
                </a:solidFill>
                <a:effectLst/>
                <a:uLnTx/>
                <a:uFillTx/>
                <a:latin typeface="Calibri"/>
                <a:ea typeface="+mn-ea"/>
                <a:cs typeface="Calibri"/>
              </a:rPr>
              <a:t>i</a:t>
            </a:r>
            <a:r>
              <a:rPr kumimoji="0" sz="1600" b="0" i="0" u="none" strike="noStrike" kern="1200" cap="none" spc="-25" normalizeH="0" baseline="0" noProof="0" dirty="0" smtClean="0">
                <a:ln>
                  <a:noFill/>
                </a:ln>
                <a:solidFill>
                  <a:prstClr val="black"/>
                </a:solidFill>
                <a:effectLst/>
                <a:uLnTx/>
                <a:uFillTx/>
                <a:latin typeface="Calibri"/>
                <a:ea typeface="+mn-ea"/>
                <a:cs typeface="Calibri"/>
              </a:rPr>
              <a:t>s</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a:t>
            </a:r>
            <a:r>
              <a:rPr kumimoji="0" sz="1600" b="0" i="0" u="none" strike="noStrike" kern="1200" cap="none" spc="-15" normalizeH="0" baseline="0" noProof="0" dirty="0" smtClean="0">
                <a:ln>
                  <a:noFill/>
                </a:ln>
                <a:solidFill>
                  <a:prstClr val="black"/>
                </a:solidFill>
                <a:effectLst/>
                <a:uLnTx/>
                <a:uFillTx/>
                <a:latin typeface="Calibri"/>
                <a:ea typeface="+mn-ea"/>
                <a:cs typeface="Calibri"/>
              </a:rPr>
              <a:t>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icts</a:t>
            </a:r>
            <a:r>
              <a:rPr kumimoji="0" sz="1600" b="0" i="0" u="none" strike="noStrike" kern="1200" cap="none" spc="-15" normalizeH="0" baseline="0" noProof="0" dirty="0" smtClean="0">
                <a:ln>
                  <a:noFill/>
                </a:ln>
                <a:solidFill>
                  <a:prstClr val="black"/>
                </a:solidFill>
                <a:effectLst/>
                <a:uLnTx/>
                <a:uFillTx/>
                <a:latin typeface="Calibri"/>
                <a:ea typeface="+mn-ea"/>
                <a:cs typeface="Calibri"/>
              </a:rPr>
              <a:t> mu</a:t>
            </a:r>
            <a:r>
              <a:rPr kumimoji="0" sz="1600" b="0" i="0" u="none" strike="noStrike" kern="1200" cap="none" spc="-25" normalizeH="0" baseline="0" noProof="0" dirty="0" smtClean="0">
                <a:ln>
                  <a:noFill/>
                </a:ln>
                <a:solidFill>
                  <a:prstClr val="black"/>
                </a:solidFill>
                <a:effectLst/>
                <a:uLnTx/>
                <a:uFillTx/>
                <a:latin typeface="Calibri"/>
                <a:ea typeface="+mn-ea"/>
                <a:cs typeface="Calibri"/>
              </a:rPr>
              <a:t>s</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a:t>
            </a:r>
            <a:r>
              <a:rPr kumimoji="0" sz="1600" b="0" i="0" u="none" strike="noStrike" kern="1200" cap="none" spc="5" normalizeH="0" baseline="0" noProof="0" dirty="0" smtClean="0">
                <a:ln>
                  <a:noFill/>
                </a:ln>
                <a:solidFill>
                  <a:prstClr val="black"/>
                </a:solidFill>
                <a:effectLst/>
                <a:uLnTx/>
                <a:uFillTx/>
                <a:latin typeface="Calibri"/>
                <a:ea typeface="+mn-ea"/>
                <a:cs typeface="Calibri"/>
              </a:rPr>
              <a:t> </a:t>
            </a:r>
            <a:r>
              <a:rPr kumimoji="0" sz="1600" b="0" i="0" u="none" strike="noStrike" kern="1200" cap="none" spc="-40" normalizeH="0" baseline="0" noProof="0" dirty="0" smtClean="0">
                <a:ln>
                  <a:noFill/>
                </a:ln>
                <a:solidFill>
                  <a:prstClr val="black"/>
                </a:solidFill>
                <a:effectLst/>
                <a:uLnTx/>
                <a:uFillTx/>
                <a:latin typeface="Calibri"/>
                <a:ea typeface="+mn-ea"/>
                <a:cs typeface="Calibri"/>
              </a:rPr>
              <a:t>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epo</a:t>
            </a:r>
            <a:r>
              <a:rPr kumimoji="0" sz="1600" b="0" i="0" u="none" strike="noStrike" kern="1200" cap="none" spc="-20" normalizeH="0" baseline="0" noProof="0" dirty="0" smtClean="0">
                <a:ln>
                  <a:noFill/>
                </a:ln>
                <a:solidFill>
                  <a:prstClr val="black"/>
                </a:solidFill>
                <a:effectLst/>
                <a:uLnTx/>
                <a:uFillTx/>
                <a:latin typeface="Calibri"/>
                <a:ea typeface="+mn-ea"/>
                <a:cs typeface="Calibri"/>
              </a:rPr>
              <a:t>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a:t>
            </a:r>
            <a:r>
              <a:rPr kumimoji="0" sz="1600" b="0" i="0" u="none" strike="noStrike" kern="1200" cap="none" spc="40" normalizeH="0" baseline="0" noProof="0" dirty="0" smtClean="0">
                <a:ln>
                  <a:noFill/>
                </a:ln>
                <a:solidFill>
                  <a:prstClr val="black"/>
                </a:solidFill>
                <a:effectLst/>
                <a:uLnTx/>
                <a:uFillTx/>
                <a:latin typeface="Calibri"/>
                <a:ea typeface="+mn-ea"/>
                <a:cs typeface="Calibri"/>
              </a:rPr>
              <a:t> </a:t>
            </a:r>
            <a:r>
              <a:rPr kumimoji="0" sz="1600" b="0" i="0" u="none" strike="noStrike" kern="1200" cap="none" spc="-15" normalizeH="0" baseline="0" noProof="0" dirty="0" smtClean="0">
                <a:ln>
                  <a:noFill/>
                </a:ln>
                <a:solidFill>
                  <a:prstClr val="black"/>
                </a:solidFill>
                <a:effectLst/>
                <a:uLnTx/>
                <a:uFillTx/>
                <a:latin typeface="Calibri"/>
                <a:ea typeface="+mn-ea"/>
                <a:cs typeface="Calibri"/>
              </a:rPr>
              <a:t>100%</a:t>
            </a:r>
            <a:r>
              <a:rPr kumimoji="0" sz="1600" b="0" i="0" u="none" strike="noStrike" kern="1200" cap="none" spc="30"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(or</a:t>
            </a:r>
            <a:r>
              <a:rPr kumimoji="0" sz="1600" b="0" i="0" u="none" strike="noStrike" kern="1200" cap="none" spc="20"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g</a:t>
            </a:r>
            <a:r>
              <a:rPr kumimoji="0" sz="1600" b="0" i="0" u="none" strike="noStrike" kern="1200" cap="none" spc="-35" normalizeH="0" baseline="0" noProof="0" dirty="0" smtClean="0">
                <a:ln>
                  <a:noFill/>
                </a:ln>
                <a:solidFill>
                  <a:prstClr val="black"/>
                </a:solidFill>
                <a:effectLst/>
                <a:uLnTx/>
                <a:uFillTx/>
                <a:latin typeface="Calibri"/>
                <a:ea typeface="+mn-ea"/>
                <a:cs typeface="Calibri"/>
              </a:rPr>
              <a:t>r</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a:t>
            </a:r>
            <a:r>
              <a:rPr kumimoji="0" sz="1600" b="0" i="0" u="none" strike="noStrike" kern="1200" cap="none" spc="-25" normalizeH="0" baseline="0" noProof="0" dirty="0" smtClean="0">
                <a:ln>
                  <a:noFill/>
                </a:ln>
                <a:solidFill>
                  <a:prstClr val="black"/>
                </a:solidFill>
                <a:effectLst/>
                <a:uLnTx/>
                <a:uFillTx/>
                <a:latin typeface="Calibri"/>
                <a:ea typeface="+mn-ea"/>
                <a:cs typeface="Calibri"/>
              </a:rPr>
              <a:t>a</a:t>
            </a:r>
            <a:r>
              <a:rPr kumimoji="0" sz="1600" b="0" i="0" u="none" strike="noStrike" kern="1200" cap="none" spc="-20" normalizeH="0" baseline="0" noProof="0" dirty="0" smtClean="0">
                <a:ln>
                  <a:noFill/>
                </a:ln>
                <a:solidFill>
                  <a:prstClr val="black"/>
                </a:solidFill>
                <a:effectLst/>
                <a:uLnTx/>
                <a:uFillTx/>
                <a:latin typeface="Calibri"/>
                <a:ea typeface="+mn-ea"/>
                <a:cs typeface="Calibri"/>
              </a:rPr>
              <a:t>t</a:t>
            </a:r>
            <a:r>
              <a:rPr kumimoji="0" sz="1600" b="0" i="0" u="none" strike="noStrike" kern="1200" cap="none" spc="-10" normalizeH="0" baseline="0" noProof="0" dirty="0" smtClean="0">
                <a:ln>
                  <a:noFill/>
                </a:ln>
                <a:solidFill>
                  <a:prstClr val="black"/>
                </a:solidFill>
                <a:effectLst/>
                <a:uLnTx/>
                <a:uFillTx/>
                <a:latin typeface="Calibri"/>
                <a:ea typeface="+mn-ea"/>
                <a:cs typeface="Calibri"/>
              </a:rPr>
              <a:t>e</a:t>
            </a:r>
            <a:r>
              <a:rPr kumimoji="0" sz="1600" b="0" i="0" u="none" strike="noStrike" kern="1200" cap="none" spc="-20" normalizeH="0" baseline="0" noProof="0" dirty="0" smtClean="0">
                <a:ln>
                  <a:noFill/>
                </a:ln>
                <a:solidFill>
                  <a:prstClr val="black"/>
                </a:solidFill>
                <a:effectLst/>
                <a:uLnTx/>
                <a:uFillTx/>
                <a:latin typeface="Calibri"/>
                <a:ea typeface="+mn-ea"/>
                <a:cs typeface="Calibri"/>
              </a:rPr>
              <a:t>r</a:t>
            </a:r>
            <a:r>
              <a:rPr kumimoji="0" sz="1600" b="0" i="0" u="none" strike="noStrike" kern="1200" cap="none" spc="-5" normalizeH="0" baseline="0" noProof="0" dirty="0" smtClean="0">
                <a:ln>
                  <a:noFill/>
                </a:ln>
                <a:solidFill>
                  <a:prstClr val="black"/>
                </a:solidFill>
                <a:effectLst/>
                <a:uLnTx/>
                <a:uFillTx/>
                <a:latin typeface="Calibri"/>
                <a:ea typeface="+mn-ea"/>
                <a:cs typeface="Calibri"/>
              </a:rPr>
              <a:t>)</a:t>
            </a:r>
            <a:r>
              <a:rPr kumimoji="0" sz="1600" b="0" i="0" u="none" strike="noStrike" kern="1200" cap="none" spc="1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of</a:t>
            </a:r>
            <a:r>
              <a:rPr kumimoji="0" sz="1600" b="0" i="0" u="none" strike="noStrike" kern="1200" cap="none" spc="15" normalizeH="0" baseline="0" noProof="0" dirty="0" smtClean="0">
                <a:ln>
                  <a:noFill/>
                </a:ln>
                <a:solidFill>
                  <a:prstClr val="black"/>
                </a:solidFill>
                <a:effectLst/>
                <a:uLnTx/>
                <a:uFillTx/>
                <a:latin typeface="Calibri"/>
                <a:ea typeface="+mn-ea"/>
                <a:cs typeface="Calibri"/>
              </a:rPr>
              <a:t> </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their </a:t>
            </a:r>
            <a:r>
              <a:rPr kumimoji="0" sz="1600" b="0" i="0" u="none" strike="noStrike" kern="1200" cap="none" spc="-25" normalizeH="0" baseline="0" noProof="0" dirty="0" smtClean="0">
                <a:ln>
                  <a:noFill/>
                </a:ln>
                <a:solidFill>
                  <a:prstClr val="black"/>
                </a:solidFill>
                <a:effectLst/>
                <a:uLnTx/>
                <a:uFillTx/>
                <a:latin typeface="Calibri"/>
                <a:ea typeface="+mn-ea"/>
                <a:cs typeface="Calibri"/>
              </a:rPr>
              <a:t>s</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tude</a:t>
            </a:r>
            <a:r>
              <a:rPr kumimoji="0" sz="1600" b="0" i="0" u="none" strike="noStrike" kern="1200" cap="none" spc="-20" normalizeH="0" baseline="0" noProof="0" dirty="0" smtClean="0">
                <a:ln>
                  <a:noFill/>
                </a:ln>
                <a:solidFill>
                  <a:prstClr val="black"/>
                </a:solidFill>
                <a:effectLst/>
                <a:uLnTx/>
                <a:uFillTx/>
                <a:latin typeface="Calibri"/>
                <a:ea typeface="+mn-ea"/>
                <a:cs typeface="Calibri"/>
              </a:rPr>
              <a:t>n</a:t>
            </a:r>
            <a:r>
              <a:rPr kumimoji="0" sz="1600" b="0" i="0" u="none" strike="noStrike" kern="1200" cap="none" spc="-10" normalizeH="0" baseline="0" noProof="0" dirty="0" smtClean="0">
                <a:ln>
                  <a:noFill/>
                </a:ln>
                <a:solidFill>
                  <a:prstClr val="black"/>
                </a:solidFill>
                <a:effectLst/>
                <a:uLnTx/>
                <a:uFillTx/>
                <a:latin typeface="Calibri"/>
                <a:ea typeface="+mn-ea"/>
                <a:cs typeface="Calibri"/>
              </a:rPr>
              <a:t>ts.</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ts val="750"/>
              </a:lnSpc>
              <a:spcBef>
                <a:spcPts val="27"/>
              </a:spcBef>
              <a:spcAft>
                <a:spcPts val="0"/>
              </a:spcAft>
              <a:buClrTx/>
              <a:buSzTx/>
              <a:buFontTx/>
              <a:buNone/>
              <a:tabLst/>
              <a:defRPr/>
            </a:pPr>
            <a:endParaRPr kumimoji="0" sz="75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mn-ea"/>
              <a:cs typeface="+mn-cs"/>
            </a:endParaRPr>
          </a:p>
          <a:p>
            <a:pPr marL="12700" marR="481965"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smtClean="0">
                <a:ln>
                  <a:noFill/>
                </a:ln>
                <a:solidFill>
                  <a:prstClr val="black"/>
                </a:solidFill>
                <a:effectLst/>
                <a:uLnTx/>
                <a:uFillTx/>
                <a:latin typeface="Calibri"/>
                <a:ea typeface="+mn-ea"/>
                <a:cs typeface="Calibri"/>
              </a:rPr>
              <a:t>Us</a:t>
            </a:r>
            <a:r>
              <a:rPr kumimoji="0" sz="1800" b="0" i="0" u="none" strike="noStrike" kern="1200" cap="none" spc="-5" normalizeH="0" baseline="0" noProof="0" dirty="0" smtClean="0">
                <a:ln>
                  <a:noFill/>
                </a:ln>
                <a:solidFill>
                  <a:prstClr val="black"/>
                </a:solidFill>
                <a:effectLst/>
                <a:uLnTx/>
                <a:uFillTx/>
                <a:latin typeface="Calibri"/>
                <a:ea typeface="+mn-ea"/>
                <a:cs typeface="Calibri"/>
              </a:rPr>
              <a:t>i</a:t>
            </a:r>
            <a:r>
              <a:rPr kumimoji="0" sz="1800" b="0" i="0" u="none" strike="noStrike" kern="1200" cap="none" spc="0" normalizeH="0" baseline="0" noProof="0" dirty="0" smtClean="0">
                <a:ln>
                  <a:noFill/>
                </a:ln>
                <a:solidFill>
                  <a:prstClr val="black"/>
                </a:solidFill>
                <a:effectLst/>
                <a:uLnTx/>
                <a:uFillTx/>
                <a:latin typeface="Calibri"/>
                <a:ea typeface="+mn-ea"/>
                <a:cs typeface="Calibri"/>
              </a:rPr>
              <a:t>ng</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the n</a:t>
            </a:r>
            <a:r>
              <a:rPr kumimoji="0" sz="1800" b="0" i="0" u="none" strike="noStrike" kern="1200" cap="none" spc="-25" normalizeH="0" baseline="0" noProof="0" dirty="0" smtClean="0">
                <a:ln>
                  <a:noFill/>
                </a:ln>
                <a:solidFill>
                  <a:prstClr val="black"/>
                </a:solidFill>
                <a:effectLst/>
                <a:uLnTx/>
                <a:uFillTx/>
                <a:latin typeface="Calibri"/>
                <a:ea typeface="+mn-ea"/>
                <a:cs typeface="Calibri"/>
              </a:rPr>
              <a:t>a</a:t>
            </a:r>
            <a:r>
              <a:rPr kumimoji="0" sz="1800" b="0" i="0" u="none" strike="noStrike" kern="1200" cap="none" spc="-10" normalizeH="0" baseline="0" noProof="0" dirty="0" smtClean="0">
                <a:ln>
                  <a:noFill/>
                </a:ln>
                <a:solidFill>
                  <a:prstClr val="black"/>
                </a:solidFill>
                <a:effectLst/>
                <a:uLnTx/>
                <a:uFillTx/>
                <a:latin typeface="Calibri"/>
                <a:ea typeface="+mn-ea"/>
                <a:cs typeface="Calibri"/>
              </a:rPr>
              <a:t>vi</a:t>
            </a:r>
            <a:r>
              <a:rPr kumimoji="0" sz="1800" b="0" i="0" u="none" strike="noStrike" kern="1200" cap="none" spc="-45" normalizeH="0" baseline="0" noProof="0" dirty="0" smtClean="0">
                <a:ln>
                  <a:noFill/>
                </a:ln>
                <a:solidFill>
                  <a:prstClr val="black"/>
                </a:solidFill>
                <a:effectLst/>
                <a:uLnTx/>
                <a:uFillTx/>
                <a:latin typeface="Calibri"/>
                <a:ea typeface="+mn-ea"/>
                <a:cs typeface="Calibri"/>
              </a:rPr>
              <a:t>g</a:t>
            </a:r>
            <a:r>
              <a:rPr kumimoji="0" sz="1800" b="0" i="0" u="none" strike="noStrike" kern="1200" cap="none" spc="-15" normalizeH="0" baseline="0" noProof="0" dirty="0" smtClean="0">
                <a:ln>
                  <a:noFill/>
                </a:ln>
                <a:solidFill>
                  <a:prstClr val="black"/>
                </a:solidFill>
                <a:effectLst/>
                <a:uLnTx/>
                <a:uFillTx/>
                <a:latin typeface="Calibri"/>
                <a:ea typeface="+mn-ea"/>
                <a:cs typeface="Calibri"/>
              </a:rPr>
              <a:t>a</a:t>
            </a:r>
            <a:r>
              <a:rPr kumimoji="0" sz="1800" b="0" i="0" u="none" strike="noStrike" kern="1200" cap="none" spc="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a:t>
            </a:r>
            <a:r>
              <a:rPr kumimoji="0" sz="1800" b="0" i="0" u="none" strike="noStrike" kern="1200" cap="none" spc="0" normalizeH="0" baseline="0" noProof="0" dirty="0" smtClean="0">
                <a:ln>
                  <a:noFill/>
                </a:ln>
                <a:solidFill>
                  <a:prstClr val="black"/>
                </a:solidFill>
                <a:effectLst/>
                <a:uLnTx/>
                <a:uFillTx/>
                <a:latin typeface="Calibri"/>
                <a:ea typeface="+mn-ea"/>
                <a:cs typeface="Calibri"/>
              </a:rPr>
              <a:t>on</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15" normalizeH="0" baseline="0" noProof="0" dirty="0" smtClean="0">
                <a:ln>
                  <a:noFill/>
                </a:ln>
                <a:solidFill>
                  <a:prstClr val="black"/>
                </a:solidFill>
                <a:effectLst/>
                <a:uLnTx/>
                <a:uFillTx/>
                <a:latin typeface="Calibri"/>
                <a:ea typeface="+mn-ea"/>
                <a:cs typeface="Calibri"/>
              </a:rPr>
              <a:t>me</a:t>
            </a:r>
            <a:r>
              <a:rPr kumimoji="0" sz="1800" b="0" i="0" u="none" strike="noStrike" kern="1200" cap="none" spc="-5" normalizeH="0" baseline="0" noProof="0" dirty="0" smtClean="0">
                <a:ln>
                  <a:noFill/>
                </a:ln>
                <a:solidFill>
                  <a:prstClr val="black"/>
                </a:solidFill>
                <a:effectLst/>
                <a:uLnTx/>
                <a:uFillTx/>
                <a:latin typeface="Calibri"/>
                <a:ea typeface="+mn-ea"/>
                <a:cs typeface="Calibri"/>
              </a:rPr>
              <a:t>n</a:t>
            </a:r>
            <a:r>
              <a:rPr kumimoji="0" sz="1800" b="0" i="0" u="none" strike="noStrike" kern="1200" cap="none" spc="0" normalizeH="0" baseline="0" noProof="0" dirty="0" smtClean="0">
                <a:ln>
                  <a:noFill/>
                </a:ln>
                <a:solidFill>
                  <a:prstClr val="black"/>
                </a:solidFill>
                <a:effectLst/>
                <a:uLnTx/>
                <a:uFillTx/>
                <a:latin typeface="Calibri"/>
                <a:ea typeface="+mn-ea"/>
                <a:cs typeface="Calibri"/>
              </a:rPr>
              <a:t>u</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on</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the le</a:t>
            </a:r>
            <a:r>
              <a:rPr kumimoji="0" sz="1800" b="0" i="0" u="none" strike="noStrike" kern="1200" cap="none" spc="0" normalizeH="0" baseline="0" noProof="0" dirty="0" smtClean="0">
                <a:ln>
                  <a:noFill/>
                </a:ln>
                <a:solidFill>
                  <a:prstClr val="black"/>
                </a:solidFill>
                <a:effectLst/>
                <a:uLnTx/>
                <a:uFillTx/>
                <a:latin typeface="Calibri"/>
                <a:ea typeface="+mn-ea"/>
                <a:cs typeface="Calibri"/>
              </a:rPr>
              <a:t>ft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of</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the</a:t>
            </a:r>
            <a:r>
              <a:rPr kumimoji="0" sz="1800" b="0" i="0" u="none" strike="noStrike" kern="1200" cap="none" spc="15"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sc</a:t>
            </a:r>
            <a:r>
              <a:rPr kumimoji="0" sz="1800" b="0" i="0" u="none" strike="noStrike" kern="1200" cap="none" spc="-40" normalizeH="0" baseline="0" noProof="0" dirty="0" smtClean="0">
                <a:ln>
                  <a:noFill/>
                </a:ln>
                <a:solidFill>
                  <a:prstClr val="black"/>
                </a:solidFill>
                <a:effectLst/>
                <a:uLnTx/>
                <a:uFillTx/>
                <a:latin typeface="Calibri"/>
                <a:ea typeface="+mn-ea"/>
                <a:cs typeface="Calibri"/>
              </a:rPr>
              <a:t>r</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a:t>
            </a:r>
            <a:r>
              <a:rPr kumimoji="0" sz="1800" b="0" i="0" u="none" strike="noStrike" kern="1200" cap="none" spc="-5" normalizeH="0" baseline="0" noProof="0" dirty="0" smtClean="0">
                <a:ln>
                  <a:noFill/>
                </a:ln>
                <a:solidFill>
                  <a:prstClr val="black"/>
                </a:solidFill>
                <a:effectLst/>
                <a:uLnTx/>
                <a:uFillTx/>
                <a:latin typeface="Calibri"/>
                <a:ea typeface="+mn-ea"/>
                <a:cs typeface="Calibri"/>
              </a:rPr>
              <a:t>e</a:t>
            </a:r>
            <a:r>
              <a:rPr kumimoji="0" sz="1800" b="0" i="0" u="none" strike="noStrike" kern="1200" cap="none" spc="-10" normalizeH="0" baseline="0" noProof="0" dirty="0" smtClean="0">
                <a:ln>
                  <a:noFill/>
                </a:ln>
                <a:solidFill>
                  <a:prstClr val="black"/>
                </a:solidFill>
                <a:effectLst/>
                <a:uLnTx/>
                <a:uFillTx/>
                <a:latin typeface="Calibri"/>
                <a:ea typeface="+mn-ea"/>
                <a:cs typeface="Calibri"/>
              </a:rPr>
              <a:t>n,</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s</a:t>
            </a:r>
            <a:r>
              <a:rPr kumimoji="0" sz="1800" b="0" i="0" u="none" strike="noStrike" kern="1200" cap="none" spc="-5" normalizeH="0" baseline="0" noProof="0" dirty="0" smtClean="0">
                <a:ln>
                  <a:noFill/>
                </a:ln>
                <a:solidFill>
                  <a:prstClr val="black"/>
                </a:solidFill>
                <a:effectLst/>
                <a:uLnTx/>
                <a:uFillTx/>
                <a:latin typeface="Calibri"/>
                <a:ea typeface="+mn-ea"/>
                <a:cs typeface="Calibri"/>
              </a:rPr>
              <a:t>el</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ect </a:t>
            </a:r>
            <a:r>
              <a:rPr kumimoji="0" sz="1800" b="0" i="0" u="none" strike="noStrike" kern="1200" cap="none" spc="-2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he</a:t>
            </a:r>
            <a:r>
              <a:rPr kumimoji="0" sz="1800" b="0" i="0" u="none" strike="noStrike" kern="1200" cap="none" spc="45" normalizeH="0" baseline="0" noProof="0" dirty="0" smtClean="0">
                <a:ln>
                  <a:noFill/>
                </a:ln>
                <a:solidFill>
                  <a:prstClr val="black"/>
                </a:solidFill>
                <a:effectLst/>
                <a:uLnTx/>
                <a:uFillTx/>
                <a:latin typeface="Calibri"/>
                <a:ea typeface="+mn-ea"/>
                <a:cs typeface="Calibri"/>
              </a:rPr>
              <a:t> </a:t>
            </a:r>
            <a:r>
              <a:rPr kumimoji="0" sz="1800" b="1" i="0" u="none" strike="noStrike" kern="1200" cap="none" spc="0" normalizeH="0" baseline="0" noProof="0" dirty="0" smtClean="0">
                <a:ln>
                  <a:noFill/>
                </a:ln>
                <a:solidFill>
                  <a:srgbClr val="C00000"/>
                </a:solidFill>
                <a:effectLst/>
                <a:uLnTx/>
                <a:uFillTx/>
                <a:latin typeface="Calibri"/>
                <a:ea typeface="+mn-ea"/>
                <a:cs typeface="Calibri"/>
              </a:rPr>
              <a:t>Certif</a:t>
            </a:r>
            <a:r>
              <a:rPr kumimoji="0" sz="1800" b="1" i="0" u="none" strike="noStrike" kern="1200" cap="none" spc="-10" normalizeH="0" baseline="0" noProof="0" dirty="0" smtClean="0">
                <a:ln>
                  <a:noFill/>
                </a:ln>
                <a:solidFill>
                  <a:srgbClr val="C00000"/>
                </a:solidFill>
                <a:effectLst/>
                <a:uLnTx/>
                <a:uFillTx/>
                <a:latin typeface="Calibri"/>
                <a:ea typeface="+mn-ea"/>
                <a:cs typeface="Calibri"/>
              </a:rPr>
              <a:t>y </a:t>
            </a:r>
            <a:r>
              <a:rPr kumimoji="0" sz="1800" b="0" i="0" u="none" strike="noStrike" kern="1200" cap="none" spc="-15" normalizeH="0" baseline="0" noProof="0" dirty="0" smtClean="0">
                <a:ln>
                  <a:noFill/>
                </a:ln>
                <a:solidFill>
                  <a:prstClr val="black"/>
                </a:solidFill>
                <a:effectLst/>
                <a:uLnTx/>
                <a:uFillTx/>
                <a:latin typeface="Calibri"/>
                <a:ea typeface="+mn-ea"/>
                <a:cs typeface="Calibri"/>
              </a:rPr>
              <a:t>me</a:t>
            </a:r>
            <a:r>
              <a:rPr kumimoji="0" sz="1800" b="0" i="0" u="none" strike="noStrike" kern="1200" cap="none" spc="-5" normalizeH="0" baseline="0" noProof="0" dirty="0" smtClean="0">
                <a:ln>
                  <a:noFill/>
                </a:ln>
                <a:solidFill>
                  <a:prstClr val="black"/>
                </a:solidFill>
                <a:effectLst/>
                <a:uLnTx/>
                <a:uFillTx/>
                <a:latin typeface="Calibri"/>
                <a:ea typeface="+mn-ea"/>
                <a:cs typeface="Calibri"/>
              </a:rPr>
              <a:t>n</a:t>
            </a:r>
            <a:r>
              <a:rPr kumimoji="0" sz="1800" b="0" i="0" u="none" strike="noStrike" kern="1200" cap="none" spc="0" normalizeH="0" baseline="0" noProof="0" dirty="0" smtClean="0">
                <a:ln>
                  <a:noFill/>
                </a:ln>
                <a:solidFill>
                  <a:prstClr val="black"/>
                </a:solidFill>
                <a:effectLst/>
                <a:uLnTx/>
                <a:uFillTx/>
                <a:latin typeface="Calibri"/>
                <a:ea typeface="+mn-ea"/>
                <a:cs typeface="Calibri"/>
              </a:rPr>
              <a:t>u o</a:t>
            </a:r>
            <a:r>
              <a:rPr kumimoji="0" sz="1800" b="0" i="0" u="none" strike="noStrike" kern="1200" cap="none" spc="-15" normalizeH="0" baseline="0" noProof="0" dirty="0" smtClean="0">
                <a:ln>
                  <a:noFill/>
                </a:ln>
                <a:solidFill>
                  <a:prstClr val="black"/>
                </a:solidFill>
                <a:effectLst/>
                <a:uLnTx/>
                <a:uFillTx/>
                <a:latin typeface="Calibri"/>
                <a:ea typeface="+mn-ea"/>
                <a:cs typeface="Calibri"/>
              </a:rPr>
              <a:t>p</a:t>
            </a:r>
            <a:r>
              <a:rPr kumimoji="0" sz="1800" b="0" i="0" u="none" strike="noStrike" kern="1200" cap="none" spc="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a:t>
            </a:r>
            <a:r>
              <a:rPr kumimoji="0" sz="1800" b="0" i="0" u="none" strike="noStrike" kern="1200" cap="none" spc="0" normalizeH="0" baseline="0" noProof="0" dirty="0" smtClean="0">
                <a:ln>
                  <a:noFill/>
                </a:ln>
                <a:solidFill>
                  <a:prstClr val="black"/>
                </a:solidFill>
                <a:effectLst/>
                <a:uLnTx/>
                <a:uFillTx/>
                <a:latin typeface="Calibri"/>
                <a:ea typeface="+mn-ea"/>
                <a:cs typeface="Calibri"/>
              </a:rPr>
              <a:t>on.</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The</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35" normalizeH="0" baseline="0" noProof="0" dirty="0" smtClean="0">
                <a:ln>
                  <a:noFill/>
                </a:ln>
                <a:solidFill>
                  <a:prstClr val="black"/>
                </a:solidFill>
                <a:effectLst/>
                <a:uLnTx/>
                <a:uFillTx/>
                <a:latin typeface="Calibri"/>
                <a:ea typeface="+mn-ea"/>
                <a:cs typeface="Calibri"/>
              </a:rPr>
              <a:t>s</a:t>
            </a:r>
            <a:r>
              <a:rPr kumimoji="0" sz="1800" b="0" i="0" u="none" strike="noStrike" kern="1200" cap="none" spc="-25" normalizeH="0" baseline="0" noProof="0" dirty="0" smtClean="0">
                <a:ln>
                  <a:noFill/>
                </a:ln>
                <a:solidFill>
                  <a:prstClr val="black"/>
                </a:solidFill>
                <a:effectLst/>
                <a:uLnTx/>
                <a:uFillTx/>
                <a:latin typeface="Calibri"/>
                <a:ea typeface="+mn-ea"/>
                <a:cs typeface="Calibri"/>
              </a:rPr>
              <a:t>y</a:t>
            </a:r>
            <a:r>
              <a:rPr kumimoji="0" sz="1800" b="0" i="0" u="none" strike="noStrike" kern="1200" cap="none" spc="-20" normalizeH="0" baseline="0" noProof="0" dirty="0" smtClean="0">
                <a:ln>
                  <a:noFill/>
                </a:ln>
                <a:solidFill>
                  <a:prstClr val="black"/>
                </a:solidFill>
                <a:effectLst/>
                <a:uLnTx/>
                <a:uFillTx/>
                <a:latin typeface="Calibri"/>
                <a:ea typeface="+mn-ea"/>
                <a:cs typeface="Calibri"/>
              </a:rPr>
              <a:t>s</a:t>
            </a:r>
            <a:r>
              <a:rPr kumimoji="0" sz="1800" b="0" i="0" u="none" strike="noStrike" kern="1200" cap="none" spc="-4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5" normalizeH="0" baseline="0" noProof="0" dirty="0" smtClean="0">
                <a:ln>
                  <a:noFill/>
                </a:ln>
                <a:solidFill>
                  <a:prstClr val="black"/>
                </a:solidFill>
                <a:effectLst/>
                <a:uLnTx/>
                <a:uFillTx/>
                <a:latin typeface="Calibri"/>
                <a:ea typeface="+mn-ea"/>
                <a:cs typeface="Calibri"/>
              </a:rPr>
              <a:t>em</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displ</a:t>
            </a:r>
            <a:r>
              <a:rPr kumimoji="0" sz="1800" b="0" i="0" u="none" strike="noStrike" kern="1200" cap="none" spc="-40" normalizeH="0" baseline="0" noProof="0" dirty="0" smtClean="0">
                <a:ln>
                  <a:noFill/>
                </a:ln>
                <a:solidFill>
                  <a:prstClr val="black"/>
                </a:solidFill>
                <a:effectLst/>
                <a:uLnTx/>
                <a:uFillTx/>
                <a:latin typeface="Calibri"/>
                <a:ea typeface="+mn-ea"/>
                <a:cs typeface="Calibri"/>
              </a:rPr>
              <a:t>a</a:t>
            </a:r>
            <a:r>
              <a:rPr kumimoji="0" sz="1800" b="0" i="0" u="none" strike="noStrike" kern="1200" cap="none" spc="-25" normalizeH="0" baseline="0" noProof="0" dirty="0" smtClean="0">
                <a:ln>
                  <a:noFill/>
                </a:ln>
                <a:solidFill>
                  <a:prstClr val="black"/>
                </a:solidFill>
                <a:effectLst/>
                <a:uLnTx/>
                <a:uFillTx/>
                <a:latin typeface="Calibri"/>
                <a:ea typeface="+mn-ea"/>
                <a:cs typeface="Calibri"/>
              </a:rPr>
              <a:t>y</a:t>
            </a:r>
            <a:r>
              <a:rPr kumimoji="0" sz="1800" b="0" i="0" u="none" strike="noStrike" kern="1200" cap="none" spc="0" normalizeH="0" baseline="0" noProof="0" dirty="0" smtClean="0">
                <a:ln>
                  <a:noFill/>
                </a:ln>
                <a:solidFill>
                  <a:prstClr val="black"/>
                </a:solidFill>
                <a:effectLst/>
                <a:uLnTx/>
                <a:uFillTx/>
                <a:latin typeface="Calibri"/>
                <a:ea typeface="+mn-ea"/>
                <a:cs typeface="Calibri"/>
              </a:rPr>
              <a:t>s</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the</a:t>
            </a:r>
            <a:r>
              <a:rPr kumimoji="0" sz="1800" b="0" i="0" u="none" strike="noStrike" kern="1200" cap="none" spc="25" normalizeH="0" baseline="0" noProof="0" dirty="0" smtClean="0">
                <a:ln>
                  <a:noFill/>
                </a:ln>
                <a:solidFill>
                  <a:prstClr val="black"/>
                </a:solidFill>
                <a:effectLst/>
                <a:uLnTx/>
                <a:uFillTx/>
                <a:latin typeface="Calibri"/>
                <a:ea typeface="+mn-ea"/>
                <a:cs typeface="Calibri"/>
              </a:rPr>
              <a:t> </a:t>
            </a:r>
            <a:r>
              <a:rPr kumimoji="0" sz="1800" b="0" i="1" u="none" strike="noStrike" kern="1200" cap="none" spc="-10" normalizeH="0" baseline="0" noProof="0" dirty="0" smtClean="0">
                <a:ln>
                  <a:noFill/>
                </a:ln>
                <a:solidFill>
                  <a:prstClr val="black"/>
                </a:solidFill>
                <a:effectLst/>
                <a:uLnTx/>
                <a:uFillTx/>
                <a:latin typeface="Calibri"/>
                <a:ea typeface="+mn-ea"/>
                <a:cs typeface="Calibri"/>
              </a:rPr>
              <a:t>Ce</a:t>
            </a:r>
            <a:r>
              <a:rPr kumimoji="0" sz="1800" b="0" i="1" u="none" strike="noStrike" kern="1200" cap="none" spc="-15" normalizeH="0" baseline="0" noProof="0" dirty="0" smtClean="0">
                <a:ln>
                  <a:noFill/>
                </a:ln>
                <a:solidFill>
                  <a:prstClr val="black"/>
                </a:solidFill>
                <a:effectLst/>
                <a:uLnTx/>
                <a:uFillTx/>
                <a:latin typeface="Calibri"/>
                <a:ea typeface="+mn-ea"/>
                <a:cs typeface="Calibri"/>
              </a:rPr>
              <a:t>r</a:t>
            </a:r>
            <a:r>
              <a:rPr kumimoji="0" sz="1800" b="0" i="1" u="none" strike="noStrike" kern="1200" cap="none" spc="0" normalizeH="0" baseline="0" noProof="0" dirty="0" smtClean="0">
                <a:ln>
                  <a:noFill/>
                </a:ln>
                <a:solidFill>
                  <a:prstClr val="black"/>
                </a:solidFill>
                <a:effectLst/>
                <a:uLnTx/>
                <a:uFillTx/>
                <a:latin typeface="Calibri"/>
                <a:ea typeface="+mn-ea"/>
                <a:cs typeface="Calibri"/>
              </a:rPr>
              <a:t>t</a:t>
            </a:r>
            <a:r>
              <a:rPr kumimoji="0" sz="1800" b="0" i="1" u="none" strike="noStrike" kern="1200" cap="none" spc="-10" normalizeH="0" baseline="0" noProof="0" dirty="0" smtClean="0">
                <a:ln>
                  <a:noFill/>
                </a:ln>
                <a:solidFill>
                  <a:prstClr val="black"/>
                </a:solidFill>
                <a:effectLst/>
                <a:uLnTx/>
                <a:uFillTx/>
                <a:latin typeface="Calibri"/>
                <a:ea typeface="+mn-ea"/>
                <a:cs typeface="Calibri"/>
              </a:rPr>
              <a:t>i</a:t>
            </a:r>
            <a:r>
              <a:rPr kumimoji="0" sz="1800" b="0" i="1" u="none" strike="noStrike" kern="1200" cap="none" spc="10" normalizeH="0" baseline="0" noProof="0" dirty="0" smtClean="0">
                <a:ln>
                  <a:noFill/>
                </a:ln>
                <a:solidFill>
                  <a:prstClr val="black"/>
                </a:solidFill>
                <a:effectLst/>
                <a:uLnTx/>
                <a:uFillTx/>
                <a:latin typeface="Calibri"/>
                <a:ea typeface="+mn-ea"/>
                <a:cs typeface="Calibri"/>
              </a:rPr>
              <a:t>f</a:t>
            </a:r>
            <a:r>
              <a:rPr kumimoji="0" sz="1800" b="0" i="1" u="none" strike="noStrike" kern="1200" cap="none" spc="0" normalizeH="0" baseline="0" noProof="0" dirty="0" smtClean="0">
                <a:ln>
                  <a:noFill/>
                </a:ln>
                <a:solidFill>
                  <a:prstClr val="black"/>
                </a:solidFill>
                <a:effectLst/>
                <a:uLnTx/>
                <a:uFillTx/>
                <a:latin typeface="Calibri"/>
                <a:ea typeface="+mn-ea"/>
                <a:cs typeface="Calibri"/>
              </a:rPr>
              <a:t>y</a:t>
            </a:r>
            <a:r>
              <a:rPr kumimoji="0" sz="1800" b="0" i="1"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sc</a:t>
            </a:r>
            <a:r>
              <a:rPr kumimoji="0" sz="1800" b="0" i="0" u="none" strike="noStrike" kern="1200" cap="none" spc="-40" normalizeH="0" baseline="0" noProof="0" dirty="0" smtClean="0">
                <a:ln>
                  <a:noFill/>
                </a:ln>
                <a:solidFill>
                  <a:prstClr val="black"/>
                </a:solidFill>
                <a:effectLst/>
                <a:uLnTx/>
                <a:uFillTx/>
                <a:latin typeface="Calibri"/>
                <a:ea typeface="+mn-ea"/>
                <a:cs typeface="Calibri"/>
              </a:rPr>
              <a:t>r</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a:t>
            </a:r>
            <a:r>
              <a:rPr kumimoji="0" sz="1800" b="0" i="0" u="none" strike="noStrike" kern="1200" cap="none" spc="-5" normalizeH="0" baseline="0" noProof="0" dirty="0" smtClean="0">
                <a:ln>
                  <a:noFill/>
                </a:ln>
                <a:solidFill>
                  <a:prstClr val="black"/>
                </a:solidFill>
                <a:effectLst/>
                <a:uLnTx/>
                <a:uFillTx/>
                <a:latin typeface="Calibri"/>
                <a:ea typeface="+mn-ea"/>
                <a:cs typeface="Calibri"/>
              </a:rPr>
              <a:t>e</a:t>
            </a:r>
            <a:r>
              <a:rPr kumimoji="0" sz="1800" b="0" i="0" u="none" strike="noStrike" kern="1200" cap="none" spc="0" normalizeH="0" baseline="0" noProof="0" dirty="0" smtClean="0">
                <a:ln>
                  <a:noFill/>
                </a:ln>
                <a:solidFill>
                  <a:prstClr val="black"/>
                </a:solidFill>
                <a:effectLst/>
                <a:uLnTx/>
                <a:uFillTx/>
                <a:latin typeface="Calibri"/>
                <a:ea typeface="+mn-ea"/>
                <a:cs typeface="Calibri"/>
              </a:rPr>
              <a:t>n.</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12700" lvl="0" indent="-287020" algn="l" defTabSz="914400" rtl="0" eaLnBrk="1" fontAlgn="auto" latinLnBrk="0" hangingPunct="1">
              <a:lnSpc>
                <a:spcPct val="100099"/>
              </a:lnSpc>
              <a:spcBef>
                <a:spcPts val="430"/>
              </a:spcBef>
              <a:spcAft>
                <a:spcPts val="0"/>
              </a:spcAft>
              <a:buClrTx/>
              <a:buSzPct val="69444"/>
              <a:buFont typeface="Arial"/>
              <a:buChar char="•"/>
              <a:tabLst>
                <a:tab pos="299085" algn="l"/>
              </a:tabLst>
              <a:defRPr/>
            </a:pPr>
            <a:r>
              <a:rPr kumimoji="0" sz="1800" b="0" i="0" u="none" strike="noStrike" kern="1200" cap="none" spc="0" normalizeH="0" baseline="0" noProof="0" dirty="0" smtClean="0">
                <a:ln>
                  <a:noFill/>
                </a:ln>
                <a:solidFill>
                  <a:prstClr val="black"/>
                </a:solidFill>
                <a:effectLst/>
                <a:uLnTx/>
                <a:uFillTx/>
                <a:latin typeface="Calibri"/>
                <a:ea typeface="+mn-ea"/>
                <a:cs typeface="Calibri"/>
              </a:rPr>
              <a:t>The</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CSDE</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w</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il</a:t>
            </a:r>
            <a:r>
              <a:rPr kumimoji="0" sz="1800" b="0" i="0" u="none" strike="noStrike" kern="1200" cap="none" spc="0" normalizeH="0" baseline="0" noProof="0" dirty="0" smtClean="0">
                <a:ln>
                  <a:noFill/>
                </a:ln>
                <a:solidFill>
                  <a:prstClr val="black"/>
                </a:solidFill>
                <a:effectLst/>
                <a:uLnTx/>
                <a:uFillTx/>
                <a:latin typeface="Calibri"/>
                <a:ea typeface="+mn-ea"/>
                <a:cs typeface="Calibri"/>
              </a:rPr>
              <a:t>l</a:t>
            </a:r>
            <a:r>
              <a:rPr kumimoji="0" sz="1800" b="0" i="0" u="none" strike="noStrike" kern="1200" cap="none" spc="1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not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“turn on” the</a:t>
            </a:r>
            <a:r>
              <a:rPr kumimoji="0" sz="1800" b="0" i="0" u="none" strike="noStrike" kern="1200" cap="none" spc="1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Cert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a:t>
            </a:r>
            <a:r>
              <a:rPr kumimoji="0" sz="1800" b="0" i="0" u="none" strike="noStrike" kern="1200" cap="none" spc="0" normalizeH="0" baseline="0" noProof="0" dirty="0" smtClean="0">
                <a:ln>
                  <a:noFill/>
                </a:ln>
                <a:solidFill>
                  <a:prstClr val="black"/>
                </a:solidFill>
                <a:effectLst/>
                <a:uLnTx/>
                <a:uFillTx/>
                <a:latin typeface="Calibri"/>
                <a:ea typeface="+mn-ea"/>
                <a:cs typeface="Calibri"/>
              </a:rPr>
              <a:t>fi</a:t>
            </a:r>
            <a:r>
              <a:rPr kumimoji="0" sz="1800" b="0" i="0" u="none" strike="noStrike" kern="1200" cap="none" spc="-20" normalizeH="0" baseline="0" noProof="0" dirty="0" smtClean="0">
                <a:ln>
                  <a:noFill/>
                </a:ln>
                <a:solidFill>
                  <a:prstClr val="black"/>
                </a:solidFill>
                <a:effectLst/>
                <a:uLnTx/>
                <a:uFillTx/>
                <a:latin typeface="Calibri"/>
                <a:ea typeface="+mn-ea"/>
                <a:cs typeface="Calibri"/>
              </a:rPr>
              <a:t>c</a:t>
            </a:r>
            <a:r>
              <a:rPr kumimoji="0" sz="1800" b="0" i="0" u="none" strike="noStrike" kern="1200" cap="none" spc="-15" normalizeH="0" baseline="0" noProof="0" dirty="0" smtClean="0">
                <a:ln>
                  <a:noFill/>
                </a:ln>
                <a:solidFill>
                  <a:prstClr val="black"/>
                </a:solidFill>
                <a:effectLst/>
                <a:uLnTx/>
                <a:uFillTx/>
                <a:latin typeface="Calibri"/>
                <a:ea typeface="+mn-ea"/>
                <a:cs typeface="Calibri"/>
              </a:rPr>
              <a:t>a</a:t>
            </a:r>
            <a:r>
              <a:rPr kumimoji="0" sz="1800" b="0" i="0" u="none" strike="noStrike" kern="1200" cap="none" spc="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a:t>
            </a:r>
            <a:r>
              <a:rPr kumimoji="0" sz="1800" b="0" i="0" u="none" strike="noStrike" kern="1200" cap="none" spc="0" normalizeH="0" baseline="0" noProof="0" dirty="0" smtClean="0">
                <a:ln>
                  <a:noFill/>
                </a:ln>
                <a:solidFill>
                  <a:prstClr val="black"/>
                </a:solidFill>
                <a:effectLst/>
                <a:uLnTx/>
                <a:uFillTx/>
                <a:latin typeface="Calibri"/>
                <a:ea typeface="+mn-ea"/>
                <a:cs typeface="Calibri"/>
              </a:rPr>
              <a:t>on</a:t>
            </a:r>
            <a:r>
              <a:rPr kumimoji="0" sz="1800" b="0" i="0" u="none" strike="noStrike" kern="1200" cap="none" spc="2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bu</a:t>
            </a:r>
            <a:r>
              <a:rPr kumimoji="0" sz="1800" b="0" i="0" u="none" strike="noStrike" kern="1200" cap="none" spc="-3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5" normalizeH="0" baseline="0" noProof="0" dirty="0" smtClean="0">
                <a:ln>
                  <a:noFill/>
                </a:ln>
                <a:solidFill>
                  <a:prstClr val="black"/>
                </a:solidFill>
                <a:effectLst/>
                <a:uLnTx/>
                <a:uFillTx/>
                <a:latin typeface="Calibri"/>
                <a:ea typeface="+mn-ea"/>
                <a:cs typeface="Calibri"/>
              </a:rPr>
              <a:t>t</a:t>
            </a:r>
            <a:r>
              <a:rPr kumimoji="0" sz="1800" b="0" i="0" u="none" strike="noStrike" kern="1200" cap="none" spc="0" normalizeH="0" baseline="0" noProof="0" dirty="0" smtClean="0">
                <a:ln>
                  <a:noFill/>
                </a:ln>
                <a:solidFill>
                  <a:prstClr val="black"/>
                </a:solidFill>
                <a:effectLst/>
                <a:uLnTx/>
                <a:uFillTx/>
                <a:latin typeface="Calibri"/>
                <a:ea typeface="+mn-ea"/>
                <a:cs typeface="Calibri"/>
              </a:rPr>
              <a:t>on </a:t>
            </a:r>
            <a:r>
              <a:rPr kumimoji="0" sz="1800" b="0" i="0" u="none" strike="noStrike" kern="1200" cap="none" spc="5" normalizeH="0" baseline="0" noProof="0" dirty="0" smtClean="0">
                <a:ln>
                  <a:noFill/>
                </a:ln>
                <a:solidFill>
                  <a:prstClr val="black"/>
                </a:solidFill>
                <a:effectLst/>
                <a:uLnTx/>
                <a:uFillTx/>
                <a:latin typeface="Calibri"/>
                <a:ea typeface="+mn-ea"/>
                <a:cs typeface="Calibri"/>
              </a:rPr>
              <a:t>u</a:t>
            </a:r>
            <a:r>
              <a:rPr kumimoji="0" sz="1800" b="0" i="0" u="none" strike="noStrike" kern="1200" cap="none" spc="-10" normalizeH="0" baseline="0" noProof="0" dirty="0" smtClean="0">
                <a:ln>
                  <a:noFill/>
                </a:ln>
                <a:solidFill>
                  <a:prstClr val="black"/>
                </a:solidFill>
                <a:effectLst/>
                <a:uLnTx/>
                <a:uFillTx/>
                <a:latin typeface="Calibri"/>
                <a:ea typeface="+mn-ea"/>
                <a:cs typeface="Calibri"/>
              </a:rPr>
              <a:t>n</a:t>
            </a:r>
            <a:r>
              <a:rPr kumimoji="0" sz="1800" b="0" i="0" u="none" strike="noStrike" kern="1200" cap="none" spc="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a:t>
            </a:r>
            <a:r>
              <a:rPr kumimoji="0" sz="1800" b="0" i="0" u="none" strike="noStrike" kern="1200" cap="none" spc="0" normalizeH="0" baseline="0" noProof="0" dirty="0" smtClean="0">
                <a:ln>
                  <a:noFill/>
                </a:ln>
                <a:solidFill>
                  <a:prstClr val="black"/>
                </a:solidFill>
                <a:effectLst/>
                <a:uLnTx/>
                <a:uFillTx/>
                <a:latin typeface="Calibri"/>
                <a:ea typeface="+mn-ea"/>
                <a:cs typeface="Calibri"/>
              </a:rPr>
              <a:t>l</a:t>
            </a:r>
            <a:r>
              <a:rPr kumimoji="0" sz="1800" b="0" i="0" u="none" strike="noStrike" kern="1200" cap="none" spc="25" normalizeH="0" baseline="0" noProof="0" dirty="0" smtClean="0">
                <a:ln>
                  <a:noFill/>
                </a:ln>
                <a:solidFill>
                  <a:prstClr val="black"/>
                </a:solidFill>
                <a:effectLst/>
                <a:uLnTx/>
                <a:uFillTx/>
                <a:latin typeface="Calibri"/>
                <a:ea typeface="+mn-ea"/>
                <a:cs typeface="Calibri"/>
              </a:rPr>
              <a:t> </a:t>
            </a:r>
            <a:r>
              <a:rPr kumimoji="0" sz="1800" b="0" i="0" u="none" strike="noStrike" kern="1200" cap="none" spc="-20" normalizeH="0" baseline="0" noProof="0" dirty="0" smtClean="0">
                <a:ln>
                  <a:noFill/>
                </a:ln>
                <a:solidFill>
                  <a:prstClr val="black"/>
                </a:solidFill>
                <a:effectLst/>
                <a:uLnTx/>
                <a:uFillTx/>
                <a:latin typeface="Calibri"/>
                <a:ea typeface="+mn-ea"/>
                <a:cs typeface="Calibri"/>
              </a:rPr>
              <a:t>ev</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a:t>
            </a:r>
            <a:r>
              <a:rPr kumimoji="0" sz="1800" b="0" i="0" u="none" strike="noStrike" kern="1200" cap="none" spc="0" normalizeH="0" baseline="0" noProof="0" dirty="0" smtClean="0">
                <a:ln>
                  <a:noFill/>
                </a:ln>
                <a:solidFill>
                  <a:prstClr val="black"/>
                </a:solidFill>
                <a:effectLst/>
                <a:uLnTx/>
                <a:uFillTx/>
                <a:latin typeface="Calibri"/>
                <a:ea typeface="+mn-ea"/>
                <a:cs typeface="Calibri"/>
              </a:rPr>
              <a:t>r</a:t>
            </a:r>
            <a:r>
              <a:rPr kumimoji="0" sz="1800" b="0" i="0" u="none" strike="noStrike" kern="1200" cap="none" spc="-10" normalizeH="0" baseline="0" noProof="0" dirty="0" smtClean="0">
                <a:ln>
                  <a:noFill/>
                </a:ln>
                <a:solidFill>
                  <a:prstClr val="black"/>
                </a:solidFill>
                <a:effectLst/>
                <a:uLnTx/>
                <a:uFillTx/>
                <a:latin typeface="Calibri"/>
                <a:ea typeface="+mn-ea"/>
                <a:cs typeface="Calibri"/>
              </a:rPr>
              <a:t>y </a:t>
            </a:r>
            <a:r>
              <a:rPr kumimoji="0" sz="1800" b="0" i="0" u="none" strike="noStrike" kern="1200" cap="none" spc="-35" normalizeH="0" baseline="0" noProof="0" dirty="0" smtClean="0">
                <a:ln>
                  <a:noFill/>
                </a:ln>
                <a:solidFill>
                  <a:prstClr val="black"/>
                </a:solidFill>
                <a:effectLst/>
                <a:uLnTx/>
                <a:uFillTx/>
                <a:latin typeface="Calibri"/>
                <a:ea typeface="+mn-ea"/>
                <a:cs typeface="Calibri"/>
              </a:rPr>
              <a:t>f</a:t>
            </a:r>
            <a:r>
              <a:rPr kumimoji="0" sz="1800" b="0" i="0" u="none" strike="noStrike" kern="1200" cap="none" spc="0" normalizeH="0" baseline="0" noProof="0" dirty="0" smtClean="0">
                <a:ln>
                  <a:noFill/>
                </a:ln>
                <a:solidFill>
                  <a:prstClr val="black"/>
                </a:solidFill>
                <a:effectLst/>
                <a:uLnTx/>
                <a:uFillTx/>
                <a:latin typeface="Calibri"/>
                <a:ea typeface="+mn-ea"/>
                <a:cs typeface="Calibri"/>
              </a:rPr>
              <a:t>ac</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a:t>
            </a:r>
            <a:r>
              <a:rPr kumimoji="0" sz="1800" b="0" i="0" u="none" strike="noStrike" kern="1200" cap="none" spc="-5" normalizeH="0" baseline="0" noProof="0" dirty="0" smtClean="0">
                <a:ln>
                  <a:noFill/>
                </a:ln>
                <a:solidFill>
                  <a:prstClr val="black"/>
                </a:solidFill>
                <a:effectLst/>
                <a:uLnTx/>
                <a:uFillTx/>
                <a:latin typeface="Calibri"/>
                <a:ea typeface="+mn-ea"/>
                <a:cs typeface="Calibri"/>
              </a:rPr>
              <a:t>li</a:t>
            </a:r>
            <a:r>
              <a:rPr kumimoji="0" sz="1800" b="0" i="0" u="none" strike="noStrike" kern="1200" cap="none" spc="-10" normalizeH="0" baseline="0" noProof="0" dirty="0" smtClean="0">
                <a:ln>
                  <a:noFill/>
                </a:ln>
                <a:solidFill>
                  <a:prstClr val="black"/>
                </a:solidFill>
                <a:effectLst/>
                <a:uLnTx/>
                <a:uFillTx/>
                <a:latin typeface="Calibri"/>
                <a:ea typeface="+mn-ea"/>
                <a:cs typeface="Calibri"/>
              </a:rPr>
              <a:t>ty</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5" normalizeH="0" baseline="0" noProof="0" dirty="0" smtClean="0">
                <a:ln>
                  <a:noFill/>
                </a:ln>
                <a:solidFill>
                  <a:prstClr val="black"/>
                </a:solidFill>
                <a:effectLst/>
                <a:uLnTx/>
                <a:uFillTx/>
                <a:latin typeface="Calibri"/>
                <a:ea typeface="+mn-ea"/>
                <a:cs typeface="Calibri"/>
              </a:rPr>
              <a:t>i</a:t>
            </a:r>
            <a:r>
              <a:rPr kumimoji="0" sz="1800" b="0" i="0" u="none" strike="noStrike" kern="1200" cap="none" spc="0" normalizeH="0" baseline="0" noProof="0" dirty="0" smtClean="0">
                <a:ln>
                  <a:noFill/>
                </a:ln>
                <a:solidFill>
                  <a:prstClr val="black"/>
                </a:solidFill>
                <a:effectLst/>
                <a:uLnTx/>
                <a:uFillTx/>
                <a:latin typeface="Calibri"/>
                <a:ea typeface="+mn-ea"/>
                <a:cs typeface="Calibri"/>
              </a:rPr>
              <a:t>s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a:t>
            </a:r>
            <a:r>
              <a:rPr kumimoji="0" sz="1800" b="0" i="0" u="none" strike="noStrike" kern="1200" cap="none" spc="-5" normalizeH="0" baseline="0" noProof="0" dirty="0" smtClean="0">
                <a:ln>
                  <a:noFill/>
                </a:ln>
                <a:solidFill>
                  <a:prstClr val="black"/>
                </a:solidFill>
                <a:effectLst/>
                <a:uLnTx/>
                <a:uFillTx/>
                <a:latin typeface="Calibri"/>
                <a:ea typeface="+mn-ea"/>
                <a:cs typeface="Calibri"/>
              </a:rPr>
              <a:t>q</a:t>
            </a:r>
            <a:r>
              <a:rPr kumimoji="0" sz="1800" b="0" i="0" u="none" strike="noStrike" kern="1200" cap="none" spc="0" normalizeH="0" baseline="0" noProof="0" dirty="0" smtClean="0">
                <a:ln>
                  <a:noFill/>
                </a:ln>
                <a:solidFill>
                  <a:prstClr val="black"/>
                </a:solidFill>
                <a:effectLst/>
                <a:uLnTx/>
                <a:uFillTx/>
                <a:latin typeface="Calibri"/>
                <a:ea typeface="+mn-ea"/>
                <a:cs typeface="Calibri"/>
              </a:rPr>
              <a:t>ual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or</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ab</a:t>
            </a:r>
            <a:r>
              <a:rPr kumimoji="0" sz="1800" b="0" i="0" u="none" strike="noStrike" kern="1200" cap="none" spc="-10" normalizeH="0" baseline="0" noProof="0" dirty="0" smtClean="0">
                <a:ln>
                  <a:noFill/>
                </a:ln>
                <a:solidFill>
                  <a:prstClr val="black"/>
                </a:solidFill>
                <a:effectLst/>
                <a:uLnTx/>
                <a:uFillTx/>
                <a:latin typeface="Calibri"/>
                <a:ea typeface="+mn-ea"/>
                <a:cs typeface="Calibri"/>
              </a:rPr>
              <a:t>o</a:t>
            </a:r>
            <a:r>
              <a:rPr kumimoji="0" sz="1800" b="0" i="0" u="none" strike="noStrike" kern="1200" cap="none" spc="-20" normalizeH="0" baseline="0" noProof="0" dirty="0" smtClean="0">
                <a:ln>
                  <a:noFill/>
                </a:ln>
                <a:solidFill>
                  <a:prstClr val="black"/>
                </a:solidFill>
                <a:effectLst/>
                <a:uLnTx/>
                <a:uFillTx/>
                <a:latin typeface="Calibri"/>
                <a:ea typeface="+mn-ea"/>
                <a:cs typeface="Calibri"/>
              </a:rPr>
              <a:t>v</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 100%</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of</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sasids</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40" normalizeH="0" baseline="0" noProof="0" dirty="0" smtClean="0">
                <a:ln>
                  <a:noFill/>
                </a:ln>
                <a:solidFill>
                  <a:prstClr val="black"/>
                </a:solidFill>
                <a:effectLst/>
                <a:uLnTx/>
                <a:uFillTx/>
                <a:latin typeface="Calibri"/>
                <a:ea typeface="+mn-ea"/>
                <a:cs typeface="Calibri"/>
              </a:rPr>
              <a:t>r</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a:t>
            </a:r>
            <a:r>
              <a:rPr kumimoji="0" sz="1800" b="0" i="0" u="none" strike="noStrike" kern="1200" cap="none" spc="-5" normalizeH="0" baseline="0" noProof="0" dirty="0" smtClean="0">
                <a:ln>
                  <a:noFill/>
                </a:ln>
                <a:solidFill>
                  <a:prstClr val="black"/>
                </a:solidFill>
                <a:effectLst/>
                <a:uLnTx/>
                <a:uFillTx/>
                <a:latin typeface="Calibri"/>
                <a:ea typeface="+mn-ea"/>
                <a:cs typeface="Calibri"/>
              </a:rPr>
              <a:t>p</a:t>
            </a:r>
            <a:r>
              <a:rPr kumimoji="0" sz="1800" b="0" i="0" u="none" strike="noStrike" kern="1200" cap="none" spc="-10" normalizeH="0" baseline="0" noProof="0" dirty="0" smtClean="0">
                <a:ln>
                  <a:noFill/>
                </a:ln>
                <a:solidFill>
                  <a:prstClr val="black"/>
                </a:solidFill>
                <a:effectLst/>
                <a:uLnTx/>
                <a:uFillTx/>
                <a:latin typeface="Calibri"/>
                <a:ea typeface="+mn-ea"/>
                <a:cs typeface="Calibri"/>
              </a:rPr>
              <a:t>or</a:t>
            </a:r>
            <a:r>
              <a:rPr kumimoji="0" sz="1800" b="0" i="0" u="none" strike="noStrike" kern="1200" cap="none" spc="-45" normalizeH="0" baseline="0" noProof="0" dirty="0" smtClean="0">
                <a:ln>
                  <a:noFill/>
                </a:ln>
                <a:solidFill>
                  <a:prstClr val="black"/>
                </a:solidFill>
                <a:effectLst/>
                <a:uLnTx/>
                <a:uFillTx/>
                <a:latin typeface="Calibri"/>
                <a:ea typeface="+mn-ea"/>
                <a:cs typeface="Calibri"/>
              </a:rPr>
              <a:t>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a:t>
            </a:r>
            <a:r>
              <a:rPr kumimoji="0" sz="1800" b="0" i="0" u="none" strike="noStrike" kern="1200" cap="none" spc="-5" normalizeH="0" baseline="0" noProof="0" dirty="0" smtClean="0">
                <a:ln>
                  <a:noFill/>
                </a:ln>
                <a:solidFill>
                  <a:prstClr val="black"/>
                </a:solidFill>
                <a:effectLst/>
                <a:uLnTx/>
                <a:uFillTx/>
                <a:latin typeface="Calibri"/>
                <a:ea typeface="+mn-ea"/>
                <a:cs typeface="Calibri"/>
              </a:rPr>
              <a:t>d</a:t>
            </a:r>
            <a:r>
              <a:rPr kumimoji="0" sz="1800" b="0" i="0" u="none" strike="noStrike" kern="1200" cap="none" spc="0" normalizeH="0" baseline="0" noProof="0" dirty="0" smtClean="0">
                <a:ln>
                  <a:noFill/>
                </a:ln>
                <a:solidFill>
                  <a:prstClr val="black"/>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99085" marR="0" lvl="0" indent="-287020" algn="l" defTabSz="914400" rtl="0" eaLnBrk="1" fontAlgn="auto" latinLnBrk="0" hangingPunct="1">
              <a:lnSpc>
                <a:spcPct val="100000"/>
              </a:lnSpc>
              <a:spcBef>
                <a:spcPts val="430"/>
              </a:spcBef>
              <a:spcAft>
                <a:spcPts val="0"/>
              </a:spcAft>
              <a:buClrTx/>
              <a:buSzPct val="69444"/>
              <a:buFont typeface="Arial"/>
              <a:buChar char="•"/>
              <a:tabLst>
                <a:tab pos="299085" algn="l"/>
              </a:tabLst>
              <a:defRPr/>
            </a:pPr>
            <a:r>
              <a:rPr kumimoji="0" sz="1800" b="0" i="0" u="none" strike="noStrike" kern="1200" cap="none" spc="0" normalizeH="0" baseline="0" noProof="0" dirty="0" smtClean="0">
                <a:ln>
                  <a:noFill/>
                </a:ln>
                <a:solidFill>
                  <a:prstClr val="black"/>
                </a:solidFill>
                <a:effectLst/>
                <a:uLnTx/>
                <a:uFillTx/>
                <a:latin typeface="Calibri"/>
                <a:ea typeface="+mn-ea"/>
                <a:cs typeface="Calibri"/>
              </a:rPr>
              <a:t>If</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all </a:t>
            </a:r>
            <a:r>
              <a:rPr kumimoji="0" sz="1800" b="0" i="0" u="none" strike="noStrike" kern="1200" cap="none" spc="-35" normalizeH="0" baseline="0" noProof="0" dirty="0" smtClean="0">
                <a:ln>
                  <a:noFill/>
                </a:ln>
                <a:solidFill>
                  <a:prstClr val="black"/>
                </a:solidFill>
                <a:effectLst/>
                <a:uLnTx/>
                <a:uFillTx/>
                <a:latin typeface="Calibri"/>
                <a:ea typeface="+mn-ea"/>
                <a:cs typeface="Calibri"/>
              </a:rPr>
              <a:t>f</a:t>
            </a:r>
            <a:r>
              <a:rPr kumimoji="0" sz="1800" b="0" i="0" u="none" strike="noStrike" kern="1200" cap="none" spc="0" normalizeH="0" baseline="0" noProof="0" dirty="0" smtClean="0">
                <a:ln>
                  <a:noFill/>
                </a:ln>
                <a:solidFill>
                  <a:prstClr val="black"/>
                </a:solidFill>
                <a:effectLst/>
                <a:uLnTx/>
                <a:uFillTx/>
                <a:latin typeface="Calibri"/>
                <a:ea typeface="+mn-ea"/>
                <a:cs typeface="Calibri"/>
              </a:rPr>
              <a:t>ac</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a:t>
            </a:r>
            <a:r>
              <a:rPr kumimoji="0" sz="1800" b="0" i="0" u="none" strike="noStrike" kern="1200" cap="none" spc="-5" normalizeH="0" baseline="0" noProof="0" dirty="0" smtClean="0">
                <a:ln>
                  <a:noFill/>
                </a:ln>
                <a:solidFill>
                  <a:prstClr val="black"/>
                </a:solidFill>
                <a:effectLst/>
                <a:uLnTx/>
                <a:uFillTx/>
                <a:latin typeface="Calibri"/>
                <a:ea typeface="+mn-ea"/>
                <a:cs typeface="Calibri"/>
              </a:rPr>
              <a:t>li</a:t>
            </a:r>
            <a:r>
              <a:rPr kumimoji="0" sz="1800" b="0" i="0" u="none" strike="noStrike" kern="1200" cap="none" spc="0" normalizeH="0" baseline="0" noProof="0" dirty="0" smtClean="0">
                <a:ln>
                  <a:noFill/>
                </a:ln>
                <a:solidFill>
                  <a:prstClr val="black"/>
                </a:solidFill>
                <a:effectLst/>
                <a:uLnTx/>
                <a:uFillTx/>
                <a:latin typeface="Calibri"/>
                <a:ea typeface="+mn-ea"/>
                <a:cs typeface="Calibri"/>
              </a:rPr>
              <a:t>t</a:t>
            </a:r>
            <a:r>
              <a:rPr kumimoji="0" sz="1800" b="0" i="0" u="none" strike="noStrike" kern="1200" cap="none" spc="-10" normalizeH="0" baseline="0" noProof="0" dirty="0" smtClean="0">
                <a:ln>
                  <a:noFill/>
                </a:ln>
                <a:solidFill>
                  <a:prstClr val="black"/>
                </a:solidFill>
                <a:effectLst/>
                <a:uLnTx/>
                <a:uFillTx/>
                <a:latin typeface="Calibri"/>
                <a:ea typeface="+mn-ea"/>
                <a:cs typeface="Calibri"/>
              </a:rPr>
              <a:t>ies</a:t>
            </a:r>
            <a:r>
              <a:rPr kumimoji="0" sz="1800" b="0" i="0" u="none" strike="noStrike" kern="1200" cap="none" spc="15"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a</a:t>
            </a:r>
            <a:r>
              <a:rPr kumimoji="0" sz="1800" b="0" i="0" u="none" strike="noStrike" kern="1200" cap="none" spc="-40" normalizeH="0" baseline="0" noProof="0" dirty="0" smtClean="0">
                <a:ln>
                  <a:noFill/>
                </a:ln>
                <a:solidFill>
                  <a:prstClr val="black"/>
                </a:solidFill>
                <a:effectLst/>
                <a:uLnTx/>
                <a:uFillTx/>
                <a:latin typeface="Calibri"/>
                <a:ea typeface="+mn-ea"/>
                <a:cs typeface="Calibri"/>
              </a:rPr>
              <a:t>r</a:t>
            </a:r>
            <a:r>
              <a:rPr kumimoji="0" sz="1800" b="0" i="0" u="none" strike="noStrike" kern="1200" cap="none" spc="-10" normalizeH="0" baseline="0" noProof="0" dirty="0" smtClean="0">
                <a:ln>
                  <a:noFill/>
                </a:ln>
                <a:solidFill>
                  <a:prstClr val="black"/>
                </a:solidFill>
                <a:effectLst/>
                <a:uLnTx/>
                <a:uFillTx/>
                <a:latin typeface="Calibri"/>
                <a:ea typeface="+mn-ea"/>
                <a:cs typeface="Calibri"/>
              </a:rPr>
              <a:t>e</a:t>
            </a:r>
            <a:r>
              <a:rPr kumimoji="0" sz="1800" b="0" i="0" u="none" strike="noStrike" kern="1200" cap="none" spc="25" normalizeH="0" baseline="0" noProof="0" dirty="0" smtClean="0">
                <a:ln>
                  <a:noFill/>
                </a:ln>
                <a:solidFill>
                  <a:prstClr val="black"/>
                </a:solidFill>
                <a:effectLst/>
                <a:uLnTx/>
                <a:uFillTx/>
                <a:latin typeface="Calibri"/>
                <a:ea typeface="+mn-ea"/>
                <a:cs typeface="Calibri"/>
              </a:rPr>
              <a:t> </a:t>
            </a:r>
            <a:r>
              <a:rPr kumimoji="0" sz="1800" b="1" i="0" u="none" strike="noStrike" kern="1200" cap="none" spc="-10" normalizeH="0" baseline="0" noProof="0" dirty="0" smtClean="0">
                <a:ln>
                  <a:noFill/>
                </a:ln>
                <a:solidFill>
                  <a:srgbClr val="C00000"/>
                </a:solidFill>
                <a:effectLst/>
                <a:uLnTx/>
                <a:uFillTx/>
                <a:latin typeface="Calibri"/>
                <a:ea typeface="+mn-ea"/>
                <a:cs typeface="Calibri"/>
              </a:rPr>
              <a:t>100%</a:t>
            </a:r>
            <a:r>
              <a:rPr kumimoji="0" sz="1800" b="1" i="0" u="none" strike="noStrike" kern="1200" cap="none" spc="5" normalizeH="0" baseline="0" noProof="0" dirty="0" smtClean="0">
                <a:ln>
                  <a:noFill/>
                </a:ln>
                <a:solidFill>
                  <a:srgbClr val="C00000"/>
                </a:solidFill>
                <a:effectLst/>
                <a:uLnTx/>
                <a:uFillTx/>
                <a:latin typeface="Calibri"/>
                <a:ea typeface="+mn-ea"/>
                <a:cs typeface="Calibri"/>
              </a:rPr>
              <a:t> </a:t>
            </a:r>
            <a:r>
              <a:rPr kumimoji="0" sz="1800" b="1" i="0" u="none" strike="noStrike" kern="1200" cap="none" spc="0" normalizeH="0" baseline="0" noProof="0" dirty="0" smtClean="0">
                <a:ln>
                  <a:noFill/>
                </a:ln>
                <a:solidFill>
                  <a:srgbClr val="C00000"/>
                </a:solidFill>
                <a:effectLst/>
                <a:uLnTx/>
                <a:uFillTx/>
                <a:latin typeface="Calibri"/>
                <a:ea typeface="+mn-ea"/>
                <a:cs typeface="Calibri"/>
              </a:rPr>
              <a:t>or</a:t>
            </a:r>
            <a:r>
              <a:rPr kumimoji="0" sz="1800" b="1" i="0" u="none" strike="noStrike" kern="1200" cap="none" spc="-15" normalizeH="0" baseline="0" noProof="0" dirty="0" smtClean="0">
                <a:ln>
                  <a:noFill/>
                </a:ln>
                <a:solidFill>
                  <a:srgbClr val="C00000"/>
                </a:solidFill>
                <a:effectLst/>
                <a:uLnTx/>
                <a:uFillTx/>
                <a:latin typeface="Calibri"/>
                <a:ea typeface="+mn-ea"/>
                <a:cs typeface="Calibri"/>
              </a:rPr>
              <a:t> </a:t>
            </a:r>
            <a:r>
              <a:rPr kumimoji="0" sz="1800" b="1" i="0" u="none" strike="noStrike" kern="1200" cap="none" spc="0" normalizeH="0" baseline="0" noProof="0" dirty="0" smtClean="0">
                <a:ln>
                  <a:noFill/>
                </a:ln>
                <a:solidFill>
                  <a:srgbClr val="C00000"/>
                </a:solidFill>
                <a:effectLst/>
                <a:uLnTx/>
                <a:uFillTx/>
                <a:latin typeface="Calibri"/>
                <a:ea typeface="+mn-ea"/>
                <a:cs typeface="Calibri"/>
              </a:rPr>
              <a:t>g</a:t>
            </a:r>
            <a:r>
              <a:rPr kumimoji="0" sz="1800" b="1" i="0" u="none" strike="noStrike" kern="1200" cap="none" spc="-30" normalizeH="0" baseline="0" noProof="0" dirty="0" smtClean="0">
                <a:ln>
                  <a:noFill/>
                </a:ln>
                <a:solidFill>
                  <a:srgbClr val="C00000"/>
                </a:solidFill>
                <a:effectLst/>
                <a:uLnTx/>
                <a:uFillTx/>
                <a:latin typeface="Calibri"/>
                <a:ea typeface="+mn-ea"/>
                <a:cs typeface="Calibri"/>
              </a:rPr>
              <a:t>r</a:t>
            </a:r>
            <a:r>
              <a:rPr kumimoji="0" sz="1800" b="1" i="0" u="none" strike="noStrike" kern="1200" cap="none" spc="0" normalizeH="0" baseline="0" noProof="0" dirty="0" smtClean="0">
                <a:ln>
                  <a:noFill/>
                </a:ln>
                <a:solidFill>
                  <a:srgbClr val="C00000"/>
                </a:solidFill>
                <a:effectLst/>
                <a:uLnTx/>
                <a:uFillTx/>
                <a:latin typeface="Calibri"/>
                <a:ea typeface="+mn-ea"/>
                <a:cs typeface="Calibri"/>
              </a:rPr>
              <a:t>e</a:t>
            </a:r>
            <a:r>
              <a:rPr kumimoji="0" sz="1800" b="1" i="0" u="none" strike="noStrike" kern="1200" cap="none" spc="-25" normalizeH="0" baseline="0" noProof="0" dirty="0" smtClean="0">
                <a:ln>
                  <a:noFill/>
                </a:ln>
                <a:solidFill>
                  <a:srgbClr val="C00000"/>
                </a:solidFill>
                <a:effectLst/>
                <a:uLnTx/>
                <a:uFillTx/>
                <a:latin typeface="Calibri"/>
                <a:ea typeface="+mn-ea"/>
                <a:cs typeface="Calibri"/>
              </a:rPr>
              <a:t>a</a:t>
            </a:r>
            <a:r>
              <a:rPr kumimoji="0" sz="1800" b="1" i="0" u="none" strike="noStrike" kern="1200" cap="none" spc="-35" normalizeH="0" baseline="0" noProof="0" dirty="0" smtClean="0">
                <a:ln>
                  <a:noFill/>
                </a:ln>
                <a:solidFill>
                  <a:srgbClr val="C00000"/>
                </a:solidFill>
                <a:effectLst/>
                <a:uLnTx/>
                <a:uFillTx/>
                <a:latin typeface="Calibri"/>
                <a:ea typeface="+mn-ea"/>
                <a:cs typeface="Calibri"/>
              </a:rPr>
              <a:t>t</a:t>
            </a:r>
            <a:r>
              <a:rPr kumimoji="0" sz="1800" b="1" i="0" u="none" strike="noStrike" kern="1200" cap="none" spc="0" normalizeH="0" baseline="0" noProof="0" dirty="0" smtClean="0">
                <a:ln>
                  <a:noFill/>
                </a:ln>
                <a:solidFill>
                  <a:srgbClr val="C00000"/>
                </a:solidFill>
                <a:effectLst/>
                <a:uLnTx/>
                <a:uFillTx/>
                <a:latin typeface="Calibri"/>
                <a:ea typeface="+mn-ea"/>
                <a:cs typeface="Calibri"/>
              </a:rPr>
              <a:t>er</a:t>
            </a:r>
            <a:r>
              <a:rPr kumimoji="0" sz="1800" b="0" i="0" u="none" strike="noStrike" kern="1200" cap="none" spc="-5" normalizeH="0" baseline="0" noProof="0" dirty="0" smtClean="0">
                <a:ln>
                  <a:noFill/>
                </a:ln>
                <a:solidFill>
                  <a:prstClr val="black"/>
                </a:solidFill>
                <a:effectLst/>
                <a:uLnTx/>
                <a:uFillTx/>
                <a:latin typeface="Calibri"/>
                <a:ea typeface="+mn-ea"/>
                <a:cs typeface="Calibri"/>
              </a:rPr>
              <a:t>,</a:t>
            </a:r>
            <a:r>
              <a:rPr kumimoji="0" sz="1800" b="0" i="0" u="none" strike="noStrike" kern="1200" cap="none" spc="-20" normalizeH="0" baseline="0" noProof="0" dirty="0" smtClean="0">
                <a:ln>
                  <a:noFill/>
                </a:ln>
                <a:solidFill>
                  <a:prstClr val="black"/>
                </a:solidFill>
                <a:effectLst/>
                <a:uLnTx/>
                <a:uFillTx/>
                <a:latin typeface="Calibri"/>
                <a:ea typeface="+mn-ea"/>
                <a:cs typeface="Calibri"/>
              </a:rPr>
              <a:t> </a:t>
            </a:r>
            <a:r>
              <a:rPr kumimoji="0" sz="1800" b="0" i="0" u="none" strike="noStrike" kern="1200" cap="none" spc="-10" normalizeH="0" baseline="0" noProof="0" dirty="0" smtClean="0">
                <a:ln>
                  <a:noFill/>
                </a:ln>
                <a:solidFill>
                  <a:prstClr val="black"/>
                </a:solidFill>
                <a:effectLst/>
                <a:uLnTx/>
                <a:uFillTx/>
                <a:latin typeface="Calibri"/>
                <a:ea typeface="+mn-ea"/>
                <a:cs typeface="Calibri"/>
              </a:rPr>
              <a:t>the</a:t>
            </a:r>
            <a:r>
              <a:rPr kumimoji="0" sz="1800" b="0" i="0" u="none" strike="noStrike" kern="1200" cap="none" spc="10" normalizeH="0" baseline="0" noProof="0" dirty="0" smtClean="0">
                <a:ln>
                  <a:noFill/>
                </a:ln>
                <a:solidFill>
                  <a:prstClr val="black"/>
                </a:solidFill>
                <a:effectLst/>
                <a:uLnTx/>
                <a:uFillTx/>
                <a:latin typeface="Calibri"/>
                <a:ea typeface="+mn-ea"/>
                <a:cs typeface="Calibri"/>
              </a:rPr>
              <a:t> </a:t>
            </a:r>
            <a:r>
              <a:rPr kumimoji="0" sz="1800" b="0" i="0" u="none" strike="noStrike" kern="1200" cap="none" spc="0" normalizeH="0" baseline="0" noProof="0" dirty="0" smtClean="0">
                <a:ln>
                  <a:noFill/>
                </a:ln>
                <a:solidFill>
                  <a:prstClr val="black"/>
                </a:solidFill>
                <a:effectLst/>
                <a:uLnTx/>
                <a:uFillTx/>
                <a:latin typeface="Calibri"/>
                <a:ea typeface="+mn-ea"/>
                <a:cs typeface="Calibri"/>
              </a:rPr>
              <a:t>di</a:t>
            </a:r>
            <a:r>
              <a:rPr kumimoji="0" sz="1800" b="0" i="0" u="none" strike="noStrike" kern="1200" cap="none" spc="-25" normalizeH="0" baseline="0" noProof="0" dirty="0" smtClean="0">
                <a:ln>
                  <a:noFill/>
                </a:ln>
                <a:solidFill>
                  <a:prstClr val="black"/>
                </a:solidFill>
                <a:effectLst/>
                <a:uLnTx/>
                <a:uFillTx/>
                <a:latin typeface="Calibri"/>
                <a:ea typeface="+mn-ea"/>
                <a:cs typeface="Calibri"/>
              </a:rPr>
              <a:t>s</a:t>
            </a:r>
            <a:r>
              <a:rPr kumimoji="0" sz="1800" b="0" i="0" u="none" strike="noStrike" kern="1200" cap="none" spc="-10" normalizeH="0" baseline="0" noProof="0" dirty="0" smtClean="0">
                <a:ln>
                  <a:noFill/>
                </a:ln>
                <a:solidFill>
                  <a:prstClr val="black"/>
                </a:solidFill>
                <a:effectLst/>
                <a:uLnTx/>
                <a:uFillTx/>
                <a:latin typeface="Calibri"/>
                <a:ea typeface="+mn-ea"/>
                <a:cs typeface="Calibri"/>
              </a:rPr>
              <a:t>t</a:t>
            </a:r>
            <a:r>
              <a:rPr kumimoji="0" sz="1800" b="0" i="0" u="none" strike="noStrike" kern="1200" cap="none" spc="-20" normalizeH="0" baseline="0" noProof="0" dirty="0" smtClean="0">
                <a:ln>
                  <a:noFill/>
                </a:ln>
                <a:solidFill>
                  <a:prstClr val="black"/>
                </a:solidFill>
                <a:effectLst/>
                <a:uLnTx/>
                <a:uFillTx/>
                <a:latin typeface="Calibri"/>
                <a:ea typeface="+mn-ea"/>
                <a:cs typeface="Calibri"/>
              </a:rPr>
              <a:t>r</a:t>
            </a:r>
            <a:r>
              <a:rPr kumimoji="0" sz="1800" b="0" i="0" u="none" strike="noStrike" kern="1200" cap="none" spc="-5" normalizeH="0" baseline="0" noProof="0" dirty="0" smtClean="0">
                <a:ln>
                  <a:noFill/>
                </a:ln>
                <a:solidFill>
                  <a:prstClr val="black"/>
                </a:solidFill>
                <a:effectLst/>
                <a:uLnTx/>
                <a:uFillTx/>
                <a:latin typeface="Calibri"/>
                <a:ea typeface="+mn-ea"/>
                <a:cs typeface="Calibri"/>
              </a:rPr>
              <a:t>i</a:t>
            </a:r>
            <a:r>
              <a:rPr kumimoji="0" sz="1800" b="0" i="0" u="none" strike="noStrike" kern="1200" cap="none" spc="-20" normalizeH="0" baseline="0" noProof="0" dirty="0" smtClean="0">
                <a:ln>
                  <a:noFill/>
                </a:ln>
                <a:solidFill>
                  <a:prstClr val="black"/>
                </a:solidFill>
                <a:effectLst/>
                <a:uLnTx/>
                <a:uFillTx/>
                <a:latin typeface="Calibri"/>
                <a:ea typeface="+mn-ea"/>
                <a:cs typeface="Calibri"/>
              </a:rPr>
              <a:t>c</a:t>
            </a:r>
            <a:r>
              <a:rPr kumimoji="0" sz="1800" b="0" i="0" u="none" strike="noStrike" kern="1200" cap="none" spc="-10" normalizeH="0" baseline="0" noProof="0" dirty="0" smtClean="0">
                <a:ln>
                  <a:noFill/>
                </a:ln>
                <a:solidFill>
                  <a:prstClr val="black"/>
                </a:solidFill>
                <a:effectLst/>
                <a:uLnTx/>
                <a:uFillTx/>
                <a:latin typeface="Calibri"/>
                <a:ea typeface="+mn-ea"/>
                <a:cs typeface="Calibri"/>
              </a:rPr>
              <a:t>t</a:t>
            </a:r>
            <a:r>
              <a:rPr kumimoji="0" sz="1800" b="0" i="0" u="none" strike="noStrike" kern="1200" cap="none" spc="5" normalizeH="0" baseline="0" noProof="0" dirty="0" smtClean="0">
                <a:ln>
                  <a:noFill/>
                </a:ln>
                <a:solidFill>
                  <a:prstClr val="black"/>
                </a:solidFill>
                <a:effectLst/>
                <a:uLnTx/>
                <a:uFillTx/>
                <a:latin typeface="Calibri"/>
                <a:ea typeface="+mn-ea"/>
                <a:cs typeface="Calibri"/>
              </a:rPr>
              <a:t> </a:t>
            </a:r>
            <a:r>
              <a:rPr kumimoji="0" sz="1800" b="0" i="0" u="none" strike="noStrike" kern="1200" cap="none" spc="-30" normalizeH="0" baseline="0" noProof="0" dirty="0" smtClean="0">
                <a:ln>
                  <a:noFill/>
                </a:ln>
                <a:solidFill>
                  <a:prstClr val="black"/>
                </a:solidFill>
                <a:effectLst/>
                <a:uLnTx/>
                <a:uFillTx/>
                <a:latin typeface="Calibri"/>
                <a:ea typeface="+mn-ea"/>
                <a:cs typeface="Calibri"/>
              </a:rPr>
              <a:t>c</a:t>
            </a:r>
            <a:r>
              <a:rPr kumimoji="0" sz="1800" b="0" i="0" u="none" strike="noStrike" kern="1200" cap="none" spc="0" normalizeH="0" baseline="0" noProof="0" dirty="0" smtClean="0">
                <a:ln>
                  <a:noFill/>
                </a:ln>
                <a:solidFill>
                  <a:prstClr val="black"/>
                </a:solidFill>
                <a:effectLst/>
                <a:uLnTx/>
                <a:uFillTx/>
                <a:latin typeface="Calibri"/>
                <a:ea typeface="+mn-ea"/>
                <a:cs typeface="Calibri"/>
              </a:rPr>
              <a:t>an</a:t>
            </a:r>
            <a:r>
              <a:rPr kumimoji="0" sz="1800" b="0" i="0" u="none" strike="noStrike" kern="1200" cap="none" spc="20" normalizeH="0" baseline="0" noProof="0" dirty="0" smtClean="0">
                <a:ln>
                  <a:noFill/>
                </a:ln>
                <a:solidFill>
                  <a:prstClr val="black"/>
                </a:solidFill>
                <a:effectLst/>
                <a:uLnTx/>
                <a:uFillTx/>
                <a:latin typeface="Calibri"/>
                <a:ea typeface="+mn-ea"/>
                <a:cs typeface="Calibri"/>
              </a:rPr>
              <a:t> </a:t>
            </a:r>
            <a:r>
              <a:rPr kumimoji="0" sz="1800" b="1" i="0" u="none" strike="noStrike" kern="1200" cap="none" spc="0" normalizeH="0" baseline="0" noProof="0" dirty="0" smtClean="0">
                <a:ln>
                  <a:noFill/>
                </a:ln>
                <a:solidFill>
                  <a:srgbClr val="C00000"/>
                </a:solidFill>
                <a:effectLst/>
                <a:uLnTx/>
                <a:uFillTx/>
                <a:latin typeface="Calibri"/>
                <a:ea typeface="+mn-ea"/>
                <a:cs typeface="Calibri"/>
              </a:rPr>
              <a:t>Certif</a:t>
            </a:r>
            <a:r>
              <a:rPr kumimoji="0" sz="1800" b="1" i="0" u="none" strike="noStrike" kern="1200" cap="none" spc="-10" normalizeH="0" baseline="0" noProof="0" dirty="0" smtClean="0">
                <a:ln>
                  <a:noFill/>
                </a:ln>
                <a:solidFill>
                  <a:srgbClr val="C00000"/>
                </a:solidFill>
                <a:effectLst/>
                <a:uLnTx/>
                <a:uFillTx/>
                <a:latin typeface="Calibri"/>
                <a:ea typeface="+mn-ea"/>
                <a:cs typeface="Calibri"/>
              </a:rPr>
              <a:t>y</a:t>
            </a:r>
            <a:r>
              <a:rPr kumimoji="0" sz="1800" b="0" i="0" u="none" strike="noStrike" kern="1200" cap="none" spc="-10" normalizeH="0" baseline="0" noProof="0" dirty="0" smtClean="0">
                <a:ln>
                  <a:noFill/>
                </a:ln>
                <a:solidFill>
                  <a:prstClr val="black"/>
                </a:solidFill>
                <a:effectLst/>
                <a:uLnTx/>
                <a:uFillTx/>
                <a:latin typeface="Calibri"/>
                <a:ea typeface="+mn-ea"/>
                <a:cs typeface="Calibri"/>
              </a:rPr>
              <a:t>.</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p:nvPr/>
        </p:nvSpPr>
        <p:spPr>
          <a:xfrm>
            <a:off x="1371600" y="3657600"/>
            <a:ext cx="6502908" cy="2590800"/>
          </a:xfrm>
          <a:prstGeom prst="rect">
            <a:avLst/>
          </a:prstGeom>
          <a:blipFill>
            <a:blip r:embed="rId4"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473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Certification</a:t>
            </a: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lstStyle/>
          <a:p>
            <a:r>
              <a:rPr lang="en-US" dirty="0">
                <a:latin typeface="Arial"/>
                <a:cs typeface="Arial"/>
              </a:rPr>
              <a:t>Timely: August 15, 2018</a:t>
            </a:r>
          </a:p>
          <a:p>
            <a:pPr lvl="1"/>
            <a:r>
              <a:rPr lang="en-US" dirty="0" smtClean="0">
                <a:latin typeface="Arial"/>
                <a:cs typeface="Arial"/>
              </a:rPr>
              <a:t>Check box</a:t>
            </a:r>
            <a:endParaRPr lang="en-US" dirty="0">
              <a:latin typeface="Arial"/>
              <a:cs typeface="Arial"/>
            </a:endParaRPr>
          </a:p>
          <a:p>
            <a:r>
              <a:rPr lang="en-US" dirty="0">
                <a:latin typeface="Arial"/>
                <a:cs typeface="Arial"/>
              </a:rPr>
              <a:t>Accurate: September 15, 2018</a:t>
            </a:r>
          </a:p>
          <a:p>
            <a:pPr lvl="1"/>
            <a:r>
              <a:rPr lang="en-US" dirty="0" smtClean="0">
                <a:latin typeface="Arial"/>
                <a:cs typeface="Arial"/>
              </a:rPr>
              <a:t>TCS Certifier only</a:t>
            </a:r>
            <a:endParaRPr lang="en-US" dirty="0">
              <a:latin typeface="Arial"/>
              <a:cs typeface="Arial"/>
            </a:endParaRPr>
          </a:p>
          <a:p>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85128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PSIS - Used by TCS to:</a:t>
            </a:r>
            <a:r>
              <a:rPr lang="en-US" dirty="0"/>
              <a:t/>
            </a:r>
            <a:br>
              <a:rPr lang="en-US" dirty="0"/>
            </a:b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Take a “live</a:t>
            </a:r>
            <a:r>
              <a:rPr lang="en-US" dirty="0"/>
              <a:t>” look at which students are currently </a:t>
            </a:r>
            <a:r>
              <a:rPr lang="en-US" dirty="0" smtClean="0"/>
              <a:t>registered </a:t>
            </a:r>
            <a:r>
              <a:rPr lang="en-US" dirty="0"/>
              <a:t>to your </a:t>
            </a:r>
            <a:r>
              <a:rPr lang="en-US" dirty="0" smtClean="0"/>
              <a:t>district </a:t>
            </a:r>
            <a:r>
              <a:rPr lang="en-US" b="1" dirty="0" smtClean="0"/>
              <a:t>or </a:t>
            </a:r>
            <a:r>
              <a:rPr lang="en-US" dirty="0" smtClean="0"/>
              <a:t>were </a:t>
            </a:r>
            <a:r>
              <a:rPr lang="en-US" dirty="0"/>
              <a:t>enrolled in your district </a:t>
            </a:r>
            <a:r>
              <a:rPr lang="en-US" dirty="0" smtClean="0"/>
              <a:t>long enough to be reported (&gt;90 days).</a:t>
            </a:r>
          </a:p>
          <a:p>
            <a:r>
              <a:rPr lang="en-US" dirty="0" smtClean="0"/>
              <a:t>Validate records against registration information: SASID</a:t>
            </a:r>
            <a:r>
              <a:rPr lang="en-US" dirty="0"/>
              <a:t>, District Entry and Exit Dates, Nexus District, Nexus District Entry and Exit </a:t>
            </a:r>
            <a:r>
              <a:rPr lang="en-US" dirty="0" smtClean="0"/>
              <a:t>Dates.</a:t>
            </a:r>
            <a:endParaRPr lang="en-US" dirty="0"/>
          </a:p>
          <a:p>
            <a:r>
              <a:rPr lang="en-US" dirty="0" smtClean="0"/>
              <a:t>Used by TCS </a:t>
            </a:r>
            <a:r>
              <a:rPr lang="en-US" dirty="0"/>
              <a:t>to match SASID, DOB, Facility Code 1, Reporting District and reasonability of session start/end dates.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28608136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When will TCS Open?</a:t>
            </a:r>
            <a:endParaRPr lang="en-US"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Content Placeholder 8" descr="Tales Of Two Cities: March 200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40095" y="1600200"/>
            <a:ext cx="4663809" cy="4525963"/>
          </a:xfrm>
        </p:spPr>
      </p:pic>
    </p:spTree>
    <p:extLst>
      <p:ext uri="{BB962C8B-B14F-4D97-AF65-F5344CB8AC3E}">
        <p14:creationId xmlns:p14="http://schemas.microsoft.com/office/powerpoint/2010/main" val="11902648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User Questions</a:t>
            </a:r>
            <a:endParaRPr lang="en-US" dirty="0">
              <a:latin typeface="Arial"/>
              <a:cs typeface="Arial"/>
            </a:endParaRPr>
          </a:p>
        </p:txBody>
      </p:sp>
      <p:pic>
        <p:nvPicPr>
          <p:cNvPr id="7" name="Content Placeholder 6" descr="File:Quizz transparent.png - Wikimedia Comm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0661" y="1578579"/>
            <a:ext cx="5176877" cy="3882658"/>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850500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231" y="397763"/>
            <a:ext cx="8263128" cy="6266688"/>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txBox="1"/>
          <p:nvPr/>
        </p:nvSpPr>
        <p:spPr>
          <a:xfrm>
            <a:off x="2271141" y="2495041"/>
            <a:ext cx="4606290" cy="711835"/>
          </a:xfrm>
          <a:prstGeom prst="rect">
            <a:avLst/>
          </a:prstGeom>
        </p:spPr>
        <p:txBody>
          <a:bodyPr vert="horz" wrap="square" lIns="0" tIns="0" rIns="0" bIns="0" rtlCol="0">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endParaRPr kumimoji="0" sz="4400" b="0" i="0" u="none" strike="noStrike" kern="1200" cap="all" spc="0" normalizeH="0" noProof="0" dirty="0">
              <a:ln>
                <a:noFill/>
              </a:ln>
              <a:solidFill>
                <a:prstClr val="black"/>
              </a:solidFill>
              <a:effectLst/>
              <a:uLnTx/>
              <a:uFillTx/>
              <a:latin typeface="Calibri"/>
              <a:ea typeface="+mn-ea"/>
              <a:cs typeface="Calibri"/>
            </a:endParaRPr>
          </a:p>
        </p:txBody>
      </p:sp>
      <p:pic>
        <p:nvPicPr>
          <p:cNvPr id="6" name="Picture 5" descr="August 2012 | ~ බෝක්කුව ~ 2009 - 20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9460" y="1143286"/>
            <a:ext cx="4965079" cy="4571428"/>
          </a:xfrm>
          <a:prstGeom prst="rect">
            <a:avLst/>
          </a:prstGeom>
        </p:spPr>
      </p:pic>
    </p:spTree>
    <p:extLst>
      <p:ext uri="{BB962C8B-B14F-4D97-AF65-F5344CB8AC3E}">
        <p14:creationId xmlns:p14="http://schemas.microsoft.com/office/powerpoint/2010/main" val="1344035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DEppt_template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CS_Training.potx" id="{72F03ACE-7677-40DD-BCA6-102BCD53CE23}" vid="{E05A650C-AEDD-4AF0-928D-E52D75A7BAF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CS_Training.potx" id="{72F03ACE-7677-40DD-BCA6-102BCD53CE23}" vid="{330B0598-2834-40AF-8CEF-08E166C021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CS_Training.potx" id="{72F03ACE-7677-40DD-BCA6-102BCD53CE23}" vid="{DF926CA8-BA23-45EE-AF61-383F1177521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TCS_Training</Template>
  <TotalTime>435</TotalTime>
  <Words>5281</Words>
  <Application>Microsoft Office PowerPoint</Application>
  <PresentationFormat>On-screen Show (4:3)</PresentationFormat>
  <Paragraphs>661</Paragraphs>
  <Slides>92</Slides>
  <Notes>70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92</vt:i4>
      </vt:variant>
    </vt:vector>
  </HeadingPairs>
  <TitlesOfParts>
    <vt:vector size="102" baseType="lpstr">
      <vt:lpstr>Arial</vt:lpstr>
      <vt:lpstr>Arial Black</vt:lpstr>
      <vt:lpstr>Calibri</vt:lpstr>
      <vt:lpstr>Courier New</vt:lpstr>
      <vt:lpstr>Times New Roman</vt:lpstr>
      <vt:lpstr>Verdana</vt:lpstr>
      <vt:lpstr>Wingdings</vt:lpstr>
      <vt:lpstr>SDEppt_template_A</vt:lpstr>
      <vt:lpstr>Custom Design</vt:lpstr>
      <vt:lpstr>Office Theme</vt:lpstr>
      <vt:lpstr>CONNECTICUT STATE DEPARTMENT OF EDUCATION  </vt:lpstr>
      <vt:lpstr>Topics to be Covered</vt:lpstr>
      <vt:lpstr>PowerPoint Presentation</vt:lpstr>
      <vt:lpstr> What is TCS?</vt:lpstr>
      <vt:lpstr> </vt:lpstr>
      <vt:lpstr>ACRONYMS</vt:lpstr>
      <vt:lpstr>PSIS – Public School Information System</vt:lpstr>
      <vt:lpstr>PSIS – Public School Information System</vt:lpstr>
      <vt:lpstr>PSIS - Used by TCS to: </vt:lpstr>
      <vt:lpstr>CECS - Connecticut Educator Certification System </vt:lpstr>
      <vt:lpstr>DM – Directory Manager</vt:lpstr>
      <vt:lpstr>APSEP – Approved Private Special Education Facility </vt:lpstr>
      <vt:lpstr>CSDE Data Collections</vt:lpstr>
      <vt:lpstr>PowerPoint Presentation</vt:lpstr>
      <vt:lpstr>  Who reports TCS Data?  Who gets reported? </vt:lpstr>
      <vt:lpstr>What about Students in an Approved Private Special Education Program (APSEP)?  </vt:lpstr>
      <vt:lpstr>What (course) grades do we report?</vt:lpstr>
      <vt:lpstr>What don’t we report?</vt:lpstr>
      <vt:lpstr>Why do we report to TCS?</vt:lpstr>
      <vt:lpstr>Where do we report to TCS?</vt:lpstr>
      <vt:lpstr>When do we report to TCS?</vt:lpstr>
      <vt:lpstr>PowerPoint Presentation</vt:lpstr>
      <vt:lpstr>Security</vt:lpstr>
      <vt:lpstr>Security – Gaining Access</vt:lpstr>
      <vt:lpstr>Family Educational Rights and Privacy Act of 1974 (FERPA)</vt:lpstr>
      <vt:lpstr>PowerPoint Presentation</vt:lpstr>
      <vt:lpstr>Toolkit:</vt:lpstr>
      <vt:lpstr>User Guide/Record Layout</vt:lpstr>
      <vt:lpstr>User Guide Time!</vt:lpstr>
      <vt:lpstr>NCES Code Lists</vt:lpstr>
      <vt:lpstr>Course code structure</vt:lpstr>
      <vt:lpstr>Course code structure: Prior-To-Secondary</vt:lpstr>
      <vt:lpstr>Course code structure: Secondary</vt:lpstr>
      <vt:lpstr>NCES Codes: Course Credits Earned</vt:lpstr>
      <vt:lpstr>Help Site</vt:lpstr>
      <vt:lpstr>PowerPoint Presentation</vt:lpstr>
      <vt:lpstr>90 Day Rule</vt:lpstr>
      <vt:lpstr>How Many Records Should be Reported for Each Student?</vt:lpstr>
      <vt:lpstr>Facility Code 1 vs. Course Facility Code </vt:lpstr>
      <vt:lpstr>What about 8th graders taking high school courses?</vt:lpstr>
      <vt:lpstr>Session Start and End Dates</vt:lpstr>
      <vt:lpstr>Outcome Grade vs. Outcome Grade Status </vt:lpstr>
      <vt:lpstr>Dual Enrollment Codes</vt:lpstr>
      <vt:lpstr>PowerPoint Presentation</vt:lpstr>
      <vt:lpstr>How to Access the TCS System</vt:lpstr>
      <vt:lpstr>TCS Home Page</vt:lpstr>
      <vt:lpstr>How to Submit Data</vt:lpstr>
      <vt:lpstr>Uploading</vt:lpstr>
      <vt:lpstr>Manual Entry</vt:lpstr>
      <vt:lpstr>PowerPoint Presentation</vt:lpstr>
      <vt:lpstr>Export Errors to CSV</vt:lpstr>
      <vt:lpstr>Most Common TCS ERRORs</vt:lpstr>
      <vt:lpstr>Fixing Errors</vt:lpstr>
      <vt:lpstr>PowerPoint Presentation</vt:lpstr>
      <vt:lpstr>PowerPoint Presentation</vt:lpstr>
      <vt:lpstr>Revalidate</vt:lpstr>
      <vt:lpstr>Validated</vt:lpstr>
      <vt:lpstr>Process</vt:lpstr>
      <vt:lpstr>How to Process</vt:lpstr>
      <vt:lpstr>Process Screen</vt:lpstr>
      <vt:lpstr>TCS Systems “ISSUES”</vt:lpstr>
      <vt:lpstr>PowerPoint Presentation</vt:lpstr>
      <vt:lpstr>TCS Reports</vt:lpstr>
      <vt:lpstr>Missing SASIDs Report</vt:lpstr>
      <vt:lpstr>Missing SASID Report</vt:lpstr>
      <vt:lpstr>Summary by Facility Code 1</vt:lpstr>
      <vt:lpstr>Summary by Facility Code 1</vt:lpstr>
      <vt:lpstr>Exception Report Summary by Course Facility</vt:lpstr>
      <vt:lpstr>Count by Course and Teacher</vt:lpstr>
      <vt:lpstr>Count by Course Teacher and Outcome</vt:lpstr>
      <vt:lpstr>Duplicate Records Report</vt:lpstr>
      <vt:lpstr>PowerPoint Presentation</vt:lpstr>
      <vt:lpstr>Outplaced Students</vt:lpstr>
      <vt:lpstr>Outplaced Students cont.</vt:lpstr>
      <vt:lpstr>Outplaced Students cont.</vt:lpstr>
      <vt:lpstr>PowerPoint Presentation</vt:lpstr>
      <vt:lpstr>What are next Generation Indicators?</vt:lpstr>
      <vt:lpstr>Profile and Performance Report (PPR)</vt:lpstr>
      <vt:lpstr>Next Generation Accountability</vt:lpstr>
      <vt:lpstr>Next Generation Accountability</vt:lpstr>
      <vt:lpstr>Next Generation Accountability</vt:lpstr>
      <vt:lpstr>Next Generation Accountability</vt:lpstr>
      <vt:lpstr>Verification Reports</vt:lpstr>
      <vt:lpstr>Other Reports: Record/Credit Count by Student</vt:lpstr>
      <vt:lpstr>Other Reports: Record/Credit Count by Subject</vt:lpstr>
      <vt:lpstr>Data Cleaning Reports</vt:lpstr>
      <vt:lpstr>PowerPoint Presentation</vt:lpstr>
      <vt:lpstr>How to Certify</vt:lpstr>
      <vt:lpstr>Certification</vt:lpstr>
      <vt:lpstr>When will TCS Open?</vt:lpstr>
      <vt:lpstr>User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Felder, Keryn</dc:creator>
  <cp:lastModifiedBy>Felder, Keryn</cp:lastModifiedBy>
  <cp:revision>36</cp:revision>
  <cp:lastPrinted>2018-03-15T16:09:54Z</cp:lastPrinted>
  <dcterms:created xsi:type="dcterms:W3CDTF">2018-03-14T16:33:59Z</dcterms:created>
  <dcterms:modified xsi:type="dcterms:W3CDTF">2018-04-11T17:43:00Z</dcterms:modified>
</cp:coreProperties>
</file>