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257" r:id="rId3"/>
    <p:sldId id="326" r:id="rId4"/>
    <p:sldId id="258" r:id="rId5"/>
    <p:sldId id="259" r:id="rId6"/>
    <p:sldId id="260" r:id="rId7"/>
    <p:sldId id="262" r:id="rId8"/>
    <p:sldId id="263" r:id="rId9"/>
    <p:sldId id="264" r:id="rId10"/>
    <p:sldId id="265" r:id="rId11"/>
    <p:sldId id="266" r:id="rId12"/>
    <p:sldId id="267" r:id="rId13"/>
    <p:sldId id="268" r:id="rId14"/>
    <p:sldId id="327" r:id="rId15"/>
    <p:sldId id="269" r:id="rId16"/>
    <p:sldId id="270" r:id="rId17"/>
    <p:sldId id="271" r:id="rId18"/>
    <p:sldId id="272" r:id="rId19"/>
    <p:sldId id="274" r:id="rId20"/>
    <p:sldId id="328"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29" r:id="rId35"/>
    <p:sldId id="288" r:id="rId36"/>
    <p:sldId id="290" r:id="rId37"/>
    <p:sldId id="334" r:id="rId38"/>
    <p:sldId id="291" r:id="rId39"/>
    <p:sldId id="293" r:id="rId40"/>
    <p:sldId id="292" r:id="rId41"/>
    <p:sldId id="294" r:id="rId42"/>
    <p:sldId id="295" r:id="rId43"/>
    <p:sldId id="296" r:id="rId44"/>
    <p:sldId id="330" r:id="rId45"/>
    <p:sldId id="297" r:id="rId46"/>
    <p:sldId id="298" r:id="rId47"/>
    <p:sldId id="299" r:id="rId48"/>
    <p:sldId id="300" r:id="rId49"/>
    <p:sldId id="301" r:id="rId50"/>
    <p:sldId id="325" r:id="rId51"/>
    <p:sldId id="302" r:id="rId52"/>
    <p:sldId id="303" r:id="rId53"/>
    <p:sldId id="304" r:id="rId54"/>
    <p:sldId id="305" r:id="rId55"/>
    <p:sldId id="306" r:id="rId56"/>
    <p:sldId id="308" r:id="rId57"/>
    <p:sldId id="307" r:id="rId58"/>
    <p:sldId id="331" r:id="rId59"/>
    <p:sldId id="309" r:id="rId60"/>
    <p:sldId id="310" r:id="rId61"/>
    <p:sldId id="311" r:id="rId62"/>
    <p:sldId id="312" r:id="rId63"/>
    <p:sldId id="314" r:id="rId64"/>
    <p:sldId id="332" r:id="rId65"/>
    <p:sldId id="316" r:id="rId66"/>
    <p:sldId id="333" r:id="rId67"/>
    <p:sldId id="317" r:id="rId68"/>
    <p:sldId id="318" r:id="rId69"/>
    <p:sldId id="338" r:id="rId70"/>
    <p:sldId id="319" r:id="rId71"/>
    <p:sldId id="335" r:id="rId72"/>
    <p:sldId id="320" r:id="rId73"/>
    <p:sldId id="321" r:id="rId74"/>
    <p:sldId id="322" r:id="rId75"/>
    <p:sldId id="339" r:id="rId76"/>
    <p:sldId id="336" r:id="rId77"/>
    <p:sldId id="323" r:id="rId78"/>
    <p:sldId id="324" r:id="rId79"/>
    <p:sldId id="33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08BA45C-CDFF-4211-97FF-08559C8C0227}">
          <p14:sldIdLst>
            <p14:sldId id="256"/>
            <p14:sldId id="257"/>
          </p14:sldIdLst>
        </p14:section>
        <p14:section name="Civil Rights Overview" id="{EA8E2506-C6F6-49A2-9339-D51404F19179}">
          <p14:sldIdLst>
            <p14:sldId id="326"/>
            <p14:sldId id="258"/>
          </p14:sldIdLst>
        </p14:section>
        <p14:section name="Civil Rights Program Authorities" id="{D659CD35-F1EC-4E0B-BDE6-1AE5445B5AD0}">
          <p14:sldIdLst>
            <p14:sldId id="259"/>
            <p14:sldId id="260"/>
            <p14:sldId id="262"/>
            <p14:sldId id="263"/>
            <p14:sldId id="264"/>
          </p14:sldIdLst>
        </p14:section>
        <p14:section name="Protected Classes" id="{E77DA7F2-FBA3-485C-A872-584FE00943CA}">
          <p14:sldIdLst>
            <p14:sldId id="265"/>
            <p14:sldId id="266"/>
            <p14:sldId id="267"/>
            <p14:sldId id="268"/>
          </p14:sldIdLst>
        </p14:section>
        <p14:section name="Assurances" id="{48E0FD26-8CAA-49FB-9C90-BE4243C73002}">
          <p14:sldIdLst>
            <p14:sldId id="327"/>
            <p14:sldId id="269"/>
            <p14:sldId id="270"/>
            <p14:sldId id="271"/>
            <p14:sldId id="272"/>
            <p14:sldId id="274"/>
          </p14:sldIdLst>
        </p14:section>
        <p14:section name="Public Notification" id="{8A9F9790-A66B-4330-A0E6-EA7B1AA052FC}">
          <p14:sldIdLst>
            <p14:sldId id="328"/>
            <p14:sldId id="275"/>
            <p14:sldId id="276"/>
            <p14:sldId id="277"/>
          </p14:sldIdLst>
        </p14:section>
        <p14:section name="And Justice for All Poster" id="{6B8C0615-5E51-44F1-B78A-825838ACAC14}">
          <p14:sldIdLst>
            <p14:sldId id="278"/>
            <p14:sldId id="279"/>
            <p14:sldId id="280"/>
            <p14:sldId id="281"/>
          </p14:sldIdLst>
        </p14:section>
        <p14:section name="USDA Nondiscrimination Statement" id="{0500FC6F-7AC2-4548-A744-B77443EFAFC2}">
          <p14:sldIdLst>
            <p14:sldId id="282"/>
            <p14:sldId id="283"/>
            <p14:sldId id="284"/>
            <p14:sldId id="285"/>
            <p14:sldId id="286"/>
            <p14:sldId id="287"/>
          </p14:sldIdLst>
        </p14:section>
        <p14:section name="Data" id="{861AF469-82B9-45B8-8F19-A03C29C6687B}">
          <p14:sldIdLst>
            <p14:sldId id="329"/>
            <p14:sldId id="288"/>
            <p14:sldId id="290"/>
          </p14:sldIdLst>
        </p14:section>
        <p14:section name="Complaint Procedures" id="{5B2A1FA3-6124-484C-B582-AC324B8D5797}">
          <p14:sldIdLst>
            <p14:sldId id="334"/>
            <p14:sldId id="291"/>
            <p14:sldId id="293"/>
            <p14:sldId id="292"/>
            <p14:sldId id="294"/>
            <p14:sldId id="295"/>
            <p14:sldId id="296"/>
          </p14:sldIdLst>
        </p14:section>
        <p14:section name="Language Assistance" id="{E726B849-EA28-4D75-BF49-B584D9907220}">
          <p14:sldIdLst>
            <p14:sldId id="330"/>
            <p14:sldId id="297"/>
            <p14:sldId id="298"/>
            <p14:sldId id="299"/>
            <p14:sldId id="300"/>
            <p14:sldId id="301"/>
            <p14:sldId id="325"/>
            <p14:sldId id="302"/>
            <p14:sldId id="303"/>
            <p14:sldId id="304"/>
            <p14:sldId id="305"/>
            <p14:sldId id="306"/>
            <p14:sldId id="308"/>
            <p14:sldId id="307"/>
          </p14:sldIdLst>
        </p14:section>
        <p14:section name="Disability Discrimination" id="{EF6EB4CB-DB6A-4876-8954-A5A0E48DD1D6}">
          <p14:sldIdLst>
            <p14:sldId id="331"/>
            <p14:sldId id="309"/>
            <p14:sldId id="310"/>
            <p14:sldId id="311"/>
            <p14:sldId id="312"/>
            <p14:sldId id="314"/>
          </p14:sldIdLst>
        </p14:section>
        <p14:section name="Customer Service" id="{D4F92472-A9E6-4D59-BB3B-1818802588A8}">
          <p14:sldIdLst>
            <p14:sldId id="332"/>
            <p14:sldId id="316"/>
          </p14:sldIdLst>
        </p14:section>
        <p14:section name="Conflict Resolution" id="{0BE876EF-C202-41BC-B232-4C151AC11374}">
          <p14:sldIdLst>
            <p14:sldId id="333"/>
            <p14:sldId id="317"/>
            <p14:sldId id="318"/>
          </p14:sldIdLst>
        </p14:section>
        <p14:section name="Compliance" id="{244D9B4A-4666-4160-882D-8F685CF7649E}">
          <p14:sldIdLst>
            <p14:sldId id="338"/>
            <p14:sldId id="319"/>
          </p14:sldIdLst>
        </p14:section>
        <p14:section name="Required Training" id="{060DF950-0B53-4278-9A1A-1762163819C7}">
          <p14:sldIdLst>
            <p14:sldId id="335"/>
            <p14:sldId id="320"/>
            <p14:sldId id="321"/>
            <p14:sldId id="322"/>
            <p14:sldId id="339"/>
          </p14:sldIdLst>
        </p14:section>
        <p14:section name="Contact and Questions" id="{1FD4F69B-3609-4C80-8D39-57E5CDC4B2A2}">
          <p14:sldIdLst>
            <p14:sldId id="336"/>
            <p14:sldId id="323"/>
            <p14:sldId id="324"/>
            <p14:sldId id="3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55D7D"/>
    <a:srgbClr val="1B7AA5"/>
    <a:srgbClr val="435485"/>
    <a:srgbClr val="8E0000"/>
    <a:srgbClr val="2E3A5C"/>
    <a:srgbClr val="4B5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3F930-4DC9-4D4C-8439-241999B00643}" v="88" dt="2024-08-16T09:36:33.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2" autoAdjust="0"/>
  </p:normalViewPr>
  <p:slideViewPr>
    <p:cSldViewPr snapToGrid="0">
      <p:cViewPr varScale="1">
        <p:scale>
          <a:sx n="103" d="100"/>
          <a:sy n="103" d="100"/>
        </p:scale>
        <p:origin x="828" y="90"/>
      </p:cViewPr>
      <p:guideLst/>
    </p:cSldViewPr>
  </p:slideViewPr>
  <p:outlineViewPr>
    <p:cViewPr>
      <p:scale>
        <a:sx n="33" d="100"/>
        <a:sy n="33" d="100"/>
      </p:scale>
      <p:origin x="0" y="-61800"/>
    </p:cViewPr>
  </p:outlineViewPr>
  <p:notesTextViewPr>
    <p:cViewPr>
      <p:scale>
        <a:sx n="3" d="2"/>
        <a:sy n="3" d="2"/>
      </p:scale>
      <p:origin x="0" y="0"/>
    </p:cViewPr>
  </p:notesTextViewPr>
  <p:sorterViewPr>
    <p:cViewPr varScale="1">
      <p:scale>
        <a:sx n="100" d="100"/>
        <a:sy n="100" d="100"/>
      </p:scale>
      <p:origin x="0" y="-2796"/>
    </p:cViewPr>
  </p:sorterViewPr>
  <p:notesViewPr>
    <p:cSldViewPr snapToGrid="0">
      <p:cViewPr varScale="1">
        <p:scale>
          <a:sx n="83" d="100"/>
          <a:sy n="83" d="100"/>
        </p:scale>
        <p:origin x="3084" y="1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re, Susan" userId="c9e6761f-4747-4656-90dc-bf3e16172238" providerId="ADAL" clId="{4033F930-4DC9-4D4C-8439-241999B00643}"/>
    <pc:docChg chg="undo redo custSel addSld delSld modSld sldOrd modMainMaster addSection modSection modHandout">
      <pc:chgData name="Fiore, Susan" userId="c9e6761f-4747-4656-90dc-bf3e16172238" providerId="ADAL" clId="{4033F930-4DC9-4D4C-8439-241999B00643}" dt="2024-08-16T09:40:53.282" v="4686" actId="1076"/>
      <pc:docMkLst>
        <pc:docMk/>
      </pc:docMkLst>
      <pc:sldChg chg="modSp mod">
        <pc:chgData name="Fiore, Susan" userId="c9e6761f-4747-4656-90dc-bf3e16172238" providerId="ADAL" clId="{4033F930-4DC9-4D4C-8439-241999B00643}" dt="2024-08-15T18:27:23.945" v="407" actId="14100"/>
        <pc:sldMkLst>
          <pc:docMk/>
          <pc:sldMk cId="779507964" sldId="257"/>
        </pc:sldMkLst>
        <pc:spChg chg="mod">
          <ac:chgData name="Fiore, Susan" userId="c9e6761f-4747-4656-90dc-bf3e16172238" providerId="ADAL" clId="{4033F930-4DC9-4D4C-8439-241999B00643}" dt="2024-08-15T18:27:10.276" v="404" actId="5793"/>
          <ac:spMkLst>
            <pc:docMk/>
            <pc:sldMk cId="779507964" sldId="257"/>
            <ac:spMk id="5" creationId="{7751E2A2-6B6E-0578-392F-1D6F9BC71AA3}"/>
          </ac:spMkLst>
        </pc:spChg>
        <pc:spChg chg="mod">
          <ac:chgData name="Fiore, Susan" userId="c9e6761f-4747-4656-90dc-bf3e16172238" providerId="ADAL" clId="{4033F930-4DC9-4D4C-8439-241999B00643}" dt="2024-08-15T18:27:23.945" v="407" actId="14100"/>
          <ac:spMkLst>
            <pc:docMk/>
            <pc:sldMk cId="779507964" sldId="257"/>
            <ac:spMk id="6" creationId="{4F689F43-3EA9-ED85-89FC-92FB90966909}"/>
          </ac:spMkLst>
        </pc:spChg>
      </pc:sldChg>
      <pc:sldChg chg="modSp mod">
        <pc:chgData name="Fiore, Susan" userId="c9e6761f-4747-4656-90dc-bf3e16172238" providerId="ADAL" clId="{4033F930-4DC9-4D4C-8439-241999B00643}" dt="2024-08-16T08:51:25.553" v="3994"/>
        <pc:sldMkLst>
          <pc:docMk/>
          <pc:sldMk cId="2610998775" sldId="258"/>
        </pc:sldMkLst>
        <pc:graphicFrameChg chg="modGraphic">
          <ac:chgData name="Fiore, Susan" userId="c9e6761f-4747-4656-90dc-bf3e16172238" providerId="ADAL" clId="{4033F930-4DC9-4D4C-8439-241999B00643}" dt="2024-08-16T08:51:25.553" v="3994"/>
          <ac:graphicFrameMkLst>
            <pc:docMk/>
            <pc:sldMk cId="2610998775" sldId="258"/>
            <ac:graphicFrameMk id="6" creationId="{7B325302-B157-608B-7CB8-CB87853563C1}"/>
          </ac:graphicFrameMkLst>
        </pc:graphicFrameChg>
      </pc:sldChg>
      <pc:sldChg chg="addSp modSp mod modClrScheme chgLayout">
        <pc:chgData name="Fiore, Susan" userId="c9e6761f-4747-4656-90dc-bf3e16172238" providerId="ADAL" clId="{4033F930-4DC9-4D4C-8439-241999B00643}" dt="2024-08-15T20:03:44.217" v="1988" actId="20577"/>
        <pc:sldMkLst>
          <pc:docMk/>
          <pc:sldMk cId="2967556143" sldId="259"/>
        </pc:sldMkLst>
        <pc:spChg chg="mod ord">
          <ac:chgData name="Fiore, Susan" userId="c9e6761f-4747-4656-90dc-bf3e16172238" providerId="ADAL" clId="{4033F930-4DC9-4D4C-8439-241999B00643}" dt="2024-08-15T18:27:42.134" v="408" actId="700"/>
          <ac:spMkLst>
            <pc:docMk/>
            <pc:sldMk cId="2967556143" sldId="259"/>
            <ac:spMk id="2" creationId="{E4D0DAFD-8FCA-2FCD-104F-E16F8B7641C9}"/>
          </ac:spMkLst>
        </pc:spChg>
        <pc:spChg chg="mod ord">
          <ac:chgData name="Fiore, Susan" userId="c9e6761f-4747-4656-90dc-bf3e16172238" providerId="ADAL" clId="{4033F930-4DC9-4D4C-8439-241999B00643}" dt="2024-08-15T18:27:51.499" v="416"/>
          <ac:spMkLst>
            <pc:docMk/>
            <pc:sldMk cId="2967556143" sldId="259"/>
            <ac:spMk id="3" creationId="{AADAF829-DA6D-493A-E3D6-89780FFB31F1}"/>
          </ac:spMkLst>
        </pc:spChg>
        <pc:spChg chg="add mod ord">
          <ac:chgData name="Fiore, Susan" userId="c9e6761f-4747-4656-90dc-bf3e16172238" providerId="ADAL" clId="{4033F930-4DC9-4D4C-8439-241999B00643}" dt="2024-08-15T20:03:44.217" v="1988" actId="20577"/>
          <ac:spMkLst>
            <pc:docMk/>
            <pc:sldMk cId="2967556143" sldId="259"/>
            <ac:spMk id="4" creationId="{4779CCC8-5206-0F8A-4F67-0A1B9CABDFDC}"/>
          </ac:spMkLst>
        </pc:spChg>
      </pc:sldChg>
      <pc:sldChg chg="addSp modSp mod modClrScheme chgLayout">
        <pc:chgData name="Fiore, Susan" userId="c9e6761f-4747-4656-90dc-bf3e16172238" providerId="ADAL" clId="{4033F930-4DC9-4D4C-8439-241999B00643}" dt="2024-08-16T08:51:52.390" v="4005" actId="20577"/>
        <pc:sldMkLst>
          <pc:docMk/>
          <pc:sldMk cId="2554136829" sldId="260"/>
        </pc:sldMkLst>
        <pc:spChg chg="mod ord">
          <ac:chgData name="Fiore, Susan" userId="c9e6761f-4747-4656-90dc-bf3e16172238" providerId="ADAL" clId="{4033F930-4DC9-4D4C-8439-241999B00643}" dt="2024-08-16T08:51:52.390" v="4005" actId="20577"/>
          <ac:spMkLst>
            <pc:docMk/>
            <pc:sldMk cId="2554136829" sldId="260"/>
            <ac:spMk id="2" creationId="{E4D0DAFD-8FCA-2FCD-104F-E16F8B7641C9}"/>
          </ac:spMkLst>
        </pc:spChg>
        <pc:spChg chg="mod ord">
          <ac:chgData name="Fiore, Susan" userId="c9e6761f-4747-4656-90dc-bf3e16172238" providerId="ADAL" clId="{4033F930-4DC9-4D4C-8439-241999B00643}" dt="2024-08-15T20:04:01.878" v="1991" actId="20577"/>
          <ac:spMkLst>
            <pc:docMk/>
            <pc:sldMk cId="2554136829" sldId="260"/>
            <ac:spMk id="3" creationId="{AADAF829-DA6D-493A-E3D6-89780FFB31F1}"/>
          </ac:spMkLst>
        </pc:spChg>
        <pc:spChg chg="add mod ord">
          <ac:chgData name="Fiore, Susan" userId="c9e6761f-4747-4656-90dc-bf3e16172238" providerId="ADAL" clId="{4033F930-4DC9-4D4C-8439-241999B00643}" dt="2024-08-15T18:28:32.785" v="419"/>
          <ac:spMkLst>
            <pc:docMk/>
            <pc:sldMk cId="2554136829" sldId="260"/>
            <ac:spMk id="4" creationId="{2540DFE3-D1DC-E591-DC17-C2AD1F65AFB2}"/>
          </ac:spMkLst>
        </pc:spChg>
      </pc:sldChg>
      <pc:sldChg chg="del">
        <pc:chgData name="Fiore, Susan" userId="c9e6761f-4747-4656-90dc-bf3e16172238" providerId="ADAL" clId="{4033F930-4DC9-4D4C-8439-241999B00643}" dt="2024-08-15T18:28:38.403" v="420" actId="2696"/>
        <pc:sldMkLst>
          <pc:docMk/>
          <pc:sldMk cId="2475063975" sldId="261"/>
        </pc:sldMkLst>
      </pc:sldChg>
      <pc:sldChg chg="addSp modSp mod modClrScheme chgLayout">
        <pc:chgData name="Fiore, Susan" userId="c9e6761f-4747-4656-90dc-bf3e16172238" providerId="ADAL" clId="{4033F930-4DC9-4D4C-8439-241999B00643}" dt="2024-08-16T08:52:24.387" v="4008" actId="6549"/>
        <pc:sldMkLst>
          <pc:docMk/>
          <pc:sldMk cId="1055385738" sldId="262"/>
        </pc:sldMkLst>
        <pc:spChg chg="mod ord">
          <ac:chgData name="Fiore, Susan" userId="c9e6761f-4747-4656-90dc-bf3e16172238" providerId="ADAL" clId="{4033F930-4DC9-4D4C-8439-241999B00643}" dt="2024-08-16T08:52:24.387" v="4008" actId="6549"/>
          <ac:spMkLst>
            <pc:docMk/>
            <pc:sldMk cId="1055385738" sldId="262"/>
            <ac:spMk id="2" creationId="{E4D0DAFD-8FCA-2FCD-104F-E16F8B7641C9}"/>
          </ac:spMkLst>
        </pc:spChg>
        <pc:spChg chg="mod ord">
          <ac:chgData name="Fiore, Susan" userId="c9e6761f-4747-4656-90dc-bf3e16172238" providerId="ADAL" clId="{4033F930-4DC9-4D4C-8439-241999B00643}" dt="2024-08-16T08:38:50.846" v="3847" actId="6549"/>
          <ac:spMkLst>
            <pc:docMk/>
            <pc:sldMk cId="1055385738" sldId="262"/>
            <ac:spMk id="3" creationId="{AADAF829-DA6D-493A-E3D6-89780FFB31F1}"/>
          </ac:spMkLst>
        </pc:spChg>
        <pc:spChg chg="mod ord">
          <ac:chgData name="Fiore, Susan" userId="c9e6761f-4747-4656-90dc-bf3e16172238" providerId="ADAL" clId="{4033F930-4DC9-4D4C-8439-241999B00643}" dt="2024-08-15T20:07:20.641" v="2075" actId="700"/>
          <ac:spMkLst>
            <pc:docMk/>
            <pc:sldMk cId="1055385738" sldId="262"/>
            <ac:spMk id="5" creationId="{30787AA2-F709-9EDC-6276-580D2D3EC1DC}"/>
          </ac:spMkLst>
        </pc:spChg>
        <pc:picChg chg="add mod">
          <ac:chgData name="Fiore, Susan" userId="c9e6761f-4747-4656-90dc-bf3e16172238" providerId="ADAL" clId="{4033F930-4DC9-4D4C-8439-241999B00643}" dt="2024-08-15T20:07:03.202" v="2045" actId="962"/>
          <ac:picMkLst>
            <pc:docMk/>
            <pc:sldMk cId="1055385738" sldId="262"/>
            <ac:picMk id="7" creationId="{D8B3F945-943F-C5A4-E668-33A1E1C135EA}"/>
          </ac:picMkLst>
        </pc:picChg>
      </pc:sldChg>
      <pc:sldChg chg="addSp delSp modSp mod">
        <pc:chgData name="Fiore, Susan" userId="c9e6761f-4747-4656-90dc-bf3e16172238" providerId="ADAL" clId="{4033F930-4DC9-4D4C-8439-241999B00643}" dt="2024-08-16T09:28:24.162" v="4438"/>
        <pc:sldMkLst>
          <pc:docMk/>
          <pc:sldMk cId="637118418" sldId="263"/>
        </pc:sldMkLst>
        <pc:spChg chg="mod">
          <ac:chgData name="Fiore, Susan" userId="c9e6761f-4747-4656-90dc-bf3e16172238" providerId="ADAL" clId="{4033F930-4DC9-4D4C-8439-241999B00643}" dt="2024-08-16T08:38:04.121" v="3834"/>
          <ac:spMkLst>
            <pc:docMk/>
            <pc:sldMk cId="637118418" sldId="263"/>
            <ac:spMk id="2" creationId="{E4D0DAFD-8FCA-2FCD-104F-E16F8B7641C9}"/>
          </ac:spMkLst>
        </pc:spChg>
        <pc:spChg chg="del mod">
          <ac:chgData name="Fiore, Susan" userId="c9e6761f-4747-4656-90dc-bf3e16172238" providerId="ADAL" clId="{4033F930-4DC9-4D4C-8439-241999B00643}" dt="2024-08-16T08:38:20.039" v="3838" actId="478"/>
          <ac:spMkLst>
            <pc:docMk/>
            <pc:sldMk cId="637118418" sldId="263"/>
            <ac:spMk id="3" creationId="{AADAF829-DA6D-493A-E3D6-89780FFB31F1}"/>
          </ac:spMkLst>
        </pc:spChg>
        <pc:spChg chg="mod">
          <ac:chgData name="Fiore, Susan" userId="c9e6761f-4747-4656-90dc-bf3e16172238" providerId="ADAL" clId="{4033F930-4DC9-4D4C-8439-241999B00643}" dt="2024-08-16T09:28:24.162" v="4438"/>
          <ac:spMkLst>
            <pc:docMk/>
            <pc:sldMk cId="637118418" sldId="263"/>
            <ac:spMk id="4" creationId="{ED74348C-FBF0-DC8E-94BF-88A7F641553C}"/>
          </ac:spMkLst>
        </pc:spChg>
        <pc:spChg chg="del mod">
          <ac:chgData name="Fiore, Susan" userId="c9e6761f-4747-4656-90dc-bf3e16172238" providerId="ADAL" clId="{4033F930-4DC9-4D4C-8439-241999B00643}" dt="2024-08-16T08:38:13.580" v="3836" actId="478"/>
          <ac:spMkLst>
            <pc:docMk/>
            <pc:sldMk cId="637118418" sldId="263"/>
            <ac:spMk id="5" creationId="{117D2681-610F-31A3-7FCB-D36707B401B2}"/>
          </ac:spMkLst>
        </pc:spChg>
        <pc:spChg chg="add mod">
          <ac:chgData name="Fiore, Susan" userId="c9e6761f-4747-4656-90dc-bf3e16172238" providerId="ADAL" clId="{4033F930-4DC9-4D4C-8439-241999B00643}" dt="2024-08-16T08:38:14.854" v="3837"/>
          <ac:spMkLst>
            <pc:docMk/>
            <pc:sldMk cId="637118418" sldId="263"/>
            <ac:spMk id="8" creationId="{735F53F5-AEE6-4D7E-E757-EC2584B5EBF2}"/>
          </ac:spMkLst>
        </pc:spChg>
        <pc:spChg chg="add mod">
          <ac:chgData name="Fiore, Susan" userId="c9e6761f-4747-4656-90dc-bf3e16172238" providerId="ADAL" clId="{4033F930-4DC9-4D4C-8439-241999B00643}" dt="2024-08-16T08:38:21.077" v="3839"/>
          <ac:spMkLst>
            <pc:docMk/>
            <pc:sldMk cId="637118418" sldId="263"/>
            <ac:spMk id="10" creationId="{881A6E40-6E0F-43A7-4D99-1C2A7EA6A8FF}"/>
          </ac:spMkLst>
        </pc:spChg>
      </pc:sldChg>
      <pc:sldChg chg="addSp delSp modSp new mod modClrScheme chgLayout">
        <pc:chgData name="Fiore, Susan" userId="c9e6761f-4747-4656-90dc-bf3e16172238" providerId="ADAL" clId="{4033F930-4DC9-4D4C-8439-241999B00643}" dt="2024-08-15T20:15:02.958" v="2293" actId="1076"/>
        <pc:sldMkLst>
          <pc:docMk/>
          <pc:sldMk cId="3295124950" sldId="264"/>
        </pc:sldMkLst>
        <pc:spChg chg="del mod ord">
          <ac:chgData name="Fiore, Susan" userId="c9e6761f-4747-4656-90dc-bf3e16172238" providerId="ADAL" clId="{4033F930-4DC9-4D4C-8439-241999B00643}" dt="2024-08-15T18:06:07.799" v="10" actId="700"/>
          <ac:spMkLst>
            <pc:docMk/>
            <pc:sldMk cId="3295124950" sldId="264"/>
            <ac:spMk id="2" creationId="{3CC38105-ED3F-9C3A-F49A-5C7F1D8C84F6}"/>
          </ac:spMkLst>
        </pc:spChg>
        <pc:spChg chg="del mod ord">
          <ac:chgData name="Fiore, Susan" userId="c9e6761f-4747-4656-90dc-bf3e16172238" providerId="ADAL" clId="{4033F930-4DC9-4D4C-8439-241999B00643}" dt="2024-08-15T18:06:07.799" v="10" actId="700"/>
          <ac:spMkLst>
            <pc:docMk/>
            <pc:sldMk cId="3295124950" sldId="264"/>
            <ac:spMk id="3" creationId="{C42C3331-8DF7-F8C2-F5FF-4B36C718C53F}"/>
          </ac:spMkLst>
        </pc:spChg>
        <pc:spChg chg="del">
          <ac:chgData name="Fiore, Susan" userId="c9e6761f-4747-4656-90dc-bf3e16172238" providerId="ADAL" clId="{4033F930-4DC9-4D4C-8439-241999B00643}" dt="2024-08-15T18:06:07.799" v="10" actId="700"/>
          <ac:spMkLst>
            <pc:docMk/>
            <pc:sldMk cId="3295124950" sldId="264"/>
            <ac:spMk id="4" creationId="{174E96D7-E537-79F5-D6E7-F8361F0725C0}"/>
          </ac:spMkLst>
        </pc:spChg>
        <pc:spChg chg="add mod ord">
          <ac:chgData name="Fiore, Susan" userId="c9e6761f-4747-4656-90dc-bf3e16172238" providerId="ADAL" clId="{4033F930-4DC9-4D4C-8439-241999B00643}" dt="2024-08-15T20:08:23.959" v="2083" actId="700"/>
          <ac:spMkLst>
            <pc:docMk/>
            <pc:sldMk cId="3295124950" sldId="264"/>
            <ac:spMk id="5" creationId="{954496AC-B58C-DFBD-A0C3-9D72F28A4635}"/>
          </ac:spMkLst>
        </pc:spChg>
        <pc:spChg chg="add mod ord">
          <ac:chgData name="Fiore, Susan" userId="c9e6761f-4747-4656-90dc-bf3e16172238" providerId="ADAL" clId="{4033F930-4DC9-4D4C-8439-241999B00643}" dt="2024-08-15T20:08:29.455" v="2084" actId="14100"/>
          <ac:spMkLst>
            <pc:docMk/>
            <pc:sldMk cId="3295124950" sldId="264"/>
            <ac:spMk id="6" creationId="{8A91095C-E8BA-0B99-2BAE-7212DB9B40A3}"/>
          </ac:spMkLst>
        </pc:spChg>
        <pc:spChg chg="mod ord">
          <ac:chgData name="Fiore, Susan" userId="c9e6761f-4747-4656-90dc-bf3e16172238" providerId="ADAL" clId="{4033F930-4DC9-4D4C-8439-241999B00643}" dt="2024-08-15T20:08:23.959" v="2083" actId="700"/>
          <ac:spMkLst>
            <pc:docMk/>
            <pc:sldMk cId="3295124950" sldId="264"/>
            <ac:spMk id="7" creationId="{CEC35A37-28CA-285E-5BB6-66BFAE3B01A5}"/>
          </ac:spMkLst>
        </pc:spChg>
        <pc:picChg chg="add mod">
          <ac:chgData name="Fiore, Susan" userId="c9e6761f-4747-4656-90dc-bf3e16172238" providerId="ADAL" clId="{4033F930-4DC9-4D4C-8439-241999B00643}" dt="2024-08-15T20:15:02.958" v="2293" actId="1076"/>
          <ac:picMkLst>
            <pc:docMk/>
            <pc:sldMk cId="3295124950" sldId="264"/>
            <ac:picMk id="3" creationId="{17E24E4C-190A-F065-FE16-3DF5E010D662}"/>
          </ac:picMkLst>
        </pc:picChg>
      </pc:sldChg>
      <pc:sldChg chg="addSp delSp modSp new mod modClrScheme chgLayout">
        <pc:chgData name="Fiore, Susan" userId="c9e6761f-4747-4656-90dc-bf3e16172238" providerId="ADAL" clId="{4033F930-4DC9-4D4C-8439-241999B00643}" dt="2024-08-16T09:28:34.056" v="4439" actId="20577"/>
        <pc:sldMkLst>
          <pc:docMk/>
          <pc:sldMk cId="1238066313" sldId="265"/>
        </pc:sldMkLst>
        <pc:spChg chg="del mod ord">
          <ac:chgData name="Fiore, Susan" userId="c9e6761f-4747-4656-90dc-bf3e16172238" providerId="ADAL" clId="{4033F930-4DC9-4D4C-8439-241999B00643}" dt="2024-08-15T18:06:57.973" v="18" actId="700"/>
          <ac:spMkLst>
            <pc:docMk/>
            <pc:sldMk cId="1238066313" sldId="265"/>
            <ac:spMk id="2" creationId="{0044B7C2-F953-BB86-5B6E-09F6AB8CA85F}"/>
          </ac:spMkLst>
        </pc:spChg>
        <pc:spChg chg="del mod ord">
          <ac:chgData name="Fiore, Susan" userId="c9e6761f-4747-4656-90dc-bf3e16172238" providerId="ADAL" clId="{4033F930-4DC9-4D4C-8439-241999B00643}" dt="2024-08-15T18:06:57.973" v="18" actId="700"/>
          <ac:spMkLst>
            <pc:docMk/>
            <pc:sldMk cId="1238066313" sldId="265"/>
            <ac:spMk id="3" creationId="{AE5F4CF1-864B-9C5C-4CD2-A08E5CA5BBAB}"/>
          </ac:spMkLst>
        </pc:spChg>
        <pc:spChg chg="add mod ord">
          <ac:chgData name="Fiore, Susan" userId="c9e6761f-4747-4656-90dc-bf3e16172238" providerId="ADAL" clId="{4033F930-4DC9-4D4C-8439-241999B00643}" dt="2024-08-15T18:07:09.593" v="20"/>
          <ac:spMkLst>
            <pc:docMk/>
            <pc:sldMk cId="1238066313" sldId="265"/>
            <ac:spMk id="4" creationId="{6C775E82-F497-E7B4-3D87-6985290EC6CE}"/>
          </ac:spMkLst>
        </pc:spChg>
        <pc:spChg chg="add mod ord">
          <ac:chgData name="Fiore, Susan" userId="c9e6761f-4747-4656-90dc-bf3e16172238" providerId="ADAL" clId="{4033F930-4DC9-4D4C-8439-241999B00643}" dt="2024-08-15T18:29:36.198" v="435"/>
          <ac:spMkLst>
            <pc:docMk/>
            <pc:sldMk cId="1238066313" sldId="265"/>
            <ac:spMk id="5" creationId="{6FE86A69-C191-F66C-A9F8-2848F8E7CAA0}"/>
          </ac:spMkLst>
        </pc:spChg>
        <pc:spChg chg="add mod ord">
          <ac:chgData name="Fiore, Susan" userId="c9e6761f-4747-4656-90dc-bf3e16172238" providerId="ADAL" clId="{4033F930-4DC9-4D4C-8439-241999B00643}" dt="2024-08-16T09:28:34.056" v="4439" actId="20577"/>
          <ac:spMkLst>
            <pc:docMk/>
            <pc:sldMk cId="1238066313" sldId="265"/>
            <ac:spMk id="6" creationId="{0063945F-844D-E6AF-D15D-C0C35C8FF5DC}"/>
          </ac:spMkLst>
        </pc:spChg>
      </pc:sldChg>
      <pc:sldChg chg="modSp add mod">
        <pc:chgData name="Fiore, Susan" userId="c9e6761f-4747-4656-90dc-bf3e16172238" providerId="ADAL" clId="{4033F930-4DC9-4D4C-8439-241999B00643}" dt="2024-08-16T08:52:57.229" v="4010" actId="21"/>
        <pc:sldMkLst>
          <pc:docMk/>
          <pc:sldMk cId="3397491037" sldId="266"/>
        </pc:sldMkLst>
        <pc:spChg chg="mod">
          <ac:chgData name="Fiore, Susan" userId="c9e6761f-4747-4656-90dc-bf3e16172238" providerId="ADAL" clId="{4033F930-4DC9-4D4C-8439-241999B00643}" dt="2024-08-15T18:07:46.802" v="32" actId="20577"/>
          <ac:spMkLst>
            <pc:docMk/>
            <pc:sldMk cId="3397491037" sldId="266"/>
            <ac:spMk id="4" creationId="{6C775E82-F497-E7B4-3D87-6985290EC6CE}"/>
          </ac:spMkLst>
        </pc:spChg>
        <pc:spChg chg="mod">
          <ac:chgData name="Fiore, Susan" userId="c9e6761f-4747-4656-90dc-bf3e16172238" providerId="ADAL" clId="{4033F930-4DC9-4D4C-8439-241999B00643}" dt="2024-08-16T08:52:57.229" v="4010" actId="21"/>
          <ac:spMkLst>
            <pc:docMk/>
            <pc:sldMk cId="3397491037" sldId="266"/>
            <ac:spMk id="5" creationId="{6FE86A69-C191-F66C-A9F8-2848F8E7CAA0}"/>
          </ac:spMkLst>
        </pc:spChg>
        <pc:spChg chg="mod">
          <ac:chgData name="Fiore, Susan" userId="c9e6761f-4747-4656-90dc-bf3e16172238" providerId="ADAL" clId="{4033F930-4DC9-4D4C-8439-241999B00643}" dt="2024-08-15T20:10:54.458" v="2211" actId="20577"/>
          <ac:spMkLst>
            <pc:docMk/>
            <pc:sldMk cId="3397491037" sldId="266"/>
            <ac:spMk id="6" creationId="{0063945F-844D-E6AF-D15D-C0C35C8FF5DC}"/>
          </ac:spMkLst>
        </pc:spChg>
      </pc:sldChg>
      <pc:sldChg chg="modSp add mod">
        <pc:chgData name="Fiore, Susan" userId="c9e6761f-4747-4656-90dc-bf3e16172238" providerId="ADAL" clId="{4033F930-4DC9-4D4C-8439-241999B00643}" dt="2024-08-16T09:28:52.392" v="4443" actId="5793"/>
        <pc:sldMkLst>
          <pc:docMk/>
          <pc:sldMk cId="3783702115" sldId="267"/>
        </pc:sldMkLst>
        <pc:spChg chg="mod">
          <ac:chgData name="Fiore, Susan" userId="c9e6761f-4747-4656-90dc-bf3e16172238" providerId="ADAL" clId="{4033F930-4DC9-4D4C-8439-241999B00643}" dt="2024-08-16T08:37:33.227" v="3832" actId="20577"/>
          <ac:spMkLst>
            <pc:docMk/>
            <pc:sldMk cId="3783702115" sldId="267"/>
            <ac:spMk id="4" creationId="{6C775E82-F497-E7B4-3D87-6985290EC6CE}"/>
          </ac:spMkLst>
        </pc:spChg>
        <pc:spChg chg="mod">
          <ac:chgData name="Fiore, Susan" userId="c9e6761f-4747-4656-90dc-bf3e16172238" providerId="ADAL" clId="{4033F930-4DC9-4D4C-8439-241999B00643}" dt="2024-08-16T09:28:52.392" v="4443" actId="5793"/>
          <ac:spMkLst>
            <pc:docMk/>
            <pc:sldMk cId="3783702115" sldId="267"/>
            <ac:spMk id="5" creationId="{6FE86A69-C191-F66C-A9F8-2848F8E7CAA0}"/>
          </ac:spMkLst>
        </pc:spChg>
        <pc:spChg chg="mod">
          <ac:chgData name="Fiore, Susan" userId="c9e6761f-4747-4656-90dc-bf3e16172238" providerId="ADAL" clId="{4033F930-4DC9-4D4C-8439-241999B00643}" dt="2024-08-16T09:28:49.089" v="4440" actId="21"/>
          <ac:spMkLst>
            <pc:docMk/>
            <pc:sldMk cId="3783702115" sldId="267"/>
            <ac:spMk id="6" creationId="{0063945F-844D-E6AF-D15D-C0C35C8FF5DC}"/>
          </ac:spMkLst>
        </pc:spChg>
      </pc:sldChg>
      <pc:sldChg chg="addSp delSp modSp new mod modClrScheme chgLayout">
        <pc:chgData name="Fiore, Susan" userId="c9e6761f-4747-4656-90dc-bf3e16172238" providerId="ADAL" clId="{4033F930-4DC9-4D4C-8439-241999B00643}" dt="2024-08-16T09:29:13.076" v="4458" actId="20577"/>
        <pc:sldMkLst>
          <pc:docMk/>
          <pc:sldMk cId="3834757237" sldId="268"/>
        </pc:sldMkLst>
        <pc:spChg chg="mod ord">
          <ac:chgData name="Fiore, Susan" userId="c9e6761f-4747-4656-90dc-bf3e16172238" providerId="ADAL" clId="{4033F930-4DC9-4D4C-8439-241999B00643}" dt="2024-08-16T09:29:13.076" v="4458" actId="20577"/>
          <ac:spMkLst>
            <pc:docMk/>
            <pc:sldMk cId="3834757237" sldId="268"/>
            <ac:spMk id="2" creationId="{CFD5A41C-3F46-78B2-F759-9477D6A8ABFB}"/>
          </ac:spMkLst>
        </pc:spChg>
        <pc:spChg chg="del mod ord">
          <ac:chgData name="Fiore, Susan" userId="c9e6761f-4747-4656-90dc-bf3e16172238" providerId="ADAL" clId="{4033F930-4DC9-4D4C-8439-241999B00643}" dt="2024-08-15T18:09:29.773" v="73" actId="700"/>
          <ac:spMkLst>
            <pc:docMk/>
            <pc:sldMk cId="3834757237" sldId="268"/>
            <ac:spMk id="3" creationId="{924E6890-6834-4DD2-9024-13A0974A8923}"/>
          </ac:spMkLst>
        </pc:spChg>
        <pc:spChg chg="del">
          <ac:chgData name="Fiore, Susan" userId="c9e6761f-4747-4656-90dc-bf3e16172238" providerId="ADAL" clId="{4033F930-4DC9-4D4C-8439-241999B00643}" dt="2024-08-15T18:09:29.773" v="73" actId="700"/>
          <ac:spMkLst>
            <pc:docMk/>
            <pc:sldMk cId="3834757237" sldId="268"/>
            <ac:spMk id="4" creationId="{3CE0CA8B-8734-ED30-9A1B-7FCE7122442F}"/>
          </ac:spMkLst>
        </pc:spChg>
        <pc:spChg chg="add mod ord">
          <ac:chgData name="Fiore, Susan" userId="c9e6761f-4747-4656-90dc-bf3e16172238" providerId="ADAL" clId="{4033F930-4DC9-4D4C-8439-241999B00643}" dt="2024-08-15T18:30:40.881" v="456" actId="14100"/>
          <ac:spMkLst>
            <pc:docMk/>
            <pc:sldMk cId="3834757237" sldId="268"/>
            <ac:spMk id="5" creationId="{E3C822FF-8D27-3AD2-D49E-07C97445F4FF}"/>
          </ac:spMkLst>
        </pc:spChg>
        <pc:spChg chg="add mod ord">
          <ac:chgData name="Fiore, Susan" userId="c9e6761f-4747-4656-90dc-bf3e16172238" providerId="ADAL" clId="{4033F930-4DC9-4D4C-8439-241999B00643}" dt="2024-08-15T18:30:31.779" v="454" actId="27636"/>
          <ac:spMkLst>
            <pc:docMk/>
            <pc:sldMk cId="3834757237" sldId="268"/>
            <ac:spMk id="6" creationId="{BC2BFCE4-FAD9-0CD0-0B4A-CFD9982E62E9}"/>
          </ac:spMkLst>
        </pc:spChg>
      </pc:sldChg>
      <pc:sldChg chg="addSp delSp modSp new mod modClrScheme chgLayout">
        <pc:chgData name="Fiore, Susan" userId="c9e6761f-4747-4656-90dc-bf3e16172238" providerId="ADAL" clId="{4033F930-4DC9-4D4C-8439-241999B00643}" dt="2024-08-16T09:29:28.847" v="4461" actId="20577"/>
        <pc:sldMkLst>
          <pc:docMk/>
          <pc:sldMk cId="3737437670" sldId="269"/>
        </pc:sldMkLst>
        <pc:spChg chg="del mod ord">
          <ac:chgData name="Fiore, Susan" userId="c9e6761f-4747-4656-90dc-bf3e16172238" providerId="ADAL" clId="{4033F930-4DC9-4D4C-8439-241999B00643}" dt="2024-08-15T18:11:28.408" v="113" actId="700"/>
          <ac:spMkLst>
            <pc:docMk/>
            <pc:sldMk cId="3737437670" sldId="269"/>
            <ac:spMk id="2" creationId="{7675C6EC-E0A3-4F86-275B-78A7EF9BEDB4}"/>
          </ac:spMkLst>
        </pc:spChg>
        <pc:spChg chg="mod ord">
          <ac:chgData name="Fiore, Susan" userId="c9e6761f-4747-4656-90dc-bf3e16172238" providerId="ADAL" clId="{4033F930-4DC9-4D4C-8439-241999B00643}" dt="2024-08-16T09:29:28.847" v="4461" actId="20577"/>
          <ac:spMkLst>
            <pc:docMk/>
            <pc:sldMk cId="3737437670" sldId="269"/>
            <ac:spMk id="3" creationId="{DFFEE3CB-A866-7EC6-193B-B53F86993005}"/>
          </ac:spMkLst>
        </pc:spChg>
        <pc:spChg chg="del mod">
          <ac:chgData name="Fiore, Susan" userId="c9e6761f-4747-4656-90dc-bf3e16172238" providerId="ADAL" clId="{4033F930-4DC9-4D4C-8439-241999B00643}" dt="2024-08-15T18:11:28.408" v="113" actId="700"/>
          <ac:spMkLst>
            <pc:docMk/>
            <pc:sldMk cId="3737437670" sldId="269"/>
            <ac:spMk id="4" creationId="{AFC76E4D-9A8D-E010-2900-73FE108099BC}"/>
          </ac:spMkLst>
        </pc:spChg>
        <pc:spChg chg="add mod ord">
          <ac:chgData name="Fiore, Susan" userId="c9e6761f-4747-4656-90dc-bf3e16172238" providerId="ADAL" clId="{4033F930-4DC9-4D4C-8439-241999B00643}" dt="2024-08-16T08:34:52.003" v="3748" actId="20577"/>
          <ac:spMkLst>
            <pc:docMk/>
            <pc:sldMk cId="3737437670" sldId="269"/>
            <ac:spMk id="5" creationId="{38D07079-0FD7-5901-AB95-1AF3AC715649}"/>
          </ac:spMkLst>
        </pc:spChg>
        <pc:spChg chg="mod ord">
          <ac:chgData name="Fiore, Susan" userId="c9e6761f-4747-4656-90dc-bf3e16172238" providerId="ADAL" clId="{4033F930-4DC9-4D4C-8439-241999B00643}" dt="2024-08-15T20:12:43.629" v="2222" actId="700"/>
          <ac:spMkLst>
            <pc:docMk/>
            <pc:sldMk cId="3737437670" sldId="269"/>
            <ac:spMk id="6" creationId="{F0AC0C4D-16E1-E468-66AA-9AA35B5C994E}"/>
          </ac:spMkLst>
        </pc:spChg>
        <pc:picChg chg="add mod">
          <ac:chgData name="Fiore, Susan" userId="c9e6761f-4747-4656-90dc-bf3e16172238" providerId="ADAL" clId="{4033F930-4DC9-4D4C-8439-241999B00643}" dt="2024-08-16T08:56:02.449" v="4033"/>
          <ac:picMkLst>
            <pc:docMk/>
            <pc:sldMk cId="3737437670" sldId="269"/>
            <ac:picMk id="2" creationId="{31FB9E46-C9B7-0E27-4B7B-4CCA3C23FBA4}"/>
          </ac:picMkLst>
        </pc:picChg>
        <pc:picChg chg="add del mod">
          <ac:chgData name="Fiore, Susan" userId="c9e6761f-4747-4656-90dc-bf3e16172238" providerId="ADAL" clId="{4033F930-4DC9-4D4C-8439-241999B00643}" dt="2024-08-16T08:56:05.148" v="4034" actId="21"/>
          <ac:picMkLst>
            <pc:docMk/>
            <pc:sldMk cId="3737437670" sldId="269"/>
            <ac:picMk id="4" creationId="{F0B78E7D-30F1-2133-FA62-4F30938D2654}"/>
          </ac:picMkLst>
        </pc:picChg>
      </pc:sldChg>
      <pc:sldChg chg="addSp modSp add mod modClrScheme chgLayout">
        <pc:chgData name="Fiore, Susan" userId="c9e6761f-4747-4656-90dc-bf3e16172238" providerId="ADAL" clId="{4033F930-4DC9-4D4C-8439-241999B00643}" dt="2024-08-16T08:53:27.587" v="4015" actId="255"/>
        <pc:sldMkLst>
          <pc:docMk/>
          <pc:sldMk cId="2570249082" sldId="270"/>
        </pc:sldMkLst>
        <pc:spChg chg="add mod ord">
          <ac:chgData name="Fiore, Susan" userId="c9e6761f-4747-4656-90dc-bf3e16172238" providerId="ADAL" clId="{4033F930-4DC9-4D4C-8439-241999B00643}" dt="2024-08-15T18:31:08.262" v="464"/>
          <ac:spMkLst>
            <pc:docMk/>
            <pc:sldMk cId="2570249082" sldId="270"/>
            <ac:spMk id="2" creationId="{FDA65E10-0424-6C3B-47D4-FDE62FE01D22}"/>
          </ac:spMkLst>
        </pc:spChg>
        <pc:spChg chg="mod ord">
          <ac:chgData name="Fiore, Susan" userId="c9e6761f-4747-4656-90dc-bf3e16172238" providerId="ADAL" clId="{4033F930-4DC9-4D4C-8439-241999B00643}" dt="2024-08-15T18:31:07.155" v="463" actId="27636"/>
          <ac:spMkLst>
            <pc:docMk/>
            <pc:sldMk cId="2570249082" sldId="270"/>
            <ac:spMk id="3" creationId="{DFFEE3CB-A866-7EC6-193B-B53F86993005}"/>
          </ac:spMkLst>
        </pc:spChg>
        <pc:spChg chg="mod ord">
          <ac:chgData name="Fiore, Susan" userId="c9e6761f-4747-4656-90dc-bf3e16172238" providerId="ADAL" clId="{4033F930-4DC9-4D4C-8439-241999B00643}" dt="2024-08-16T08:53:27.587" v="4015" actId="255"/>
          <ac:spMkLst>
            <pc:docMk/>
            <pc:sldMk cId="2570249082" sldId="270"/>
            <ac:spMk id="5" creationId="{38D07079-0FD7-5901-AB95-1AF3AC715649}"/>
          </ac:spMkLst>
        </pc:spChg>
      </pc:sldChg>
      <pc:sldChg chg="addSp modSp add mod modClrScheme chgLayout">
        <pc:chgData name="Fiore, Susan" userId="c9e6761f-4747-4656-90dc-bf3e16172238" providerId="ADAL" clId="{4033F930-4DC9-4D4C-8439-241999B00643}" dt="2024-08-16T08:53:51.401" v="4023" actId="20577"/>
        <pc:sldMkLst>
          <pc:docMk/>
          <pc:sldMk cId="4099625243" sldId="271"/>
        </pc:sldMkLst>
        <pc:spChg chg="add mod ord">
          <ac:chgData name="Fiore, Susan" userId="c9e6761f-4747-4656-90dc-bf3e16172238" providerId="ADAL" clId="{4033F930-4DC9-4D4C-8439-241999B00643}" dt="2024-08-16T08:53:51.401" v="4023" actId="20577"/>
          <ac:spMkLst>
            <pc:docMk/>
            <pc:sldMk cId="4099625243" sldId="271"/>
            <ac:spMk id="2" creationId="{347F0A5D-8FC5-6149-F81A-541013951A2A}"/>
          </ac:spMkLst>
        </pc:spChg>
        <pc:spChg chg="mod ord">
          <ac:chgData name="Fiore, Susan" userId="c9e6761f-4747-4656-90dc-bf3e16172238" providerId="ADAL" clId="{4033F930-4DC9-4D4C-8439-241999B00643}" dt="2024-08-15T18:12:44.639" v="129" actId="27636"/>
          <ac:spMkLst>
            <pc:docMk/>
            <pc:sldMk cId="4099625243" sldId="271"/>
            <ac:spMk id="3" creationId="{DFFEE3CB-A866-7EC6-193B-B53F86993005}"/>
          </ac:spMkLst>
        </pc:spChg>
        <pc:spChg chg="mod ord">
          <ac:chgData name="Fiore, Susan" userId="c9e6761f-4747-4656-90dc-bf3e16172238" providerId="ADAL" clId="{4033F930-4DC9-4D4C-8439-241999B00643}" dt="2024-08-16T08:53:41.039" v="4021" actId="20577"/>
          <ac:spMkLst>
            <pc:docMk/>
            <pc:sldMk cId="4099625243" sldId="271"/>
            <ac:spMk id="5" creationId="{38D07079-0FD7-5901-AB95-1AF3AC715649}"/>
          </ac:spMkLst>
        </pc:spChg>
      </pc:sldChg>
      <pc:sldChg chg="addSp delSp modSp add mod modClrScheme chgLayout">
        <pc:chgData name="Fiore, Susan" userId="c9e6761f-4747-4656-90dc-bf3e16172238" providerId="ADAL" clId="{4033F930-4DC9-4D4C-8439-241999B00643}" dt="2024-08-16T09:30:01.571" v="4462" actId="20577"/>
        <pc:sldMkLst>
          <pc:docMk/>
          <pc:sldMk cId="1155167331" sldId="272"/>
        </pc:sldMkLst>
        <pc:spChg chg="del mod">
          <ac:chgData name="Fiore, Susan" userId="c9e6761f-4747-4656-90dc-bf3e16172238" providerId="ADAL" clId="{4033F930-4DC9-4D4C-8439-241999B00643}" dt="2024-08-15T18:13:29.681" v="136" actId="700"/>
          <ac:spMkLst>
            <pc:docMk/>
            <pc:sldMk cId="1155167331" sldId="272"/>
            <ac:spMk id="2" creationId="{347F0A5D-8FC5-6149-F81A-541013951A2A}"/>
          </ac:spMkLst>
        </pc:spChg>
        <pc:spChg chg="mod ord">
          <ac:chgData name="Fiore, Susan" userId="c9e6761f-4747-4656-90dc-bf3e16172238" providerId="ADAL" clId="{4033F930-4DC9-4D4C-8439-241999B00643}" dt="2024-08-16T09:30:01.571" v="4462" actId="20577"/>
          <ac:spMkLst>
            <pc:docMk/>
            <pc:sldMk cId="1155167331" sldId="272"/>
            <ac:spMk id="3" creationId="{DFFEE3CB-A866-7EC6-193B-B53F86993005}"/>
          </ac:spMkLst>
        </pc:spChg>
        <pc:spChg chg="mod ord">
          <ac:chgData name="Fiore, Susan" userId="c9e6761f-4747-4656-90dc-bf3e16172238" providerId="ADAL" clId="{4033F930-4DC9-4D4C-8439-241999B00643}" dt="2024-08-16T08:37:02.744" v="3821" actId="20577"/>
          <ac:spMkLst>
            <pc:docMk/>
            <pc:sldMk cId="1155167331" sldId="272"/>
            <ac:spMk id="5" creationId="{38D07079-0FD7-5901-AB95-1AF3AC715649}"/>
          </ac:spMkLst>
        </pc:spChg>
        <pc:picChg chg="add mod">
          <ac:chgData name="Fiore, Susan" userId="c9e6761f-4747-4656-90dc-bf3e16172238" providerId="ADAL" clId="{4033F930-4DC9-4D4C-8439-241999B00643}" dt="2024-08-15T20:14:52.042" v="2291" actId="1076"/>
          <ac:picMkLst>
            <pc:docMk/>
            <pc:sldMk cId="1155167331" sldId="272"/>
            <ac:picMk id="6" creationId="{0429E5BA-12DB-E0A4-5CC6-911A2DC7DC5F}"/>
          </ac:picMkLst>
        </pc:picChg>
      </pc:sldChg>
      <pc:sldChg chg="modSp add del mod">
        <pc:chgData name="Fiore, Susan" userId="c9e6761f-4747-4656-90dc-bf3e16172238" providerId="ADAL" clId="{4033F930-4DC9-4D4C-8439-241999B00643}" dt="2024-08-15T20:15:57.322" v="2303" actId="2696"/>
        <pc:sldMkLst>
          <pc:docMk/>
          <pc:sldMk cId="3961320677" sldId="273"/>
        </pc:sldMkLst>
        <pc:spChg chg="mod">
          <ac:chgData name="Fiore, Susan" userId="c9e6761f-4747-4656-90dc-bf3e16172238" providerId="ADAL" clId="{4033F930-4DC9-4D4C-8439-241999B00643}" dt="2024-08-15T18:13:57.032" v="139"/>
          <ac:spMkLst>
            <pc:docMk/>
            <pc:sldMk cId="3961320677" sldId="273"/>
            <ac:spMk id="3" creationId="{DFFEE3CB-A866-7EC6-193B-B53F86993005}"/>
          </ac:spMkLst>
        </pc:spChg>
      </pc:sldChg>
      <pc:sldChg chg="addSp modSp add mod modClrScheme chgLayout">
        <pc:chgData name="Fiore, Susan" userId="c9e6761f-4747-4656-90dc-bf3e16172238" providerId="ADAL" clId="{4033F930-4DC9-4D4C-8439-241999B00643}" dt="2024-08-16T08:31:52.209" v="3672"/>
        <pc:sldMkLst>
          <pc:docMk/>
          <pc:sldMk cId="3723673430" sldId="274"/>
        </pc:sldMkLst>
        <pc:spChg chg="add mod ord">
          <ac:chgData name="Fiore, Susan" userId="c9e6761f-4747-4656-90dc-bf3e16172238" providerId="ADAL" clId="{4033F930-4DC9-4D4C-8439-241999B00643}" dt="2024-08-15T18:16:53.005" v="197" actId="1038"/>
          <ac:spMkLst>
            <pc:docMk/>
            <pc:sldMk cId="3723673430" sldId="274"/>
            <ac:spMk id="2" creationId="{859B75A8-B3F9-B665-E4EF-721034779508}"/>
          </ac:spMkLst>
        </pc:spChg>
        <pc:spChg chg="mod ord">
          <ac:chgData name="Fiore, Susan" userId="c9e6761f-4747-4656-90dc-bf3e16172238" providerId="ADAL" clId="{4033F930-4DC9-4D4C-8439-241999B00643}" dt="2024-08-16T08:31:45.497" v="3669" actId="21"/>
          <ac:spMkLst>
            <pc:docMk/>
            <pc:sldMk cId="3723673430" sldId="274"/>
            <ac:spMk id="3" creationId="{DFFEE3CB-A866-7EC6-193B-B53F86993005}"/>
          </ac:spMkLst>
        </pc:spChg>
        <pc:spChg chg="mod ord">
          <ac:chgData name="Fiore, Susan" userId="c9e6761f-4747-4656-90dc-bf3e16172238" providerId="ADAL" clId="{4033F930-4DC9-4D4C-8439-241999B00643}" dt="2024-08-16T08:31:52.209" v="3672"/>
          <ac:spMkLst>
            <pc:docMk/>
            <pc:sldMk cId="3723673430" sldId="274"/>
            <ac:spMk id="5" creationId="{38D07079-0FD7-5901-AB95-1AF3AC715649}"/>
          </ac:spMkLst>
        </pc:spChg>
      </pc:sldChg>
      <pc:sldChg chg="addSp delSp modSp new mod modClrScheme chgLayout">
        <pc:chgData name="Fiore, Susan" userId="c9e6761f-4747-4656-90dc-bf3e16172238" providerId="ADAL" clId="{4033F930-4DC9-4D4C-8439-241999B00643}" dt="2024-08-15T20:17:17.569" v="2439" actId="962"/>
        <pc:sldMkLst>
          <pc:docMk/>
          <pc:sldMk cId="1347252920" sldId="275"/>
        </pc:sldMkLst>
        <pc:spChg chg="mod ord">
          <ac:chgData name="Fiore, Susan" userId="c9e6761f-4747-4656-90dc-bf3e16172238" providerId="ADAL" clId="{4033F930-4DC9-4D4C-8439-241999B00643}" dt="2024-08-15T18:17:24.353" v="206" actId="700"/>
          <ac:spMkLst>
            <pc:docMk/>
            <pc:sldMk cId="1347252920" sldId="275"/>
            <ac:spMk id="2" creationId="{CC38338A-5BA3-14A2-7CB3-FF6F0B42E34A}"/>
          </ac:spMkLst>
        </pc:spChg>
        <pc:spChg chg="mod ord">
          <ac:chgData name="Fiore, Susan" userId="c9e6761f-4747-4656-90dc-bf3e16172238" providerId="ADAL" clId="{4033F930-4DC9-4D4C-8439-241999B00643}" dt="2024-08-15T18:17:24.383" v="207" actId="27636"/>
          <ac:spMkLst>
            <pc:docMk/>
            <pc:sldMk cId="1347252920" sldId="275"/>
            <ac:spMk id="3" creationId="{45A4EFF1-C72E-D20F-EABE-506CA48A6DFD}"/>
          </ac:spMkLst>
        </pc:spChg>
        <pc:spChg chg="del mod">
          <ac:chgData name="Fiore, Susan" userId="c9e6761f-4747-4656-90dc-bf3e16172238" providerId="ADAL" clId="{4033F930-4DC9-4D4C-8439-241999B00643}" dt="2024-08-15T18:17:24.353" v="206" actId="700"/>
          <ac:spMkLst>
            <pc:docMk/>
            <pc:sldMk cId="1347252920" sldId="275"/>
            <ac:spMk id="4" creationId="{E5756ADC-0E00-4A21-A486-DE2B3A913DA3}"/>
          </ac:spMkLst>
        </pc:spChg>
        <pc:picChg chg="add mod modCrop">
          <ac:chgData name="Fiore, Susan" userId="c9e6761f-4747-4656-90dc-bf3e16172238" providerId="ADAL" clId="{4033F930-4DC9-4D4C-8439-241999B00643}" dt="2024-08-15T20:17:17.569" v="2439" actId="962"/>
          <ac:picMkLst>
            <pc:docMk/>
            <pc:sldMk cId="1347252920" sldId="275"/>
            <ac:picMk id="6" creationId="{291D5004-6C15-CEBF-10C6-C818BC8C233B}"/>
          </ac:picMkLst>
        </pc:picChg>
      </pc:sldChg>
      <pc:sldChg chg="addSp modSp add mod modClrScheme chgLayout">
        <pc:chgData name="Fiore, Susan" userId="c9e6761f-4747-4656-90dc-bf3e16172238" providerId="ADAL" clId="{4033F930-4DC9-4D4C-8439-241999B00643}" dt="2024-08-15T20:17:40.100" v="2440" actId="20577"/>
        <pc:sldMkLst>
          <pc:docMk/>
          <pc:sldMk cId="97883109" sldId="276"/>
        </pc:sldMkLst>
        <pc:spChg chg="mod ord">
          <ac:chgData name="Fiore, Susan" userId="c9e6761f-4747-4656-90dc-bf3e16172238" providerId="ADAL" clId="{4033F930-4DC9-4D4C-8439-241999B00643}" dt="2024-08-15T18:17:44.556" v="217" actId="700"/>
          <ac:spMkLst>
            <pc:docMk/>
            <pc:sldMk cId="97883109" sldId="276"/>
            <ac:spMk id="2" creationId="{CC38338A-5BA3-14A2-7CB3-FF6F0B42E34A}"/>
          </ac:spMkLst>
        </pc:spChg>
        <pc:spChg chg="mod ord">
          <ac:chgData name="Fiore, Susan" userId="c9e6761f-4747-4656-90dc-bf3e16172238" providerId="ADAL" clId="{4033F930-4DC9-4D4C-8439-241999B00643}" dt="2024-08-15T20:17:40.100" v="2440" actId="20577"/>
          <ac:spMkLst>
            <pc:docMk/>
            <pc:sldMk cId="97883109" sldId="276"/>
            <ac:spMk id="3" creationId="{45A4EFF1-C72E-D20F-EABE-506CA48A6DFD}"/>
          </ac:spMkLst>
        </pc:spChg>
        <pc:spChg chg="add mod ord">
          <ac:chgData name="Fiore, Susan" userId="c9e6761f-4747-4656-90dc-bf3e16172238" providerId="ADAL" clId="{4033F930-4DC9-4D4C-8439-241999B00643}" dt="2024-08-15T18:32:31.310" v="467"/>
          <ac:spMkLst>
            <pc:docMk/>
            <pc:sldMk cId="97883109" sldId="276"/>
            <ac:spMk id="4" creationId="{391970FD-7384-4BC6-4925-B3A2D9A2740F}"/>
          </ac:spMkLst>
        </pc:spChg>
      </pc:sldChg>
      <pc:sldChg chg="addSp delSp modSp add mod">
        <pc:chgData name="Fiore, Susan" userId="c9e6761f-4747-4656-90dc-bf3e16172238" providerId="ADAL" clId="{4033F930-4DC9-4D4C-8439-241999B00643}" dt="2024-08-16T08:56:19.996" v="4047" actId="1036"/>
        <pc:sldMkLst>
          <pc:docMk/>
          <pc:sldMk cId="1344074423" sldId="277"/>
        </pc:sldMkLst>
        <pc:spChg chg="mod">
          <ac:chgData name="Fiore, Susan" userId="c9e6761f-4747-4656-90dc-bf3e16172238" providerId="ADAL" clId="{4033F930-4DC9-4D4C-8439-241999B00643}" dt="2024-08-16T08:39:30.852" v="3858" actId="20577"/>
          <ac:spMkLst>
            <pc:docMk/>
            <pc:sldMk cId="1344074423" sldId="277"/>
            <ac:spMk id="2" creationId="{CC38338A-5BA3-14A2-7CB3-FF6F0B42E34A}"/>
          </ac:spMkLst>
        </pc:spChg>
        <pc:spChg chg="mod">
          <ac:chgData name="Fiore, Susan" userId="c9e6761f-4747-4656-90dc-bf3e16172238" providerId="ADAL" clId="{4033F930-4DC9-4D4C-8439-241999B00643}" dt="2024-08-15T20:17:55.922" v="2444"/>
          <ac:spMkLst>
            <pc:docMk/>
            <pc:sldMk cId="1344074423" sldId="277"/>
            <ac:spMk id="3" creationId="{45A4EFF1-C72E-D20F-EABE-506CA48A6DFD}"/>
          </ac:spMkLst>
        </pc:spChg>
        <pc:spChg chg="del mod">
          <ac:chgData name="Fiore, Susan" userId="c9e6761f-4747-4656-90dc-bf3e16172238" providerId="ADAL" clId="{4033F930-4DC9-4D4C-8439-241999B00643}" dt="2024-08-15T20:18:40.625" v="2446" actId="931"/>
          <ac:spMkLst>
            <pc:docMk/>
            <pc:sldMk cId="1344074423" sldId="277"/>
            <ac:spMk id="4" creationId="{391970FD-7384-4BC6-4925-B3A2D9A2740F}"/>
          </ac:spMkLst>
        </pc:spChg>
        <pc:spChg chg="add del mod">
          <ac:chgData name="Fiore, Susan" userId="c9e6761f-4747-4656-90dc-bf3e16172238" providerId="ADAL" clId="{4033F930-4DC9-4D4C-8439-241999B00643}" dt="2024-08-16T08:55:48.413" v="4031" actId="21"/>
          <ac:spMkLst>
            <pc:docMk/>
            <pc:sldMk cId="1344074423" sldId="277"/>
            <ac:spMk id="8" creationId="{A4BA88B9-B533-8B7E-3247-B0E4A06FDAAF}"/>
          </ac:spMkLst>
        </pc:spChg>
        <pc:spChg chg="add del mod">
          <ac:chgData name="Fiore, Susan" userId="c9e6761f-4747-4656-90dc-bf3e16172238" providerId="ADAL" clId="{4033F930-4DC9-4D4C-8439-241999B00643}" dt="2024-08-16T08:56:15.618" v="4036" actId="478"/>
          <ac:spMkLst>
            <pc:docMk/>
            <pc:sldMk cId="1344074423" sldId="277"/>
            <ac:spMk id="10" creationId="{01611757-7DE2-EBFA-AC4A-2BFD1AA031E8}"/>
          </ac:spMkLst>
        </pc:spChg>
        <pc:picChg chg="add mod">
          <ac:chgData name="Fiore, Susan" userId="c9e6761f-4747-4656-90dc-bf3e16172238" providerId="ADAL" clId="{4033F930-4DC9-4D4C-8439-241999B00643}" dt="2024-08-16T08:55:40.472" v="4029" actId="1076"/>
          <ac:picMkLst>
            <pc:docMk/>
            <pc:sldMk cId="1344074423" sldId="277"/>
            <ac:picMk id="4" creationId="{7CA70383-BB2F-3392-5815-C3D79E9DF566}"/>
          </ac:picMkLst>
        </pc:picChg>
        <pc:picChg chg="add del mod">
          <ac:chgData name="Fiore, Susan" userId="c9e6761f-4747-4656-90dc-bf3e16172238" providerId="ADAL" clId="{4033F930-4DC9-4D4C-8439-241999B00643}" dt="2024-08-16T08:56:12.489" v="4035" actId="478"/>
          <ac:picMkLst>
            <pc:docMk/>
            <pc:sldMk cId="1344074423" sldId="277"/>
            <ac:picMk id="7" creationId="{CCC9C527-BF7C-8410-7354-BB92FF671A6E}"/>
          </ac:picMkLst>
        </pc:picChg>
        <pc:picChg chg="add mod">
          <ac:chgData name="Fiore, Susan" userId="c9e6761f-4747-4656-90dc-bf3e16172238" providerId="ADAL" clId="{4033F930-4DC9-4D4C-8439-241999B00643}" dt="2024-08-16T08:56:19.996" v="4047" actId="1036"/>
          <ac:picMkLst>
            <pc:docMk/>
            <pc:sldMk cId="1344074423" sldId="277"/>
            <ac:picMk id="11" creationId="{F0B78E7D-30F1-2133-FA62-4F30938D2654}"/>
          </ac:picMkLst>
        </pc:picChg>
      </pc:sldChg>
      <pc:sldChg chg="addSp delSp modSp new mod modClrScheme chgLayout">
        <pc:chgData name="Fiore, Susan" userId="c9e6761f-4747-4656-90dc-bf3e16172238" providerId="ADAL" clId="{4033F930-4DC9-4D4C-8439-241999B00643}" dt="2024-08-16T09:17:13.521" v="4412" actId="20577"/>
        <pc:sldMkLst>
          <pc:docMk/>
          <pc:sldMk cId="976212913" sldId="278"/>
        </pc:sldMkLst>
        <pc:spChg chg="mod ord">
          <ac:chgData name="Fiore, Susan" userId="c9e6761f-4747-4656-90dc-bf3e16172238" providerId="ADAL" clId="{4033F930-4DC9-4D4C-8439-241999B00643}" dt="2024-08-15T18:20:08.452" v="258" actId="700"/>
          <ac:spMkLst>
            <pc:docMk/>
            <pc:sldMk cId="976212913" sldId="278"/>
            <ac:spMk id="2" creationId="{B9193945-04A1-3642-85E3-12B210A93AD8}"/>
          </ac:spMkLst>
        </pc:spChg>
        <pc:spChg chg="mod ord">
          <ac:chgData name="Fiore, Susan" userId="c9e6761f-4747-4656-90dc-bf3e16172238" providerId="ADAL" clId="{4033F930-4DC9-4D4C-8439-241999B00643}" dt="2024-08-16T09:17:13.521" v="4412" actId="20577"/>
          <ac:spMkLst>
            <pc:docMk/>
            <pc:sldMk cId="976212913" sldId="278"/>
            <ac:spMk id="3" creationId="{9AD8FC8B-2BE2-2C50-6D7A-B57496FDC92B}"/>
          </ac:spMkLst>
        </pc:spChg>
        <pc:spChg chg="del mod ord">
          <ac:chgData name="Fiore, Susan" userId="c9e6761f-4747-4656-90dc-bf3e16172238" providerId="ADAL" clId="{4033F930-4DC9-4D4C-8439-241999B00643}" dt="2024-08-15T18:19:25.514" v="248" actId="700"/>
          <ac:spMkLst>
            <pc:docMk/>
            <pc:sldMk cId="976212913" sldId="278"/>
            <ac:spMk id="4" creationId="{BB4C7A44-3AD7-8D8A-E818-9D9A06327C44}"/>
          </ac:spMkLst>
        </pc:spChg>
        <pc:spChg chg="add del mod ord">
          <ac:chgData name="Fiore, Susan" userId="c9e6761f-4747-4656-90dc-bf3e16172238" providerId="ADAL" clId="{4033F930-4DC9-4D4C-8439-241999B00643}" dt="2024-08-15T18:20:08.452" v="258" actId="700"/>
          <ac:spMkLst>
            <pc:docMk/>
            <pc:sldMk cId="976212913" sldId="278"/>
            <ac:spMk id="5" creationId="{A74CBEDC-FFDF-2638-58CC-1C88F0354060}"/>
          </ac:spMkLst>
        </pc:spChg>
        <pc:spChg chg="add mod">
          <ac:chgData name="Fiore, Susan" userId="c9e6761f-4747-4656-90dc-bf3e16172238" providerId="ADAL" clId="{4033F930-4DC9-4D4C-8439-241999B00643}" dt="2024-08-15T18:20:57.231" v="263"/>
          <ac:spMkLst>
            <pc:docMk/>
            <pc:sldMk cId="976212913" sldId="278"/>
            <ac:spMk id="6" creationId="{EB199B47-3818-1A11-4446-4E327082DA7F}"/>
          </ac:spMkLst>
        </pc:spChg>
      </pc:sldChg>
      <pc:sldChg chg="modSp add mod">
        <pc:chgData name="Fiore, Susan" userId="c9e6761f-4747-4656-90dc-bf3e16172238" providerId="ADAL" clId="{4033F930-4DC9-4D4C-8439-241999B00643}" dt="2024-08-16T08:56:41.692" v="4058" actId="20577"/>
        <pc:sldMkLst>
          <pc:docMk/>
          <pc:sldMk cId="2114812667" sldId="279"/>
        </pc:sldMkLst>
        <pc:spChg chg="mod">
          <ac:chgData name="Fiore, Susan" userId="c9e6761f-4747-4656-90dc-bf3e16172238" providerId="ADAL" clId="{4033F930-4DC9-4D4C-8439-241999B00643}" dt="2024-08-16T08:56:41.692" v="4058" actId="20577"/>
          <ac:spMkLst>
            <pc:docMk/>
            <pc:sldMk cId="2114812667" sldId="279"/>
            <ac:spMk id="2" creationId="{B9193945-04A1-3642-85E3-12B210A93AD8}"/>
          </ac:spMkLst>
        </pc:spChg>
        <pc:spChg chg="mod">
          <ac:chgData name="Fiore, Susan" userId="c9e6761f-4747-4656-90dc-bf3e16172238" providerId="ADAL" clId="{4033F930-4DC9-4D4C-8439-241999B00643}" dt="2024-08-15T18:21:17.857" v="266" actId="6549"/>
          <ac:spMkLst>
            <pc:docMk/>
            <pc:sldMk cId="2114812667" sldId="279"/>
            <ac:spMk id="3" creationId="{9AD8FC8B-2BE2-2C50-6D7A-B57496FDC92B}"/>
          </ac:spMkLst>
        </pc:spChg>
      </pc:sldChg>
      <pc:sldChg chg="addSp delSp modSp add mod">
        <pc:chgData name="Fiore, Susan" userId="c9e6761f-4747-4656-90dc-bf3e16172238" providerId="ADAL" clId="{4033F930-4DC9-4D4C-8439-241999B00643}" dt="2024-08-16T09:17:22.498" v="4415" actId="20577"/>
        <pc:sldMkLst>
          <pc:docMk/>
          <pc:sldMk cId="1758176565" sldId="280"/>
        </pc:sldMkLst>
        <pc:spChg chg="mod">
          <ac:chgData name="Fiore, Susan" userId="c9e6761f-4747-4656-90dc-bf3e16172238" providerId="ADAL" clId="{4033F930-4DC9-4D4C-8439-241999B00643}" dt="2024-08-16T08:42:14.320" v="3897"/>
          <ac:spMkLst>
            <pc:docMk/>
            <pc:sldMk cId="1758176565" sldId="280"/>
            <ac:spMk id="2" creationId="{B9193945-04A1-3642-85E3-12B210A93AD8}"/>
          </ac:spMkLst>
        </pc:spChg>
        <pc:spChg chg="del mod">
          <ac:chgData name="Fiore, Susan" userId="c9e6761f-4747-4656-90dc-bf3e16172238" providerId="ADAL" clId="{4033F930-4DC9-4D4C-8439-241999B00643}" dt="2024-08-15T18:23:48.991" v="324" actId="478"/>
          <ac:spMkLst>
            <pc:docMk/>
            <pc:sldMk cId="1758176565" sldId="280"/>
            <ac:spMk id="3" creationId="{9AD8FC8B-2BE2-2C50-6D7A-B57496FDC92B}"/>
          </ac:spMkLst>
        </pc:spChg>
        <pc:spChg chg="add mod">
          <ac:chgData name="Fiore, Susan" userId="c9e6761f-4747-4656-90dc-bf3e16172238" providerId="ADAL" clId="{4033F930-4DC9-4D4C-8439-241999B00643}" dt="2024-08-16T09:17:22.498" v="4415" actId="20577"/>
          <ac:spMkLst>
            <pc:docMk/>
            <pc:sldMk cId="1758176565" sldId="280"/>
            <ac:spMk id="5" creationId="{BFB737CD-582B-A7C5-C5D4-907D51D1EF81}"/>
          </ac:spMkLst>
        </pc:spChg>
        <pc:spChg chg="mod">
          <ac:chgData name="Fiore, Susan" userId="c9e6761f-4747-4656-90dc-bf3e16172238" providerId="ADAL" clId="{4033F930-4DC9-4D4C-8439-241999B00643}" dt="2024-08-15T18:22:07.044" v="273"/>
          <ac:spMkLst>
            <pc:docMk/>
            <pc:sldMk cId="1758176565" sldId="280"/>
            <ac:spMk id="6" creationId="{EB199B47-3818-1A11-4446-4E327082DA7F}"/>
          </ac:spMkLst>
        </pc:spChg>
      </pc:sldChg>
      <pc:sldChg chg="addSp delSp modSp add mod ord modClrScheme chgLayout">
        <pc:chgData name="Fiore, Susan" userId="c9e6761f-4747-4656-90dc-bf3e16172238" providerId="ADAL" clId="{4033F930-4DC9-4D4C-8439-241999B00643}" dt="2024-08-16T08:56:53.553" v="4069" actId="20577"/>
        <pc:sldMkLst>
          <pc:docMk/>
          <pc:sldMk cId="1415983409" sldId="281"/>
        </pc:sldMkLst>
        <pc:spChg chg="mod ord">
          <ac:chgData name="Fiore, Susan" userId="c9e6761f-4747-4656-90dc-bf3e16172238" providerId="ADAL" clId="{4033F930-4DC9-4D4C-8439-241999B00643}" dt="2024-08-16T08:56:53.553" v="4069" actId="20577"/>
          <ac:spMkLst>
            <pc:docMk/>
            <pc:sldMk cId="1415983409" sldId="281"/>
            <ac:spMk id="2" creationId="{B9193945-04A1-3642-85E3-12B210A93AD8}"/>
          </ac:spMkLst>
        </pc:spChg>
        <pc:spChg chg="add del mod ord">
          <ac:chgData name="Fiore, Susan" userId="c9e6761f-4747-4656-90dc-bf3e16172238" providerId="ADAL" clId="{4033F930-4DC9-4D4C-8439-241999B00643}" dt="2024-08-16T08:42:44.227" v="3899" actId="478"/>
          <ac:spMkLst>
            <pc:docMk/>
            <pc:sldMk cId="1415983409" sldId="281"/>
            <ac:spMk id="3" creationId="{F5630565-43E8-6386-FDF3-45523A198D9B}"/>
          </ac:spMkLst>
        </pc:spChg>
        <pc:spChg chg="mod ord">
          <ac:chgData name="Fiore, Susan" userId="c9e6761f-4747-4656-90dc-bf3e16172238" providerId="ADAL" clId="{4033F930-4DC9-4D4C-8439-241999B00643}" dt="2024-08-16T08:42:38.007" v="3898" actId="255"/>
          <ac:spMkLst>
            <pc:docMk/>
            <pc:sldMk cId="1415983409" sldId="281"/>
            <ac:spMk id="5" creationId="{BFB737CD-582B-A7C5-C5D4-907D51D1EF81}"/>
          </ac:spMkLst>
        </pc:spChg>
        <pc:spChg chg="mod">
          <ac:chgData name="Fiore, Susan" userId="c9e6761f-4747-4656-90dc-bf3e16172238" providerId="ADAL" clId="{4033F930-4DC9-4D4C-8439-241999B00643}" dt="2024-08-15T18:35:06.967" v="538" actId="6549"/>
          <ac:spMkLst>
            <pc:docMk/>
            <pc:sldMk cId="1415983409" sldId="281"/>
            <ac:spMk id="6" creationId="{EB199B47-3818-1A11-4446-4E327082DA7F}"/>
          </ac:spMkLst>
        </pc:spChg>
        <pc:spChg chg="add mod">
          <ac:chgData name="Fiore, Susan" userId="c9e6761f-4747-4656-90dc-bf3e16172238" providerId="ADAL" clId="{4033F930-4DC9-4D4C-8439-241999B00643}" dt="2024-08-16T08:42:45.205" v="3900"/>
          <ac:spMkLst>
            <pc:docMk/>
            <pc:sldMk cId="1415983409" sldId="281"/>
            <ac:spMk id="8" creationId="{14EAC3D7-8B44-8122-B21B-82337EC22AB7}"/>
          </ac:spMkLst>
        </pc:spChg>
      </pc:sldChg>
      <pc:sldChg chg="addSp delSp modSp new mod modClrScheme chgLayout">
        <pc:chgData name="Fiore, Susan" userId="c9e6761f-4747-4656-90dc-bf3e16172238" providerId="ADAL" clId="{4033F930-4DC9-4D4C-8439-241999B00643}" dt="2024-08-16T09:32:48.385" v="4483" actId="27636"/>
        <pc:sldMkLst>
          <pc:docMk/>
          <pc:sldMk cId="2540856041" sldId="282"/>
        </pc:sldMkLst>
        <pc:spChg chg="del mod ord">
          <ac:chgData name="Fiore, Susan" userId="c9e6761f-4747-4656-90dc-bf3e16172238" providerId="ADAL" clId="{4033F930-4DC9-4D4C-8439-241999B00643}" dt="2024-08-15T18:36:34.854" v="550" actId="700"/>
          <ac:spMkLst>
            <pc:docMk/>
            <pc:sldMk cId="2540856041" sldId="282"/>
            <ac:spMk id="2" creationId="{980BE40E-FC52-EF1A-4C7D-FBD71FF3EF8C}"/>
          </ac:spMkLst>
        </pc:spChg>
        <pc:spChg chg="add mod ord">
          <ac:chgData name="Fiore, Susan" userId="c9e6761f-4747-4656-90dc-bf3e16172238" providerId="ADAL" clId="{4033F930-4DC9-4D4C-8439-241999B00643}" dt="2024-08-15T20:23:41.231" v="2725" actId="255"/>
          <ac:spMkLst>
            <pc:docMk/>
            <pc:sldMk cId="2540856041" sldId="282"/>
            <ac:spMk id="2" creationId="{9DBBDC47-C2DB-3465-717E-9D5A0C5DB583}"/>
          </ac:spMkLst>
        </pc:spChg>
        <pc:spChg chg="del mod ord">
          <ac:chgData name="Fiore, Susan" userId="c9e6761f-4747-4656-90dc-bf3e16172238" providerId="ADAL" clId="{4033F930-4DC9-4D4C-8439-241999B00643}" dt="2024-08-15T18:36:34.854" v="550" actId="700"/>
          <ac:spMkLst>
            <pc:docMk/>
            <pc:sldMk cId="2540856041" sldId="282"/>
            <ac:spMk id="3" creationId="{D6E8DF8E-168D-2987-0DEF-F194D1833A3E}"/>
          </ac:spMkLst>
        </pc:spChg>
        <pc:spChg chg="add mod">
          <ac:chgData name="Fiore, Susan" userId="c9e6761f-4747-4656-90dc-bf3e16172238" providerId="ADAL" clId="{4033F930-4DC9-4D4C-8439-241999B00643}" dt="2024-08-15T20:24:34.431" v="2731" actId="2711"/>
          <ac:spMkLst>
            <pc:docMk/>
            <pc:sldMk cId="2540856041" sldId="282"/>
            <ac:spMk id="3" creationId="{E109D364-D5C8-F525-7043-39A8793E2842}"/>
          </ac:spMkLst>
        </pc:spChg>
        <pc:spChg chg="del">
          <ac:chgData name="Fiore, Susan" userId="c9e6761f-4747-4656-90dc-bf3e16172238" providerId="ADAL" clId="{4033F930-4DC9-4D4C-8439-241999B00643}" dt="2024-08-15T18:36:34.854" v="550" actId="700"/>
          <ac:spMkLst>
            <pc:docMk/>
            <pc:sldMk cId="2540856041" sldId="282"/>
            <ac:spMk id="4" creationId="{63CFBBC5-6077-6EE8-9D59-9DBBC1B6A1D2}"/>
          </ac:spMkLst>
        </pc:spChg>
        <pc:spChg chg="add del mod ord">
          <ac:chgData name="Fiore, Susan" userId="c9e6761f-4747-4656-90dc-bf3e16172238" providerId="ADAL" clId="{4033F930-4DC9-4D4C-8439-241999B00643}" dt="2024-08-16T09:32:42.797" v="4479" actId="478"/>
          <ac:spMkLst>
            <pc:docMk/>
            <pc:sldMk cId="2540856041" sldId="282"/>
            <ac:spMk id="5" creationId="{D10545B9-B363-2BC6-C125-8C4601059019}"/>
          </ac:spMkLst>
        </pc:spChg>
        <pc:spChg chg="add mod ord">
          <ac:chgData name="Fiore, Susan" userId="c9e6761f-4747-4656-90dc-bf3e16172238" providerId="ADAL" clId="{4033F930-4DC9-4D4C-8439-241999B00643}" dt="2024-08-15T20:23:33.661" v="2723" actId="14100"/>
          <ac:spMkLst>
            <pc:docMk/>
            <pc:sldMk cId="2540856041" sldId="282"/>
            <ac:spMk id="6" creationId="{3E49B8D1-F5C6-75D5-2095-964F3D7B7EE9}"/>
          </ac:spMkLst>
        </pc:spChg>
        <pc:spChg chg="mod ord">
          <ac:chgData name="Fiore, Susan" userId="c9e6761f-4747-4656-90dc-bf3e16172238" providerId="ADAL" clId="{4033F930-4DC9-4D4C-8439-241999B00643}" dt="2024-08-15T20:23:27.877" v="2720" actId="700"/>
          <ac:spMkLst>
            <pc:docMk/>
            <pc:sldMk cId="2540856041" sldId="282"/>
            <ac:spMk id="7" creationId="{52711385-9F3E-B328-645A-61EF5992E270}"/>
          </ac:spMkLst>
        </pc:spChg>
        <pc:spChg chg="add mod">
          <ac:chgData name="Fiore, Susan" userId="c9e6761f-4747-4656-90dc-bf3e16172238" providerId="ADAL" clId="{4033F930-4DC9-4D4C-8439-241999B00643}" dt="2024-08-16T09:32:48.385" v="4483" actId="27636"/>
          <ac:spMkLst>
            <pc:docMk/>
            <pc:sldMk cId="2540856041" sldId="282"/>
            <ac:spMk id="8" creationId="{F49A66AC-6163-D640-BD7B-C8410D1B5B1F}"/>
          </ac:spMkLst>
        </pc:spChg>
      </pc:sldChg>
      <pc:sldChg chg="addSp delSp modSp add mod modClrScheme chgLayout">
        <pc:chgData name="Fiore, Susan" userId="c9e6761f-4747-4656-90dc-bf3e16172238" providerId="ADAL" clId="{4033F930-4DC9-4D4C-8439-241999B00643}" dt="2024-08-16T09:33:08.187" v="4491"/>
        <pc:sldMkLst>
          <pc:docMk/>
          <pc:sldMk cId="3729736991" sldId="283"/>
        </pc:sldMkLst>
        <pc:spChg chg="mod ord">
          <ac:chgData name="Fiore, Susan" userId="c9e6761f-4747-4656-90dc-bf3e16172238" providerId="ADAL" clId="{4033F930-4DC9-4D4C-8439-241999B00643}" dt="2024-08-15T20:32:21.560" v="2857" actId="700"/>
          <ac:spMkLst>
            <pc:docMk/>
            <pc:sldMk cId="3729736991" sldId="283"/>
            <ac:spMk id="2" creationId="{E0A24FF0-2D57-C517-C190-5F21E542BC28}"/>
          </ac:spMkLst>
        </pc:spChg>
        <pc:spChg chg="add mod">
          <ac:chgData name="Fiore, Susan" userId="c9e6761f-4747-4656-90dc-bf3e16172238" providerId="ADAL" clId="{4033F930-4DC9-4D4C-8439-241999B00643}" dt="2024-08-16T09:33:08.187" v="4491"/>
          <ac:spMkLst>
            <pc:docMk/>
            <pc:sldMk cId="3729736991" sldId="283"/>
            <ac:spMk id="4" creationId="{CE3CA939-235A-F9F3-F792-9E708396E458}"/>
          </ac:spMkLst>
        </pc:spChg>
        <pc:spChg chg="del mod ord">
          <ac:chgData name="Fiore, Susan" userId="c9e6761f-4747-4656-90dc-bf3e16172238" providerId="ADAL" clId="{4033F930-4DC9-4D4C-8439-241999B00643}" dt="2024-08-16T09:33:06.945" v="4490" actId="478"/>
          <ac:spMkLst>
            <pc:docMk/>
            <pc:sldMk cId="3729736991" sldId="283"/>
            <ac:spMk id="5" creationId="{D10545B9-B363-2BC6-C125-8C4601059019}"/>
          </ac:spMkLst>
        </pc:spChg>
        <pc:spChg chg="mod ord">
          <ac:chgData name="Fiore, Susan" userId="c9e6761f-4747-4656-90dc-bf3e16172238" providerId="ADAL" clId="{4033F930-4DC9-4D4C-8439-241999B00643}" dt="2024-08-16T09:17:44.355" v="4423" actId="20577"/>
          <ac:spMkLst>
            <pc:docMk/>
            <pc:sldMk cId="3729736991" sldId="283"/>
            <ac:spMk id="6" creationId="{3E49B8D1-F5C6-75D5-2095-964F3D7B7EE9}"/>
          </ac:spMkLst>
        </pc:spChg>
        <pc:picChg chg="add del mod">
          <ac:chgData name="Fiore, Susan" userId="c9e6761f-4747-4656-90dc-bf3e16172238" providerId="ADAL" clId="{4033F930-4DC9-4D4C-8439-241999B00643}" dt="2024-08-15T20:32:17.453" v="2856" actId="478"/>
          <ac:picMkLst>
            <pc:docMk/>
            <pc:sldMk cId="3729736991" sldId="283"/>
            <ac:picMk id="4" creationId="{D9FB50B7-E5B4-0A60-AB4B-F3C0C817E1F9}"/>
          </ac:picMkLst>
        </pc:picChg>
      </pc:sldChg>
      <pc:sldChg chg="addSp delSp modSp add mod modClrScheme chgLayout">
        <pc:chgData name="Fiore, Susan" userId="c9e6761f-4747-4656-90dc-bf3e16172238" providerId="ADAL" clId="{4033F930-4DC9-4D4C-8439-241999B00643}" dt="2024-08-16T09:33:25.425" v="4512" actId="313"/>
        <pc:sldMkLst>
          <pc:docMk/>
          <pc:sldMk cId="2650819179" sldId="284"/>
        </pc:sldMkLst>
        <pc:spChg chg="mod ord">
          <ac:chgData name="Fiore, Susan" userId="c9e6761f-4747-4656-90dc-bf3e16172238" providerId="ADAL" clId="{4033F930-4DC9-4D4C-8439-241999B00643}" dt="2024-08-15T20:32:21.560" v="2857" actId="700"/>
          <ac:spMkLst>
            <pc:docMk/>
            <pc:sldMk cId="2650819179" sldId="284"/>
            <ac:spMk id="2" creationId="{376A7A0B-50CB-53B9-FF4C-DD9E423B1152}"/>
          </ac:spMkLst>
        </pc:spChg>
        <pc:spChg chg="add mod">
          <ac:chgData name="Fiore, Susan" userId="c9e6761f-4747-4656-90dc-bf3e16172238" providerId="ADAL" clId="{4033F930-4DC9-4D4C-8439-241999B00643}" dt="2024-08-16T09:33:25.425" v="4512" actId="313"/>
          <ac:spMkLst>
            <pc:docMk/>
            <pc:sldMk cId="2650819179" sldId="284"/>
            <ac:spMk id="4" creationId="{F536013E-F1B5-592E-7A68-3FE019982432}"/>
          </ac:spMkLst>
        </pc:spChg>
        <pc:spChg chg="del mod ord">
          <ac:chgData name="Fiore, Susan" userId="c9e6761f-4747-4656-90dc-bf3e16172238" providerId="ADAL" clId="{4033F930-4DC9-4D4C-8439-241999B00643}" dt="2024-08-16T08:58:28.163" v="4119" actId="478"/>
          <ac:spMkLst>
            <pc:docMk/>
            <pc:sldMk cId="2650819179" sldId="284"/>
            <ac:spMk id="5" creationId="{D10545B9-B363-2BC6-C125-8C4601059019}"/>
          </ac:spMkLst>
        </pc:spChg>
        <pc:spChg chg="mod ord">
          <ac:chgData name="Fiore, Susan" userId="c9e6761f-4747-4656-90dc-bf3e16172238" providerId="ADAL" clId="{4033F930-4DC9-4D4C-8439-241999B00643}" dt="2024-08-15T20:32:21.560" v="2857" actId="700"/>
          <ac:spMkLst>
            <pc:docMk/>
            <pc:sldMk cId="2650819179" sldId="284"/>
            <ac:spMk id="6" creationId="{3E49B8D1-F5C6-75D5-2095-964F3D7B7EE9}"/>
          </ac:spMkLst>
        </pc:spChg>
      </pc:sldChg>
      <pc:sldChg chg="addSp delSp modSp add mod modClrScheme chgLayout">
        <pc:chgData name="Fiore, Susan" userId="c9e6761f-4747-4656-90dc-bf3e16172238" providerId="ADAL" clId="{4033F930-4DC9-4D4C-8439-241999B00643}" dt="2024-08-16T09:34:00.613" v="4546" actId="20577"/>
        <pc:sldMkLst>
          <pc:docMk/>
          <pc:sldMk cId="2309691620" sldId="285"/>
        </pc:sldMkLst>
        <pc:spChg chg="add mod">
          <ac:chgData name="Fiore, Susan" userId="c9e6761f-4747-4656-90dc-bf3e16172238" providerId="ADAL" clId="{4033F930-4DC9-4D4C-8439-241999B00643}" dt="2024-08-15T18:45:42.134" v="778" actId="1035"/>
          <ac:spMkLst>
            <pc:docMk/>
            <pc:sldMk cId="2309691620" sldId="285"/>
            <ac:spMk id="3" creationId="{750C843C-96BD-6B60-B6AA-356979EB3CD8}"/>
          </ac:spMkLst>
        </pc:spChg>
        <pc:spChg chg="add mod">
          <ac:chgData name="Fiore, Susan" userId="c9e6761f-4747-4656-90dc-bf3e16172238" providerId="ADAL" clId="{4033F930-4DC9-4D4C-8439-241999B00643}" dt="2024-08-15T18:45:42.134" v="778" actId="1035"/>
          <ac:spMkLst>
            <pc:docMk/>
            <pc:sldMk cId="2309691620" sldId="285"/>
            <ac:spMk id="4" creationId="{AC20CC22-7189-08C8-65CA-F2B2F0D95278}"/>
          </ac:spMkLst>
        </pc:spChg>
        <pc:spChg chg="del mod ord">
          <ac:chgData name="Fiore, Susan" userId="c9e6761f-4747-4656-90dc-bf3e16172238" providerId="ADAL" clId="{4033F930-4DC9-4D4C-8439-241999B00643}" dt="2024-08-16T08:58:43.511" v="4121" actId="478"/>
          <ac:spMkLst>
            <pc:docMk/>
            <pc:sldMk cId="2309691620" sldId="285"/>
            <ac:spMk id="5" creationId="{D10545B9-B363-2BC6-C125-8C4601059019}"/>
          </ac:spMkLst>
        </pc:spChg>
        <pc:spChg chg="mod ord">
          <ac:chgData name="Fiore, Susan" userId="c9e6761f-4747-4656-90dc-bf3e16172238" providerId="ADAL" clId="{4033F930-4DC9-4D4C-8439-241999B00643}" dt="2024-08-16T09:33:54.787" v="4541" actId="20577"/>
          <ac:spMkLst>
            <pc:docMk/>
            <pc:sldMk cId="2309691620" sldId="285"/>
            <ac:spMk id="6" creationId="{3E49B8D1-F5C6-75D5-2095-964F3D7B7EE9}"/>
          </ac:spMkLst>
        </pc:spChg>
        <pc:spChg chg="mod ord">
          <ac:chgData name="Fiore, Susan" userId="c9e6761f-4747-4656-90dc-bf3e16172238" providerId="ADAL" clId="{4033F930-4DC9-4D4C-8439-241999B00643}" dt="2024-08-15T20:32:57.280" v="2859" actId="700"/>
          <ac:spMkLst>
            <pc:docMk/>
            <pc:sldMk cId="2309691620" sldId="285"/>
            <ac:spMk id="8" creationId="{1995FB4D-1D4A-9920-131A-6581AD0B9D6F}"/>
          </ac:spMkLst>
        </pc:spChg>
        <pc:spChg chg="add mod">
          <ac:chgData name="Fiore, Susan" userId="c9e6761f-4747-4656-90dc-bf3e16172238" providerId="ADAL" clId="{4033F930-4DC9-4D4C-8439-241999B00643}" dt="2024-08-16T08:43:28.959" v="3903" actId="20577"/>
          <ac:spMkLst>
            <pc:docMk/>
            <pc:sldMk cId="2309691620" sldId="285"/>
            <ac:spMk id="9" creationId="{57051FB2-0B51-1195-51CE-83E412FD088F}"/>
          </ac:spMkLst>
        </pc:spChg>
        <pc:spChg chg="add del mod ord">
          <ac:chgData name="Fiore, Susan" userId="c9e6761f-4747-4656-90dc-bf3e16172238" providerId="ADAL" clId="{4033F930-4DC9-4D4C-8439-241999B00643}" dt="2024-08-15T18:45:19.888" v="765" actId="478"/>
          <ac:spMkLst>
            <pc:docMk/>
            <pc:sldMk cId="2309691620" sldId="285"/>
            <ac:spMk id="10" creationId="{1D60F3B4-F54C-0163-67AB-9440333DF122}"/>
          </ac:spMkLst>
        </pc:spChg>
        <pc:spChg chg="add del mod ord">
          <ac:chgData name="Fiore, Susan" userId="c9e6761f-4747-4656-90dc-bf3e16172238" providerId="ADAL" clId="{4033F930-4DC9-4D4C-8439-241999B00643}" dt="2024-08-15T20:33:02.210" v="2860" actId="478"/>
          <ac:spMkLst>
            <pc:docMk/>
            <pc:sldMk cId="2309691620" sldId="285"/>
            <ac:spMk id="10" creationId="{777C749C-9E7F-757C-0E01-58EDCBF9EA8F}"/>
          </ac:spMkLst>
        </pc:spChg>
        <pc:spChg chg="add mod">
          <ac:chgData name="Fiore, Susan" userId="c9e6761f-4747-4656-90dc-bf3e16172238" providerId="ADAL" clId="{4033F930-4DC9-4D4C-8439-241999B00643}" dt="2024-08-16T09:34:00.613" v="4546" actId="20577"/>
          <ac:spMkLst>
            <pc:docMk/>
            <pc:sldMk cId="2309691620" sldId="285"/>
            <ac:spMk id="11" creationId="{0E15AD84-70DE-7877-93B9-5A82F95E1670}"/>
          </ac:spMkLst>
        </pc:spChg>
        <pc:picChg chg="add mod">
          <ac:chgData name="Fiore, Susan" userId="c9e6761f-4747-4656-90dc-bf3e16172238" providerId="ADAL" clId="{4033F930-4DC9-4D4C-8439-241999B00643}" dt="2024-08-15T18:45:42.134" v="778" actId="1035"/>
          <ac:picMkLst>
            <pc:docMk/>
            <pc:sldMk cId="2309691620" sldId="285"/>
            <ac:picMk id="2" creationId="{49844A4B-C090-3C70-F803-8F22037DA2B6}"/>
          </ac:picMkLst>
        </pc:picChg>
        <pc:picChg chg="add mod">
          <ac:chgData name="Fiore, Susan" userId="c9e6761f-4747-4656-90dc-bf3e16172238" providerId="ADAL" clId="{4033F930-4DC9-4D4C-8439-241999B00643}" dt="2024-08-15T18:45:42.134" v="778" actId="1035"/>
          <ac:picMkLst>
            <pc:docMk/>
            <pc:sldMk cId="2309691620" sldId="285"/>
            <ac:picMk id="7" creationId="{EEE2516E-54F3-6BD0-6E4A-BD1A31C9392D}"/>
          </ac:picMkLst>
        </pc:picChg>
      </pc:sldChg>
      <pc:sldChg chg="addSp delSp modSp add mod modClrScheme chgLayout">
        <pc:chgData name="Fiore, Susan" userId="c9e6761f-4747-4656-90dc-bf3e16172238" providerId="ADAL" clId="{4033F930-4DC9-4D4C-8439-241999B00643}" dt="2024-08-16T09:34:30.473" v="4574" actId="20577"/>
        <pc:sldMkLst>
          <pc:docMk/>
          <pc:sldMk cId="1483123778" sldId="286"/>
        </pc:sldMkLst>
        <pc:spChg chg="add mod ord">
          <ac:chgData name="Fiore, Susan" userId="c9e6761f-4747-4656-90dc-bf3e16172238" providerId="ADAL" clId="{4033F930-4DC9-4D4C-8439-241999B00643}" dt="2024-08-16T09:01:40.719" v="4245" actId="1038"/>
          <ac:spMkLst>
            <pc:docMk/>
            <pc:sldMk cId="1483123778" sldId="286"/>
            <ac:spMk id="2" creationId="{5DB55BC7-0245-DDC7-2355-03EC4111124C}"/>
          </ac:spMkLst>
        </pc:spChg>
        <pc:spChg chg="del mod">
          <ac:chgData name="Fiore, Susan" userId="c9e6761f-4747-4656-90dc-bf3e16172238" providerId="ADAL" clId="{4033F930-4DC9-4D4C-8439-241999B00643}" dt="2024-08-15T18:46:15.726" v="784" actId="478"/>
          <ac:spMkLst>
            <pc:docMk/>
            <pc:sldMk cId="1483123778" sldId="286"/>
            <ac:spMk id="3" creationId="{750C843C-96BD-6B60-B6AA-356979EB3CD8}"/>
          </ac:spMkLst>
        </pc:spChg>
        <pc:spChg chg="add mod">
          <ac:chgData name="Fiore, Susan" userId="c9e6761f-4747-4656-90dc-bf3e16172238" providerId="ADAL" clId="{4033F930-4DC9-4D4C-8439-241999B00643}" dt="2024-08-16T09:34:30.473" v="4574" actId="20577"/>
          <ac:spMkLst>
            <pc:docMk/>
            <pc:sldMk cId="1483123778" sldId="286"/>
            <ac:spMk id="4" creationId="{05BD6B54-8BE0-E002-1A99-C8F66F1F8878}"/>
          </ac:spMkLst>
        </pc:spChg>
        <pc:spChg chg="del">
          <ac:chgData name="Fiore, Susan" userId="c9e6761f-4747-4656-90dc-bf3e16172238" providerId="ADAL" clId="{4033F930-4DC9-4D4C-8439-241999B00643}" dt="2024-08-15T18:46:16.747" v="785" actId="478"/>
          <ac:spMkLst>
            <pc:docMk/>
            <pc:sldMk cId="1483123778" sldId="286"/>
            <ac:spMk id="4" creationId="{AC20CC22-7189-08C8-65CA-F2B2F0D95278}"/>
          </ac:spMkLst>
        </pc:spChg>
        <pc:spChg chg="del mod ord">
          <ac:chgData name="Fiore, Susan" userId="c9e6761f-4747-4656-90dc-bf3e16172238" providerId="ADAL" clId="{4033F930-4DC9-4D4C-8439-241999B00643}" dt="2024-08-16T08:59:19.952" v="4138" actId="478"/>
          <ac:spMkLst>
            <pc:docMk/>
            <pc:sldMk cId="1483123778" sldId="286"/>
            <ac:spMk id="5" creationId="{D10545B9-B363-2BC6-C125-8C4601059019}"/>
          </ac:spMkLst>
        </pc:spChg>
        <pc:spChg chg="mod ord">
          <ac:chgData name="Fiore, Susan" userId="c9e6761f-4747-4656-90dc-bf3e16172238" providerId="ADAL" clId="{4033F930-4DC9-4D4C-8439-241999B00643}" dt="2024-08-16T08:59:53.680" v="4174" actId="14100"/>
          <ac:spMkLst>
            <pc:docMk/>
            <pc:sldMk cId="1483123778" sldId="286"/>
            <ac:spMk id="6" creationId="{3E49B8D1-F5C6-75D5-2095-964F3D7B7EE9}"/>
          </ac:spMkLst>
        </pc:spChg>
        <pc:spChg chg="mod ord">
          <ac:chgData name="Fiore, Susan" userId="c9e6761f-4747-4656-90dc-bf3e16172238" providerId="ADAL" clId="{4033F930-4DC9-4D4C-8439-241999B00643}" dt="2024-08-15T18:46:41.757" v="793" actId="700"/>
          <ac:spMkLst>
            <pc:docMk/>
            <pc:sldMk cId="1483123778" sldId="286"/>
            <ac:spMk id="8" creationId="{1995FB4D-1D4A-9920-131A-6581AD0B9D6F}"/>
          </ac:spMkLst>
        </pc:spChg>
        <pc:spChg chg="del">
          <ac:chgData name="Fiore, Susan" userId="c9e6761f-4747-4656-90dc-bf3e16172238" providerId="ADAL" clId="{4033F930-4DC9-4D4C-8439-241999B00643}" dt="2024-08-15T18:46:45.491" v="794" actId="478"/>
          <ac:spMkLst>
            <pc:docMk/>
            <pc:sldMk cId="1483123778" sldId="286"/>
            <ac:spMk id="9" creationId="{57051FB2-0B51-1195-51CE-83E412FD088F}"/>
          </ac:spMkLst>
        </pc:spChg>
        <pc:spChg chg="add mod">
          <ac:chgData name="Fiore, Susan" userId="c9e6761f-4747-4656-90dc-bf3e16172238" providerId="ADAL" clId="{4033F930-4DC9-4D4C-8439-241999B00643}" dt="2024-08-16T09:01:40.719" v="4245" actId="1038"/>
          <ac:spMkLst>
            <pc:docMk/>
            <pc:sldMk cId="1483123778" sldId="286"/>
            <ac:spMk id="12" creationId="{C39B13D3-3CF9-3F5F-E84E-A75B35CE2690}"/>
          </ac:spMkLst>
        </pc:spChg>
        <pc:spChg chg="add mod">
          <ac:chgData name="Fiore, Susan" userId="c9e6761f-4747-4656-90dc-bf3e16172238" providerId="ADAL" clId="{4033F930-4DC9-4D4C-8439-241999B00643}" dt="2024-08-16T09:01:40.719" v="4245" actId="1038"/>
          <ac:spMkLst>
            <pc:docMk/>
            <pc:sldMk cId="1483123778" sldId="286"/>
            <ac:spMk id="13" creationId="{772E70C0-4F4F-0AB6-C6B6-9E396D03E36F}"/>
          </ac:spMkLst>
        </pc:spChg>
        <pc:spChg chg="add del mod">
          <ac:chgData name="Fiore, Susan" userId="c9e6761f-4747-4656-90dc-bf3e16172238" providerId="ADAL" clId="{4033F930-4DC9-4D4C-8439-241999B00643}" dt="2024-08-15T20:33:20.995" v="2862" actId="478"/>
          <ac:spMkLst>
            <pc:docMk/>
            <pc:sldMk cId="1483123778" sldId="286"/>
            <ac:spMk id="14" creationId="{1202388E-700E-0016-473A-A9067A41AEED}"/>
          </ac:spMkLst>
        </pc:spChg>
        <pc:picChg chg="del">
          <ac:chgData name="Fiore, Susan" userId="c9e6761f-4747-4656-90dc-bf3e16172238" providerId="ADAL" clId="{4033F930-4DC9-4D4C-8439-241999B00643}" dt="2024-08-15T18:46:17.452" v="786" actId="478"/>
          <ac:picMkLst>
            <pc:docMk/>
            <pc:sldMk cId="1483123778" sldId="286"/>
            <ac:picMk id="2" creationId="{49844A4B-C090-3C70-F803-8F22037DA2B6}"/>
          </ac:picMkLst>
        </pc:picChg>
        <pc:picChg chg="del">
          <ac:chgData name="Fiore, Susan" userId="c9e6761f-4747-4656-90dc-bf3e16172238" providerId="ADAL" clId="{4033F930-4DC9-4D4C-8439-241999B00643}" dt="2024-08-15T18:46:17.864" v="787" actId="478"/>
          <ac:picMkLst>
            <pc:docMk/>
            <pc:sldMk cId="1483123778" sldId="286"/>
            <ac:picMk id="7" creationId="{EEE2516E-54F3-6BD0-6E4A-BD1A31C9392D}"/>
          </ac:picMkLst>
        </pc:picChg>
        <pc:picChg chg="add mod ord">
          <ac:chgData name="Fiore, Susan" userId="c9e6761f-4747-4656-90dc-bf3e16172238" providerId="ADAL" clId="{4033F930-4DC9-4D4C-8439-241999B00643}" dt="2024-08-16T09:01:40.719" v="4245" actId="1038"/>
          <ac:picMkLst>
            <pc:docMk/>
            <pc:sldMk cId="1483123778" sldId="286"/>
            <ac:picMk id="10" creationId="{908D78C0-1577-D367-C272-BC914FF9DEF4}"/>
          </ac:picMkLst>
        </pc:picChg>
        <pc:picChg chg="add mod">
          <ac:chgData name="Fiore, Susan" userId="c9e6761f-4747-4656-90dc-bf3e16172238" providerId="ADAL" clId="{4033F930-4DC9-4D4C-8439-241999B00643}" dt="2024-08-16T09:01:40.719" v="4245" actId="1038"/>
          <ac:picMkLst>
            <pc:docMk/>
            <pc:sldMk cId="1483123778" sldId="286"/>
            <ac:picMk id="11" creationId="{53029AB5-EC91-1D69-E838-DF9DFA88DE76}"/>
          </ac:picMkLst>
        </pc:picChg>
      </pc:sldChg>
      <pc:sldChg chg="addSp delSp modSp add mod modClrScheme chgLayout">
        <pc:chgData name="Fiore, Susan" userId="c9e6761f-4747-4656-90dc-bf3e16172238" providerId="ADAL" clId="{4033F930-4DC9-4D4C-8439-241999B00643}" dt="2024-08-16T09:35:05.431" v="4601" actId="20577"/>
        <pc:sldMkLst>
          <pc:docMk/>
          <pc:sldMk cId="988319469" sldId="287"/>
        </pc:sldMkLst>
        <pc:spChg chg="add mod">
          <ac:chgData name="Fiore, Susan" userId="c9e6761f-4747-4656-90dc-bf3e16172238" providerId="ADAL" clId="{4033F930-4DC9-4D4C-8439-241999B00643}" dt="2024-08-15T18:49:58.044" v="838"/>
          <ac:spMkLst>
            <pc:docMk/>
            <pc:sldMk cId="988319469" sldId="287"/>
            <ac:spMk id="2" creationId="{FB1328D7-CD00-6441-43F0-F04D84BFC683}"/>
          </ac:spMkLst>
        </pc:spChg>
        <pc:spChg chg="del mod ord">
          <ac:chgData name="Fiore, Susan" userId="c9e6761f-4747-4656-90dc-bf3e16172238" providerId="ADAL" clId="{4033F930-4DC9-4D4C-8439-241999B00643}" dt="2024-08-16T09:34:54.497" v="4595" actId="478"/>
          <ac:spMkLst>
            <pc:docMk/>
            <pc:sldMk cId="988319469" sldId="287"/>
            <ac:spMk id="5" creationId="{D10545B9-B363-2BC6-C125-8C4601059019}"/>
          </ac:spMkLst>
        </pc:spChg>
        <pc:spChg chg="mod ord">
          <ac:chgData name="Fiore, Susan" userId="c9e6761f-4747-4656-90dc-bf3e16172238" providerId="ADAL" clId="{4033F930-4DC9-4D4C-8439-241999B00643}" dt="2024-08-16T09:35:05.431" v="4601" actId="20577"/>
          <ac:spMkLst>
            <pc:docMk/>
            <pc:sldMk cId="988319469" sldId="287"/>
            <ac:spMk id="6" creationId="{3E49B8D1-F5C6-75D5-2095-964F3D7B7EE9}"/>
          </ac:spMkLst>
        </pc:spChg>
        <pc:spChg chg="add mod">
          <ac:chgData name="Fiore, Susan" userId="c9e6761f-4747-4656-90dc-bf3e16172238" providerId="ADAL" clId="{4033F930-4DC9-4D4C-8439-241999B00643}" dt="2024-08-16T09:34:55.462" v="4596"/>
          <ac:spMkLst>
            <pc:docMk/>
            <pc:sldMk cId="988319469" sldId="287"/>
            <ac:spMk id="7" creationId="{31C87EDE-6AFF-931D-3ED2-8A9871F38FDC}"/>
          </ac:spMkLst>
        </pc:spChg>
        <pc:spChg chg="mod ord">
          <ac:chgData name="Fiore, Susan" userId="c9e6761f-4747-4656-90dc-bf3e16172238" providerId="ADAL" clId="{4033F930-4DC9-4D4C-8439-241999B00643}" dt="2024-08-15T18:49:35.181" v="835" actId="700"/>
          <ac:spMkLst>
            <pc:docMk/>
            <pc:sldMk cId="988319469" sldId="287"/>
            <ac:spMk id="8" creationId="{1995FB4D-1D4A-9920-131A-6581AD0B9D6F}"/>
          </ac:spMkLst>
        </pc:spChg>
        <pc:spChg chg="del">
          <ac:chgData name="Fiore, Susan" userId="c9e6761f-4747-4656-90dc-bf3e16172238" providerId="ADAL" clId="{4033F930-4DC9-4D4C-8439-241999B00643}" dt="2024-08-15T18:49:21.316" v="833" actId="478"/>
          <ac:spMkLst>
            <pc:docMk/>
            <pc:sldMk cId="988319469" sldId="287"/>
            <ac:spMk id="12" creationId="{C39B13D3-3CF9-3F5F-E84E-A75B35CE2690}"/>
          </ac:spMkLst>
        </pc:spChg>
        <pc:spChg chg="del">
          <ac:chgData name="Fiore, Susan" userId="c9e6761f-4747-4656-90dc-bf3e16172238" providerId="ADAL" clId="{4033F930-4DC9-4D4C-8439-241999B00643}" dt="2024-08-15T18:49:18.973" v="831" actId="478"/>
          <ac:spMkLst>
            <pc:docMk/>
            <pc:sldMk cId="988319469" sldId="287"/>
            <ac:spMk id="13" creationId="{772E70C0-4F4F-0AB6-C6B6-9E396D03E36F}"/>
          </ac:spMkLst>
        </pc:spChg>
        <pc:spChg chg="del">
          <ac:chgData name="Fiore, Susan" userId="c9e6761f-4747-4656-90dc-bf3e16172238" providerId="ADAL" clId="{4033F930-4DC9-4D4C-8439-241999B00643}" dt="2024-08-15T18:49:13.874" v="829" actId="478"/>
          <ac:spMkLst>
            <pc:docMk/>
            <pc:sldMk cId="988319469" sldId="287"/>
            <ac:spMk id="14" creationId="{1202388E-700E-0016-473A-A9067A41AEED}"/>
          </ac:spMkLst>
        </pc:spChg>
        <pc:picChg chg="add mod">
          <ac:chgData name="Fiore, Susan" userId="c9e6761f-4747-4656-90dc-bf3e16172238" providerId="ADAL" clId="{4033F930-4DC9-4D4C-8439-241999B00643}" dt="2024-08-15T18:51:14.591" v="911" actId="962"/>
          <ac:picMkLst>
            <pc:docMk/>
            <pc:sldMk cId="988319469" sldId="287"/>
            <ac:picMk id="4" creationId="{64697087-9544-ED7A-3DDD-D4F71CEC9569}"/>
          </ac:picMkLst>
        </pc:picChg>
        <pc:picChg chg="del mod">
          <ac:chgData name="Fiore, Susan" userId="c9e6761f-4747-4656-90dc-bf3e16172238" providerId="ADAL" clId="{4033F930-4DC9-4D4C-8439-241999B00643}" dt="2024-08-15T18:49:16.247" v="830" actId="478"/>
          <ac:picMkLst>
            <pc:docMk/>
            <pc:sldMk cId="988319469" sldId="287"/>
            <ac:picMk id="10" creationId="{908D78C0-1577-D367-C272-BC914FF9DEF4}"/>
          </ac:picMkLst>
        </pc:picChg>
        <pc:picChg chg="del">
          <ac:chgData name="Fiore, Susan" userId="c9e6761f-4747-4656-90dc-bf3e16172238" providerId="ADAL" clId="{4033F930-4DC9-4D4C-8439-241999B00643}" dt="2024-08-15T18:49:20.334" v="832" actId="478"/>
          <ac:picMkLst>
            <pc:docMk/>
            <pc:sldMk cId="988319469" sldId="287"/>
            <ac:picMk id="11" creationId="{53029AB5-EC91-1D69-E838-DF9DFA88DE76}"/>
          </ac:picMkLst>
        </pc:picChg>
      </pc:sldChg>
      <pc:sldChg chg="addSp modSp new mod modClrScheme chgLayout">
        <pc:chgData name="Fiore, Susan" userId="c9e6761f-4747-4656-90dc-bf3e16172238" providerId="ADAL" clId="{4033F930-4DC9-4D4C-8439-241999B00643}" dt="2024-08-16T08:11:10.710" v="3485" actId="20577"/>
        <pc:sldMkLst>
          <pc:docMk/>
          <pc:sldMk cId="493951909" sldId="288"/>
        </pc:sldMkLst>
        <pc:spChg chg="mod ord">
          <ac:chgData name="Fiore, Susan" userId="c9e6761f-4747-4656-90dc-bf3e16172238" providerId="ADAL" clId="{4033F930-4DC9-4D4C-8439-241999B00643}" dt="2024-08-16T08:11:10.710" v="3485" actId="20577"/>
          <ac:spMkLst>
            <pc:docMk/>
            <pc:sldMk cId="493951909" sldId="288"/>
            <ac:spMk id="2" creationId="{219AAFF6-AED2-65AA-A06B-88AEA4ED5C34}"/>
          </ac:spMkLst>
        </pc:spChg>
        <pc:spChg chg="mod ord">
          <ac:chgData name="Fiore, Susan" userId="c9e6761f-4747-4656-90dc-bf3e16172238" providerId="ADAL" clId="{4033F930-4DC9-4D4C-8439-241999B00643}" dt="2024-08-15T18:54:08.845" v="946" actId="6549"/>
          <ac:spMkLst>
            <pc:docMk/>
            <pc:sldMk cId="493951909" sldId="288"/>
            <ac:spMk id="3" creationId="{103E90AC-246A-B8AF-2650-C073042AB2D5}"/>
          </ac:spMkLst>
        </pc:spChg>
        <pc:spChg chg="mod ord">
          <ac:chgData name="Fiore, Susan" userId="c9e6761f-4747-4656-90dc-bf3e16172238" providerId="ADAL" clId="{4033F930-4DC9-4D4C-8439-241999B00643}" dt="2024-08-15T18:52:41.539" v="922" actId="700"/>
          <ac:spMkLst>
            <pc:docMk/>
            <pc:sldMk cId="493951909" sldId="288"/>
            <ac:spMk id="4" creationId="{1A55AE20-D259-4386-F9A7-48812C485BE1}"/>
          </ac:spMkLst>
        </pc:spChg>
        <pc:spChg chg="add mod ord">
          <ac:chgData name="Fiore, Susan" userId="c9e6761f-4747-4656-90dc-bf3e16172238" providerId="ADAL" clId="{4033F930-4DC9-4D4C-8439-241999B00643}" dt="2024-08-15T20:34:58.353" v="2872" actId="15"/>
          <ac:spMkLst>
            <pc:docMk/>
            <pc:sldMk cId="493951909" sldId="288"/>
            <ac:spMk id="5" creationId="{0F2AD039-C5C4-1F2C-FF09-DE1B1F92AC82}"/>
          </ac:spMkLst>
        </pc:spChg>
      </pc:sldChg>
      <pc:sldChg chg="add del">
        <pc:chgData name="Fiore, Susan" userId="c9e6761f-4747-4656-90dc-bf3e16172238" providerId="ADAL" clId="{4033F930-4DC9-4D4C-8439-241999B00643}" dt="2024-08-15T18:52:56.542" v="926" actId="2696"/>
        <pc:sldMkLst>
          <pc:docMk/>
          <pc:sldMk cId="4184705094" sldId="289"/>
        </pc:sldMkLst>
      </pc:sldChg>
      <pc:sldChg chg="modSp add mod">
        <pc:chgData name="Fiore, Susan" userId="c9e6761f-4747-4656-90dc-bf3e16172238" providerId="ADAL" clId="{4033F930-4DC9-4D4C-8439-241999B00643}" dt="2024-08-16T08:11:17.739" v="3492" actId="20577"/>
        <pc:sldMkLst>
          <pc:docMk/>
          <pc:sldMk cId="2020561441" sldId="290"/>
        </pc:sldMkLst>
        <pc:spChg chg="mod">
          <ac:chgData name="Fiore, Susan" userId="c9e6761f-4747-4656-90dc-bf3e16172238" providerId="ADAL" clId="{4033F930-4DC9-4D4C-8439-241999B00643}" dt="2024-08-16T08:11:17.739" v="3492" actId="20577"/>
          <ac:spMkLst>
            <pc:docMk/>
            <pc:sldMk cId="2020561441" sldId="290"/>
            <ac:spMk id="2" creationId="{219AAFF6-AED2-65AA-A06B-88AEA4ED5C34}"/>
          </ac:spMkLst>
        </pc:spChg>
        <pc:spChg chg="mod">
          <ac:chgData name="Fiore, Susan" userId="c9e6761f-4747-4656-90dc-bf3e16172238" providerId="ADAL" clId="{4033F930-4DC9-4D4C-8439-241999B00643}" dt="2024-08-15T18:54:03.482" v="943" actId="6549"/>
          <ac:spMkLst>
            <pc:docMk/>
            <pc:sldMk cId="2020561441" sldId="290"/>
            <ac:spMk id="3" creationId="{103E90AC-246A-B8AF-2650-C073042AB2D5}"/>
          </ac:spMkLst>
        </pc:spChg>
        <pc:spChg chg="mod">
          <ac:chgData name="Fiore, Susan" userId="c9e6761f-4747-4656-90dc-bf3e16172238" providerId="ADAL" clId="{4033F930-4DC9-4D4C-8439-241999B00643}" dt="2024-08-15T18:54:04.591" v="944" actId="6549"/>
          <ac:spMkLst>
            <pc:docMk/>
            <pc:sldMk cId="2020561441" sldId="290"/>
            <ac:spMk id="5" creationId="{0F2AD039-C5C4-1F2C-FF09-DE1B1F92AC82}"/>
          </ac:spMkLst>
        </pc:spChg>
      </pc:sldChg>
      <pc:sldChg chg="addSp modSp add mod modClrScheme chgLayout">
        <pc:chgData name="Fiore, Susan" userId="c9e6761f-4747-4656-90dc-bf3e16172238" providerId="ADAL" clId="{4033F930-4DC9-4D4C-8439-241999B00643}" dt="2024-08-16T09:35:25.368" v="4602" actId="20577"/>
        <pc:sldMkLst>
          <pc:docMk/>
          <pc:sldMk cId="239607850" sldId="291"/>
        </pc:sldMkLst>
        <pc:spChg chg="mod ord">
          <ac:chgData name="Fiore, Susan" userId="c9e6761f-4747-4656-90dc-bf3e16172238" providerId="ADAL" clId="{4033F930-4DC9-4D4C-8439-241999B00643}" dt="2024-08-16T09:35:25.368" v="4602" actId="20577"/>
          <ac:spMkLst>
            <pc:docMk/>
            <pc:sldMk cId="239607850" sldId="291"/>
            <ac:spMk id="2" creationId="{219AAFF6-AED2-65AA-A06B-88AEA4ED5C34}"/>
          </ac:spMkLst>
        </pc:spChg>
        <pc:spChg chg="mod ord">
          <ac:chgData name="Fiore, Susan" userId="c9e6761f-4747-4656-90dc-bf3e16172238" providerId="ADAL" clId="{4033F930-4DC9-4D4C-8439-241999B00643}" dt="2024-08-15T18:57:22.192" v="1051" actId="27636"/>
          <ac:spMkLst>
            <pc:docMk/>
            <pc:sldMk cId="239607850" sldId="291"/>
            <ac:spMk id="3" creationId="{103E90AC-246A-B8AF-2650-C073042AB2D5}"/>
          </ac:spMkLst>
        </pc:spChg>
        <pc:spChg chg="mod ord">
          <ac:chgData name="Fiore, Susan" userId="c9e6761f-4747-4656-90dc-bf3e16172238" providerId="ADAL" clId="{4033F930-4DC9-4D4C-8439-241999B00643}" dt="2024-08-15T18:57:10.905" v="1048" actId="700"/>
          <ac:spMkLst>
            <pc:docMk/>
            <pc:sldMk cId="239607850" sldId="291"/>
            <ac:spMk id="4" creationId="{1A55AE20-D259-4386-F9A7-48812C485BE1}"/>
          </ac:spMkLst>
        </pc:spChg>
        <pc:spChg chg="mod ord">
          <ac:chgData name="Fiore, Susan" userId="c9e6761f-4747-4656-90dc-bf3e16172238" providerId="ADAL" clId="{4033F930-4DC9-4D4C-8439-241999B00643}" dt="2024-08-15T18:57:23.727" v="1052"/>
          <ac:spMkLst>
            <pc:docMk/>
            <pc:sldMk cId="239607850" sldId="291"/>
            <ac:spMk id="5" creationId="{0F2AD039-C5C4-1F2C-FF09-DE1B1F92AC82}"/>
          </ac:spMkLst>
        </pc:spChg>
        <pc:spChg chg="add mod">
          <ac:chgData name="Fiore, Susan" userId="c9e6761f-4747-4656-90dc-bf3e16172238" providerId="ADAL" clId="{4033F930-4DC9-4D4C-8439-241999B00643}" dt="2024-08-15T18:57:55.252" v="1056" actId="255"/>
          <ac:spMkLst>
            <pc:docMk/>
            <pc:sldMk cId="239607850" sldId="291"/>
            <ac:spMk id="6" creationId="{EB24A0E3-8B9F-3EFF-50F3-9E328C4AABA4}"/>
          </ac:spMkLst>
        </pc:spChg>
      </pc:sldChg>
      <pc:sldChg chg="delSp modSp add mod ord modClrScheme chgLayout">
        <pc:chgData name="Fiore, Susan" userId="c9e6761f-4747-4656-90dc-bf3e16172238" providerId="ADAL" clId="{4033F930-4DC9-4D4C-8439-241999B00643}" dt="2024-08-16T09:05:56.531" v="4313" actId="20577"/>
        <pc:sldMkLst>
          <pc:docMk/>
          <pc:sldMk cId="340711393" sldId="292"/>
        </pc:sldMkLst>
        <pc:spChg chg="mod ord">
          <ac:chgData name="Fiore, Susan" userId="c9e6761f-4747-4656-90dc-bf3e16172238" providerId="ADAL" clId="{4033F930-4DC9-4D4C-8439-241999B00643}" dt="2024-08-16T09:05:56.531" v="4313" actId="20577"/>
          <ac:spMkLst>
            <pc:docMk/>
            <pc:sldMk cId="340711393" sldId="292"/>
            <ac:spMk id="2" creationId="{219AAFF6-AED2-65AA-A06B-88AEA4ED5C34}"/>
          </ac:spMkLst>
        </pc:spChg>
        <pc:spChg chg="mod ord">
          <ac:chgData name="Fiore, Susan" userId="c9e6761f-4747-4656-90dc-bf3e16172238" providerId="ADAL" clId="{4033F930-4DC9-4D4C-8439-241999B00643}" dt="2024-08-15T19:01:12.058" v="1107" actId="179"/>
          <ac:spMkLst>
            <pc:docMk/>
            <pc:sldMk cId="340711393" sldId="292"/>
            <ac:spMk id="3" creationId="{103E90AC-246A-B8AF-2650-C073042AB2D5}"/>
          </ac:spMkLst>
        </pc:spChg>
        <pc:spChg chg="mod ord">
          <ac:chgData name="Fiore, Susan" userId="c9e6761f-4747-4656-90dc-bf3e16172238" providerId="ADAL" clId="{4033F930-4DC9-4D4C-8439-241999B00643}" dt="2024-08-15T19:00:59.313" v="1105" actId="700"/>
          <ac:spMkLst>
            <pc:docMk/>
            <pc:sldMk cId="340711393" sldId="292"/>
            <ac:spMk id="4" creationId="{1A55AE20-D259-4386-F9A7-48812C485BE1}"/>
          </ac:spMkLst>
        </pc:spChg>
        <pc:spChg chg="del mod ord">
          <ac:chgData name="Fiore, Susan" userId="c9e6761f-4747-4656-90dc-bf3e16172238" providerId="ADAL" clId="{4033F930-4DC9-4D4C-8439-241999B00643}" dt="2024-08-15T19:00:59.313" v="1105" actId="700"/>
          <ac:spMkLst>
            <pc:docMk/>
            <pc:sldMk cId="340711393" sldId="292"/>
            <ac:spMk id="5" creationId="{0F2AD039-C5C4-1F2C-FF09-DE1B1F92AC82}"/>
          </ac:spMkLst>
        </pc:spChg>
        <pc:spChg chg="del">
          <ac:chgData name="Fiore, Susan" userId="c9e6761f-4747-4656-90dc-bf3e16172238" providerId="ADAL" clId="{4033F930-4DC9-4D4C-8439-241999B00643}" dt="2024-08-15T18:58:17.002" v="1059" actId="478"/>
          <ac:spMkLst>
            <pc:docMk/>
            <pc:sldMk cId="340711393" sldId="292"/>
            <ac:spMk id="6" creationId="{EB24A0E3-8B9F-3EFF-50F3-9E328C4AABA4}"/>
          </ac:spMkLst>
        </pc:spChg>
      </pc:sldChg>
      <pc:sldChg chg="modSp add mod">
        <pc:chgData name="Fiore, Susan" userId="c9e6761f-4747-4656-90dc-bf3e16172238" providerId="ADAL" clId="{4033F930-4DC9-4D4C-8439-241999B00643}" dt="2024-08-16T09:35:46.301" v="4608" actId="20577"/>
        <pc:sldMkLst>
          <pc:docMk/>
          <pc:sldMk cId="691162113" sldId="293"/>
        </pc:sldMkLst>
        <pc:spChg chg="mod">
          <ac:chgData name="Fiore, Susan" userId="c9e6761f-4747-4656-90dc-bf3e16172238" providerId="ADAL" clId="{4033F930-4DC9-4D4C-8439-241999B00643}" dt="2024-08-16T09:35:46.301" v="4608" actId="20577"/>
          <ac:spMkLst>
            <pc:docMk/>
            <pc:sldMk cId="691162113" sldId="293"/>
            <ac:spMk id="2" creationId="{219AAFF6-AED2-65AA-A06B-88AEA4ED5C34}"/>
          </ac:spMkLst>
        </pc:spChg>
        <pc:spChg chg="mod">
          <ac:chgData name="Fiore, Susan" userId="c9e6761f-4747-4656-90dc-bf3e16172238" providerId="ADAL" clId="{4033F930-4DC9-4D4C-8439-241999B00643}" dt="2024-08-16T09:04:40.316" v="4281"/>
          <ac:spMkLst>
            <pc:docMk/>
            <pc:sldMk cId="691162113" sldId="293"/>
            <ac:spMk id="3" creationId="{103E90AC-246A-B8AF-2650-C073042AB2D5}"/>
          </ac:spMkLst>
        </pc:spChg>
        <pc:spChg chg="mod">
          <ac:chgData name="Fiore, Susan" userId="c9e6761f-4747-4656-90dc-bf3e16172238" providerId="ADAL" clId="{4033F930-4DC9-4D4C-8439-241999B00643}" dt="2024-08-15T19:00:43.455" v="1100"/>
          <ac:spMkLst>
            <pc:docMk/>
            <pc:sldMk cId="691162113" sldId="293"/>
            <ac:spMk id="5" creationId="{0F2AD039-C5C4-1F2C-FF09-DE1B1F92AC82}"/>
          </ac:spMkLst>
        </pc:spChg>
      </pc:sldChg>
      <pc:sldChg chg="addSp modSp add mod modClrScheme chgLayout">
        <pc:chgData name="Fiore, Susan" userId="c9e6761f-4747-4656-90dc-bf3e16172238" providerId="ADAL" clId="{4033F930-4DC9-4D4C-8439-241999B00643}" dt="2024-08-16T08:23:52.065" v="3613" actId="20577"/>
        <pc:sldMkLst>
          <pc:docMk/>
          <pc:sldMk cId="1209735959" sldId="294"/>
        </pc:sldMkLst>
        <pc:spChg chg="mod ord">
          <ac:chgData name="Fiore, Susan" userId="c9e6761f-4747-4656-90dc-bf3e16172238" providerId="ADAL" clId="{4033F930-4DC9-4D4C-8439-241999B00643}" dt="2024-08-16T08:23:52.065" v="3613" actId="20577"/>
          <ac:spMkLst>
            <pc:docMk/>
            <pc:sldMk cId="1209735959" sldId="294"/>
            <ac:spMk id="2" creationId="{219AAFF6-AED2-65AA-A06B-88AEA4ED5C34}"/>
          </ac:spMkLst>
        </pc:spChg>
        <pc:spChg chg="mod ord">
          <ac:chgData name="Fiore, Susan" userId="c9e6761f-4747-4656-90dc-bf3e16172238" providerId="ADAL" clId="{4033F930-4DC9-4D4C-8439-241999B00643}" dt="2024-08-15T20:35:38.803" v="2874" actId="20577"/>
          <ac:spMkLst>
            <pc:docMk/>
            <pc:sldMk cId="1209735959" sldId="294"/>
            <ac:spMk id="3" creationId="{103E90AC-246A-B8AF-2650-C073042AB2D5}"/>
          </ac:spMkLst>
        </pc:spChg>
        <pc:spChg chg="mod ord">
          <ac:chgData name="Fiore, Susan" userId="c9e6761f-4747-4656-90dc-bf3e16172238" providerId="ADAL" clId="{4033F930-4DC9-4D4C-8439-241999B00643}" dt="2024-08-15T19:01:36.990" v="1110" actId="700"/>
          <ac:spMkLst>
            <pc:docMk/>
            <pc:sldMk cId="1209735959" sldId="294"/>
            <ac:spMk id="4" creationId="{1A55AE20-D259-4386-F9A7-48812C485BE1}"/>
          </ac:spMkLst>
        </pc:spChg>
        <pc:spChg chg="add mod ord">
          <ac:chgData name="Fiore, Susan" userId="c9e6761f-4747-4656-90dc-bf3e16172238" providerId="ADAL" clId="{4033F930-4DC9-4D4C-8439-241999B00643}" dt="2024-08-15T19:01:41.353" v="1112"/>
          <ac:spMkLst>
            <pc:docMk/>
            <pc:sldMk cId="1209735959" sldId="294"/>
            <ac:spMk id="5" creationId="{9D4676C1-FECA-284D-25AC-281B1856EA32}"/>
          </ac:spMkLst>
        </pc:spChg>
      </pc:sldChg>
      <pc:sldChg chg="addSp delSp modSp add mod">
        <pc:chgData name="Fiore, Susan" userId="c9e6761f-4747-4656-90dc-bf3e16172238" providerId="ADAL" clId="{4033F930-4DC9-4D4C-8439-241999B00643}" dt="2024-08-16T09:06:43.464" v="4336" actId="20577"/>
        <pc:sldMkLst>
          <pc:docMk/>
          <pc:sldMk cId="551360387" sldId="295"/>
        </pc:sldMkLst>
        <pc:spChg chg="mod">
          <ac:chgData name="Fiore, Susan" userId="c9e6761f-4747-4656-90dc-bf3e16172238" providerId="ADAL" clId="{4033F930-4DC9-4D4C-8439-241999B00643}" dt="2024-08-16T09:06:43.464" v="4336" actId="20577"/>
          <ac:spMkLst>
            <pc:docMk/>
            <pc:sldMk cId="551360387" sldId="295"/>
            <ac:spMk id="2" creationId="{219AAFF6-AED2-65AA-A06B-88AEA4ED5C34}"/>
          </ac:spMkLst>
        </pc:spChg>
        <pc:spChg chg="mod">
          <ac:chgData name="Fiore, Susan" userId="c9e6761f-4747-4656-90dc-bf3e16172238" providerId="ADAL" clId="{4033F930-4DC9-4D4C-8439-241999B00643}" dt="2024-08-15T19:01:55.772" v="1114"/>
          <ac:spMkLst>
            <pc:docMk/>
            <pc:sldMk cId="551360387" sldId="295"/>
            <ac:spMk id="3" creationId="{103E90AC-246A-B8AF-2650-C073042AB2D5}"/>
          </ac:spMkLst>
        </pc:spChg>
        <pc:spChg chg="del mod">
          <ac:chgData name="Fiore, Susan" userId="c9e6761f-4747-4656-90dc-bf3e16172238" providerId="ADAL" clId="{4033F930-4DC9-4D4C-8439-241999B00643}" dt="2024-08-15T20:36:26.932" v="2875" actId="931"/>
          <ac:spMkLst>
            <pc:docMk/>
            <pc:sldMk cId="551360387" sldId="295"/>
            <ac:spMk id="5" creationId="{9D4676C1-FECA-284D-25AC-281B1856EA32}"/>
          </ac:spMkLst>
        </pc:spChg>
        <pc:picChg chg="add mod modCrop">
          <ac:chgData name="Fiore, Susan" userId="c9e6761f-4747-4656-90dc-bf3e16172238" providerId="ADAL" clId="{4033F930-4DC9-4D4C-8439-241999B00643}" dt="2024-08-15T20:37:14.029" v="2959" actId="1076"/>
          <ac:picMkLst>
            <pc:docMk/>
            <pc:sldMk cId="551360387" sldId="295"/>
            <ac:picMk id="7" creationId="{B73CB834-9C78-0189-3930-4F42618EB6EA}"/>
          </ac:picMkLst>
        </pc:picChg>
      </pc:sldChg>
      <pc:sldChg chg="addSp modSp add mod">
        <pc:chgData name="Fiore, Susan" userId="c9e6761f-4747-4656-90dc-bf3e16172238" providerId="ADAL" clId="{4033F930-4DC9-4D4C-8439-241999B00643}" dt="2024-08-16T09:36:20.355" v="4616" actId="20577"/>
        <pc:sldMkLst>
          <pc:docMk/>
          <pc:sldMk cId="1595208367" sldId="296"/>
        </pc:sldMkLst>
        <pc:spChg chg="mod">
          <ac:chgData name="Fiore, Susan" userId="c9e6761f-4747-4656-90dc-bf3e16172238" providerId="ADAL" clId="{4033F930-4DC9-4D4C-8439-241999B00643}" dt="2024-08-15T19:02:13.709" v="1117"/>
          <ac:spMkLst>
            <pc:docMk/>
            <pc:sldMk cId="1595208367" sldId="296"/>
            <ac:spMk id="2" creationId="{219AAFF6-AED2-65AA-A06B-88AEA4ED5C34}"/>
          </ac:spMkLst>
        </pc:spChg>
        <pc:spChg chg="mod">
          <ac:chgData name="Fiore, Susan" userId="c9e6761f-4747-4656-90dc-bf3e16172238" providerId="ADAL" clId="{4033F930-4DC9-4D4C-8439-241999B00643}" dt="2024-08-16T09:36:20.355" v="4616" actId="20577"/>
          <ac:spMkLst>
            <pc:docMk/>
            <pc:sldMk cId="1595208367" sldId="296"/>
            <ac:spMk id="3" creationId="{103E90AC-246A-B8AF-2650-C073042AB2D5}"/>
          </ac:spMkLst>
        </pc:spChg>
        <pc:spChg chg="mod">
          <ac:chgData name="Fiore, Susan" userId="c9e6761f-4747-4656-90dc-bf3e16172238" providerId="ADAL" clId="{4033F930-4DC9-4D4C-8439-241999B00643}" dt="2024-08-15T19:03:36.139" v="1135" actId="6549"/>
          <ac:spMkLst>
            <pc:docMk/>
            <pc:sldMk cId="1595208367" sldId="296"/>
            <ac:spMk id="5" creationId="{9D4676C1-FECA-284D-25AC-281B1856EA32}"/>
          </ac:spMkLst>
        </pc:spChg>
        <pc:spChg chg="add mod">
          <ac:chgData name="Fiore, Susan" userId="c9e6761f-4747-4656-90dc-bf3e16172238" providerId="ADAL" clId="{4033F930-4DC9-4D4C-8439-241999B00643}" dt="2024-08-15T19:04:06.633" v="1141" actId="2711"/>
          <ac:spMkLst>
            <pc:docMk/>
            <pc:sldMk cId="1595208367" sldId="296"/>
            <ac:spMk id="6" creationId="{4B7D8D21-A6A9-F7A5-F8A7-61AE1A8C660A}"/>
          </ac:spMkLst>
        </pc:spChg>
        <pc:spChg chg="add mod">
          <ac:chgData name="Fiore, Susan" userId="c9e6761f-4747-4656-90dc-bf3e16172238" providerId="ADAL" clId="{4033F930-4DC9-4D4C-8439-241999B00643}" dt="2024-08-15T19:04:03.425" v="1140" actId="2711"/>
          <ac:spMkLst>
            <pc:docMk/>
            <pc:sldMk cId="1595208367" sldId="296"/>
            <ac:spMk id="7" creationId="{C8558A2E-E0F0-0855-E19E-C4B3054A3CC3}"/>
          </ac:spMkLst>
        </pc:spChg>
      </pc:sldChg>
      <pc:sldChg chg="delSp modSp add mod">
        <pc:chgData name="Fiore, Susan" userId="c9e6761f-4747-4656-90dc-bf3e16172238" providerId="ADAL" clId="{4033F930-4DC9-4D4C-8439-241999B00643}" dt="2024-08-16T09:36:33.282" v="4618"/>
        <pc:sldMkLst>
          <pc:docMk/>
          <pc:sldMk cId="3675970943" sldId="297"/>
        </pc:sldMkLst>
        <pc:spChg chg="mod">
          <ac:chgData name="Fiore, Susan" userId="c9e6761f-4747-4656-90dc-bf3e16172238" providerId="ADAL" clId="{4033F930-4DC9-4D4C-8439-241999B00643}" dt="2024-08-16T08:16:40.957" v="3502" actId="20577"/>
          <ac:spMkLst>
            <pc:docMk/>
            <pc:sldMk cId="3675970943" sldId="297"/>
            <ac:spMk id="2" creationId="{219AAFF6-AED2-65AA-A06B-88AEA4ED5C34}"/>
          </ac:spMkLst>
        </pc:spChg>
        <pc:spChg chg="mod">
          <ac:chgData name="Fiore, Susan" userId="c9e6761f-4747-4656-90dc-bf3e16172238" providerId="ADAL" clId="{4033F930-4DC9-4D4C-8439-241999B00643}" dt="2024-08-16T09:36:33.282" v="4618"/>
          <ac:spMkLst>
            <pc:docMk/>
            <pc:sldMk cId="3675970943" sldId="297"/>
            <ac:spMk id="3" creationId="{103E90AC-246A-B8AF-2650-C073042AB2D5}"/>
          </ac:spMkLst>
        </pc:spChg>
        <pc:spChg chg="mod">
          <ac:chgData name="Fiore, Susan" userId="c9e6761f-4747-4656-90dc-bf3e16172238" providerId="ADAL" clId="{4033F930-4DC9-4D4C-8439-241999B00643}" dt="2024-08-15T20:38:11.415" v="2960"/>
          <ac:spMkLst>
            <pc:docMk/>
            <pc:sldMk cId="3675970943" sldId="297"/>
            <ac:spMk id="5" creationId="{9D4676C1-FECA-284D-25AC-281B1856EA32}"/>
          </ac:spMkLst>
        </pc:spChg>
        <pc:spChg chg="del">
          <ac:chgData name="Fiore, Susan" userId="c9e6761f-4747-4656-90dc-bf3e16172238" providerId="ADAL" clId="{4033F930-4DC9-4D4C-8439-241999B00643}" dt="2024-08-15T19:04:45.260" v="1153" actId="478"/>
          <ac:spMkLst>
            <pc:docMk/>
            <pc:sldMk cId="3675970943" sldId="297"/>
            <ac:spMk id="6" creationId="{4B7D8D21-A6A9-F7A5-F8A7-61AE1A8C660A}"/>
          </ac:spMkLst>
        </pc:spChg>
        <pc:spChg chg="del">
          <ac:chgData name="Fiore, Susan" userId="c9e6761f-4747-4656-90dc-bf3e16172238" providerId="ADAL" clId="{4033F930-4DC9-4D4C-8439-241999B00643}" dt="2024-08-15T19:04:43.830" v="1152" actId="478"/>
          <ac:spMkLst>
            <pc:docMk/>
            <pc:sldMk cId="3675970943" sldId="297"/>
            <ac:spMk id="7" creationId="{C8558A2E-E0F0-0855-E19E-C4B3054A3CC3}"/>
          </ac:spMkLst>
        </pc:spChg>
      </pc:sldChg>
      <pc:sldChg chg="modSp add mod chgLayout">
        <pc:chgData name="Fiore, Susan" userId="c9e6761f-4747-4656-90dc-bf3e16172238" providerId="ADAL" clId="{4033F930-4DC9-4D4C-8439-241999B00643}" dt="2024-08-16T09:07:00.386" v="4341" actId="255"/>
        <pc:sldMkLst>
          <pc:docMk/>
          <pc:sldMk cId="2920713526" sldId="298"/>
        </pc:sldMkLst>
        <pc:spChg chg="mod ord">
          <ac:chgData name="Fiore, Susan" userId="c9e6761f-4747-4656-90dc-bf3e16172238" providerId="ADAL" clId="{4033F930-4DC9-4D4C-8439-241999B00643}" dt="2024-08-16T09:07:00.386" v="4341" actId="255"/>
          <ac:spMkLst>
            <pc:docMk/>
            <pc:sldMk cId="2920713526" sldId="298"/>
            <ac:spMk id="2" creationId="{219AAFF6-AED2-65AA-A06B-88AEA4ED5C34}"/>
          </ac:spMkLst>
        </pc:spChg>
        <pc:spChg chg="mod ord">
          <ac:chgData name="Fiore, Susan" userId="c9e6761f-4747-4656-90dc-bf3e16172238" providerId="ADAL" clId="{4033F930-4DC9-4D4C-8439-241999B00643}" dt="2024-08-16T08:17:02.877" v="3506" actId="6549"/>
          <ac:spMkLst>
            <pc:docMk/>
            <pc:sldMk cId="2920713526" sldId="298"/>
            <ac:spMk id="3" creationId="{103E90AC-246A-B8AF-2650-C073042AB2D5}"/>
          </ac:spMkLst>
        </pc:spChg>
        <pc:spChg chg="mod ord">
          <ac:chgData name="Fiore, Susan" userId="c9e6761f-4747-4656-90dc-bf3e16172238" providerId="ADAL" clId="{4033F930-4DC9-4D4C-8439-241999B00643}" dt="2024-08-15T20:38:36.659" v="2962" actId="700"/>
          <ac:spMkLst>
            <pc:docMk/>
            <pc:sldMk cId="2920713526" sldId="298"/>
            <ac:spMk id="4" creationId="{1A55AE20-D259-4386-F9A7-48812C485BE1}"/>
          </ac:spMkLst>
        </pc:spChg>
        <pc:spChg chg="mod ord">
          <ac:chgData name="Fiore, Susan" userId="c9e6761f-4747-4656-90dc-bf3e16172238" providerId="ADAL" clId="{4033F930-4DC9-4D4C-8439-241999B00643}" dt="2024-08-16T08:17:04.599" v="3507" actId="6549"/>
          <ac:spMkLst>
            <pc:docMk/>
            <pc:sldMk cId="2920713526" sldId="298"/>
            <ac:spMk id="5" creationId="{9D4676C1-FECA-284D-25AC-281B1856EA32}"/>
          </ac:spMkLst>
        </pc:spChg>
      </pc:sldChg>
      <pc:sldChg chg="modSp add mod">
        <pc:chgData name="Fiore, Susan" userId="c9e6761f-4747-4656-90dc-bf3e16172238" providerId="ADAL" clId="{4033F930-4DC9-4D4C-8439-241999B00643}" dt="2024-08-16T08:17:45.437" v="3516" actId="14100"/>
        <pc:sldMkLst>
          <pc:docMk/>
          <pc:sldMk cId="2090698760" sldId="299"/>
        </pc:sldMkLst>
        <pc:spChg chg="mod">
          <ac:chgData name="Fiore, Susan" userId="c9e6761f-4747-4656-90dc-bf3e16172238" providerId="ADAL" clId="{4033F930-4DC9-4D4C-8439-241999B00643}" dt="2024-08-16T08:17:39.945" v="3515"/>
          <ac:spMkLst>
            <pc:docMk/>
            <pc:sldMk cId="2090698760" sldId="299"/>
            <ac:spMk id="2" creationId="{219AAFF6-AED2-65AA-A06B-88AEA4ED5C34}"/>
          </ac:spMkLst>
        </pc:spChg>
        <pc:spChg chg="mod">
          <ac:chgData name="Fiore, Susan" userId="c9e6761f-4747-4656-90dc-bf3e16172238" providerId="ADAL" clId="{4033F930-4DC9-4D4C-8439-241999B00643}" dt="2024-08-16T08:17:45.437" v="3516" actId="14100"/>
          <ac:spMkLst>
            <pc:docMk/>
            <pc:sldMk cId="2090698760" sldId="299"/>
            <ac:spMk id="3" creationId="{103E90AC-246A-B8AF-2650-C073042AB2D5}"/>
          </ac:spMkLst>
        </pc:spChg>
        <pc:spChg chg="mod">
          <ac:chgData name="Fiore, Susan" userId="c9e6761f-4747-4656-90dc-bf3e16172238" providerId="ADAL" clId="{4033F930-4DC9-4D4C-8439-241999B00643}" dt="2024-08-15T19:08:43.789" v="1222" actId="14100"/>
          <ac:spMkLst>
            <pc:docMk/>
            <pc:sldMk cId="2090698760" sldId="299"/>
            <ac:spMk id="5" creationId="{9D4676C1-FECA-284D-25AC-281B1856EA32}"/>
          </ac:spMkLst>
        </pc:spChg>
      </pc:sldChg>
      <pc:sldChg chg="delSp modSp add mod modClrScheme chgLayout">
        <pc:chgData name="Fiore, Susan" userId="c9e6761f-4747-4656-90dc-bf3e16172238" providerId="ADAL" clId="{4033F930-4DC9-4D4C-8439-241999B00643}" dt="2024-08-16T08:21:33.677" v="3604" actId="20577"/>
        <pc:sldMkLst>
          <pc:docMk/>
          <pc:sldMk cId="84215423" sldId="300"/>
        </pc:sldMkLst>
        <pc:spChg chg="mod ord">
          <ac:chgData name="Fiore, Susan" userId="c9e6761f-4747-4656-90dc-bf3e16172238" providerId="ADAL" clId="{4033F930-4DC9-4D4C-8439-241999B00643}" dt="2024-08-16T08:21:33.677" v="3604" actId="20577"/>
          <ac:spMkLst>
            <pc:docMk/>
            <pc:sldMk cId="84215423" sldId="300"/>
            <ac:spMk id="2" creationId="{219AAFF6-AED2-65AA-A06B-88AEA4ED5C34}"/>
          </ac:spMkLst>
        </pc:spChg>
        <pc:spChg chg="del mod ord">
          <ac:chgData name="Fiore, Susan" userId="c9e6761f-4747-4656-90dc-bf3e16172238" providerId="ADAL" clId="{4033F930-4DC9-4D4C-8439-241999B00643}" dt="2024-08-16T08:18:15.825" v="3521" actId="700"/>
          <ac:spMkLst>
            <pc:docMk/>
            <pc:sldMk cId="84215423" sldId="300"/>
            <ac:spMk id="3" creationId="{103E90AC-246A-B8AF-2650-C073042AB2D5}"/>
          </ac:spMkLst>
        </pc:spChg>
        <pc:spChg chg="mod ord">
          <ac:chgData name="Fiore, Susan" userId="c9e6761f-4747-4656-90dc-bf3e16172238" providerId="ADAL" clId="{4033F930-4DC9-4D4C-8439-241999B00643}" dt="2024-08-16T08:18:15.825" v="3521" actId="700"/>
          <ac:spMkLst>
            <pc:docMk/>
            <pc:sldMk cId="84215423" sldId="300"/>
            <ac:spMk id="4" creationId="{1A55AE20-D259-4386-F9A7-48812C485BE1}"/>
          </ac:spMkLst>
        </pc:spChg>
        <pc:spChg chg="mod ord">
          <ac:chgData name="Fiore, Susan" userId="c9e6761f-4747-4656-90dc-bf3e16172238" providerId="ADAL" clId="{4033F930-4DC9-4D4C-8439-241999B00643}" dt="2024-08-16T08:18:20.394" v="3524" actId="20577"/>
          <ac:spMkLst>
            <pc:docMk/>
            <pc:sldMk cId="84215423" sldId="300"/>
            <ac:spMk id="5" creationId="{9D4676C1-FECA-284D-25AC-281B1856EA32}"/>
          </ac:spMkLst>
        </pc:spChg>
      </pc:sldChg>
      <pc:sldChg chg="addSp delSp modSp add mod modClrScheme chgLayout">
        <pc:chgData name="Fiore, Susan" userId="c9e6761f-4747-4656-90dc-bf3e16172238" providerId="ADAL" clId="{4033F930-4DC9-4D4C-8439-241999B00643}" dt="2024-08-16T09:37:24.374" v="4628" actId="20577"/>
        <pc:sldMkLst>
          <pc:docMk/>
          <pc:sldMk cId="2747816639" sldId="301"/>
        </pc:sldMkLst>
        <pc:spChg chg="mod ord">
          <ac:chgData name="Fiore, Susan" userId="c9e6761f-4747-4656-90dc-bf3e16172238" providerId="ADAL" clId="{4033F930-4DC9-4D4C-8439-241999B00643}" dt="2024-08-16T09:37:24.374" v="4628" actId="20577"/>
          <ac:spMkLst>
            <pc:docMk/>
            <pc:sldMk cId="2747816639" sldId="301"/>
            <ac:spMk id="2" creationId="{219AAFF6-AED2-65AA-A06B-88AEA4ED5C34}"/>
          </ac:spMkLst>
        </pc:spChg>
        <pc:spChg chg="del mod ord">
          <ac:chgData name="Fiore, Susan" userId="c9e6761f-4747-4656-90dc-bf3e16172238" providerId="ADAL" clId="{4033F930-4DC9-4D4C-8439-241999B00643}" dt="2024-08-15T19:10:08.788" v="1233" actId="478"/>
          <ac:spMkLst>
            <pc:docMk/>
            <pc:sldMk cId="2747816639" sldId="301"/>
            <ac:spMk id="3" creationId="{103E90AC-246A-B8AF-2650-C073042AB2D5}"/>
          </ac:spMkLst>
        </pc:spChg>
        <pc:spChg chg="mod ord">
          <ac:chgData name="Fiore, Susan" userId="c9e6761f-4747-4656-90dc-bf3e16172238" providerId="ADAL" clId="{4033F930-4DC9-4D4C-8439-241999B00643}" dt="2024-08-15T19:10:27.523" v="1242" actId="700"/>
          <ac:spMkLst>
            <pc:docMk/>
            <pc:sldMk cId="2747816639" sldId="301"/>
            <ac:spMk id="4" creationId="{1A55AE20-D259-4386-F9A7-48812C485BE1}"/>
          </ac:spMkLst>
        </pc:spChg>
        <pc:spChg chg="del mod ord">
          <ac:chgData name="Fiore, Susan" userId="c9e6761f-4747-4656-90dc-bf3e16172238" providerId="ADAL" clId="{4033F930-4DC9-4D4C-8439-241999B00643}" dt="2024-08-15T19:10:13.873" v="1235" actId="478"/>
          <ac:spMkLst>
            <pc:docMk/>
            <pc:sldMk cId="2747816639" sldId="301"/>
            <ac:spMk id="5" creationId="{9D4676C1-FECA-284D-25AC-281B1856EA32}"/>
          </ac:spMkLst>
        </pc:spChg>
        <pc:spChg chg="add del mod">
          <ac:chgData name="Fiore, Susan" userId="c9e6761f-4747-4656-90dc-bf3e16172238" providerId="ADAL" clId="{4033F930-4DC9-4D4C-8439-241999B00643}" dt="2024-08-15T19:10:12.035" v="1234" actId="478"/>
          <ac:spMkLst>
            <pc:docMk/>
            <pc:sldMk cId="2747816639" sldId="301"/>
            <ac:spMk id="7" creationId="{919E910E-DE72-B4D5-1831-92498B5CB1D6}"/>
          </ac:spMkLst>
        </pc:spChg>
        <pc:spChg chg="add mod ord">
          <ac:chgData name="Fiore, Susan" userId="c9e6761f-4747-4656-90dc-bf3e16172238" providerId="ADAL" clId="{4033F930-4DC9-4D4C-8439-241999B00643}" dt="2024-08-15T19:11:24.733" v="1277" actId="20577"/>
          <ac:spMkLst>
            <pc:docMk/>
            <pc:sldMk cId="2747816639" sldId="301"/>
            <ac:spMk id="8" creationId="{8E069323-9E39-390A-71EE-266E5E51E6AD}"/>
          </ac:spMkLst>
        </pc:spChg>
        <pc:spChg chg="add mod ord">
          <ac:chgData name="Fiore, Susan" userId="c9e6761f-4747-4656-90dc-bf3e16172238" providerId="ADAL" clId="{4033F930-4DC9-4D4C-8439-241999B00643}" dt="2024-08-15T19:11:35.216" v="1279" actId="20577"/>
          <ac:spMkLst>
            <pc:docMk/>
            <pc:sldMk cId="2747816639" sldId="301"/>
            <ac:spMk id="9" creationId="{3B5836A7-DC00-C077-B847-3A7149FE0ABC}"/>
          </ac:spMkLst>
        </pc:spChg>
        <pc:spChg chg="add mod">
          <ac:chgData name="Fiore, Susan" userId="c9e6761f-4747-4656-90dc-bf3e16172238" providerId="ADAL" clId="{4033F930-4DC9-4D4C-8439-241999B00643}" dt="2024-08-15T19:10:57.772" v="1247"/>
          <ac:spMkLst>
            <pc:docMk/>
            <pc:sldMk cId="2747816639" sldId="301"/>
            <ac:spMk id="10" creationId="{1C00B177-0965-2383-0633-C5116C851702}"/>
          </ac:spMkLst>
        </pc:spChg>
      </pc:sldChg>
      <pc:sldChg chg="addSp delSp modSp add mod modClrScheme chgLayout">
        <pc:chgData name="Fiore, Susan" userId="c9e6761f-4747-4656-90dc-bf3e16172238" providerId="ADAL" clId="{4033F930-4DC9-4D4C-8439-241999B00643}" dt="2024-08-16T08:18:41.548" v="3526" actId="6549"/>
        <pc:sldMkLst>
          <pc:docMk/>
          <pc:sldMk cId="3566925202" sldId="302"/>
        </pc:sldMkLst>
        <pc:spChg chg="mod ord">
          <ac:chgData name="Fiore, Susan" userId="c9e6761f-4747-4656-90dc-bf3e16172238" providerId="ADAL" clId="{4033F930-4DC9-4D4C-8439-241999B00643}" dt="2024-08-16T08:18:39.592" v="3525"/>
          <ac:spMkLst>
            <pc:docMk/>
            <pc:sldMk cId="3566925202" sldId="302"/>
            <ac:spMk id="2" creationId="{219AAFF6-AED2-65AA-A06B-88AEA4ED5C34}"/>
          </ac:spMkLst>
        </pc:spChg>
        <pc:spChg chg="add mod ord">
          <ac:chgData name="Fiore, Susan" userId="c9e6761f-4747-4656-90dc-bf3e16172238" providerId="ADAL" clId="{4033F930-4DC9-4D4C-8439-241999B00643}" dt="2024-08-15T20:42:03.152" v="2990" actId="12"/>
          <ac:spMkLst>
            <pc:docMk/>
            <pc:sldMk cId="3566925202" sldId="302"/>
            <ac:spMk id="3" creationId="{15547470-5050-AD9F-B2A7-5C6396A1530B}"/>
          </ac:spMkLst>
        </pc:spChg>
        <pc:spChg chg="mod ord">
          <ac:chgData name="Fiore, Susan" userId="c9e6761f-4747-4656-90dc-bf3e16172238" providerId="ADAL" clId="{4033F930-4DC9-4D4C-8439-241999B00643}" dt="2024-08-15T19:16:34.998" v="1314" actId="700"/>
          <ac:spMkLst>
            <pc:docMk/>
            <pc:sldMk cId="3566925202" sldId="302"/>
            <ac:spMk id="4" creationId="{1A55AE20-D259-4386-F9A7-48812C485BE1}"/>
          </ac:spMkLst>
        </pc:spChg>
        <pc:spChg chg="mod ord">
          <ac:chgData name="Fiore, Susan" userId="c9e6761f-4747-4656-90dc-bf3e16172238" providerId="ADAL" clId="{4033F930-4DC9-4D4C-8439-241999B00643}" dt="2024-08-16T08:18:41.548" v="3526" actId="6549"/>
          <ac:spMkLst>
            <pc:docMk/>
            <pc:sldMk cId="3566925202" sldId="302"/>
            <ac:spMk id="8" creationId="{8E069323-9E39-390A-71EE-266E5E51E6AD}"/>
          </ac:spMkLst>
        </pc:spChg>
        <pc:spChg chg="del mod">
          <ac:chgData name="Fiore, Susan" userId="c9e6761f-4747-4656-90dc-bf3e16172238" providerId="ADAL" clId="{4033F930-4DC9-4D4C-8439-241999B00643}" dt="2024-08-15T19:12:20.695" v="1291" actId="700"/>
          <ac:spMkLst>
            <pc:docMk/>
            <pc:sldMk cId="3566925202" sldId="302"/>
            <ac:spMk id="9" creationId="{3B5836A7-DC00-C077-B847-3A7149FE0ABC}"/>
          </ac:spMkLst>
        </pc:spChg>
        <pc:spChg chg="del">
          <ac:chgData name="Fiore, Susan" userId="c9e6761f-4747-4656-90dc-bf3e16172238" providerId="ADAL" clId="{4033F930-4DC9-4D4C-8439-241999B00643}" dt="2024-08-15T19:12:28.242" v="1293" actId="478"/>
          <ac:spMkLst>
            <pc:docMk/>
            <pc:sldMk cId="3566925202" sldId="302"/>
            <ac:spMk id="10" creationId="{1C00B177-0965-2383-0633-C5116C851702}"/>
          </ac:spMkLst>
        </pc:spChg>
      </pc:sldChg>
      <pc:sldChg chg="addSp delSp modSp add mod modClrScheme chgLayout">
        <pc:chgData name="Fiore, Susan" userId="c9e6761f-4747-4656-90dc-bf3e16172238" providerId="ADAL" clId="{4033F930-4DC9-4D4C-8439-241999B00643}" dt="2024-08-16T08:19:23.142" v="3553" actId="478"/>
        <pc:sldMkLst>
          <pc:docMk/>
          <pc:sldMk cId="842822283" sldId="303"/>
        </pc:sldMkLst>
        <pc:spChg chg="mod ord">
          <ac:chgData name="Fiore, Susan" userId="c9e6761f-4747-4656-90dc-bf3e16172238" providerId="ADAL" clId="{4033F930-4DC9-4D4C-8439-241999B00643}" dt="2024-08-16T08:19:20.718" v="3552" actId="700"/>
          <ac:spMkLst>
            <pc:docMk/>
            <pc:sldMk cId="842822283" sldId="303"/>
            <ac:spMk id="2" creationId="{219AAFF6-AED2-65AA-A06B-88AEA4ED5C34}"/>
          </ac:spMkLst>
        </pc:spChg>
        <pc:spChg chg="del mod">
          <ac:chgData name="Fiore, Susan" userId="c9e6761f-4747-4656-90dc-bf3e16172238" providerId="ADAL" clId="{4033F930-4DC9-4D4C-8439-241999B00643}" dt="2024-08-15T19:18:33.504" v="1340" actId="700"/>
          <ac:spMkLst>
            <pc:docMk/>
            <pc:sldMk cId="842822283" sldId="303"/>
            <ac:spMk id="3" creationId="{15547470-5050-AD9F-B2A7-5C6396A1530B}"/>
          </ac:spMkLst>
        </pc:spChg>
        <pc:spChg chg="mod ord">
          <ac:chgData name="Fiore, Susan" userId="c9e6761f-4747-4656-90dc-bf3e16172238" providerId="ADAL" clId="{4033F930-4DC9-4D4C-8439-241999B00643}" dt="2024-08-16T08:19:20.718" v="3552" actId="700"/>
          <ac:spMkLst>
            <pc:docMk/>
            <pc:sldMk cId="842822283" sldId="303"/>
            <ac:spMk id="4" creationId="{1A55AE20-D259-4386-F9A7-48812C485BE1}"/>
          </ac:spMkLst>
        </pc:spChg>
        <pc:spChg chg="add mod">
          <ac:chgData name="Fiore, Susan" userId="c9e6761f-4747-4656-90dc-bf3e16172238" providerId="ADAL" clId="{4033F930-4DC9-4D4C-8439-241999B00643}" dt="2024-08-15T19:19:12.144" v="1348" actId="1036"/>
          <ac:spMkLst>
            <pc:docMk/>
            <pc:sldMk cId="842822283" sldId="303"/>
            <ac:spMk id="5" creationId="{716857AC-045F-A5AE-0C5C-0176F2DE2267}"/>
          </ac:spMkLst>
        </pc:spChg>
        <pc:spChg chg="add del mod">
          <ac:chgData name="Fiore, Susan" userId="c9e6761f-4747-4656-90dc-bf3e16172238" providerId="ADAL" clId="{4033F930-4DC9-4D4C-8439-241999B00643}" dt="2024-08-16T08:19:06.443" v="3549" actId="700"/>
          <ac:spMkLst>
            <pc:docMk/>
            <pc:sldMk cId="842822283" sldId="303"/>
            <ac:spMk id="7" creationId="{F1A4168A-BC6C-2600-4DB0-806B0E85EF33}"/>
          </ac:spMkLst>
        </pc:spChg>
        <pc:spChg chg="del mod ord">
          <ac:chgData name="Fiore, Susan" userId="c9e6761f-4747-4656-90dc-bf3e16172238" providerId="ADAL" clId="{4033F930-4DC9-4D4C-8439-241999B00643}" dt="2024-08-16T08:18:59.875" v="3548" actId="478"/>
          <ac:spMkLst>
            <pc:docMk/>
            <pc:sldMk cId="842822283" sldId="303"/>
            <ac:spMk id="8" creationId="{8E069323-9E39-390A-71EE-266E5E51E6AD}"/>
          </ac:spMkLst>
        </pc:spChg>
        <pc:spChg chg="add del mod ord">
          <ac:chgData name="Fiore, Susan" userId="c9e6761f-4747-4656-90dc-bf3e16172238" providerId="ADAL" clId="{4033F930-4DC9-4D4C-8439-241999B00643}" dt="2024-08-16T08:19:23.142" v="3553" actId="478"/>
          <ac:spMkLst>
            <pc:docMk/>
            <pc:sldMk cId="842822283" sldId="303"/>
            <ac:spMk id="9" creationId="{F0BBAF44-BDBA-2D8E-4336-5DA3193DFB97}"/>
          </ac:spMkLst>
        </pc:spChg>
        <pc:picChg chg="add mod">
          <ac:chgData name="Fiore, Susan" userId="c9e6761f-4747-4656-90dc-bf3e16172238" providerId="ADAL" clId="{4033F930-4DC9-4D4C-8439-241999B00643}" dt="2024-08-16T08:19:10.267" v="3551" actId="12788"/>
          <ac:picMkLst>
            <pc:docMk/>
            <pc:sldMk cId="842822283" sldId="303"/>
            <ac:picMk id="6" creationId="{27188416-0911-FE11-DB47-6A648A6C7D25}"/>
          </ac:picMkLst>
        </pc:picChg>
      </pc:sldChg>
      <pc:sldChg chg="addSp delSp modSp add mod modClrScheme chgLayout">
        <pc:chgData name="Fiore, Susan" userId="c9e6761f-4747-4656-90dc-bf3e16172238" providerId="ADAL" clId="{4033F930-4DC9-4D4C-8439-241999B00643}" dt="2024-08-16T09:38:39.419" v="4667" actId="20577"/>
        <pc:sldMkLst>
          <pc:docMk/>
          <pc:sldMk cId="563418375" sldId="304"/>
        </pc:sldMkLst>
        <pc:spChg chg="mod ord">
          <ac:chgData name="Fiore, Susan" userId="c9e6761f-4747-4656-90dc-bf3e16172238" providerId="ADAL" clId="{4033F930-4DC9-4D4C-8439-241999B00643}" dt="2024-08-16T09:38:39.419" v="4667" actId="20577"/>
          <ac:spMkLst>
            <pc:docMk/>
            <pc:sldMk cId="563418375" sldId="304"/>
            <ac:spMk id="2" creationId="{219AAFF6-AED2-65AA-A06B-88AEA4ED5C34}"/>
          </ac:spMkLst>
        </pc:spChg>
        <pc:spChg chg="add mod ord">
          <ac:chgData name="Fiore, Susan" userId="c9e6761f-4747-4656-90dc-bf3e16172238" providerId="ADAL" clId="{4033F930-4DC9-4D4C-8439-241999B00643}" dt="2024-08-16T09:38:15.203" v="4649" actId="20577"/>
          <ac:spMkLst>
            <pc:docMk/>
            <pc:sldMk cId="563418375" sldId="304"/>
            <ac:spMk id="3" creationId="{90C847D3-5009-91CB-87D8-47FC5981B490}"/>
          </ac:spMkLst>
        </pc:spChg>
        <pc:spChg chg="mod ord">
          <ac:chgData name="Fiore, Susan" userId="c9e6761f-4747-4656-90dc-bf3e16172238" providerId="ADAL" clId="{4033F930-4DC9-4D4C-8439-241999B00643}" dt="2024-08-15T19:20:02.632" v="1360" actId="700"/>
          <ac:spMkLst>
            <pc:docMk/>
            <pc:sldMk cId="563418375" sldId="304"/>
            <ac:spMk id="4" creationId="{1A55AE20-D259-4386-F9A7-48812C485BE1}"/>
          </ac:spMkLst>
        </pc:spChg>
        <pc:spChg chg="del">
          <ac:chgData name="Fiore, Susan" userId="c9e6761f-4747-4656-90dc-bf3e16172238" providerId="ADAL" clId="{4033F930-4DC9-4D4C-8439-241999B00643}" dt="2024-08-15T19:20:08.221" v="1363" actId="478"/>
          <ac:spMkLst>
            <pc:docMk/>
            <pc:sldMk cId="563418375" sldId="304"/>
            <ac:spMk id="5" creationId="{716857AC-045F-A5AE-0C5C-0176F2DE2267}"/>
          </ac:spMkLst>
        </pc:spChg>
        <pc:spChg chg="mod ord">
          <ac:chgData name="Fiore, Susan" userId="c9e6761f-4747-4656-90dc-bf3e16172238" providerId="ADAL" clId="{4033F930-4DC9-4D4C-8439-241999B00643}" dt="2024-08-16T08:19:36.958" v="3555" actId="6549"/>
          <ac:spMkLst>
            <pc:docMk/>
            <pc:sldMk cId="563418375" sldId="304"/>
            <ac:spMk id="8" creationId="{8E069323-9E39-390A-71EE-266E5E51E6AD}"/>
          </ac:spMkLst>
        </pc:spChg>
        <pc:picChg chg="del">
          <ac:chgData name="Fiore, Susan" userId="c9e6761f-4747-4656-90dc-bf3e16172238" providerId="ADAL" clId="{4033F930-4DC9-4D4C-8439-241999B00643}" dt="2024-08-15T19:19:50.109" v="1355" actId="478"/>
          <ac:picMkLst>
            <pc:docMk/>
            <pc:sldMk cId="563418375" sldId="304"/>
            <ac:picMk id="6" creationId="{27188416-0911-FE11-DB47-6A648A6C7D25}"/>
          </ac:picMkLst>
        </pc:picChg>
      </pc:sldChg>
      <pc:sldChg chg="addSp delSp modSp add mod chgLayout">
        <pc:chgData name="Fiore, Susan" userId="c9e6761f-4747-4656-90dc-bf3e16172238" providerId="ADAL" clId="{4033F930-4DC9-4D4C-8439-241999B00643}" dt="2024-08-16T09:08:42.761" v="4373" actId="20577"/>
        <pc:sldMkLst>
          <pc:docMk/>
          <pc:sldMk cId="3182848453" sldId="305"/>
        </pc:sldMkLst>
        <pc:spChg chg="mod ord">
          <ac:chgData name="Fiore, Susan" userId="c9e6761f-4747-4656-90dc-bf3e16172238" providerId="ADAL" clId="{4033F930-4DC9-4D4C-8439-241999B00643}" dt="2024-08-16T09:08:42.761" v="4373" actId="20577"/>
          <ac:spMkLst>
            <pc:docMk/>
            <pc:sldMk cId="3182848453" sldId="305"/>
            <ac:spMk id="2" creationId="{219AAFF6-AED2-65AA-A06B-88AEA4ED5C34}"/>
          </ac:spMkLst>
        </pc:spChg>
        <pc:spChg chg="del">
          <ac:chgData name="Fiore, Susan" userId="c9e6761f-4747-4656-90dc-bf3e16172238" providerId="ADAL" clId="{4033F930-4DC9-4D4C-8439-241999B00643}" dt="2024-08-15T19:20:36.129" v="1368" actId="478"/>
          <ac:spMkLst>
            <pc:docMk/>
            <pc:sldMk cId="3182848453" sldId="305"/>
            <ac:spMk id="3" creationId="{90C847D3-5009-91CB-87D8-47FC5981B490}"/>
          </ac:spMkLst>
        </pc:spChg>
        <pc:spChg chg="mod ord">
          <ac:chgData name="Fiore, Susan" userId="c9e6761f-4747-4656-90dc-bf3e16172238" providerId="ADAL" clId="{4033F930-4DC9-4D4C-8439-241999B00643}" dt="2024-08-15T19:21:00.025" v="1375" actId="700"/>
          <ac:spMkLst>
            <pc:docMk/>
            <pc:sldMk cId="3182848453" sldId="305"/>
            <ac:spMk id="4" creationId="{1A55AE20-D259-4386-F9A7-48812C485BE1}"/>
          </ac:spMkLst>
        </pc:spChg>
        <pc:spChg chg="add del mod">
          <ac:chgData name="Fiore, Susan" userId="c9e6761f-4747-4656-90dc-bf3e16172238" providerId="ADAL" clId="{4033F930-4DC9-4D4C-8439-241999B00643}" dt="2024-08-15T19:20:37.873" v="1369" actId="478"/>
          <ac:spMkLst>
            <pc:docMk/>
            <pc:sldMk cId="3182848453" sldId="305"/>
            <ac:spMk id="6" creationId="{EB9726C6-C654-95A0-197B-98A34A49D62F}"/>
          </ac:spMkLst>
        </pc:spChg>
        <pc:spChg chg="mod ord">
          <ac:chgData name="Fiore, Susan" userId="c9e6761f-4747-4656-90dc-bf3e16172238" providerId="ADAL" clId="{4033F930-4DC9-4D4C-8439-241999B00643}" dt="2024-08-16T08:20:06.763" v="3583" actId="6549"/>
          <ac:spMkLst>
            <pc:docMk/>
            <pc:sldMk cId="3182848453" sldId="305"/>
            <ac:spMk id="8" creationId="{8E069323-9E39-390A-71EE-266E5E51E6AD}"/>
          </ac:spMkLst>
        </pc:spChg>
        <pc:spChg chg="add mod ord">
          <ac:chgData name="Fiore, Susan" userId="c9e6761f-4747-4656-90dc-bf3e16172238" providerId="ADAL" clId="{4033F930-4DC9-4D4C-8439-241999B00643}" dt="2024-08-15T19:21:20.862" v="1386" actId="20577"/>
          <ac:spMkLst>
            <pc:docMk/>
            <pc:sldMk cId="3182848453" sldId="305"/>
            <ac:spMk id="10" creationId="{DED87CB1-FF1B-000B-D4D0-BA96D66DE5AC}"/>
          </ac:spMkLst>
        </pc:spChg>
        <pc:picChg chg="add mod">
          <ac:chgData name="Fiore, Susan" userId="c9e6761f-4747-4656-90dc-bf3e16172238" providerId="ADAL" clId="{4033F930-4DC9-4D4C-8439-241999B00643}" dt="2024-08-15T19:21:11.464" v="1379" actId="1076"/>
          <ac:picMkLst>
            <pc:docMk/>
            <pc:sldMk cId="3182848453" sldId="305"/>
            <ac:picMk id="7" creationId="{B95AD8F2-A4E7-D038-DDDA-A2A3B75EB46E}"/>
          </ac:picMkLst>
        </pc:picChg>
        <pc:picChg chg="add mod">
          <ac:chgData name="Fiore, Susan" userId="c9e6761f-4747-4656-90dc-bf3e16172238" providerId="ADAL" clId="{4033F930-4DC9-4D4C-8439-241999B00643}" dt="2024-08-15T19:21:18.383" v="1385" actId="1076"/>
          <ac:picMkLst>
            <pc:docMk/>
            <pc:sldMk cId="3182848453" sldId="305"/>
            <ac:picMk id="9" creationId="{2BBD5DB8-58A0-734F-7C31-0E77056444FB}"/>
          </ac:picMkLst>
        </pc:picChg>
      </pc:sldChg>
      <pc:sldChg chg="addSp delSp modSp add del mod">
        <pc:chgData name="Fiore, Susan" userId="c9e6761f-4747-4656-90dc-bf3e16172238" providerId="ADAL" clId="{4033F930-4DC9-4D4C-8439-241999B00643}" dt="2024-08-16T09:08:49.398" v="4374"/>
        <pc:sldMkLst>
          <pc:docMk/>
          <pc:sldMk cId="3383257851" sldId="306"/>
        </pc:sldMkLst>
        <pc:spChg chg="mod">
          <ac:chgData name="Fiore, Susan" userId="c9e6761f-4747-4656-90dc-bf3e16172238" providerId="ADAL" clId="{4033F930-4DC9-4D4C-8439-241999B00643}" dt="2024-08-16T09:08:49.398" v="4374"/>
          <ac:spMkLst>
            <pc:docMk/>
            <pc:sldMk cId="3383257851" sldId="306"/>
            <ac:spMk id="2" creationId="{219AAFF6-AED2-65AA-A06B-88AEA4ED5C34}"/>
          </ac:spMkLst>
        </pc:spChg>
        <pc:spChg chg="add mod">
          <ac:chgData name="Fiore, Susan" userId="c9e6761f-4747-4656-90dc-bf3e16172238" providerId="ADAL" clId="{4033F930-4DC9-4D4C-8439-241999B00643}" dt="2024-08-15T19:25:55.422" v="1466" actId="12788"/>
          <ac:spMkLst>
            <pc:docMk/>
            <pc:sldMk cId="3383257851" sldId="306"/>
            <ac:spMk id="5" creationId="{E652BA1D-D46D-7D6C-F3AE-C2BE3D5C0730}"/>
          </ac:spMkLst>
        </pc:spChg>
        <pc:spChg chg="mod">
          <ac:chgData name="Fiore, Susan" userId="c9e6761f-4747-4656-90dc-bf3e16172238" providerId="ADAL" clId="{4033F930-4DC9-4D4C-8439-241999B00643}" dt="2024-08-16T08:20:22.710" v="3593" actId="6549"/>
          <ac:spMkLst>
            <pc:docMk/>
            <pc:sldMk cId="3383257851" sldId="306"/>
            <ac:spMk id="8" creationId="{8E069323-9E39-390A-71EE-266E5E51E6AD}"/>
          </ac:spMkLst>
        </pc:spChg>
        <pc:spChg chg="mod">
          <ac:chgData name="Fiore, Susan" userId="c9e6761f-4747-4656-90dc-bf3e16172238" providerId="ADAL" clId="{4033F930-4DC9-4D4C-8439-241999B00643}" dt="2024-08-15T19:25:46.115" v="1463" actId="948"/>
          <ac:spMkLst>
            <pc:docMk/>
            <pc:sldMk cId="3383257851" sldId="306"/>
            <ac:spMk id="10" creationId="{DED87CB1-FF1B-000B-D4D0-BA96D66DE5AC}"/>
          </ac:spMkLst>
        </pc:spChg>
        <pc:picChg chg="del">
          <ac:chgData name="Fiore, Susan" userId="c9e6761f-4747-4656-90dc-bf3e16172238" providerId="ADAL" clId="{4033F930-4DC9-4D4C-8439-241999B00643}" dt="2024-08-15T19:22:29.039" v="1395" actId="478"/>
          <ac:picMkLst>
            <pc:docMk/>
            <pc:sldMk cId="3383257851" sldId="306"/>
            <ac:picMk id="7" creationId="{B95AD8F2-A4E7-D038-DDDA-A2A3B75EB46E}"/>
          </ac:picMkLst>
        </pc:picChg>
        <pc:picChg chg="mod">
          <ac:chgData name="Fiore, Susan" userId="c9e6761f-4747-4656-90dc-bf3e16172238" providerId="ADAL" clId="{4033F930-4DC9-4D4C-8439-241999B00643}" dt="2024-08-15T19:25:47.983" v="1464" actId="1076"/>
          <ac:picMkLst>
            <pc:docMk/>
            <pc:sldMk cId="3383257851" sldId="306"/>
            <ac:picMk id="9" creationId="{2BBD5DB8-58A0-734F-7C31-0E77056444FB}"/>
          </ac:picMkLst>
        </pc:picChg>
      </pc:sldChg>
      <pc:sldChg chg="addSp delSp modSp add mod modClrScheme chgLayout">
        <pc:chgData name="Fiore, Susan" userId="c9e6761f-4747-4656-90dc-bf3e16172238" providerId="ADAL" clId="{4033F930-4DC9-4D4C-8439-241999B00643}" dt="2024-08-16T09:09:31.016" v="4387" actId="20577"/>
        <pc:sldMkLst>
          <pc:docMk/>
          <pc:sldMk cId="1925546541" sldId="307"/>
        </pc:sldMkLst>
        <pc:spChg chg="mod ord">
          <ac:chgData name="Fiore, Susan" userId="c9e6761f-4747-4656-90dc-bf3e16172238" providerId="ADAL" clId="{4033F930-4DC9-4D4C-8439-241999B00643}" dt="2024-08-16T09:09:31.016" v="4387" actId="20577"/>
          <ac:spMkLst>
            <pc:docMk/>
            <pc:sldMk cId="1925546541" sldId="307"/>
            <ac:spMk id="2" creationId="{219AAFF6-AED2-65AA-A06B-88AEA4ED5C34}"/>
          </ac:spMkLst>
        </pc:spChg>
        <pc:spChg chg="mod ord">
          <ac:chgData name="Fiore, Susan" userId="c9e6761f-4747-4656-90dc-bf3e16172238" providerId="ADAL" clId="{4033F930-4DC9-4D4C-8439-241999B00643}" dt="2024-08-15T19:26:42.443" v="1478" actId="700"/>
          <ac:spMkLst>
            <pc:docMk/>
            <pc:sldMk cId="1925546541" sldId="307"/>
            <ac:spMk id="4" creationId="{1A55AE20-D259-4386-F9A7-48812C485BE1}"/>
          </ac:spMkLst>
        </pc:spChg>
        <pc:spChg chg="del">
          <ac:chgData name="Fiore, Susan" userId="c9e6761f-4747-4656-90dc-bf3e16172238" providerId="ADAL" clId="{4033F930-4DC9-4D4C-8439-241999B00643}" dt="2024-08-15T19:26:14.437" v="1468" actId="478"/>
          <ac:spMkLst>
            <pc:docMk/>
            <pc:sldMk cId="1925546541" sldId="307"/>
            <ac:spMk id="5" creationId="{E652BA1D-D46D-7D6C-F3AE-C2BE3D5C0730}"/>
          </ac:spMkLst>
        </pc:spChg>
        <pc:spChg chg="add del mod">
          <ac:chgData name="Fiore, Susan" userId="c9e6761f-4747-4656-90dc-bf3e16172238" providerId="ADAL" clId="{4033F930-4DC9-4D4C-8439-241999B00643}" dt="2024-08-15T19:26:21.378" v="1471" actId="700"/>
          <ac:spMkLst>
            <pc:docMk/>
            <pc:sldMk cId="1925546541" sldId="307"/>
            <ac:spMk id="6" creationId="{F685E483-C753-7897-879E-F987B9D81BE2}"/>
          </ac:spMkLst>
        </pc:spChg>
        <pc:spChg chg="add mod">
          <ac:chgData name="Fiore, Susan" userId="c9e6761f-4747-4656-90dc-bf3e16172238" providerId="ADAL" clId="{4033F930-4DC9-4D4C-8439-241999B00643}" dt="2024-08-15T19:28:27.222" v="1497"/>
          <ac:spMkLst>
            <pc:docMk/>
            <pc:sldMk cId="1925546541" sldId="307"/>
            <ac:spMk id="7" creationId="{9B97FBA3-BF49-02E5-2CDA-9B28FC48A4B3}"/>
          </ac:spMkLst>
        </pc:spChg>
        <pc:spChg chg="mod ord">
          <ac:chgData name="Fiore, Susan" userId="c9e6761f-4747-4656-90dc-bf3e16172238" providerId="ADAL" clId="{4033F930-4DC9-4D4C-8439-241999B00643}" dt="2024-08-16T08:21:00.617" v="3600" actId="20577"/>
          <ac:spMkLst>
            <pc:docMk/>
            <pc:sldMk cId="1925546541" sldId="307"/>
            <ac:spMk id="8" creationId="{8E069323-9E39-390A-71EE-266E5E51E6AD}"/>
          </ac:spMkLst>
        </pc:spChg>
        <pc:spChg chg="del">
          <ac:chgData name="Fiore, Susan" userId="c9e6761f-4747-4656-90dc-bf3e16172238" providerId="ADAL" clId="{4033F930-4DC9-4D4C-8439-241999B00643}" dt="2024-08-15T19:26:16.634" v="1470" actId="478"/>
          <ac:spMkLst>
            <pc:docMk/>
            <pc:sldMk cId="1925546541" sldId="307"/>
            <ac:spMk id="10" creationId="{DED87CB1-FF1B-000B-D4D0-BA96D66DE5AC}"/>
          </ac:spMkLst>
        </pc:spChg>
        <pc:picChg chg="del">
          <ac:chgData name="Fiore, Susan" userId="c9e6761f-4747-4656-90dc-bf3e16172238" providerId="ADAL" clId="{4033F930-4DC9-4D4C-8439-241999B00643}" dt="2024-08-15T19:26:15.206" v="1469" actId="478"/>
          <ac:picMkLst>
            <pc:docMk/>
            <pc:sldMk cId="1925546541" sldId="307"/>
            <ac:picMk id="9" creationId="{2BBD5DB8-58A0-734F-7C31-0E77056444FB}"/>
          </ac:picMkLst>
        </pc:picChg>
        <pc:picChg chg="add del mod">
          <ac:chgData name="Fiore, Susan" userId="c9e6761f-4747-4656-90dc-bf3e16172238" providerId="ADAL" clId="{4033F930-4DC9-4D4C-8439-241999B00643}" dt="2024-08-15T19:29:31.496" v="1500" actId="478"/>
          <ac:picMkLst>
            <pc:docMk/>
            <pc:sldMk cId="1925546541" sldId="307"/>
            <ac:picMk id="12" creationId="{0398611E-1C5B-8B8A-7D50-85CBD2AD83BC}"/>
          </ac:picMkLst>
        </pc:picChg>
        <pc:picChg chg="add mod">
          <ac:chgData name="Fiore, Susan" userId="c9e6761f-4747-4656-90dc-bf3e16172238" providerId="ADAL" clId="{4033F930-4DC9-4D4C-8439-241999B00643}" dt="2024-08-15T20:51:32.010" v="3359" actId="962"/>
          <ac:picMkLst>
            <pc:docMk/>
            <pc:sldMk cId="1925546541" sldId="307"/>
            <ac:picMk id="14" creationId="{ACE69733-8EDC-4664-344F-57C70D265FD8}"/>
          </ac:picMkLst>
        </pc:picChg>
      </pc:sldChg>
      <pc:sldChg chg="modSp add mod ord">
        <pc:chgData name="Fiore, Susan" userId="c9e6761f-4747-4656-90dc-bf3e16172238" providerId="ADAL" clId="{4033F930-4DC9-4D4C-8439-241999B00643}" dt="2024-08-16T09:39:01.117" v="4668" actId="255"/>
        <pc:sldMkLst>
          <pc:docMk/>
          <pc:sldMk cId="3302056442" sldId="308"/>
        </pc:sldMkLst>
        <pc:spChg chg="mod">
          <ac:chgData name="Fiore, Susan" userId="c9e6761f-4747-4656-90dc-bf3e16172238" providerId="ADAL" clId="{4033F930-4DC9-4D4C-8439-241999B00643}" dt="2024-08-16T09:39:01.117" v="4668" actId="255"/>
          <ac:spMkLst>
            <pc:docMk/>
            <pc:sldMk cId="3302056442" sldId="308"/>
            <ac:spMk id="2" creationId="{219AAFF6-AED2-65AA-A06B-88AEA4ED5C34}"/>
          </ac:spMkLst>
        </pc:spChg>
        <pc:spChg chg="mod">
          <ac:chgData name="Fiore, Susan" userId="c9e6761f-4747-4656-90dc-bf3e16172238" providerId="ADAL" clId="{4033F930-4DC9-4D4C-8439-241999B00643}" dt="2024-08-16T08:20:37.758" v="3596" actId="6549"/>
          <ac:spMkLst>
            <pc:docMk/>
            <pc:sldMk cId="3302056442" sldId="308"/>
            <ac:spMk id="8" creationId="{8E069323-9E39-390A-71EE-266E5E51E6AD}"/>
          </ac:spMkLst>
        </pc:spChg>
        <pc:picChg chg="mod">
          <ac:chgData name="Fiore, Susan" userId="c9e6761f-4747-4656-90dc-bf3e16172238" providerId="ADAL" clId="{4033F930-4DC9-4D4C-8439-241999B00643}" dt="2024-08-15T20:51:08.599" v="3311" actId="962"/>
          <ac:picMkLst>
            <pc:docMk/>
            <pc:sldMk cId="3302056442" sldId="308"/>
            <ac:picMk id="12" creationId="{0398611E-1C5B-8B8A-7D50-85CBD2AD83BC}"/>
          </ac:picMkLst>
        </pc:picChg>
      </pc:sldChg>
      <pc:sldChg chg="addSp delSp modSp add mod modClrScheme chgLayout">
        <pc:chgData name="Fiore, Susan" userId="c9e6761f-4747-4656-90dc-bf3e16172238" providerId="ADAL" clId="{4033F930-4DC9-4D4C-8439-241999B00643}" dt="2024-08-16T08:27:59.001" v="3632" actId="20577"/>
        <pc:sldMkLst>
          <pc:docMk/>
          <pc:sldMk cId="3598261626" sldId="309"/>
        </pc:sldMkLst>
        <pc:spChg chg="mod ord">
          <ac:chgData name="Fiore, Susan" userId="c9e6761f-4747-4656-90dc-bf3e16172238" providerId="ADAL" clId="{4033F930-4DC9-4D4C-8439-241999B00643}" dt="2024-08-16T08:27:59.001" v="3632" actId="20577"/>
          <ac:spMkLst>
            <pc:docMk/>
            <pc:sldMk cId="3598261626" sldId="309"/>
            <ac:spMk id="2" creationId="{219AAFF6-AED2-65AA-A06B-88AEA4ED5C34}"/>
          </ac:spMkLst>
        </pc:spChg>
        <pc:spChg chg="add mod ord">
          <ac:chgData name="Fiore, Susan" userId="c9e6761f-4747-4656-90dc-bf3e16172238" providerId="ADAL" clId="{4033F930-4DC9-4D4C-8439-241999B00643}" dt="2024-08-15T19:31:26.012" v="1525" actId="179"/>
          <ac:spMkLst>
            <pc:docMk/>
            <pc:sldMk cId="3598261626" sldId="309"/>
            <ac:spMk id="3" creationId="{E9915363-CC99-5125-9172-2EFFCEACC769}"/>
          </ac:spMkLst>
        </pc:spChg>
        <pc:spChg chg="mod ord">
          <ac:chgData name="Fiore, Susan" userId="c9e6761f-4747-4656-90dc-bf3e16172238" providerId="ADAL" clId="{4033F930-4DC9-4D4C-8439-241999B00643}" dt="2024-08-15T19:31:05.384" v="1520" actId="700"/>
          <ac:spMkLst>
            <pc:docMk/>
            <pc:sldMk cId="3598261626" sldId="309"/>
            <ac:spMk id="4" creationId="{1A55AE20-D259-4386-F9A7-48812C485BE1}"/>
          </ac:spMkLst>
        </pc:spChg>
        <pc:spChg chg="del">
          <ac:chgData name="Fiore, Susan" userId="c9e6761f-4747-4656-90dc-bf3e16172238" providerId="ADAL" clId="{4033F930-4DC9-4D4C-8439-241999B00643}" dt="2024-08-15T19:30:18.978" v="1512" actId="478"/>
          <ac:spMkLst>
            <pc:docMk/>
            <pc:sldMk cId="3598261626" sldId="309"/>
            <ac:spMk id="7" creationId="{9B97FBA3-BF49-02E5-2CDA-9B28FC48A4B3}"/>
          </ac:spMkLst>
        </pc:spChg>
        <pc:spChg chg="mod ord">
          <ac:chgData name="Fiore, Susan" userId="c9e6761f-4747-4656-90dc-bf3e16172238" providerId="ADAL" clId="{4033F930-4DC9-4D4C-8439-241999B00643}" dt="2024-08-15T20:43:03.965" v="3001" actId="948"/>
          <ac:spMkLst>
            <pc:docMk/>
            <pc:sldMk cId="3598261626" sldId="309"/>
            <ac:spMk id="8" creationId="{8E069323-9E39-390A-71EE-266E5E51E6AD}"/>
          </ac:spMkLst>
        </pc:spChg>
        <pc:picChg chg="del">
          <ac:chgData name="Fiore, Susan" userId="c9e6761f-4747-4656-90dc-bf3e16172238" providerId="ADAL" clId="{4033F930-4DC9-4D4C-8439-241999B00643}" dt="2024-08-15T19:30:11.423" v="1510" actId="478"/>
          <ac:picMkLst>
            <pc:docMk/>
            <pc:sldMk cId="3598261626" sldId="309"/>
            <ac:picMk id="14" creationId="{ACE69733-8EDC-4664-344F-57C70D265FD8}"/>
          </ac:picMkLst>
        </pc:picChg>
      </pc:sldChg>
      <pc:sldChg chg="addSp delSp modSp add mod modClrScheme chgLayout">
        <pc:chgData name="Fiore, Susan" userId="c9e6761f-4747-4656-90dc-bf3e16172238" providerId="ADAL" clId="{4033F930-4DC9-4D4C-8439-241999B00643}" dt="2024-08-16T09:39:17.017" v="4670"/>
        <pc:sldMkLst>
          <pc:docMk/>
          <pc:sldMk cId="1552022687" sldId="310"/>
        </pc:sldMkLst>
        <pc:spChg chg="del mod ord">
          <ac:chgData name="Fiore, Susan" userId="c9e6761f-4747-4656-90dc-bf3e16172238" providerId="ADAL" clId="{4033F930-4DC9-4D4C-8439-241999B00643}" dt="2024-08-16T09:39:16.099" v="4669" actId="478"/>
          <ac:spMkLst>
            <pc:docMk/>
            <pc:sldMk cId="1552022687" sldId="310"/>
            <ac:spMk id="2" creationId="{219AAFF6-AED2-65AA-A06B-88AEA4ED5C34}"/>
          </ac:spMkLst>
        </pc:spChg>
        <pc:spChg chg="del mod ord">
          <ac:chgData name="Fiore, Susan" userId="c9e6761f-4747-4656-90dc-bf3e16172238" providerId="ADAL" clId="{4033F930-4DC9-4D4C-8439-241999B00643}" dt="2024-08-15T19:32:18.231" v="1533" actId="478"/>
          <ac:spMkLst>
            <pc:docMk/>
            <pc:sldMk cId="1552022687" sldId="310"/>
            <ac:spMk id="3" creationId="{E9915363-CC99-5125-9172-2EFFCEACC769}"/>
          </ac:spMkLst>
        </pc:spChg>
        <pc:spChg chg="mod ord">
          <ac:chgData name="Fiore, Susan" userId="c9e6761f-4747-4656-90dc-bf3e16172238" providerId="ADAL" clId="{4033F930-4DC9-4D4C-8439-241999B00643}" dt="2024-08-15T19:32:44.279" v="1537" actId="700"/>
          <ac:spMkLst>
            <pc:docMk/>
            <pc:sldMk cId="1552022687" sldId="310"/>
            <ac:spMk id="4" creationId="{1A55AE20-D259-4386-F9A7-48812C485BE1}"/>
          </ac:spMkLst>
        </pc:spChg>
        <pc:spChg chg="add mod">
          <ac:chgData name="Fiore, Susan" userId="c9e6761f-4747-4656-90dc-bf3e16172238" providerId="ADAL" clId="{4033F930-4DC9-4D4C-8439-241999B00643}" dt="2024-08-16T09:39:17.017" v="4670"/>
          <ac:spMkLst>
            <pc:docMk/>
            <pc:sldMk cId="1552022687" sldId="310"/>
            <ac:spMk id="5" creationId="{6AA7E1B3-D842-6303-F7EC-3412B1F5F230}"/>
          </ac:spMkLst>
        </pc:spChg>
        <pc:spChg chg="mod ord">
          <ac:chgData name="Fiore, Susan" userId="c9e6761f-4747-4656-90dc-bf3e16172238" providerId="ADAL" clId="{4033F930-4DC9-4D4C-8439-241999B00643}" dt="2024-08-16T08:27:10.347" v="3616" actId="6549"/>
          <ac:spMkLst>
            <pc:docMk/>
            <pc:sldMk cId="1552022687" sldId="310"/>
            <ac:spMk id="8" creationId="{8E069323-9E39-390A-71EE-266E5E51E6AD}"/>
          </ac:spMkLst>
        </pc:spChg>
      </pc:sldChg>
      <pc:sldChg chg="addSp modSp add mod modClrScheme chgLayout">
        <pc:chgData name="Fiore, Susan" userId="c9e6761f-4747-4656-90dc-bf3e16172238" providerId="ADAL" clId="{4033F930-4DC9-4D4C-8439-241999B00643}" dt="2024-08-16T09:40:11.549" v="4685" actId="20577"/>
        <pc:sldMkLst>
          <pc:docMk/>
          <pc:sldMk cId="1758297257" sldId="311"/>
        </pc:sldMkLst>
        <pc:spChg chg="mod ord">
          <ac:chgData name="Fiore, Susan" userId="c9e6761f-4747-4656-90dc-bf3e16172238" providerId="ADAL" clId="{4033F930-4DC9-4D4C-8439-241999B00643}" dt="2024-08-16T08:29:14.487" v="3662" actId="20577"/>
          <ac:spMkLst>
            <pc:docMk/>
            <pc:sldMk cId="1758297257" sldId="311"/>
            <ac:spMk id="2" creationId="{219AAFF6-AED2-65AA-A06B-88AEA4ED5C34}"/>
          </ac:spMkLst>
        </pc:spChg>
        <pc:spChg chg="add mod ord">
          <ac:chgData name="Fiore, Susan" userId="c9e6761f-4747-4656-90dc-bf3e16172238" providerId="ADAL" clId="{4033F930-4DC9-4D4C-8439-241999B00643}" dt="2024-08-15T19:33:26.400" v="1546" actId="139"/>
          <ac:spMkLst>
            <pc:docMk/>
            <pc:sldMk cId="1758297257" sldId="311"/>
            <ac:spMk id="3" creationId="{065F900D-4A50-2CA0-62F8-2292053E717D}"/>
          </ac:spMkLst>
        </pc:spChg>
        <pc:spChg chg="mod ord">
          <ac:chgData name="Fiore, Susan" userId="c9e6761f-4747-4656-90dc-bf3e16172238" providerId="ADAL" clId="{4033F930-4DC9-4D4C-8439-241999B00643}" dt="2024-08-15T19:33:08.760" v="1540" actId="700"/>
          <ac:spMkLst>
            <pc:docMk/>
            <pc:sldMk cId="1758297257" sldId="311"/>
            <ac:spMk id="4" creationId="{1A55AE20-D259-4386-F9A7-48812C485BE1}"/>
          </ac:spMkLst>
        </pc:spChg>
        <pc:spChg chg="mod ord">
          <ac:chgData name="Fiore, Susan" userId="c9e6761f-4747-4656-90dc-bf3e16172238" providerId="ADAL" clId="{4033F930-4DC9-4D4C-8439-241999B00643}" dt="2024-08-16T09:40:11.549" v="4685" actId="20577"/>
          <ac:spMkLst>
            <pc:docMk/>
            <pc:sldMk cId="1758297257" sldId="311"/>
            <ac:spMk id="8" creationId="{8E069323-9E39-390A-71EE-266E5E51E6AD}"/>
          </ac:spMkLst>
        </pc:spChg>
      </pc:sldChg>
      <pc:sldChg chg="modSp add mod">
        <pc:chgData name="Fiore, Susan" userId="c9e6761f-4747-4656-90dc-bf3e16172238" providerId="ADAL" clId="{4033F930-4DC9-4D4C-8439-241999B00643}" dt="2024-08-15T19:34:03.899" v="1576" actId="20577"/>
        <pc:sldMkLst>
          <pc:docMk/>
          <pc:sldMk cId="3993869695" sldId="312"/>
        </pc:sldMkLst>
        <pc:spChg chg="mod">
          <ac:chgData name="Fiore, Susan" userId="c9e6761f-4747-4656-90dc-bf3e16172238" providerId="ADAL" clId="{4033F930-4DC9-4D4C-8439-241999B00643}" dt="2024-08-15T19:33:39.120" v="1548"/>
          <ac:spMkLst>
            <pc:docMk/>
            <pc:sldMk cId="3993869695" sldId="312"/>
            <ac:spMk id="2" creationId="{219AAFF6-AED2-65AA-A06B-88AEA4ED5C34}"/>
          </ac:spMkLst>
        </pc:spChg>
        <pc:spChg chg="mod">
          <ac:chgData name="Fiore, Susan" userId="c9e6761f-4747-4656-90dc-bf3e16172238" providerId="ADAL" clId="{4033F930-4DC9-4D4C-8439-241999B00643}" dt="2024-08-15T19:34:03.899" v="1576" actId="20577"/>
          <ac:spMkLst>
            <pc:docMk/>
            <pc:sldMk cId="3993869695" sldId="312"/>
            <ac:spMk id="3" creationId="{065F900D-4A50-2CA0-62F8-2292053E717D}"/>
          </ac:spMkLst>
        </pc:spChg>
        <pc:spChg chg="mod">
          <ac:chgData name="Fiore, Susan" userId="c9e6761f-4747-4656-90dc-bf3e16172238" providerId="ADAL" clId="{4033F930-4DC9-4D4C-8439-241999B00643}" dt="2024-08-15T19:33:48.640" v="1550" actId="21"/>
          <ac:spMkLst>
            <pc:docMk/>
            <pc:sldMk cId="3993869695" sldId="312"/>
            <ac:spMk id="8" creationId="{8E069323-9E39-390A-71EE-266E5E51E6AD}"/>
          </ac:spMkLst>
        </pc:spChg>
      </pc:sldChg>
      <pc:sldChg chg="addSp delSp modSp add del mod modClrScheme chgLayout">
        <pc:chgData name="Fiore, Susan" userId="c9e6761f-4747-4656-90dc-bf3e16172238" providerId="ADAL" clId="{4033F930-4DC9-4D4C-8439-241999B00643}" dt="2024-08-15T19:39:16.284" v="1719" actId="2696"/>
        <pc:sldMkLst>
          <pc:docMk/>
          <pc:sldMk cId="1529575453" sldId="313"/>
        </pc:sldMkLst>
        <pc:spChg chg="mod ord">
          <ac:chgData name="Fiore, Susan" userId="c9e6761f-4747-4656-90dc-bf3e16172238" providerId="ADAL" clId="{4033F930-4DC9-4D4C-8439-241999B00643}" dt="2024-08-15T19:38:08.180" v="1687" actId="700"/>
          <ac:spMkLst>
            <pc:docMk/>
            <pc:sldMk cId="1529575453" sldId="313"/>
            <ac:spMk id="2" creationId="{219AAFF6-AED2-65AA-A06B-88AEA4ED5C34}"/>
          </ac:spMkLst>
        </pc:spChg>
        <pc:spChg chg="mod ord">
          <ac:chgData name="Fiore, Susan" userId="c9e6761f-4747-4656-90dc-bf3e16172238" providerId="ADAL" clId="{4033F930-4DC9-4D4C-8439-241999B00643}" dt="2024-08-15T19:38:08.180" v="1687" actId="700"/>
          <ac:spMkLst>
            <pc:docMk/>
            <pc:sldMk cId="1529575453" sldId="313"/>
            <ac:spMk id="3" creationId="{065F900D-4A50-2CA0-62F8-2292053E717D}"/>
          </ac:spMkLst>
        </pc:spChg>
        <pc:spChg chg="mod ord">
          <ac:chgData name="Fiore, Susan" userId="c9e6761f-4747-4656-90dc-bf3e16172238" providerId="ADAL" clId="{4033F930-4DC9-4D4C-8439-241999B00643}" dt="2024-08-15T19:38:08.180" v="1687" actId="700"/>
          <ac:spMkLst>
            <pc:docMk/>
            <pc:sldMk cId="1529575453" sldId="313"/>
            <ac:spMk id="4" creationId="{1A55AE20-D259-4386-F9A7-48812C485BE1}"/>
          </ac:spMkLst>
        </pc:spChg>
        <pc:spChg chg="add mod">
          <ac:chgData name="Fiore, Susan" userId="c9e6761f-4747-4656-90dc-bf3e16172238" providerId="ADAL" clId="{4033F930-4DC9-4D4C-8439-241999B00643}" dt="2024-08-15T19:37:00.755" v="1675"/>
          <ac:spMkLst>
            <pc:docMk/>
            <pc:sldMk cId="1529575453" sldId="313"/>
            <ac:spMk id="7" creationId="{AD26E2E2-1054-1CBA-C2A4-D9028277E2BF}"/>
          </ac:spMkLst>
        </pc:spChg>
        <pc:spChg chg="mod ord">
          <ac:chgData name="Fiore, Susan" userId="c9e6761f-4747-4656-90dc-bf3e16172238" providerId="ADAL" clId="{4033F930-4DC9-4D4C-8439-241999B00643}" dt="2024-08-15T19:38:08.180" v="1687" actId="700"/>
          <ac:spMkLst>
            <pc:docMk/>
            <pc:sldMk cId="1529575453" sldId="313"/>
            <ac:spMk id="8" creationId="{8E069323-9E39-390A-71EE-266E5E51E6AD}"/>
          </ac:spMkLst>
        </pc:spChg>
        <pc:picChg chg="add del mod">
          <ac:chgData name="Fiore, Susan" userId="c9e6761f-4747-4656-90dc-bf3e16172238" providerId="ADAL" clId="{4033F930-4DC9-4D4C-8439-241999B00643}" dt="2024-08-15T19:37:56.981" v="1686" actId="21"/>
          <ac:picMkLst>
            <pc:docMk/>
            <pc:sldMk cId="1529575453" sldId="313"/>
            <ac:picMk id="6" creationId="{EF6B9551-7F38-4232-0827-DA325AAE717E}"/>
          </ac:picMkLst>
        </pc:picChg>
      </pc:sldChg>
      <pc:sldChg chg="addSp delSp modSp new mod modClrScheme chgLayout">
        <pc:chgData name="Fiore, Susan" userId="c9e6761f-4747-4656-90dc-bf3e16172238" providerId="ADAL" clId="{4033F930-4DC9-4D4C-8439-241999B00643}" dt="2024-08-16T09:11:30.313" v="4406" actId="14100"/>
        <pc:sldMkLst>
          <pc:docMk/>
          <pc:sldMk cId="2345451780" sldId="314"/>
        </pc:sldMkLst>
        <pc:spChg chg="del mod ord">
          <ac:chgData name="Fiore, Susan" userId="c9e6761f-4747-4656-90dc-bf3e16172238" providerId="ADAL" clId="{4033F930-4DC9-4D4C-8439-241999B00643}" dt="2024-08-15T19:38:59.574" v="1714" actId="700"/>
          <ac:spMkLst>
            <pc:docMk/>
            <pc:sldMk cId="2345451780" sldId="314"/>
            <ac:spMk id="2" creationId="{95AFA6E5-C3A6-09B7-802A-27B704E1FB2D}"/>
          </ac:spMkLst>
        </pc:spChg>
        <pc:spChg chg="mod ord">
          <ac:chgData name="Fiore, Susan" userId="c9e6761f-4747-4656-90dc-bf3e16172238" providerId="ADAL" clId="{4033F930-4DC9-4D4C-8439-241999B00643}" dt="2024-08-15T19:38:59.574" v="1714" actId="700"/>
          <ac:spMkLst>
            <pc:docMk/>
            <pc:sldMk cId="2345451780" sldId="314"/>
            <ac:spMk id="3" creationId="{DF9B597F-EB46-923A-211B-B37F77DF6513}"/>
          </ac:spMkLst>
        </pc:spChg>
        <pc:spChg chg="mod ord">
          <ac:chgData name="Fiore, Susan" userId="c9e6761f-4747-4656-90dc-bf3e16172238" providerId="ADAL" clId="{4033F930-4DC9-4D4C-8439-241999B00643}" dt="2024-08-16T09:11:30.313" v="4406" actId="14100"/>
          <ac:spMkLst>
            <pc:docMk/>
            <pc:sldMk cId="2345451780" sldId="314"/>
            <ac:spMk id="4" creationId="{ADE35C3C-DF16-FED5-F92A-53497A076D47}"/>
          </ac:spMkLst>
        </pc:spChg>
        <pc:spChg chg="mod ord">
          <ac:chgData name="Fiore, Susan" userId="c9e6761f-4747-4656-90dc-bf3e16172238" providerId="ADAL" clId="{4033F930-4DC9-4D4C-8439-241999B00643}" dt="2024-08-15T19:38:59.574" v="1714" actId="700"/>
          <ac:spMkLst>
            <pc:docMk/>
            <pc:sldMk cId="2345451780" sldId="314"/>
            <ac:spMk id="5" creationId="{19B413F0-0C03-474A-2DDC-C3D7A9ACA7EC}"/>
          </ac:spMkLst>
        </pc:spChg>
        <pc:spChg chg="add mod ord">
          <ac:chgData name="Fiore, Susan" userId="c9e6761f-4747-4656-90dc-bf3e16172238" providerId="ADAL" clId="{4033F930-4DC9-4D4C-8439-241999B00643}" dt="2024-08-15T19:39:58.171" v="1758" actId="20577"/>
          <ac:spMkLst>
            <pc:docMk/>
            <pc:sldMk cId="2345451780" sldId="314"/>
            <ac:spMk id="7" creationId="{5FA954DB-561D-EE69-68FE-A96DAE8D727E}"/>
          </ac:spMkLst>
        </pc:spChg>
        <pc:spChg chg="add mod">
          <ac:chgData name="Fiore, Susan" userId="c9e6761f-4747-4656-90dc-bf3e16172238" providerId="ADAL" clId="{4033F930-4DC9-4D4C-8439-241999B00643}" dt="2024-08-15T19:39:06.275" v="1716"/>
          <ac:spMkLst>
            <pc:docMk/>
            <pc:sldMk cId="2345451780" sldId="314"/>
            <ac:spMk id="8" creationId="{03013781-C496-DE95-6509-C2E806057843}"/>
          </ac:spMkLst>
        </pc:spChg>
        <pc:picChg chg="add mod">
          <ac:chgData name="Fiore, Susan" userId="c9e6761f-4747-4656-90dc-bf3e16172238" providerId="ADAL" clId="{4033F930-4DC9-4D4C-8439-241999B00643}" dt="2024-08-15T19:38:50.240" v="1713" actId="1076"/>
          <ac:picMkLst>
            <pc:docMk/>
            <pc:sldMk cId="2345451780" sldId="314"/>
            <ac:picMk id="6" creationId="{EF6B9551-7F38-4232-0827-DA325AAE717E}"/>
          </ac:picMkLst>
        </pc:picChg>
      </pc:sldChg>
      <pc:sldChg chg="modSp add del mod">
        <pc:chgData name="Fiore, Susan" userId="c9e6761f-4747-4656-90dc-bf3e16172238" providerId="ADAL" clId="{4033F930-4DC9-4D4C-8439-241999B00643}" dt="2024-08-16T09:12:48.551" v="4407" actId="2696"/>
        <pc:sldMkLst>
          <pc:docMk/>
          <pc:sldMk cId="1944871414" sldId="315"/>
        </pc:sldMkLst>
        <pc:spChg chg="mod">
          <ac:chgData name="Fiore, Susan" userId="c9e6761f-4747-4656-90dc-bf3e16172238" providerId="ADAL" clId="{4033F930-4DC9-4D4C-8439-241999B00643}" dt="2024-08-15T19:39:34.882" v="1723" actId="20577"/>
          <ac:spMkLst>
            <pc:docMk/>
            <pc:sldMk cId="1944871414" sldId="315"/>
            <ac:spMk id="4" creationId="{ADE35C3C-DF16-FED5-F92A-53497A076D47}"/>
          </ac:spMkLst>
        </pc:spChg>
        <pc:spChg chg="mod">
          <ac:chgData name="Fiore, Susan" userId="c9e6761f-4747-4656-90dc-bf3e16172238" providerId="ADAL" clId="{4033F930-4DC9-4D4C-8439-241999B00643}" dt="2024-08-15T19:40:02.166" v="1759"/>
          <ac:spMkLst>
            <pc:docMk/>
            <pc:sldMk cId="1944871414" sldId="315"/>
            <ac:spMk id="7" creationId="{5FA954DB-561D-EE69-68FE-A96DAE8D727E}"/>
          </ac:spMkLst>
        </pc:spChg>
      </pc:sldChg>
      <pc:sldChg chg="addSp delSp modSp add mod modClrScheme chgLayout">
        <pc:chgData name="Fiore, Susan" userId="c9e6761f-4747-4656-90dc-bf3e16172238" providerId="ADAL" clId="{4033F930-4DC9-4D4C-8439-241999B00643}" dt="2024-08-16T09:39:57.798" v="4677" actId="5793"/>
        <pc:sldMkLst>
          <pc:docMk/>
          <pc:sldMk cId="2986497330" sldId="316"/>
        </pc:sldMkLst>
        <pc:spChg chg="del">
          <ac:chgData name="Fiore, Susan" userId="c9e6761f-4747-4656-90dc-bf3e16172238" providerId="ADAL" clId="{4033F930-4DC9-4D4C-8439-241999B00643}" dt="2024-08-15T19:40:22.585" v="1766" actId="478"/>
          <ac:spMkLst>
            <pc:docMk/>
            <pc:sldMk cId="2986497330" sldId="316"/>
            <ac:spMk id="3" creationId="{DF9B597F-EB46-923A-211B-B37F77DF6513}"/>
          </ac:spMkLst>
        </pc:spChg>
        <pc:spChg chg="del mod">
          <ac:chgData name="Fiore, Susan" userId="c9e6761f-4747-4656-90dc-bf3e16172238" providerId="ADAL" clId="{4033F930-4DC9-4D4C-8439-241999B00643}" dt="2024-08-15T19:40:19.052" v="1764" actId="478"/>
          <ac:spMkLst>
            <pc:docMk/>
            <pc:sldMk cId="2986497330" sldId="316"/>
            <ac:spMk id="4" creationId="{ADE35C3C-DF16-FED5-F92A-53497A076D47}"/>
          </ac:spMkLst>
        </pc:spChg>
        <pc:spChg chg="mod ord">
          <ac:chgData name="Fiore, Susan" userId="c9e6761f-4747-4656-90dc-bf3e16172238" providerId="ADAL" clId="{4033F930-4DC9-4D4C-8439-241999B00643}" dt="2024-08-15T19:40:27.073" v="1767" actId="700"/>
          <ac:spMkLst>
            <pc:docMk/>
            <pc:sldMk cId="2986497330" sldId="316"/>
            <ac:spMk id="5" creationId="{19B413F0-0C03-474A-2DDC-C3D7A9ACA7EC}"/>
          </ac:spMkLst>
        </pc:spChg>
        <pc:spChg chg="mod ord">
          <ac:chgData name="Fiore, Susan" userId="c9e6761f-4747-4656-90dc-bf3e16172238" providerId="ADAL" clId="{4033F930-4DC9-4D4C-8439-241999B00643}" dt="2024-08-15T19:40:27.073" v="1767" actId="700"/>
          <ac:spMkLst>
            <pc:docMk/>
            <pc:sldMk cId="2986497330" sldId="316"/>
            <ac:spMk id="7" creationId="{5FA954DB-561D-EE69-68FE-A96DAE8D727E}"/>
          </ac:spMkLst>
        </pc:spChg>
        <pc:spChg chg="del">
          <ac:chgData name="Fiore, Susan" userId="c9e6761f-4747-4656-90dc-bf3e16172238" providerId="ADAL" clId="{4033F930-4DC9-4D4C-8439-241999B00643}" dt="2024-08-15T19:40:20.354" v="1765" actId="478"/>
          <ac:spMkLst>
            <pc:docMk/>
            <pc:sldMk cId="2986497330" sldId="316"/>
            <ac:spMk id="8" creationId="{03013781-C496-DE95-6509-C2E806057843}"/>
          </ac:spMkLst>
        </pc:spChg>
        <pc:spChg chg="add del mod ord">
          <ac:chgData name="Fiore, Susan" userId="c9e6761f-4747-4656-90dc-bf3e16172238" providerId="ADAL" clId="{4033F930-4DC9-4D4C-8439-241999B00643}" dt="2024-08-15T19:40:27.073" v="1767" actId="700"/>
          <ac:spMkLst>
            <pc:docMk/>
            <pc:sldMk cId="2986497330" sldId="316"/>
            <ac:spMk id="9" creationId="{34C12ED1-594B-C5FB-3D78-62690E284F85}"/>
          </ac:spMkLst>
        </pc:spChg>
        <pc:spChg chg="add del mod ord">
          <ac:chgData name="Fiore, Susan" userId="c9e6761f-4747-4656-90dc-bf3e16172238" providerId="ADAL" clId="{4033F930-4DC9-4D4C-8439-241999B00643}" dt="2024-08-15T19:40:27.073" v="1767" actId="700"/>
          <ac:spMkLst>
            <pc:docMk/>
            <pc:sldMk cId="2986497330" sldId="316"/>
            <ac:spMk id="11" creationId="{589808FC-9D88-936B-A93E-FB32E50471AD}"/>
          </ac:spMkLst>
        </pc:spChg>
        <pc:spChg chg="add mod ord">
          <ac:chgData name="Fiore, Susan" userId="c9e6761f-4747-4656-90dc-bf3e16172238" providerId="ADAL" clId="{4033F930-4DC9-4D4C-8439-241999B00643}" dt="2024-08-16T09:39:57.798" v="4677" actId="5793"/>
          <ac:spMkLst>
            <pc:docMk/>
            <pc:sldMk cId="2986497330" sldId="316"/>
            <ac:spMk id="12" creationId="{6AE2A6FB-D704-09BF-2B34-E99908896F5D}"/>
          </ac:spMkLst>
        </pc:spChg>
        <pc:spChg chg="add mod ord">
          <ac:chgData name="Fiore, Susan" userId="c9e6761f-4747-4656-90dc-bf3e16172238" providerId="ADAL" clId="{4033F930-4DC9-4D4C-8439-241999B00643}" dt="2024-08-15T20:44:39.825" v="3010" actId="14100"/>
          <ac:spMkLst>
            <pc:docMk/>
            <pc:sldMk cId="2986497330" sldId="316"/>
            <ac:spMk id="13" creationId="{0BA8CE09-20DA-CD3F-7A71-A2637C049C98}"/>
          </ac:spMkLst>
        </pc:spChg>
        <pc:picChg chg="del">
          <ac:chgData name="Fiore, Susan" userId="c9e6761f-4747-4656-90dc-bf3e16172238" providerId="ADAL" clId="{4033F930-4DC9-4D4C-8439-241999B00643}" dt="2024-08-15T19:40:16.664" v="1762" actId="478"/>
          <ac:picMkLst>
            <pc:docMk/>
            <pc:sldMk cId="2986497330" sldId="316"/>
            <ac:picMk id="6" creationId="{EF6B9551-7F38-4232-0827-DA325AAE717E}"/>
          </ac:picMkLst>
        </pc:picChg>
      </pc:sldChg>
      <pc:sldChg chg="addSp modSp add mod modClrScheme chgLayout">
        <pc:chgData name="Fiore, Susan" userId="c9e6761f-4747-4656-90dc-bf3e16172238" providerId="ADAL" clId="{4033F930-4DC9-4D4C-8439-241999B00643}" dt="2024-08-15T19:42:36.144" v="1795"/>
        <pc:sldMkLst>
          <pc:docMk/>
          <pc:sldMk cId="3727477242" sldId="317"/>
        </pc:sldMkLst>
        <pc:spChg chg="add mod">
          <ac:chgData name="Fiore, Susan" userId="c9e6761f-4747-4656-90dc-bf3e16172238" providerId="ADAL" clId="{4033F930-4DC9-4D4C-8439-241999B00643}" dt="2024-08-15T19:42:36.144" v="1795"/>
          <ac:spMkLst>
            <pc:docMk/>
            <pc:sldMk cId="3727477242" sldId="317"/>
            <ac:spMk id="2" creationId="{6D507AA3-F6E2-F8ED-66CD-CEA28C432D93}"/>
          </ac:spMkLst>
        </pc:spChg>
        <pc:spChg chg="mod ord">
          <ac:chgData name="Fiore, Susan" userId="c9e6761f-4747-4656-90dc-bf3e16172238" providerId="ADAL" clId="{4033F930-4DC9-4D4C-8439-241999B00643}" dt="2024-08-15T19:41:32.957" v="1792" actId="700"/>
          <ac:spMkLst>
            <pc:docMk/>
            <pc:sldMk cId="3727477242" sldId="317"/>
            <ac:spMk id="5" creationId="{19B413F0-0C03-474A-2DDC-C3D7A9ACA7EC}"/>
          </ac:spMkLst>
        </pc:spChg>
        <pc:spChg chg="mod ord">
          <ac:chgData name="Fiore, Susan" userId="c9e6761f-4747-4656-90dc-bf3e16172238" providerId="ADAL" clId="{4033F930-4DC9-4D4C-8439-241999B00643}" dt="2024-08-15T19:41:32.957" v="1792" actId="700"/>
          <ac:spMkLst>
            <pc:docMk/>
            <pc:sldMk cId="3727477242" sldId="317"/>
            <ac:spMk id="7" creationId="{5FA954DB-561D-EE69-68FE-A96DAE8D727E}"/>
          </ac:spMkLst>
        </pc:spChg>
        <pc:spChg chg="mod ord">
          <ac:chgData name="Fiore, Susan" userId="c9e6761f-4747-4656-90dc-bf3e16172238" providerId="ADAL" clId="{4033F930-4DC9-4D4C-8439-241999B00643}" dt="2024-08-15T19:41:32.957" v="1792" actId="700"/>
          <ac:spMkLst>
            <pc:docMk/>
            <pc:sldMk cId="3727477242" sldId="317"/>
            <ac:spMk id="12" creationId="{6AE2A6FB-D704-09BF-2B34-E99908896F5D}"/>
          </ac:spMkLst>
        </pc:spChg>
        <pc:spChg chg="mod ord">
          <ac:chgData name="Fiore, Susan" userId="c9e6761f-4747-4656-90dc-bf3e16172238" providerId="ADAL" clId="{4033F930-4DC9-4D4C-8439-241999B00643}" dt="2024-08-15T19:41:32.957" v="1792" actId="700"/>
          <ac:spMkLst>
            <pc:docMk/>
            <pc:sldMk cId="3727477242" sldId="317"/>
            <ac:spMk id="13" creationId="{0BA8CE09-20DA-CD3F-7A71-A2637C049C98}"/>
          </ac:spMkLst>
        </pc:spChg>
      </pc:sldChg>
      <pc:sldChg chg="delSp modSp add mod modClrScheme chgLayout">
        <pc:chgData name="Fiore, Susan" userId="c9e6761f-4747-4656-90dc-bf3e16172238" providerId="ADAL" clId="{4033F930-4DC9-4D4C-8439-241999B00643}" dt="2024-08-15T19:43:39.328" v="1812" actId="948"/>
        <pc:sldMkLst>
          <pc:docMk/>
          <pc:sldMk cId="1645644024" sldId="318"/>
        </pc:sldMkLst>
        <pc:spChg chg="del">
          <ac:chgData name="Fiore, Susan" userId="c9e6761f-4747-4656-90dc-bf3e16172238" providerId="ADAL" clId="{4033F930-4DC9-4D4C-8439-241999B00643}" dt="2024-08-15T19:43:23.810" v="1810" actId="478"/>
          <ac:spMkLst>
            <pc:docMk/>
            <pc:sldMk cId="1645644024" sldId="318"/>
            <ac:spMk id="2" creationId="{6D507AA3-F6E2-F8ED-66CD-CEA28C432D93}"/>
          </ac:spMkLst>
        </pc:spChg>
        <pc:spChg chg="mod ord">
          <ac:chgData name="Fiore, Susan" userId="c9e6761f-4747-4656-90dc-bf3e16172238" providerId="ADAL" clId="{4033F930-4DC9-4D4C-8439-241999B00643}" dt="2024-08-15T19:43:30.303" v="1811" actId="700"/>
          <ac:spMkLst>
            <pc:docMk/>
            <pc:sldMk cId="1645644024" sldId="318"/>
            <ac:spMk id="5" creationId="{19B413F0-0C03-474A-2DDC-C3D7A9ACA7EC}"/>
          </ac:spMkLst>
        </pc:spChg>
        <pc:spChg chg="mod ord">
          <ac:chgData name="Fiore, Susan" userId="c9e6761f-4747-4656-90dc-bf3e16172238" providerId="ADAL" clId="{4033F930-4DC9-4D4C-8439-241999B00643}" dt="2024-08-15T19:43:30.303" v="1811" actId="700"/>
          <ac:spMkLst>
            <pc:docMk/>
            <pc:sldMk cId="1645644024" sldId="318"/>
            <ac:spMk id="7" creationId="{5FA954DB-561D-EE69-68FE-A96DAE8D727E}"/>
          </ac:spMkLst>
        </pc:spChg>
        <pc:spChg chg="mod ord">
          <ac:chgData name="Fiore, Susan" userId="c9e6761f-4747-4656-90dc-bf3e16172238" providerId="ADAL" clId="{4033F930-4DC9-4D4C-8439-241999B00643}" dt="2024-08-15T19:43:30.303" v="1811" actId="700"/>
          <ac:spMkLst>
            <pc:docMk/>
            <pc:sldMk cId="1645644024" sldId="318"/>
            <ac:spMk id="12" creationId="{6AE2A6FB-D704-09BF-2B34-E99908896F5D}"/>
          </ac:spMkLst>
        </pc:spChg>
        <pc:spChg chg="mod ord">
          <ac:chgData name="Fiore, Susan" userId="c9e6761f-4747-4656-90dc-bf3e16172238" providerId="ADAL" clId="{4033F930-4DC9-4D4C-8439-241999B00643}" dt="2024-08-15T19:43:39.328" v="1812" actId="948"/>
          <ac:spMkLst>
            <pc:docMk/>
            <pc:sldMk cId="1645644024" sldId="318"/>
            <ac:spMk id="13" creationId="{0BA8CE09-20DA-CD3F-7A71-A2637C049C98}"/>
          </ac:spMkLst>
        </pc:spChg>
      </pc:sldChg>
      <pc:sldChg chg="modSp add mod modClrScheme chgLayout">
        <pc:chgData name="Fiore, Susan" userId="c9e6761f-4747-4656-90dc-bf3e16172238" providerId="ADAL" clId="{4033F930-4DC9-4D4C-8439-241999B00643}" dt="2024-08-16T08:46:12.182" v="3932" actId="20577"/>
        <pc:sldMkLst>
          <pc:docMk/>
          <pc:sldMk cId="3951863806" sldId="319"/>
        </pc:sldMkLst>
        <pc:spChg chg="mod ord">
          <ac:chgData name="Fiore, Susan" userId="c9e6761f-4747-4656-90dc-bf3e16172238" providerId="ADAL" clId="{4033F930-4DC9-4D4C-8439-241999B00643}" dt="2024-08-15T19:44:13.890" v="1820" actId="700"/>
          <ac:spMkLst>
            <pc:docMk/>
            <pc:sldMk cId="3951863806" sldId="319"/>
            <ac:spMk id="5" creationId="{19B413F0-0C03-474A-2DDC-C3D7A9ACA7EC}"/>
          </ac:spMkLst>
        </pc:spChg>
        <pc:spChg chg="mod ord">
          <ac:chgData name="Fiore, Susan" userId="c9e6761f-4747-4656-90dc-bf3e16172238" providerId="ADAL" clId="{4033F930-4DC9-4D4C-8439-241999B00643}" dt="2024-08-16T08:46:12.182" v="3932" actId="20577"/>
          <ac:spMkLst>
            <pc:docMk/>
            <pc:sldMk cId="3951863806" sldId="319"/>
            <ac:spMk id="7" creationId="{5FA954DB-561D-EE69-68FE-A96DAE8D727E}"/>
          </ac:spMkLst>
        </pc:spChg>
        <pc:spChg chg="mod ord">
          <ac:chgData name="Fiore, Susan" userId="c9e6761f-4747-4656-90dc-bf3e16172238" providerId="ADAL" clId="{4033F930-4DC9-4D4C-8439-241999B00643}" dt="2024-08-15T19:44:24.482" v="1823" actId="20577"/>
          <ac:spMkLst>
            <pc:docMk/>
            <pc:sldMk cId="3951863806" sldId="319"/>
            <ac:spMk id="12" creationId="{6AE2A6FB-D704-09BF-2B34-E99908896F5D}"/>
          </ac:spMkLst>
        </pc:spChg>
        <pc:spChg chg="mod ord">
          <ac:chgData name="Fiore, Susan" userId="c9e6761f-4747-4656-90dc-bf3e16172238" providerId="ADAL" clId="{4033F930-4DC9-4D4C-8439-241999B00643}" dt="2024-08-15T19:44:13.890" v="1820" actId="700"/>
          <ac:spMkLst>
            <pc:docMk/>
            <pc:sldMk cId="3951863806" sldId="319"/>
            <ac:spMk id="13" creationId="{0BA8CE09-20DA-CD3F-7A71-A2637C049C98}"/>
          </ac:spMkLst>
        </pc:spChg>
      </pc:sldChg>
      <pc:sldChg chg="addSp modSp add mod">
        <pc:chgData name="Fiore, Susan" userId="c9e6761f-4747-4656-90dc-bf3e16172238" providerId="ADAL" clId="{4033F930-4DC9-4D4C-8439-241999B00643}" dt="2024-08-16T09:40:53.282" v="4686" actId="1076"/>
        <pc:sldMkLst>
          <pc:docMk/>
          <pc:sldMk cId="2392420899" sldId="320"/>
        </pc:sldMkLst>
        <pc:spChg chg="mod">
          <ac:chgData name="Fiore, Susan" userId="c9e6761f-4747-4656-90dc-bf3e16172238" providerId="ADAL" clId="{4033F930-4DC9-4D4C-8439-241999B00643}" dt="2024-08-15T19:44:50.649" v="1831"/>
          <ac:spMkLst>
            <pc:docMk/>
            <pc:sldMk cId="2392420899" sldId="320"/>
            <ac:spMk id="7" creationId="{5FA954DB-561D-EE69-68FE-A96DAE8D727E}"/>
          </ac:spMkLst>
        </pc:spChg>
        <pc:spChg chg="mod">
          <ac:chgData name="Fiore, Susan" userId="c9e6761f-4747-4656-90dc-bf3e16172238" providerId="ADAL" clId="{4033F930-4DC9-4D4C-8439-241999B00643}" dt="2024-08-15T20:48:12.668" v="3162" actId="20577"/>
          <ac:spMkLst>
            <pc:docMk/>
            <pc:sldMk cId="2392420899" sldId="320"/>
            <ac:spMk id="12" creationId="{6AE2A6FB-D704-09BF-2B34-E99908896F5D}"/>
          </ac:spMkLst>
        </pc:spChg>
        <pc:spChg chg="mod">
          <ac:chgData name="Fiore, Susan" userId="c9e6761f-4747-4656-90dc-bf3e16172238" providerId="ADAL" clId="{4033F930-4DC9-4D4C-8439-241999B00643}" dt="2024-08-15T19:44:58.316" v="1832" actId="15"/>
          <ac:spMkLst>
            <pc:docMk/>
            <pc:sldMk cId="2392420899" sldId="320"/>
            <ac:spMk id="13" creationId="{0BA8CE09-20DA-CD3F-7A71-A2637C049C98}"/>
          </ac:spMkLst>
        </pc:spChg>
        <pc:picChg chg="add mod">
          <ac:chgData name="Fiore, Susan" userId="c9e6761f-4747-4656-90dc-bf3e16172238" providerId="ADAL" clId="{4033F930-4DC9-4D4C-8439-241999B00643}" dt="2024-08-16T09:40:53.282" v="4686" actId="1076"/>
          <ac:picMkLst>
            <pc:docMk/>
            <pc:sldMk cId="2392420899" sldId="320"/>
            <ac:picMk id="3" creationId="{DE86C2DD-94B2-63A9-5F76-49D971CD1F6F}"/>
          </ac:picMkLst>
        </pc:picChg>
      </pc:sldChg>
      <pc:sldChg chg="modSp add mod">
        <pc:chgData name="Fiore, Susan" userId="c9e6761f-4747-4656-90dc-bf3e16172238" providerId="ADAL" clId="{4033F930-4DC9-4D4C-8439-241999B00643}" dt="2024-08-15T19:45:57.239" v="1846" actId="6549"/>
        <pc:sldMkLst>
          <pc:docMk/>
          <pc:sldMk cId="4042174835" sldId="321"/>
        </pc:sldMkLst>
        <pc:spChg chg="mod">
          <ac:chgData name="Fiore, Susan" userId="c9e6761f-4747-4656-90dc-bf3e16172238" providerId="ADAL" clId="{4033F930-4DC9-4D4C-8439-241999B00643}" dt="2024-08-15T19:45:10.726" v="1834"/>
          <ac:spMkLst>
            <pc:docMk/>
            <pc:sldMk cId="4042174835" sldId="321"/>
            <ac:spMk id="7" creationId="{5FA954DB-561D-EE69-68FE-A96DAE8D727E}"/>
          </ac:spMkLst>
        </pc:spChg>
        <pc:spChg chg="mod">
          <ac:chgData name="Fiore, Susan" userId="c9e6761f-4747-4656-90dc-bf3e16172238" providerId="ADAL" clId="{4033F930-4DC9-4D4C-8439-241999B00643}" dt="2024-08-15T19:45:54.639" v="1845"/>
          <ac:spMkLst>
            <pc:docMk/>
            <pc:sldMk cId="4042174835" sldId="321"/>
            <ac:spMk id="12" creationId="{6AE2A6FB-D704-09BF-2B34-E99908896F5D}"/>
          </ac:spMkLst>
        </pc:spChg>
        <pc:spChg chg="mod">
          <ac:chgData name="Fiore, Susan" userId="c9e6761f-4747-4656-90dc-bf3e16172238" providerId="ADAL" clId="{4033F930-4DC9-4D4C-8439-241999B00643}" dt="2024-08-15T19:45:57.239" v="1846" actId="6549"/>
          <ac:spMkLst>
            <pc:docMk/>
            <pc:sldMk cId="4042174835" sldId="321"/>
            <ac:spMk id="13" creationId="{0BA8CE09-20DA-CD3F-7A71-A2637C049C98}"/>
          </ac:spMkLst>
        </pc:spChg>
      </pc:sldChg>
      <pc:sldChg chg="addSp delSp modSp add mod modClrScheme chgLayout">
        <pc:chgData name="Fiore, Susan" userId="c9e6761f-4747-4656-90dc-bf3e16172238" providerId="ADAL" clId="{4033F930-4DC9-4D4C-8439-241999B00643}" dt="2024-08-16T09:21:20.005" v="4436" actId="554"/>
        <pc:sldMkLst>
          <pc:docMk/>
          <pc:sldMk cId="1090039006" sldId="322"/>
        </pc:sldMkLst>
        <pc:spChg chg="add mod">
          <ac:chgData name="Fiore, Susan" userId="c9e6761f-4747-4656-90dc-bf3e16172238" providerId="ADAL" clId="{4033F930-4DC9-4D4C-8439-241999B00643}" dt="2024-08-16T09:21:20.005" v="4436" actId="554"/>
          <ac:spMkLst>
            <pc:docMk/>
            <pc:sldMk cId="1090039006" sldId="322"/>
            <ac:spMk id="2" creationId="{150BE2FA-E41A-0484-CC0C-6B75014D63CD}"/>
          </ac:spMkLst>
        </pc:spChg>
        <pc:spChg chg="add del mod ord">
          <ac:chgData name="Fiore, Susan" userId="c9e6761f-4747-4656-90dc-bf3e16172238" providerId="ADAL" clId="{4033F930-4DC9-4D4C-8439-241999B00643}" dt="2024-08-16T09:20:30.109" v="4426" actId="700"/>
          <ac:spMkLst>
            <pc:docMk/>
            <pc:sldMk cId="1090039006" sldId="322"/>
            <ac:spMk id="3" creationId="{3DACA22B-36CD-1C13-3792-488A874B6562}"/>
          </ac:spMkLst>
        </pc:spChg>
        <pc:spChg chg="add del mod ord">
          <ac:chgData name="Fiore, Susan" userId="c9e6761f-4747-4656-90dc-bf3e16172238" providerId="ADAL" clId="{4033F930-4DC9-4D4C-8439-241999B00643}" dt="2024-08-16T09:20:30.109" v="4426" actId="700"/>
          <ac:spMkLst>
            <pc:docMk/>
            <pc:sldMk cId="1090039006" sldId="322"/>
            <ac:spMk id="4" creationId="{C086404A-4341-BE73-187A-F44542852608}"/>
          </ac:spMkLst>
        </pc:spChg>
        <pc:spChg chg="mod ord">
          <ac:chgData name="Fiore, Susan" userId="c9e6761f-4747-4656-90dc-bf3e16172238" providerId="ADAL" clId="{4033F930-4DC9-4D4C-8439-241999B00643}" dt="2024-08-16T09:20:30.109" v="4426" actId="700"/>
          <ac:spMkLst>
            <pc:docMk/>
            <pc:sldMk cId="1090039006" sldId="322"/>
            <ac:spMk id="5" creationId="{19B413F0-0C03-474A-2DDC-C3D7A9ACA7EC}"/>
          </ac:spMkLst>
        </pc:spChg>
        <pc:spChg chg="add mod">
          <ac:chgData name="Fiore, Susan" userId="c9e6761f-4747-4656-90dc-bf3e16172238" providerId="ADAL" clId="{4033F930-4DC9-4D4C-8439-241999B00643}" dt="2024-08-16T09:21:20.005" v="4436" actId="554"/>
          <ac:spMkLst>
            <pc:docMk/>
            <pc:sldMk cId="1090039006" sldId="322"/>
            <ac:spMk id="6" creationId="{6F2D2F5C-C901-D0BD-41B7-029F0049E11B}"/>
          </ac:spMkLst>
        </pc:spChg>
        <pc:spChg chg="mod ord">
          <ac:chgData name="Fiore, Susan" userId="c9e6761f-4747-4656-90dc-bf3e16172238" providerId="ADAL" clId="{4033F930-4DC9-4D4C-8439-241999B00643}" dt="2024-08-16T09:20:30.109" v="4426" actId="700"/>
          <ac:spMkLst>
            <pc:docMk/>
            <pc:sldMk cId="1090039006" sldId="322"/>
            <ac:spMk id="7" creationId="{5FA954DB-561D-EE69-68FE-A96DAE8D727E}"/>
          </ac:spMkLst>
        </pc:spChg>
        <pc:spChg chg="mod ord">
          <ac:chgData name="Fiore, Susan" userId="c9e6761f-4747-4656-90dc-bf3e16172238" providerId="ADAL" clId="{4033F930-4DC9-4D4C-8439-241999B00643}" dt="2024-08-16T09:20:30.109" v="4426" actId="700"/>
          <ac:spMkLst>
            <pc:docMk/>
            <pc:sldMk cId="1090039006" sldId="322"/>
            <ac:spMk id="12" creationId="{6AE2A6FB-D704-09BF-2B34-E99908896F5D}"/>
          </ac:spMkLst>
        </pc:spChg>
        <pc:spChg chg="mod ord">
          <ac:chgData name="Fiore, Susan" userId="c9e6761f-4747-4656-90dc-bf3e16172238" providerId="ADAL" clId="{4033F930-4DC9-4D4C-8439-241999B00643}" dt="2024-08-16T09:20:30.109" v="4426" actId="700"/>
          <ac:spMkLst>
            <pc:docMk/>
            <pc:sldMk cId="1090039006" sldId="322"/>
            <ac:spMk id="13" creationId="{0BA8CE09-20DA-CD3F-7A71-A2637C049C98}"/>
          </ac:spMkLst>
        </pc:spChg>
      </pc:sldChg>
      <pc:sldChg chg="addSp delSp modSp new mod modClrScheme chgLayout">
        <pc:chgData name="Fiore, Susan" userId="c9e6761f-4747-4656-90dc-bf3e16172238" providerId="ADAL" clId="{4033F930-4DC9-4D4C-8439-241999B00643}" dt="2024-08-15T19:52:12.519" v="1973"/>
        <pc:sldMkLst>
          <pc:docMk/>
          <pc:sldMk cId="3709354857" sldId="323"/>
        </pc:sldMkLst>
        <pc:spChg chg="mod ord">
          <ac:chgData name="Fiore, Susan" userId="c9e6761f-4747-4656-90dc-bf3e16172238" providerId="ADAL" clId="{4033F930-4DC9-4D4C-8439-241999B00643}" dt="2024-08-15T19:49:25.544" v="1881" actId="20577"/>
          <ac:spMkLst>
            <pc:docMk/>
            <pc:sldMk cId="3709354857" sldId="323"/>
            <ac:spMk id="2" creationId="{B12CC41B-CB70-B752-8027-76ECCE5D9185}"/>
          </ac:spMkLst>
        </pc:spChg>
        <pc:spChg chg="del">
          <ac:chgData name="Fiore, Susan" userId="c9e6761f-4747-4656-90dc-bf3e16172238" providerId="ADAL" clId="{4033F930-4DC9-4D4C-8439-241999B00643}" dt="2024-08-15T19:49:08.331" v="1874" actId="700"/>
          <ac:spMkLst>
            <pc:docMk/>
            <pc:sldMk cId="3709354857" sldId="323"/>
            <ac:spMk id="3" creationId="{C8890456-50AC-3484-2AE9-E0521FF985F1}"/>
          </ac:spMkLst>
        </pc:spChg>
        <pc:spChg chg="del">
          <ac:chgData name="Fiore, Susan" userId="c9e6761f-4747-4656-90dc-bf3e16172238" providerId="ADAL" clId="{4033F930-4DC9-4D4C-8439-241999B00643}" dt="2024-08-15T19:49:08.331" v="1874" actId="700"/>
          <ac:spMkLst>
            <pc:docMk/>
            <pc:sldMk cId="3709354857" sldId="323"/>
            <ac:spMk id="4" creationId="{DB9DC70D-35F7-7B41-9B7F-69E0B0B29197}"/>
          </ac:spMkLst>
        </pc:spChg>
        <pc:spChg chg="mod ord">
          <ac:chgData name="Fiore, Susan" userId="c9e6761f-4747-4656-90dc-bf3e16172238" providerId="ADAL" clId="{4033F930-4DC9-4D4C-8439-241999B00643}" dt="2024-08-15T19:49:08.331" v="1874" actId="700"/>
          <ac:spMkLst>
            <pc:docMk/>
            <pc:sldMk cId="3709354857" sldId="323"/>
            <ac:spMk id="5" creationId="{4BB5912E-5657-EA0A-24AB-7CF2FBA619E0}"/>
          </ac:spMkLst>
        </pc:spChg>
        <pc:graphicFrameChg chg="add mod modGraphic">
          <ac:chgData name="Fiore, Susan" userId="c9e6761f-4747-4656-90dc-bf3e16172238" providerId="ADAL" clId="{4033F930-4DC9-4D4C-8439-241999B00643}" dt="2024-08-15T19:52:12.519" v="1973"/>
          <ac:graphicFrameMkLst>
            <pc:docMk/>
            <pc:sldMk cId="3709354857" sldId="323"/>
            <ac:graphicFrameMk id="6" creationId="{F9D32ED9-40CC-74F5-7E56-3A7620D3D9B1}"/>
          </ac:graphicFrameMkLst>
        </pc:graphicFrameChg>
      </pc:sldChg>
      <pc:sldChg chg="addSp delSp modSp add mod">
        <pc:chgData name="Fiore, Susan" userId="c9e6761f-4747-4656-90dc-bf3e16172238" providerId="ADAL" clId="{4033F930-4DC9-4D4C-8439-241999B00643}" dt="2024-08-15T20:29:00.170" v="2765" actId="208"/>
        <pc:sldMkLst>
          <pc:docMk/>
          <pc:sldMk cId="4025725982" sldId="324"/>
        </pc:sldMkLst>
        <pc:spChg chg="mod">
          <ac:chgData name="Fiore, Susan" userId="c9e6761f-4747-4656-90dc-bf3e16172238" providerId="ADAL" clId="{4033F930-4DC9-4D4C-8439-241999B00643}" dt="2024-08-15T19:53:01.787" v="1983" actId="20577"/>
          <ac:spMkLst>
            <pc:docMk/>
            <pc:sldMk cId="4025725982" sldId="324"/>
            <ac:spMk id="2" creationId="{B12CC41B-CB70-B752-8027-76ECCE5D9185}"/>
          </ac:spMkLst>
        </pc:spChg>
        <pc:graphicFrameChg chg="del">
          <ac:chgData name="Fiore, Susan" userId="c9e6761f-4747-4656-90dc-bf3e16172238" providerId="ADAL" clId="{4033F930-4DC9-4D4C-8439-241999B00643}" dt="2024-08-15T19:53:04.720" v="1984" actId="478"/>
          <ac:graphicFrameMkLst>
            <pc:docMk/>
            <pc:sldMk cId="4025725982" sldId="324"/>
            <ac:graphicFrameMk id="6" creationId="{F9D32ED9-40CC-74F5-7E56-3A7620D3D9B1}"/>
          </ac:graphicFrameMkLst>
        </pc:graphicFrameChg>
        <pc:picChg chg="add mod">
          <ac:chgData name="Fiore, Susan" userId="c9e6761f-4747-4656-90dc-bf3e16172238" providerId="ADAL" clId="{4033F930-4DC9-4D4C-8439-241999B00643}" dt="2024-08-15T20:29:00.170" v="2765" actId="208"/>
          <ac:picMkLst>
            <pc:docMk/>
            <pc:sldMk cId="4025725982" sldId="324"/>
            <ac:picMk id="4" creationId="{8A40C854-5291-28C9-3AB7-E84B7E2E7773}"/>
          </ac:picMkLst>
        </pc:picChg>
      </pc:sldChg>
      <pc:sldChg chg="modSp add mod">
        <pc:chgData name="Fiore, Susan" userId="c9e6761f-4747-4656-90dc-bf3e16172238" providerId="ADAL" clId="{4033F930-4DC9-4D4C-8439-241999B00643}" dt="2024-08-16T09:37:28.948" v="4629"/>
        <pc:sldMkLst>
          <pc:docMk/>
          <pc:sldMk cId="3282264665" sldId="325"/>
        </pc:sldMkLst>
        <pc:spChg chg="mod">
          <ac:chgData name="Fiore, Susan" userId="c9e6761f-4747-4656-90dc-bf3e16172238" providerId="ADAL" clId="{4033F930-4DC9-4D4C-8439-241999B00643}" dt="2024-08-16T09:37:28.948" v="4629"/>
          <ac:spMkLst>
            <pc:docMk/>
            <pc:sldMk cId="3282264665" sldId="325"/>
            <ac:spMk id="2" creationId="{219AAFF6-AED2-65AA-A06B-88AEA4ED5C34}"/>
          </ac:spMkLst>
        </pc:spChg>
        <pc:spChg chg="mod">
          <ac:chgData name="Fiore, Susan" userId="c9e6761f-4747-4656-90dc-bf3e16172238" providerId="ADAL" clId="{4033F930-4DC9-4D4C-8439-241999B00643}" dt="2024-08-15T20:41:06.990" v="2981" actId="21"/>
          <ac:spMkLst>
            <pc:docMk/>
            <pc:sldMk cId="3282264665" sldId="325"/>
            <ac:spMk id="8" creationId="{8E069323-9E39-390A-71EE-266E5E51E6AD}"/>
          </ac:spMkLst>
        </pc:spChg>
        <pc:spChg chg="mod">
          <ac:chgData name="Fiore, Susan" userId="c9e6761f-4747-4656-90dc-bf3e16172238" providerId="ADAL" clId="{4033F930-4DC9-4D4C-8439-241999B00643}" dt="2024-08-15T20:41:34.259" v="2988"/>
          <ac:spMkLst>
            <pc:docMk/>
            <pc:sldMk cId="3282264665" sldId="325"/>
            <ac:spMk id="9" creationId="{3B5836A7-DC00-C077-B847-3A7149FE0ABC}"/>
          </ac:spMkLst>
        </pc:spChg>
      </pc:sldChg>
      <pc:sldChg chg="addSp delSp modSp new mod setBg modClrScheme chgLayout">
        <pc:chgData name="Fiore, Susan" userId="c9e6761f-4747-4656-90dc-bf3e16172238" providerId="ADAL" clId="{4033F930-4DC9-4D4C-8439-241999B00643}" dt="2024-08-16T08:09:07.827" v="3446" actId="700"/>
        <pc:sldMkLst>
          <pc:docMk/>
          <pc:sldMk cId="3761980344" sldId="326"/>
        </pc:sldMkLst>
        <pc:spChg chg="del mod ord">
          <ac:chgData name="Fiore, Susan" userId="c9e6761f-4747-4656-90dc-bf3e16172238" providerId="ADAL" clId="{4033F930-4DC9-4D4C-8439-241999B00643}" dt="2024-08-16T08:09:07.827" v="3446" actId="700"/>
          <ac:spMkLst>
            <pc:docMk/>
            <pc:sldMk cId="3761980344" sldId="326"/>
            <ac:spMk id="2" creationId="{416A3383-B074-6AF4-05C5-D74BA8B82F8A}"/>
          </ac:spMkLst>
        </pc:spChg>
        <pc:spChg chg="mod ord">
          <ac:chgData name="Fiore, Susan" userId="c9e6761f-4747-4656-90dc-bf3e16172238" providerId="ADAL" clId="{4033F930-4DC9-4D4C-8439-241999B00643}" dt="2024-08-16T08:09:07.827" v="3446" actId="700"/>
          <ac:spMkLst>
            <pc:docMk/>
            <pc:sldMk cId="3761980344" sldId="326"/>
            <ac:spMk id="3" creationId="{88868D65-B8C9-64DC-2EB1-0C1C386D5F4D}"/>
          </ac:spMkLst>
        </pc:spChg>
        <pc:spChg chg="add del">
          <ac:chgData name="Fiore, Susan" userId="c9e6761f-4747-4656-90dc-bf3e16172238" providerId="ADAL" clId="{4033F930-4DC9-4D4C-8439-241999B00643}" dt="2024-08-16T08:09:07.827" v="3446" actId="700"/>
          <ac:spMkLst>
            <pc:docMk/>
            <pc:sldMk cId="3761980344" sldId="326"/>
            <ac:spMk id="4" creationId="{E85A5176-B74B-5F82-5BF6-F7E6E4F15D37}"/>
          </ac:spMkLst>
        </pc:spChg>
        <pc:spChg chg="mod ord">
          <ac:chgData name="Fiore, Susan" userId="c9e6761f-4747-4656-90dc-bf3e16172238" providerId="ADAL" clId="{4033F930-4DC9-4D4C-8439-241999B00643}" dt="2024-08-16T08:09:07.827" v="3446" actId="700"/>
          <ac:spMkLst>
            <pc:docMk/>
            <pc:sldMk cId="3761980344" sldId="326"/>
            <ac:spMk id="5" creationId="{3A6E7580-91FE-A2B2-FD66-E929CBC68250}"/>
          </ac:spMkLst>
        </pc:spChg>
        <pc:spChg chg="add mod ord">
          <ac:chgData name="Fiore, Susan" userId="c9e6761f-4747-4656-90dc-bf3e16172238" providerId="ADAL" clId="{4033F930-4DC9-4D4C-8439-241999B00643}" dt="2024-08-16T08:09:07.827" v="3446" actId="700"/>
          <ac:spMkLst>
            <pc:docMk/>
            <pc:sldMk cId="3761980344" sldId="326"/>
            <ac:spMk id="6" creationId="{64176EB7-A6FB-4273-15CC-00CF3BB60EC5}"/>
          </ac:spMkLst>
        </pc:spChg>
      </pc:sldChg>
      <pc:sldChg chg="addSp delSp modSp new mod modClrScheme chgLayout">
        <pc:chgData name="Fiore, Susan" userId="c9e6761f-4747-4656-90dc-bf3e16172238" providerId="ADAL" clId="{4033F930-4DC9-4D4C-8439-241999B00643}" dt="2024-08-16T08:10:03.062" v="3460" actId="20577"/>
        <pc:sldMkLst>
          <pc:docMk/>
          <pc:sldMk cId="4059913763" sldId="327"/>
        </pc:sldMkLst>
        <pc:spChg chg="del mod ord">
          <ac:chgData name="Fiore, Susan" userId="c9e6761f-4747-4656-90dc-bf3e16172238" providerId="ADAL" clId="{4033F930-4DC9-4D4C-8439-241999B00643}" dt="2024-08-16T08:09:58.306" v="3450" actId="700"/>
          <ac:spMkLst>
            <pc:docMk/>
            <pc:sldMk cId="4059913763" sldId="327"/>
            <ac:spMk id="2" creationId="{62FA4D34-1D91-A3F0-53F7-EB2A19633C52}"/>
          </ac:spMkLst>
        </pc:spChg>
        <pc:spChg chg="del mod ord">
          <ac:chgData name="Fiore, Susan" userId="c9e6761f-4747-4656-90dc-bf3e16172238" providerId="ADAL" clId="{4033F930-4DC9-4D4C-8439-241999B00643}" dt="2024-08-16T08:09:58.306" v="3450" actId="700"/>
          <ac:spMkLst>
            <pc:docMk/>
            <pc:sldMk cId="4059913763" sldId="327"/>
            <ac:spMk id="3" creationId="{1CCFB120-7182-65CE-5803-041E05866851}"/>
          </ac:spMkLst>
        </pc:spChg>
        <pc:spChg chg="mod ord">
          <ac:chgData name="Fiore, Susan" userId="c9e6761f-4747-4656-90dc-bf3e16172238" providerId="ADAL" clId="{4033F930-4DC9-4D4C-8439-241999B00643}" dt="2024-08-16T08:09:58.306" v="3450" actId="700"/>
          <ac:spMkLst>
            <pc:docMk/>
            <pc:sldMk cId="4059913763" sldId="327"/>
            <ac:spMk id="4" creationId="{A5429361-8A9A-D074-C5D3-0C01C0436C19}"/>
          </ac:spMkLst>
        </pc:spChg>
        <pc:spChg chg="add mod ord">
          <ac:chgData name="Fiore, Susan" userId="c9e6761f-4747-4656-90dc-bf3e16172238" providerId="ADAL" clId="{4033F930-4DC9-4D4C-8439-241999B00643}" dt="2024-08-16T08:09:58.306" v="3450" actId="700"/>
          <ac:spMkLst>
            <pc:docMk/>
            <pc:sldMk cId="4059913763" sldId="327"/>
            <ac:spMk id="5" creationId="{11FCA633-C226-03A7-C935-DB389EE9B587}"/>
          </ac:spMkLst>
        </pc:spChg>
        <pc:spChg chg="add mod ord">
          <ac:chgData name="Fiore, Susan" userId="c9e6761f-4747-4656-90dc-bf3e16172238" providerId="ADAL" clId="{4033F930-4DC9-4D4C-8439-241999B00643}" dt="2024-08-16T08:10:03.062" v="3460" actId="20577"/>
          <ac:spMkLst>
            <pc:docMk/>
            <pc:sldMk cId="4059913763" sldId="327"/>
            <ac:spMk id="6" creationId="{64B69B91-1154-B2D9-CEDB-3B21E8025D98}"/>
          </ac:spMkLst>
        </pc:spChg>
      </pc:sldChg>
      <pc:sldChg chg="modSp add mod">
        <pc:chgData name="Fiore, Susan" userId="c9e6761f-4747-4656-90dc-bf3e16172238" providerId="ADAL" clId="{4033F930-4DC9-4D4C-8439-241999B00643}" dt="2024-08-16T08:10:33.388" v="3462"/>
        <pc:sldMkLst>
          <pc:docMk/>
          <pc:sldMk cId="2129977638" sldId="328"/>
        </pc:sldMkLst>
        <pc:spChg chg="mod">
          <ac:chgData name="Fiore, Susan" userId="c9e6761f-4747-4656-90dc-bf3e16172238" providerId="ADAL" clId="{4033F930-4DC9-4D4C-8439-241999B00643}" dt="2024-08-16T08:10:33.388" v="3462"/>
          <ac:spMkLst>
            <pc:docMk/>
            <pc:sldMk cId="2129977638" sldId="328"/>
            <ac:spMk id="6" creationId="{64B69B91-1154-B2D9-CEDB-3B21E8025D98}"/>
          </ac:spMkLst>
        </pc:spChg>
      </pc:sldChg>
      <pc:sldChg chg="modSp add mod">
        <pc:chgData name="Fiore, Susan" userId="c9e6761f-4747-4656-90dc-bf3e16172238" providerId="ADAL" clId="{4033F930-4DC9-4D4C-8439-241999B00643}" dt="2024-08-16T08:10:56.742" v="3478" actId="20577"/>
        <pc:sldMkLst>
          <pc:docMk/>
          <pc:sldMk cId="2873540868" sldId="329"/>
        </pc:sldMkLst>
        <pc:spChg chg="mod">
          <ac:chgData name="Fiore, Susan" userId="c9e6761f-4747-4656-90dc-bf3e16172238" providerId="ADAL" clId="{4033F930-4DC9-4D4C-8439-241999B00643}" dt="2024-08-16T08:10:56.742" v="3478" actId="20577"/>
          <ac:spMkLst>
            <pc:docMk/>
            <pc:sldMk cId="2873540868" sldId="329"/>
            <ac:spMk id="6" creationId="{64B69B91-1154-B2D9-CEDB-3B21E8025D98}"/>
          </ac:spMkLst>
        </pc:spChg>
      </pc:sldChg>
      <pc:sldChg chg="modSp add mod">
        <pc:chgData name="Fiore, Susan" userId="c9e6761f-4747-4656-90dc-bf3e16172238" providerId="ADAL" clId="{4033F930-4DC9-4D4C-8439-241999B00643}" dt="2024-08-16T08:11:46.988" v="3494"/>
        <pc:sldMkLst>
          <pc:docMk/>
          <pc:sldMk cId="1839912678" sldId="330"/>
        </pc:sldMkLst>
        <pc:spChg chg="mod">
          <ac:chgData name="Fiore, Susan" userId="c9e6761f-4747-4656-90dc-bf3e16172238" providerId="ADAL" clId="{4033F930-4DC9-4D4C-8439-241999B00643}" dt="2024-08-16T08:11:46.988" v="3494"/>
          <ac:spMkLst>
            <pc:docMk/>
            <pc:sldMk cId="1839912678" sldId="330"/>
            <ac:spMk id="6" creationId="{64B69B91-1154-B2D9-CEDB-3B21E8025D98}"/>
          </ac:spMkLst>
        </pc:spChg>
      </pc:sldChg>
      <pc:sldChg chg="modSp add mod">
        <pc:chgData name="Fiore, Susan" userId="c9e6761f-4747-4656-90dc-bf3e16172238" providerId="ADAL" clId="{4033F930-4DC9-4D4C-8439-241999B00643}" dt="2024-08-16T08:44:59.783" v="3904"/>
        <pc:sldMkLst>
          <pc:docMk/>
          <pc:sldMk cId="2826284255" sldId="331"/>
        </pc:sldMkLst>
        <pc:spChg chg="mod">
          <ac:chgData name="Fiore, Susan" userId="c9e6761f-4747-4656-90dc-bf3e16172238" providerId="ADAL" clId="{4033F930-4DC9-4D4C-8439-241999B00643}" dt="2024-08-16T08:44:59.783" v="3904"/>
          <ac:spMkLst>
            <pc:docMk/>
            <pc:sldMk cId="2826284255" sldId="331"/>
            <ac:spMk id="6" creationId="{64B69B91-1154-B2D9-CEDB-3B21E8025D98}"/>
          </ac:spMkLst>
        </pc:spChg>
      </pc:sldChg>
      <pc:sldChg chg="modSp add mod">
        <pc:chgData name="Fiore, Susan" userId="c9e6761f-4747-4656-90dc-bf3e16172238" providerId="ADAL" clId="{4033F930-4DC9-4D4C-8439-241999B00643}" dt="2024-08-16T08:13:17.047" v="3498"/>
        <pc:sldMkLst>
          <pc:docMk/>
          <pc:sldMk cId="3279218129" sldId="332"/>
        </pc:sldMkLst>
        <pc:spChg chg="mod">
          <ac:chgData name="Fiore, Susan" userId="c9e6761f-4747-4656-90dc-bf3e16172238" providerId="ADAL" clId="{4033F930-4DC9-4D4C-8439-241999B00643}" dt="2024-08-16T08:13:17.047" v="3498"/>
          <ac:spMkLst>
            <pc:docMk/>
            <pc:sldMk cId="3279218129" sldId="332"/>
            <ac:spMk id="6" creationId="{64B69B91-1154-B2D9-CEDB-3B21E8025D98}"/>
          </ac:spMkLst>
        </pc:spChg>
      </pc:sldChg>
      <pc:sldChg chg="modSp add mod">
        <pc:chgData name="Fiore, Susan" userId="c9e6761f-4747-4656-90dc-bf3e16172238" providerId="ADAL" clId="{4033F930-4DC9-4D4C-8439-241999B00643}" dt="2024-08-16T08:13:33.852" v="3500"/>
        <pc:sldMkLst>
          <pc:docMk/>
          <pc:sldMk cId="288954938" sldId="333"/>
        </pc:sldMkLst>
        <pc:spChg chg="mod">
          <ac:chgData name="Fiore, Susan" userId="c9e6761f-4747-4656-90dc-bf3e16172238" providerId="ADAL" clId="{4033F930-4DC9-4D4C-8439-241999B00643}" dt="2024-08-16T08:13:33.852" v="3500"/>
          <ac:spMkLst>
            <pc:docMk/>
            <pc:sldMk cId="288954938" sldId="333"/>
            <ac:spMk id="6" creationId="{64B69B91-1154-B2D9-CEDB-3B21E8025D98}"/>
          </ac:spMkLst>
        </pc:spChg>
      </pc:sldChg>
      <pc:sldChg chg="modSp add mod">
        <pc:chgData name="Fiore, Susan" userId="c9e6761f-4747-4656-90dc-bf3e16172238" providerId="ADAL" clId="{4033F930-4DC9-4D4C-8439-241999B00643}" dt="2024-08-16T08:23:27.105" v="3609" actId="20577"/>
        <pc:sldMkLst>
          <pc:docMk/>
          <pc:sldMk cId="3801022921" sldId="334"/>
        </pc:sldMkLst>
        <pc:spChg chg="mod">
          <ac:chgData name="Fiore, Susan" userId="c9e6761f-4747-4656-90dc-bf3e16172238" providerId="ADAL" clId="{4033F930-4DC9-4D4C-8439-241999B00643}" dt="2024-08-16T08:23:27.105" v="3609" actId="20577"/>
          <ac:spMkLst>
            <pc:docMk/>
            <pc:sldMk cId="3801022921" sldId="334"/>
            <ac:spMk id="6" creationId="{64B69B91-1154-B2D9-CEDB-3B21E8025D98}"/>
          </ac:spMkLst>
        </pc:spChg>
      </pc:sldChg>
      <pc:sldChg chg="modSp add mod">
        <pc:chgData name="Fiore, Susan" userId="c9e6761f-4747-4656-90dc-bf3e16172238" providerId="ADAL" clId="{4033F930-4DC9-4D4C-8439-241999B00643}" dt="2024-08-16T08:29:57.763" v="3664"/>
        <pc:sldMkLst>
          <pc:docMk/>
          <pc:sldMk cId="3897026587" sldId="335"/>
        </pc:sldMkLst>
        <pc:spChg chg="mod">
          <ac:chgData name="Fiore, Susan" userId="c9e6761f-4747-4656-90dc-bf3e16172238" providerId="ADAL" clId="{4033F930-4DC9-4D4C-8439-241999B00643}" dt="2024-08-16T08:29:57.763" v="3664"/>
          <ac:spMkLst>
            <pc:docMk/>
            <pc:sldMk cId="3897026587" sldId="335"/>
            <ac:spMk id="6" creationId="{64B69B91-1154-B2D9-CEDB-3B21E8025D98}"/>
          </ac:spMkLst>
        </pc:spChg>
      </pc:sldChg>
      <pc:sldChg chg="modSp add mod">
        <pc:chgData name="Fiore, Susan" userId="c9e6761f-4747-4656-90dc-bf3e16172238" providerId="ADAL" clId="{4033F930-4DC9-4D4C-8439-241999B00643}" dt="2024-08-16T08:47:17.916" v="3943" actId="20577"/>
        <pc:sldMkLst>
          <pc:docMk/>
          <pc:sldMk cId="1458214610" sldId="336"/>
        </pc:sldMkLst>
        <pc:spChg chg="mod">
          <ac:chgData name="Fiore, Susan" userId="c9e6761f-4747-4656-90dc-bf3e16172238" providerId="ADAL" clId="{4033F930-4DC9-4D4C-8439-241999B00643}" dt="2024-08-16T08:47:17.916" v="3943" actId="20577"/>
          <ac:spMkLst>
            <pc:docMk/>
            <pc:sldMk cId="1458214610" sldId="336"/>
            <ac:spMk id="6" creationId="{64B69B91-1154-B2D9-CEDB-3B21E8025D98}"/>
          </ac:spMkLst>
        </pc:spChg>
      </pc:sldChg>
      <pc:sldChg chg="addSp modSp new">
        <pc:chgData name="Fiore, Susan" userId="c9e6761f-4747-4656-90dc-bf3e16172238" providerId="ADAL" clId="{4033F930-4DC9-4D4C-8439-241999B00643}" dt="2024-08-16T08:49:23.303" v="3945" actId="16037"/>
        <pc:sldMkLst>
          <pc:docMk/>
          <pc:sldMk cId="2681137013" sldId="337"/>
        </pc:sldMkLst>
        <pc:spChg chg="add mod">
          <ac:chgData name="Fiore, Susan" userId="c9e6761f-4747-4656-90dc-bf3e16172238" providerId="ADAL" clId="{4033F930-4DC9-4D4C-8439-241999B00643}" dt="2024-08-16T08:49:23.303" v="3945" actId="16037"/>
          <ac:spMkLst>
            <pc:docMk/>
            <pc:sldMk cId="2681137013" sldId="337"/>
            <ac:spMk id="4" creationId="{A860D204-2B21-3A15-450C-1C4C9113BD8B}"/>
          </ac:spMkLst>
        </pc:spChg>
        <pc:spChg chg="add mod">
          <ac:chgData name="Fiore, Susan" userId="c9e6761f-4747-4656-90dc-bf3e16172238" providerId="ADAL" clId="{4033F930-4DC9-4D4C-8439-241999B00643}" dt="2024-08-16T08:49:23.303" v="3945" actId="16037"/>
          <ac:spMkLst>
            <pc:docMk/>
            <pc:sldMk cId="2681137013" sldId="337"/>
            <ac:spMk id="5" creationId="{79CF7416-F69E-3D8F-0CAA-805CB9CD2F68}"/>
          </ac:spMkLst>
        </pc:spChg>
      </pc:sldChg>
      <pc:sldChg chg="modSp add mod">
        <pc:chgData name="Fiore, Susan" userId="c9e6761f-4747-4656-90dc-bf3e16172238" providerId="ADAL" clId="{4033F930-4DC9-4D4C-8439-241999B00643}" dt="2024-08-16T08:46:23.195" v="3934" actId="20577"/>
        <pc:sldMkLst>
          <pc:docMk/>
          <pc:sldMk cId="748473899" sldId="338"/>
        </pc:sldMkLst>
        <pc:spChg chg="mod">
          <ac:chgData name="Fiore, Susan" userId="c9e6761f-4747-4656-90dc-bf3e16172238" providerId="ADAL" clId="{4033F930-4DC9-4D4C-8439-241999B00643}" dt="2024-08-16T08:46:23.195" v="3934" actId="20577"/>
          <ac:spMkLst>
            <pc:docMk/>
            <pc:sldMk cId="748473899" sldId="338"/>
            <ac:spMk id="6" creationId="{64B69B91-1154-B2D9-CEDB-3B21E8025D98}"/>
          </ac:spMkLst>
        </pc:spChg>
      </pc:sldChg>
      <pc:sldMasterChg chg="modSp mod addSldLayout delSldLayout modSldLayout sldLayoutOrd">
        <pc:chgData name="Fiore, Susan" userId="c9e6761f-4747-4656-90dc-bf3e16172238" providerId="ADAL" clId="{4033F930-4DC9-4D4C-8439-241999B00643}" dt="2024-08-16T08:52:11.602" v="4006" actId="255"/>
        <pc:sldMasterMkLst>
          <pc:docMk/>
          <pc:sldMasterMk cId="942049286" sldId="2147483648"/>
        </pc:sldMasterMkLst>
        <pc:spChg chg="mod">
          <ac:chgData name="Fiore, Susan" userId="c9e6761f-4747-4656-90dc-bf3e16172238" providerId="ADAL" clId="{4033F930-4DC9-4D4C-8439-241999B00643}" dt="2024-08-16T08:52:11.602" v="4006" actId="255"/>
          <ac:spMkLst>
            <pc:docMk/>
            <pc:sldMasterMk cId="942049286" sldId="2147483648"/>
            <ac:spMk id="2" creationId="{592316FB-4E16-510B-23BA-40B9BB56F9BC}"/>
          </ac:spMkLst>
        </pc:spChg>
        <pc:spChg chg="mod">
          <ac:chgData name="Fiore, Susan" userId="c9e6761f-4747-4656-90dc-bf3e16172238" providerId="ADAL" clId="{4033F930-4DC9-4D4C-8439-241999B00643}" dt="2024-08-15T18:23:39.922" v="323" actId="1035"/>
          <ac:spMkLst>
            <pc:docMk/>
            <pc:sldMasterMk cId="942049286" sldId="2147483648"/>
            <ac:spMk id="3" creationId="{2AC23846-7B40-7664-4F73-E08EF6C1711B}"/>
          </ac:spMkLst>
        </pc:spChg>
        <pc:spChg chg="mod">
          <ac:chgData name="Fiore, Susan" userId="c9e6761f-4747-4656-90dc-bf3e16172238" providerId="ADAL" clId="{4033F930-4DC9-4D4C-8439-241999B00643}" dt="2024-08-15T18:40:07.672" v="644"/>
          <ac:spMkLst>
            <pc:docMk/>
            <pc:sldMasterMk cId="942049286" sldId="2147483648"/>
            <ac:spMk id="5" creationId="{DFF189AE-BA56-ACEA-84EF-CEAB4E74635F}"/>
          </ac:spMkLst>
        </pc:spChg>
        <pc:sldLayoutChg chg="addSp delSp modSp">
          <pc:chgData name="Fiore, Susan" userId="c9e6761f-4747-4656-90dc-bf3e16172238" providerId="ADAL" clId="{4033F930-4DC9-4D4C-8439-241999B00643}" dt="2024-08-15T18:40:44.641" v="646"/>
          <pc:sldLayoutMkLst>
            <pc:docMk/>
            <pc:sldMasterMk cId="942049286" sldId="2147483648"/>
            <pc:sldLayoutMk cId="1026980760" sldId="2147483649"/>
          </pc:sldLayoutMkLst>
          <pc:spChg chg="del">
            <ac:chgData name="Fiore, Susan" userId="c9e6761f-4747-4656-90dc-bf3e16172238" providerId="ADAL" clId="{4033F930-4DC9-4D4C-8439-241999B00643}" dt="2024-08-15T18:40:44.301" v="645"/>
            <ac:spMkLst>
              <pc:docMk/>
              <pc:sldMasterMk cId="942049286" sldId="2147483648"/>
              <pc:sldLayoutMk cId="1026980760" sldId="2147483649"/>
              <ac:spMk id="4" creationId="{543E2A07-10D8-2B2C-7CF7-F38E4DDE3BA5}"/>
            </ac:spMkLst>
          </pc:spChg>
          <pc:spChg chg="del">
            <ac:chgData name="Fiore, Susan" userId="c9e6761f-4747-4656-90dc-bf3e16172238" providerId="ADAL" clId="{4033F930-4DC9-4D4C-8439-241999B00643}" dt="2024-08-15T18:40:44.301" v="645"/>
            <ac:spMkLst>
              <pc:docMk/>
              <pc:sldMasterMk cId="942049286" sldId="2147483648"/>
              <pc:sldLayoutMk cId="1026980760" sldId="2147483649"/>
              <ac:spMk id="5" creationId="{AE59EC54-F5D6-A8A1-3F3C-6A464B8A4C44}"/>
            </ac:spMkLst>
          </pc:spChg>
          <pc:spChg chg="del">
            <ac:chgData name="Fiore, Susan" userId="c9e6761f-4747-4656-90dc-bf3e16172238" providerId="ADAL" clId="{4033F930-4DC9-4D4C-8439-241999B00643}" dt="2024-08-15T18:40:44.301" v="645"/>
            <ac:spMkLst>
              <pc:docMk/>
              <pc:sldMasterMk cId="942049286" sldId="2147483648"/>
              <pc:sldLayoutMk cId="1026980760" sldId="2147483649"/>
              <ac:spMk id="6" creationId="{BBB28CCE-91B6-EF28-99C0-2292271381E0}"/>
            </ac:spMkLst>
          </pc:spChg>
          <pc:spChg chg="add mod">
            <ac:chgData name="Fiore, Susan" userId="c9e6761f-4747-4656-90dc-bf3e16172238" providerId="ADAL" clId="{4033F930-4DC9-4D4C-8439-241999B00643}" dt="2024-08-15T18:40:44.641" v="646"/>
            <ac:spMkLst>
              <pc:docMk/>
              <pc:sldMasterMk cId="942049286" sldId="2147483648"/>
              <pc:sldLayoutMk cId="1026980760" sldId="2147483649"/>
              <ac:spMk id="8" creationId="{DA81B069-2C18-56D1-7484-E9D4D66CC3C1}"/>
            </ac:spMkLst>
          </pc:spChg>
          <pc:spChg chg="add mod">
            <ac:chgData name="Fiore, Susan" userId="c9e6761f-4747-4656-90dc-bf3e16172238" providerId="ADAL" clId="{4033F930-4DC9-4D4C-8439-241999B00643}" dt="2024-08-15T18:40:44.641" v="646"/>
            <ac:spMkLst>
              <pc:docMk/>
              <pc:sldMasterMk cId="942049286" sldId="2147483648"/>
              <pc:sldLayoutMk cId="1026980760" sldId="2147483649"/>
              <ac:spMk id="9" creationId="{753628C9-6ADD-F129-72B5-2EEF0E39A95F}"/>
            </ac:spMkLst>
          </pc:spChg>
        </pc:sldLayoutChg>
        <pc:sldLayoutChg chg="addSp delSp modSp mod">
          <pc:chgData name="Fiore, Susan" userId="c9e6761f-4747-4656-90dc-bf3e16172238" providerId="ADAL" clId="{4033F930-4DC9-4D4C-8439-241999B00643}" dt="2024-08-16T08:49:39.080" v="3948" actId="1036"/>
          <pc:sldLayoutMkLst>
            <pc:docMk/>
            <pc:sldMasterMk cId="942049286" sldId="2147483648"/>
            <pc:sldLayoutMk cId="3989334298" sldId="2147483650"/>
          </pc:sldLayoutMkLst>
          <pc:spChg chg="mod">
            <ac:chgData name="Fiore, Susan" userId="c9e6761f-4747-4656-90dc-bf3e16172238" providerId="ADAL" clId="{4033F930-4DC9-4D4C-8439-241999B00643}" dt="2024-08-16T08:49:39.080" v="3948" actId="1036"/>
            <ac:spMkLst>
              <pc:docMk/>
              <pc:sldMasterMk cId="942049286" sldId="2147483648"/>
              <pc:sldLayoutMk cId="3989334298" sldId="2147483650"/>
              <ac:spMk id="3" creationId="{A98A35F9-55AE-B616-7930-0EF5F2C8F637}"/>
            </ac:spMkLst>
          </pc:spChg>
          <pc:spChg chg="del">
            <ac:chgData name="Fiore, Susan" userId="c9e6761f-4747-4656-90dc-bf3e16172238" providerId="ADAL" clId="{4033F930-4DC9-4D4C-8439-241999B00643}" dt="2024-08-15T18:40:46.383" v="647"/>
            <ac:spMkLst>
              <pc:docMk/>
              <pc:sldMasterMk cId="942049286" sldId="2147483648"/>
              <pc:sldLayoutMk cId="3989334298" sldId="2147483650"/>
              <ac:spMk id="4" creationId="{7C2BA99B-C475-7881-4C02-0DF22FF05C7D}"/>
            </ac:spMkLst>
          </pc:spChg>
          <pc:spChg chg="del">
            <ac:chgData name="Fiore, Susan" userId="c9e6761f-4747-4656-90dc-bf3e16172238" providerId="ADAL" clId="{4033F930-4DC9-4D4C-8439-241999B00643}" dt="2024-08-15T18:40:46.383" v="647"/>
            <ac:spMkLst>
              <pc:docMk/>
              <pc:sldMasterMk cId="942049286" sldId="2147483648"/>
              <pc:sldLayoutMk cId="3989334298" sldId="2147483650"/>
              <ac:spMk id="5" creationId="{3D96E437-832D-9B1B-A4AA-3CA848DA0BAB}"/>
            </ac:spMkLst>
          </pc:spChg>
          <pc:spChg chg="del">
            <ac:chgData name="Fiore, Susan" userId="c9e6761f-4747-4656-90dc-bf3e16172238" providerId="ADAL" clId="{4033F930-4DC9-4D4C-8439-241999B00643}" dt="2024-08-15T18:40:46.383" v="647"/>
            <ac:spMkLst>
              <pc:docMk/>
              <pc:sldMasterMk cId="942049286" sldId="2147483648"/>
              <pc:sldLayoutMk cId="3989334298" sldId="2147483650"/>
              <ac:spMk id="6" creationId="{867DC8A1-C6F1-7AAD-F6BA-BF21444AFC5E}"/>
            </ac:spMkLst>
          </pc:spChg>
          <pc:spChg chg="add mod">
            <ac:chgData name="Fiore, Susan" userId="c9e6761f-4747-4656-90dc-bf3e16172238" providerId="ADAL" clId="{4033F930-4DC9-4D4C-8439-241999B00643}" dt="2024-08-15T18:40:46.699" v="648"/>
            <ac:spMkLst>
              <pc:docMk/>
              <pc:sldMasterMk cId="942049286" sldId="2147483648"/>
              <pc:sldLayoutMk cId="3989334298" sldId="2147483650"/>
              <ac:spMk id="7" creationId="{237B0AE3-5E7E-C6BB-4BC3-E30E1412B4F4}"/>
            </ac:spMkLst>
          </pc:spChg>
          <pc:spChg chg="add mod">
            <ac:chgData name="Fiore, Susan" userId="c9e6761f-4747-4656-90dc-bf3e16172238" providerId="ADAL" clId="{4033F930-4DC9-4D4C-8439-241999B00643}" dt="2024-08-15T18:40:46.699" v="648"/>
            <ac:spMkLst>
              <pc:docMk/>
              <pc:sldMasterMk cId="942049286" sldId="2147483648"/>
              <pc:sldLayoutMk cId="3989334298" sldId="2147483650"/>
              <ac:spMk id="8" creationId="{E5C549A2-5907-96D4-DBD0-38B737E904D2}"/>
            </ac:spMkLst>
          </pc:spChg>
        </pc:sldLayoutChg>
        <pc:sldLayoutChg chg="addSp delSp modSp del">
          <pc:chgData name="Fiore, Susan" userId="c9e6761f-4747-4656-90dc-bf3e16172238" providerId="ADAL" clId="{4033F930-4DC9-4D4C-8439-241999B00643}" dt="2024-08-16T08:50:38.507" v="3986" actId="2696"/>
          <pc:sldLayoutMkLst>
            <pc:docMk/>
            <pc:sldMasterMk cId="942049286" sldId="2147483648"/>
            <pc:sldLayoutMk cId="1719682411" sldId="2147483651"/>
          </pc:sldLayoutMkLst>
          <pc:spChg chg="del">
            <ac:chgData name="Fiore, Susan" userId="c9e6761f-4747-4656-90dc-bf3e16172238" providerId="ADAL" clId="{4033F930-4DC9-4D4C-8439-241999B00643}" dt="2024-08-15T18:41:07.702" v="661"/>
            <ac:spMkLst>
              <pc:docMk/>
              <pc:sldMasterMk cId="942049286" sldId="2147483648"/>
              <pc:sldLayoutMk cId="1719682411" sldId="2147483651"/>
              <ac:spMk id="4" creationId="{C3D83EBF-0662-6BB9-E11F-97BD6CB9E958}"/>
            </ac:spMkLst>
          </pc:spChg>
          <pc:spChg chg="del">
            <ac:chgData name="Fiore, Susan" userId="c9e6761f-4747-4656-90dc-bf3e16172238" providerId="ADAL" clId="{4033F930-4DC9-4D4C-8439-241999B00643}" dt="2024-08-15T18:41:07.702" v="661"/>
            <ac:spMkLst>
              <pc:docMk/>
              <pc:sldMasterMk cId="942049286" sldId="2147483648"/>
              <pc:sldLayoutMk cId="1719682411" sldId="2147483651"/>
              <ac:spMk id="5" creationId="{BE73899E-2EEC-3F08-C0FC-69A371A7EDC6}"/>
            </ac:spMkLst>
          </pc:spChg>
          <pc:spChg chg="del">
            <ac:chgData name="Fiore, Susan" userId="c9e6761f-4747-4656-90dc-bf3e16172238" providerId="ADAL" clId="{4033F930-4DC9-4D4C-8439-241999B00643}" dt="2024-08-15T18:41:07.702" v="661"/>
            <ac:spMkLst>
              <pc:docMk/>
              <pc:sldMasterMk cId="942049286" sldId="2147483648"/>
              <pc:sldLayoutMk cId="1719682411" sldId="2147483651"/>
              <ac:spMk id="6" creationId="{A01386FF-59EF-BBDE-450D-B4E4D339AE64}"/>
            </ac:spMkLst>
          </pc:spChg>
          <pc:spChg chg="add mod">
            <ac:chgData name="Fiore, Susan" userId="c9e6761f-4747-4656-90dc-bf3e16172238" providerId="ADAL" clId="{4033F930-4DC9-4D4C-8439-241999B00643}" dt="2024-08-15T18:41:07.967" v="662"/>
            <ac:spMkLst>
              <pc:docMk/>
              <pc:sldMasterMk cId="942049286" sldId="2147483648"/>
              <pc:sldLayoutMk cId="1719682411" sldId="2147483651"/>
              <ac:spMk id="7" creationId="{14932176-811C-C7F6-5A4F-76C704889647}"/>
            </ac:spMkLst>
          </pc:spChg>
          <pc:spChg chg="add mod">
            <ac:chgData name="Fiore, Susan" userId="c9e6761f-4747-4656-90dc-bf3e16172238" providerId="ADAL" clId="{4033F930-4DC9-4D4C-8439-241999B00643}" dt="2024-08-15T18:41:07.967" v="662"/>
            <ac:spMkLst>
              <pc:docMk/>
              <pc:sldMasterMk cId="942049286" sldId="2147483648"/>
              <pc:sldLayoutMk cId="1719682411" sldId="2147483651"/>
              <ac:spMk id="8" creationId="{03BDDDF4-237F-00F0-6F01-E438D07569E1}"/>
            </ac:spMkLst>
          </pc:spChg>
        </pc:sldLayoutChg>
        <pc:sldLayoutChg chg="addSp delSp modSp mod ord">
          <pc:chgData name="Fiore, Susan" userId="c9e6761f-4747-4656-90dc-bf3e16172238" providerId="ADAL" clId="{4033F930-4DC9-4D4C-8439-241999B00643}" dt="2024-08-16T08:50:43.215" v="3989" actId="1036"/>
          <pc:sldLayoutMkLst>
            <pc:docMk/>
            <pc:sldMasterMk cId="942049286" sldId="2147483648"/>
            <pc:sldLayoutMk cId="1001668573" sldId="2147483652"/>
          </pc:sldLayoutMkLst>
          <pc:spChg chg="mod">
            <ac:chgData name="Fiore, Susan" userId="c9e6761f-4747-4656-90dc-bf3e16172238" providerId="ADAL" clId="{4033F930-4DC9-4D4C-8439-241999B00643}" dt="2024-08-16T08:50:43.215" v="3989" actId="1036"/>
            <ac:spMkLst>
              <pc:docMk/>
              <pc:sldMasterMk cId="942049286" sldId="2147483648"/>
              <pc:sldLayoutMk cId="1001668573" sldId="2147483652"/>
              <ac:spMk id="3" creationId="{F8DD504F-A506-AC43-396E-8013B908886D}"/>
            </ac:spMkLst>
          </pc:spChg>
          <pc:spChg chg="mod">
            <ac:chgData name="Fiore, Susan" userId="c9e6761f-4747-4656-90dc-bf3e16172238" providerId="ADAL" clId="{4033F930-4DC9-4D4C-8439-241999B00643}" dt="2024-08-16T08:50:43.215" v="3989" actId="1036"/>
            <ac:spMkLst>
              <pc:docMk/>
              <pc:sldMasterMk cId="942049286" sldId="2147483648"/>
              <pc:sldLayoutMk cId="1001668573" sldId="2147483652"/>
              <ac:spMk id="4" creationId="{4863DAF9-8C4D-479A-893B-BF398FB48169}"/>
            </ac:spMkLst>
          </pc:spChg>
          <pc:spChg chg="del">
            <ac:chgData name="Fiore, Susan" userId="c9e6761f-4747-4656-90dc-bf3e16172238" providerId="ADAL" clId="{4033F930-4DC9-4D4C-8439-241999B00643}" dt="2024-08-15T18:41:09.836" v="663"/>
            <ac:spMkLst>
              <pc:docMk/>
              <pc:sldMasterMk cId="942049286" sldId="2147483648"/>
              <pc:sldLayoutMk cId="1001668573" sldId="2147483652"/>
              <ac:spMk id="5" creationId="{49DBA8BD-6122-4138-A6EB-4F22B809D660}"/>
            </ac:spMkLst>
          </pc:spChg>
          <pc:spChg chg="del">
            <ac:chgData name="Fiore, Susan" userId="c9e6761f-4747-4656-90dc-bf3e16172238" providerId="ADAL" clId="{4033F930-4DC9-4D4C-8439-241999B00643}" dt="2024-08-15T18:41:09.836" v="663"/>
            <ac:spMkLst>
              <pc:docMk/>
              <pc:sldMasterMk cId="942049286" sldId="2147483648"/>
              <pc:sldLayoutMk cId="1001668573" sldId="2147483652"/>
              <ac:spMk id="6" creationId="{EA972EE5-24C5-3990-20A2-C14DA617C53F}"/>
            </ac:spMkLst>
          </pc:spChg>
          <pc:spChg chg="del">
            <ac:chgData name="Fiore, Susan" userId="c9e6761f-4747-4656-90dc-bf3e16172238" providerId="ADAL" clId="{4033F930-4DC9-4D4C-8439-241999B00643}" dt="2024-08-15T18:41:09.836" v="663"/>
            <ac:spMkLst>
              <pc:docMk/>
              <pc:sldMasterMk cId="942049286" sldId="2147483648"/>
              <pc:sldLayoutMk cId="1001668573" sldId="2147483652"/>
              <ac:spMk id="7" creationId="{4B6B0CD8-0972-120B-02D3-81EC681B8494}"/>
            </ac:spMkLst>
          </pc:spChg>
          <pc:spChg chg="add mod">
            <ac:chgData name="Fiore, Susan" userId="c9e6761f-4747-4656-90dc-bf3e16172238" providerId="ADAL" clId="{4033F930-4DC9-4D4C-8439-241999B00643}" dt="2024-08-15T18:41:10.099" v="664"/>
            <ac:spMkLst>
              <pc:docMk/>
              <pc:sldMasterMk cId="942049286" sldId="2147483648"/>
              <pc:sldLayoutMk cId="1001668573" sldId="2147483652"/>
              <ac:spMk id="8" creationId="{89A36A65-4B58-4B72-8B6B-5C91ABD1AF9D}"/>
            </ac:spMkLst>
          </pc:spChg>
          <pc:spChg chg="add mod">
            <ac:chgData name="Fiore, Susan" userId="c9e6761f-4747-4656-90dc-bf3e16172238" providerId="ADAL" clId="{4033F930-4DC9-4D4C-8439-241999B00643}" dt="2024-08-15T18:41:10.099" v="664"/>
            <ac:spMkLst>
              <pc:docMk/>
              <pc:sldMasterMk cId="942049286" sldId="2147483648"/>
              <pc:sldLayoutMk cId="1001668573" sldId="2147483652"/>
              <ac:spMk id="9" creationId="{4F391F67-BD8E-E0E5-9516-69D41BE31C51}"/>
            </ac:spMkLst>
          </pc:spChg>
        </pc:sldLayoutChg>
        <pc:sldLayoutChg chg="addSp delSp modSp">
          <pc:chgData name="Fiore, Susan" userId="c9e6761f-4747-4656-90dc-bf3e16172238" providerId="ADAL" clId="{4033F930-4DC9-4D4C-8439-241999B00643}" dt="2024-08-15T18:41:14.922" v="666"/>
          <pc:sldLayoutMkLst>
            <pc:docMk/>
            <pc:sldMasterMk cId="942049286" sldId="2147483648"/>
            <pc:sldLayoutMk cId="2494218626" sldId="2147483653"/>
          </pc:sldLayoutMkLst>
          <pc:spChg chg="del">
            <ac:chgData name="Fiore, Susan" userId="c9e6761f-4747-4656-90dc-bf3e16172238" providerId="ADAL" clId="{4033F930-4DC9-4D4C-8439-241999B00643}" dt="2024-08-15T18:41:14.638" v="665"/>
            <ac:spMkLst>
              <pc:docMk/>
              <pc:sldMasterMk cId="942049286" sldId="2147483648"/>
              <pc:sldLayoutMk cId="2494218626" sldId="2147483653"/>
              <ac:spMk id="7" creationId="{FF9CB56D-8B21-45B3-B76B-0CE68EF1751D}"/>
            </ac:spMkLst>
          </pc:spChg>
          <pc:spChg chg="del">
            <ac:chgData name="Fiore, Susan" userId="c9e6761f-4747-4656-90dc-bf3e16172238" providerId="ADAL" clId="{4033F930-4DC9-4D4C-8439-241999B00643}" dt="2024-08-15T18:41:14.638" v="665"/>
            <ac:spMkLst>
              <pc:docMk/>
              <pc:sldMasterMk cId="942049286" sldId="2147483648"/>
              <pc:sldLayoutMk cId="2494218626" sldId="2147483653"/>
              <ac:spMk id="8" creationId="{6F3A1E7F-C1EC-0D8C-EBEF-596F28AC15CD}"/>
            </ac:spMkLst>
          </pc:spChg>
          <pc:spChg chg="del">
            <ac:chgData name="Fiore, Susan" userId="c9e6761f-4747-4656-90dc-bf3e16172238" providerId="ADAL" clId="{4033F930-4DC9-4D4C-8439-241999B00643}" dt="2024-08-15T18:41:14.638" v="665"/>
            <ac:spMkLst>
              <pc:docMk/>
              <pc:sldMasterMk cId="942049286" sldId="2147483648"/>
              <pc:sldLayoutMk cId="2494218626" sldId="2147483653"/>
              <ac:spMk id="9" creationId="{CE15D2DA-0EFC-5E01-9D52-467747AFBCC1}"/>
            </ac:spMkLst>
          </pc:spChg>
          <pc:spChg chg="add mod">
            <ac:chgData name="Fiore, Susan" userId="c9e6761f-4747-4656-90dc-bf3e16172238" providerId="ADAL" clId="{4033F930-4DC9-4D4C-8439-241999B00643}" dt="2024-08-15T18:41:14.922" v="666"/>
            <ac:spMkLst>
              <pc:docMk/>
              <pc:sldMasterMk cId="942049286" sldId="2147483648"/>
              <pc:sldLayoutMk cId="2494218626" sldId="2147483653"/>
              <ac:spMk id="10" creationId="{E022222E-C08D-FC10-90DB-4E8023850208}"/>
            </ac:spMkLst>
          </pc:spChg>
          <pc:spChg chg="add mod">
            <ac:chgData name="Fiore, Susan" userId="c9e6761f-4747-4656-90dc-bf3e16172238" providerId="ADAL" clId="{4033F930-4DC9-4D4C-8439-241999B00643}" dt="2024-08-15T18:41:14.922" v="666"/>
            <ac:spMkLst>
              <pc:docMk/>
              <pc:sldMasterMk cId="942049286" sldId="2147483648"/>
              <pc:sldLayoutMk cId="2494218626" sldId="2147483653"/>
              <ac:spMk id="11" creationId="{736BDB25-E7B0-29C5-133C-54F57E5469B4}"/>
            </ac:spMkLst>
          </pc:spChg>
        </pc:sldLayoutChg>
        <pc:sldLayoutChg chg="addSp delSp modSp">
          <pc:chgData name="Fiore, Susan" userId="c9e6761f-4747-4656-90dc-bf3e16172238" providerId="ADAL" clId="{4033F930-4DC9-4D4C-8439-241999B00643}" dt="2024-08-15T18:41:17.354" v="668"/>
          <pc:sldLayoutMkLst>
            <pc:docMk/>
            <pc:sldMasterMk cId="942049286" sldId="2147483648"/>
            <pc:sldLayoutMk cId="1285100132" sldId="2147483654"/>
          </pc:sldLayoutMkLst>
          <pc:spChg chg="del">
            <ac:chgData name="Fiore, Susan" userId="c9e6761f-4747-4656-90dc-bf3e16172238" providerId="ADAL" clId="{4033F930-4DC9-4D4C-8439-241999B00643}" dt="2024-08-15T18:41:17.133" v="667"/>
            <ac:spMkLst>
              <pc:docMk/>
              <pc:sldMasterMk cId="942049286" sldId="2147483648"/>
              <pc:sldLayoutMk cId="1285100132" sldId="2147483654"/>
              <ac:spMk id="3" creationId="{8C0E0A8D-DAED-C4D6-A854-D54CFD2B6C7E}"/>
            </ac:spMkLst>
          </pc:spChg>
          <pc:spChg chg="del">
            <ac:chgData name="Fiore, Susan" userId="c9e6761f-4747-4656-90dc-bf3e16172238" providerId="ADAL" clId="{4033F930-4DC9-4D4C-8439-241999B00643}" dt="2024-08-15T18:41:17.133" v="667"/>
            <ac:spMkLst>
              <pc:docMk/>
              <pc:sldMasterMk cId="942049286" sldId="2147483648"/>
              <pc:sldLayoutMk cId="1285100132" sldId="2147483654"/>
              <ac:spMk id="4" creationId="{16D16ED6-98E2-96FD-8202-98C8C9632202}"/>
            </ac:spMkLst>
          </pc:spChg>
          <pc:spChg chg="del">
            <ac:chgData name="Fiore, Susan" userId="c9e6761f-4747-4656-90dc-bf3e16172238" providerId="ADAL" clId="{4033F930-4DC9-4D4C-8439-241999B00643}" dt="2024-08-15T18:41:17.133" v="667"/>
            <ac:spMkLst>
              <pc:docMk/>
              <pc:sldMasterMk cId="942049286" sldId="2147483648"/>
              <pc:sldLayoutMk cId="1285100132" sldId="2147483654"/>
              <ac:spMk id="5" creationId="{42EEB5E7-9DCC-E3FA-7624-ECBD09948DEB}"/>
            </ac:spMkLst>
          </pc:spChg>
          <pc:spChg chg="add mod">
            <ac:chgData name="Fiore, Susan" userId="c9e6761f-4747-4656-90dc-bf3e16172238" providerId="ADAL" clId="{4033F930-4DC9-4D4C-8439-241999B00643}" dt="2024-08-15T18:41:17.354" v="668"/>
            <ac:spMkLst>
              <pc:docMk/>
              <pc:sldMasterMk cId="942049286" sldId="2147483648"/>
              <pc:sldLayoutMk cId="1285100132" sldId="2147483654"/>
              <ac:spMk id="6" creationId="{41767096-EE19-0B2A-2F4B-85C257B50524}"/>
            </ac:spMkLst>
          </pc:spChg>
          <pc:spChg chg="add mod">
            <ac:chgData name="Fiore, Susan" userId="c9e6761f-4747-4656-90dc-bf3e16172238" providerId="ADAL" clId="{4033F930-4DC9-4D4C-8439-241999B00643}" dt="2024-08-15T18:41:17.354" v="668"/>
            <ac:spMkLst>
              <pc:docMk/>
              <pc:sldMasterMk cId="942049286" sldId="2147483648"/>
              <pc:sldLayoutMk cId="1285100132" sldId="2147483654"/>
              <ac:spMk id="7" creationId="{08000F07-7B99-A082-09F6-4ECBAF74A1DF}"/>
            </ac:spMkLst>
          </pc:spChg>
        </pc:sldLayoutChg>
        <pc:sldLayoutChg chg="addSp delSp modSp">
          <pc:chgData name="Fiore, Susan" userId="c9e6761f-4747-4656-90dc-bf3e16172238" providerId="ADAL" clId="{4033F930-4DC9-4D4C-8439-241999B00643}" dt="2024-08-15T18:41:20.047" v="670"/>
          <pc:sldLayoutMkLst>
            <pc:docMk/>
            <pc:sldMasterMk cId="942049286" sldId="2147483648"/>
            <pc:sldLayoutMk cId="260370201" sldId="2147483655"/>
          </pc:sldLayoutMkLst>
          <pc:spChg chg="del">
            <ac:chgData name="Fiore, Susan" userId="c9e6761f-4747-4656-90dc-bf3e16172238" providerId="ADAL" clId="{4033F930-4DC9-4D4C-8439-241999B00643}" dt="2024-08-15T18:41:19.811" v="669"/>
            <ac:spMkLst>
              <pc:docMk/>
              <pc:sldMasterMk cId="942049286" sldId="2147483648"/>
              <pc:sldLayoutMk cId="260370201" sldId="2147483655"/>
              <ac:spMk id="2" creationId="{CD653715-F529-EF2D-A22B-7C0C9890D6CD}"/>
            </ac:spMkLst>
          </pc:spChg>
          <pc:spChg chg="del">
            <ac:chgData name="Fiore, Susan" userId="c9e6761f-4747-4656-90dc-bf3e16172238" providerId="ADAL" clId="{4033F930-4DC9-4D4C-8439-241999B00643}" dt="2024-08-15T18:41:19.811" v="669"/>
            <ac:spMkLst>
              <pc:docMk/>
              <pc:sldMasterMk cId="942049286" sldId="2147483648"/>
              <pc:sldLayoutMk cId="260370201" sldId="2147483655"/>
              <ac:spMk id="3" creationId="{F2ABB9D4-E56A-B3C1-FEE8-F6195E55F12B}"/>
            </ac:spMkLst>
          </pc:spChg>
          <pc:spChg chg="del">
            <ac:chgData name="Fiore, Susan" userId="c9e6761f-4747-4656-90dc-bf3e16172238" providerId="ADAL" clId="{4033F930-4DC9-4D4C-8439-241999B00643}" dt="2024-08-15T18:41:19.811" v="669"/>
            <ac:spMkLst>
              <pc:docMk/>
              <pc:sldMasterMk cId="942049286" sldId="2147483648"/>
              <pc:sldLayoutMk cId="260370201" sldId="2147483655"/>
              <ac:spMk id="4" creationId="{29B43972-0824-7527-C5F7-A29F61E5E7DF}"/>
            </ac:spMkLst>
          </pc:spChg>
          <pc:spChg chg="add mod">
            <ac:chgData name="Fiore, Susan" userId="c9e6761f-4747-4656-90dc-bf3e16172238" providerId="ADAL" clId="{4033F930-4DC9-4D4C-8439-241999B00643}" dt="2024-08-15T18:41:20.047" v="670"/>
            <ac:spMkLst>
              <pc:docMk/>
              <pc:sldMasterMk cId="942049286" sldId="2147483648"/>
              <pc:sldLayoutMk cId="260370201" sldId="2147483655"/>
              <ac:spMk id="5" creationId="{9EF1B02C-8977-E623-354E-D8EB4F880DBE}"/>
            </ac:spMkLst>
          </pc:spChg>
          <pc:spChg chg="add mod">
            <ac:chgData name="Fiore, Susan" userId="c9e6761f-4747-4656-90dc-bf3e16172238" providerId="ADAL" clId="{4033F930-4DC9-4D4C-8439-241999B00643}" dt="2024-08-15T18:41:20.047" v="670"/>
            <ac:spMkLst>
              <pc:docMk/>
              <pc:sldMasterMk cId="942049286" sldId="2147483648"/>
              <pc:sldLayoutMk cId="260370201" sldId="2147483655"/>
              <ac:spMk id="6" creationId="{6868A3CE-FD61-7971-46FA-6A298C21CC2F}"/>
            </ac:spMkLst>
          </pc:spChg>
        </pc:sldLayoutChg>
        <pc:sldLayoutChg chg="addSp delSp modSp del">
          <pc:chgData name="Fiore, Susan" userId="c9e6761f-4747-4656-90dc-bf3e16172238" providerId="ADAL" clId="{4033F930-4DC9-4D4C-8439-241999B00643}" dt="2024-08-15T18:41:39.553" v="676" actId="2696"/>
          <pc:sldLayoutMkLst>
            <pc:docMk/>
            <pc:sldMasterMk cId="942049286" sldId="2147483648"/>
            <pc:sldLayoutMk cId="431775723" sldId="2147483656"/>
          </pc:sldLayoutMkLst>
          <pc:spChg chg="del">
            <ac:chgData name="Fiore, Susan" userId="c9e6761f-4747-4656-90dc-bf3e16172238" providerId="ADAL" clId="{4033F930-4DC9-4D4C-8439-241999B00643}" dt="2024-08-15T18:41:21.728" v="671"/>
            <ac:spMkLst>
              <pc:docMk/>
              <pc:sldMasterMk cId="942049286" sldId="2147483648"/>
              <pc:sldLayoutMk cId="431775723" sldId="2147483656"/>
              <ac:spMk id="5" creationId="{4BFE3B4F-20F1-AE1F-CB72-2161DCBCEF56}"/>
            </ac:spMkLst>
          </pc:spChg>
          <pc:spChg chg="del">
            <ac:chgData name="Fiore, Susan" userId="c9e6761f-4747-4656-90dc-bf3e16172238" providerId="ADAL" clId="{4033F930-4DC9-4D4C-8439-241999B00643}" dt="2024-08-15T18:41:21.728" v="671"/>
            <ac:spMkLst>
              <pc:docMk/>
              <pc:sldMasterMk cId="942049286" sldId="2147483648"/>
              <pc:sldLayoutMk cId="431775723" sldId="2147483656"/>
              <ac:spMk id="6" creationId="{891508D4-C700-7616-A028-7C17730A58FA}"/>
            </ac:spMkLst>
          </pc:spChg>
          <pc:spChg chg="del">
            <ac:chgData name="Fiore, Susan" userId="c9e6761f-4747-4656-90dc-bf3e16172238" providerId="ADAL" clId="{4033F930-4DC9-4D4C-8439-241999B00643}" dt="2024-08-15T18:41:21.728" v="671"/>
            <ac:spMkLst>
              <pc:docMk/>
              <pc:sldMasterMk cId="942049286" sldId="2147483648"/>
              <pc:sldLayoutMk cId="431775723" sldId="2147483656"/>
              <ac:spMk id="7" creationId="{3B518FE7-D887-A6DE-1AFD-E6E5C0D958FA}"/>
            </ac:spMkLst>
          </pc:spChg>
          <pc:spChg chg="add mod">
            <ac:chgData name="Fiore, Susan" userId="c9e6761f-4747-4656-90dc-bf3e16172238" providerId="ADAL" clId="{4033F930-4DC9-4D4C-8439-241999B00643}" dt="2024-08-15T18:41:21.932" v="672"/>
            <ac:spMkLst>
              <pc:docMk/>
              <pc:sldMasterMk cId="942049286" sldId="2147483648"/>
              <pc:sldLayoutMk cId="431775723" sldId="2147483656"/>
              <ac:spMk id="8" creationId="{647A2DE3-0B25-637B-3A1B-6A8FFB7ADE44}"/>
            </ac:spMkLst>
          </pc:spChg>
          <pc:spChg chg="add mod">
            <ac:chgData name="Fiore, Susan" userId="c9e6761f-4747-4656-90dc-bf3e16172238" providerId="ADAL" clId="{4033F930-4DC9-4D4C-8439-241999B00643}" dt="2024-08-15T18:41:21.932" v="672"/>
            <ac:spMkLst>
              <pc:docMk/>
              <pc:sldMasterMk cId="942049286" sldId="2147483648"/>
              <pc:sldLayoutMk cId="431775723" sldId="2147483656"/>
              <ac:spMk id="9" creationId="{A18CE9D8-FF2F-862B-F82B-C77DF4336165}"/>
            </ac:spMkLst>
          </pc:spChg>
        </pc:sldLayoutChg>
        <pc:sldLayoutChg chg="del">
          <pc:chgData name="Fiore, Susan" userId="c9e6761f-4747-4656-90dc-bf3e16172238" providerId="ADAL" clId="{4033F930-4DC9-4D4C-8439-241999B00643}" dt="2024-08-15T18:41:36.100" v="675" actId="2696"/>
          <pc:sldLayoutMkLst>
            <pc:docMk/>
            <pc:sldMasterMk cId="942049286" sldId="2147483648"/>
            <pc:sldLayoutMk cId="2690026339" sldId="2147483657"/>
          </pc:sldLayoutMkLst>
        </pc:sldLayoutChg>
        <pc:sldLayoutChg chg="del">
          <pc:chgData name="Fiore, Susan" userId="c9e6761f-4747-4656-90dc-bf3e16172238" providerId="ADAL" clId="{4033F930-4DC9-4D4C-8439-241999B00643}" dt="2024-08-15T18:41:30.399" v="673" actId="2696"/>
          <pc:sldLayoutMkLst>
            <pc:docMk/>
            <pc:sldMasterMk cId="942049286" sldId="2147483648"/>
            <pc:sldLayoutMk cId="2648394766" sldId="2147483658"/>
          </pc:sldLayoutMkLst>
        </pc:sldLayoutChg>
        <pc:sldLayoutChg chg="del">
          <pc:chgData name="Fiore, Susan" userId="c9e6761f-4747-4656-90dc-bf3e16172238" providerId="ADAL" clId="{4033F930-4DC9-4D4C-8439-241999B00643}" dt="2024-08-15T18:41:32.743" v="674" actId="2696"/>
          <pc:sldLayoutMkLst>
            <pc:docMk/>
            <pc:sldMasterMk cId="942049286" sldId="2147483648"/>
            <pc:sldLayoutMk cId="1834627460" sldId="2147483659"/>
          </pc:sldLayoutMkLst>
        </pc:sldLayoutChg>
        <pc:sldLayoutChg chg="addSp delSp modSp mod">
          <pc:chgData name="Fiore, Susan" userId="c9e6761f-4747-4656-90dc-bf3e16172238" providerId="ADAL" clId="{4033F930-4DC9-4D4C-8439-241999B00643}" dt="2024-08-16T08:50:16.299" v="3973" actId="1036"/>
          <pc:sldLayoutMkLst>
            <pc:docMk/>
            <pc:sldMasterMk cId="942049286" sldId="2147483648"/>
            <pc:sldLayoutMk cId="1312527277" sldId="2147483660"/>
          </pc:sldLayoutMkLst>
          <pc:spChg chg="mod">
            <ac:chgData name="Fiore, Susan" userId="c9e6761f-4747-4656-90dc-bf3e16172238" providerId="ADAL" clId="{4033F930-4DC9-4D4C-8439-241999B00643}" dt="2024-08-16T08:50:16.299" v="3973" actId="1036"/>
            <ac:spMkLst>
              <pc:docMk/>
              <pc:sldMasterMk cId="942049286" sldId="2147483648"/>
              <pc:sldLayoutMk cId="1312527277" sldId="2147483660"/>
              <ac:spMk id="3" creationId="{A98A35F9-55AE-B616-7930-0EF5F2C8F637}"/>
            </ac:spMkLst>
          </pc:spChg>
          <pc:spChg chg="del">
            <ac:chgData name="Fiore, Susan" userId="c9e6761f-4747-4656-90dc-bf3e16172238" providerId="ADAL" clId="{4033F930-4DC9-4D4C-8439-241999B00643}" dt="2024-08-15T18:40:52.866" v="653"/>
            <ac:spMkLst>
              <pc:docMk/>
              <pc:sldMasterMk cId="942049286" sldId="2147483648"/>
              <pc:sldLayoutMk cId="1312527277" sldId="2147483660"/>
              <ac:spMk id="4" creationId="{7C2BA99B-C475-7881-4C02-0DF22FF05C7D}"/>
            </ac:spMkLst>
          </pc:spChg>
          <pc:spChg chg="del">
            <ac:chgData name="Fiore, Susan" userId="c9e6761f-4747-4656-90dc-bf3e16172238" providerId="ADAL" clId="{4033F930-4DC9-4D4C-8439-241999B00643}" dt="2024-08-15T18:40:52.866" v="653"/>
            <ac:spMkLst>
              <pc:docMk/>
              <pc:sldMasterMk cId="942049286" sldId="2147483648"/>
              <pc:sldLayoutMk cId="1312527277" sldId="2147483660"/>
              <ac:spMk id="5" creationId="{3D96E437-832D-9B1B-A4AA-3CA848DA0BAB}"/>
            </ac:spMkLst>
          </pc:spChg>
          <pc:spChg chg="del">
            <ac:chgData name="Fiore, Susan" userId="c9e6761f-4747-4656-90dc-bf3e16172238" providerId="ADAL" clId="{4033F930-4DC9-4D4C-8439-241999B00643}" dt="2024-08-15T18:40:52.866" v="653"/>
            <ac:spMkLst>
              <pc:docMk/>
              <pc:sldMasterMk cId="942049286" sldId="2147483648"/>
              <pc:sldLayoutMk cId="1312527277" sldId="2147483660"/>
              <ac:spMk id="6" creationId="{867DC8A1-C6F1-7AAD-F6BA-BF21444AFC5E}"/>
            </ac:spMkLst>
          </pc:spChg>
          <pc:spChg chg="add mod">
            <ac:chgData name="Fiore, Susan" userId="c9e6761f-4747-4656-90dc-bf3e16172238" providerId="ADAL" clId="{4033F930-4DC9-4D4C-8439-241999B00643}" dt="2024-08-15T18:40:53.145" v="654"/>
            <ac:spMkLst>
              <pc:docMk/>
              <pc:sldMasterMk cId="942049286" sldId="2147483648"/>
              <pc:sldLayoutMk cId="1312527277" sldId="2147483660"/>
              <ac:spMk id="9" creationId="{B61773FF-6A84-B20C-42D7-AA7FF699C57D}"/>
            </ac:spMkLst>
          </pc:spChg>
          <pc:spChg chg="add mod">
            <ac:chgData name="Fiore, Susan" userId="c9e6761f-4747-4656-90dc-bf3e16172238" providerId="ADAL" clId="{4033F930-4DC9-4D4C-8439-241999B00643}" dt="2024-08-15T18:40:53.145" v="654"/>
            <ac:spMkLst>
              <pc:docMk/>
              <pc:sldMasterMk cId="942049286" sldId="2147483648"/>
              <pc:sldLayoutMk cId="1312527277" sldId="2147483660"/>
              <ac:spMk id="10" creationId="{EDACB9AC-C46B-FCA4-32E2-F63262E14C26}"/>
            </ac:spMkLst>
          </pc:spChg>
        </pc:sldLayoutChg>
        <pc:sldLayoutChg chg="addSp delSp modSp mod">
          <pc:chgData name="Fiore, Susan" userId="c9e6761f-4747-4656-90dc-bf3e16172238" providerId="ADAL" clId="{4033F930-4DC9-4D4C-8439-241999B00643}" dt="2024-08-16T08:50:21.627" v="3976" actId="1036"/>
          <pc:sldLayoutMkLst>
            <pc:docMk/>
            <pc:sldMasterMk cId="942049286" sldId="2147483648"/>
            <pc:sldLayoutMk cId="1261363469" sldId="2147483661"/>
          </pc:sldLayoutMkLst>
          <pc:spChg chg="mod">
            <ac:chgData name="Fiore, Susan" userId="c9e6761f-4747-4656-90dc-bf3e16172238" providerId="ADAL" clId="{4033F930-4DC9-4D4C-8439-241999B00643}" dt="2024-08-16T08:50:21.627" v="3976" actId="1036"/>
            <ac:spMkLst>
              <pc:docMk/>
              <pc:sldMasterMk cId="942049286" sldId="2147483648"/>
              <pc:sldLayoutMk cId="1261363469" sldId="2147483661"/>
              <ac:spMk id="3" creationId="{F8DD504F-A506-AC43-396E-8013B908886D}"/>
            </ac:spMkLst>
          </pc:spChg>
          <pc:spChg chg="mod">
            <ac:chgData name="Fiore, Susan" userId="c9e6761f-4747-4656-90dc-bf3e16172238" providerId="ADAL" clId="{4033F930-4DC9-4D4C-8439-241999B00643}" dt="2024-08-16T08:50:21.627" v="3976" actId="1036"/>
            <ac:spMkLst>
              <pc:docMk/>
              <pc:sldMasterMk cId="942049286" sldId="2147483648"/>
              <pc:sldLayoutMk cId="1261363469" sldId="2147483661"/>
              <ac:spMk id="4" creationId="{4863DAF9-8C4D-479A-893B-BF398FB48169}"/>
            </ac:spMkLst>
          </pc:spChg>
          <pc:spChg chg="del">
            <ac:chgData name="Fiore, Susan" userId="c9e6761f-4747-4656-90dc-bf3e16172238" providerId="ADAL" clId="{4033F930-4DC9-4D4C-8439-241999B00643}" dt="2024-08-15T18:40:57.197" v="655"/>
            <ac:spMkLst>
              <pc:docMk/>
              <pc:sldMasterMk cId="942049286" sldId="2147483648"/>
              <pc:sldLayoutMk cId="1261363469" sldId="2147483661"/>
              <ac:spMk id="5" creationId="{49DBA8BD-6122-4138-A6EB-4F22B809D660}"/>
            </ac:spMkLst>
          </pc:spChg>
          <pc:spChg chg="del">
            <ac:chgData name="Fiore, Susan" userId="c9e6761f-4747-4656-90dc-bf3e16172238" providerId="ADAL" clId="{4033F930-4DC9-4D4C-8439-241999B00643}" dt="2024-08-15T18:40:57.197" v="655"/>
            <ac:spMkLst>
              <pc:docMk/>
              <pc:sldMasterMk cId="942049286" sldId="2147483648"/>
              <pc:sldLayoutMk cId="1261363469" sldId="2147483661"/>
              <ac:spMk id="6" creationId="{EA972EE5-24C5-3990-20A2-C14DA617C53F}"/>
            </ac:spMkLst>
          </pc:spChg>
          <pc:spChg chg="del">
            <ac:chgData name="Fiore, Susan" userId="c9e6761f-4747-4656-90dc-bf3e16172238" providerId="ADAL" clId="{4033F930-4DC9-4D4C-8439-241999B00643}" dt="2024-08-15T18:40:57.197" v="655"/>
            <ac:spMkLst>
              <pc:docMk/>
              <pc:sldMasterMk cId="942049286" sldId="2147483648"/>
              <pc:sldLayoutMk cId="1261363469" sldId="2147483661"/>
              <ac:spMk id="7" creationId="{4B6B0CD8-0972-120B-02D3-81EC681B8494}"/>
            </ac:spMkLst>
          </pc:spChg>
          <pc:spChg chg="del mod">
            <ac:chgData name="Fiore, Susan" userId="c9e6761f-4747-4656-90dc-bf3e16172238" providerId="ADAL" clId="{4033F930-4DC9-4D4C-8439-241999B00643}" dt="2024-08-15T18:56:00.013" v="1006" actId="478"/>
            <ac:spMkLst>
              <pc:docMk/>
              <pc:sldMasterMk cId="942049286" sldId="2147483648"/>
              <pc:sldLayoutMk cId="1261363469" sldId="2147483661"/>
              <ac:spMk id="8" creationId="{C93C3EA2-D53D-B406-D0EE-645599C54697}"/>
            </ac:spMkLst>
          </pc:spChg>
          <pc:spChg chg="add mod">
            <ac:chgData name="Fiore, Susan" userId="c9e6761f-4747-4656-90dc-bf3e16172238" providerId="ADAL" clId="{4033F930-4DC9-4D4C-8439-241999B00643}" dt="2024-08-15T18:40:57.509" v="656"/>
            <ac:spMkLst>
              <pc:docMk/>
              <pc:sldMasterMk cId="942049286" sldId="2147483648"/>
              <pc:sldLayoutMk cId="1261363469" sldId="2147483661"/>
              <ac:spMk id="10" creationId="{4D71F68E-9331-07F9-9AAC-78C3ADE8F6A3}"/>
            </ac:spMkLst>
          </pc:spChg>
          <pc:spChg chg="add mod">
            <ac:chgData name="Fiore, Susan" userId="c9e6761f-4747-4656-90dc-bf3e16172238" providerId="ADAL" clId="{4033F930-4DC9-4D4C-8439-241999B00643}" dt="2024-08-15T18:40:57.509" v="656"/>
            <ac:spMkLst>
              <pc:docMk/>
              <pc:sldMasterMk cId="942049286" sldId="2147483648"/>
              <pc:sldLayoutMk cId="1261363469" sldId="2147483661"/>
              <ac:spMk id="11" creationId="{4FE74E9B-04D9-5B5F-2BC0-4647A8D21E86}"/>
            </ac:spMkLst>
          </pc:spChg>
          <pc:spChg chg="add mod">
            <ac:chgData name="Fiore, Susan" userId="c9e6761f-4747-4656-90dc-bf3e16172238" providerId="ADAL" clId="{4033F930-4DC9-4D4C-8439-241999B00643}" dt="2024-08-15T18:56:00.899" v="1007"/>
            <ac:spMkLst>
              <pc:docMk/>
              <pc:sldMasterMk cId="942049286" sldId="2147483648"/>
              <pc:sldLayoutMk cId="1261363469" sldId="2147483661"/>
              <ac:spMk id="12" creationId="{03B38891-C8EF-7A9B-36D8-EB71F6765A43}"/>
            </ac:spMkLst>
          </pc:spChg>
          <pc:spChg chg="add del mod">
            <ac:chgData name="Fiore, Susan" userId="c9e6761f-4747-4656-90dc-bf3e16172238" providerId="ADAL" clId="{4033F930-4DC9-4D4C-8439-241999B00643}" dt="2024-08-15T18:58:52.869" v="1065" actId="478"/>
            <ac:spMkLst>
              <pc:docMk/>
              <pc:sldMasterMk cId="942049286" sldId="2147483648"/>
              <pc:sldLayoutMk cId="1261363469" sldId="2147483661"/>
              <ac:spMk id="17" creationId="{73D3D278-0B30-6D34-285F-08B274CD2B1A}"/>
            </ac:spMkLst>
          </pc:spChg>
          <pc:picChg chg="mod">
            <ac:chgData name="Fiore, Susan" userId="c9e6761f-4747-4656-90dc-bf3e16172238" providerId="ADAL" clId="{4033F930-4DC9-4D4C-8439-241999B00643}" dt="2024-08-15T18:57:01.178" v="1047" actId="554"/>
            <ac:picMkLst>
              <pc:docMk/>
              <pc:sldMasterMk cId="942049286" sldId="2147483648"/>
              <pc:sldLayoutMk cId="1261363469" sldId="2147483661"/>
              <ac:picMk id="9" creationId="{38BA945C-0301-DDA7-37E4-1CE5F960B9BC}"/>
            </ac:picMkLst>
          </pc:picChg>
          <pc:picChg chg="add mod">
            <ac:chgData name="Fiore, Susan" userId="c9e6761f-4747-4656-90dc-bf3e16172238" providerId="ADAL" clId="{4033F930-4DC9-4D4C-8439-241999B00643}" dt="2024-08-15T18:56:09.336" v="1009"/>
            <ac:picMkLst>
              <pc:docMk/>
              <pc:sldMasterMk cId="942049286" sldId="2147483648"/>
              <pc:sldLayoutMk cId="1261363469" sldId="2147483661"/>
              <ac:picMk id="13" creationId="{EAF8863E-D0E5-4E24-59D2-BD4C865EE904}"/>
            </ac:picMkLst>
          </pc:picChg>
          <pc:picChg chg="add del mod">
            <ac:chgData name="Fiore, Susan" userId="c9e6761f-4747-4656-90dc-bf3e16172238" providerId="ADAL" clId="{4033F930-4DC9-4D4C-8439-241999B00643}" dt="2024-08-15T18:56:17.847" v="1011" actId="478"/>
            <ac:picMkLst>
              <pc:docMk/>
              <pc:sldMasterMk cId="942049286" sldId="2147483648"/>
              <pc:sldLayoutMk cId="1261363469" sldId="2147483661"/>
              <ac:picMk id="14" creationId="{30424BC6-42D4-8025-F573-F891033D1170}"/>
            </ac:picMkLst>
          </pc:picChg>
          <pc:picChg chg="add del mod">
            <ac:chgData name="Fiore, Susan" userId="c9e6761f-4747-4656-90dc-bf3e16172238" providerId="ADAL" clId="{4033F930-4DC9-4D4C-8439-241999B00643}" dt="2024-08-15T18:56:38.856" v="1044" actId="478"/>
            <ac:picMkLst>
              <pc:docMk/>
              <pc:sldMasterMk cId="942049286" sldId="2147483648"/>
              <pc:sldLayoutMk cId="1261363469" sldId="2147483661"/>
              <ac:picMk id="15" creationId="{1C80867F-9583-8502-484F-330CC6472B0A}"/>
            </ac:picMkLst>
          </pc:picChg>
          <pc:picChg chg="add mod">
            <ac:chgData name="Fiore, Susan" userId="c9e6761f-4747-4656-90dc-bf3e16172238" providerId="ADAL" clId="{4033F930-4DC9-4D4C-8439-241999B00643}" dt="2024-08-15T18:57:01.178" v="1047" actId="554"/>
            <ac:picMkLst>
              <pc:docMk/>
              <pc:sldMasterMk cId="942049286" sldId="2147483648"/>
              <pc:sldLayoutMk cId="1261363469" sldId="2147483661"/>
              <ac:picMk id="16" creationId="{47C06C57-C9D8-0973-29ED-1B7C5BF21BEC}"/>
            </ac:picMkLst>
          </pc:picChg>
        </pc:sldLayoutChg>
        <pc:sldLayoutChg chg="addSp delSp modSp add mod modTransition">
          <pc:chgData name="Fiore, Susan" userId="c9e6761f-4747-4656-90dc-bf3e16172238" providerId="ADAL" clId="{4033F930-4DC9-4D4C-8439-241999B00643}" dt="2024-08-16T08:49:58.041" v="3961" actId="1036"/>
          <pc:sldLayoutMkLst>
            <pc:docMk/>
            <pc:sldMasterMk cId="942049286" sldId="2147483648"/>
            <pc:sldLayoutMk cId="2166784744" sldId="2147483662"/>
          </pc:sldLayoutMkLst>
          <pc:spChg chg="mod">
            <ac:chgData name="Fiore, Susan" userId="c9e6761f-4747-4656-90dc-bf3e16172238" providerId="ADAL" clId="{4033F930-4DC9-4D4C-8439-241999B00643}" dt="2024-08-16T08:49:58.041" v="3961" actId="1036"/>
            <ac:spMkLst>
              <pc:docMk/>
              <pc:sldMasterMk cId="942049286" sldId="2147483648"/>
              <pc:sldLayoutMk cId="2166784744" sldId="2147483662"/>
              <ac:spMk id="3" creationId="{A98A35F9-55AE-B616-7930-0EF5F2C8F637}"/>
            </ac:spMkLst>
          </pc:spChg>
          <pc:spChg chg="del">
            <ac:chgData name="Fiore, Susan" userId="c9e6761f-4747-4656-90dc-bf3e16172238" providerId="ADAL" clId="{4033F930-4DC9-4D4C-8439-241999B00643}" dt="2024-08-15T18:40:48.661" v="649"/>
            <ac:spMkLst>
              <pc:docMk/>
              <pc:sldMasterMk cId="942049286" sldId="2147483648"/>
              <pc:sldLayoutMk cId="2166784744" sldId="2147483662"/>
              <ac:spMk id="4" creationId="{7C2BA99B-C475-7881-4C02-0DF22FF05C7D}"/>
            </ac:spMkLst>
          </pc:spChg>
          <pc:spChg chg="del">
            <ac:chgData name="Fiore, Susan" userId="c9e6761f-4747-4656-90dc-bf3e16172238" providerId="ADAL" clId="{4033F930-4DC9-4D4C-8439-241999B00643}" dt="2024-08-15T18:40:48.661" v="649"/>
            <ac:spMkLst>
              <pc:docMk/>
              <pc:sldMasterMk cId="942049286" sldId="2147483648"/>
              <pc:sldLayoutMk cId="2166784744" sldId="2147483662"/>
              <ac:spMk id="5" creationId="{3D96E437-832D-9B1B-A4AA-3CA848DA0BAB}"/>
            </ac:spMkLst>
          </pc:spChg>
          <pc:spChg chg="del">
            <ac:chgData name="Fiore, Susan" userId="c9e6761f-4747-4656-90dc-bf3e16172238" providerId="ADAL" clId="{4033F930-4DC9-4D4C-8439-241999B00643}" dt="2024-08-15T18:40:48.661" v="649"/>
            <ac:spMkLst>
              <pc:docMk/>
              <pc:sldMasterMk cId="942049286" sldId="2147483648"/>
              <pc:sldLayoutMk cId="2166784744" sldId="2147483662"/>
              <ac:spMk id="6" creationId="{867DC8A1-C6F1-7AAD-F6BA-BF21444AFC5E}"/>
            </ac:spMkLst>
          </pc:spChg>
          <pc:spChg chg="add mod">
            <ac:chgData name="Fiore, Susan" userId="c9e6761f-4747-4656-90dc-bf3e16172238" providerId="ADAL" clId="{4033F930-4DC9-4D4C-8439-241999B00643}" dt="2024-08-15T18:40:48.975" v="650"/>
            <ac:spMkLst>
              <pc:docMk/>
              <pc:sldMasterMk cId="942049286" sldId="2147483648"/>
              <pc:sldLayoutMk cId="2166784744" sldId="2147483662"/>
              <ac:spMk id="7" creationId="{0896D323-5510-D191-8C52-EC103B49CB68}"/>
            </ac:spMkLst>
          </pc:spChg>
          <pc:spChg chg="add mod">
            <ac:chgData name="Fiore, Susan" userId="c9e6761f-4747-4656-90dc-bf3e16172238" providerId="ADAL" clId="{4033F930-4DC9-4D4C-8439-241999B00643}" dt="2024-08-15T18:40:48.975" v="650"/>
            <ac:spMkLst>
              <pc:docMk/>
              <pc:sldMasterMk cId="942049286" sldId="2147483648"/>
              <pc:sldLayoutMk cId="2166784744" sldId="2147483662"/>
              <ac:spMk id="8" creationId="{DD66836B-4936-68E2-3634-EFF440CEB718}"/>
            </ac:spMkLst>
          </pc:spChg>
        </pc:sldLayoutChg>
        <pc:sldLayoutChg chg="delSp modSp add mod modTransition">
          <pc:chgData name="Fiore, Susan" userId="c9e6761f-4747-4656-90dc-bf3e16172238" providerId="ADAL" clId="{4033F930-4DC9-4D4C-8439-241999B00643}" dt="2024-08-16T08:50:48.151" v="3992" actId="1036"/>
          <pc:sldLayoutMkLst>
            <pc:docMk/>
            <pc:sldMasterMk cId="942049286" sldId="2147483648"/>
            <pc:sldLayoutMk cId="641058126" sldId="2147483663"/>
          </pc:sldLayoutMkLst>
          <pc:spChg chg="mod">
            <ac:chgData name="Fiore, Susan" userId="c9e6761f-4747-4656-90dc-bf3e16172238" providerId="ADAL" clId="{4033F930-4DC9-4D4C-8439-241999B00643}" dt="2024-08-16T08:50:48.151" v="3992" actId="1036"/>
            <ac:spMkLst>
              <pc:docMk/>
              <pc:sldMasterMk cId="942049286" sldId="2147483648"/>
              <pc:sldLayoutMk cId="641058126" sldId="2147483663"/>
              <ac:spMk id="3" creationId="{F8DD504F-A506-AC43-396E-8013B908886D}"/>
            </ac:spMkLst>
          </pc:spChg>
          <pc:spChg chg="mod">
            <ac:chgData name="Fiore, Susan" userId="c9e6761f-4747-4656-90dc-bf3e16172238" providerId="ADAL" clId="{4033F930-4DC9-4D4C-8439-241999B00643}" dt="2024-08-16T08:50:48.151" v="3992" actId="1036"/>
            <ac:spMkLst>
              <pc:docMk/>
              <pc:sldMasterMk cId="942049286" sldId="2147483648"/>
              <pc:sldLayoutMk cId="641058126" sldId="2147483663"/>
              <ac:spMk id="4" creationId="{4863DAF9-8C4D-479A-893B-BF398FB48169}"/>
            </ac:spMkLst>
          </pc:spChg>
          <pc:spChg chg="del">
            <ac:chgData name="Fiore, Susan" userId="c9e6761f-4747-4656-90dc-bf3e16172238" providerId="ADAL" clId="{4033F930-4DC9-4D4C-8439-241999B00643}" dt="2024-08-15T18:39:40.162" v="640" actId="478"/>
            <ac:spMkLst>
              <pc:docMk/>
              <pc:sldMasterMk cId="942049286" sldId="2147483648"/>
              <pc:sldLayoutMk cId="641058126" sldId="2147483663"/>
              <ac:spMk id="5" creationId="{49DBA8BD-6122-4138-A6EB-4F22B809D660}"/>
            </ac:spMkLst>
          </pc:spChg>
        </pc:sldLayoutChg>
        <pc:sldLayoutChg chg="addSp delSp modSp add mod modTransition">
          <pc:chgData name="Fiore, Susan" userId="c9e6761f-4747-4656-90dc-bf3e16172238" providerId="ADAL" clId="{4033F930-4DC9-4D4C-8439-241999B00643}" dt="2024-08-16T08:50:29.816" v="3982" actId="1036"/>
          <pc:sldLayoutMkLst>
            <pc:docMk/>
            <pc:sldMasterMk cId="942049286" sldId="2147483648"/>
            <pc:sldLayoutMk cId="1339575453" sldId="2147483664"/>
          </pc:sldLayoutMkLst>
          <pc:spChg chg="mod">
            <ac:chgData name="Fiore, Susan" userId="c9e6761f-4747-4656-90dc-bf3e16172238" providerId="ADAL" clId="{4033F930-4DC9-4D4C-8439-241999B00643}" dt="2024-08-16T08:50:29.816" v="3982" actId="1036"/>
            <ac:spMkLst>
              <pc:docMk/>
              <pc:sldMasterMk cId="942049286" sldId="2147483648"/>
              <pc:sldLayoutMk cId="1339575453" sldId="2147483664"/>
              <ac:spMk id="3" creationId="{F8DD504F-A506-AC43-396E-8013B908886D}"/>
            </ac:spMkLst>
          </pc:spChg>
          <pc:spChg chg="del">
            <ac:chgData name="Fiore, Susan" userId="c9e6761f-4747-4656-90dc-bf3e16172238" providerId="ADAL" clId="{4033F930-4DC9-4D4C-8439-241999B00643}" dt="2024-08-15T18:19:48.441" v="252" actId="478"/>
            <ac:spMkLst>
              <pc:docMk/>
              <pc:sldMasterMk cId="942049286" sldId="2147483648"/>
              <pc:sldLayoutMk cId="1339575453" sldId="2147483664"/>
              <ac:spMk id="4" creationId="{4863DAF9-8C4D-479A-893B-BF398FB48169}"/>
            </ac:spMkLst>
          </pc:spChg>
          <pc:spChg chg="del">
            <ac:chgData name="Fiore, Susan" userId="c9e6761f-4747-4656-90dc-bf3e16172238" providerId="ADAL" clId="{4033F930-4DC9-4D4C-8439-241999B00643}" dt="2024-08-15T18:41:02.151" v="657"/>
            <ac:spMkLst>
              <pc:docMk/>
              <pc:sldMasterMk cId="942049286" sldId="2147483648"/>
              <pc:sldLayoutMk cId="1339575453" sldId="2147483664"/>
              <ac:spMk id="5" creationId="{49DBA8BD-6122-4138-A6EB-4F22B809D660}"/>
            </ac:spMkLst>
          </pc:spChg>
          <pc:spChg chg="del">
            <ac:chgData name="Fiore, Susan" userId="c9e6761f-4747-4656-90dc-bf3e16172238" providerId="ADAL" clId="{4033F930-4DC9-4D4C-8439-241999B00643}" dt="2024-08-15T18:41:02.151" v="657"/>
            <ac:spMkLst>
              <pc:docMk/>
              <pc:sldMasterMk cId="942049286" sldId="2147483648"/>
              <pc:sldLayoutMk cId="1339575453" sldId="2147483664"/>
              <ac:spMk id="6" creationId="{EA972EE5-24C5-3990-20A2-C14DA617C53F}"/>
            </ac:spMkLst>
          </pc:spChg>
          <pc:spChg chg="del">
            <ac:chgData name="Fiore, Susan" userId="c9e6761f-4747-4656-90dc-bf3e16172238" providerId="ADAL" clId="{4033F930-4DC9-4D4C-8439-241999B00643}" dt="2024-08-15T18:41:02.151" v="657"/>
            <ac:spMkLst>
              <pc:docMk/>
              <pc:sldMasterMk cId="942049286" sldId="2147483648"/>
              <pc:sldLayoutMk cId="1339575453" sldId="2147483664"/>
              <ac:spMk id="7" creationId="{4B6B0CD8-0972-120B-02D3-81EC681B8494}"/>
            </ac:spMkLst>
          </pc:spChg>
          <pc:spChg chg="add mod">
            <ac:chgData name="Fiore, Susan" userId="c9e6761f-4747-4656-90dc-bf3e16172238" providerId="ADAL" clId="{4033F930-4DC9-4D4C-8439-241999B00643}" dt="2024-08-15T18:41:02.455" v="658"/>
            <ac:spMkLst>
              <pc:docMk/>
              <pc:sldMasterMk cId="942049286" sldId="2147483648"/>
              <pc:sldLayoutMk cId="1339575453" sldId="2147483664"/>
              <ac:spMk id="11" creationId="{2B9454A6-78CA-6A54-1B35-CA1CDD1E5706}"/>
            </ac:spMkLst>
          </pc:spChg>
          <pc:spChg chg="add mod">
            <ac:chgData name="Fiore, Susan" userId="c9e6761f-4747-4656-90dc-bf3e16172238" providerId="ADAL" clId="{4033F930-4DC9-4D4C-8439-241999B00643}" dt="2024-08-15T18:41:02.455" v="658"/>
            <ac:spMkLst>
              <pc:docMk/>
              <pc:sldMasterMk cId="942049286" sldId="2147483648"/>
              <pc:sldLayoutMk cId="1339575453" sldId="2147483664"/>
              <ac:spMk id="12" creationId="{F4506FD3-3820-B65C-5A95-A1AAB52E27B9}"/>
            </ac:spMkLst>
          </pc:spChg>
          <pc:picChg chg="add mod">
            <ac:chgData name="Fiore, Susan" userId="c9e6761f-4747-4656-90dc-bf3e16172238" providerId="ADAL" clId="{4033F930-4DC9-4D4C-8439-241999B00643}" dt="2024-08-15T18:26:26.850" v="385" actId="1038"/>
            <ac:picMkLst>
              <pc:docMk/>
              <pc:sldMasterMk cId="942049286" sldId="2147483648"/>
              <pc:sldLayoutMk cId="1339575453" sldId="2147483664"/>
              <ac:picMk id="10" creationId="{022D6140-985C-E49B-1B8F-9E2E920268BA}"/>
            </ac:picMkLst>
          </pc:picChg>
        </pc:sldLayoutChg>
        <pc:sldLayoutChg chg="add del mod modTransition">
          <pc:chgData name="Fiore, Susan" userId="c9e6761f-4747-4656-90dc-bf3e16172238" providerId="ADAL" clId="{4033F930-4DC9-4D4C-8439-241999B00643}" dt="2024-08-15T18:33:50.058" v="472" actId="2890"/>
          <pc:sldLayoutMkLst>
            <pc:docMk/>
            <pc:sldMasterMk cId="942049286" sldId="2147483648"/>
            <pc:sldLayoutMk cId="3316944372" sldId="2147483665"/>
          </pc:sldLayoutMkLst>
        </pc:sldLayoutChg>
        <pc:sldLayoutChg chg="addSp delSp modSp add mod ord modTransition">
          <pc:chgData name="Fiore, Susan" userId="c9e6761f-4747-4656-90dc-bf3e16172238" providerId="ADAL" clId="{4033F930-4DC9-4D4C-8439-241999B00643}" dt="2024-08-16T08:50:33.762" v="3985" actId="1036"/>
          <pc:sldLayoutMkLst>
            <pc:docMk/>
            <pc:sldMasterMk cId="942049286" sldId="2147483648"/>
            <pc:sldLayoutMk cId="4090983467" sldId="2147483665"/>
          </pc:sldLayoutMkLst>
          <pc:spChg chg="mod">
            <ac:chgData name="Fiore, Susan" userId="c9e6761f-4747-4656-90dc-bf3e16172238" providerId="ADAL" clId="{4033F930-4DC9-4D4C-8439-241999B00643}" dt="2024-08-16T08:50:33.762" v="3985" actId="1036"/>
            <ac:spMkLst>
              <pc:docMk/>
              <pc:sldMasterMk cId="942049286" sldId="2147483648"/>
              <pc:sldLayoutMk cId="4090983467" sldId="2147483665"/>
              <ac:spMk id="3" creationId="{F8DD504F-A506-AC43-396E-8013B908886D}"/>
            </ac:spMkLst>
          </pc:spChg>
          <pc:spChg chg="mod">
            <ac:chgData name="Fiore, Susan" userId="c9e6761f-4747-4656-90dc-bf3e16172238" providerId="ADAL" clId="{4033F930-4DC9-4D4C-8439-241999B00643}" dt="2024-08-16T08:50:33.762" v="3985" actId="1036"/>
            <ac:spMkLst>
              <pc:docMk/>
              <pc:sldMasterMk cId="942049286" sldId="2147483648"/>
              <pc:sldLayoutMk cId="4090983467" sldId="2147483665"/>
              <ac:spMk id="4" creationId="{4863DAF9-8C4D-479A-893B-BF398FB48169}"/>
            </ac:spMkLst>
          </pc:spChg>
          <pc:spChg chg="del">
            <ac:chgData name="Fiore, Susan" userId="c9e6761f-4747-4656-90dc-bf3e16172238" providerId="ADAL" clId="{4033F930-4DC9-4D4C-8439-241999B00643}" dt="2024-08-15T18:41:04.588" v="659"/>
            <ac:spMkLst>
              <pc:docMk/>
              <pc:sldMasterMk cId="942049286" sldId="2147483648"/>
              <pc:sldLayoutMk cId="4090983467" sldId="2147483665"/>
              <ac:spMk id="5" creationId="{49DBA8BD-6122-4138-A6EB-4F22B809D660}"/>
            </ac:spMkLst>
          </pc:spChg>
          <pc:spChg chg="del">
            <ac:chgData name="Fiore, Susan" userId="c9e6761f-4747-4656-90dc-bf3e16172238" providerId="ADAL" clId="{4033F930-4DC9-4D4C-8439-241999B00643}" dt="2024-08-15T18:41:04.588" v="659"/>
            <ac:spMkLst>
              <pc:docMk/>
              <pc:sldMasterMk cId="942049286" sldId="2147483648"/>
              <pc:sldLayoutMk cId="4090983467" sldId="2147483665"/>
              <ac:spMk id="6" creationId="{EA972EE5-24C5-3990-20A2-C14DA617C53F}"/>
            </ac:spMkLst>
          </pc:spChg>
          <pc:spChg chg="del">
            <ac:chgData name="Fiore, Susan" userId="c9e6761f-4747-4656-90dc-bf3e16172238" providerId="ADAL" clId="{4033F930-4DC9-4D4C-8439-241999B00643}" dt="2024-08-15T18:41:04.588" v="659"/>
            <ac:spMkLst>
              <pc:docMk/>
              <pc:sldMasterMk cId="942049286" sldId="2147483648"/>
              <pc:sldLayoutMk cId="4090983467" sldId="2147483665"/>
              <ac:spMk id="7" creationId="{4B6B0CD8-0972-120B-02D3-81EC681B8494}"/>
            </ac:spMkLst>
          </pc:spChg>
          <pc:spChg chg="add mod">
            <ac:chgData name="Fiore, Susan" userId="c9e6761f-4747-4656-90dc-bf3e16172238" providerId="ADAL" clId="{4033F930-4DC9-4D4C-8439-241999B00643}" dt="2024-08-15T18:35:27.519" v="542"/>
            <ac:spMkLst>
              <pc:docMk/>
              <pc:sldMasterMk cId="942049286" sldId="2147483648"/>
              <pc:sldLayoutMk cId="4090983467" sldId="2147483665"/>
              <ac:spMk id="9" creationId="{E43C745C-FB72-1337-471B-097AFCAC34E9}"/>
            </ac:spMkLst>
          </pc:spChg>
          <pc:spChg chg="add mod">
            <ac:chgData name="Fiore, Susan" userId="c9e6761f-4747-4656-90dc-bf3e16172238" providerId="ADAL" clId="{4033F930-4DC9-4D4C-8439-241999B00643}" dt="2024-08-15T18:41:04.886" v="660"/>
            <ac:spMkLst>
              <pc:docMk/>
              <pc:sldMasterMk cId="942049286" sldId="2147483648"/>
              <pc:sldLayoutMk cId="4090983467" sldId="2147483665"/>
              <ac:spMk id="11" creationId="{CE71B030-7BD2-EE94-B7A0-85836323F5AF}"/>
            </ac:spMkLst>
          </pc:spChg>
          <pc:spChg chg="add mod">
            <ac:chgData name="Fiore, Susan" userId="c9e6761f-4747-4656-90dc-bf3e16172238" providerId="ADAL" clId="{4033F930-4DC9-4D4C-8439-241999B00643}" dt="2024-08-15T18:41:04.886" v="660"/>
            <ac:spMkLst>
              <pc:docMk/>
              <pc:sldMasterMk cId="942049286" sldId="2147483648"/>
              <pc:sldLayoutMk cId="4090983467" sldId="2147483665"/>
              <ac:spMk id="12" creationId="{B25DA67E-7331-DFA2-8434-73A5EDB62620}"/>
            </ac:spMkLst>
          </pc:spChg>
          <pc:picChg chg="add mod">
            <ac:chgData name="Fiore, Susan" userId="c9e6761f-4747-4656-90dc-bf3e16172238" providerId="ADAL" clId="{4033F930-4DC9-4D4C-8439-241999B00643}" dt="2024-08-15T18:34:06.859" v="475"/>
            <ac:picMkLst>
              <pc:docMk/>
              <pc:sldMasterMk cId="942049286" sldId="2147483648"/>
              <pc:sldLayoutMk cId="4090983467" sldId="2147483665"/>
              <ac:picMk id="8" creationId="{4C399D6D-2B6E-6212-9E12-35B9AB8BCB45}"/>
            </ac:picMkLst>
          </pc:picChg>
          <pc:picChg chg="add mod">
            <ac:chgData name="Fiore, Susan" userId="c9e6761f-4747-4656-90dc-bf3e16172238" providerId="ADAL" clId="{4033F930-4DC9-4D4C-8439-241999B00643}" dt="2024-08-15T18:35:27.519" v="542"/>
            <ac:picMkLst>
              <pc:docMk/>
              <pc:sldMasterMk cId="942049286" sldId="2147483648"/>
              <pc:sldLayoutMk cId="4090983467" sldId="2147483665"/>
              <ac:picMk id="10" creationId="{82B8538E-5DB8-B528-0D4C-2CADB85859C7}"/>
            </ac:picMkLst>
          </pc:picChg>
        </pc:sldLayoutChg>
        <pc:sldLayoutChg chg="addSp delSp modSp add mod modTransition">
          <pc:chgData name="Fiore, Susan" userId="c9e6761f-4747-4656-90dc-bf3e16172238" providerId="ADAL" clId="{4033F930-4DC9-4D4C-8439-241999B00643}" dt="2024-08-16T08:50:13.716" v="3970" actId="1036"/>
          <pc:sldLayoutMkLst>
            <pc:docMk/>
            <pc:sldMasterMk cId="942049286" sldId="2147483648"/>
            <pc:sldLayoutMk cId="3506632269" sldId="2147483666"/>
          </pc:sldLayoutMkLst>
          <pc:spChg chg="mod">
            <ac:chgData name="Fiore, Susan" userId="c9e6761f-4747-4656-90dc-bf3e16172238" providerId="ADAL" clId="{4033F930-4DC9-4D4C-8439-241999B00643}" dt="2024-08-16T08:50:13.716" v="3970" actId="1036"/>
            <ac:spMkLst>
              <pc:docMk/>
              <pc:sldMasterMk cId="942049286" sldId="2147483648"/>
              <pc:sldLayoutMk cId="3506632269" sldId="2147483666"/>
              <ac:spMk id="3" creationId="{A98A35F9-55AE-B616-7930-0EF5F2C8F637}"/>
            </ac:spMkLst>
          </pc:spChg>
          <pc:spChg chg="del">
            <ac:chgData name="Fiore, Susan" userId="c9e6761f-4747-4656-90dc-bf3e16172238" providerId="ADAL" clId="{4033F930-4DC9-4D4C-8439-241999B00643}" dt="2024-08-15T18:40:50.575" v="651"/>
            <ac:spMkLst>
              <pc:docMk/>
              <pc:sldMasterMk cId="942049286" sldId="2147483648"/>
              <pc:sldLayoutMk cId="3506632269" sldId="2147483666"/>
              <ac:spMk id="4" creationId="{7C2BA99B-C475-7881-4C02-0DF22FF05C7D}"/>
            </ac:spMkLst>
          </pc:spChg>
          <pc:spChg chg="del">
            <ac:chgData name="Fiore, Susan" userId="c9e6761f-4747-4656-90dc-bf3e16172238" providerId="ADAL" clId="{4033F930-4DC9-4D4C-8439-241999B00643}" dt="2024-08-15T18:40:50.575" v="651"/>
            <ac:spMkLst>
              <pc:docMk/>
              <pc:sldMasterMk cId="942049286" sldId="2147483648"/>
              <pc:sldLayoutMk cId="3506632269" sldId="2147483666"/>
              <ac:spMk id="5" creationId="{3D96E437-832D-9B1B-A4AA-3CA848DA0BAB}"/>
            </ac:spMkLst>
          </pc:spChg>
          <pc:spChg chg="del">
            <ac:chgData name="Fiore, Susan" userId="c9e6761f-4747-4656-90dc-bf3e16172238" providerId="ADAL" clId="{4033F930-4DC9-4D4C-8439-241999B00643}" dt="2024-08-15T18:40:50.575" v="651"/>
            <ac:spMkLst>
              <pc:docMk/>
              <pc:sldMasterMk cId="942049286" sldId="2147483648"/>
              <pc:sldLayoutMk cId="3506632269" sldId="2147483666"/>
              <ac:spMk id="6" creationId="{867DC8A1-C6F1-7AAD-F6BA-BF21444AFC5E}"/>
            </ac:spMkLst>
          </pc:spChg>
          <pc:spChg chg="add mod">
            <ac:chgData name="Fiore, Susan" userId="c9e6761f-4747-4656-90dc-bf3e16172238" providerId="ADAL" clId="{4033F930-4DC9-4D4C-8439-241999B00643}" dt="2024-08-15T18:38:54.206" v="567"/>
            <ac:spMkLst>
              <pc:docMk/>
              <pc:sldMasterMk cId="942049286" sldId="2147483648"/>
              <pc:sldLayoutMk cId="3506632269" sldId="2147483666"/>
              <ac:spMk id="7" creationId="{B3E5B025-EF1B-5462-4BFA-BEB138DD73E2}"/>
            </ac:spMkLst>
          </pc:spChg>
          <pc:spChg chg="add mod">
            <ac:chgData name="Fiore, Susan" userId="c9e6761f-4747-4656-90dc-bf3e16172238" providerId="ADAL" clId="{4033F930-4DC9-4D4C-8439-241999B00643}" dt="2024-08-15T18:40:50.846" v="652"/>
            <ac:spMkLst>
              <pc:docMk/>
              <pc:sldMasterMk cId="942049286" sldId="2147483648"/>
              <pc:sldLayoutMk cId="3506632269" sldId="2147483666"/>
              <ac:spMk id="9" creationId="{944D821B-2D96-40B6-F47B-4C176B161510}"/>
            </ac:spMkLst>
          </pc:spChg>
          <pc:spChg chg="add mod">
            <ac:chgData name="Fiore, Susan" userId="c9e6761f-4747-4656-90dc-bf3e16172238" providerId="ADAL" clId="{4033F930-4DC9-4D4C-8439-241999B00643}" dt="2024-08-15T18:40:50.846" v="652"/>
            <ac:spMkLst>
              <pc:docMk/>
              <pc:sldMasterMk cId="942049286" sldId="2147483648"/>
              <pc:sldLayoutMk cId="3506632269" sldId="2147483666"/>
              <ac:spMk id="10" creationId="{3D087B5A-DF93-3F8D-228C-70B60C520CF4}"/>
            </ac:spMkLst>
          </pc:spChg>
          <pc:picChg chg="add mod">
            <ac:chgData name="Fiore, Susan" userId="c9e6761f-4747-4656-90dc-bf3e16172238" providerId="ADAL" clId="{4033F930-4DC9-4D4C-8439-241999B00643}" dt="2024-08-15T18:38:54.206" v="567"/>
            <ac:picMkLst>
              <pc:docMk/>
              <pc:sldMasterMk cId="942049286" sldId="2147483648"/>
              <pc:sldLayoutMk cId="3506632269" sldId="2147483666"/>
              <ac:picMk id="8" creationId="{F3136774-40C9-6380-ED4A-5D7D4C7D95C9}"/>
            </ac:picMkLst>
          </pc:picChg>
        </pc:sldLayoutChg>
        <pc:sldLayoutChg chg="addSp delSp modSp add mod modTransition">
          <pc:chgData name="Fiore, Susan" userId="c9e6761f-4747-4656-90dc-bf3e16172238" providerId="ADAL" clId="{4033F930-4DC9-4D4C-8439-241999B00643}" dt="2024-08-16T08:50:26.063" v="3979" actId="1036"/>
          <pc:sldLayoutMkLst>
            <pc:docMk/>
            <pc:sldMasterMk cId="942049286" sldId="2147483648"/>
            <pc:sldLayoutMk cId="1912887080" sldId="2147483667"/>
          </pc:sldLayoutMkLst>
          <pc:spChg chg="mod">
            <ac:chgData name="Fiore, Susan" userId="c9e6761f-4747-4656-90dc-bf3e16172238" providerId="ADAL" clId="{4033F930-4DC9-4D4C-8439-241999B00643}" dt="2024-08-16T08:50:26.063" v="3979" actId="1036"/>
            <ac:spMkLst>
              <pc:docMk/>
              <pc:sldMasterMk cId="942049286" sldId="2147483648"/>
              <pc:sldLayoutMk cId="1912887080" sldId="2147483667"/>
              <ac:spMk id="3" creationId="{F8DD504F-A506-AC43-396E-8013B908886D}"/>
            </ac:spMkLst>
          </pc:spChg>
          <pc:spChg chg="mod">
            <ac:chgData name="Fiore, Susan" userId="c9e6761f-4747-4656-90dc-bf3e16172238" providerId="ADAL" clId="{4033F930-4DC9-4D4C-8439-241999B00643}" dt="2024-08-16T08:50:26.063" v="3979" actId="1036"/>
            <ac:spMkLst>
              <pc:docMk/>
              <pc:sldMasterMk cId="942049286" sldId="2147483648"/>
              <pc:sldLayoutMk cId="1912887080" sldId="2147483667"/>
              <ac:spMk id="4" creationId="{4863DAF9-8C4D-479A-893B-BF398FB48169}"/>
            </ac:spMkLst>
          </pc:spChg>
          <pc:spChg chg="add del mod">
            <ac:chgData name="Fiore, Susan" userId="c9e6761f-4747-4656-90dc-bf3e16172238" providerId="ADAL" clId="{4033F930-4DC9-4D4C-8439-241999B00643}" dt="2024-08-15T18:58:39.768" v="1062" actId="478"/>
            <ac:spMkLst>
              <pc:docMk/>
              <pc:sldMasterMk cId="942049286" sldId="2147483648"/>
              <pc:sldLayoutMk cId="1912887080" sldId="2147483667"/>
              <ac:spMk id="6" creationId="{E936DE32-DF11-9D62-3E2F-936C381BF25D}"/>
            </ac:spMkLst>
          </pc:spChg>
          <pc:picChg chg="add mod">
            <ac:chgData name="Fiore, Susan" userId="c9e6761f-4747-4656-90dc-bf3e16172238" providerId="ADAL" clId="{4033F930-4DC9-4D4C-8439-241999B00643}" dt="2024-08-15T18:56:05.462" v="1008"/>
            <ac:picMkLst>
              <pc:docMk/>
              <pc:sldMasterMk cId="942049286" sldId="2147483648"/>
              <pc:sldLayoutMk cId="1912887080" sldId="2147483667"/>
              <ac:picMk id="5" creationId="{F91F8136-D6B1-BE98-114E-52882F2C9456}"/>
            </ac:picMkLst>
          </pc:picChg>
        </pc:sldLayoutChg>
        <pc:sldLayoutChg chg="modSp add mod modTransition">
          <pc:chgData name="Fiore, Susan" userId="c9e6761f-4747-4656-90dc-bf3e16172238" providerId="ADAL" clId="{4033F930-4DC9-4D4C-8439-241999B00643}" dt="2024-08-15T19:30:59.828" v="1519" actId="14100"/>
          <pc:sldLayoutMkLst>
            <pc:docMk/>
            <pc:sldMasterMk cId="942049286" sldId="2147483648"/>
            <pc:sldLayoutMk cId="2778626252" sldId="2147483668"/>
          </pc:sldLayoutMkLst>
          <pc:spChg chg="mod">
            <ac:chgData name="Fiore, Susan" userId="c9e6761f-4747-4656-90dc-bf3e16172238" providerId="ADAL" clId="{4033F930-4DC9-4D4C-8439-241999B00643}" dt="2024-08-15T19:30:59.828" v="1519" actId="14100"/>
            <ac:spMkLst>
              <pc:docMk/>
              <pc:sldMasterMk cId="942049286" sldId="2147483648"/>
              <pc:sldLayoutMk cId="2778626252" sldId="2147483668"/>
              <ac:spMk id="3" creationId="{F8DD504F-A506-AC43-396E-8013B908886D}"/>
            </ac:spMkLst>
          </pc:spChg>
          <pc:spChg chg="mod">
            <ac:chgData name="Fiore, Susan" userId="c9e6761f-4747-4656-90dc-bf3e16172238" providerId="ADAL" clId="{4033F930-4DC9-4D4C-8439-241999B00643}" dt="2024-08-15T19:30:57.612" v="1518" actId="14100"/>
            <ac:spMkLst>
              <pc:docMk/>
              <pc:sldMasterMk cId="942049286" sldId="2147483648"/>
              <pc:sldLayoutMk cId="2778626252" sldId="2147483668"/>
              <ac:spMk id="4" creationId="{4863DAF9-8C4D-479A-893B-BF398FB48169}"/>
            </ac:spMkLst>
          </pc:spChg>
        </pc:sldLayoutChg>
        <pc:sldLayoutChg chg="modSp add mod modTransition">
          <pc:chgData name="Fiore, Susan" userId="c9e6761f-4747-4656-90dc-bf3e16172238" providerId="ADAL" clId="{4033F930-4DC9-4D4C-8439-241999B00643}" dt="2024-08-16T08:50:08.186" v="3967" actId="1036"/>
          <pc:sldLayoutMkLst>
            <pc:docMk/>
            <pc:sldMasterMk cId="942049286" sldId="2147483648"/>
            <pc:sldLayoutMk cId="4055439060" sldId="2147483669"/>
          </pc:sldLayoutMkLst>
          <pc:spChg chg="mod">
            <ac:chgData name="Fiore, Susan" userId="c9e6761f-4747-4656-90dc-bf3e16172238" providerId="ADAL" clId="{4033F930-4DC9-4D4C-8439-241999B00643}" dt="2024-08-16T08:50:08.186" v="3967" actId="1036"/>
            <ac:spMkLst>
              <pc:docMk/>
              <pc:sldMasterMk cId="942049286" sldId="2147483648"/>
              <pc:sldLayoutMk cId="4055439060" sldId="2147483669"/>
              <ac:spMk id="3" creationId="{A98A35F9-55AE-B616-7930-0EF5F2C8F637}"/>
            </ac:spMkLst>
          </pc:spChg>
        </pc:sldLayoutChg>
        <pc:sldLayoutChg chg="addSp modSp add mod modTransition">
          <pc:chgData name="Fiore, Susan" userId="c9e6761f-4747-4656-90dc-bf3e16172238" providerId="ADAL" clId="{4033F930-4DC9-4D4C-8439-241999B00643}" dt="2024-08-16T08:50:01.298" v="3964" actId="1036"/>
          <pc:sldLayoutMkLst>
            <pc:docMk/>
            <pc:sldMasterMk cId="942049286" sldId="2147483648"/>
            <pc:sldLayoutMk cId="2179812221" sldId="2147483670"/>
          </pc:sldLayoutMkLst>
          <pc:spChg chg="mod">
            <ac:chgData name="Fiore, Susan" userId="c9e6761f-4747-4656-90dc-bf3e16172238" providerId="ADAL" clId="{4033F930-4DC9-4D4C-8439-241999B00643}" dt="2024-08-16T08:50:01.298" v="3964" actId="1036"/>
            <ac:spMkLst>
              <pc:docMk/>
              <pc:sldMasterMk cId="942049286" sldId="2147483648"/>
              <pc:sldLayoutMk cId="2179812221" sldId="2147483670"/>
              <ac:spMk id="3" creationId="{A98A35F9-55AE-B616-7930-0EF5F2C8F637}"/>
            </ac:spMkLst>
          </pc:spChg>
          <pc:picChg chg="add mod">
            <ac:chgData name="Fiore, Susan" userId="c9e6761f-4747-4656-90dc-bf3e16172238" providerId="ADAL" clId="{4033F930-4DC9-4D4C-8439-241999B00643}" dt="2024-08-15T20:32:11.535" v="2854"/>
            <ac:picMkLst>
              <pc:docMk/>
              <pc:sldMasterMk cId="942049286" sldId="2147483648"/>
              <pc:sldLayoutMk cId="2179812221" sldId="2147483670"/>
              <ac:picMk id="4" creationId="{E2410FED-9A8B-4D5F-9D02-57C844EA5118}"/>
            </ac:picMkLst>
          </pc:picChg>
        </pc:sldLayoutChg>
        <pc:sldLayoutChg chg="addSp modSp add mod ord modTransition">
          <pc:chgData name="Fiore, Susan" userId="c9e6761f-4747-4656-90dc-bf3e16172238" providerId="ADAL" clId="{4033F930-4DC9-4D4C-8439-241999B00643}" dt="2024-08-16T08:49:55.227" v="3958" actId="1036"/>
          <pc:sldLayoutMkLst>
            <pc:docMk/>
            <pc:sldMasterMk cId="942049286" sldId="2147483648"/>
            <pc:sldLayoutMk cId="651262173" sldId="2147483671"/>
          </pc:sldLayoutMkLst>
          <pc:spChg chg="mod">
            <ac:chgData name="Fiore, Susan" userId="c9e6761f-4747-4656-90dc-bf3e16172238" providerId="ADAL" clId="{4033F930-4DC9-4D4C-8439-241999B00643}" dt="2024-08-16T08:49:55.227" v="3958" actId="1036"/>
            <ac:spMkLst>
              <pc:docMk/>
              <pc:sldMasterMk cId="942049286" sldId="2147483648"/>
              <pc:sldLayoutMk cId="651262173" sldId="2147483671"/>
              <ac:spMk id="3" creationId="{A98A35F9-55AE-B616-7930-0EF5F2C8F637}"/>
            </ac:spMkLst>
          </pc:spChg>
          <pc:spChg chg="add mod">
            <ac:chgData name="Fiore, Susan" userId="c9e6761f-4747-4656-90dc-bf3e16172238" providerId="ADAL" clId="{4033F930-4DC9-4D4C-8439-241999B00643}" dt="2024-08-16T07:59:39.745" v="3379"/>
            <ac:spMkLst>
              <pc:docMk/>
              <pc:sldMasterMk cId="942049286" sldId="2147483648"/>
              <pc:sldLayoutMk cId="651262173" sldId="2147483671"/>
              <ac:spMk id="4" creationId="{6142E385-040B-01D4-46B3-E2293B4F5570}"/>
            </ac:spMkLst>
          </pc:spChg>
          <pc:picChg chg="add mod">
            <ac:chgData name="Fiore, Susan" userId="c9e6761f-4747-4656-90dc-bf3e16172238" providerId="ADAL" clId="{4033F930-4DC9-4D4C-8439-241999B00643}" dt="2024-08-16T07:59:39.745" v="3379"/>
            <ac:picMkLst>
              <pc:docMk/>
              <pc:sldMasterMk cId="942049286" sldId="2147483648"/>
              <pc:sldLayoutMk cId="651262173" sldId="2147483671"/>
              <ac:picMk id="5" creationId="{36EAB719-21B3-6EB2-88F2-FF11ABC07FE3}"/>
            </ac:picMkLst>
          </pc:picChg>
        </pc:sldLayoutChg>
        <pc:sldLayoutChg chg="addSp delSp modSp add mod modTransition">
          <pc:chgData name="Fiore, Susan" userId="c9e6761f-4747-4656-90dc-bf3e16172238" providerId="ADAL" clId="{4033F930-4DC9-4D4C-8439-241999B00643}" dt="2024-08-16T08:49:51.537" v="3955" actId="1036"/>
          <pc:sldLayoutMkLst>
            <pc:docMk/>
            <pc:sldMasterMk cId="942049286" sldId="2147483648"/>
            <pc:sldLayoutMk cId="267462720" sldId="2147483672"/>
          </pc:sldLayoutMkLst>
          <pc:spChg chg="mod">
            <ac:chgData name="Fiore, Susan" userId="c9e6761f-4747-4656-90dc-bf3e16172238" providerId="ADAL" clId="{4033F930-4DC9-4D4C-8439-241999B00643}" dt="2024-08-16T08:49:51.537" v="3955" actId="1036"/>
            <ac:spMkLst>
              <pc:docMk/>
              <pc:sldMasterMk cId="942049286" sldId="2147483648"/>
              <pc:sldLayoutMk cId="267462720" sldId="2147483672"/>
              <ac:spMk id="3" creationId="{A98A35F9-55AE-B616-7930-0EF5F2C8F637}"/>
            </ac:spMkLst>
          </pc:spChg>
          <pc:spChg chg="add del mod ord">
            <ac:chgData name="Fiore, Susan" userId="c9e6761f-4747-4656-90dc-bf3e16172238" providerId="ADAL" clId="{4033F930-4DC9-4D4C-8439-241999B00643}" dt="2024-08-16T08:49:48.969" v="3952" actId="478"/>
            <ac:spMkLst>
              <pc:docMk/>
              <pc:sldMasterMk cId="942049286" sldId="2147483648"/>
              <pc:sldLayoutMk cId="267462720" sldId="2147483672"/>
              <ac:spMk id="4" creationId="{2FEB882B-8E68-4FFB-34BD-137C0F51BC6C}"/>
            </ac:spMkLst>
          </pc:spChg>
        </pc:sldLayoutChg>
        <pc:sldLayoutChg chg="addSp delSp modSp add mod modTransition setBg">
          <pc:chgData name="Fiore, Susan" userId="c9e6761f-4747-4656-90dc-bf3e16172238" providerId="ADAL" clId="{4033F930-4DC9-4D4C-8439-241999B00643}" dt="2024-08-16T08:49:43.606" v="3951" actId="1036"/>
          <pc:sldLayoutMkLst>
            <pc:docMk/>
            <pc:sldMasterMk cId="942049286" sldId="2147483648"/>
            <pc:sldLayoutMk cId="4101367220" sldId="2147483673"/>
          </pc:sldLayoutMkLst>
          <pc:spChg chg="mod">
            <ac:chgData name="Fiore, Susan" userId="c9e6761f-4747-4656-90dc-bf3e16172238" providerId="ADAL" clId="{4033F930-4DC9-4D4C-8439-241999B00643}" dt="2024-08-16T08:49:43.606" v="3951" actId="1036"/>
            <ac:spMkLst>
              <pc:docMk/>
              <pc:sldMasterMk cId="942049286" sldId="2147483648"/>
              <pc:sldLayoutMk cId="4101367220" sldId="2147483673"/>
              <ac:spMk id="3" creationId="{A98A35F9-55AE-B616-7930-0EF5F2C8F637}"/>
            </ac:spMkLst>
          </pc:spChg>
          <pc:picChg chg="add del mod">
            <ac:chgData name="Fiore, Susan" userId="c9e6761f-4747-4656-90dc-bf3e16172238" providerId="ADAL" clId="{4033F930-4DC9-4D4C-8439-241999B00643}" dt="2024-08-16T08:08:10.630" v="3438" actId="478"/>
            <ac:picMkLst>
              <pc:docMk/>
              <pc:sldMasterMk cId="942049286" sldId="2147483648"/>
              <pc:sldLayoutMk cId="4101367220" sldId="2147483673"/>
              <ac:picMk id="4" creationId="{A9E6AF3E-9A4E-04DA-AD2C-B2EA223CC165}"/>
            </ac:picMkLst>
          </pc:picChg>
          <pc:picChg chg="add del mod">
            <ac:chgData name="Fiore, Susan" userId="c9e6761f-4747-4656-90dc-bf3e16172238" providerId="ADAL" clId="{4033F930-4DC9-4D4C-8439-241999B00643}" dt="2024-08-16T08:33:02.458" v="3680" actId="478"/>
            <ac:picMkLst>
              <pc:docMk/>
              <pc:sldMasterMk cId="942049286" sldId="2147483648"/>
              <pc:sldLayoutMk cId="4101367220" sldId="2147483673"/>
              <ac:picMk id="6" creationId="{C93F417B-C973-E349-EBB3-29918F84A693}"/>
            </ac:picMkLst>
          </pc:picChg>
          <pc:picChg chg="add mod">
            <ac:chgData name="Fiore, Susan" userId="c9e6761f-4747-4656-90dc-bf3e16172238" providerId="ADAL" clId="{4033F930-4DC9-4D4C-8439-241999B00643}" dt="2024-08-16T08:34:00.016" v="3730" actId="962"/>
            <ac:picMkLst>
              <pc:docMk/>
              <pc:sldMasterMk cId="942049286" sldId="2147483648"/>
              <pc:sldLayoutMk cId="4101367220" sldId="2147483673"/>
              <ac:picMk id="10" creationId="{B0A26C5F-87E1-7337-9D55-FD8DD2C86A0C}"/>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AB2687-8DA4-F350-3FD9-984EA01EF1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the School Nutrition Programs</a:t>
            </a:r>
          </a:p>
          <a:p>
            <a:endParaRPr lang="en-US" dirty="0"/>
          </a:p>
        </p:txBody>
      </p:sp>
      <p:sp>
        <p:nvSpPr>
          <p:cNvPr id="3" name="Date Placeholder 2">
            <a:extLst>
              <a:ext uri="{FF2B5EF4-FFF2-40B4-BE49-F238E27FC236}">
                <a16:creationId xmlns:a16="http://schemas.microsoft.com/office/drawing/2014/main" id="{CFDD0040-8914-79F4-AB8D-62CDD658EC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August 2024</a:t>
            </a:r>
          </a:p>
          <a:p>
            <a:endParaRPr lang="en-US" dirty="0"/>
          </a:p>
        </p:txBody>
      </p:sp>
      <p:sp>
        <p:nvSpPr>
          <p:cNvPr id="4" name="Footer Placeholder 3">
            <a:extLst>
              <a:ext uri="{FF2B5EF4-FFF2-40B4-BE49-F238E27FC236}">
                <a16:creationId xmlns:a16="http://schemas.microsoft.com/office/drawing/2014/main" id="{6FA1C808-2B53-6F17-5BD1-17825D474E89}"/>
              </a:ext>
            </a:extLst>
          </p:cNvPr>
          <p:cNvSpPr>
            <a:spLocks noGrp="1"/>
          </p:cNvSpPr>
          <p:nvPr>
            <p:ph type="ftr" sz="quarter" idx="2"/>
          </p:nvPr>
        </p:nvSpPr>
        <p:spPr>
          <a:xfrm>
            <a:off x="0" y="8685213"/>
            <a:ext cx="3588152"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39D2337F-BA46-4635-D320-3A8CE836B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D03A81-42D9-4C75-B501-CAE9A925E360}"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69478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63AF7-8555-407A-8F67-DFCBC3CF37A7}"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9FE03-500E-4EB0-9DF0-B7D6647351D4}" type="slidenum">
              <a:rPr lang="en-US" smtClean="0"/>
              <a:t>‹#›</a:t>
            </a:fld>
            <a:endParaRPr lang="en-US"/>
          </a:p>
        </p:txBody>
      </p:sp>
    </p:spTree>
    <p:extLst>
      <p:ext uri="{BB962C8B-B14F-4D97-AF65-F5344CB8AC3E}">
        <p14:creationId xmlns:p14="http://schemas.microsoft.com/office/powerpoint/2010/main" val="202494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ns-prod.azureedge.net/sites/default/files/113-1.pdf"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fns-prod.azureedge.net/sites/default/files/113-1.pdf"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ns-prod.azureedge.net/sites/default/files/113-1.pdf"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ns-prod.azureedge.net/sites/default/files/113-1.pdf"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fns-prod.azureedge.net/sites/default/files/113-1.pdf"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fns-prod.azureedge.net/sites/default/files/113-1.pdf"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7" descr="Background of tree">
            <a:extLst>
              <a:ext uri="{FF2B5EF4-FFF2-40B4-BE49-F238E27FC236}">
                <a16:creationId xmlns:a16="http://schemas.microsoft.com/office/drawing/2014/main" id="{312627BC-6793-D968-022A-46FBAC8B29E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61974" y="439738"/>
            <a:ext cx="8183563" cy="601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7D7781-3C70-5548-8247-ECF213E2F99C}"/>
              </a:ext>
            </a:extLst>
          </p:cNvPr>
          <p:cNvSpPr>
            <a:spLocks noGrp="1"/>
          </p:cNvSpPr>
          <p:nvPr>
            <p:ph type="ctrTitle"/>
          </p:nvPr>
        </p:nvSpPr>
        <p:spPr>
          <a:xfrm>
            <a:off x="1524000" y="2743199"/>
            <a:ext cx="10001250" cy="2856978"/>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7730A69-3B4C-C371-C1EC-F490665CD420}"/>
              </a:ext>
            </a:extLst>
          </p:cNvPr>
          <p:cNvSpPr>
            <a:spLocks noGrp="1"/>
          </p:cNvSpPr>
          <p:nvPr>
            <p:ph type="subTitle" idx="1"/>
          </p:nvPr>
        </p:nvSpPr>
        <p:spPr>
          <a:xfrm>
            <a:off x="7010400" y="5772150"/>
            <a:ext cx="4514850" cy="508156"/>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7">
            <a:extLst>
              <a:ext uri="{FF2B5EF4-FFF2-40B4-BE49-F238E27FC236}">
                <a16:creationId xmlns:a16="http://schemas.microsoft.com/office/drawing/2014/main" id="{DA81B069-2C18-56D1-7484-E9D4D66CC3C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9" name="Slide Number Placeholder 8">
            <a:extLst>
              <a:ext uri="{FF2B5EF4-FFF2-40B4-BE49-F238E27FC236}">
                <a16:creationId xmlns:a16="http://schemas.microsoft.com/office/drawing/2014/main" id="{753628C9-6ADD-F129-72B5-2EEF0E39A95F}"/>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02698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10515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hlinkClick r:id="rId2"/>
            <a:extLst>
              <a:ext uri="{FF2B5EF4-FFF2-40B4-BE49-F238E27FC236}">
                <a16:creationId xmlns:a16="http://schemas.microsoft.com/office/drawing/2014/main" id="{70A0C546-E09D-BEB5-618B-84F2DF1AE1D3}"/>
              </a:ext>
              <a:ext uri="{C183D7F6-B498-43B3-948B-1728B52AA6E4}">
                <adec:decorative xmlns:adec="http://schemas.microsoft.com/office/drawing/2017/decorative" val="1"/>
              </a:ext>
            </a:extLst>
          </p:cNvPr>
          <p:cNvSpPr txBox="1"/>
          <p:nvPr userDrawn="1"/>
        </p:nvSpPr>
        <p:spPr>
          <a:xfrm>
            <a:off x="0" y="6024563"/>
            <a:ext cx="12191999" cy="40005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8" name="Picture 18">
            <a:extLst>
              <a:ext uri="{FF2B5EF4-FFF2-40B4-BE49-F238E27FC236}">
                <a16:creationId xmlns:a16="http://schemas.microsoft.com/office/drawing/2014/main" id="{0EF73429-06A6-4C6C-41F2-7729119DC5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B61773FF-6A84-B20C-42D7-AA7FF699C57D}"/>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0" name="Slide Number Placeholder 9">
            <a:extLst>
              <a:ext uri="{FF2B5EF4-FFF2-40B4-BE49-F238E27FC236}">
                <a16:creationId xmlns:a16="http://schemas.microsoft.com/office/drawing/2014/main" id="{EDACB9AC-C46B-FCA4-32E2-F63262E14C26}"/>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31252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39606"/>
            <a:ext cx="5181600" cy="3695179"/>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6384628" y="1739606"/>
            <a:ext cx="5181600" cy="3695179"/>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a:extLst>
              <a:ext uri="{FF2B5EF4-FFF2-40B4-BE49-F238E27FC236}">
                <a16:creationId xmlns:a16="http://schemas.microsoft.com/office/drawing/2014/main" id="{38BA945C-0301-DDA7-37E4-1CE5F960B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4D71F68E-9331-07F9-9AAC-78C3ADE8F6A3}"/>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1" name="Slide Number Placeholder 10">
            <a:extLst>
              <a:ext uri="{FF2B5EF4-FFF2-40B4-BE49-F238E27FC236}">
                <a16:creationId xmlns:a16="http://schemas.microsoft.com/office/drawing/2014/main" id="{4FE74E9B-04D9-5B5F-2BC0-4647A8D21E86}"/>
              </a:ext>
            </a:extLst>
          </p:cNvPr>
          <p:cNvSpPr>
            <a:spLocks noGrp="1"/>
          </p:cNvSpPr>
          <p:nvPr>
            <p:ph type="sldNum" sz="quarter" idx="11"/>
          </p:nvPr>
        </p:nvSpPr>
        <p:spPr/>
        <p:txBody>
          <a:bodyPr/>
          <a:lstStyle/>
          <a:p>
            <a:fld id="{837567C3-0D5D-47E1-A377-AE5747CE7E83}" type="slidenum">
              <a:rPr lang="en-US" smtClean="0"/>
              <a:t>‹#›</a:t>
            </a:fld>
            <a:endParaRPr lang="en-US" dirty="0"/>
          </a:p>
        </p:txBody>
      </p:sp>
      <p:sp>
        <p:nvSpPr>
          <p:cNvPr id="12" name="TextBox 11">
            <a:hlinkClick r:id="rId3"/>
            <a:extLst>
              <a:ext uri="{FF2B5EF4-FFF2-40B4-BE49-F238E27FC236}">
                <a16:creationId xmlns:a16="http://schemas.microsoft.com/office/drawing/2014/main" id="{03B38891-C8EF-7A9B-36D8-EB71F6765A43}"/>
              </a:ext>
              <a:ext uri="{C183D7F6-B498-43B3-948B-1728B52AA6E4}">
                <adec:decorative xmlns:adec="http://schemas.microsoft.com/office/drawing/2017/decorative" val="1"/>
              </a:ext>
            </a:extLst>
          </p:cNvPr>
          <p:cNvSpPr txBox="1"/>
          <p:nvPr userDrawn="1"/>
        </p:nvSpPr>
        <p:spPr>
          <a:xfrm>
            <a:off x="0" y="6024563"/>
            <a:ext cx="12191999" cy="40005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16" name="Picture 18">
            <a:extLst>
              <a:ext uri="{FF2B5EF4-FFF2-40B4-BE49-F238E27FC236}">
                <a16:creationId xmlns:a16="http://schemas.microsoft.com/office/drawing/2014/main" id="{47C06C57-C9D8-0973-29ED-1B7C5BF21B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36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39606"/>
            <a:ext cx="5181600" cy="3695179"/>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6384628" y="1739606"/>
            <a:ext cx="5181600" cy="3695179"/>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hlinkClick r:id="rId2"/>
            <a:extLst>
              <a:ext uri="{FF2B5EF4-FFF2-40B4-BE49-F238E27FC236}">
                <a16:creationId xmlns:a16="http://schemas.microsoft.com/office/drawing/2014/main" id="{C93C3EA2-D53D-B406-D0EE-645599C54697}"/>
              </a:ext>
              <a:ext uri="{C183D7F6-B498-43B3-948B-1728B52AA6E4}">
                <adec:decorative xmlns:adec="http://schemas.microsoft.com/office/drawing/2017/decorative" val="1"/>
              </a:ext>
            </a:extLst>
          </p:cNvPr>
          <p:cNvSpPr txBox="1"/>
          <p:nvPr userDrawn="1"/>
        </p:nvSpPr>
        <p:spPr>
          <a:xfrm>
            <a:off x="0" y="5605463"/>
            <a:ext cx="12191999" cy="82296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9" name="Picture 18">
            <a:extLst>
              <a:ext uri="{FF2B5EF4-FFF2-40B4-BE49-F238E27FC236}">
                <a16:creationId xmlns:a16="http://schemas.microsoft.com/office/drawing/2014/main" id="{38BA945C-0301-DDA7-37E4-1CE5F960B9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4D71F68E-9331-07F9-9AAC-78C3ADE8F6A3}"/>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1" name="Slide Number Placeholder 10">
            <a:extLst>
              <a:ext uri="{FF2B5EF4-FFF2-40B4-BE49-F238E27FC236}">
                <a16:creationId xmlns:a16="http://schemas.microsoft.com/office/drawing/2014/main" id="{4FE74E9B-04D9-5B5F-2BC0-4647A8D21E86}"/>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91288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39606"/>
            <a:ext cx="7711911" cy="3976427"/>
          </a:xfrm>
        </p:spPr>
        <p:txBody>
          <a:bodyPr/>
          <a:lstStyle>
            <a:lvl1pPr marL="342900" indent="-342900">
              <a:spcBef>
                <a:spcPts val="1200"/>
              </a:spcBef>
              <a:defRPr/>
            </a:lvl1pPr>
            <a:lvl2pPr marL="800100" indent="-342900">
              <a:spcBef>
                <a:spcPts val="12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hlinkClick r:id="rId2"/>
            <a:extLst>
              <a:ext uri="{FF2B5EF4-FFF2-40B4-BE49-F238E27FC236}">
                <a16:creationId xmlns:a16="http://schemas.microsoft.com/office/drawing/2014/main" id="{C93C3EA2-D53D-B406-D0EE-645599C54697}"/>
              </a:ext>
              <a:ext uri="{C183D7F6-B498-43B3-948B-1728B52AA6E4}">
                <adec:decorative xmlns:adec="http://schemas.microsoft.com/office/drawing/2017/decorative" val="1"/>
              </a:ext>
            </a:extLst>
          </p:cNvPr>
          <p:cNvSpPr txBox="1"/>
          <p:nvPr userDrawn="1"/>
        </p:nvSpPr>
        <p:spPr>
          <a:xfrm>
            <a:off x="0" y="6024563"/>
            <a:ext cx="12191999" cy="40005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9" name="Picture 18">
            <a:extLst>
              <a:ext uri="{FF2B5EF4-FFF2-40B4-BE49-F238E27FC236}">
                <a16:creationId xmlns:a16="http://schemas.microsoft.com/office/drawing/2014/main" id="{38BA945C-0301-DDA7-37E4-1CE5F960B9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USDA's And Justice for All Poster">
            <a:extLst>
              <a:ext uri="{FF2B5EF4-FFF2-40B4-BE49-F238E27FC236}">
                <a16:creationId xmlns:a16="http://schemas.microsoft.com/office/drawing/2014/main" id="{022D6140-985C-E49B-1B8F-9E2E920268BA}"/>
              </a:ext>
            </a:extLst>
          </p:cNvPr>
          <p:cNvPicPr>
            <a:picLocks noChangeAspect="1"/>
          </p:cNvPicPr>
          <p:nvPr userDrawn="1"/>
        </p:nvPicPr>
        <p:blipFill>
          <a:blip r:embed="rId4"/>
          <a:stretch>
            <a:fillRect/>
          </a:stretch>
        </p:blipFill>
        <p:spPr>
          <a:xfrm>
            <a:off x="9111965" y="1562125"/>
            <a:ext cx="2825757" cy="4358729"/>
          </a:xfrm>
          <a:prstGeom prst="rect">
            <a:avLst/>
          </a:prstGeom>
          <a:ln>
            <a:solidFill>
              <a:srgbClr val="006600"/>
            </a:solidFill>
          </a:ln>
        </p:spPr>
      </p:pic>
      <p:sp>
        <p:nvSpPr>
          <p:cNvPr id="11" name="Footer Placeholder 10">
            <a:extLst>
              <a:ext uri="{FF2B5EF4-FFF2-40B4-BE49-F238E27FC236}">
                <a16:creationId xmlns:a16="http://schemas.microsoft.com/office/drawing/2014/main" id="{2B9454A6-78CA-6A54-1B35-CA1CDD1E5706}"/>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2" name="Slide Number Placeholder 11">
            <a:extLst>
              <a:ext uri="{FF2B5EF4-FFF2-40B4-BE49-F238E27FC236}">
                <a16:creationId xmlns:a16="http://schemas.microsoft.com/office/drawing/2014/main" id="{F4506FD3-3820-B65C-5A95-A1AAB52E27B9}"/>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33957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199" y="1739606"/>
            <a:ext cx="53908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6429375" y="1739606"/>
            <a:ext cx="2482214"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USDA's And Justice for All Poster">
            <a:extLst>
              <a:ext uri="{FF2B5EF4-FFF2-40B4-BE49-F238E27FC236}">
                <a16:creationId xmlns:a16="http://schemas.microsoft.com/office/drawing/2014/main" id="{4C399D6D-2B6E-6212-9E12-35B9AB8BCB45}"/>
              </a:ext>
            </a:extLst>
          </p:cNvPr>
          <p:cNvPicPr>
            <a:picLocks noChangeAspect="1"/>
          </p:cNvPicPr>
          <p:nvPr userDrawn="1"/>
        </p:nvPicPr>
        <p:blipFill>
          <a:blip r:embed="rId2"/>
          <a:stretch>
            <a:fillRect/>
          </a:stretch>
        </p:blipFill>
        <p:spPr>
          <a:xfrm>
            <a:off x="9111965" y="1562125"/>
            <a:ext cx="2825757" cy="4358729"/>
          </a:xfrm>
          <a:prstGeom prst="rect">
            <a:avLst/>
          </a:prstGeom>
          <a:ln>
            <a:solidFill>
              <a:srgbClr val="006600"/>
            </a:solidFill>
          </a:ln>
        </p:spPr>
      </p:pic>
      <p:sp>
        <p:nvSpPr>
          <p:cNvPr id="9" name="TextBox 8">
            <a:hlinkClick r:id="rId3"/>
            <a:extLst>
              <a:ext uri="{FF2B5EF4-FFF2-40B4-BE49-F238E27FC236}">
                <a16:creationId xmlns:a16="http://schemas.microsoft.com/office/drawing/2014/main" id="{E43C745C-FB72-1337-471B-097AFCAC34E9}"/>
              </a:ext>
              <a:ext uri="{C183D7F6-B498-43B3-948B-1728B52AA6E4}">
                <adec:decorative xmlns:adec="http://schemas.microsoft.com/office/drawing/2017/decorative" val="1"/>
              </a:ext>
            </a:extLst>
          </p:cNvPr>
          <p:cNvSpPr txBox="1"/>
          <p:nvPr userDrawn="1"/>
        </p:nvSpPr>
        <p:spPr>
          <a:xfrm>
            <a:off x="0" y="6024563"/>
            <a:ext cx="12191999" cy="40005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10" name="Picture 18">
            <a:extLst>
              <a:ext uri="{FF2B5EF4-FFF2-40B4-BE49-F238E27FC236}">
                <a16:creationId xmlns:a16="http://schemas.microsoft.com/office/drawing/2014/main" id="{82B8538E-5DB8-B528-0D4C-2CADB85859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a:extLst>
              <a:ext uri="{FF2B5EF4-FFF2-40B4-BE49-F238E27FC236}">
                <a16:creationId xmlns:a16="http://schemas.microsoft.com/office/drawing/2014/main" id="{CE71B030-7BD2-EE94-B7A0-85836323F5AF}"/>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2" name="Slide Number Placeholder 11">
            <a:extLst>
              <a:ext uri="{FF2B5EF4-FFF2-40B4-BE49-F238E27FC236}">
                <a16:creationId xmlns:a16="http://schemas.microsoft.com/office/drawing/2014/main" id="{B25DA67E-7331-DFA2-8434-73A5EDB62620}"/>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4090983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39606"/>
            <a:ext cx="5181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6384628" y="1739606"/>
            <a:ext cx="5181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9A36A65-4B58-4B72-8B6B-5C91ABD1AF9D}"/>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9" name="Slide Number Placeholder 8">
            <a:extLst>
              <a:ext uri="{FF2B5EF4-FFF2-40B4-BE49-F238E27FC236}">
                <a16:creationId xmlns:a16="http://schemas.microsoft.com/office/drawing/2014/main" id="{4F391F67-BD8E-E0E5-9516-69D41BE31C51}"/>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00166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11325"/>
            <a:ext cx="6837218"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8220364" y="1711325"/>
            <a:ext cx="3345864"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9A36A65-4B58-4B72-8B6B-5C91ABD1AF9D}"/>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9" name="Slide Number Placeholder 8">
            <a:extLst>
              <a:ext uri="{FF2B5EF4-FFF2-40B4-BE49-F238E27FC236}">
                <a16:creationId xmlns:a16="http://schemas.microsoft.com/office/drawing/2014/main" id="{4F391F67-BD8E-E0E5-9516-69D41BE31C51}"/>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2778626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09B-566A-9481-EB02-9DD30A961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D504F-A506-AC43-396E-8013B908886D}"/>
              </a:ext>
            </a:extLst>
          </p:cNvPr>
          <p:cNvSpPr>
            <a:spLocks noGrp="1"/>
          </p:cNvSpPr>
          <p:nvPr>
            <p:ph sz="half" idx="1"/>
          </p:nvPr>
        </p:nvSpPr>
        <p:spPr>
          <a:xfrm>
            <a:off x="838200" y="1739606"/>
            <a:ext cx="3800475"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863DAF9-8C4D-479A-893B-BF398FB48169}"/>
              </a:ext>
            </a:extLst>
          </p:cNvPr>
          <p:cNvSpPr>
            <a:spLocks noGrp="1"/>
          </p:cNvSpPr>
          <p:nvPr>
            <p:ph sz="half" idx="2"/>
          </p:nvPr>
        </p:nvSpPr>
        <p:spPr>
          <a:xfrm>
            <a:off x="5305425" y="1739606"/>
            <a:ext cx="6048375"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A972EE5-24C5-3990-20A2-C14DA617C53F}"/>
              </a:ext>
            </a:extLst>
          </p:cNvPr>
          <p:cNvSpPr>
            <a:spLocks noGrp="1"/>
          </p:cNvSpPr>
          <p:nvPr>
            <p:ph type="ftr" sz="quarter" idx="11"/>
          </p:nvPr>
        </p:nvSpPr>
        <p:spPr/>
        <p:txBody>
          <a:bodyPr/>
          <a:lstStyle/>
          <a:p>
            <a:r>
              <a:rPr lang="en-US"/>
              <a:t>Connecticut State Department of Education </a:t>
            </a:r>
          </a:p>
        </p:txBody>
      </p:sp>
      <p:sp>
        <p:nvSpPr>
          <p:cNvPr id="7" name="Slide Number Placeholder 6">
            <a:extLst>
              <a:ext uri="{FF2B5EF4-FFF2-40B4-BE49-F238E27FC236}">
                <a16:creationId xmlns:a16="http://schemas.microsoft.com/office/drawing/2014/main" id="{4B6B0CD8-0972-120B-02D3-81EC681B8494}"/>
              </a:ext>
            </a:extLst>
          </p:cNvPr>
          <p:cNvSpPr>
            <a:spLocks noGrp="1"/>
          </p:cNvSpPr>
          <p:nvPr>
            <p:ph type="sldNum" sz="quarter" idx="12"/>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64105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7962-23A0-88EF-B582-38E2A6D7E4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F471CF-F60E-5177-CD48-19D75E018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45ED9-9B71-7AE4-2417-379AD49B5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04DEC-22DF-99DE-8F71-D7FF72FB2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AE4A5-9946-15B4-1677-543ED7E308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E022222E-C08D-FC10-90DB-4E802385020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1" name="Slide Number Placeholder 10">
            <a:extLst>
              <a:ext uri="{FF2B5EF4-FFF2-40B4-BE49-F238E27FC236}">
                <a16:creationId xmlns:a16="http://schemas.microsoft.com/office/drawing/2014/main" id="{736BDB25-E7B0-29C5-133C-54F57E5469B4}"/>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249421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9757-7B24-6882-3E9F-E03A578E0EB0}"/>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41767096-EE19-0B2A-2F4B-85C257B50524}"/>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7" name="Slide Number Placeholder 6">
            <a:extLst>
              <a:ext uri="{FF2B5EF4-FFF2-40B4-BE49-F238E27FC236}">
                <a16:creationId xmlns:a16="http://schemas.microsoft.com/office/drawing/2014/main" id="{08000F07-7B99-A082-09F6-4ECBAF74A1DF}"/>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128510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10515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237B0AE3-5E7E-C6BB-4BC3-E30E1412B4F4}"/>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E5C549A2-5907-96D4-DBD0-38B737E904D2}"/>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3989334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1B02C-8977-E623-354E-D8EB4F880DBE}"/>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6868A3CE-FD61-7971-46FA-6A298C21CC2F}"/>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26037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155D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a:xfrm>
            <a:off x="838200" y="2124363"/>
            <a:ext cx="7234382" cy="2327563"/>
          </a:xfrm>
        </p:spPr>
        <p:txBody>
          <a:bodyPr anchor="t">
            <a:normAutofit/>
          </a:bodyPr>
          <a:lstStyle>
            <a:lvl1pPr>
              <a:defRPr sz="5400"/>
            </a:lvl1pPr>
          </a:lstStyle>
          <a:p>
            <a:r>
              <a:rPr lang="en-US" dirty="0"/>
              <a:t>Click to edit Master title style</a:t>
            </a:r>
          </a:p>
        </p:txBody>
      </p:sp>
      <p:sp>
        <p:nvSpPr>
          <p:cNvPr id="7" name="Footer Placeholder 6">
            <a:extLst>
              <a:ext uri="{FF2B5EF4-FFF2-40B4-BE49-F238E27FC236}">
                <a16:creationId xmlns:a16="http://schemas.microsoft.com/office/drawing/2014/main" id="{237B0AE3-5E7E-C6BB-4BC3-E30E1412B4F4}"/>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E5C549A2-5907-96D4-DBD0-38B737E904D2}"/>
              </a:ext>
            </a:extLst>
          </p:cNvPr>
          <p:cNvSpPr>
            <a:spLocks noGrp="1"/>
          </p:cNvSpPr>
          <p:nvPr>
            <p:ph type="sldNum" sz="quarter" idx="11"/>
          </p:nvPr>
        </p:nvSpPr>
        <p:spPr/>
        <p:txBody>
          <a:bodyPr/>
          <a:lstStyle>
            <a:lvl1pPr>
              <a:defRPr b="1"/>
            </a:lvl1pPr>
          </a:lstStyle>
          <a:p>
            <a:fld id="{837567C3-0D5D-47E1-A377-AE5747CE7E83}" type="slidenum">
              <a:rPr lang="en-US" smtClean="0"/>
              <a:pPr/>
              <a:t>‹#›</a:t>
            </a:fld>
            <a:endParaRPr lang="en-US" dirty="0"/>
          </a:p>
        </p:txBody>
      </p:sp>
      <p:pic>
        <p:nvPicPr>
          <p:cNvPr id="10" name="Picture 9" descr="CSDE logo&#10;&#10;">
            <a:extLst>
              <a:ext uri="{FF2B5EF4-FFF2-40B4-BE49-F238E27FC236}">
                <a16:creationId xmlns:a16="http://schemas.microsoft.com/office/drawing/2014/main" id="{B0A26C5F-87E1-7337-9D55-FD8DD2C86A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65" y="5583071"/>
            <a:ext cx="1280160" cy="1072415"/>
          </a:xfrm>
          <a:prstGeom prst="rect">
            <a:avLst/>
          </a:prstGeom>
        </p:spPr>
      </p:pic>
    </p:spTree>
    <p:extLst>
      <p:ext uri="{BB962C8B-B14F-4D97-AF65-F5344CB8AC3E}">
        <p14:creationId xmlns:p14="http://schemas.microsoft.com/office/powerpoint/2010/main" val="410136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10515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237B0AE3-5E7E-C6BB-4BC3-E30E1412B4F4}"/>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E5C549A2-5907-96D4-DBD0-38B737E904D2}"/>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26746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105156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237B0AE3-5E7E-C6BB-4BC3-E30E1412B4F4}"/>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E5C549A2-5907-96D4-DBD0-38B737E904D2}"/>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65126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7038975"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896D323-5510-D191-8C52-EC103B49CB6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DD66836B-4936-68E2-3634-EFF440CEB718}"/>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216678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0" y="1739606"/>
            <a:ext cx="5941291"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896D323-5510-D191-8C52-EC103B49CB6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DD66836B-4936-68E2-3634-EFF440CEB718}"/>
              </a:ext>
            </a:extLst>
          </p:cNvPr>
          <p:cNvSpPr>
            <a:spLocks noGrp="1"/>
          </p:cNvSpPr>
          <p:nvPr>
            <p:ph type="sldNum" sz="quarter" idx="11"/>
          </p:nvPr>
        </p:nvSpPr>
        <p:spPr/>
        <p:txBody>
          <a:bodyPr/>
          <a:lstStyle/>
          <a:p>
            <a:fld id="{837567C3-0D5D-47E1-A377-AE5747CE7E83}" type="slidenum">
              <a:rPr lang="en-US" smtClean="0"/>
              <a:t>‹#›</a:t>
            </a:fld>
            <a:endParaRPr lang="en-US"/>
          </a:p>
        </p:txBody>
      </p:sp>
      <p:pic>
        <p:nvPicPr>
          <p:cNvPr id="4" name="Picture 3" descr="Paper files on the table next to a calendar and a laptop">
            <a:extLst>
              <a:ext uri="{FF2B5EF4-FFF2-40B4-BE49-F238E27FC236}">
                <a16:creationId xmlns:a16="http://schemas.microsoft.com/office/drawing/2014/main" id="{E2410FED-9A8B-4D5F-9D02-57C844EA51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6946" y="2290994"/>
            <a:ext cx="5105054" cy="3416915"/>
          </a:xfrm>
          <a:prstGeom prst="rect">
            <a:avLst/>
          </a:prstGeom>
          <a:ln>
            <a:solidFill>
              <a:schemeClr val="accent1"/>
            </a:solidFill>
          </a:ln>
        </p:spPr>
      </p:pic>
    </p:spTree>
    <p:extLst>
      <p:ext uri="{BB962C8B-B14F-4D97-AF65-F5344CB8AC3E}">
        <p14:creationId xmlns:p14="http://schemas.microsoft.com/office/powerpoint/2010/main" val="217981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1" y="1739606"/>
            <a:ext cx="4918166"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896D323-5510-D191-8C52-EC103B49CB6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Slide Number Placeholder 7">
            <a:extLst>
              <a:ext uri="{FF2B5EF4-FFF2-40B4-BE49-F238E27FC236}">
                <a16:creationId xmlns:a16="http://schemas.microsoft.com/office/drawing/2014/main" id="{DD66836B-4936-68E2-3634-EFF440CEB718}"/>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405543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7376-B212-8E55-9B95-172966DD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A35F9-55AE-B616-7930-0EF5F2C8F637}"/>
              </a:ext>
            </a:extLst>
          </p:cNvPr>
          <p:cNvSpPr>
            <a:spLocks noGrp="1"/>
          </p:cNvSpPr>
          <p:nvPr>
            <p:ph idx="1"/>
          </p:nvPr>
        </p:nvSpPr>
        <p:spPr>
          <a:xfrm>
            <a:off x="838201" y="1739606"/>
            <a:ext cx="5257800" cy="4351338"/>
          </a:xfrm>
        </p:spPr>
        <p:txBody>
          <a:bodyPr/>
          <a:lstStyle>
            <a:lvl1pPr marL="342900" indent="-342900">
              <a:defRPr/>
            </a:lvl1pPr>
            <a:lvl2pPr marL="800100" indent="-34290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hlinkClick r:id="rId2"/>
            <a:extLst>
              <a:ext uri="{FF2B5EF4-FFF2-40B4-BE49-F238E27FC236}">
                <a16:creationId xmlns:a16="http://schemas.microsoft.com/office/drawing/2014/main" id="{B3E5B025-EF1B-5462-4BFA-BEB138DD73E2}"/>
              </a:ext>
              <a:ext uri="{C183D7F6-B498-43B3-948B-1728B52AA6E4}">
                <adec:decorative xmlns:adec="http://schemas.microsoft.com/office/drawing/2017/decorative" val="1"/>
              </a:ext>
            </a:extLst>
          </p:cNvPr>
          <p:cNvSpPr txBox="1"/>
          <p:nvPr userDrawn="1"/>
        </p:nvSpPr>
        <p:spPr>
          <a:xfrm>
            <a:off x="0" y="6024563"/>
            <a:ext cx="12191999" cy="400050"/>
          </a:xfrm>
          <a:prstGeom prst="rect">
            <a:avLst/>
          </a:prstGeom>
          <a:solidFill>
            <a:srgbClr val="FFF2CC"/>
          </a:solidFill>
        </p:spPr>
        <p:txBody>
          <a:bodyPr wrap="square">
            <a:spAutoFit/>
          </a:bodyPr>
          <a:lstStyle/>
          <a:p>
            <a:pPr marL="0" indent="-342900">
              <a:spcBef>
                <a:spcPct val="20000"/>
              </a:spcBef>
              <a:defRPr/>
            </a:pPr>
            <a:endParaRPr lang="en-US" sz="2000" b="1" dirty="0">
              <a:latin typeface="+mj-lt"/>
            </a:endParaRPr>
          </a:p>
        </p:txBody>
      </p:sp>
      <p:pic>
        <p:nvPicPr>
          <p:cNvPr id="8" name="Picture 18">
            <a:extLst>
              <a:ext uri="{FF2B5EF4-FFF2-40B4-BE49-F238E27FC236}">
                <a16:creationId xmlns:a16="http://schemas.microsoft.com/office/drawing/2014/main" id="{F3136774-40C9-6380-ED4A-5D7D4C7D95C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944D821B-2D96-40B6-F47B-4C176B161510}"/>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0" name="Slide Number Placeholder 9">
            <a:extLst>
              <a:ext uri="{FF2B5EF4-FFF2-40B4-BE49-F238E27FC236}">
                <a16:creationId xmlns:a16="http://schemas.microsoft.com/office/drawing/2014/main" id="{3D087B5A-DF93-3F8D-228C-70B60C520CF4}"/>
              </a:ext>
            </a:extLst>
          </p:cNvPr>
          <p:cNvSpPr>
            <a:spLocks noGrp="1"/>
          </p:cNvSpPr>
          <p:nvPr>
            <p:ph type="sldNum" sz="quarter" idx="11"/>
          </p:nvPr>
        </p:nvSpPr>
        <p:spPr/>
        <p:txBody>
          <a:bodyPr/>
          <a:lstStyle/>
          <a:p>
            <a:fld id="{837567C3-0D5D-47E1-A377-AE5747CE7E83}" type="slidenum">
              <a:rPr lang="en-US" smtClean="0"/>
              <a:t>‹#›</a:t>
            </a:fld>
            <a:endParaRPr lang="en-US"/>
          </a:p>
        </p:txBody>
      </p:sp>
    </p:spTree>
    <p:extLst>
      <p:ext uri="{BB962C8B-B14F-4D97-AF65-F5344CB8AC3E}">
        <p14:creationId xmlns:p14="http://schemas.microsoft.com/office/powerpoint/2010/main" val="350663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27D63D0-51F4-7EF1-DCE6-88E40843EE23}"/>
              </a:ext>
            </a:extLst>
          </p:cNvPr>
          <p:cNvSpPr/>
          <p:nvPr userDrawn="1"/>
        </p:nvSpPr>
        <p:spPr>
          <a:xfrm>
            <a:off x="0" y="386500"/>
            <a:ext cx="12192000" cy="1084081"/>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B8503E11-EE15-6D4B-2855-BC417EFE4864}"/>
              </a:ext>
            </a:extLst>
          </p:cNvPr>
          <p:cNvSpPr/>
          <p:nvPr userDrawn="1"/>
        </p:nvSpPr>
        <p:spPr>
          <a:xfrm>
            <a:off x="0" y="6442336"/>
            <a:ext cx="12192000" cy="415664"/>
          </a:xfrm>
          <a:prstGeom prst="rect">
            <a:avLst/>
          </a:prstGeom>
          <a:solidFill>
            <a:srgbClr val="435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592316FB-4E16-510B-23BA-40B9BB56F9BC}"/>
              </a:ext>
            </a:extLst>
          </p:cNvPr>
          <p:cNvSpPr>
            <a:spLocks noGrp="1"/>
          </p:cNvSpPr>
          <p:nvPr>
            <p:ph type="title"/>
          </p:nvPr>
        </p:nvSpPr>
        <p:spPr>
          <a:xfrm>
            <a:off x="838200" y="365126"/>
            <a:ext cx="10515600" cy="11054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C23846-7B40-7664-4F73-E08EF6C1711B}"/>
              </a:ext>
            </a:extLst>
          </p:cNvPr>
          <p:cNvSpPr>
            <a:spLocks noGrp="1"/>
          </p:cNvSpPr>
          <p:nvPr>
            <p:ph type="body" idx="1"/>
          </p:nvPr>
        </p:nvSpPr>
        <p:spPr>
          <a:xfrm>
            <a:off x="838200" y="17113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F189AE-BA56-ACEA-84EF-CEAB4E74635F}"/>
              </a:ext>
            </a:extLst>
          </p:cNvPr>
          <p:cNvSpPr>
            <a:spLocks noGrp="1"/>
          </p:cNvSpPr>
          <p:nvPr>
            <p:ph type="ftr" sz="quarter" idx="3"/>
          </p:nvPr>
        </p:nvSpPr>
        <p:spPr>
          <a:xfrm>
            <a:off x="1423862" y="6528322"/>
            <a:ext cx="8797824" cy="415664"/>
          </a:xfrm>
          <a:prstGeom prst="rect">
            <a:avLst/>
          </a:prstGeom>
        </p:spPr>
        <p:txBody>
          <a:bodyPr vert="horz" lIns="91440" tIns="45720" rIns="91440" bIns="45720" rtlCol="0" anchor="ctr"/>
          <a:lstStyle>
            <a:lvl1pPr algn="ctr">
              <a:defRPr sz="12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spc="50" dirty="0"/>
              <a:t>Connecticut State Department of Education</a:t>
            </a:r>
          </a:p>
          <a:p>
            <a:endParaRPr lang="en-US" dirty="0"/>
          </a:p>
        </p:txBody>
      </p:sp>
      <p:sp>
        <p:nvSpPr>
          <p:cNvPr id="6" name="Slide Number Placeholder 5">
            <a:extLst>
              <a:ext uri="{FF2B5EF4-FFF2-40B4-BE49-F238E27FC236}">
                <a16:creationId xmlns:a16="http://schemas.microsoft.com/office/drawing/2014/main" id="{6E38EE91-50AF-B9EB-968E-CFDF50EF1C2B}"/>
              </a:ext>
            </a:extLst>
          </p:cNvPr>
          <p:cNvSpPr>
            <a:spLocks noGrp="1"/>
          </p:cNvSpPr>
          <p:nvPr>
            <p:ph type="sldNum" sz="quarter" idx="4"/>
          </p:nvPr>
        </p:nvSpPr>
        <p:spPr>
          <a:xfrm>
            <a:off x="11082054" y="6467605"/>
            <a:ext cx="964474" cy="365125"/>
          </a:xfrm>
          <a:prstGeom prst="rect">
            <a:avLst/>
          </a:prstGeom>
        </p:spPr>
        <p:txBody>
          <a:bodyPr vert="horz" lIns="91440" tIns="45720" rIns="91440" bIns="45720" rtlCol="0" anchor="ctr"/>
          <a:lstStyle>
            <a:lvl1pPr algn="r">
              <a:defRPr sz="12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837567C3-0D5D-47E1-A377-AE5747CE7E83}" type="slidenum">
              <a:rPr lang="en-US" smtClean="0"/>
              <a:pPr/>
              <a:t>‹#›</a:t>
            </a:fld>
            <a:endParaRPr lang="en-US" dirty="0"/>
          </a:p>
        </p:txBody>
      </p:sp>
      <p:pic>
        <p:nvPicPr>
          <p:cNvPr id="15" name="Picture 18">
            <a:extLst>
              <a:ext uri="{FF2B5EF4-FFF2-40B4-BE49-F238E27FC236}">
                <a16:creationId xmlns:a16="http://schemas.microsoft.com/office/drawing/2014/main" id="{FE120BDC-D803-FDDF-3004-D4E3D003F11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920" y="5595108"/>
            <a:ext cx="1103822" cy="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4FDF8530-6A67-ED03-375B-F5D039893838}"/>
              </a:ext>
            </a:extLst>
          </p:cNvPr>
          <p:cNvSpPr/>
          <p:nvPr userDrawn="1"/>
        </p:nvSpPr>
        <p:spPr>
          <a:xfrm>
            <a:off x="0" y="-22094"/>
            <a:ext cx="12192000" cy="415664"/>
          </a:xfrm>
          <a:prstGeom prst="rect">
            <a:avLst/>
          </a:prstGeom>
          <a:solidFill>
            <a:srgbClr val="435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22" descr="American flags">
            <a:extLst>
              <a:ext uri="{FF2B5EF4-FFF2-40B4-BE49-F238E27FC236}">
                <a16:creationId xmlns:a16="http://schemas.microsoft.com/office/drawing/2014/main" id="{8A0DADE2-4568-43BC-8D22-86AB5C95D1A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flipH="1">
            <a:off x="9704184" y="-27413"/>
            <a:ext cx="2238827" cy="1497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049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2" r:id="rId4"/>
    <p:sldLayoutId id="2147483671" r:id="rId5"/>
    <p:sldLayoutId id="2147483662" r:id="rId6"/>
    <p:sldLayoutId id="2147483670" r:id="rId7"/>
    <p:sldLayoutId id="2147483669" r:id="rId8"/>
    <p:sldLayoutId id="2147483666" r:id="rId9"/>
    <p:sldLayoutId id="2147483660" r:id="rId10"/>
    <p:sldLayoutId id="2147483661" r:id="rId11"/>
    <p:sldLayoutId id="2147483667" r:id="rId12"/>
    <p:sldLayoutId id="2147483664" r:id="rId13"/>
    <p:sldLayoutId id="2147483665" r:id="rId14"/>
    <p:sldLayoutId id="2147483652" r:id="rId15"/>
    <p:sldLayoutId id="2147483668" r:id="rId16"/>
    <p:sldLayoutId id="2147483663" r:id="rId17"/>
    <p:sldLayoutId id="2147483653" r:id="rId18"/>
    <p:sldLayoutId id="2147483654" r:id="rId19"/>
    <p:sldLayoutId id="2147483655" r:id="rId20"/>
  </p:sldLayoutIdLst>
  <p:hf hdr="0" dt="0"/>
  <p:txStyles>
    <p:titleStyle>
      <a:lvl1pPr algn="l" defTabSz="914400" rtl="0" eaLnBrk="1" latinLnBrk="0" hangingPunct="1">
        <a:lnSpc>
          <a:spcPct val="100000"/>
        </a:lnSpc>
        <a:spcBef>
          <a:spcPct val="0"/>
        </a:spcBef>
        <a:buNone/>
        <a:defRPr sz="3600" b="1"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100000"/>
        </a:lnSpc>
        <a:spcBef>
          <a:spcPts val="1200"/>
        </a:spcBef>
        <a:buClr>
          <a:srgbClr val="8E0000"/>
        </a:buClr>
        <a:buFont typeface="Wingdings" panose="05000000000000000000" pitchFamily="2" charset="2"/>
        <a:buChar char="§"/>
        <a:defRPr sz="2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0000"/>
        </a:lnSpc>
        <a:spcBef>
          <a:spcPts val="1200"/>
        </a:spcBef>
        <a:buClr>
          <a:srgbClr val="8E0000"/>
        </a:buClr>
        <a:buFont typeface="Arial" panose="020B0604020202020204" pitchFamily="34" charset="0"/>
        <a:buChar char="•"/>
        <a:defRPr sz="24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hyperlink" Target="https://fns-prod.azureedge.us/sites/default/files/resource-files/ajfa-green-030223.pdf"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fns-prod.azureedge.us/sites/default/files/resource-files/ajfa-green-030223.pdf"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www.fns.usda.gov/cr/and-justice-all-posters-guidance-and-translations"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www.fns.usda.gov/cr/and-justice-all-posters-guidance-and-translations"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11.xml"/><Relationship Id="rId4" Type="http://schemas.openxmlformats.org/officeDocument/2006/relationships/hyperlink" Target="https://fns-prod.azureedge.net/sites/default/files/113-1.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hyperlink" Target="https://portal.ct.gov/sde/nutrition/eligibility-for-free-and-reduced-price-meals-and-free-milk-in-school-nutrition-programs/documents#ApprovalDenia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ns.usda.gov/cr/fns-nondiscrimination-statement"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portal.ct.gov/-/media/sde/nutrition/civilrights/civil_rights_snp_complaint_procedures.docx" TargetMode="Externa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s://www.fns.usda.gov/cn/translated-applications"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hyperlink" Target="https://www.fns.usda.gov/cn/translated-applications"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ortal.ct.gov/-/media/sde/nutrition/nslp/forms/freered/taglines_providing_meaningful_access_cnps.pdf"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ortal.ct.gov/sde/english-learners/english-learner-multilingual-learner"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lep.gov/"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s://portal.ct.gov/sde/nutrition/special-diets-in-school-nutrition-programs" TargetMode="External"/><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hyperlink" Target="https://www.fns.usda.gov/fns-instruction-113-1" TargetMode="Externa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fns-prod.azureedge.net/sites/default/files/113-1.pdf" TargetMode="Externa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ortal.ct.gov/sde/nutrition/civil-rights-for-child-nutrition-programs"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portal.ct.gov/sde/nutrition/professional-standards-for-school-nutrition-professionals" TargetMode="Externa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mailto:fionnuala.brown@ct.gov" TargetMode="External"/><Relationship Id="rId2" Type="http://schemas.openxmlformats.org/officeDocument/2006/relationships/hyperlink" Target="mailto:Jennifer.bove@ct.gov" TargetMode="External"/><Relationship Id="rId1" Type="http://schemas.openxmlformats.org/officeDocument/2006/relationships/slideLayout" Target="../slideLayouts/slideLayout19.xml"/><Relationship Id="rId6" Type="http://schemas.openxmlformats.org/officeDocument/2006/relationships/hyperlink" Target="mailto:susan.alston@ct.gov" TargetMode="External"/><Relationship Id="rId5" Type="http://schemas.openxmlformats.org/officeDocument/2006/relationships/hyperlink" Target="mailto:greg.king@ct.gov" TargetMode="External"/><Relationship Id="rId4" Type="http://schemas.openxmlformats.org/officeDocument/2006/relationships/hyperlink" Target="mailto:teri.dandeneau@ct.gov"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6CADDE-B4EC-103A-3829-C67F01AABCBC}"/>
              </a:ext>
            </a:extLst>
          </p:cNvPr>
          <p:cNvSpPr>
            <a:spLocks noGrp="1"/>
          </p:cNvSpPr>
          <p:nvPr>
            <p:ph type="ctrTitle"/>
          </p:nvPr>
        </p:nvSpPr>
        <p:spPr/>
        <p:txBody>
          <a:bodyPr>
            <a:normAutofit/>
          </a:bodyPr>
          <a:lstStyle/>
          <a:p>
            <a:r>
              <a:rPr lang="en-US" altLang="en-US" sz="6000" b="1" dirty="0">
                <a:solidFill>
                  <a:srgbClr val="8E0000"/>
                </a:solidFill>
              </a:rPr>
              <a:t>Civil Rights</a:t>
            </a:r>
            <a:br>
              <a:rPr lang="en-US" altLang="en-US" sz="6000" b="1" dirty="0">
                <a:solidFill>
                  <a:srgbClr val="8E0000"/>
                </a:solidFill>
              </a:rPr>
            </a:br>
            <a:r>
              <a:rPr lang="en-US" altLang="en-US" sz="4900" b="1" dirty="0">
                <a:solidFill>
                  <a:srgbClr val="2E3A5C"/>
                </a:solidFill>
              </a:rPr>
              <a:t>Your Responsibilities in the </a:t>
            </a:r>
            <a:br>
              <a:rPr lang="en-US" altLang="en-US" sz="4900" b="1" dirty="0">
                <a:solidFill>
                  <a:srgbClr val="2E3A5C"/>
                </a:solidFill>
              </a:rPr>
            </a:br>
            <a:r>
              <a:rPr lang="en-US" altLang="en-US" sz="4900" b="1" dirty="0">
                <a:solidFill>
                  <a:srgbClr val="2E3A5C"/>
                </a:solidFill>
              </a:rPr>
              <a:t>School Nutrition Programs</a:t>
            </a:r>
            <a:endParaRPr lang="en-US" sz="4900" dirty="0">
              <a:solidFill>
                <a:srgbClr val="2E3A5C"/>
              </a:solidFill>
            </a:endParaRPr>
          </a:p>
        </p:txBody>
      </p:sp>
      <p:sp>
        <p:nvSpPr>
          <p:cNvPr id="10" name="Subtitle 9">
            <a:extLst>
              <a:ext uri="{FF2B5EF4-FFF2-40B4-BE49-F238E27FC236}">
                <a16:creationId xmlns:a16="http://schemas.microsoft.com/office/drawing/2014/main" id="{50CE46CE-B3BC-069D-95DF-43E1A6015190}"/>
              </a:ext>
            </a:extLst>
          </p:cNvPr>
          <p:cNvSpPr>
            <a:spLocks noGrp="1"/>
          </p:cNvSpPr>
          <p:nvPr>
            <p:ph type="subTitle" idx="1"/>
          </p:nvPr>
        </p:nvSpPr>
        <p:spPr/>
        <p:txBody>
          <a:bodyPr/>
          <a:lstStyle/>
          <a:p>
            <a:r>
              <a:rPr kumimoji="0" lang="en-US" altLang="en-US" sz="2400" b="1" i="0" u="none" strike="noStrike" kern="1200" cap="none" spc="0" normalizeH="0" baseline="0" noProof="0" dirty="0">
                <a:ln>
                  <a:noFill/>
                </a:ln>
                <a:solidFill>
                  <a:srgbClr val="2E3A5C"/>
                </a:solidFill>
                <a:effectLst/>
                <a:uLnTx/>
                <a:uFillTx/>
                <a:latin typeface="+mn-lt"/>
                <a:ea typeface="+mn-ea"/>
                <a:cs typeface="+mn-cs"/>
              </a:rPr>
              <a:t>August 2024</a:t>
            </a:r>
            <a:endParaRPr lang="en-US" dirty="0">
              <a:solidFill>
                <a:srgbClr val="2E3A5C"/>
              </a:solidFill>
            </a:endParaRPr>
          </a:p>
        </p:txBody>
      </p:sp>
      <p:sp>
        <p:nvSpPr>
          <p:cNvPr id="11" name="Footer Placeholder 10">
            <a:extLst>
              <a:ext uri="{FF2B5EF4-FFF2-40B4-BE49-F238E27FC236}">
                <a16:creationId xmlns:a16="http://schemas.microsoft.com/office/drawing/2014/main" id="{C8370B7D-3730-FE2C-36B9-CC92532D42A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0B4D418D-32B2-17FC-DEFE-316F1005A9B4}"/>
              </a:ext>
            </a:extLst>
          </p:cNvPr>
          <p:cNvSpPr>
            <a:spLocks noGrp="1"/>
          </p:cNvSpPr>
          <p:nvPr>
            <p:ph type="sldNum" sz="quarter" idx="11"/>
          </p:nvPr>
        </p:nvSpPr>
        <p:spPr/>
        <p:txBody>
          <a:bodyPr/>
          <a:lstStyle/>
          <a:p>
            <a:fld id="{837567C3-0D5D-47E1-A377-AE5747CE7E83}" type="slidenum">
              <a:rPr lang="en-US" smtClean="0"/>
              <a:t>1</a:t>
            </a:fld>
            <a:endParaRPr lang="en-US"/>
          </a:p>
        </p:txBody>
      </p:sp>
    </p:spTree>
    <p:extLst>
      <p:ext uri="{BB962C8B-B14F-4D97-AF65-F5344CB8AC3E}">
        <p14:creationId xmlns:p14="http://schemas.microsoft.com/office/powerpoint/2010/main" val="259566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75E82-F497-E7B4-3D87-6985290EC6CE}"/>
              </a:ext>
            </a:extLst>
          </p:cNvPr>
          <p:cNvSpPr>
            <a:spLocks noGrp="1"/>
          </p:cNvSpPr>
          <p:nvPr>
            <p:ph type="title"/>
          </p:nvPr>
        </p:nvSpPr>
        <p:spPr/>
        <p:txBody>
          <a:bodyPr/>
          <a:lstStyle/>
          <a:p>
            <a:r>
              <a:rPr lang="en-US" dirty="0"/>
              <a:t>USDA Protected Classes</a:t>
            </a:r>
          </a:p>
        </p:txBody>
      </p:sp>
      <p:sp>
        <p:nvSpPr>
          <p:cNvPr id="5" name="Content Placeholder 4">
            <a:extLst>
              <a:ext uri="{FF2B5EF4-FFF2-40B4-BE49-F238E27FC236}">
                <a16:creationId xmlns:a16="http://schemas.microsoft.com/office/drawing/2014/main" id="{6FE86A69-C191-F66C-A9F8-2848F8E7CAA0}"/>
              </a:ext>
            </a:extLst>
          </p:cNvPr>
          <p:cNvSpPr>
            <a:spLocks noGrp="1"/>
          </p:cNvSpPr>
          <p:nvPr>
            <p:ph sz="half" idx="1"/>
          </p:nvPr>
        </p:nvSpPr>
        <p:spPr/>
        <p:txBody>
          <a:bodyPr>
            <a:normAutofit/>
          </a:bodyPr>
          <a:lstStyle/>
          <a:p>
            <a:r>
              <a:rPr lang="en-US" dirty="0"/>
              <a:t>Race</a:t>
            </a:r>
          </a:p>
          <a:p>
            <a:r>
              <a:rPr lang="en-US" dirty="0"/>
              <a:t>Color</a:t>
            </a:r>
          </a:p>
          <a:p>
            <a:r>
              <a:rPr lang="en-US" dirty="0"/>
              <a:t>National origin</a:t>
            </a:r>
          </a:p>
          <a:p>
            <a:r>
              <a:rPr lang="en-US" dirty="0"/>
              <a:t>Sex (including gender identity and sexual orientation) </a:t>
            </a:r>
          </a:p>
          <a:p>
            <a:r>
              <a:rPr lang="en-US" dirty="0"/>
              <a:t>Disability</a:t>
            </a:r>
          </a:p>
          <a:p>
            <a:endParaRPr lang="en-US" dirty="0"/>
          </a:p>
          <a:p>
            <a:endParaRPr lang="en-US" dirty="0"/>
          </a:p>
        </p:txBody>
      </p:sp>
      <p:sp>
        <p:nvSpPr>
          <p:cNvPr id="6" name="Content Placeholder 5">
            <a:extLst>
              <a:ext uri="{FF2B5EF4-FFF2-40B4-BE49-F238E27FC236}">
                <a16:creationId xmlns:a16="http://schemas.microsoft.com/office/drawing/2014/main" id="{0063945F-844D-E6AF-D15D-C0C35C8FF5DC}"/>
              </a:ext>
            </a:extLst>
          </p:cNvPr>
          <p:cNvSpPr>
            <a:spLocks noGrp="1"/>
          </p:cNvSpPr>
          <p:nvPr>
            <p:ph sz="half" idx="2"/>
          </p:nvPr>
        </p:nvSpPr>
        <p:spPr/>
        <p:txBody>
          <a:bodyPr>
            <a:normAutofit/>
          </a:bodyPr>
          <a:lstStyle/>
          <a:p>
            <a:r>
              <a:rPr lang="en-US" dirty="0"/>
              <a:t>Age</a:t>
            </a:r>
          </a:p>
          <a:p>
            <a:r>
              <a:rPr lang="en-US" dirty="0"/>
              <a:t>Reprisal or retaliation for </a:t>
            </a:r>
            <a:br>
              <a:rPr lang="en-US" dirty="0"/>
            </a:br>
            <a:r>
              <a:rPr lang="en-US" dirty="0"/>
              <a:t>prior civil rights activity</a:t>
            </a:r>
          </a:p>
          <a:p>
            <a:endParaRPr lang="en-US" dirty="0"/>
          </a:p>
        </p:txBody>
      </p:sp>
      <p:sp>
        <p:nvSpPr>
          <p:cNvPr id="7" name="Footer Placeholder 6">
            <a:extLst>
              <a:ext uri="{FF2B5EF4-FFF2-40B4-BE49-F238E27FC236}">
                <a16:creationId xmlns:a16="http://schemas.microsoft.com/office/drawing/2014/main" id="{F769D9FB-7061-3741-1652-62376205BBBD}"/>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70C5C7F9-FAA0-0445-2702-7817D5272BE8}"/>
              </a:ext>
            </a:extLst>
          </p:cNvPr>
          <p:cNvSpPr>
            <a:spLocks noGrp="1"/>
          </p:cNvSpPr>
          <p:nvPr>
            <p:ph type="sldNum" sz="quarter" idx="11"/>
          </p:nvPr>
        </p:nvSpPr>
        <p:spPr/>
        <p:txBody>
          <a:bodyPr/>
          <a:lstStyle/>
          <a:p>
            <a:fld id="{837567C3-0D5D-47E1-A377-AE5747CE7E83}" type="slidenum">
              <a:rPr lang="en-US" smtClean="0"/>
              <a:t>10</a:t>
            </a:fld>
            <a:endParaRPr lang="en-US"/>
          </a:p>
        </p:txBody>
      </p:sp>
    </p:spTree>
    <p:extLst>
      <p:ext uri="{BB962C8B-B14F-4D97-AF65-F5344CB8AC3E}">
        <p14:creationId xmlns:p14="http://schemas.microsoft.com/office/powerpoint/2010/main" val="123806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75E82-F497-E7B4-3D87-6985290EC6CE}"/>
              </a:ext>
            </a:extLst>
          </p:cNvPr>
          <p:cNvSpPr>
            <a:spLocks noGrp="1"/>
          </p:cNvSpPr>
          <p:nvPr>
            <p:ph type="title"/>
          </p:nvPr>
        </p:nvSpPr>
        <p:spPr/>
        <p:txBody>
          <a:bodyPr/>
          <a:lstStyle/>
          <a:p>
            <a:r>
              <a:rPr lang="en-US" dirty="0"/>
              <a:t>CSDE Protected Classes</a:t>
            </a:r>
          </a:p>
        </p:txBody>
      </p:sp>
      <p:sp>
        <p:nvSpPr>
          <p:cNvPr id="5" name="Content Placeholder 4">
            <a:extLst>
              <a:ext uri="{FF2B5EF4-FFF2-40B4-BE49-F238E27FC236}">
                <a16:creationId xmlns:a16="http://schemas.microsoft.com/office/drawing/2014/main" id="{6FE86A69-C191-F66C-A9F8-2848F8E7CAA0}"/>
              </a:ext>
            </a:extLst>
          </p:cNvPr>
          <p:cNvSpPr>
            <a:spLocks noGrp="1"/>
          </p:cNvSpPr>
          <p:nvPr>
            <p:ph sz="half" idx="1"/>
          </p:nvPr>
        </p:nvSpPr>
        <p:spPr/>
        <p:txBody>
          <a:bodyPr>
            <a:normAutofit/>
          </a:bodyPr>
          <a:lstStyle/>
          <a:p>
            <a:pPr marL="0" indent="0">
              <a:buNone/>
            </a:pPr>
            <a:r>
              <a:rPr lang="en-US" sz="3200" dirty="0"/>
              <a:t>All federal classes, plus</a:t>
            </a:r>
          </a:p>
          <a:p>
            <a:r>
              <a:rPr lang="en-US" dirty="0"/>
              <a:t>Religious creed</a:t>
            </a:r>
          </a:p>
          <a:p>
            <a:r>
              <a:rPr lang="en-US" dirty="0"/>
              <a:t>Pregnancy</a:t>
            </a:r>
          </a:p>
          <a:p>
            <a:r>
              <a:rPr lang="en-US" dirty="0"/>
              <a:t>Workplace hazards to reproductive systems</a:t>
            </a:r>
          </a:p>
          <a:p>
            <a:r>
              <a:rPr lang="en-US" dirty="0"/>
              <a:t>Ancestry</a:t>
            </a:r>
          </a:p>
          <a:p>
            <a:r>
              <a:rPr lang="en-US" dirty="0"/>
              <a:t>Marital status</a:t>
            </a:r>
          </a:p>
          <a:p>
            <a:pPr marL="0" indent="0">
              <a:buNone/>
            </a:pPr>
            <a:endParaRPr lang="en-US" dirty="0"/>
          </a:p>
          <a:p>
            <a:endParaRPr lang="en-US" dirty="0"/>
          </a:p>
          <a:p>
            <a:endParaRPr lang="en-US" dirty="0"/>
          </a:p>
        </p:txBody>
      </p:sp>
      <p:sp>
        <p:nvSpPr>
          <p:cNvPr id="6" name="Content Placeholder 5">
            <a:extLst>
              <a:ext uri="{FF2B5EF4-FFF2-40B4-BE49-F238E27FC236}">
                <a16:creationId xmlns:a16="http://schemas.microsoft.com/office/drawing/2014/main" id="{0063945F-844D-E6AF-D15D-C0C35C8FF5DC}"/>
              </a:ext>
            </a:extLst>
          </p:cNvPr>
          <p:cNvSpPr>
            <a:spLocks noGrp="1"/>
          </p:cNvSpPr>
          <p:nvPr>
            <p:ph sz="half" idx="2"/>
          </p:nvPr>
        </p:nvSpPr>
        <p:spPr/>
        <p:txBody>
          <a:bodyPr>
            <a:normAutofit/>
          </a:bodyPr>
          <a:lstStyle/>
          <a:p>
            <a:endParaRPr lang="en-US" dirty="0"/>
          </a:p>
          <a:p>
            <a:r>
              <a:rPr lang="en-US" dirty="0"/>
              <a:t>Gender expression</a:t>
            </a:r>
          </a:p>
          <a:p>
            <a:r>
              <a:rPr lang="en-US" dirty="0"/>
              <a:t>Genetic information</a:t>
            </a:r>
          </a:p>
          <a:p>
            <a:r>
              <a:rPr lang="en-US" dirty="0"/>
              <a:t>Retaliation for previously opposed discrimination or coercion</a:t>
            </a:r>
          </a:p>
          <a:p>
            <a:endParaRPr lang="en-US" dirty="0"/>
          </a:p>
        </p:txBody>
      </p:sp>
      <p:sp>
        <p:nvSpPr>
          <p:cNvPr id="2" name="Footer Placeholder 1">
            <a:extLst>
              <a:ext uri="{FF2B5EF4-FFF2-40B4-BE49-F238E27FC236}">
                <a16:creationId xmlns:a16="http://schemas.microsoft.com/office/drawing/2014/main" id="{13E2AE8B-3DD9-ECE4-BB82-755FF5EA2543}"/>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2F1D67A1-E185-6A8E-8CE9-A1D8C6B7FA08}"/>
              </a:ext>
            </a:extLst>
          </p:cNvPr>
          <p:cNvSpPr>
            <a:spLocks noGrp="1"/>
          </p:cNvSpPr>
          <p:nvPr>
            <p:ph type="sldNum" sz="quarter" idx="11"/>
          </p:nvPr>
        </p:nvSpPr>
        <p:spPr/>
        <p:txBody>
          <a:bodyPr/>
          <a:lstStyle/>
          <a:p>
            <a:fld id="{837567C3-0D5D-47E1-A377-AE5747CE7E83}" type="slidenum">
              <a:rPr lang="en-US" smtClean="0"/>
              <a:t>11</a:t>
            </a:fld>
            <a:endParaRPr lang="en-US"/>
          </a:p>
        </p:txBody>
      </p:sp>
    </p:spTree>
    <p:extLst>
      <p:ext uri="{BB962C8B-B14F-4D97-AF65-F5344CB8AC3E}">
        <p14:creationId xmlns:p14="http://schemas.microsoft.com/office/powerpoint/2010/main" val="339749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775E82-F497-E7B4-3D87-6985290EC6CE}"/>
              </a:ext>
            </a:extLst>
          </p:cNvPr>
          <p:cNvSpPr>
            <a:spLocks noGrp="1"/>
          </p:cNvSpPr>
          <p:nvPr>
            <p:ph type="title"/>
          </p:nvPr>
        </p:nvSpPr>
        <p:spPr/>
        <p:txBody>
          <a:bodyPr/>
          <a:lstStyle/>
          <a:p>
            <a:r>
              <a:rPr lang="en-US" dirty="0"/>
              <a:t>CSDE Protected Classes, continued</a:t>
            </a:r>
          </a:p>
        </p:txBody>
      </p:sp>
      <p:sp>
        <p:nvSpPr>
          <p:cNvPr id="5" name="Content Placeholder 4">
            <a:extLst>
              <a:ext uri="{FF2B5EF4-FFF2-40B4-BE49-F238E27FC236}">
                <a16:creationId xmlns:a16="http://schemas.microsoft.com/office/drawing/2014/main" id="{6FE86A69-C191-F66C-A9F8-2848F8E7CAA0}"/>
              </a:ext>
            </a:extLst>
          </p:cNvPr>
          <p:cNvSpPr>
            <a:spLocks noGrp="1"/>
          </p:cNvSpPr>
          <p:nvPr>
            <p:ph sz="half" idx="1"/>
          </p:nvPr>
        </p:nvSpPr>
        <p:spPr/>
        <p:txBody>
          <a:bodyPr>
            <a:normAutofit/>
          </a:bodyPr>
          <a:lstStyle/>
          <a:p>
            <a:pPr marL="0" indent="0">
              <a:buNone/>
            </a:pPr>
            <a:r>
              <a:rPr lang="en-US" sz="3200" dirty="0"/>
              <a:t>All federal classes, plus</a:t>
            </a:r>
          </a:p>
          <a:p>
            <a:r>
              <a:rPr lang="en-US" dirty="0"/>
              <a:t>Intellectual disability</a:t>
            </a:r>
          </a:p>
          <a:p>
            <a:r>
              <a:rPr lang="en-US" dirty="0"/>
              <a:t>Learning disability</a:t>
            </a:r>
          </a:p>
          <a:p>
            <a:r>
              <a:rPr lang="en-US" dirty="0"/>
              <a:t>Physical disability</a:t>
            </a:r>
          </a:p>
          <a:p>
            <a:r>
              <a:rPr lang="en-US" dirty="0"/>
              <a:t>Mental disability</a:t>
            </a:r>
          </a:p>
          <a:p>
            <a:r>
              <a:rPr lang="en-US" dirty="0"/>
              <a:t>Military or Veteran status</a:t>
            </a:r>
          </a:p>
          <a:p>
            <a:pPr marL="0" indent="0">
              <a:buNone/>
            </a:pPr>
            <a:endParaRPr lang="en-US" dirty="0"/>
          </a:p>
          <a:p>
            <a:pPr marL="0" indent="0">
              <a:buNone/>
            </a:pPr>
            <a:endParaRPr lang="en-US" dirty="0"/>
          </a:p>
          <a:p>
            <a:endParaRPr lang="en-US" dirty="0"/>
          </a:p>
          <a:p>
            <a:endParaRPr lang="en-US" dirty="0"/>
          </a:p>
        </p:txBody>
      </p:sp>
      <p:sp>
        <p:nvSpPr>
          <p:cNvPr id="6" name="Content Placeholder 5">
            <a:extLst>
              <a:ext uri="{FF2B5EF4-FFF2-40B4-BE49-F238E27FC236}">
                <a16:creationId xmlns:a16="http://schemas.microsoft.com/office/drawing/2014/main" id="{0063945F-844D-E6AF-D15D-C0C35C8FF5DC}"/>
              </a:ext>
            </a:extLst>
          </p:cNvPr>
          <p:cNvSpPr>
            <a:spLocks noGrp="1"/>
          </p:cNvSpPr>
          <p:nvPr>
            <p:ph sz="half" idx="2"/>
          </p:nvPr>
        </p:nvSpPr>
        <p:spPr/>
        <p:txBody>
          <a:bodyPr>
            <a:normAutofit/>
          </a:bodyPr>
          <a:lstStyle/>
          <a:p>
            <a:endParaRPr lang="en-US" dirty="0"/>
          </a:p>
          <a:p>
            <a:r>
              <a:rPr lang="en-US" dirty="0"/>
              <a:t>Status as a victim of domestic violence</a:t>
            </a:r>
          </a:p>
          <a:p>
            <a:r>
              <a:rPr lang="en-US" dirty="0"/>
              <a:t>Criminal record in state employment</a:t>
            </a:r>
          </a:p>
          <a:p>
            <a:endParaRPr lang="en-US" dirty="0"/>
          </a:p>
        </p:txBody>
      </p:sp>
      <p:sp>
        <p:nvSpPr>
          <p:cNvPr id="2" name="Footer Placeholder 1">
            <a:extLst>
              <a:ext uri="{FF2B5EF4-FFF2-40B4-BE49-F238E27FC236}">
                <a16:creationId xmlns:a16="http://schemas.microsoft.com/office/drawing/2014/main" id="{AA065CB8-5DFC-47FD-6E2D-FDBC25EE2AF5}"/>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B6D18C7E-88BF-6DF1-16C6-85698C58B362}"/>
              </a:ext>
            </a:extLst>
          </p:cNvPr>
          <p:cNvSpPr>
            <a:spLocks noGrp="1"/>
          </p:cNvSpPr>
          <p:nvPr>
            <p:ph type="sldNum" sz="quarter" idx="11"/>
          </p:nvPr>
        </p:nvSpPr>
        <p:spPr/>
        <p:txBody>
          <a:bodyPr/>
          <a:lstStyle/>
          <a:p>
            <a:fld id="{837567C3-0D5D-47E1-A377-AE5747CE7E83}" type="slidenum">
              <a:rPr lang="en-US" smtClean="0"/>
              <a:t>12</a:t>
            </a:fld>
            <a:endParaRPr lang="en-US"/>
          </a:p>
        </p:txBody>
      </p:sp>
    </p:spTree>
    <p:extLst>
      <p:ext uri="{BB962C8B-B14F-4D97-AF65-F5344CB8AC3E}">
        <p14:creationId xmlns:p14="http://schemas.microsoft.com/office/powerpoint/2010/main" val="378370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A41C-3F46-78B2-F759-9477D6A8ABFB}"/>
              </a:ext>
            </a:extLst>
          </p:cNvPr>
          <p:cNvSpPr>
            <a:spLocks noGrp="1"/>
          </p:cNvSpPr>
          <p:nvPr>
            <p:ph type="title"/>
          </p:nvPr>
        </p:nvSpPr>
        <p:spPr/>
        <p:txBody>
          <a:bodyPr/>
          <a:lstStyle/>
          <a:p>
            <a:r>
              <a:rPr lang="en-US" altLang="en-US" dirty="0"/>
              <a:t>Definition of Discrimination </a:t>
            </a:r>
            <a:endParaRPr lang="en-US" dirty="0"/>
          </a:p>
        </p:txBody>
      </p:sp>
      <p:sp>
        <p:nvSpPr>
          <p:cNvPr id="5" name="Content Placeholder 4">
            <a:extLst>
              <a:ext uri="{FF2B5EF4-FFF2-40B4-BE49-F238E27FC236}">
                <a16:creationId xmlns:a16="http://schemas.microsoft.com/office/drawing/2014/main" id="{E3C822FF-8D27-3AD2-D49E-07C97445F4FF}"/>
              </a:ext>
            </a:extLst>
          </p:cNvPr>
          <p:cNvSpPr>
            <a:spLocks noGrp="1"/>
          </p:cNvSpPr>
          <p:nvPr>
            <p:ph sz="half" idx="1"/>
          </p:nvPr>
        </p:nvSpPr>
        <p:spPr>
          <a:xfrm>
            <a:off x="838200" y="1825624"/>
            <a:ext cx="3933825" cy="2574925"/>
          </a:xfrm>
          <a:ln>
            <a:solidFill>
              <a:srgbClr val="8E0000"/>
            </a:solidFill>
          </a:ln>
        </p:spPr>
        <p:txBody>
          <a:bodyPr>
            <a:normAutofit/>
          </a:bodyPr>
          <a:lstStyle/>
          <a:p>
            <a:pPr marL="114300" indent="0">
              <a:buNone/>
            </a:pPr>
            <a:endParaRPr lang="en-US" sz="600" dirty="0"/>
          </a:p>
          <a:p>
            <a:pPr marL="114300" indent="0">
              <a:spcBef>
                <a:spcPts val="600"/>
              </a:spcBef>
              <a:buNone/>
            </a:pPr>
            <a:r>
              <a:rPr lang="en-US" dirty="0"/>
              <a:t>The act of distinguishing one person or group of persons from others based on the protected bases</a:t>
            </a:r>
          </a:p>
          <a:p>
            <a:endParaRPr lang="en-US" dirty="0"/>
          </a:p>
        </p:txBody>
      </p:sp>
      <p:sp>
        <p:nvSpPr>
          <p:cNvPr id="6" name="Content Placeholder 5">
            <a:extLst>
              <a:ext uri="{FF2B5EF4-FFF2-40B4-BE49-F238E27FC236}">
                <a16:creationId xmlns:a16="http://schemas.microsoft.com/office/drawing/2014/main" id="{BC2BFCE4-FAD9-0CD0-0B4A-CFD9982E62E9}"/>
              </a:ext>
            </a:extLst>
          </p:cNvPr>
          <p:cNvSpPr>
            <a:spLocks noGrp="1"/>
          </p:cNvSpPr>
          <p:nvPr>
            <p:ph sz="half" idx="2"/>
          </p:nvPr>
        </p:nvSpPr>
        <p:spPr>
          <a:xfrm>
            <a:off x="5305425" y="1825625"/>
            <a:ext cx="6438900" cy="4351338"/>
          </a:xfrm>
        </p:spPr>
        <p:txBody>
          <a:bodyPr>
            <a:normAutofit/>
          </a:bodyPr>
          <a:lstStyle/>
          <a:p>
            <a:r>
              <a:rPr lang="en-US" dirty="0"/>
              <a:t>Intentional, e.g., not accommodating a disabled child with a dietary need is verified by a recognized medical authority</a:t>
            </a:r>
          </a:p>
          <a:p>
            <a:r>
              <a:rPr lang="en-US" dirty="0"/>
              <a:t>Neglect or omission</a:t>
            </a:r>
          </a:p>
          <a:p>
            <a:r>
              <a:rPr lang="en-US" dirty="0"/>
              <a:t>Effect of actions or lack of actions, e.g., intentionally delaying approval of an eligibility application</a:t>
            </a:r>
          </a:p>
        </p:txBody>
      </p:sp>
      <p:sp>
        <p:nvSpPr>
          <p:cNvPr id="7" name="Footer Placeholder 6">
            <a:extLst>
              <a:ext uri="{FF2B5EF4-FFF2-40B4-BE49-F238E27FC236}">
                <a16:creationId xmlns:a16="http://schemas.microsoft.com/office/drawing/2014/main" id="{97C2E73F-256E-A6BD-5919-A7DD2AA82A9A}"/>
              </a:ext>
            </a:extLst>
          </p:cNvPr>
          <p:cNvSpPr>
            <a:spLocks noGrp="1"/>
          </p:cNvSpPr>
          <p:nvPr>
            <p:ph type="ftr" sz="quarter" idx="11"/>
          </p:nvPr>
        </p:nvSpPr>
        <p:spPr/>
        <p:txBody>
          <a:bodyPr/>
          <a:lstStyle/>
          <a:p>
            <a:r>
              <a:rPr lang="en-US"/>
              <a:t>Connecticut State Department of Education </a:t>
            </a:r>
          </a:p>
        </p:txBody>
      </p:sp>
      <p:sp>
        <p:nvSpPr>
          <p:cNvPr id="3" name="Slide Number Placeholder 2">
            <a:extLst>
              <a:ext uri="{FF2B5EF4-FFF2-40B4-BE49-F238E27FC236}">
                <a16:creationId xmlns:a16="http://schemas.microsoft.com/office/drawing/2014/main" id="{54678B4C-C875-77D3-CF8D-2A9D38BA74C8}"/>
              </a:ext>
            </a:extLst>
          </p:cNvPr>
          <p:cNvSpPr>
            <a:spLocks noGrp="1"/>
          </p:cNvSpPr>
          <p:nvPr>
            <p:ph type="sldNum" sz="quarter" idx="12"/>
          </p:nvPr>
        </p:nvSpPr>
        <p:spPr/>
        <p:txBody>
          <a:bodyPr/>
          <a:lstStyle/>
          <a:p>
            <a:fld id="{837567C3-0D5D-47E1-A377-AE5747CE7E83}" type="slidenum">
              <a:rPr lang="en-US" smtClean="0"/>
              <a:t>13</a:t>
            </a:fld>
            <a:endParaRPr lang="en-US"/>
          </a:p>
        </p:txBody>
      </p:sp>
    </p:spTree>
    <p:extLst>
      <p:ext uri="{BB962C8B-B14F-4D97-AF65-F5344CB8AC3E}">
        <p14:creationId xmlns:p14="http://schemas.microsoft.com/office/powerpoint/2010/main" val="383475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itle 2">
            <a:extLst>
              <a:ext uri="{FF2B5EF4-FFF2-40B4-BE49-F238E27FC236}">
                <a16:creationId xmlns:a16="http://schemas.microsoft.com/office/drawing/2014/main" id="{BA9C07A8-32C7-EEEB-AEF1-D1FA5AEAB8F9}"/>
              </a:ext>
            </a:extLst>
          </p:cNvPr>
          <p:cNvSpPr>
            <a:spLocks noGrp="1"/>
          </p:cNvSpPr>
          <p:nvPr>
            <p:ph type="title"/>
          </p:nvPr>
        </p:nvSpPr>
        <p:spPr/>
        <p:txBody>
          <a:bodyPr/>
          <a:lstStyle/>
          <a:p>
            <a:r>
              <a:rPr lang="en-US" dirty="0"/>
              <a:t>Assurances</a:t>
            </a:r>
          </a:p>
        </p:txBody>
      </p:sp>
      <p:sp>
        <p:nvSpPr>
          <p:cNvPr id="7" name="Slide Number Placeholder 6">
            <a:extLst>
              <a:ext uri="{FF2B5EF4-FFF2-40B4-BE49-F238E27FC236}">
                <a16:creationId xmlns:a16="http://schemas.microsoft.com/office/drawing/2014/main" id="{75F1155A-B8AB-83CA-6917-41F87DDB458F}"/>
              </a:ext>
            </a:extLst>
          </p:cNvPr>
          <p:cNvSpPr>
            <a:spLocks noGrp="1"/>
          </p:cNvSpPr>
          <p:nvPr>
            <p:ph type="sldNum" sz="quarter" idx="11"/>
          </p:nvPr>
        </p:nvSpPr>
        <p:spPr/>
        <p:txBody>
          <a:bodyPr/>
          <a:lstStyle/>
          <a:p>
            <a:fld id="{837567C3-0D5D-47E1-A377-AE5747CE7E83}" type="slidenum">
              <a:rPr lang="en-US" smtClean="0"/>
              <a:t>14</a:t>
            </a:fld>
            <a:endParaRPr lang="en-US"/>
          </a:p>
        </p:txBody>
      </p:sp>
    </p:spTree>
    <p:extLst>
      <p:ext uri="{BB962C8B-B14F-4D97-AF65-F5344CB8AC3E}">
        <p14:creationId xmlns:p14="http://schemas.microsoft.com/office/powerpoint/2010/main" val="405991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07079-0FD7-5901-AB95-1AF3AC715649}"/>
              </a:ext>
            </a:extLst>
          </p:cNvPr>
          <p:cNvSpPr>
            <a:spLocks noGrp="1"/>
          </p:cNvSpPr>
          <p:nvPr>
            <p:ph type="title"/>
          </p:nvPr>
        </p:nvSpPr>
        <p:spPr/>
        <p:txBody>
          <a:bodyPr/>
          <a:lstStyle/>
          <a:p>
            <a:r>
              <a:rPr lang="en-US" altLang="en-US" dirty="0"/>
              <a:t>Written Assurance Required</a:t>
            </a:r>
            <a:endParaRPr lang="en-US" dirty="0"/>
          </a:p>
        </p:txBody>
      </p:sp>
      <p:sp>
        <p:nvSpPr>
          <p:cNvPr id="3" name="Content Placeholder 2">
            <a:extLst>
              <a:ext uri="{FF2B5EF4-FFF2-40B4-BE49-F238E27FC236}">
                <a16:creationId xmlns:a16="http://schemas.microsoft.com/office/drawing/2014/main" id="{DFFEE3CB-A866-7EC6-193B-B53F86993005}"/>
              </a:ext>
            </a:extLst>
          </p:cNvPr>
          <p:cNvSpPr>
            <a:spLocks noGrp="1"/>
          </p:cNvSpPr>
          <p:nvPr>
            <p:ph idx="1"/>
          </p:nvPr>
        </p:nvSpPr>
        <p:spPr>
          <a:xfrm>
            <a:off x="838200" y="1739606"/>
            <a:ext cx="5562599" cy="4351338"/>
          </a:xfrm>
        </p:spPr>
        <p:txBody>
          <a:bodyPr>
            <a:normAutofit/>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6" name="Footer Placeholder 5">
            <a:extLst>
              <a:ext uri="{FF2B5EF4-FFF2-40B4-BE49-F238E27FC236}">
                <a16:creationId xmlns:a16="http://schemas.microsoft.com/office/drawing/2014/main" id="{F0AC0C4D-16E1-E468-66AA-9AA35B5C994E}"/>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2" name="Content Placeholder 6" descr="A child going through the lunch line selecting a slice of pizza">
            <a:extLst>
              <a:ext uri="{FF2B5EF4-FFF2-40B4-BE49-F238E27FC236}">
                <a16:creationId xmlns:a16="http://schemas.microsoft.com/office/drawing/2014/main" id="{31FB9E46-C9B7-0E27-4B7B-4CCA3C23F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2272252"/>
            <a:ext cx="5181600" cy="3454400"/>
          </a:xfrm>
          <a:prstGeom prst="rect">
            <a:avLst/>
          </a:prstGeom>
          <a:ln>
            <a:solidFill>
              <a:schemeClr val="accent1"/>
            </a:solidFill>
          </a:ln>
        </p:spPr>
      </p:pic>
      <p:sp>
        <p:nvSpPr>
          <p:cNvPr id="4" name="Slide Number Placeholder 3">
            <a:extLst>
              <a:ext uri="{FF2B5EF4-FFF2-40B4-BE49-F238E27FC236}">
                <a16:creationId xmlns:a16="http://schemas.microsoft.com/office/drawing/2014/main" id="{B63D8EB2-9537-CE37-9E38-D969F9451D0E}"/>
              </a:ext>
            </a:extLst>
          </p:cNvPr>
          <p:cNvSpPr>
            <a:spLocks noGrp="1"/>
          </p:cNvSpPr>
          <p:nvPr>
            <p:ph type="sldNum" sz="quarter" idx="11"/>
          </p:nvPr>
        </p:nvSpPr>
        <p:spPr/>
        <p:txBody>
          <a:bodyPr/>
          <a:lstStyle/>
          <a:p>
            <a:fld id="{837567C3-0D5D-47E1-A377-AE5747CE7E83}" type="slidenum">
              <a:rPr lang="en-US" smtClean="0"/>
              <a:t>15</a:t>
            </a:fld>
            <a:endParaRPr lang="en-US"/>
          </a:p>
        </p:txBody>
      </p:sp>
    </p:spTree>
    <p:extLst>
      <p:ext uri="{BB962C8B-B14F-4D97-AF65-F5344CB8AC3E}">
        <p14:creationId xmlns:p14="http://schemas.microsoft.com/office/powerpoint/2010/main" val="3737437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07079-0FD7-5901-AB95-1AF3AC715649}"/>
              </a:ext>
            </a:extLst>
          </p:cNvPr>
          <p:cNvSpPr>
            <a:spLocks noGrp="1"/>
          </p:cNvSpPr>
          <p:nvPr>
            <p:ph type="title"/>
          </p:nvPr>
        </p:nvSpPr>
        <p:spPr/>
        <p:txBody>
          <a:bodyPr>
            <a:normAutofit/>
          </a:bodyPr>
          <a:lstStyle/>
          <a:p>
            <a:r>
              <a:rPr lang="en-US" altLang="en-US" sz="3400" dirty="0"/>
              <a:t>Agreements Between Local and State Agencies</a:t>
            </a:r>
            <a:endParaRPr lang="en-US" sz="3400" dirty="0"/>
          </a:p>
        </p:txBody>
      </p:sp>
      <p:sp>
        <p:nvSpPr>
          <p:cNvPr id="3" name="Content Placeholder 2">
            <a:extLst>
              <a:ext uri="{FF2B5EF4-FFF2-40B4-BE49-F238E27FC236}">
                <a16:creationId xmlns:a16="http://schemas.microsoft.com/office/drawing/2014/main" id="{DFFEE3CB-A866-7EC6-193B-B53F86993005}"/>
              </a:ext>
            </a:extLst>
          </p:cNvPr>
          <p:cNvSpPr>
            <a:spLocks noGrp="1"/>
          </p:cNvSpPr>
          <p:nvPr>
            <p:ph sz="half" idx="1"/>
          </p:nvPr>
        </p:nvSpPr>
        <p:spPr/>
        <p:txBody>
          <a:bodyPr>
            <a:normAutofit/>
          </a:bodyPr>
          <a:lstStyle/>
          <a:p>
            <a:r>
              <a:rPr lang="en-US" dirty="0"/>
              <a:t>A civil rights assurance must be incorporated in all agreements between state and local agencies</a:t>
            </a:r>
          </a:p>
          <a:p>
            <a:pPr lvl="1"/>
            <a:r>
              <a:rPr lang="en-US" dirty="0"/>
              <a:t>Included in CSDE’s Permanent Agreement for Child Nutrition Programs (CNPs)</a:t>
            </a:r>
          </a:p>
          <a:p>
            <a:endParaRPr lang="en-US" dirty="0"/>
          </a:p>
        </p:txBody>
      </p:sp>
      <p:sp>
        <p:nvSpPr>
          <p:cNvPr id="2" name="Content Placeholder 1">
            <a:extLst>
              <a:ext uri="{FF2B5EF4-FFF2-40B4-BE49-F238E27FC236}">
                <a16:creationId xmlns:a16="http://schemas.microsoft.com/office/drawing/2014/main" id="{FDA65E10-0424-6C3B-47D4-FDE62FE01D22}"/>
              </a:ext>
            </a:extLst>
          </p:cNvPr>
          <p:cNvSpPr>
            <a:spLocks noGrp="1"/>
          </p:cNvSpPr>
          <p:nvPr>
            <p:ph sz="half" idx="2"/>
          </p:nvPr>
        </p:nvSpPr>
        <p:spPr/>
        <p:txBody>
          <a:bodyPr>
            <a:normAutofit/>
          </a:bodyPr>
          <a:lstStyle/>
          <a:p>
            <a:r>
              <a:rPr lang="en-US" dirty="0"/>
              <a:t>FNS Instruction 113-1 Appendix B contains required language for NSLP, SMP, SBP, FFVP, and ASP</a:t>
            </a:r>
          </a:p>
          <a:p>
            <a:endParaRPr lang="en-US" dirty="0"/>
          </a:p>
        </p:txBody>
      </p:sp>
      <p:sp>
        <p:nvSpPr>
          <p:cNvPr id="4" name="Footer Placeholder 3">
            <a:extLst>
              <a:ext uri="{FF2B5EF4-FFF2-40B4-BE49-F238E27FC236}">
                <a16:creationId xmlns:a16="http://schemas.microsoft.com/office/drawing/2014/main" id="{50971EA0-87CF-BD07-359A-341D9068989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C1C35FF1-F76F-E9AE-858B-DC87AA6E5247}"/>
              </a:ext>
            </a:extLst>
          </p:cNvPr>
          <p:cNvSpPr>
            <a:spLocks noGrp="1"/>
          </p:cNvSpPr>
          <p:nvPr>
            <p:ph type="sldNum" sz="quarter" idx="11"/>
          </p:nvPr>
        </p:nvSpPr>
        <p:spPr/>
        <p:txBody>
          <a:bodyPr/>
          <a:lstStyle/>
          <a:p>
            <a:fld id="{837567C3-0D5D-47E1-A377-AE5747CE7E83}" type="slidenum">
              <a:rPr lang="en-US" smtClean="0"/>
              <a:t>16</a:t>
            </a:fld>
            <a:endParaRPr lang="en-US"/>
          </a:p>
        </p:txBody>
      </p:sp>
    </p:spTree>
    <p:extLst>
      <p:ext uri="{BB962C8B-B14F-4D97-AF65-F5344CB8AC3E}">
        <p14:creationId xmlns:p14="http://schemas.microsoft.com/office/powerpoint/2010/main" val="257024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07079-0FD7-5901-AB95-1AF3AC715649}"/>
              </a:ext>
            </a:extLst>
          </p:cNvPr>
          <p:cNvSpPr>
            <a:spLocks noGrp="1"/>
          </p:cNvSpPr>
          <p:nvPr>
            <p:ph type="title"/>
          </p:nvPr>
        </p:nvSpPr>
        <p:spPr/>
        <p:txBody>
          <a:bodyPr/>
          <a:lstStyle/>
          <a:p>
            <a:r>
              <a:rPr lang="en-US" altLang="en-US" dirty="0"/>
              <a:t>Retailer/Vendor Agreements and Contracts</a:t>
            </a:r>
            <a:endParaRPr lang="en-US" dirty="0"/>
          </a:p>
        </p:txBody>
      </p:sp>
      <p:sp>
        <p:nvSpPr>
          <p:cNvPr id="3" name="Content Placeholder 2">
            <a:extLst>
              <a:ext uri="{FF2B5EF4-FFF2-40B4-BE49-F238E27FC236}">
                <a16:creationId xmlns:a16="http://schemas.microsoft.com/office/drawing/2014/main" id="{DFFEE3CB-A866-7EC6-193B-B53F86993005}"/>
              </a:ext>
            </a:extLst>
          </p:cNvPr>
          <p:cNvSpPr>
            <a:spLocks noGrp="1"/>
          </p:cNvSpPr>
          <p:nvPr>
            <p:ph sz="half" idx="1"/>
          </p:nvPr>
        </p:nvSpPr>
        <p:spPr/>
        <p:txBody>
          <a:bodyPr>
            <a:normAutofit/>
          </a:bodyPr>
          <a:lstStyle/>
          <a:p>
            <a:r>
              <a:rPr lang="en-US" dirty="0"/>
              <a:t>Retailer and vendor agreements and contracts (including food service management company (FSMC) contracts) must also include an assurance of nondiscrimination</a:t>
            </a:r>
          </a:p>
          <a:p>
            <a:endParaRPr lang="en-US" dirty="0"/>
          </a:p>
        </p:txBody>
      </p:sp>
      <p:sp>
        <p:nvSpPr>
          <p:cNvPr id="2" name="Content Placeholder 1">
            <a:extLst>
              <a:ext uri="{FF2B5EF4-FFF2-40B4-BE49-F238E27FC236}">
                <a16:creationId xmlns:a16="http://schemas.microsoft.com/office/drawing/2014/main" id="{347F0A5D-8FC5-6149-F81A-541013951A2A}"/>
              </a:ext>
            </a:extLst>
          </p:cNvPr>
          <p:cNvSpPr>
            <a:spLocks noGrp="1"/>
          </p:cNvSpPr>
          <p:nvPr>
            <p:ph sz="half" idx="2"/>
          </p:nvPr>
        </p:nvSpPr>
        <p:spPr/>
        <p:txBody>
          <a:bodyPr>
            <a:normAutofit/>
          </a:bodyPr>
          <a:lstStyle/>
          <a:p>
            <a:r>
              <a:rPr lang="en-US" dirty="0">
                <a:solidFill>
                  <a:srgbClr val="8E0000"/>
                </a:solidFill>
              </a:rPr>
              <a:t>Example </a:t>
            </a:r>
            <a:br>
              <a:rPr lang="en-US" dirty="0">
                <a:solidFill>
                  <a:srgbClr val="8E0000"/>
                </a:solidFill>
              </a:rPr>
            </a:br>
            <a:r>
              <a:rPr lang="en-US" dirty="0"/>
              <a:t>If school food authority (SFA) contracts with FSMC to provide food service to students, SFA is responsible for ensuring that FSMC complies with civil rights requirements</a:t>
            </a:r>
          </a:p>
          <a:p>
            <a:endParaRPr lang="en-US" dirty="0"/>
          </a:p>
        </p:txBody>
      </p:sp>
      <p:sp>
        <p:nvSpPr>
          <p:cNvPr id="4" name="Footer Placeholder 3">
            <a:extLst>
              <a:ext uri="{FF2B5EF4-FFF2-40B4-BE49-F238E27FC236}">
                <a16:creationId xmlns:a16="http://schemas.microsoft.com/office/drawing/2014/main" id="{A186DDD7-0945-7F00-245B-91E770E4C35D}"/>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92A651B5-A639-4D38-0123-F16601004E63}"/>
              </a:ext>
            </a:extLst>
          </p:cNvPr>
          <p:cNvSpPr>
            <a:spLocks noGrp="1"/>
          </p:cNvSpPr>
          <p:nvPr>
            <p:ph type="sldNum" sz="quarter" idx="11"/>
          </p:nvPr>
        </p:nvSpPr>
        <p:spPr/>
        <p:txBody>
          <a:bodyPr/>
          <a:lstStyle/>
          <a:p>
            <a:fld id="{837567C3-0D5D-47E1-A377-AE5747CE7E83}" type="slidenum">
              <a:rPr lang="en-US" smtClean="0"/>
              <a:t>17</a:t>
            </a:fld>
            <a:endParaRPr lang="en-US"/>
          </a:p>
        </p:txBody>
      </p:sp>
    </p:spTree>
    <p:extLst>
      <p:ext uri="{BB962C8B-B14F-4D97-AF65-F5344CB8AC3E}">
        <p14:creationId xmlns:p14="http://schemas.microsoft.com/office/powerpoint/2010/main" val="409962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07079-0FD7-5901-AB95-1AF3AC715649}"/>
              </a:ext>
            </a:extLst>
          </p:cNvPr>
          <p:cNvSpPr>
            <a:spLocks noGrp="1"/>
          </p:cNvSpPr>
          <p:nvPr>
            <p:ph type="title"/>
          </p:nvPr>
        </p:nvSpPr>
        <p:spPr/>
        <p:txBody>
          <a:bodyPr/>
          <a:lstStyle/>
          <a:p>
            <a:r>
              <a:rPr lang="en-US" altLang="en-US" dirty="0"/>
              <a:t>Contacts, MOU, and MOA</a:t>
            </a:r>
            <a:endParaRPr lang="en-US" dirty="0"/>
          </a:p>
        </p:txBody>
      </p:sp>
      <p:sp>
        <p:nvSpPr>
          <p:cNvPr id="3" name="Content Placeholder 2">
            <a:extLst>
              <a:ext uri="{FF2B5EF4-FFF2-40B4-BE49-F238E27FC236}">
                <a16:creationId xmlns:a16="http://schemas.microsoft.com/office/drawing/2014/main" id="{DFFEE3CB-A866-7EC6-193B-B53F86993005}"/>
              </a:ext>
            </a:extLst>
          </p:cNvPr>
          <p:cNvSpPr>
            <a:spLocks noGrp="1"/>
          </p:cNvSpPr>
          <p:nvPr>
            <p:ph idx="1"/>
          </p:nvPr>
        </p:nvSpPr>
        <p:spPr>
          <a:xfrm>
            <a:off x="838200" y="1711325"/>
            <a:ext cx="7148803" cy="4351338"/>
          </a:xfrm>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a:p>
            <a:r>
              <a:rPr lang="en-US" dirty="0"/>
              <a:t>Assurance is binding on program application and its successors, transferees, and assignees as long as they receive assistance or retain possession of any assistance from USDA</a:t>
            </a:r>
          </a:p>
          <a:p>
            <a:pPr lvl="1"/>
            <a:endParaRPr lang="en-US" dirty="0"/>
          </a:p>
          <a:p>
            <a:endParaRPr lang="en-US" dirty="0"/>
          </a:p>
        </p:txBody>
      </p:sp>
      <p:sp>
        <p:nvSpPr>
          <p:cNvPr id="4" name="Footer Placeholder 3">
            <a:extLst>
              <a:ext uri="{FF2B5EF4-FFF2-40B4-BE49-F238E27FC236}">
                <a16:creationId xmlns:a16="http://schemas.microsoft.com/office/drawing/2014/main" id="{E98BF376-19A0-C2DA-3A60-88EF146B59A9}"/>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6" name="Picture 5" descr="A close-up of a person signing a contract&#10;&#10;Description automatically generated">
            <a:extLst>
              <a:ext uri="{FF2B5EF4-FFF2-40B4-BE49-F238E27FC236}">
                <a16:creationId xmlns:a16="http://schemas.microsoft.com/office/drawing/2014/main" id="{0429E5BA-12DB-E0A4-5CC6-911A2DC7D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1927632"/>
            <a:ext cx="3505200" cy="3918723"/>
          </a:xfrm>
          <a:prstGeom prst="rect">
            <a:avLst/>
          </a:prstGeom>
          <a:ln>
            <a:solidFill>
              <a:schemeClr val="accent1"/>
            </a:solidFill>
          </a:ln>
        </p:spPr>
      </p:pic>
      <p:sp>
        <p:nvSpPr>
          <p:cNvPr id="2" name="Slide Number Placeholder 1">
            <a:extLst>
              <a:ext uri="{FF2B5EF4-FFF2-40B4-BE49-F238E27FC236}">
                <a16:creationId xmlns:a16="http://schemas.microsoft.com/office/drawing/2014/main" id="{B7D138A1-C013-75D5-3FFC-BE74F6F7B7AD}"/>
              </a:ext>
            </a:extLst>
          </p:cNvPr>
          <p:cNvSpPr>
            <a:spLocks noGrp="1"/>
          </p:cNvSpPr>
          <p:nvPr>
            <p:ph type="sldNum" sz="quarter" idx="11"/>
          </p:nvPr>
        </p:nvSpPr>
        <p:spPr/>
        <p:txBody>
          <a:bodyPr/>
          <a:lstStyle/>
          <a:p>
            <a:fld id="{837567C3-0D5D-47E1-A377-AE5747CE7E83}" type="slidenum">
              <a:rPr lang="en-US" smtClean="0"/>
              <a:t>18</a:t>
            </a:fld>
            <a:endParaRPr lang="en-US"/>
          </a:p>
        </p:txBody>
      </p:sp>
    </p:spTree>
    <p:extLst>
      <p:ext uri="{BB962C8B-B14F-4D97-AF65-F5344CB8AC3E}">
        <p14:creationId xmlns:p14="http://schemas.microsoft.com/office/powerpoint/2010/main" val="115516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07079-0FD7-5901-AB95-1AF3AC715649}"/>
              </a:ext>
            </a:extLst>
          </p:cNvPr>
          <p:cNvSpPr>
            <a:spLocks noGrp="1"/>
          </p:cNvSpPr>
          <p:nvPr>
            <p:ph type="title"/>
          </p:nvPr>
        </p:nvSpPr>
        <p:spPr/>
        <p:txBody>
          <a:bodyPr>
            <a:normAutofit fontScale="90000"/>
          </a:bodyPr>
          <a:lstStyle/>
          <a:p>
            <a:r>
              <a:rPr lang="en-US" sz="4000" dirty="0"/>
              <a:t>Civil Rights Assurance Statement</a:t>
            </a:r>
            <a:br>
              <a:rPr lang="en-US" sz="4000" dirty="0"/>
            </a:br>
            <a:r>
              <a:rPr lang="en-US" sz="4000" dirty="0"/>
              <a:t>NSLP, SBP, SMP, FFVP, ASP </a:t>
            </a:r>
            <a:endParaRPr lang="en-US" dirty="0"/>
          </a:p>
        </p:txBody>
      </p:sp>
      <p:sp>
        <p:nvSpPr>
          <p:cNvPr id="3" name="Content Placeholder 2">
            <a:extLst>
              <a:ext uri="{FF2B5EF4-FFF2-40B4-BE49-F238E27FC236}">
                <a16:creationId xmlns:a16="http://schemas.microsoft.com/office/drawing/2014/main" id="{DFFEE3CB-A866-7EC6-193B-B53F86993005}"/>
              </a:ext>
            </a:extLst>
          </p:cNvPr>
          <p:cNvSpPr>
            <a:spLocks noGrp="1"/>
          </p:cNvSpPr>
          <p:nvPr>
            <p:ph sz="half" idx="1"/>
          </p:nvPr>
        </p:nvSpPr>
        <p:spPr>
          <a:xfrm>
            <a:off x="1181099" y="1692275"/>
            <a:ext cx="5743576" cy="4351338"/>
          </a:xfrm>
        </p:spPr>
        <p:txBody>
          <a:bodyPr>
            <a:noAutofit/>
          </a:bodyPr>
          <a:lstStyle/>
          <a:p>
            <a:pPr marL="0" indent="0">
              <a:spcBef>
                <a:spcPts val="600"/>
              </a:spcBef>
              <a:buNone/>
            </a:pPr>
            <a:r>
              <a:rPr lang="en-US" sz="1600" dirty="0"/>
              <a:t>"The program applicant hereby agrees that it will comply with Title VI of the Civil Rights Act of 1964 (42 U.S.C. § 2000d et seq.), Title IX of the Education Amendments of 1972 (20 U.S.C. § 1681 et seq.), Section 504 of the Rehabilitation Act of 1973 (29 U.S.C. § 794), the Age Discrimination Act of 1975 (42 U.S.C. § 6101 et seq.); all provisions required by the implementing regulations of the Department of Agriculture; Department of Justice Enforcement Guidelines, 28 CFR Part SO.3 and 42; and FNS directives and guidelines, to the effect that, no person shall, on the grounds of race, color, national origin, sex (including gender identity and sexual orientation), disability, age, or reprisal or retaliation for prior civil rights activity be excluded from participation in, be denied benefits of, or otherwise be subject to discrimination under any program or activity for which the program applicant receives Federal financial assistance from FNS; and hereby gives assurance that it will immediately take measures necessary to effectuate this agreement.” </a:t>
            </a:r>
          </a:p>
          <a:p>
            <a:pPr marL="0" indent="0">
              <a:buNone/>
            </a:pPr>
            <a:endParaRPr lang="en-US" dirty="0"/>
          </a:p>
          <a:p>
            <a:pPr marL="0" indent="0">
              <a:buNone/>
            </a:pPr>
            <a:endParaRPr lang="en-US" dirty="0"/>
          </a:p>
        </p:txBody>
      </p:sp>
      <p:sp>
        <p:nvSpPr>
          <p:cNvPr id="2" name="Content Placeholder 1">
            <a:extLst>
              <a:ext uri="{FF2B5EF4-FFF2-40B4-BE49-F238E27FC236}">
                <a16:creationId xmlns:a16="http://schemas.microsoft.com/office/drawing/2014/main" id="{859B75A8-B3F9-B665-E4EF-721034779508}"/>
              </a:ext>
            </a:extLst>
          </p:cNvPr>
          <p:cNvSpPr>
            <a:spLocks noGrp="1"/>
          </p:cNvSpPr>
          <p:nvPr>
            <p:ph sz="half" idx="2"/>
          </p:nvPr>
        </p:nvSpPr>
        <p:spPr>
          <a:xfrm>
            <a:off x="7200899" y="1692275"/>
            <a:ext cx="4600575" cy="4351338"/>
          </a:xfrm>
        </p:spPr>
        <p:txBody>
          <a:bodyPr>
            <a:normAutofit fontScale="40000" lnSpcReduction="20000"/>
          </a:bodyPr>
          <a:lstStyle/>
          <a:p>
            <a:pPr marL="0" indent="0">
              <a:lnSpc>
                <a:spcPct val="120000"/>
              </a:lnSpc>
              <a:buNone/>
            </a:pPr>
            <a:r>
              <a:rPr lang="en-US" sz="4000" dirty="0"/>
              <a:t>“By accepting this assurance, the Program applicant agrees to compile data, maintain records, and submit reports as required, to permit effective enforcement of nondiscrimination laws and permit authorized USDA personnel during hours of program operation to review such records, books, and accounts as needed to ascertain compliance with the nondiscrimination laws. If there are any violations of this assurance, the Department of Agriculture, FNS, shall have the right to seek judicial enforcement of this assurance. This assurance is binding on the Program applicant, its successors, transferees, and assignees as long as it receives assistance or retains possession of any assistance from USDA. The person or persons whose signatures appear below are authorized to sign this assurance on the behalf of the Program applicant.” </a:t>
            </a:r>
          </a:p>
          <a:p>
            <a:endParaRPr lang="en-US" dirty="0"/>
          </a:p>
        </p:txBody>
      </p:sp>
      <p:sp>
        <p:nvSpPr>
          <p:cNvPr id="4" name="Footer Placeholder 3">
            <a:extLst>
              <a:ext uri="{FF2B5EF4-FFF2-40B4-BE49-F238E27FC236}">
                <a16:creationId xmlns:a16="http://schemas.microsoft.com/office/drawing/2014/main" id="{84006D68-78DA-A0EB-7BFE-56DD1FA53FA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2E533CBD-33F3-0CF8-813D-002BD000B6C7}"/>
              </a:ext>
            </a:extLst>
          </p:cNvPr>
          <p:cNvSpPr>
            <a:spLocks noGrp="1"/>
          </p:cNvSpPr>
          <p:nvPr>
            <p:ph type="sldNum" sz="quarter" idx="11"/>
          </p:nvPr>
        </p:nvSpPr>
        <p:spPr/>
        <p:txBody>
          <a:bodyPr/>
          <a:lstStyle/>
          <a:p>
            <a:fld id="{837567C3-0D5D-47E1-A377-AE5747CE7E83}" type="slidenum">
              <a:rPr lang="en-US" smtClean="0"/>
              <a:t>19</a:t>
            </a:fld>
            <a:endParaRPr lang="en-US"/>
          </a:p>
        </p:txBody>
      </p:sp>
    </p:spTree>
    <p:extLst>
      <p:ext uri="{BB962C8B-B14F-4D97-AF65-F5344CB8AC3E}">
        <p14:creationId xmlns:p14="http://schemas.microsoft.com/office/powerpoint/2010/main" val="372367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AE80D-80D4-00E4-0FC3-9D382C9D1C33}"/>
              </a:ext>
            </a:extLst>
          </p:cNvPr>
          <p:cNvSpPr>
            <a:spLocks noGrp="1"/>
          </p:cNvSpPr>
          <p:nvPr>
            <p:ph type="title"/>
          </p:nvPr>
        </p:nvSpPr>
        <p:spPr/>
        <p:txBody>
          <a:bodyPr/>
          <a:lstStyle/>
          <a:p>
            <a:r>
              <a:rPr lang="en-US" dirty="0"/>
              <a:t>Topics</a:t>
            </a:r>
          </a:p>
        </p:txBody>
      </p:sp>
      <p:sp>
        <p:nvSpPr>
          <p:cNvPr id="5" name="Content Placeholder 4">
            <a:extLst>
              <a:ext uri="{FF2B5EF4-FFF2-40B4-BE49-F238E27FC236}">
                <a16:creationId xmlns:a16="http://schemas.microsoft.com/office/drawing/2014/main" id="{7751E2A2-6B6E-0578-392F-1D6F9BC71AA3}"/>
              </a:ext>
            </a:extLst>
          </p:cNvPr>
          <p:cNvSpPr>
            <a:spLocks noGrp="1"/>
          </p:cNvSpPr>
          <p:nvPr>
            <p:ph sz="half" idx="1"/>
          </p:nvPr>
        </p:nvSpPr>
        <p:spPr/>
        <p:txBody>
          <a:bodyPr>
            <a:normAutofit/>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endParaRPr lang="en-US" dirty="0"/>
          </a:p>
        </p:txBody>
      </p:sp>
      <p:sp>
        <p:nvSpPr>
          <p:cNvPr id="6" name="Content Placeholder 5">
            <a:extLst>
              <a:ext uri="{FF2B5EF4-FFF2-40B4-BE49-F238E27FC236}">
                <a16:creationId xmlns:a16="http://schemas.microsoft.com/office/drawing/2014/main" id="{4F689F43-3EA9-ED85-89FC-92FB90966909}"/>
              </a:ext>
            </a:extLst>
          </p:cNvPr>
          <p:cNvSpPr>
            <a:spLocks noGrp="1"/>
          </p:cNvSpPr>
          <p:nvPr>
            <p:ph sz="half" idx="2"/>
          </p:nvPr>
        </p:nvSpPr>
        <p:spPr>
          <a:xfrm>
            <a:off x="6172202" y="1851310"/>
            <a:ext cx="5314950" cy="4351338"/>
          </a:xfrm>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a:p>
            <a:endParaRPr lang="en-US" dirty="0"/>
          </a:p>
        </p:txBody>
      </p:sp>
      <p:sp>
        <p:nvSpPr>
          <p:cNvPr id="7" name="Footer Placeholder 6">
            <a:extLst>
              <a:ext uri="{FF2B5EF4-FFF2-40B4-BE49-F238E27FC236}">
                <a16:creationId xmlns:a16="http://schemas.microsoft.com/office/drawing/2014/main" id="{6FF89386-8C48-3BD2-318B-7DF57493465F}"/>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2A4B7192-04C2-D879-54F6-7BF0B2BC8D94}"/>
              </a:ext>
            </a:extLst>
          </p:cNvPr>
          <p:cNvSpPr>
            <a:spLocks noGrp="1"/>
          </p:cNvSpPr>
          <p:nvPr>
            <p:ph type="sldNum" sz="quarter" idx="11"/>
          </p:nvPr>
        </p:nvSpPr>
        <p:spPr/>
        <p:txBody>
          <a:bodyPr/>
          <a:lstStyle/>
          <a:p>
            <a:fld id="{837567C3-0D5D-47E1-A377-AE5747CE7E83}" type="slidenum">
              <a:rPr lang="en-US" smtClean="0"/>
              <a:t>2</a:t>
            </a:fld>
            <a:endParaRPr lang="en-US"/>
          </a:p>
        </p:txBody>
      </p:sp>
    </p:spTree>
    <p:extLst>
      <p:ext uri="{BB962C8B-B14F-4D97-AF65-F5344CB8AC3E}">
        <p14:creationId xmlns:p14="http://schemas.microsoft.com/office/powerpoint/2010/main" val="779507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itle 2">
            <a:extLst>
              <a:ext uri="{FF2B5EF4-FFF2-40B4-BE49-F238E27FC236}">
                <a16:creationId xmlns:a16="http://schemas.microsoft.com/office/drawing/2014/main" id="{8E1BA932-E756-3779-66C5-5AEC3A75B755}"/>
              </a:ext>
            </a:extLst>
          </p:cNvPr>
          <p:cNvSpPr>
            <a:spLocks noGrp="1"/>
          </p:cNvSpPr>
          <p:nvPr>
            <p:ph type="title"/>
          </p:nvPr>
        </p:nvSpPr>
        <p:spPr/>
        <p:txBody>
          <a:bodyPr/>
          <a:lstStyle/>
          <a:p>
            <a:r>
              <a:rPr lang="en-US" altLang="en-US" dirty="0"/>
              <a:t>Public Notification</a:t>
            </a:r>
            <a:endParaRPr lang="en-US" dirty="0"/>
          </a:p>
        </p:txBody>
      </p:sp>
      <p:sp>
        <p:nvSpPr>
          <p:cNvPr id="7" name="Slide Number Placeholder 6">
            <a:extLst>
              <a:ext uri="{FF2B5EF4-FFF2-40B4-BE49-F238E27FC236}">
                <a16:creationId xmlns:a16="http://schemas.microsoft.com/office/drawing/2014/main" id="{09F555FA-D6AE-DD1A-49C9-4BF0BB59CC74}"/>
              </a:ext>
            </a:extLst>
          </p:cNvPr>
          <p:cNvSpPr>
            <a:spLocks noGrp="1"/>
          </p:cNvSpPr>
          <p:nvPr>
            <p:ph type="sldNum" sz="quarter" idx="11"/>
          </p:nvPr>
        </p:nvSpPr>
        <p:spPr/>
        <p:txBody>
          <a:bodyPr/>
          <a:lstStyle/>
          <a:p>
            <a:fld id="{837567C3-0D5D-47E1-A377-AE5747CE7E83}" type="slidenum">
              <a:rPr lang="en-US" smtClean="0"/>
              <a:t>20</a:t>
            </a:fld>
            <a:endParaRPr lang="en-US"/>
          </a:p>
        </p:txBody>
      </p:sp>
    </p:spTree>
    <p:extLst>
      <p:ext uri="{BB962C8B-B14F-4D97-AF65-F5344CB8AC3E}">
        <p14:creationId xmlns:p14="http://schemas.microsoft.com/office/powerpoint/2010/main" val="2129977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338A-5BA3-14A2-7CB3-FF6F0B42E34A}"/>
              </a:ext>
            </a:extLst>
          </p:cNvPr>
          <p:cNvSpPr>
            <a:spLocks noGrp="1"/>
          </p:cNvSpPr>
          <p:nvPr>
            <p:ph type="title"/>
          </p:nvPr>
        </p:nvSpPr>
        <p:spPr/>
        <p:txBody>
          <a:bodyPr/>
          <a:lstStyle/>
          <a:p>
            <a:r>
              <a:rPr lang="en-US" altLang="en-US" dirty="0"/>
              <a:t>Public Notification Requirement</a:t>
            </a:r>
            <a:endParaRPr lang="en-US" dirty="0"/>
          </a:p>
        </p:txBody>
      </p:sp>
      <p:sp>
        <p:nvSpPr>
          <p:cNvPr id="3" name="Content Placeholder 2">
            <a:extLst>
              <a:ext uri="{FF2B5EF4-FFF2-40B4-BE49-F238E27FC236}">
                <a16:creationId xmlns:a16="http://schemas.microsoft.com/office/drawing/2014/main" id="{45A4EFF1-C72E-D20F-EABE-506CA48A6DFD}"/>
              </a:ext>
            </a:extLst>
          </p:cNvPr>
          <p:cNvSpPr>
            <a:spLocks noGrp="1"/>
          </p:cNvSpPr>
          <p:nvPr>
            <p:ph idx="1"/>
          </p:nvPr>
        </p:nvSpPr>
        <p:spPr/>
        <p:txBody>
          <a:bodyPr>
            <a:normAutofit/>
          </a:bodyPr>
          <a:lstStyle/>
          <a:p>
            <a:r>
              <a:rPr lang="en-US" dirty="0"/>
              <a:t>SFAs must notify the public of their participation in USDA school nutrition programs</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5" name="Footer Placeholder 4">
            <a:extLst>
              <a:ext uri="{FF2B5EF4-FFF2-40B4-BE49-F238E27FC236}">
                <a16:creationId xmlns:a16="http://schemas.microsoft.com/office/drawing/2014/main" id="{B63B4E23-8C46-4DEE-25A2-043A14BC529B}"/>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6" name="Picture 5" descr="Children in the hallway reviewing the daily school lunch menu">
            <a:extLst>
              <a:ext uri="{FF2B5EF4-FFF2-40B4-BE49-F238E27FC236}">
                <a16:creationId xmlns:a16="http://schemas.microsoft.com/office/drawing/2014/main" id="{291D5004-6C15-CEBF-10C6-C818BC8C233B}"/>
              </a:ext>
            </a:extLst>
          </p:cNvPr>
          <p:cNvPicPr>
            <a:picLocks noChangeAspect="1"/>
          </p:cNvPicPr>
          <p:nvPr/>
        </p:nvPicPr>
        <p:blipFill rotWithShape="1">
          <a:blip r:embed="rId2">
            <a:extLst>
              <a:ext uri="{28A0092B-C50C-407E-A947-70E740481C1C}">
                <a14:useLocalDpi xmlns:a14="http://schemas.microsoft.com/office/drawing/2010/main" val="0"/>
              </a:ext>
            </a:extLst>
          </a:blip>
          <a:srcRect r="29552"/>
          <a:stretch/>
        </p:blipFill>
        <p:spPr>
          <a:xfrm>
            <a:off x="7726956" y="1838326"/>
            <a:ext cx="4465044" cy="4224337"/>
          </a:xfrm>
          <a:prstGeom prst="rect">
            <a:avLst/>
          </a:prstGeom>
          <a:ln>
            <a:solidFill>
              <a:schemeClr val="accent1"/>
            </a:solidFill>
          </a:ln>
        </p:spPr>
      </p:pic>
      <p:sp>
        <p:nvSpPr>
          <p:cNvPr id="4" name="Slide Number Placeholder 3">
            <a:extLst>
              <a:ext uri="{FF2B5EF4-FFF2-40B4-BE49-F238E27FC236}">
                <a16:creationId xmlns:a16="http://schemas.microsoft.com/office/drawing/2014/main" id="{0B42EC87-854F-4966-C33B-61AA3A5E4EE9}"/>
              </a:ext>
            </a:extLst>
          </p:cNvPr>
          <p:cNvSpPr>
            <a:spLocks noGrp="1"/>
          </p:cNvSpPr>
          <p:nvPr>
            <p:ph type="sldNum" sz="quarter" idx="11"/>
          </p:nvPr>
        </p:nvSpPr>
        <p:spPr/>
        <p:txBody>
          <a:bodyPr/>
          <a:lstStyle/>
          <a:p>
            <a:fld id="{837567C3-0D5D-47E1-A377-AE5747CE7E83}" type="slidenum">
              <a:rPr lang="en-US" smtClean="0"/>
              <a:t>21</a:t>
            </a:fld>
            <a:endParaRPr lang="en-US"/>
          </a:p>
        </p:txBody>
      </p:sp>
    </p:spTree>
    <p:extLst>
      <p:ext uri="{BB962C8B-B14F-4D97-AF65-F5344CB8AC3E}">
        <p14:creationId xmlns:p14="http://schemas.microsoft.com/office/powerpoint/2010/main" val="134725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338A-5BA3-14A2-7CB3-FF6F0B42E34A}"/>
              </a:ext>
            </a:extLst>
          </p:cNvPr>
          <p:cNvSpPr>
            <a:spLocks noGrp="1"/>
          </p:cNvSpPr>
          <p:nvPr>
            <p:ph type="title"/>
          </p:nvPr>
        </p:nvSpPr>
        <p:spPr/>
        <p:txBody>
          <a:bodyPr/>
          <a:lstStyle/>
          <a:p>
            <a:r>
              <a:rPr lang="en-US" altLang="en-US" dirty="0"/>
              <a:t>Public Notification Methods</a:t>
            </a:r>
            <a:endParaRPr lang="en-US" dirty="0"/>
          </a:p>
        </p:txBody>
      </p:sp>
      <p:sp>
        <p:nvSpPr>
          <p:cNvPr id="3" name="Content Placeholder 2">
            <a:extLst>
              <a:ext uri="{FF2B5EF4-FFF2-40B4-BE49-F238E27FC236}">
                <a16:creationId xmlns:a16="http://schemas.microsoft.com/office/drawing/2014/main" id="{45A4EFF1-C72E-D20F-EABE-506CA48A6DFD}"/>
              </a:ext>
            </a:extLst>
          </p:cNvPr>
          <p:cNvSpPr>
            <a:spLocks noGrp="1"/>
          </p:cNvSpPr>
          <p:nvPr>
            <p:ph sz="half" idx="1"/>
          </p:nvPr>
        </p:nvSpPr>
        <p:spPr/>
        <p:txBody>
          <a:bodyPr>
            <a:normAutofit/>
          </a:bodyPr>
          <a:lstStyle/>
          <a:p>
            <a:r>
              <a:rPr lang="en-US" dirty="0"/>
              <a:t>Inform community of </a:t>
            </a:r>
            <a:br>
              <a:rPr lang="en-US" dirty="0"/>
            </a:br>
            <a:r>
              <a:rPr lang="en-US" dirty="0"/>
              <a:t>program and details</a:t>
            </a:r>
          </a:p>
          <a:p>
            <a:pPr lvl="1"/>
            <a:r>
              <a:rPr lang="en-US" dirty="0"/>
              <a:t>Internet, newspaper articles, radio and TV announcements, letters, bulletins, etc.</a:t>
            </a:r>
          </a:p>
          <a:p>
            <a:pPr lvl="1"/>
            <a:r>
              <a:rPr lang="en-US" dirty="0"/>
              <a:t>Eligibility, benefits, services, facility location, hours and delivery points</a:t>
            </a:r>
          </a:p>
          <a:p>
            <a:endParaRPr lang="en-US" dirty="0"/>
          </a:p>
        </p:txBody>
      </p:sp>
      <p:sp>
        <p:nvSpPr>
          <p:cNvPr id="4" name="Content Placeholder 3">
            <a:extLst>
              <a:ext uri="{FF2B5EF4-FFF2-40B4-BE49-F238E27FC236}">
                <a16:creationId xmlns:a16="http://schemas.microsoft.com/office/drawing/2014/main" id="{391970FD-7384-4BC6-4925-B3A2D9A2740F}"/>
              </a:ext>
            </a:extLst>
          </p:cNvPr>
          <p:cNvSpPr>
            <a:spLocks noGrp="1"/>
          </p:cNvSpPr>
          <p:nvPr>
            <p:ph sz="half" idx="2"/>
          </p:nvPr>
        </p:nvSpPr>
        <p:spPr/>
        <p:txBody>
          <a:bodyPr>
            <a:normAutofit/>
          </a:bodyPr>
          <a:lstStyle/>
          <a:p>
            <a:r>
              <a:rPr lang="en-US" dirty="0"/>
              <a:t>Provide appropriate information in alternative formats for person with disabilities and in the appropriate languages for </a:t>
            </a:r>
            <a:br>
              <a:rPr lang="en-US" dirty="0"/>
            </a:br>
            <a:r>
              <a:rPr lang="en-US" dirty="0"/>
              <a:t>Limited English Proficiency (LEP) persons</a:t>
            </a:r>
          </a:p>
          <a:p>
            <a:endParaRPr lang="en-US" dirty="0"/>
          </a:p>
        </p:txBody>
      </p:sp>
      <p:sp>
        <p:nvSpPr>
          <p:cNvPr id="5" name="Footer Placeholder 4">
            <a:extLst>
              <a:ext uri="{FF2B5EF4-FFF2-40B4-BE49-F238E27FC236}">
                <a16:creationId xmlns:a16="http://schemas.microsoft.com/office/drawing/2014/main" id="{F8095AFE-B8DD-20FA-FE75-0CF6D8AE685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A95051C9-AA4C-1F57-98A3-1B83EFF0A847}"/>
              </a:ext>
            </a:extLst>
          </p:cNvPr>
          <p:cNvSpPr>
            <a:spLocks noGrp="1"/>
          </p:cNvSpPr>
          <p:nvPr>
            <p:ph type="sldNum" sz="quarter" idx="11"/>
          </p:nvPr>
        </p:nvSpPr>
        <p:spPr/>
        <p:txBody>
          <a:bodyPr/>
          <a:lstStyle/>
          <a:p>
            <a:fld id="{837567C3-0D5D-47E1-A377-AE5747CE7E83}" type="slidenum">
              <a:rPr lang="en-US" smtClean="0"/>
              <a:t>22</a:t>
            </a:fld>
            <a:endParaRPr lang="en-US"/>
          </a:p>
        </p:txBody>
      </p:sp>
    </p:spTree>
    <p:extLst>
      <p:ext uri="{BB962C8B-B14F-4D97-AF65-F5344CB8AC3E}">
        <p14:creationId xmlns:p14="http://schemas.microsoft.com/office/powerpoint/2010/main" val="97883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338A-5BA3-14A2-7CB3-FF6F0B42E34A}"/>
              </a:ext>
            </a:extLst>
          </p:cNvPr>
          <p:cNvSpPr>
            <a:spLocks noGrp="1"/>
          </p:cNvSpPr>
          <p:nvPr>
            <p:ph type="title"/>
          </p:nvPr>
        </p:nvSpPr>
        <p:spPr/>
        <p:txBody>
          <a:bodyPr/>
          <a:lstStyle/>
          <a:p>
            <a:r>
              <a:rPr lang="en-US" altLang="en-US" dirty="0"/>
              <a:t>Public Notification Methods, continued</a:t>
            </a:r>
            <a:endParaRPr lang="en-US" dirty="0"/>
          </a:p>
        </p:txBody>
      </p:sp>
      <p:sp>
        <p:nvSpPr>
          <p:cNvPr id="3" name="Content Placeholder 2">
            <a:extLst>
              <a:ext uri="{FF2B5EF4-FFF2-40B4-BE49-F238E27FC236}">
                <a16:creationId xmlns:a16="http://schemas.microsoft.com/office/drawing/2014/main" id="{45A4EFF1-C72E-D20F-EABE-506CA48A6DFD}"/>
              </a:ext>
            </a:extLst>
          </p:cNvPr>
          <p:cNvSpPr>
            <a:spLocks noGrp="1"/>
          </p:cNvSpPr>
          <p:nvPr>
            <p:ph sz="half" idx="1"/>
          </p:nvPr>
        </p:nvSpPr>
        <p:spPr/>
        <p:txBody>
          <a:bodyPr>
            <a:normAutofit/>
          </a:bodyPr>
          <a:lstStyle/>
          <a:p>
            <a:r>
              <a:rPr lang="en-US" dirty="0"/>
              <a:t>Convey equal opportunity in photos and other graphics in program-related information</a:t>
            </a:r>
          </a:p>
          <a:p>
            <a:r>
              <a:rPr lang="en-US" dirty="0"/>
              <a:t>Include the required nondiscrimination statement on all appropriate publications, websites, posters, and informational materials</a:t>
            </a:r>
          </a:p>
          <a:p>
            <a:endParaRPr lang="en-US"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98C6B819-0DDA-C493-86C4-E3FBF0275FFA}"/>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11" name="Picture 10" descr="A group of young children eating school lunch&#10;&#10;">
            <a:extLst>
              <a:ext uri="{FF2B5EF4-FFF2-40B4-BE49-F238E27FC236}">
                <a16:creationId xmlns:a16="http://schemas.microsoft.com/office/drawing/2014/main" id="{F0B78E7D-30F1-2133-FA62-4F30938D2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998937" y="2250243"/>
            <a:ext cx="5193063" cy="3462042"/>
          </a:xfrm>
          <a:prstGeom prst="rect">
            <a:avLst/>
          </a:prstGeom>
          <a:ln>
            <a:solidFill>
              <a:schemeClr val="accent1"/>
            </a:solidFill>
          </a:ln>
        </p:spPr>
      </p:pic>
      <p:sp>
        <p:nvSpPr>
          <p:cNvPr id="4" name="Slide Number Placeholder 3">
            <a:extLst>
              <a:ext uri="{FF2B5EF4-FFF2-40B4-BE49-F238E27FC236}">
                <a16:creationId xmlns:a16="http://schemas.microsoft.com/office/drawing/2014/main" id="{DC5453FE-08C0-4A9E-9CB4-D3A7C290C79D}"/>
              </a:ext>
            </a:extLst>
          </p:cNvPr>
          <p:cNvSpPr>
            <a:spLocks noGrp="1"/>
          </p:cNvSpPr>
          <p:nvPr>
            <p:ph type="sldNum" sz="quarter" idx="11"/>
          </p:nvPr>
        </p:nvSpPr>
        <p:spPr/>
        <p:txBody>
          <a:bodyPr/>
          <a:lstStyle/>
          <a:p>
            <a:fld id="{837567C3-0D5D-47E1-A377-AE5747CE7E83}" type="slidenum">
              <a:rPr lang="en-US" smtClean="0"/>
              <a:t>23</a:t>
            </a:fld>
            <a:endParaRPr lang="en-US"/>
          </a:p>
        </p:txBody>
      </p:sp>
    </p:spTree>
    <p:extLst>
      <p:ext uri="{BB962C8B-B14F-4D97-AF65-F5344CB8AC3E}">
        <p14:creationId xmlns:p14="http://schemas.microsoft.com/office/powerpoint/2010/main" val="1344074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3945-04A1-3642-85E3-12B210A93AD8}"/>
              </a:ext>
            </a:extLst>
          </p:cNvPr>
          <p:cNvSpPr>
            <a:spLocks noGrp="1"/>
          </p:cNvSpPr>
          <p:nvPr>
            <p:ph type="title"/>
          </p:nvPr>
        </p:nvSpPr>
        <p:spPr/>
        <p:txBody>
          <a:bodyPr/>
          <a:lstStyle/>
          <a:p>
            <a:r>
              <a:rPr lang="en-US" altLang="en-US" dirty="0"/>
              <a:t>“And Justice for All” (AJFA) Poster</a:t>
            </a:r>
            <a:endParaRPr lang="en-US" dirty="0"/>
          </a:p>
        </p:txBody>
      </p:sp>
      <p:sp>
        <p:nvSpPr>
          <p:cNvPr id="3" name="Content Placeholder 2">
            <a:extLst>
              <a:ext uri="{FF2B5EF4-FFF2-40B4-BE49-F238E27FC236}">
                <a16:creationId xmlns:a16="http://schemas.microsoft.com/office/drawing/2014/main" id="{9AD8FC8B-2BE2-2C50-6D7A-B57496FDC92B}"/>
              </a:ext>
            </a:extLst>
          </p:cNvPr>
          <p:cNvSpPr>
            <a:spLocks noGrp="1"/>
          </p:cNvSpPr>
          <p:nvPr>
            <p:ph sz="half" idx="1"/>
          </p:nvPr>
        </p:nvSpPr>
        <p:spPr/>
        <p:txBody>
          <a:bodyPr>
            <a:normAutofit/>
          </a:bodyPr>
          <a:lstStyle/>
          <a:p>
            <a:pPr marL="0" indent="0">
              <a:buNone/>
            </a:pPr>
            <a:r>
              <a:rPr lang="en-US" sz="3200" dirty="0"/>
              <a:t>New Posters</a:t>
            </a:r>
          </a:p>
          <a:p>
            <a:r>
              <a:rPr lang="en-US" dirty="0"/>
              <a:t>All entities participating in CNPs must prominently display the USDA’s “And Justice for All” (AJFA) poster where participants and potential participants have access</a:t>
            </a:r>
          </a:p>
          <a:p>
            <a:endParaRPr lang="en-US" dirty="0"/>
          </a:p>
        </p:txBody>
      </p:sp>
      <p:sp>
        <p:nvSpPr>
          <p:cNvPr id="6" name="TextBox 5">
            <a:hlinkClick r:id="rId2"/>
            <a:extLst>
              <a:ext uri="{FF2B5EF4-FFF2-40B4-BE49-F238E27FC236}">
                <a16:creationId xmlns:a16="http://schemas.microsoft.com/office/drawing/2014/main" id="{EB199B47-3818-1A11-4446-4E327082DA7F}"/>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https://fns-prod.azureedge.us/sites/default/files/resource-files/ajfa-green-030223.pdf</a:t>
            </a:r>
          </a:p>
        </p:txBody>
      </p:sp>
      <p:sp>
        <p:nvSpPr>
          <p:cNvPr id="7" name="Footer Placeholder 6">
            <a:extLst>
              <a:ext uri="{FF2B5EF4-FFF2-40B4-BE49-F238E27FC236}">
                <a16:creationId xmlns:a16="http://schemas.microsoft.com/office/drawing/2014/main" id="{08B390A5-ABDB-5564-0B1B-F5EEBC85149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4" name="Slide Number Placeholder 3">
            <a:extLst>
              <a:ext uri="{FF2B5EF4-FFF2-40B4-BE49-F238E27FC236}">
                <a16:creationId xmlns:a16="http://schemas.microsoft.com/office/drawing/2014/main" id="{B488C13A-0C57-5C04-0D49-26B956A2018D}"/>
              </a:ext>
            </a:extLst>
          </p:cNvPr>
          <p:cNvSpPr>
            <a:spLocks noGrp="1"/>
          </p:cNvSpPr>
          <p:nvPr>
            <p:ph type="sldNum" sz="quarter" idx="11"/>
          </p:nvPr>
        </p:nvSpPr>
        <p:spPr/>
        <p:txBody>
          <a:bodyPr/>
          <a:lstStyle/>
          <a:p>
            <a:fld id="{837567C3-0D5D-47E1-A377-AE5747CE7E83}" type="slidenum">
              <a:rPr lang="en-US" smtClean="0"/>
              <a:t>24</a:t>
            </a:fld>
            <a:endParaRPr lang="en-US"/>
          </a:p>
        </p:txBody>
      </p:sp>
    </p:spTree>
    <p:extLst>
      <p:ext uri="{BB962C8B-B14F-4D97-AF65-F5344CB8AC3E}">
        <p14:creationId xmlns:p14="http://schemas.microsoft.com/office/powerpoint/2010/main" val="976212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3945-04A1-3642-85E3-12B210A93AD8}"/>
              </a:ext>
            </a:extLst>
          </p:cNvPr>
          <p:cNvSpPr>
            <a:spLocks noGrp="1"/>
          </p:cNvSpPr>
          <p:nvPr>
            <p:ph type="title"/>
          </p:nvPr>
        </p:nvSpPr>
        <p:spPr/>
        <p:txBody>
          <a:bodyPr/>
          <a:lstStyle/>
          <a:p>
            <a:r>
              <a:rPr lang="en-US" altLang="en-US" dirty="0"/>
              <a:t>AJFA Poster, continued</a:t>
            </a:r>
            <a:endParaRPr lang="en-US" dirty="0"/>
          </a:p>
        </p:txBody>
      </p:sp>
      <p:sp>
        <p:nvSpPr>
          <p:cNvPr id="3" name="Content Placeholder 2">
            <a:extLst>
              <a:ext uri="{FF2B5EF4-FFF2-40B4-BE49-F238E27FC236}">
                <a16:creationId xmlns:a16="http://schemas.microsoft.com/office/drawing/2014/main" id="{9AD8FC8B-2BE2-2C50-6D7A-B57496FDC92B}"/>
              </a:ext>
            </a:extLst>
          </p:cNvPr>
          <p:cNvSpPr>
            <a:spLocks noGrp="1"/>
          </p:cNvSpPr>
          <p:nvPr>
            <p:ph sz="half" idx="1"/>
          </p:nvPr>
        </p:nvSpPr>
        <p:spPr/>
        <p:txBody>
          <a:bodyPr>
            <a:normAutofit/>
          </a:bodyPr>
          <a:lstStyle/>
          <a:p>
            <a:r>
              <a:rPr lang="en-US" dirty="0"/>
              <a:t>Updated USDA AJFA posters are in production and will be distributed to all SFAs when available</a:t>
            </a:r>
          </a:p>
          <a:p>
            <a:r>
              <a:rPr lang="en-US" dirty="0"/>
              <a:t>AJFA posters dated September 2019 can be displayed until new posters are received</a:t>
            </a:r>
          </a:p>
          <a:p>
            <a:endParaRPr lang="en-US" dirty="0"/>
          </a:p>
          <a:p>
            <a:endParaRPr lang="en-US" dirty="0"/>
          </a:p>
        </p:txBody>
      </p:sp>
      <p:sp>
        <p:nvSpPr>
          <p:cNvPr id="6" name="TextBox 5">
            <a:hlinkClick r:id="rId2"/>
            <a:extLst>
              <a:ext uri="{FF2B5EF4-FFF2-40B4-BE49-F238E27FC236}">
                <a16:creationId xmlns:a16="http://schemas.microsoft.com/office/drawing/2014/main" id="{EB199B47-3818-1A11-4446-4E327082DA7F}"/>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https://fns-prod.azureedge.us/sites/default/files/resource-files/ajfa-green-030223.pdf</a:t>
            </a:r>
          </a:p>
        </p:txBody>
      </p:sp>
      <p:sp>
        <p:nvSpPr>
          <p:cNvPr id="4" name="Footer Placeholder 3">
            <a:extLst>
              <a:ext uri="{FF2B5EF4-FFF2-40B4-BE49-F238E27FC236}">
                <a16:creationId xmlns:a16="http://schemas.microsoft.com/office/drawing/2014/main" id="{B721E59A-FEF8-07EC-014C-65FF8F9DB78E}"/>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3B0894CA-BAD4-0F12-2BB3-21B25E06BE7F}"/>
              </a:ext>
            </a:extLst>
          </p:cNvPr>
          <p:cNvSpPr>
            <a:spLocks noGrp="1"/>
          </p:cNvSpPr>
          <p:nvPr>
            <p:ph type="sldNum" sz="quarter" idx="11"/>
          </p:nvPr>
        </p:nvSpPr>
        <p:spPr/>
        <p:txBody>
          <a:bodyPr/>
          <a:lstStyle/>
          <a:p>
            <a:fld id="{837567C3-0D5D-47E1-A377-AE5747CE7E83}" type="slidenum">
              <a:rPr lang="en-US" smtClean="0"/>
              <a:t>25</a:t>
            </a:fld>
            <a:endParaRPr lang="en-US"/>
          </a:p>
        </p:txBody>
      </p:sp>
    </p:spTree>
    <p:extLst>
      <p:ext uri="{BB962C8B-B14F-4D97-AF65-F5344CB8AC3E}">
        <p14:creationId xmlns:p14="http://schemas.microsoft.com/office/powerpoint/2010/main" val="211481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3945-04A1-3642-85E3-12B210A93AD8}"/>
              </a:ext>
            </a:extLst>
          </p:cNvPr>
          <p:cNvSpPr>
            <a:spLocks noGrp="1"/>
          </p:cNvSpPr>
          <p:nvPr>
            <p:ph type="title"/>
          </p:nvPr>
        </p:nvSpPr>
        <p:spPr/>
        <p:txBody>
          <a:bodyPr/>
          <a:lstStyle/>
          <a:p>
            <a:r>
              <a:rPr lang="en-US" altLang="en-US" dirty="0"/>
              <a:t>AJFA Poster for School Year 2024-25</a:t>
            </a:r>
            <a:endParaRPr lang="en-US" dirty="0"/>
          </a:p>
        </p:txBody>
      </p:sp>
      <p:sp>
        <p:nvSpPr>
          <p:cNvPr id="6" name="TextBox 5">
            <a:hlinkClick r:id="rId2"/>
            <a:extLst>
              <a:ext uri="{FF2B5EF4-FFF2-40B4-BE49-F238E27FC236}">
                <a16:creationId xmlns:a16="http://schemas.microsoft.com/office/drawing/2014/main" id="{EB199B47-3818-1A11-4446-4E327082DA7F}"/>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https://www.fns.usda.gov/cr/and-justice-all-posters-guidance-and-translations </a:t>
            </a:r>
          </a:p>
        </p:txBody>
      </p:sp>
      <p:sp>
        <p:nvSpPr>
          <p:cNvPr id="5" name="Content Placeholder 4">
            <a:extLst>
              <a:ext uri="{FF2B5EF4-FFF2-40B4-BE49-F238E27FC236}">
                <a16:creationId xmlns:a16="http://schemas.microsoft.com/office/drawing/2014/main" id="{BFB737CD-582B-A7C5-C5D4-907D51D1EF81}"/>
              </a:ext>
            </a:extLst>
          </p:cNvPr>
          <p:cNvSpPr>
            <a:spLocks noGrp="1"/>
          </p:cNvSpPr>
          <p:nvPr>
            <p:ph sz="half" idx="1"/>
          </p:nvPr>
        </p:nvSpPr>
        <p:spPr/>
        <p:txBody>
          <a:bodyPr>
            <a:noAutofit/>
          </a:bodyPr>
          <a:lstStyle/>
          <a:p>
            <a:r>
              <a:rPr lang="en-US" dirty="0"/>
              <a:t>AJFA poster must be prominently displayed in all facilities and locations that distribute CNP benefits or administer services</a:t>
            </a:r>
          </a:p>
          <a:p>
            <a:r>
              <a:rPr lang="en-US" dirty="0"/>
              <a:t>If the 2019 AJFA posters are not available for display, paper copies may be substituted as necessary if SFA has not received new posters (issued 2019) </a:t>
            </a:r>
          </a:p>
          <a:p>
            <a:r>
              <a:rPr lang="en-US" dirty="0"/>
              <a:t>Poster and translations available at link below</a:t>
            </a:r>
          </a:p>
          <a:p>
            <a:endParaRPr lang="en-US" dirty="0"/>
          </a:p>
        </p:txBody>
      </p:sp>
      <p:sp>
        <p:nvSpPr>
          <p:cNvPr id="7" name="Footer Placeholder 6">
            <a:extLst>
              <a:ext uri="{FF2B5EF4-FFF2-40B4-BE49-F238E27FC236}">
                <a16:creationId xmlns:a16="http://schemas.microsoft.com/office/drawing/2014/main" id="{3D6BC45D-1EB3-14F8-0587-339CFF17B2B6}"/>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B397BDF1-ADCC-3876-6D0F-091A0F11E56A}"/>
              </a:ext>
            </a:extLst>
          </p:cNvPr>
          <p:cNvSpPr>
            <a:spLocks noGrp="1"/>
          </p:cNvSpPr>
          <p:nvPr>
            <p:ph type="sldNum" sz="quarter" idx="11"/>
          </p:nvPr>
        </p:nvSpPr>
        <p:spPr/>
        <p:txBody>
          <a:bodyPr/>
          <a:lstStyle/>
          <a:p>
            <a:fld id="{837567C3-0D5D-47E1-A377-AE5747CE7E83}" type="slidenum">
              <a:rPr lang="en-US" smtClean="0"/>
              <a:t>26</a:t>
            </a:fld>
            <a:endParaRPr lang="en-US"/>
          </a:p>
        </p:txBody>
      </p:sp>
    </p:spTree>
    <p:extLst>
      <p:ext uri="{BB962C8B-B14F-4D97-AF65-F5344CB8AC3E}">
        <p14:creationId xmlns:p14="http://schemas.microsoft.com/office/powerpoint/2010/main" val="175817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3945-04A1-3642-85E3-12B210A93AD8}"/>
              </a:ext>
            </a:extLst>
          </p:cNvPr>
          <p:cNvSpPr>
            <a:spLocks noGrp="1"/>
          </p:cNvSpPr>
          <p:nvPr>
            <p:ph type="title"/>
          </p:nvPr>
        </p:nvSpPr>
        <p:spPr/>
        <p:txBody>
          <a:bodyPr/>
          <a:lstStyle/>
          <a:p>
            <a:r>
              <a:rPr lang="en-US" altLang="en-US" dirty="0"/>
              <a:t>AJFA Poster for School Year 2024-25, continued</a:t>
            </a:r>
            <a:endParaRPr lang="en-US" dirty="0"/>
          </a:p>
        </p:txBody>
      </p:sp>
      <p:sp>
        <p:nvSpPr>
          <p:cNvPr id="5" name="Content Placeholder 4">
            <a:extLst>
              <a:ext uri="{FF2B5EF4-FFF2-40B4-BE49-F238E27FC236}">
                <a16:creationId xmlns:a16="http://schemas.microsoft.com/office/drawing/2014/main" id="{BFB737CD-582B-A7C5-C5D4-907D51D1EF81}"/>
              </a:ext>
            </a:extLst>
          </p:cNvPr>
          <p:cNvSpPr>
            <a:spLocks noGrp="1"/>
          </p:cNvSpPr>
          <p:nvPr>
            <p:ph sz="half" idx="1"/>
          </p:nvPr>
        </p:nvSpPr>
        <p:spPr/>
        <p:txBody>
          <a:bodyPr>
            <a:noAutofit/>
          </a:bodyPr>
          <a:lstStyle/>
          <a:p>
            <a:pPr>
              <a:spcBef>
                <a:spcPts val="600"/>
              </a:spcBef>
            </a:pPr>
            <a:r>
              <a:rPr lang="en-US" dirty="0"/>
              <a:t>Schools serving all meals in classroom can display posters in prominent locations throughout the school</a:t>
            </a:r>
          </a:p>
          <a:p>
            <a:pPr lvl="1">
              <a:spcBef>
                <a:spcPts val="300"/>
              </a:spcBef>
            </a:pPr>
            <a:r>
              <a:rPr lang="en-US" dirty="0"/>
              <a:t>bulletin board in the building entrance</a:t>
            </a:r>
          </a:p>
          <a:p>
            <a:pPr lvl="1">
              <a:spcBef>
                <a:spcPts val="300"/>
              </a:spcBef>
            </a:pPr>
            <a:r>
              <a:rPr lang="en-US" dirty="0"/>
              <a:t>school office</a:t>
            </a:r>
          </a:p>
          <a:p>
            <a:pPr lvl="1">
              <a:spcBef>
                <a:spcPts val="300"/>
              </a:spcBef>
            </a:pPr>
            <a:r>
              <a:rPr lang="en-US" dirty="0"/>
              <a:t>another area frequently visited by parents/guardians and children </a:t>
            </a:r>
          </a:p>
          <a:p>
            <a:endParaRPr lang="en-US" dirty="0"/>
          </a:p>
        </p:txBody>
      </p:sp>
      <p:sp>
        <p:nvSpPr>
          <p:cNvPr id="6" name="TextBox 5">
            <a:hlinkClick r:id="rId2"/>
            <a:extLst>
              <a:ext uri="{FF2B5EF4-FFF2-40B4-BE49-F238E27FC236}">
                <a16:creationId xmlns:a16="http://schemas.microsoft.com/office/drawing/2014/main" id="{EB199B47-3818-1A11-4446-4E327082DA7F}"/>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https://www.fns.usda.gov/cr/and-justice-all-posters-guidance-and-translations </a:t>
            </a:r>
          </a:p>
        </p:txBody>
      </p:sp>
      <p:sp>
        <p:nvSpPr>
          <p:cNvPr id="4" name="Footer Placeholder 3">
            <a:extLst>
              <a:ext uri="{FF2B5EF4-FFF2-40B4-BE49-F238E27FC236}">
                <a16:creationId xmlns:a16="http://schemas.microsoft.com/office/drawing/2014/main" id="{C65BE1CD-CAAE-6A34-C1D7-810787A0F30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Content Placeholder 7">
            <a:extLst>
              <a:ext uri="{FF2B5EF4-FFF2-40B4-BE49-F238E27FC236}">
                <a16:creationId xmlns:a16="http://schemas.microsoft.com/office/drawing/2014/main" id="{14EAC3D7-8B44-8122-B21B-82337EC22AB7}"/>
              </a:ext>
            </a:extLst>
          </p:cNvPr>
          <p:cNvSpPr>
            <a:spLocks noGrp="1"/>
          </p:cNvSpPr>
          <p:nvPr>
            <p:ph sz="half" idx="2"/>
          </p:nvPr>
        </p:nvSpPr>
        <p:spPr/>
        <p:txBody>
          <a:bodyPr/>
          <a:lstStyle/>
          <a:p>
            <a:r>
              <a:rPr lang="en-US" dirty="0"/>
              <a:t>Schools may copy posters and put one in each classroom</a:t>
            </a:r>
          </a:p>
          <a:p>
            <a:endParaRPr lang="en-US" dirty="0"/>
          </a:p>
        </p:txBody>
      </p:sp>
      <p:sp>
        <p:nvSpPr>
          <p:cNvPr id="3" name="Slide Number Placeholder 2">
            <a:extLst>
              <a:ext uri="{FF2B5EF4-FFF2-40B4-BE49-F238E27FC236}">
                <a16:creationId xmlns:a16="http://schemas.microsoft.com/office/drawing/2014/main" id="{1B4B712C-B767-301A-A164-92C7E5F761E0}"/>
              </a:ext>
            </a:extLst>
          </p:cNvPr>
          <p:cNvSpPr>
            <a:spLocks noGrp="1"/>
          </p:cNvSpPr>
          <p:nvPr>
            <p:ph type="sldNum" sz="quarter" idx="11"/>
          </p:nvPr>
        </p:nvSpPr>
        <p:spPr/>
        <p:txBody>
          <a:bodyPr/>
          <a:lstStyle/>
          <a:p>
            <a:fld id="{837567C3-0D5D-47E1-A377-AE5747CE7E83}" type="slidenum">
              <a:rPr lang="en-US" smtClean="0"/>
              <a:t>27</a:t>
            </a:fld>
            <a:endParaRPr lang="en-US"/>
          </a:p>
        </p:txBody>
      </p:sp>
    </p:spTree>
    <p:extLst>
      <p:ext uri="{BB962C8B-B14F-4D97-AF65-F5344CB8AC3E}">
        <p14:creationId xmlns:p14="http://schemas.microsoft.com/office/powerpoint/2010/main" val="1415983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9B8D1-F5C6-75D5-2095-964F3D7B7EE9}"/>
              </a:ext>
            </a:extLst>
          </p:cNvPr>
          <p:cNvSpPr>
            <a:spLocks noGrp="1"/>
          </p:cNvSpPr>
          <p:nvPr>
            <p:ph sz="half" idx="1"/>
          </p:nvPr>
        </p:nvSpPr>
        <p:spPr>
          <a:xfrm>
            <a:off x="838200" y="1711325"/>
            <a:ext cx="4337115" cy="3695179"/>
          </a:xfrm>
        </p:spPr>
        <p:txBody>
          <a:bodyPr>
            <a:noAutofit/>
          </a:bodyPr>
          <a:lstStyle/>
          <a:p>
            <a:pPr marL="0" indent="0">
              <a:buNone/>
            </a:pPr>
            <a:r>
              <a:rPr lang="en-US" sz="1400"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400"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2" name="Content Placeholder 1">
            <a:extLst>
              <a:ext uri="{FF2B5EF4-FFF2-40B4-BE49-F238E27FC236}">
                <a16:creationId xmlns:a16="http://schemas.microsoft.com/office/drawing/2014/main" id="{9DBBDC47-C2DB-3465-717E-9D5A0C5DB583}"/>
              </a:ext>
            </a:extLst>
          </p:cNvPr>
          <p:cNvSpPr>
            <a:spLocks noGrp="1"/>
          </p:cNvSpPr>
          <p:nvPr>
            <p:ph sz="half" idx="2"/>
          </p:nvPr>
        </p:nvSpPr>
        <p:spPr>
          <a:xfrm>
            <a:off x="5495827" y="1711325"/>
            <a:ext cx="6070401" cy="3695179"/>
          </a:xfrm>
        </p:spPr>
        <p:txBody>
          <a:bodyPr>
            <a:normAutofit fontScale="25000" lnSpcReduction="20000"/>
          </a:bodyPr>
          <a:lstStyle/>
          <a:p>
            <a:pPr marL="0" indent="0">
              <a:lnSpc>
                <a:spcPct val="120000"/>
              </a:lnSpc>
              <a:spcAft>
                <a:spcPts val="600"/>
              </a:spcAft>
              <a:buNone/>
            </a:pPr>
            <a:r>
              <a:rPr lang="en-US" sz="5600" dirty="0"/>
              <a:t>To file a program discrimination complaint, a Complainant should complete a Form AD-3027, USDA Program Discrimination Complaint Form which can be obtained online at: </a:t>
            </a:r>
            <a:r>
              <a:rPr lang="en-US" sz="5600" dirty="0">
                <a:hlinkClick r:id="rId2"/>
              </a:rPr>
              <a:t>https://www.usda.gov/sites/default/files/documents/ad-3027.pdf</a:t>
            </a:r>
            <a:r>
              <a:rPr lang="en-US" sz="5600"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lnSpc>
                <a:spcPct val="120000"/>
              </a:lnSpc>
              <a:spcBef>
                <a:spcPts val="0"/>
              </a:spcBef>
              <a:buNone/>
            </a:pPr>
            <a:r>
              <a:rPr lang="en-US" sz="5600" dirty="0"/>
              <a:t>1.    mail: U.S. Department of Agriculture </a:t>
            </a:r>
          </a:p>
          <a:p>
            <a:pPr marL="690563" indent="-346075">
              <a:lnSpc>
                <a:spcPct val="120000"/>
              </a:lnSpc>
              <a:spcBef>
                <a:spcPts val="0"/>
              </a:spcBef>
              <a:buNone/>
            </a:pPr>
            <a:r>
              <a:rPr lang="en-US" sz="5600" dirty="0"/>
              <a:t>        Office of the Assistant Secretary for Civil Rights </a:t>
            </a:r>
          </a:p>
          <a:p>
            <a:pPr marL="690563" indent="-346075">
              <a:lnSpc>
                <a:spcPct val="120000"/>
              </a:lnSpc>
              <a:spcBef>
                <a:spcPts val="0"/>
              </a:spcBef>
              <a:buNone/>
            </a:pPr>
            <a:r>
              <a:rPr lang="en-US" sz="5600" dirty="0"/>
              <a:t>        1400 Independence Avenue, SW </a:t>
            </a:r>
          </a:p>
          <a:p>
            <a:pPr marL="690563" indent="-346075">
              <a:lnSpc>
                <a:spcPct val="120000"/>
              </a:lnSpc>
              <a:spcBef>
                <a:spcPts val="0"/>
              </a:spcBef>
              <a:buNone/>
            </a:pPr>
            <a:r>
              <a:rPr lang="en-US" sz="5600" dirty="0"/>
              <a:t>        Washington, D.C. 20250-9410;</a:t>
            </a:r>
          </a:p>
          <a:p>
            <a:pPr marL="690563" indent="-346075">
              <a:lnSpc>
                <a:spcPct val="120000"/>
              </a:lnSpc>
              <a:spcBef>
                <a:spcPts val="0"/>
              </a:spcBef>
              <a:buNone/>
            </a:pPr>
            <a:r>
              <a:rPr lang="en-US" sz="5600" dirty="0"/>
              <a:t>2.    fax: (833) 256-1665 or (202) 690-7442; or</a:t>
            </a:r>
          </a:p>
          <a:p>
            <a:pPr marL="690563" indent="-346075">
              <a:lnSpc>
                <a:spcPct val="120000"/>
              </a:lnSpc>
              <a:spcBef>
                <a:spcPts val="0"/>
              </a:spcBef>
              <a:buNone/>
            </a:pPr>
            <a:r>
              <a:rPr lang="en-US" sz="5600" dirty="0"/>
              <a:t>3.    email: </a:t>
            </a:r>
            <a:r>
              <a:rPr lang="en-US" sz="5600" dirty="0">
                <a:hlinkClick r:id="rId3"/>
              </a:rPr>
              <a:t>program.intake@usda.gov</a:t>
            </a:r>
            <a:r>
              <a:rPr lang="en-US" sz="5600" dirty="0"/>
              <a:t>. </a:t>
            </a:r>
          </a:p>
          <a:p>
            <a:pPr marL="0" indent="0">
              <a:lnSpc>
                <a:spcPct val="120000"/>
              </a:lnSpc>
              <a:buNone/>
            </a:pPr>
            <a:r>
              <a:rPr lang="en-US" sz="5600" dirty="0"/>
              <a:t>This institution is an equal opportunity provider.</a:t>
            </a:r>
          </a:p>
          <a:p>
            <a:endParaRPr lang="en-US" dirty="0"/>
          </a:p>
        </p:txBody>
      </p:sp>
      <p:sp>
        <p:nvSpPr>
          <p:cNvPr id="7" name="Footer Placeholder 6">
            <a:extLst>
              <a:ext uri="{FF2B5EF4-FFF2-40B4-BE49-F238E27FC236}">
                <a16:creationId xmlns:a16="http://schemas.microsoft.com/office/drawing/2014/main" id="{52711385-9F3E-B328-645A-61EF5992E270}"/>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extBox 2">
            <a:hlinkClick r:id="rId4"/>
            <a:extLst>
              <a:ext uri="{FF2B5EF4-FFF2-40B4-BE49-F238E27FC236}">
                <a16:creationId xmlns:a16="http://schemas.microsoft.com/office/drawing/2014/main" id="{E109D364-D5C8-F525-7043-39A8793E2842}"/>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FNS 113-1 Appendix B: https://www.fns.usda.gov/fns-instruction-113-1</a:t>
            </a:r>
          </a:p>
        </p:txBody>
      </p:sp>
      <p:sp>
        <p:nvSpPr>
          <p:cNvPr id="8" name="Title 7">
            <a:extLst>
              <a:ext uri="{FF2B5EF4-FFF2-40B4-BE49-F238E27FC236}">
                <a16:creationId xmlns:a16="http://schemas.microsoft.com/office/drawing/2014/main" id="{F49A66AC-6163-D640-BD7B-C8410D1B5B1F}"/>
              </a:ext>
            </a:extLst>
          </p:cNvPr>
          <p:cNvSpPr>
            <a:spLocks noGrp="1"/>
          </p:cNvSpPr>
          <p:nvPr>
            <p:ph type="title"/>
          </p:nvPr>
        </p:nvSpPr>
        <p:spPr/>
        <p:txBody>
          <a:bodyPr>
            <a:normAutofit/>
          </a:bodyPr>
          <a:lstStyle/>
          <a:p>
            <a:r>
              <a:rPr lang="en-US" dirty="0"/>
              <a:t>USDA Nondiscrimination Statement (NDS)</a:t>
            </a:r>
          </a:p>
        </p:txBody>
      </p:sp>
      <p:sp>
        <p:nvSpPr>
          <p:cNvPr id="4" name="Slide Number Placeholder 3">
            <a:extLst>
              <a:ext uri="{FF2B5EF4-FFF2-40B4-BE49-F238E27FC236}">
                <a16:creationId xmlns:a16="http://schemas.microsoft.com/office/drawing/2014/main" id="{6B1E69E7-9354-B97B-625E-D461DAE07DEC}"/>
              </a:ext>
            </a:extLst>
          </p:cNvPr>
          <p:cNvSpPr>
            <a:spLocks noGrp="1"/>
          </p:cNvSpPr>
          <p:nvPr>
            <p:ph type="sldNum" sz="quarter" idx="11"/>
          </p:nvPr>
        </p:nvSpPr>
        <p:spPr/>
        <p:txBody>
          <a:bodyPr/>
          <a:lstStyle/>
          <a:p>
            <a:fld id="{837567C3-0D5D-47E1-A377-AE5747CE7E83}" type="slidenum">
              <a:rPr lang="en-US" smtClean="0"/>
              <a:t>28</a:t>
            </a:fld>
            <a:endParaRPr lang="en-US" dirty="0"/>
          </a:p>
        </p:txBody>
      </p:sp>
    </p:spTree>
    <p:extLst>
      <p:ext uri="{BB962C8B-B14F-4D97-AF65-F5344CB8AC3E}">
        <p14:creationId xmlns:p14="http://schemas.microsoft.com/office/powerpoint/2010/main" val="2540856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9B8D1-F5C6-75D5-2095-964F3D7B7EE9}"/>
              </a:ext>
            </a:extLst>
          </p:cNvPr>
          <p:cNvSpPr>
            <a:spLocks noGrp="1"/>
          </p:cNvSpPr>
          <p:nvPr>
            <p:ph idx="1"/>
          </p:nvPr>
        </p:nvSpPr>
        <p:spPr/>
        <p:txBody>
          <a:bodyPr/>
          <a:lstStyle/>
          <a:p>
            <a:r>
              <a:rPr lang="en-US" dirty="0"/>
              <a:t>The most current nondiscrimination statement must be on</a:t>
            </a:r>
          </a:p>
          <a:p>
            <a:pPr lvl="1"/>
            <a:r>
              <a:rPr lang="en-US" dirty="0"/>
              <a:t>application forms</a:t>
            </a:r>
          </a:p>
          <a:p>
            <a:pPr lvl="1"/>
            <a:r>
              <a:rPr lang="en-US" dirty="0"/>
              <a:t>notification letters</a:t>
            </a:r>
          </a:p>
          <a:p>
            <a:pPr lvl="1"/>
            <a:r>
              <a:rPr lang="en-US" dirty="0"/>
              <a:t>state agency and SFA’s CNP webpages (English and Spanish)</a:t>
            </a:r>
          </a:p>
          <a:p>
            <a:pPr lvl="1"/>
            <a:r>
              <a:rPr lang="en-US" dirty="0"/>
              <a:t>information developed for public information</a:t>
            </a:r>
          </a:p>
          <a:p>
            <a:pPr lvl="1"/>
            <a:endParaRPr lang="en-US" dirty="0"/>
          </a:p>
          <a:p>
            <a:endParaRPr lang="en-US" dirty="0"/>
          </a:p>
        </p:txBody>
      </p:sp>
      <p:sp>
        <p:nvSpPr>
          <p:cNvPr id="2" name="Footer Placeholder 1">
            <a:extLst>
              <a:ext uri="{FF2B5EF4-FFF2-40B4-BE49-F238E27FC236}">
                <a16:creationId xmlns:a16="http://schemas.microsoft.com/office/drawing/2014/main" id="{E0A24FF0-2D57-C517-C190-5F21E542BC28}"/>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4" name="Title 3">
            <a:extLst>
              <a:ext uri="{FF2B5EF4-FFF2-40B4-BE49-F238E27FC236}">
                <a16:creationId xmlns:a16="http://schemas.microsoft.com/office/drawing/2014/main" id="{CE3CA939-235A-F9F3-F792-9E708396E458}"/>
              </a:ext>
            </a:extLst>
          </p:cNvPr>
          <p:cNvSpPr>
            <a:spLocks noGrp="1"/>
          </p:cNvSpPr>
          <p:nvPr>
            <p:ph type="title"/>
          </p:nvPr>
        </p:nvSpPr>
        <p:spPr/>
        <p:txBody>
          <a:bodyPr/>
          <a:lstStyle/>
          <a:p>
            <a:r>
              <a:rPr lang="en-US" sz="3600" dirty="0"/>
              <a:t>Where USDA NDS Statement is Required</a:t>
            </a:r>
            <a:endParaRPr lang="en-US" dirty="0"/>
          </a:p>
        </p:txBody>
      </p:sp>
      <p:sp>
        <p:nvSpPr>
          <p:cNvPr id="3" name="Slide Number Placeholder 2">
            <a:extLst>
              <a:ext uri="{FF2B5EF4-FFF2-40B4-BE49-F238E27FC236}">
                <a16:creationId xmlns:a16="http://schemas.microsoft.com/office/drawing/2014/main" id="{A811479E-3CA3-877D-317C-996CDA4A568C}"/>
              </a:ext>
            </a:extLst>
          </p:cNvPr>
          <p:cNvSpPr>
            <a:spLocks noGrp="1"/>
          </p:cNvSpPr>
          <p:nvPr>
            <p:ph type="sldNum" sz="quarter" idx="11"/>
          </p:nvPr>
        </p:nvSpPr>
        <p:spPr/>
        <p:txBody>
          <a:bodyPr/>
          <a:lstStyle/>
          <a:p>
            <a:fld id="{837567C3-0D5D-47E1-A377-AE5747CE7E83}" type="slidenum">
              <a:rPr lang="en-US" smtClean="0"/>
              <a:t>29</a:t>
            </a:fld>
            <a:endParaRPr lang="en-US"/>
          </a:p>
        </p:txBody>
      </p:sp>
    </p:spTree>
    <p:extLst>
      <p:ext uri="{BB962C8B-B14F-4D97-AF65-F5344CB8AC3E}">
        <p14:creationId xmlns:p14="http://schemas.microsoft.com/office/powerpoint/2010/main" val="372973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176EB7-A6FB-4273-15CC-00CF3BB60EC5}"/>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3A6E7580-91FE-A2B2-FD66-E929CBC68250}"/>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C562F3D1-2AFE-4A9F-C07D-7180FF0AA112}"/>
              </a:ext>
            </a:extLst>
          </p:cNvPr>
          <p:cNvSpPr>
            <a:spLocks noGrp="1"/>
          </p:cNvSpPr>
          <p:nvPr>
            <p:ph type="sldNum" sz="quarter" idx="11"/>
          </p:nvPr>
        </p:nvSpPr>
        <p:spPr/>
        <p:txBody>
          <a:bodyPr/>
          <a:lstStyle/>
          <a:p>
            <a:fld id="{837567C3-0D5D-47E1-A377-AE5747CE7E83}" type="slidenum">
              <a:rPr lang="en-US" smtClean="0"/>
              <a:t>3</a:t>
            </a:fld>
            <a:endParaRPr lang="en-US"/>
          </a:p>
        </p:txBody>
      </p:sp>
    </p:spTree>
    <p:extLst>
      <p:ext uri="{BB962C8B-B14F-4D97-AF65-F5344CB8AC3E}">
        <p14:creationId xmlns:p14="http://schemas.microsoft.com/office/powerpoint/2010/main" val="3761980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9B8D1-F5C6-75D5-2095-964F3D7B7EE9}"/>
              </a:ext>
            </a:extLst>
          </p:cNvPr>
          <p:cNvSpPr>
            <a:spLocks noGrp="1"/>
          </p:cNvSpPr>
          <p:nvPr>
            <p:ph idx="1"/>
          </p:nvPr>
        </p:nvSpPr>
        <p:spPr/>
        <p:txBody>
          <a:bodyPr/>
          <a:lstStyle/>
          <a:p>
            <a:r>
              <a:rPr lang="en-US" dirty="0"/>
              <a:t>Short statement can be used only in special circumstances (e.g., menu, one-page flier)</a:t>
            </a:r>
          </a:p>
          <a:p>
            <a:pPr lvl="1"/>
            <a:r>
              <a:rPr lang="en-US" dirty="0"/>
              <a:t>“This institution is an equal opportunity provider.”</a:t>
            </a:r>
          </a:p>
          <a:p>
            <a:pPr lvl="1"/>
            <a:endParaRPr lang="en-US" dirty="0"/>
          </a:p>
          <a:p>
            <a:endParaRPr lang="en-US" dirty="0"/>
          </a:p>
        </p:txBody>
      </p:sp>
      <p:sp>
        <p:nvSpPr>
          <p:cNvPr id="2" name="Footer Placeholder 1">
            <a:extLst>
              <a:ext uri="{FF2B5EF4-FFF2-40B4-BE49-F238E27FC236}">
                <a16:creationId xmlns:a16="http://schemas.microsoft.com/office/drawing/2014/main" id="{376A7A0B-50CB-53B9-FF4C-DD9E423B1152}"/>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4" name="Title 3">
            <a:extLst>
              <a:ext uri="{FF2B5EF4-FFF2-40B4-BE49-F238E27FC236}">
                <a16:creationId xmlns:a16="http://schemas.microsoft.com/office/drawing/2014/main" id="{F536013E-F1B5-592E-7A68-3FE019982432}"/>
              </a:ext>
            </a:extLst>
          </p:cNvPr>
          <p:cNvSpPr>
            <a:spLocks noGrp="1"/>
          </p:cNvSpPr>
          <p:nvPr>
            <p:ph type="title"/>
          </p:nvPr>
        </p:nvSpPr>
        <p:spPr/>
        <p:txBody>
          <a:bodyPr/>
          <a:lstStyle/>
          <a:p>
            <a:r>
              <a:rPr lang="en-US" dirty="0"/>
              <a:t>When Short USDA NDS is Allowed </a:t>
            </a:r>
          </a:p>
        </p:txBody>
      </p:sp>
      <p:sp>
        <p:nvSpPr>
          <p:cNvPr id="3" name="Slide Number Placeholder 2">
            <a:extLst>
              <a:ext uri="{FF2B5EF4-FFF2-40B4-BE49-F238E27FC236}">
                <a16:creationId xmlns:a16="http://schemas.microsoft.com/office/drawing/2014/main" id="{4C9E988A-2999-337A-25D9-54A5226F4A73}"/>
              </a:ext>
            </a:extLst>
          </p:cNvPr>
          <p:cNvSpPr>
            <a:spLocks noGrp="1"/>
          </p:cNvSpPr>
          <p:nvPr>
            <p:ph type="sldNum" sz="quarter" idx="11"/>
          </p:nvPr>
        </p:nvSpPr>
        <p:spPr/>
        <p:txBody>
          <a:bodyPr/>
          <a:lstStyle/>
          <a:p>
            <a:fld id="{837567C3-0D5D-47E1-A377-AE5747CE7E83}" type="slidenum">
              <a:rPr lang="en-US" smtClean="0"/>
              <a:t>30</a:t>
            </a:fld>
            <a:endParaRPr lang="en-US"/>
          </a:p>
        </p:txBody>
      </p:sp>
    </p:spTree>
    <p:extLst>
      <p:ext uri="{BB962C8B-B14F-4D97-AF65-F5344CB8AC3E}">
        <p14:creationId xmlns:p14="http://schemas.microsoft.com/office/powerpoint/2010/main" val="2650819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9B8D1-F5C6-75D5-2095-964F3D7B7EE9}"/>
              </a:ext>
            </a:extLst>
          </p:cNvPr>
          <p:cNvSpPr>
            <a:spLocks noGrp="1"/>
          </p:cNvSpPr>
          <p:nvPr>
            <p:ph sz="half" idx="1"/>
          </p:nvPr>
        </p:nvSpPr>
        <p:spPr>
          <a:xfrm>
            <a:off x="838200" y="1711325"/>
            <a:ext cx="4819650" cy="3695179"/>
          </a:xfrm>
        </p:spPr>
        <p:txBody>
          <a:bodyPr>
            <a:noAutofit/>
          </a:bodyPr>
          <a:lstStyle/>
          <a:p>
            <a:r>
              <a:rPr lang="en-US" sz="2600" dirty="0"/>
              <a:t>Vital documents about sensitive topics require full NDS, even if one page</a:t>
            </a:r>
          </a:p>
          <a:p>
            <a:r>
              <a:rPr lang="en-US" sz="2600" dirty="0">
                <a:solidFill>
                  <a:srgbClr val="8E0000"/>
                </a:solidFill>
              </a:rPr>
              <a:t>Example: </a:t>
            </a:r>
            <a:r>
              <a:rPr lang="en-US" sz="2600" dirty="0"/>
              <a:t>CSDE’s sample parent/guardian notification letter for free and reduced-price meals has full USDA NDS on page 2</a:t>
            </a:r>
          </a:p>
          <a:p>
            <a:endParaRPr lang="en-US" dirty="0"/>
          </a:p>
        </p:txBody>
      </p:sp>
      <p:sp>
        <p:nvSpPr>
          <p:cNvPr id="8" name="Footer Placeholder 7">
            <a:extLst>
              <a:ext uri="{FF2B5EF4-FFF2-40B4-BE49-F238E27FC236}">
                <a16:creationId xmlns:a16="http://schemas.microsoft.com/office/drawing/2014/main" id="{1995FB4D-1D4A-9920-131A-6581AD0B9D6F}"/>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2" name="Picture 1" descr="A close-up of a document&#10;&#10;Description automatically generated">
            <a:extLst>
              <a:ext uri="{FF2B5EF4-FFF2-40B4-BE49-F238E27FC236}">
                <a16:creationId xmlns:a16="http://schemas.microsoft.com/office/drawing/2014/main" id="{49844A4B-C090-3C70-F803-8F22037DA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014" y="1886085"/>
            <a:ext cx="2695392" cy="3488156"/>
          </a:xfrm>
          <a:prstGeom prst="rect">
            <a:avLst/>
          </a:prstGeom>
          <a:ln w="38100">
            <a:solidFill>
              <a:srgbClr val="4B5E96"/>
            </a:solidFill>
          </a:ln>
        </p:spPr>
      </p:pic>
      <p:sp>
        <p:nvSpPr>
          <p:cNvPr id="3" name="Right Arrow 9" descr="Right-facing arrow">
            <a:extLst>
              <a:ext uri="{FF2B5EF4-FFF2-40B4-BE49-F238E27FC236}">
                <a16:creationId xmlns:a16="http://schemas.microsoft.com/office/drawing/2014/main" id="{750C843C-96BD-6B60-B6AA-356979EB3CD8}"/>
              </a:ext>
            </a:extLst>
          </p:cNvPr>
          <p:cNvSpPr/>
          <p:nvPr/>
        </p:nvSpPr>
        <p:spPr>
          <a:xfrm>
            <a:off x="8756101" y="3712654"/>
            <a:ext cx="569913"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Left Brace 3">
            <a:extLst>
              <a:ext uri="{FF2B5EF4-FFF2-40B4-BE49-F238E27FC236}">
                <a16:creationId xmlns:a16="http://schemas.microsoft.com/office/drawing/2014/main" id="{AC20CC22-7189-08C8-65CA-F2B2F0D95278}"/>
              </a:ext>
              <a:ext uri="{C183D7F6-B498-43B3-948B-1728B52AA6E4}">
                <adec:decorative xmlns:adec="http://schemas.microsoft.com/office/drawing/2017/decorative" val="1"/>
              </a:ext>
            </a:extLst>
          </p:cNvPr>
          <p:cNvSpPr/>
          <p:nvPr/>
        </p:nvSpPr>
        <p:spPr>
          <a:xfrm>
            <a:off x="9130232" y="2892047"/>
            <a:ext cx="647700" cy="2142864"/>
          </a:xfrm>
          <a:prstGeom prst="leftBrace">
            <a:avLst/>
          </a:prstGeom>
          <a:ln w="22225">
            <a:solidFill>
              <a:srgbClr val="8E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7" name="Picture 6" descr="A close-up of a questionnaire&#10;&#10;Description automatically generated">
            <a:extLst>
              <a:ext uri="{FF2B5EF4-FFF2-40B4-BE49-F238E27FC236}">
                <a16:creationId xmlns:a16="http://schemas.microsoft.com/office/drawing/2014/main" id="{EEE2516E-54F3-6BD0-6E4A-BD1A31C93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798" y="1886085"/>
            <a:ext cx="2693010" cy="3485070"/>
          </a:xfrm>
          <a:prstGeom prst="rect">
            <a:avLst/>
          </a:prstGeom>
          <a:ln w="38100">
            <a:solidFill>
              <a:srgbClr val="4B5E96"/>
            </a:solidFill>
          </a:ln>
        </p:spPr>
      </p:pic>
      <p:sp>
        <p:nvSpPr>
          <p:cNvPr id="9" name="TextBox 8">
            <a:hlinkClick r:id="rId4"/>
            <a:extLst>
              <a:ext uri="{FF2B5EF4-FFF2-40B4-BE49-F238E27FC236}">
                <a16:creationId xmlns:a16="http://schemas.microsoft.com/office/drawing/2014/main" id="{57051FB2-0B51-1195-51CE-83E412FD088F}"/>
              </a:ext>
              <a:ext uri="{C183D7F6-B498-43B3-948B-1728B52AA6E4}">
                <adec:decorative xmlns:adec="http://schemas.microsoft.com/office/drawing/2017/decorative" val="1"/>
              </a:ext>
            </a:extLst>
          </p:cNvPr>
          <p:cNvSpPr txBox="1"/>
          <p:nvPr/>
        </p:nvSpPr>
        <p:spPr>
          <a:xfrm>
            <a:off x="1514476" y="5686039"/>
            <a:ext cx="10677524" cy="707886"/>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https://portal.ct.gov/sde/nutrition/eligibility-for-free-and-reduced-price-meals-and-</a:t>
            </a:r>
            <a:br>
              <a:rPr lang="en-US" sz="2000" b="1" dirty="0">
                <a:latin typeface="Calibri" panose="020F0502020204030204" pitchFamily="34" charset="0"/>
                <a:ea typeface="Calibri" panose="020F0502020204030204" pitchFamily="34" charset="0"/>
                <a:cs typeface="Calibri" panose="020F0502020204030204" pitchFamily="34" charset="0"/>
              </a:rPr>
            </a:br>
            <a:r>
              <a:rPr lang="en-US" sz="2000" b="1" dirty="0">
                <a:latin typeface="Calibri" panose="020F0502020204030204" pitchFamily="34" charset="0"/>
                <a:ea typeface="Calibri" panose="020F0502020204030204" pitchFamily="34" charset="0"/>
                <a:cs typeface="Calibri" panose="020F0502020204030204" pitchFamily="34" charset="0"/>
              </a:rPr>
              <a:t>free-milk-in-school-nutrition-programs/documents#ApprovalDenial</a:t>
            </a:r>
          </a:p>
        </p:txBody>
      </p:sp>
      <p:sp>
        <p:nvSpPr>
          <p:cNvPr id="11" name="Title 10">
            <a:extLst>
              <a:ext uri="{FF2B5EF4-FFF2-40B4-BE49-F238E27FC236}">
                <a16:creationId xmlns:a16="http://schemas.microsoft.com/office/drawing/2014/main" id="{0E15AD84-70DE-7877-93B9-5A82F95E1670}"/>
              </a:ext>
            </a:extLst>
          </p:cNvPr>
          <p:cNvSpPr>
            <a:spLocks noGrp="1"/>
          </p:cNvSpPr>
          <p:nvPr>
            <p:ph type="title"/>
          </p:nvPr>
        </p:nvSpPr>
        <p:spPr/>
        <p:txBody>
          <a:bodyPr>
            <a:normAutofit fontScale="90000"/>
          </a:bodyPr>
          <a:lstStyle/>
          <a:p>
            <a:r>
              <a:rPr lang="en-US" dirty="0"/>
              <a:t>USDA NDS Required for Vital Documents </a:t>
            </a:r>
            <a:br>
              <a:rPr lang="en-US" dirty="0"/>
            </a:br>
            <a:r>
              <a:rPr lang="en-US" dirty="0"/>
              <a:t>About Sensitive Topics</a:t>
            </a:r>
          </a:p>
        </p:txBody>
      </p:sp>
      <p:sp>
        <p:nvSpPr>
          <p:cNvPr id="5" name="Slide Number Placeholder 4">
            <a:extLst>
              <a:ext uri="{FF2B5EF4-FFF2-40B4-BE49-F238E27FC236}">
                <a16:creationId xmlns:a16="http://schemas.microsoft.com/office/drawing/2014/main" id="{75465DF1-FE1A-C363-9317-1A93DC13AC3A}"/>
              </a:ext>
            </a:extLst>
          </p:cNvPr>
          <p:cNvSpPr>
            <a:spLocks noGrp="1"/>
          </p:cNvSpPr>
          <p:nvPr>
            <p:ph type="sldNum" sz="quarter" idx="11"/>
          </p:nvPr>
        </p:nvSpPr>
        <p:spPr/>
        <p:txBody>
          <a:bodyPr/>
          <a:lstStyle/>
          <a:p>
            <a:fld id="{837567C3-0D5D-47E1-A377-AE5747CE7E83}" type="slidenum">
              <a:rPr lang="en-US" smtClean="0"/>
              <a:t>31</a:t>
            </a:fld>
            <a:endParaRPr lang="en-US"/>
          </a:p>
        </p:txBody>
      </p:sp>
    </p:spTree>
    <p:extLst>
      <p:ext uri="{BB962C8B-B14F-4D97-AF65-F5344CB8AC3E}">
        <p14:creationId xmlns:p14="http://schemas.microsoft.com/office/powerpoint/2010/main" val="2309691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of CSDE's School Nutrition Programs webpage ">
            <a:extLst>
              <a:ext uri="{FF2B5EF4-FFF2-40B4-BE49-F238E27FC236}">
                <a16:creationId xmlns:a16="http://schemas.microsoft.com/office/drawing/2014/main" id="{908D78C0-1577-D367-C272-BC914FF9DEF4}"/>
              </a:ext>
            </a:extLst>
          </p:cNvPr>
          <p:cNvPicPr>
            <a:picLocks noChangeAspect="1"/>
          </p:cNvPicPr>
          <p:nvPr/>
        </p:nvPicPr>
        <p:blipFill>
          <a:blip r:embed="rId2"/>
          <a:stretch>
            <a:fillRect/>
          </a:stretch>
        </p:blipFill>
        <p:spPr>
          <a:xfrm>
            <a:off x="1452143" y="2475883"/>
            <a:ext cx="4364177" cy="3513637"/>
          </a:xfrm>
          <a:prstGeom prst="rect">
            <a:avLst/>
          </a:prstGeom>
          <a:ln w="38100">
            <a:solidFill>
              <a:srgbClr val="4B5E96"/>
            </a:solidFill>
          </a:ln>
        </p:spPr>
      </p:pic>
      <p:sp>
        <p:nvSpPr>
          <p:cNvPr id="2" name="Speech Bubble: Rectangle 1">
            <a:extLst>
              <a:ext uri="{FF2B5EF4-FFF2-40B4-BE49-F238E27FC236}">
                <a16:creationId xmlns:a16="http://schemas.microsoft.com/office/drawing/2014/main" id="{5DB55BC7-0245-DDC7-2355-03EC4111124C}"/>
              </a:ext>
              <a:ext uri="{C183D7F6-B498-43B3-948B-1728B52AA6E4}">
                <adec:decorative xmlns:adec="http://schemas.microsoft.com/office/drawing/2017/decorative" val="1"/>
              </a:ext>
            </a:extLst>
          </p:cNvPr>
          <p:cNvSpPr/>
          <p:nvPr/>
        </p:nvSpPr>
        <p:spPr>
          <a:xfrm>
            <a:off x="6645897" y="2515577"/>
            <a:ext cx="4150522" cy="3634388"/>
          </a:xfrm>
          <a:prstGeom prst="wedgeRectCallout">
            <a:avLst>
              <a:gd name="adj1" fmla="val -84048"/>
              <a:gd name="adj2" fmla="val 42993"/>
            </a:avLst>
          </a:prstGeom>
          <a:solidFill>
            <a:srgbClr val="4354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E49B8D1-F5C6-75D5-2095-964F3D7B7EE9}"/>
              </a:ext>
            </a:extLst>
          </p:cNvPr>
          <p:cNvSpPr>
            <a:spLocks noGrp="1"/>
          </p:cNvSpPr>
          <p:nvPr>
            <p:ph idx="1"/>
          </p:nvPr>
        </p:nvSpPr>
        <p:spPr>
          <a:xfrm>
            <a:off x="838200" y="1739606"/>
            <a:ext cx="10515600" cy="691128"/>
          </a:xfrm>
        </p:spPr>
        <p:txBody>
          <a:bodyPr>
            <a:noAutofit/>
          </a:bodyPr>
          <a:lstStyle/>
          <a:p>
            <a:r>
              <a:rPr lang="en-US" dirty="0"/>
              <a:t>Must include full statement OR contain direct link to full statement</a:t>
            </a:r>
          </a:p>
          <a:p>
            <a:endParaRPr lang="en-US" dirty="0"/>
          </a:p>
        </p:txBody>
      </p:sp>
      <p:sp>
        <p:nvSpPr>
          <p:cNvPr id="8" name="Footer Placeholder 7">
            <a:extLst>
              <a:ext uri="{FF2B5EF4-FFF2-40B4-BE49-F238E27FC236}">
                <a16:creationId xmlns:a16="http://schemas.microsoft.com/office/drawing/2014/main" id="{1995FB4D-1D4A-9920-131A-6581AD0B9D6F}"/>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11" name="Picture 10" descr="Screenshot of CSDE's Nondiscrimination Statements&#10; webpage ">
            <a:extLst>
              <a:ext uri="{FF2B5EF4-FFF2-40B4-BE49-F238E27FC236}">
                <a16:creationId xmlns:a16="http://schemas.microsoft.com/office/drawing/2014/main" id="{53029AB5-EC91-1D69-E838-DF9DFA88DE76}"/>
              </a:ext>
            </a:extLst>
          </p:cNvPr>
          <p:cNvPicPr>
            <a:picLocks noChangeAspect="1"/>
          </p:cNvPicPr>
          <p:nvPr/>
        </p:nvPicPr>
        <p:blipFill>
          <a:blip r:embed="rId3"/>
          <a:stretch>
            <a:fillRect/>
          </a:stretch>
        </p:blipFill>
        <p:spPr>
          <a:xfrm>
            <a:off x="6777326" y="2605652"/>
            <a:ext cx="3861347" cy="3454239"/>
          </a:xfrm>
          <a:prstGeom prst="rect">
            <a:avLst/>
          </a:prstGeom>
          <a:ln w="38100">
            <a:solidFill>
              <a:srgbClr val="4B5E96"/>
            </a:solidFill>
          </a:ln>
        </p:spPr>
      </p:pic>
      <p:sp>
        <p:nvSpPr>
          <p:cNvPr id="12" name="Right Arrow 16" descr="Right-facing arrow">
            <a:extLst>
              <a:ext uri="{FF2B5EF4-FFF2-40B4-BE49-F238E27FC236}">
                <a16:creationId xmlns:a16="http://schemas.microsoft.com/office/drawing/2014/main" id="{C39B13D3-3CF9-3F5F-E84E-A75B35CE2690}"/>
              </a:ext>
            </a:extLst>
          </p:cNvPr>
          <p:cNvSpPr/>
          <p:nvPr/>
        </p:nvSpPr>
        <p:spPr>
          <a:xfrm>
            <a:off x="2128700" y="5648315"/>
            <a:ext cx="63817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772E70C0-4F4F-0AB6-C6B6-9E396D03E36F}"/>
              </a:ext>
              <a:ext uri="{C183D7F6-B498-43B3-948B-1728B52AA6E4}">
                <adec:decorative xmlns:adec="http://schemas.microsoft.com/office/drawing/2017/decorative" val="1"/>
              </a:ext>
            </a:extLst>
          </p:cNvPr>
          <p:cNvSpPr/>
          <p:nvPr/>
        </p:nvSpPr>
        <p:spPr>
          <a:xfrm>
            <a:off x="2766875" y="5801839"/>
            <a:ext cx="161925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BD6B54-8BE0-E002-1A99-C8F66F1F8878}"/>
              </a:ext>
            </a:extLst>
          </p:cNvPr>
          <p:cNvSpPr>
            <a:spLocks noGrp="1"/>
          </p:cNvSpPr>
          <p:nvPr>
            <p:ph type="title"/>
          </p:nvPr>
        </p:nvSpPr>
        <p:spPr/>
        <p:txBody>
          <a:bodyPr>
            <a:normAutofit fontScale="90000"/>
          </a:bodyPr>
          <a:lstStyle/>
          <a:p>
            <a:r>
              <a:rPr lang="en-US" dirty="0"/>
              <a:t>Webpages with Information About CNPs </a:t>
            </a:r>
            <a:br>
              <a:rPr lang="en-US" dirty="0"/>
            </a:br>
            <a:r>
              <a:rPr lang="en-US" dirty="0"/>
              <a:t>Must Include USDA NDS</a:t>
            </a:r>
          </a:p>
        </p:txBody>
      </p:sp>
      <p:sp>
        <p:nvSpPr>
          <p:cNvPr id="3" name="Slide Number Placeholder 2">
            <a:extLst>
              <a:ext uri="{FF2B5EF4-FFF2-40B4-BE49-F238E27FC236}">
                <a16:creationId xmlns:a16="http://schemas.microsoft.com/office/drawing/2014/main" id="{3A123258-60B4-CC0B-03D7-CC9A2F759765}"/>
              </a:ext>
            </a:extLst>
          </p:cNvPr>
          <p:cNvSpPr>
            <a:spLocks noGrp="1"/>
          </p:cNvSpPr>
          <p:nvPr>
            <p:ph type="sldNum" sz="quarter" idx="11"/>
          </p:nvPr>
        </p:nvSpPr>
        <p:spPr/>
        <p:txBody>
          <a:bodyPr/>
          <a:lstStyle/>
          <a:p>
            <a:fld id="{837567C3-0D5D-47E1-A377-AE5747CE7E83}" type="slidenum">
              <a:rPr lang="en-US" smtClean="0"/>
              <a:t>32</a:t>
            </a:fld>
            <a:endParaRPr lang="en-US"/>
          </a:p>
        </p:txBody>
      </p:sp>
    </p:spTree>
    <p:extLst>
      <p:ext uri="{BB962C8B-B14F-4D97-AF65-F5344CB8AC3E}">
        <p14:creationId xmlns:p14="http://schemas.microsoft.com/office/powerpoint/2010/main" val="1483123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9B8D1-F5C6-75D5-2095-964F3D7B7EE9}"/>
              </a:ext>
            </a:extLst>
          </p:cNvPr>
          <p:cNvSpPr>
            <a:spLocks noGrp="1"/>
          </p:cNvSpPr>
          <p:nvPr>
            <p:ph idx="1"/>
          </p:nvPr>
        </p:nvSpPr>
        <p:spPr>
          <a:xfrm>
            <a:off x="838201" y="1711325"/>
            <a:ext cx="3472542" cy="4351338"/>
          </a:xfrm>
        </p:spPr>
        <p:txBody>
          <a:bodyPr>
            <a:noAutofit/>
          </a:bodyPr>
          <a:lstStyle/>
          <a:p>
            <a:r>
              <a:rPr lang="en-US" dirty="0"/>
              <a:t>Available on USDA FNS Civil Rights webpage</a:t>
            </a:r>
          </a:p>
        </p:txBody>
      </p:sp>
      <p:sp>
        <p:nvSpPr>
          <p:cNvPr id="8" name="Footer Placeholder 7">
            <a:extLst>
              <a:ext uri="{FF2B5EF4-FFF2-40B4-BE49-F238E27FC236}">
                <a16:creationId xmlns:a16="http://schemas.microsoft.com/office/drawing/2014/main" id="{1995FB4D-1D4A-9920-131A-6581AD0B9D6F}"/>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TextBox 1">
            <a:hlinkClick r:id="rId2"/>
            <a:extLst>
              <a:ext uri="{FF2B5EF4-FFF2-40B4-BE49-F238E27FC236}">
                <a16:creationId xmlns:a16="http://schemas.microsoft.com/office/drawing/2014/main" id="{FB1328D7-CD00-6441-43F0-F04D84BFC683}"/>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mj-lt"/>
              </a:rPr>
              <a:t>https://www.fns.usda.gov/cr/fns-nondiscrimination-statement</a:t>
            </a:r>
          </a:p>
        </p:txBody>
      </p:sp>
      <p:pic>
        <p:nvPicPr>
          <p:cNvPr id="4" name="Picture 3" descr="Screenshot of USDA;s Nondiscrimination Statement webpage">
            <a:extLst>
              <a:ext uri="{FF2B5EF4-FFF2-40B4-BE49-F238E27FC236}">
                <a16:creationId xmlns:a16="http://schemas.microsoft.com/office/drawing/2014/main" id="{64697087-9544-ED7A-3DDD-D4F71CEC9569}"/>
              </a:ext>
            </a:extLst>
          </p:cNvPr>
          <p:cNvPicPr>
            <a:picLocks noChangeAspect="1"/>
          </p:cNvPicPr>
          <p:nvPr/>
        </p:nvPicPr>
        <p:blipFill>
          <a:blip r:embed="rId3"/>
          <a:stretch>
            <a:fillRect/>
          </a:stretch>
        </p:blipFill>
        <p:spPr>
          <a:xfrm>
            <a:off x="5421086" y="1679881"/>
            <a:ext cx="5587481" cy="4240973"/>
          </a:xfrm>
          <a:prstGeom prst="rect">
            <a:avLst/>
          </a:prstGeom>
          <a:ln>
            <a:solidFill>
              <a:srgbClr val="435485"/>
            </a:solidFill>
          </a:ln>
        </p:spPr>
      </p:pic>
      <p:sp>
        <p:nvSpPr>
          <p:cNvPr id="7" name="Title 6">
            <a:extLst>
              <a:ext uri="{FF2B5EF4-FFF2-40B4-BE49-F238E27FC236}">
                <a16:creationId xmlns:a16="http://schemas.microsoft.com/office/drawing/2014/main" id="{31C87EDE-6AFF-931D-3ED2-8A9871F38FDC}"/>
              </a:ext>
            </a:extLst>
          </p:cNvPr>
          <p:cNvSpPr>
            <a:spLocks noGrp="1"/>
          </p:cNvSpPr>
          <p:nvPr>
            <p:ph type="title"/>
          </p:nvPr>
        </p:nvSpPr>
        <p:spPr/>
        <p:txBody>
          <a:bodyPr/>
          <a:lstStyle/>
          <a:p>
            <a:r>
              <a:rPr lang="en-US" sz="3600" dirty="0"/>
              <a:t>Other Language Translations of USDA NDS</a:t>
            </a:r>
            <a:endParaRPr lang="en-US" dirty="0"/>
          </a:p>
        </p:txBody>
      </p:sp>
      <p:sp>
        <p:nvSpPr>
          <p:cNvPr id="3" name="Slide Number Placeholder 2">
            <a:extLst>
              <a:ext uri="{FF2B5EF4-FFF2-40B4-BE49-F238E27FC236}">
                <a16:creationId xmlns:a16="http://schemas.microsoft.com/office/drawing/2014/main" id="{A4EAD562-3062-AD9C-BAAC-A6121EE17E81}"/>
              </a:ext>
            </a:extLst>
          </p:cNvPr>
          <p:cNvSpPr>
            <a:spLocks noGrp="1"/>
          </p:cNvSpPr>
          <p:nvPr>
            <p:ph type="sldNum" sz="quarter" idx="11"/>
          </p:nvPr>
        </p:nvSpPr>
        <p:spPr/>
        <p:txBody>
          <a:bodyPr/>
          <a:lstStyle/>
          <a:p>
            <a:fld id="{837567C3-0D5D-47E1-A377-AE5747CE7E83}" type="slidenum">
              <a:rPr lang="en-US" smtClean="0"/>
              <a:t>33</a:t>
            </a:fld>
            <a:endParaRPr lang="en-US"/>
          </a:p>
        </p:txBody>
      </p:sp>
    </p:spTree>
    <p:extLst>
      <p:ext uri="{BB962C8B-B14F-4D97-AF65-F5344CB8AC3E}">
        <p14:creationId xmlns:p14="http://schemas.microsoft.com/office/powerpoint/2010/main" val="98831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itle 2">
            <a:extLst>
              <a:ext uri="{FF2B5EF4-FFF2-40B4-BE49-F238E27FC236}">
                <a16:creationId xmlns:a16="http://schemas.microsoft.com/office/drawing/2014/main" id="{04E95471-1C6C-68F3-4F1E-E95B62C3AFFA}"/>
              </a:ext>
            </a:extLst>
          </p:cNvPr>
          <p:cNvSpPr>
            <a:spLocks noGrp="1"/>
          </p:cNvSpPr>
          <p:nvPr>
            <p:ph type="title"/>
          </p:nvPr>
        </p:nvSpPr>
        <p:spPr/>
        <p:txBody>
          <a:bodyPr/>
          <a:lstStyle/>
          <a:p>
            <a:r>
              <a:rPr lang="en-US" dirty="0"/>
              <a:t>Data Collection</a:t>
            </a:r>
          </a:p>
        </p:txBody>
      </p:sp>
      <p:sp>
        <p:nvSpPr>
          <p:cNvPr id="7" name="Slide Number Placeholder 6">
            <a:extLst>
              <a:ext uri="{FF2B5EF4-FFF2-40B4-BE49-F238E27FC236}">
                <a16:creationId xmlns:a16="http://schemas.microsoft.com/office/drawing/2014/main" id="{A38199EA-2241-FC6F-EC11-6BF7F0A30D56}"/>
              </a:ext>
            </a:extLst>
          </p:cNvPr>
          <p:cNvSpPr>
            <a:spLocks noGrp="1"/>
          </p:cNvSpPr>
          <p:nvPr>
            <p:ph type="sldNum" sz="quarter" idx="11"/>
          </p:nvPr>
        </p:nvSpPr>
        <p:spPr/>
        <p:txBody>
          <a:bodyPr/>
          <a:lstStyle/>
          <a:p>
            <a:fld id="{837567C3-0D5D-47E1-A377-AE5747CE7E83}" type="slidenum">
              <a:rPr lang="en-US" smtClean="0"/>
              <a:t>34</a:t>
            </a:fld>
            <a:endParaRPr lang="en-US"/>
          </a:p>
        </p:txBody>
      </p:sp>
    </p:spTree>
    <p:extLst>
      <p:ext uri="{BB962C8B-B14F-4D97-AF65-F5344CB8AC3E}">
        <p14:creationId xmlns:p14="http://schemas.microsoft.com/office/powerpoint/2010/main" val="2873540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dirty="0"/>
              <a:t>Data Collection</a:t>
            </a:r>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lstStyle/>
          <a:p>
            <a:r>
              <a:rPr lang="en-US" dirty="0"/>
              <a:t>Develop a method for data collection on the  racial/ethnic breakdown of potential participants (free and reduced applications or data collected by school officials)</a:t>
            </a:r>
          </a:p>
          <a:p>
            <a:r>
              <a:rPr lang="en-US" dirty="0"/>
              <a:t>Sources include census or public school enrollment</a:t>
            </a:r>
          </a:p>
          <a:p>
            <a:endParaRPr lang="en-US" dirty="0"/>
          </a:p>
        </p:txBody>
      </p:sp>
      <p:sp>
        <p:nvSpPr>
          <p:cNvPr id="5" name="Content Placeholder 4">
            <a:extLst>
              <a:ext uri="{FF2B5EF4-FFF2-40B4-BE49-F238E27FC236}">
                <a16:creationId xmlns:a16="http://schemas.microsoft.com/office/drawing/2014/main" id="{0F2AD039-C5C4-1F2C-FF09-DE1B1F92AC82}"/>
              </a:ext>
            </a:extLst>
          </p:cNvPr>
          <p:cNvSpPr>
            <a:spLocks noGrp="1"/>
          </p:cNvSpPr>
          <p:nvPr>
            <p:ph sz="half" idx="2"/>
          </p:nvPr>
        </p:nvSpPr>
        <p:spPr/>
        <p:txBody>
          <a:bodyPr/>
          <a:lstStyle/>
          <a:p>
            <a:r>
              <a:rPr lang="en-US" dirty="0"/>
              <a:t>Any data collected about beneficiaries must be kept secure and confidential</a:t>
            </a:r>
          </a:p>
          <a:p>
            <a:r>
              <a:rPr lang="en-US" dirty="0"/>
              <a:t>Maintain all records </a:t>
            </a:r>
          </a:p>
          <a:p>
            <a:pPr lvl="1"/>
            <a:r>
              <a:rPr lang="en-US" dirty="0"/>
              <a:t>Current to 3 years prior</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CD52953F-BB20-648D-58E4-8D347FB7DF12}"/>
              </a:ext>
            </a:extLst>
          </p:cNvPr>
          <p:cNvSpPr>
            <a:spLocks noGrp="1"/>
          </p:cNvSpPr>
          <p:nvPr>
            <p:ph type="sldNum" sz="quarter" idx="11"/>
          </p:nvPr>
        </p:nvSpPr>
        <p:spPr/>
        <p:txBody>
          <a:bodyPr/>
          <a:lstStyle/>
          <a:p>
            <a:fld id="{837567C3-0D5D-47E1-A377-AE5747CE7E83}" type="slidenum">
              <a:rPr lang="en-US" smtClean="0"/>
              <a:t>35</a:t>
            </a:fld>
            <a:endParaRPr lang="en-US"/>
          </a:p>
        </p:txBody>
      </p:sp>
    </p:spTree>
    <p:extLst>
      <p:ext uri="{BB962C8B-B14F-4D97-AF65-F5344CB8AC3E}">
        <p14:creationId xmlns:p14="http://schemas.microsoft.com/office/powerpoint/2010/main" val="493951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dirty="0"/>
              <a:t>Data Use</a:t>
            </a:r>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rmAutofit/>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5" name="Content Placeholder 4">
            <a:extLst>
              <a:ext uri="{FF2B5EF4-FFF2-40B4-BE49-F238E27FC236}">
                <a16:creationId xmlns:a16="http://schemas.microsoft.com/office/drawing/2014/main" id="{0F2AD039-C5C4-1F2C-FF09-DE1B1F92AC82}"/>
              </a:ext>
            </a:extLst>
          </p:cNvPr>
          <p:cNvSpPr>
            <a:spLocks noGrp="1"/>
          </p:cNvSpPr>
          <p:nvPr>
            <p:ph sz="half" idx="2"/>
          </p:nvPr>
        </p:nvSpPr>
        <p:spPr/>
        <p:txBody>
          <a:bodyPr>
            <a:normAutofit/>
          </a:bodyPr>
          <a:lstStyle/>
          <a:p>
            <a:r>
              <a:rPr lang="en-US" dirty="0"/>
              <a:t>Information is used for statistical purposes only and has no effect on eligibility criteria</a:t>
            </a:r>
          </a:p>
          <a:p>
            <a:r>
              <a:rPr lang="en-US" dirty="0"/>
              <a:t>Verification of citizenship or immigration status should </a:t>
            </a:r>
            <a:r>
              <a:rPr lang="en-US" dirty="0">
                <a:solidFill>
                  <a:srgbClr val="8E0000"/>
                </a:solidFill>
              </a:rPr>
              <a:t>never</a:t>
            </a:r>
            <a:r>
              <a:rPr lang="en-US" dirty="0"/>
              <a:t> give rise to discrimination</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CB65E44D-DCCC-93AA-17C9-11CB3F0AD6E0}"/>
              </a:ext>
            </a:extLst>
          </p:cNvPr>
          <p:cNvSpPr>
            <a:spLocks noGrp="1"/>
          </p:cNvSpPr>
          <p:nvPr>
            <p:ph type="sldNum" sz="quarter" idx="11"/>
          </p:nvPr>
        </p:nvSpPr>
        <p:spPr/>
        <p:txBody>
          <a:bodyPr/>
          <a:lstStyle/>
          <a:p>
            <a:fld id="{837567C3-0D5D-47E1-A377-AE5747CE7E83}" type="slidenum">
              <a:rPr lang="en-US" smtClean="0"/>
              <a:t>36</a:t>
            </a:fld>
            <a:endParaRPr lang="en-US"/>
          </a:p>
        </p:txBody>
      </p:sp>
    </p:spTree>
    <p:extLst>
      <p:ext uri="{BB962C8B-B14F-4D97-AF65-F5344CB8AC3E}">
        <p14:creationId xmlns:p14="http://schemas.microsoft.com/office/powerpoint/2010/main" val="202056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CA633-C226-03A7-C935-DB389EE9B587}"/>
              </a:ext>
            </a:extLst>
          </p:cNvPr>
          <p:cNvSpPr>
            <a:spLocks noGrp="1"/>
          </p:cNvSpPr>
          <p:nvPr>
            <p:ph type="title"/>
          </p:nvPr>
        </p:nvSpPr>
        <p:spPr/>
        <p:txBody>
          <a:bodyPr/>
          <a:lstStyle/>
          <a:p>
            <a:r>
              <a:rPr lang="en-US" dirty="0"/>
              <a:t>Complaint Procedures</a:t>
            </a:r>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969DD5D0-EDEB-D7C8-8784-CB5FDFA13152}"/>
              </a:ext>
            </a:extLst>
          </p:cNvPr>
          <p:cNvSpPr>
            <a:spLocks noGrp="1"/>
          </p:cNvSpPr>
          <p:nvPr>
            <p:ph type="sldNum" sz="quarter" idx="11"/>
          </p:nvPr>
        </p:nvSpPr>
        <p:spPr/>
        <p:txBody>
          <a:bodyPr/>
          <a:lstStyle/>
          <a:p>
            <a:fld id="{837567C3-0D5D-47E1-A377-AE5747CE7E83}" type="slidenum">
              <a:rPr lang="en-US" smtClean="0"/>
              <a:t>37</a:t>
            </a:fld>
            <a:endParaRPr lang="en-US"/>
          </a:p>
        </p:txBody>
      </p:sp>
    </p:spTree>
    <p:extLst>
      <p:ext uri="{BB962C8B-B14F-4D97-AF65-F5344CB8AC3E}">
        <p14:creationId xmlns:p14="http://schemas.microsoft.com/office/powerpoint/2010/main" val="3801022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Written Complaint Procedure Required</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rmAutofit/>
          </a:bodyPr>
          <a:lstStyle/>
          <a:p>
            <a:r>
              <a:rPr lang="en-US" dirty="0"/>
              <a:t>Outlined in FNS Instruction 113-1</a:t>
            </a:r>
          </a:p>
          <a:p>
            <a:r>
              <a:rPr lang="en-US" dirty="0"/>
              <a:t>SFA must have a written formal procedure for receiving and processing complaints alleging discrimination within FNS programs (NSLP, SBP, SMP, FFVP, ASP)</a:t>
            </a:r>
          </a:p>
          <a:p>
            <a:endParaRPr lang="en-US" dirty="0"/>
          </a:p>
          <a:p>
            <a:endParaRPr lang="en-US" dirty="0"/>
          </a:p>
        </p:txBody>
      </p:sp>
      <p:sp>
        <p:nvSpPr>
          <p:cNvPr id="5" name="Content Placeholder 4">
            <a:extLst>
              <a:ext uri="{FF2B5EF4-FFF2-40B4-BE49-F238E27FC236}">
                <a16:creationId xmlns:a16="http://schemas.microsoft.com/office/drawing/2014/main" id="{0F2AD039-C5C4-1F2C-FF09-DE1B1F92AC82}"/>
              </a:ext>
            </a:extLst>
          </p:cNvPr>
          <p:cNvSpPr>
            <a:spLocks noGrp="1"/>
          </p:cNvSpPr>
          <p:nvPr>
            <p:ph sz="half" idx="2"/>
          </p:nvPr>
        </p:nvSpPr>
        <p:spPr/>
        <p:txBody>
          <a:bodyPr>
            <a:normAutofit/>
          </a:bodyPr>
          <a:lstStyle/>
          <a:p>
            <a:r>
              <a:rPr lang="en-US" dirty="0"/>
              <a:t>SFA </a:t>
            </a:r>
            <a:r>
              <a:rPr lang="en-US" dirty="0">
                <a:solidFill>
                  <a:srgbClr val="8E0000"/>
                </a:solidFill>
              </a:rPr>
              <a:t>must</a:t>
            </a:r>
            <a:r>
              <a:rPr lang="en-US" dirty="0"/>
              <a:t> use CSDE-issued complaint procedure dated </a:t>
            </a:r>
            <a:r>
              <a:rPr lang="en-US" dirty="0">
                <a:solidFill>
                  <a:srgbClr val="8E0000"/>
                </a:solidFill>
              </a:rPr>
              <a:t>August 2024</a:t>
            </a:r>
          </a:p>
          <a:p>
            <a:r>
              <a:rPr lang="en-US" dirty="0"/>
              <a:t>The procedure as written cannot be edited</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TextBox 5">
            <a:hlinkClick r:id="rId2"/>
            <a:extLst>
              <a:ext uri="{FF2B5EF4-FFF2-40B4-BE49-F238E27FC236}">
                <a16:creationId xmlns:a16="http://schemas.microsoft.com/office/drawing/2014/main" id="{EB24A0E3-8B9F-3EFF-50F3-9E328C4AABA4}"/>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https://portal.ct.gov/-/media/sde/nutrition/civilrights/civil_rights_snp_complaint_procedures.docx</a:t>
            </a:r>
          </a:p>
        </p:txBody>
      </p:sp>
      <p:sp>
        <p:nvSpPr>
          <p:cNvPr id="7" name="Slide Number Placeholder 6">
            <a:extLst>
              <a:ext uri="{FF2B5EF4-FFF2-40B4-BE49-F238E27FC236}">
                <a16:creationId xmlns:a16="http://schemas.microsoft.com/office/drawing/2014/main" id="{A1F69927-28BD-130A-37DA-8A5019986256}"/>
              </a:ext>
            </a:extLst>
          </p:cNvPr>
          <p:cNvSpPr>
            <a:spLocks noGrp="1"/>
          </p:cNvSpPr>
          <p:nvPr>
            <p:ph type="sldNum" sz="quarter" idx="11"/>
          </p:nvPr>
        </p:nvSpPr>
        <p:spPr/>
        <p:txBody>
          <a:bodyPr/>
          <a:lstStyle/>
          <a:p>
            <a:fld id="{837567C3-0D5D-47E1-A377-AE5747CE7E83}" type="slidenum">
              <a:rPr lang="en-US" smtClean="0"/>
              <a:t>38</a:t>
            </a:fld>
            <a:endParaRPr lang="en-US" dirty="0"/>
          </a:p>
        </p:txBody>
      </p:sp>
    </p:spTree>
    <p:extLst>
      <p:ext uri="{BB962C8B-B14F-4D97-AF65-F5344CB8AC3E}">
        <p14:creationId xmlns:p14="http://schemas.microsoft.com/office/powerpoint/2010/main" val="239607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Providing Procedures to Complainant</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SFA will provide complainant with information pertaining to filing a program discrimination complaint as a USDA customer </a:t>
            </a:r>
          </a:p>
          <a:p>
            <a:r>
              <a:rPr lang="en-US" dirty="0"/>
              <a:t>Nondiscrimination statement provides instructions (English and Spanish)</a:t>
            </a:r>
          </a:p>
          <a:p>
            <a:endParaRPr lang="en-US" dirty="0"/>
          </a:p>
        </p:txBody>
      </p:sp>
      <p:sp>
        <p:nvSpPr>
          <p:cNvPr id="5" name="Content Placeholder 4">
            <a:extLst>
              <a:ext uri="{FF2B5EF4-FFF2-40B4-BE49-F238E27FC236}">
                <a16:creationId xmlns:a16="http://schemas.microsoft.com/office/drawing/2014/main" id="{0F2AD039-C5C4-1F2C-FF09-DE1B1F92AC82}"/>
              </a:ext>
            </a:extLst>
          </p:cNvPr>
          <p:cNvSpPr>
            <a:spLocks noGrp="1"/>
          </p:cNvSpPr>
          <p:nvPr>
            <p:ph sz="half" idx="2"/>
          </p:nvPr>
        </p:nvSpPr>
        <p:spPr/>
        <p:txBody>
          <a:bodyPr>
            <a:noAutofit/>
          </a:bodyPr>
          <a:lstStyle/>
          <a:p>
            <a:r>
              <a:rPr lang="en-US" dirty="0"/>
              <a:t>SFA will refer complainant to FNS Civil Rights website </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E8080778-1B81-A231-CEB8-D394FF48A1C2}"/>
              </a:ext>
            </a:extLst>
          </p:cNvPr>
          <p:cNvSpPr>
            <a:spLocks noGrp="1"/>
          </p:cNvSpPr>
          <p:nvPr>
            <p:ph type="sldNum" sz="quarter" idx="11"/>
          </p:nvPr>
        </p:nvSpPr>
        <p:spPr/>
        <p:txBody>
          <a:bodyPr/>
          <a:lstStyle/>
          <a:p>
            <a:fld id="{837567C3-0D5D-47E1-A377-AE5747CE7E83}" type="slidenum">
              <a:rPr lang="en-US" smtClean="0"/>
              <a:t>39</a:t>
            </a:fld>
            <a:endParaRPr lang="en-US"/>
          </a:p>
        </p:txBody>
      </p:sp>
    </p:spTree>
    <p:extLst>
      <p:ext uri="{BB962C8B-B14F-4D97-AF65-F5344CB8AC3E}">
        <p14:creationId xmlns:p14="http://schemas.microsoft.com/office/powerpoint/2010/main" val="69116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B325302-B157-608B-7CB8-CB87853563C1}"/>
              </a:ext>
            </a:extLst>
          </p:cNvPr>
          <p:cNvGraphicFramePr>
            <a:graphicFrameLocks noGrp="1"/>
          </p:cNvGraphicFramePr>
          <p:nvPr>
            <p:extLst>
              <p:ext uri="{D42A27DB-BD31-4B8C-83A1-F6EECF244321}">
                <p14:modId xmlns:p14="http://schemas.microsoft.com/office/powerpoint/2010/main" val="1912829776"/>
              </p:ext>
            </p:extLst>
          </p:nvPr>
        </p:nvGraphicFramePr>
        <p:xfrm>
          <a:off x="1112520" y="1805516"/>
          <a:ext cx="9966961" cy="3931920"/>
        </p:xfrm>
        <a:graphic>
          <a:graphicData uri="http://schemas.openxmlformats.org/drawingml/2006/table">
            <a:tbl>
              <a:tblPr firstRow="1" bandRow="1">
                <a:tableStyleId>{5C22544A-7EE6-4342-B048-85BDC9FD1C3A}</a:tableStyleId>
              </a:tblPr>
              <a:tblGrid>
                <a:gridCol w="6255456">
                  <a:extLst>
                    <a:ext uri="{9D8B030D-6E8A-4147-A177-3AD203B41FA5}">
                      <a16:colId xmlns:a16="http://schemas.microsoft.com/office/drawing/2014/main" val="4181080683"/>
                    </a:ext>
                  </a:extLst>
                </a:gridCol>
                <a:gridCol w="3711505">
                  <a:extLst>
                    <a:ext uri="{9D8B030D-6E8A-4147-A177-3AD203B41FA5}">
                      <a16:colId xmlns:a16="http://schemas.microsoft.com/office/drawing/2014/main" val="75389027"/>
                    </a:ext>
                  </a:extLst>
                </a:gridCol>
              </a:tblGrid>
              <a:tr h="370840">
                <a:tc>
                  <a:txBody>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a:lnL w="12700" cap="flat" cmpd="sng" algn="ctr">
                      <a:solidFill>
                        <a:srgbClr val="4354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rgbClr val="435485"/>
                    </a:solidFill>
                  </a:tcPr>
                </a:tc>
                <a:tc>
                  <a:txBody>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a:lnL w="12700" cap="flat" cmpd="sng" algn="ctr">
                      <a:solidFill>
                        <a:schemeClr val="bg1"/>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rgbClr val="435485"/>
                    </a:solidFill>
                  </a:tcPr>
                </a:tc>
                <a:extLst>
                  <a:ext uri="{0D108BD9-81ED-4DB2-BD59-A6C34878D82A}">
                    <a16:rowId xmlns:a16="http://schemas.microsoft.com/office/drawing/2014/main" val="1296135506"/>
                  </a:ext>
                </a:extLst>
              </a:tr>
              <a:tr h="370840">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2039946615"/>
                  </a:ext>
                </a:extLst>
              </a:tr>
              <a:tr h="370840">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3100095757"/>
                  </a:ext>
                </a:extLst>
              </a:tr>
              <a:tr h="370840">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Disability</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827802495"/>
                  </a:ext>
                </a:extLst>
              </a:tr>
              <a:tr h="370840">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2340040359"/>
                  </a:ext>
                </a:extLst>
              </a:tr>
              <a:tr h="370840">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r>
                        <a:rPr lang="en-US" sz="2200" b="1" dirty="0">
                          <a:solidFill>
                            <a:srgbClr val="435485"/>
                          </a:solidFill>
                          <a:latin typeface="Calibri" panose="020F0502020204030204" pitchFamily="34" charset="0"/>
                          <a:ea typeface="Calibri" panose="020F0502020204030204" pitchFamily="34" charset="0"/>
                          <a:cs typeface="Calibri" panose="020F0502020204030204" pitchFamily="34" charset="0"/>
                        </a:rPr>
                        <a:t>Age</a:t>
                      </a:r>
                    </a:p>
                  </a:txBody>
                  <a:tcPr>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392348243"/>
                  </a:ext>
                </a:extLst>
              </a:tr>
            </a:tbl>
          </a:graphicData>
        </a:graphic>
      </p:graphicFrame>
      <p:sp>
        <p:nvSpPr>
          <p:cNvPr id="7" name="Title 6">
            <a:extLst>
              <a:ext uri="{FF2B5EF4-FFF2-40B4-BE49-F238E27FC236}">
                <a16:creationId xmlns:a16="http://schemas.microsoft.com/office/drawing/2014/main" id="{3C2551F1-7B78-DF01-E45D-98A6FDB14278}"/>
              </a:ext>
            </a:extLst>
          </p:cNvPr>
          <p:cNvSpPr>
            <a:spLocks noGrp="1"/>
          </p:cNvSpPr>
          <p:nvPr>
            <p:ph type="title"/>
          </p:nvPr>
        </p:nvSpPr>
        <p:spPr/>
        <p:txBody>
          <a:bodyPr/>
          <a:lstStyle/>
          <a:p>
            <a:r>
              <a:rPr lang="en-US" altLang="en-US" dirty="0"/>
              <a:t>Civil Rights Legislation</a:t>
            </a:r>
            <a:endParaRPr lang="en-US" dirty="0"/>
          </a:p>
        </p:txBody>
      </p:sp>
      <p:sp>
        <p:nvSpPr>
          <p:cNvPr id="9" name="Footer Placeholder 8">
            <a:extLst>
              <a:ext uri="{FF2B5EF4-FFF2-40B4-BE49-F238E27FC236}">
                <a16:creationId xmlns:a16="http://schemas.microsoft.com/office/drawing/2014/main" id="{DC2EF1FA-5FB4-F487-B03C-F05FED7ED34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C6789622-D852-67E9-71B8-D24B46030BD1}"/>
              </a:ext>
            </a:extLst>
          </p:cNvPr>
          <p:cNvSpPr>
            <a:spLocks noGrp="1"/>
          </p:cNvSpPr>
          <p:nvPr>
            <p:ph type="sldNum" sz="quarter" idx="11"/>
          </p:nvPr>
        </p:nvSpPr>
        <p:spPr/>
        <p:txBody>
          <a:bodyPr/>
          <a:lstStyle/>
          <a:p>
            <a:fld id="{837567C3-0D5D-47E1-A377-AE5747CE7E83}" type="slidenum">
              <a:rPr lang="en-US" smtClean="0"/>
              <a:t>4</a:t>
            </a:fld>
            <a:endParaRPr lang="en-US"/>
          </a:p>
        </p:txBody>
      </p:sp>
    </p:spTree>
    <p:extLst>
      <p:ext uri="{BB962C8B-B14F-4D97-AF65-F5344CB8AC3E}">
        <p14:creationId xmlns:p14="http://schemas.microsoft.com/office/powerpoint/2010/main" val="2610998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Where to Submit Complaints</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idx="1"/>
          </p:nvPr>
        </p:nvSpPr>
        <p:spPr/>
        <p:txBody>
          <a:bodyPr>
            <a:noAutofit/>
          </a:bodyPr>
          <a:lstStyle/>
          <a:p>
            <a:r>
              <a:rPr lang="en-US" dirty="0"/>
              <a:t>All civil rights complaints shall be accepted and forwarded to the USDA Office of the Assistant Secretary for Civil Rights (OASCR) </a:t>
            </a:r>
          </a:p>
          <a:p>
            <a:pPr marL="1147763" lvl="1" indent="-457200">
              <a:buFont typeface="+mj-lt"/>
              <a:buAutoNum type="arabicPeriod"/>
            </a:pPr>
            <a:r>
              <a:rPr lang="en-US" dirty="0"/>
              <a:t>mail: U.S. Department of Agriculture Office </a:t>
            </a:r>
            <a:br>
              <a:rPr lang="en-US" dirty="0"/>
            </a:br>
            <a:r>
              <a:rPr lang="en-US" dirty="0"/>
              <a:t>of the Assistant Secretary for Civil Rights</a:t>
            </a:r>
            <a:br>
              <a:rPr lang="en-US" dirty="0"/>
            </a:br>
            <a:r>
              <a:rPr lang="en-US" dirty="0"/>
              <a:t>1400 Independence Avenue, SW</a:t>
            </a:r>
            <a:br>
              <a:rPr lang="en-US" dirty="0"/>
            </a:br>
            <a:r>
              <a:rPr lang="en-US" dirty="0"/>
              <a:t>Washington, D.C. 20250-9410; or</a:t>
            </a:r>
          </a:p>
          <a:p>
            <a:pPr marL="1147763" lvl="1" indent="-457200">
              <a:buFont typeface="+mj-lt"/>
              <a:buAutoNum type="arabicPeriod"/>
            </a:pPr>
            <a:r>
              <a:rPr lang="en-US" dirty="0"/>
              <a:t> fax: (833) 256-1665 or (202) 690-7442; or</a:t>
            </a:r>
          </a:p>
          <a:p>
            <a:pPr marL="1147763" lvl="1" indent="-457200">
              <a:buFont typeface="+mj-lt"/>
              <a:buAutoNum type="arabicPeriod"/>
            </a:pPr>
            <a:r>
              <a:rPr lang="en-US" dirty="0"/>
              <a:t>email: program.intake@usda.gov</a:t>
            </a:r>
          </a:p>
          <a:p>
            <a:endParaRPr lang="en-US" dirty="0"/>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09D77960-7032-4E54-5562-D0D557E06D2D}"/>
              </a:ext>
            </a:extLst>
          </p:cNvPr>
          <p:cNvSpPr>
            <a:spLocks noGrp="1"/>
          </p:cNvSpPr>
          <p:nvPr>
            <p:ph type="sldNum" sz="quarter" idx="11"/>
          </p:nvPr>
        </p:nvSpPr>
        <p:spPr/>
        <p:txBody>
          <a:bodyPr/>
          <a:lstStyle/>
          <a:p>
            <a:fld id="{837567C3-0D5D-47E1-A377-AE5747CE7E83}" type="slidenum">
              <a:rPr lang="en-US" smtClean="0"/>
              <a:t>40</a:t>
            </a:fld>
            <a:endParaRPr lang="en-US"/>
          </a:p>
        </p:txBody>
      </p:sp>
    </p:spTree>
    <p:extLst>
      <p:ext uri="{BB962C8B-B14F-4D97-AF65-F5344CB8AC3E}">
        <p14:creationId xmlns:p14="http://schemas.microsoft.com/office/powerpoint/2010/main" val="340711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Filing Complaints</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Individuals must file a complaint within 180 days from the act of discrimination </a:t>
            </a:r>
          </a:p>
          <a:p>
            <a:r>
              <a:rPr lang="en-US" dirty="0"/>
              <a:t>Complaints may be written or verbal</a:t>
            </a:r>
          </a:p>
          <a:p>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sz="half" idx="2"/>
          </p:nvPr>
        </p:nvSpPr>
        <p:spPr/>
        <p:txBody>
          <a:bodyPr/>
          <a:lstStyle/>
          <a:p>
            <a:r>
              <a:rPr lang="en-US" dirty="0"/>
              <a:t>Never discourage groups or individuals from filing complaints or from voicing allegations of discrimination</a:t>
            </a:r>
          </a:p>
          <a:p>
            <a:r>
              <a:rPr lang="en-US" dirty="0"/>
              <a:t>Notify CSDE that a complaint has been or may be filed</a:t>
            </a:r>
          </a:p>
          <a:p>
            <a:endParaRPr lang="en-US" dirty="0"/>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59CCAF61-EC71-9B8A-FF17-9E527D3F62D1}"/>
              </a:ext>
            </a:extLst>
          </p:cNvPr>
          <p:cNvSpPr>
            <a:spLocks noGrp="1"/>
          </p:cNvSpPr>
          <p:nvPr>
            <p:ph type="sldNum" sz="quarter" idx="11"/>
          </p:nvPr>
        </p:nvSpPr>
        <p:spPr/>
        <p:txBody>
          <a:bodyPr/>
          <a:lstStyle/>
          <a:p>
            <a:fld id="{837567C3-0D5D-47E1-A377-AE5747CE7E83}" type="slidenum">
              <a:rPr lang="en-US" smtClean="0"/>
              <a:t>41</a:t>
            </a:fld>
            <a:endParaRPr lang="en-US"/>
          </a:p>
        </p:txBody>
      </p:sp>
    </p:spTree>
    <p:extLst>
      <p:ext uri="{BB962C8B-B14F-4D97-AF65-F5344CB8AC3E}">
        <p14:creationId xmlns:p14="http://schemas.microsoft.com/office/powerpoint/2010/main" val="1209735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Filing Complaints, continued</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Maintain tracking log of complaints received and forwarded to OSCAR</a:t>
            </a:r>
          </a:p>
          <a:p>
            <a:r>
              <a:rPr lang="en-US" dirty="0"/>
              <a:t>The procedures for receiving a complaint should not prevent a complaint from being accepted</a:t>
            </a:r>
          </a:p>
          <a:p>
            <a:r>
              <a:rPr lang="en-US" dirty="0"/>
              <a:t>SFA must not attempt to resolve the complaint themselves</a:t>
            </a:r>
          </a:p>
          <a:p>
            <a:endParaRPr lang="en-US" dirty="0"/>
          </a:p>
        </p:txBody>
      </p:sp>
      <p:pic>
        <p:nvPicPr>
          <p:cNvPr id="7" name="Content Placeholder 6" descr="A woman filing papers in a filing cabinet">
            <a:extLst>
              <a:ext uri="{FF2B5EF4-FFF2-40B4-BE49-F238E27FC236}">
                <a16:creationId xmlns:a16="http://schemas.microsoft.com/office/drawing/2014/main" id="{B73CB834-9C78-0189-3930-4F42618EB6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355"/>
          <a:stretch/>
        </p:blipFill>
        <p:spPr>
          <a:xfrm>
            <a:off x="8220593" y="2056567"/>
            <a:ext cx="3971407" cy="3885770"/>
          </a:xfrm>
          <a:ln>
            <a:solidFill>
              <a:srgbClr val="435485"/>
            </a:solidFill>
          </a:ln>
        </p:spPr>
      </p:pic>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88A47318-FA91-7F34-B481-45167C92DC7F}"/>
              </a:ext>
            </a:extLst>
          </p:cNvPr>
          <p:cNvSpPr>
            <a:spLocks noGrp="1"/>
          </p:cNvSpPr>
          <p:nvPr>
            <p:ph type="sldNum" sz="quarter" idx="11"/>
          </p:nvPr>
        </p:nvSpPr>
        <p:spPr/>
        <p:txBody>
          <a:bodyPr/>
          <a:lstStyle/>
          <a:p>
            <a:fld id="{837567C3-0D5D-47E1-A377-AE5747CE7E83}" type="slidenum">
              <a:rPr lang="en-US" smtClean="0"/>
              <a:t>42</a:t>
            </a:fld>
            <a:endParaRPr lang="en-US"/>
          </a:p>
        </p:txBody>
      </p:sp>
    </p:spTree>
    <p:extLst>
      <p:ext uri="{BB962C8B-B14F-4D97-AF65-F5344CB8AC3E}">
        <p14:creationId xmlns:p14="http://schemas.microsoft.com/office/powerpoint/2010/main" val="551360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Verbal Complaints</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If complainant will not put the complaint in writing, SFA must do so </a:t>
            </a:r>
          </a:p>
          <a:p>
            <a:r>
              <a:rPr lang="en-US" dirty="0"/>
              <a:t>Use USDA Discrimination Complaint Form to ensure all required information is captured</a:t>
            </a:r>
          </a:p>
          <a:p>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sz="half" idx="2"/>
          </p:nvPr>
        </p:nvSpPr>
        <p:spPr/>
        <p:txBody>
          <a:bodyPr/>
          <a:lstStyle/>
          <a:p>
            <a:r>
              <a:rPr lang="en-US" dirty="0"/>
              <a:t>English </a:t>
            </a:r>
          </a:p>
          <a:p>
            <a:endParaRPr lang="en-US" dirty="0"/>
          </a:p>
          <a:p>
            <a:endParaRPr lang="en-US" dirty="0"/>
          </a:p>
          <a:p>
            <a:r>
              <a:rPr lang="en-US" dirty="0"/>
              <a:t>Spanish</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TextBox 5">
            <a:hlinkClick r:id="rId2"/>
            <a:extLst>
              <a:ext uri="{FF2B5EF4-FFF2-40B4-BE49-F238E27FC236}">
                <a16:creationId xmlns:a16="http://schemas.microsoft.com/office/drawing/2014/main" id="{4B7D8D21-A6A9-F7A5-F8A7-61AE1A8C660A}"/>
              </a:ext>
              <a:ext uri="{C183D7F6-B498-43B3-948B-1728B52AA6E4}">
                <adec:decorative xmlns:adec="http://schemas.microsoft.com/office/drawing/2017/decorative" val="1"/>
              </a:ext>
            </a:extLst>
          </p:cNvPr>
          <p:cNvSpPr txBox="1"/>
          <p:nvPr/>
        </p:nvSpPr>
        <p:spPr>
          <a:xfrm>
            <a:off x="6795634" y="2312436"/>
            <a:ext cx="4770594" cy="707886"/>
          </a:xfrm>
          <a:prstGeom prst="rect">
            <a:avLst/>
          </a:prstGeom>
          <a:solidFill>
            <a:srgbClr val="FFF2CC"/>
          </a:solid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https://www.usda.gov/sites/default/files/documents/ad-3027.pdf</a:t>
            </a:r>
          </a:p>
        </p:txBody>
      </p:sp>
      <p:sp>
        <p:nvSpPr>
          <p:cNvPr id="7" name="TextBox 6">
            <a:hlinkClick r:id="rId3"/>
            <a:extLst>
              <a:ext uri="{FF2B5EF4-FFF2-40B4-BE49-F238E27FC236}">
                <a16:creationId xmlns:a16="http://schemas.microsoft.com/office/drawing/2014/main" id="{C8558A2E-E0F0-0855-E19E-C4B3054A3CC3}"/>
              </a:ext>
              <a:ext uri="{C183D7F6-B498-43B3-948B-1728B52AA6E4}">
                <adec:decorative xmlns:adec="http://schemas.microsoft.com/office/drawing/2017/decorative" val="1"/>
              </a:ext>
            </a:extLst>
          </p:cNvPr>
          <p:cNvSpPr txBox="1"/>
          <p:nvPr/>
        </p:nvSpPr>
        <p:spPr>
          <a:xfrm>
            <a:off x="6873389" y="4069702"/>
            <a:ext cx="4770594" cy="707886"/>
          </a:xfrm>
          <a:prstGeom prst="rect">
            <a:avLst/>
          </a:prstGeom>
          <a:solidFill>
            <a:srgbClr val="FFF2CC"/>
          </a:solid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https://www.usda.gov/sites/default/files/documents/ad-3027s.pdf</a:t>
            </a:r>
          </a:p>
        </p:txBody>
      </p:sp>
      <p:sp>
        <p:nvSpPr>
          <p:cNvPr id="8" name="Slide Number Placeholder 7">
            <a:extLst>
              <a:ext uri="{FF2B5EF4-FFF2-40B4-BE49-F238E27FC236}">
                <a16:creationId xmlns:a16="http://schemas.microsoft.com/office/drawing/2014/main" id="{5A2551F6-93F0-BA11-A615-42CB7B209A37}"/>
              </a:ext>
            </a:extLst>
          </p:cNvPr>
          <p:cNvSpPr>
            <a:spLocks noGrp="1"/>
          </p:cNvSpPr>
          <p:nvPr>
            <p:ph type="sldNum" sz="quarter" idx="11"/>
          </p:nvPr>
        </p:nvSpPr>
        <p:spPr/>
        <p:txBody>
          <a:bodyPr/>
          <a:lstStyle/>
          <a:p>
            <a:fld id="{837567C3-0D5D-47E1-A377-AE5747CE7E83}" type="slidenum">
              <a:rPr lang="en-US" smtClean="0"/>
              <a:t>43</a:t>
            </a:fld>
            <a:endParaRPr lang="en-US"/>
          </a:p>
        </p:txBody>
      </p:sp>
    </p:spTree>
    <p:extLst>
      <p:ext uri="{BB962C8B-B14F-4D97-AF65-F5344CB8AC3E}">
        <p14:creationId xmlns:p14="http://schemas.microsoft.com/office/powerpoint/2010/main" val="1595208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9FB2-4BA9-A485-4200-4A65A78B816B}"/>
              </a:ext>
            </a:extLst>
          </p:cNvPr>
          <p:cNvSpPr>
            <a:spLocks noGrp="1"/>
          </p:cNvSpPr>
          <p:nvPr>
            <p:ph type="title"/>
          </p:nvPr>
        </p:nvSpPr>
        <p:spPr/>
        <p:txBody>
          <a:bodyPr/>
          <a:lstStyle/>
          <a:p>
            <a:r>
              <a:rPr lang="en-US" dirty="0"/>
              <a:t>Language Assistance</a:t>
            </a:r>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F0C3BE99-C820-F196-C535-4422E0FDF823}"/>
              </a:ext>
            </a:extLst>
          </p:cNvPr>
          <p:cNvSpPr>
            <a:spLocks noGrp="1"/>
          </p:cNvSpPr>
          <p:nvPr>
            <p:ph type="sldNum" sz="quarter" idx="11"/>
          </p:nvPr>
        </p:nvSpPr>
        <p:spPr/>
        <p:txBody>
          <a:bodyPr/>
          <a:lstStyle/>
          <a:p>
            <a:fld id="{837567C3-0D5D-47E1-A377-AE5747CE7E83}" type="slidenum">
              <a:rPr lang="en-US" smtClean="0"/>
              <a:t>44</a:t>
            </a:fld>
            <a:endParaRPr lang="en-US"/>
          </a:p>
        </p:txBody>
      </p:sp>
    </p:spTree>
    <p:extLst>
      <p:ext uri="{BB962C8B-B14F-4D97-AF65-F5344CB8AC3E}">
        <p14:creationId xmlns:p14="http://schemas.microsoft.com/office/powerpoint/2010/main" val="1839912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Limited English Proficiency (LEP)</a:t>
            </a:r>
            <a:endParaRPr lang="en-US"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sz="half" idx="2"/>
          </p:nvPr>
        </p:nvSpPr>
        <p:spPr/>
        <p:txBody>
          <a:bodyPr>
            <a:noAutofit/>
          </a:bodyPr>
          <a:lstStyle/>
          <a:p>
            <a:r>
              <a:rPr lang="en-US" dirty="0"/>
              <a:t>SFAs must take “</a:t>
            </a:r>
            <a:r>
              <a:rPr lang="en-US" dirty="0">
                <a:solidFill>
                  <a:srgbClr val="8E0000"/>
                </a:solidFill>
              </a:rPr>
              <a:t>reasonable steps</a:t>
            </a:r>
            <a:r>
              <a:rPr lang="en-US" dirty="0"/>
              <a:t>” to ensure </a:t>
            </a:r>
            <a:r>
              <a:rPr lang="en-US" dirty="0">
                <a:solidFill>
                  <a:srgbClr val="8E0000"/>
                </a:solidFill>
              </a:rPr>
              <a:t>meaningful access </a:t>
            </a:r>
            <a:r>
              <a:rPr lang="en-US" dirty="0"/>
              <a:t>to their programs and activities by a LEP person</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DF5F35E3-2363-E870-35F8-B53A1292A5A4}"/>
              </a:ext>
            </a:extLst>
          </p:cNvPr>
          <p:cNvSpPr>
            <a:spLocks noGrp="1"/>
          </p:cNvSpPr>
          <p:nvPr>
            <p:ph type="sldNum" sz="quarter" idx="11"/>
          </p:nvPr>
        </p:nvSpPr>
        <p:spPr/>
        <p:txBody>
          <a:bodyPr/>
          <a:lstStyle/>
          <a:p>
            <a:fld id="{837567C3-0D5D-47E1-A377-AE5747CE7E83}" type="slidenum">
              <a:rPr lang="en-US" smtClean="0"/>
              <a:t>45</a:t>
            </a:fld>
            <a:endParaRPr lang="en-US"/>
          </a:p>
        </p:txBody>
      </p:sp>
    </p:spTree>
    <p:extLst>
      <p:ext uri="{BB962C8B-B14F-4D97-AF65-F5344CB8AC3E}">
        <p14:creationId xmlns:p14="http://schemas.microsoft.com/office/powerpoint/2010/main" val="3675970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sz="3400" dirty="0"/>
              <a:t>Reasonable Steps to Ensure Meaningful Access </a:t>
            </a:r>
            <a:endParaRPr lang="en-US" sz="3400" dirty="0"/>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p:txBody>
          <a:bodyPr>
            <a:noAutofit/>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sz="half" idx="2"/>
          </p:nvPr>
        </p:nvSpPr>
        <p:spPr/>
        <p:txBody>
          <a:bodyPr>
            <a:noAutofit/>
          </a:bodyPr>
          <a:lstStyle/>
          <a:p>
            <a:r>
              <a:rPr lang="en-US" dirty="0"/>
              <a:t>Providing verbal information for individuals who are unable to read the written information provided</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9112450C-5813-476D-561F-1B0861B65013}"/>
              </a:ext>
            </a:extLst>
          </p:cNvPr>
          <p:cNvSpPr>
            <a:spLocks noGrp="1"/>
          </p:cNvSpPr>
          <p:nvPr>
            <p:ph type="sldNum" sz="quarter" idx="11"/>
          </p:nvPr>
        </p:nvSpPr>
        <p:spPr/>
        <p:txBody>
          <a:bodyPr/>
          <a:lstStyle/>
          <a:p>
            <a:fld id="{837567C3-0D5D-47E1-A377-AE5747CE7E83}" type="slidenum">
              <a:rPr lang="en-US" smtClean="0"/>
              <a:t>46</a:t>
            </a:fld>
            <a:endParaRPr lang="en-US"/>
          </a:p>
        </p:txBody>
      </p:sp>
    </p:spTree>
    <p:extLst>
      <p:ext uri="{BB962C8B-B14F-4D97-AF65-F5344CB8AC3E}">
        <p14:creationId xmlns:p14="http://schemas.microsoft.com/office/powerpoint/2010/main" val="2920713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dirty="0"/>
              <a:t>What Constitutes “Reasonable Steps”</a:t>
            </a:r>
          </a:p>
        </p:txBody>
      </p:sp>
      <p:sp>
        <p:nvSpPr>
          <p:cNvPr id="3" name="Content Placeholder 2">
            <a:extLst>
              <a:ext uri="{FF2B5EF4-FFF2-40B4-BE49-F238E27FC236}">
                <a16:creationId xmlns:a16="http://schemas.microsoft.com/office/drawing/2014/main" id="{103E90AC-246A-B8AF-2650-C073042AB2D5}"/>
              </a:ext>
            </a:extLst>
          </p:cNvPr>
          <p:cNvSpPr>
            <a:spLocks noGrp="1"/>
          </p:cNvSpPr>
          <p:nvPr>
            <p:ph sz="half" idx="1"/>
          </p:nvPr>
        </p:nvSpPr>
        <p:spPr>
          <a:xfrm>
            <a:off x="838201" y="1711325"/>
            <a:ext cx="2649718" cy="4351338"/>
          </a:xfrm>
        </p:spPr>
        <p:txBody>
          <a:bodyPr>
            <a:noAutofit/>
          </a:bodyPr>
          <a:lstStyle/>
          <a:p>
            <a:r>
              <a:rPr lang="en-US" dirty="0"/>
              <a:t>Depends on four factors</a:t>
            </a:r>
          </a:p>
          <a:p>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sz="half" idx="2"/>
          </p:nvPr>
        </p:nvSpPr>
        <p:spPr>
          <a:xfrm>
            <a:off x="4404049" y="1711325"/>
            <a:ext cx="7371184" cy="4351338"/>
          </a:xfrm>
        </p:spPr>
        <p:txBody>
          <a:bodyPr>
            <a:noAutofit/>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pPr marL="514350" indent="-514350">
              <a:buFont typeface="+mj-lt"/>
              <a:buAutoNum type="arabicPeriod"/>
            </a:pPr>
            <a:r>
              <a:rPr lang="en-US" dirty="0"/>
              <a:t>Nature and importance of the program, activity, or service provided by the program</a:t>
            </a:r>
          </a:p>
          <a:p>
            <a:pPr marL="514350" indent="-514350">
              <a:buFont typeface="+mj-lt"/>
              <a:buAutoNum type="arabicPeriod"/>
            </a:pPr>
            <a:r>
              <a:rPr lang="en-US" dirty="0"/>
              <a:t>Resources available and their costs</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2FD143EB-FE65-847B-BEAB-C46A2711ABF9}"/>
              </a:ext>
            </a:extLst>
          </p:cNvPr>
          <p:cNvSpPr>
            <a:spLocks noGrp="1"/>
          </p:cNvSpPr>
          <p:nvPr>
            <p:ph type="sldNum" sz="quarter" idx="11"/>
          </p:nvPr>
        </p:nvSpPr>
        <p:spPr/>
        <p:txBody>
          <a:bodyPr/>
          <a:lstStyle/>
          <a:p>
            <a:fld id="{837567C3-0D5D-47E1-A377-AE5747CE7E83}" type="slidenum">
              <a:rPr lang="en-US" smtClean="0"/>
              <a:t>47</a:t>
            </a:fld>
            <a:endParaRPr lang="en-US"/>
          </a:p>
        </p:txBody>
      </p:sp>
    </p:spTree>
    <p:extLst>
      <p:ext uri="{BB962C8B-B14F-4D97-AF65-F5344CB8AC3E}">
        <p14:creationId xmlns:p14="http://schemas.microsoft.com/office/powerpoint/2010/main" val="209069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Meaningful Access</a:t>
            </a:r>
            <a:endParaRPr lang="en-US" dirty="0"/>
          </a:p>
        </p:txBody>
      </p:sp>
      <p:sp>
        <p:nvSpPr>
          <p:cNvPr id="5" name="Content Placeholder 4">
            <a:extLst>
              <a:ext uri="{FF2B5EF4-FFF2-40B4-BE49-F238E27FC236}">
                <a16:creationId xmlns:a16="http://schemas.microsoft.com/office/drawing/2014/main" id="{9D4676C1-FECA-284D-25AC-281B1856EA32}"/>
              </a:ext>
            </a:extLst>
          </p:cNvPr>
          <p:cNvSpPr>
            <a:spLocks noGrp="1"/>
          </p:cNvSpPr>
          <p:nvPr>
            <p:ph idx="1"/>
          </p:nvPr>
        </p:nvSpPr>
        <p:spPr/>
        <p:txBody>
          <a:bodyPr>
            <a:noAutofit/>
          </a:bodyPr>
          <a:lstStyle/>
          <a:p>
            <a:r>
              <a:rPr lang="en-US" dirty="0"/>
              <a:t>Accomplished by providing reasonable, competent/qualified, accurate, and effective language services to individuals with LEP when accessing recipient programs and activities</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690C62D2-B8A6-D988-06BE-8AF171AB199F}"/>
              </a:ext>
            </a:extLst>
          </p:cNvPr>
          <p:cNvSpPr>
            <a:spLocks noGrp="1"/>
          </p:cNvSpPr>
          <p:nvPr>
            <p:ph type="sldNum" sz="quarter" idx="11"/>
          </p:nvPr>
        </p:nvSpPr>
        <p:spPr/>
        <p:txBody>
          <a:bodyPr/>
          <a:lstStyle/>
          <a:p>
            <a:fld id="{837567C3-0D5D-47E1-A377-AE5747CE7E83}" type="slidenum">
              <a:rPr lang="en-US" smtClean="0"/>
              <a:t>48</a:t>
            </a:fld>
            <a:endParaRPr lang="en-US"/>
          </a:p>
        </p:txBody>
      </p:sp>
    </p:spTree>
    <p:extLst>
      <p:ext uri="{BB962C8B-B14F-4D97-AF65-F5344CB8AC3E}">
        <p14:creationId xmlns:p14="http://schemas.microsoft.com/office/powerpoint/2010/main" val="84215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rmAutofit/>
          </a:bodyPr>
          <a:lstStyle/>
          <a:p>
            <a:r>
              <a:rPr lang="en-US" dirty="0"/>
              <a:t>USDA provides application forms in many foreign languages (refer to link below)</a:t>
            </a:r>
          </a:p>
          <a:p>
            <a:r>
              <a:rPr lang="en-US"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3B5836A7-DC00-C077-B847-3A7149FE0ABC}"/>
              </a:ext>
            </a:extLst>
          </p:cNvPr>
          <p:cNvSpPr>
            <a:spLocks noGrp="1"/>
          </p:cNvSpPr>
          <p:nvPr>
            <p:ph sz="half" idx="2"/>
          </p:nvPr>
        </p:nvSpPr>
        <p:spPr/>
        <p:txBody>
          <a:bodyPr/>
          <a:lstStyle/>
          <a:p>
            <a:r>
              <a:rPr lang="en-US" dirty="0"/>
              <a:t>May use volunteers but make sure they are competent/ qualified, understand interpreter ethics, and maintain participant confidentiality</a:t>
            </a:r>
          </a:p>
          <a:p>
            <a:r>
              <a:rPr lang="en-US" dirty="0"/>
              <a:t>Children cannot be used as interpreters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0" name="TextBox 9">
            <a:hlinkClick r:id="rId2"/>
            <a:extLst>
              <a:ext uri="{FF2B5EF4-FFF2-40B4-BE49-F238E27FC236}">
                <a16:creationId xmlns:a16="http://schemas.microsoft.com/office/drawing/2014/main" id="{1C00B177-0965-2383-0633-C5116C851702}"/>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https://www.fns.usda.gov/cn/translated-applications</a:t>
            </a:r>
          </a:p>
        </p:txBody>
      </p:sp>
      <p:sp>
        <p:nvSpPr>
          <p:cNvPr id="3" name="Slide Number Placeholder 2">
            <a:extLst>
              <a:ext uri="{FF2B5EF4-FFF2-40B4-BE49-F238E27FC236}">
                <a16:creationId xmlns:a16="http://schemas.microsoft.com/office/drawing/2014/main" id="{FDD32FCC-E101-D2BE-6829-0B53E94B2146}"/>
              </a:ext>
            </a:extLst>
          </p:cNvPr>
          <p:cNvSpPr>
            <a:spLocks noGrp="1"/>
          </p:cNvSpPr>
          <p:nvPr>
            <p:ph type="sldNum" sz="quarter" idx="11"/>
          </p:nvPr>
        </p:nvSpPr>
        <p:spPr/>
        <p:txBody>
          <a:bodyPr/>
          <a:lstStyle/>
          <a:p>
            <a:fld id="{837567C3-0D5D-47E1-A377-AE5747CE7E83}" type="slidenum">
              <a:rPr lang="en-US" smtClean="0"/>
              <a:t>49</a:t>
            </a:fld>
            <a:endParaRPr lang="en-US" dirty="0"/>
          </a:p>
        </p:txBody>
      </p:sp>
    </p:spTree>
    <p:extLst>
      <p:ext uri="{BB962C8B-B14F-4D97-AF65-F5344CB8AC3E}">
        <p14:creationId xmlns:p14="http://schemas.microsoft.com/office/powerpoint/2010/main" val="274781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DAFD-8FCA-2FCD-104F-E16F8B7641C9}"/>
              </a:ext>
            </a:extLst>
          </p:cNvPr>
          <p:cNvSpPr>
            <a:spLocks noGrp="1"/>
          </p:cNvSpPr>
          <p:nvPr>
            <p:ph type="title"/>
          </p:nvPr>
        </p:nvSpPr>
        <p:spPr/>
        <p:txBody>
          <a:bodyPr/>
          <a:lstStyle/>
          <a:p>
            <a:r>
              <a:rPr lang="en-US" dirty="0"/>
              <a:t>Civil Rights Program Authorities</a:t>
            </a:r>
          </a:p>
        </p:txBody>
      </p:sp>
      <p:sp>
        <p:nvSpPr>
          <p:cNvPr id="3" name="Content Placeholder 2">
            <a:extLst>
              <a:ext uri="{FF2B5EF4-FFF2-40B4-BE49-F238E27FC236}">
                <a16:creationId xmlns:a16="http://schemas.microsoft.com/office/drawing/2014/main" id="{AADAF829-DA6D-493A-E3D6-89780FFB31F1}"/>
              </a:ext>
            </a:extLst>
          </p:cNvPr>
          <p:cNvSpPr>
            <a:spLocks noGrp="1"/>
          </p:cNvSpPr>
          <p:nvPr>
            <p:ph sz="half" idx="1"/>
          </p:nvPr>
        </p:nvSpPr>
        <p:spPr/>
        <p:txBody>
          <a:bodyPr>
            <a:normAutofit/>
          </a:bodyPr>
          <a:lstStyle/>
          <a:p>
            <a:r>
              <a:rPr lang="en-US" dirty="0"/>
              <a:t>28 CFR Part 42: Nondiscrimination in Federally Assisted Programs</a:t>
            </a:r>
          </a:p>
          <a:p>
            <a:r>
              <a:rPr lang="en-US" dirty="0"/>
              <a:t>U.S. Department of Agriculture (USDA)</a:t>
            </a:r>
          </a:p>
          <a:p>
            <a:r>
              <a:rPr lang="en-US" dirty="0"/>
              <a:t>Food and Nutrition Service (FNS) Instruction 113-1 Appendix B</a:t>
            </a:r>
          </a:p>
          <a:p>
            <a:endParaRPr lang="en-US" dirty="0"/>
          </a:p>
          <a:p>
            <a:endParaRPr lang="en-US" dirty="0"/>
          </a:p>
        </p:txBody>
      </p:sp>
      <p:sp>
        <p:nvSpPr>
          <p:cNvPr id="4" name="Content Placeholder 3">
            <a:extLst>
              <a:ext uri="{FF2B5EF4-FFF2-40B4-BE49-F238E27FC236}">
                <a16:creationId xmlns:a16="http://schemas.microsoft.com/office/drawing/2014/main" id="{4779CCC8-5206-0F8A-4F67-0A1B9CABDFDC}"/>
              </a:ext>
            </a:extLst>
          </p:cNvPr>
          <p:cNvSpPr>
            <a:spLocks noGrp="1"/>
          </p:cNvSpPr>
          <p:nvPr>
            <p:ph sz="half" idx="2"/>
          </p:nvPr>
        </p:nvSpPr>
        <p:spPr/>
        <p:txBody>
          <a:bodyPr>
            <a:normAutofit/>
          </a:bodyPr>
          <a:lstStyle/>
          <a:p>
            <a:r>
              <a:rPr lang="en-US" dirty="0"/>
              <a:t>Executive Order 13166: Addresses/improves access requirements for persons with Limited English Proficiency (LEP)</a:t>
            </a:r>
          </a:p>
          <a:p>
            <a:endParaRPr lang="en-US" dirty="0"/>
          </a:p>
        </p:txBody>
      </p:sp>
      <p:sp>
        <p:nvSpPr>
          <p:cNvPr id="5" name="Footer Placeholder 4">
            <a:extLst>
              <a:ext uri="{FF2B5EF4-FFF2-40B4-BE49-F238E27FC236}">
                <a16:creationId xmlns:a16="http://schemas.microsoft.com/office/drawing/2014/main" id="{BAC1EEA6-21E9-94EC-0479-40E22E37AF15}"/>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4F45FABD-73C7-05E3-6BC4-A9A457836C1E}"/>
              </a:ext>
            </a:extLst>
          </p:cNvPr>
          <p:cNvSpPr>
            <a:spLocks noGrp="1"/>
          </p:cNvSpPr>
          <p:nvPr>
            <p:ph type="sldNum" sz="quarter" idx="11"/>
          </p:nvPr>
        </p:nvSpPr>
        <p:spPr/>
        <p:txBody>
          <a:bodyPr/>
          <a:lstStyle/>
          <a:p>
            <a:fld id="{837567C3-0D5D-47E1-A377-AE5747CE7E83}" type="slidenum">
              <a:rPr lang="en-US" smtClean="0"/>
              <a:t>5</a:t>
            </a:fld>
            <a:endParaRPr lang="en-US"/>
          </a:p>
        </p:txBody>
      </p:sp>
    </p:spTree>
    <p:extLst>
      <p:ext uri="{BB962C8B-B14F-4D97-AF65-F5344CB8AC3E}">
        <p14:creationId xmlns:p14="http://schemas.microsoft.com/office/powerpoint/2010/main" val="2967556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Providing Language Assistance, continued</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r>
              <a:rPr lang="en-US" dirty="0"/>
              <a:t>SFAs must identify their district’s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3B5836A7-DC00-C077-B847-3A7149FE0ABC}"/>
              </a:ext>
            </a:extLst>
          </p:cNvPr>
          <p:cNvSpPr>
            <a:spLocks noGrp="1"/>
          </p:cNvSpPr>
          <p:nvPr>
            <p:ph sz="half" idx="2"/>
          </p:nvPr>
        </p:nvSpPr>
        <p:spPr/>
        <p:txBody>
          <a:bodyPr/>
          <a:lstStyle/>
          <a:p>
            <a:pPr marL="0" indent="0">
              <a:buNone/>
            </a:pPr>
            <a:r>
              <a:rPr lang="en-US" dirty="0"/>
              <a:t>Documents or Services</a:t>
            </a:r>
          </a:p>
          <a:p>
            <a:r>
              <a:rPr lang="en-US" dirty="0"/>
              <a:t>Free and reduced-price applications</a:t>
            </a:r>
          </a:p>
          <a:p>
            <a:r>
              <a:rPr lang="en-US" dirty="0"/>
              <a:t>Notification letters</a:t>
            </a:r>
          </a:p>
          <a:p>
            <a:r>
              <a:rPr lang="en-US" dirty="0"/>
              <a:t>Interpretive services for parent questions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10" name="TextBox 9">
            <a:hlinkClick r:id="rId2"/>
            <a:extLst>
              <a:ext uri="{FF2B5EF4-FFF2-40B4-BE49-F238E27FC236}">
                <a16:creationId xmlns:a16="http://schemas.microsoft.com/office/drawing/2014/main" id="{1C00B177-0965-2383-0633-C5116C851702}"/>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https://www.fns.usda.gov/cn/translated-applications</a:t>
            </a:r>
          </a:p>
        </p:txBody>
      </p:sp>
      <p:sp>
        <p:nvSpPr>
          <p:cNvPr id="3" name="Slide Number Placeholder 2">
            <a:extLst>
              <a:ext uri="{FF2B5EF4-FFF2-40B4-BE49-F238E27FC236}">
                <a16:creationId xmlns:a16="http://schemas.microsoft.com/office/drawing/2014/main" id="{8EB29922-DB01-968A-5F83-63554D842F4A}"/>
              </a:ext>
            </a:extLst>
          </p:cNvPr>
          <p:cNvSpPr>
            <a:spLocks noGrp="1"/>
          </p:cNvSpPr>
          <p:nvPr>
            <p:ph type="sldNum" sz="quarter" idx="11"/>
          </p:nvPr>
        </p:nvSpPr>
        <p:spPr/>
        <p:txBody>
          <a:bodyPr/>
          <a:lstStyle/>
          <a:p>
            <a:fld id="{837567C3-0D5D-47E1-A377-AE5747CE7E83}" type="slidenum">
              <a:rPr lang="en-US" smtClean="0"/>
              <a:t>50</a:t>
            </a:fld>
            <a:endParaRPr lang="en-US" dirty="0"/>
          </a:p>
        </p:txBody>
      </p:sp>
    </p:spTree>
    <p:extLst>
      <p:ext uri="{BB962C8B-B14F-4D97-AF65-F5344CB8AC3E}">
        <p14:creationId xmlns:p14="http://schemas.microsoft.com/office/powerpoint/2010/main" val="3282264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LEP Taglines</a:t>
            </a:r>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Content Placeholder 2">
            <a:extLst>
              <a:ext uri="{FF2B5EF4-FFF2-40B4-BE49-F238E27FC236}">
                <a16:creationId xmlns:a16="http://schemas.microsoft.com/office/drawing/2014/main" id="{15547470-5050-AD9F-B2A7-5C6396A1530B}"/>
              </a:ext>
            </a:extLst>
          </p:cNvPr>
          <p:cNvSpPr>
            <a:spLocks noGrp="1"/>
          </p:cNvSpPr>
          <p:nvPr>
            <p:ph sz="half" idx="2"/>
          </p:nvPr>
        </p:nvSpPr>
        <p:spPr>
          <a:xfrm>
            <a:off x="5305425" y="1711325"/>
            <a:ext cx="6236542" cy="4351338"/>
          </a:xfrm>
        </p:spPr>
        <p:txBody>
          <a:bodyPr>
            <a:noAutofit/>
          </a:bodyPr>
          <a:lstStyle/>
          <a:p>
            <a:pPr marL="0" indent="0">
              <a:buNone/>
            </a:pPr>
            <a:r>
              <a:rPr lang="en-US" dirty="0"/>
              <a:t>Top six languages spoken in Connecticut schools according to October 2023 Public School Information System (PSIS) data collection</a:t>
            </a:r>
          </a:p>
          <a:p>
            <a:pPr marL="739775" indent="-457200">
              <a:spcBef>
                <a:spcPts val="600"/>
              </a:spcBef>
              <a:buFont typeface="+mj-lt"/>
              <a:buAutoNum type="arabicPeriod"/>
            </a:pPr>
            <a:r>
              <a:rPr lang="en-US" sz="2400" dirty="0"/>
              <a:t>Spanish </a:t>
            </a:r>
          </a:p>
          <a:p>
            <a:pPr marL="739775" indent="-457200">
              <a:spcBef>
                <a:spcPts val="600"/>
              </a:spcBef>
              <a:buFont typeface="+mj-lt"/>
              <a:buAutoNum type="arabicPeriod"/>
            </a:pPr>
            <a:r>
              <a:rPr lang="en-US" sz="2400" dirty="0"/>
              <a:t>Portuguese</a:t>
            </a:r>
          </a:p>
          <a:p>
            <a:pPr marL="739775" indent="-457200">
              <a:spcBef>
                <a:spcPts val="600"/>
              </a:spcBef>
              <a:buFont typeface="+mj-lt"/>
              <a:buAutoNum type="arabicPeriod"/>
            </a:pPr>
            <a:r>
              <a:rPr lang="en-US" sz="2400" dirty="0"/>
              <a:t>Arabic</a:t>
            </a:r>
          </a:p>
          <a:p>
            <a:pPr marL="739775" indent="-457200">
              <a:spcBef>
                <a:spcPts val="600"/>
              </a:spcBef>
              <a:buFont typeface="+mj-lt"/>
              <a:buAutoNum type="arabicPeriod"/>
            </a:pPr>
            <a:r>
              <a:rPr lang="en-US" sz="2400" dirty="0"/>
              <a:t>Chinese Mandarin</a:t>
            </a:r>
          </a:p>
          <a:p>
            <a:pPr marL="739775" indent="-457200">
              <a:spcBef>
                <a:spcPts val="600"/>
              </a:spcBef>
              <a:buFont typeface="+mj-lt"/>
              <a:buAutoNum type="arabicPeriod"/>
            </a:pPr>
            <a:r>
              <a:rPr lang="en-US" sz="2400" dirty="0"/>
              <a:t>Polish</a:t>
            </a:r>
          </a:p>
          <a:p>
            <a:pPr marL="739775" indent="-457200">
              <a:spcBef>
                <a:spcPts val="600"/>
              </a:spcBef>
              <a:buFont typeface="+mj-lt"/>
              <a:buAutoNum type="arabicPeriod"/>
            </a:pPr>
            <a:r>
              <a:rPr lang="en-US" sz="2400" dirty="0"/>
              <a:t>Haitian-Creole</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1"/>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7A983C41-D532-311B-F6F9-113BA0BBBD91}"/>
              </a:ext>
            </a:extLst>
          </p:cNvPr>
          <p:cNvSpPr>
            <a:spLocks noGrp="1"/>
          </p:cNvSpPr>
          <p:nvPr>
            <p:ph type="sldNum" sz="quarter" idx="12"/>
          </p:nvPr>
        </p:nvSpPr>
        <p:spPr/>
        <p:txBody>
          <a:bodyPr/>
          <a:lstStyle/>
          <a:p>
            <a:fld id="{837567C3-0D5D-47E1-A377-AE5747CE7E83}" type="slidenum">
              <a:rPr lang="en-US" smtClean="0"/>
              <a:t>51</a:t>
            </a:fld>
            <a:endParaRPr lang="en-US"/>
          </a:p>
        </p:txBody>
      </p:sp>
    </p:spTree>
    <p:extLst>
      <p:ext uri="{BB962C8B-B14F-4D97-AF65-F5344CB8AC3E}">
        <p14:creationId xmlns:p14="http://schemas.microsoft.com/office/powerpoint/2010/main" val="3566925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Sample LEP Taglines Available</a:t>
            </a:r>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TextBox 4">
            <a:hlinkClick r:id="rId2"/>
            <a:extLst>
              <a:ext uri="{FF2B5EF4-FFF2-40B4-BE49-F238E27FC236}">
                <a16:creationId xmlns:a16="http://schemas.microsoft.com/office/drawing/2014/main" id="{716857AC-045F-A5AE-0C5C-0176F2DE2267}"/>
              </a:ext>
              <a:ext uri="{C183D7F6-B498-43B3-948B-1728B52AA6E4}">
                <adec:decorative xmlns:adec="http://schemas.microsoft.com/office/drawing/2017/decorative" val="1"/>
              </a:ext>
            </a:extLst>
          </p:cNvPr>
          <p:cNvSpPr txBox="1"/>
          <p:nvPr/>
        </p:nvSpPr>
        <p:spPr>
          <a:xfrm>
            <a:off x="1514475" y="6061887"/>
            <a:ext cx="10677524" cy="338554"/>
          </a:xfrm>
          <a:prstGeom prst="rect">
            <a:avLst/>
          </a:prstGeom>
          <a:noFill/>
        </p:spPr>
        <p:txBody>
          <a:bodyPr wrap="square">
            <a:spAutoFit/>
          </a:bodyPr>
          <a:lstStyle/>
          <a:p>
            <a:pPr indent="-342900">
              <a:spcBef>
                <a:spcPct val="20000"/>
              </a:spcBef>
              <a:defRPr/>
            </a:pPr>
            <a:r>
              <a:rPr lang="en-US" sz="1600" b="1" dirty="0">
                <a:latin typeface="Calibri" panose="020F0502020204030204" pitchFamily="34" charset="0"/>
                <a:ea typeface="Calibri" panose="020F0502020204030204" pitchFamily="34" charset="0"/>
                <a:cs typeface="Calibri" panose="020F0502020204030204" pitchFamily="34" charset="0"/>
              </a:rPr>
              <a:t>https://portal.ct.gov/-/media/sde/nutrition/nslp/forms/freered/taglines_providing_meaningful_access_cnps.pdf</a:t>
            </a:r>
          </a:p>
        </p:txBody>
      </p:sp>
      <p:pic>
        <p:nvPicPr>
          <p:cNvPr id="6" name="Picture 5" descr="Sample taglines for the Child Nutrition Programs">
            <a:extLst>
              <a:ext uri="{FF2B5EF4-FFF2-40B4-BE49-F238E27FC236}">
                <a16:creationId xmlns:a16="http://schemas.microsoft.com/office/drawing/2014/main" id="{27188416-0911-FE11-DB47-6A648A6C7D25}"/>
              </a:ext>
            </a:extLst>
          </p:cNvPr>
          <p:cNvPicPr>
            <a:picLocks noChangeAspect="1"/>
          </p:cNvPicPr>
          <p:nvPr/>
        </p:nvPicPr>
        <p:blipFill>
          <a:blip r:embed="rId3"/>
          <a:stretch>
            <a:fillRect/>
          </a:stretch>
        </p:blipFill>
        <p:spPr>
          <a:xfrm>
            <a:off x="4394307" y="1705054"/>
            <a:ext cx="3403386" cy="4238477"/>
          </a:xfrm>
          <a:prstGeom prst="rect">
            <a:avLst/>
          </a:prstGeom>
          <a:ln w="38100">
            <a:solidFill>
              <a:srgbClr val="4B5E96"/>
            </a:solidFill>
          </a:ln>
        </p:spPr>
      </p:pic>
      <p:sp>
        <p:nvSpPr>
          <p:cNvPr id="3" name="Slide Number Placeholder 2">
            <a:extLst>
              <a:ext uri="{FF2B5EF4-FFF2-40B4-BE49-F238E27FC236}">
                <a16:creationId xmlns:a16="http://schemas.microsoft.com/office/drawing/2014/main" id="{10494894-C03A-884C-50AB-F0F847ACFDDB}"/>
              </a:ext>
            </a:extLst>
          </p:cNvPr>
          <p:cNvSpPr>
            <a:spLocks noGrp="1"/>
          </p:cNvSpPr>
          <p:nvPr>
            <p:ph type="sldNum" sz="quarter" idx="11"/>
          </p:nvPr>
        </p:nvSpPr>
        <p:spPr/>
        <p:txBody>
          <a:bodyPr/>
          <a:lstStyle/>
          <a:p>
            <a:fld id="{837567C3-0D5D-47E1-A377-AE5747CE7E83}" type="slidenum">
              <a:rPr lang="en-US" smtClean="0"/>
              <a:t>52</a:t>
            </a:fld>
            <a:endParaRPr lang="en-US"/>
          </a:p>
        </p:txBody>
      </p:sp>
    </p:spTree>
    <p:extLst>
      <p:ext uri="{BB962C8B-B14F-4D97-AF65-F5344CB8AC3E}">
        <p14:creationId xmlns:p14="http://schemas.microsoft.com/office/powerpoint/2010/main" val="842822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LEP Accessibility for District Websites</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r>
              <a:rPr lang="en-US" dirty="0"/>
              <a:t>Does the website have the ability to provide information in another language?</a:t>
            </a:r>
          </a:p>
          <a:p>
            <a:r>
              <a:rPr lang="en-US" dirty="0"/>
              <a:t>Would an LEP individual be able to find out how to access the webpage in another language?</a:t>
            </a:r>
          </a:p>
        </p:txBody>
      </p:sp>
      <p:sp>
        <p:nvSpPr>
          <p:cNvPr id="3" name="Content Placeholder 2">
            <a:extLst>
              <a:ext uri="{FF2B5EF4-FFF2-40B4-BE49-F238E27FC236}">
                <a16:creationId xmlns:a16="http://schemas.microsoft.com/office/drawing/2014/main" id="{90C847D3-5009-91CB-87D8-47FC5981B490}"/>
              </a:ext>
            </a:extLst>
          </p:cNvPr>
          <p:cNvSpPr>
            <a:spLocks noGrp="1"/>
          </p:cNvSpPr>
          <p:nvPr>
            <p:ph sz="half" idx="2"/>
          </p:nvPr>
        </p:nvSpPr>
        <p:spPr/>
        <p:txBody>
          <a:bodyPr/>
          <a:lstStyle/>
          <a:p>
            <a:r>
              <a:rPr lang="en-US" dirty="0"/>
              <a:t>Work with your IT department to make the district website more accessible to LEP persons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2DF496E7-11EC-BF43-F7DA-74E71D8B42DB}"/>
              </a:ext>
            </a:extLst>
          </p:cNvPr>
          <p:cNvSpPr>
            <a:spLocks noGrp="1"/>
          </p:cNvSpPr>
          <p:nvPr>
            <p:ph type="sldNum" sz="quarter" idx="11"/>
          </p:nvPr>
        </p:nvSpPr>
        <p:spPr/>
        <p:txBody>
          <a:bodyPr/>
          <a:lstStyle/>
          <a:p>
            <a:fld id="{837567C3-0D5D-47E1-A377-AE5747CE7E83}" type="slidenum">
              <a:rPr lang="en-US" smtClean="0"/>
              <a:t>53</a:t>
            </a:fld>
            <a:endParaRPr lang="en-US"/>
          </a:p>
        </p:txBody>
      </p:sp>
    </p:spTree>
    <p:extLst>
      <p:ext uri="{BB962C8B-B14F-4D97-AF65-F5344CB8AC3E}">
        <p14:creationId xmlns:p14="http://schemas.microsoft.com/office/powerpoint/2010/main" val="563418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Website LEP Examples</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r>
              <a:rPr lang="en-US" dirty="0"/>
              <a:t>If Spanish was your native language and you could not read English, which format would be the most helpful to indicate the website was available in other languages?</a:t>
            </a:r>
          </a:p>
        </p:txBody>
      </p:sp>
      <p:sp>
        <p:nvSpPr>
          <p:cNvPr id="10" name="Content Placeholder 9">
            <a:extLst>
              <a:ext uri="{FF2B5EF4-FFF2-40B4-BE49-F238E27FC236}">
                <a16:creationId xmlns:a16="http://schemas.microsoft.com/office/drawing/2014/main" id="{DED87CB1-FF1B-000B-D4D0-BA96D66DE5AC}"/>
              </a:ext>
            </a:extLst>
          </p:cNvPr>
          <p:cNvSpPr>
            <a:spLocks noGrp="1"/>
          </p:cNvSpPr>
          <p:nvPr>
            <p:ph sz="half" idx="2"/>
          </p:nvPr>
        </p:nvSpPr>
        <p:spPr/>
        <p:txBody>
          <a:bodyPr/>
          <a:lstStyle/>
          <a:p>
            <a:r>
              <a:rPr lang="en-US" dirty="0"/>
              <a:t>Example 1</a:t>
            </a:r>
          </a:p>
          <a:p>
            <a:endParaRPr lang="en-US" dirty="0"/>
          </a:p>
          <a:p>
            <a:endParaRPr lang="en-US" dirty="0"/>
          </a:p>
          <a:p>
            <a:endParaRPr lang="en-US" dirty="0"/>
          </a:p>
          <a:p>
            <a:r>
              <a:rPr lang="en-US" dirty="0"/>
              <a:t>Example 2</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7" name="Picture 1" descr="Sample webpage to select language (in English)">
            <a:extLst>
              <a:ext uri="{FF2B5EF4-FFF2-40B4-BE49-F238E27FC236}">
                <a16:creationId xmlns:a16="http://schemas.microsoft.com/office/drawing/2014/main" id="{B95AD8F2-A4E7-D038-DDDA-A2A3B75EB4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2218643"/>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Sample webpage to select language (in different languages)">
            <a:extLst>
              <a:ext uri="{FF2B5EF4-FFF2-40B4-BE49-F238E27FC236}">
                <a16:creationId xmlns:a16="http://schemas.microsoft.com/office/drawing/2014/main" id="{2BBD5DB8-58A0-734F-7C31-0E77056444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1024" y="45716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4785748-8ADA-FB76-DB5D-B4223A57E1FF}"/>
              </a:ext>
            </a:extLst>
          </p:cNvPr>
          <p:cNvSpPr>
            <a:spLocks noGrp="1"/>
          </p:cNvSpPr>
          <p:nvPr>
            <p:ph type="sldNum" sz="quarter" idx="11"/>
          </p:nvPr>
        </p:nvSpPr>
        <p:spPr/>
        <p:txBody>
          <a:bodyPr/>
          <a:lstStyle/>
          <a:p>
            <a:fld id="{837567C3-0D5D-47E1-A377-AE5747CE7E83}" type="slidenum">
              <a:rPr lang="en-US" smtClean="0"/>
              <a:t>54</a:t>
            </a:fld>
            <a:endParaRPr lang="en-US"/>
          </a:p>
        </p:txBody>
      </p:sp>
    </p:spTree>
    <p:extLst>
      <p:ext uri="{BB962C8B-B14F-4D97-AF65-F5344CB8AC3E}">
        <p14:creationId xmlns:p14="http://schemas.microsoft.com/office/powerpoint/2010/main" val="3182848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Website LEP Examples: Answer</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r>
              <a:rPr lang="en-US" dirty="0"/>
              <a:t>If Spanish was your native language and you could not read English, which format would be the most helpful to indicate the website was available in other languages?</a:t>
            </a:r>
          </a:p>
          <a:p>
            <a:endParaRPr lang="en-US" dirty="0"/>
          </a:p>
        </p:txBody>
      </p:sp>
      <p:sp>
        <p:nvSpPr>
          <p:cNvPr id="10" name="Content Placeholder 9">
            <a:extLst>
              <a:ext uri="{FF2B5EF4-FFF2-40B4-BE49-F238E27FC236}">
                <a16:creationId xmlns:a16="http://schemas.microsoft.com/office/drawing/2014/main" id="{DED87CB1-FF1B-000B-D4D0-BA96D66DE5AC}"/>
              </a:ext>
            </a:extLst>
          </p:cNvPr>
          <p:cNvSpPr>
            <a:spLocks noGrp="1"/>
          </p:cNvSpPr>
          <p:nvPr>
            <p:ph sz="half" idx="2"/>
          </p:nvPr>
        </p:nvSpPr>
        <p:spPr/>
        <p:txBody>
          <a:bodyPr/>
          <a:lstStyle/>
          <a:p>
            <a:pPr marL="0" indent="0">
              <a:buNone/>
            </a:pPr>
            <a:r>
              <a:rPr lang="en-US" dirty="0">
                <a:solidFill>
                  <a:srgbClr val="8E0000"/>
                </a:solidFill>
              </a:rPr>
              <a:t>Answer: </a:t>
            </a:r>
            <a:r>
              <a:rPr lang="en-US" dirty="0"/>
              <a:t>Example 2 </a:t>
            </a:r>
          </a:p>
          <a:p>
            <a:pPr>
              <a:spcBef>
                <a:spcPts val="600"/>
              </a:spcBef>
            </a:pPr>
            <a:r>
              <a:rPr lang="en-US" dirty="0"/>
              <a:t>Shows the language options recognizable to a LEP individual </a:t>
            </a:r>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9" name="Picture 2" descr="Sample webpage to select language (in different languages)">
            <a:extLst>
              <a:ext uri="{FF2B5EF4-FFF2-40B4-BE49-F238E27FC236}">
                <a16:creationId xmlns:a16="http://schemas.microsoft.com/office/drawing/2014/main" id="{2BBD5DB8-58A0-734F-7C31-0E7705644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6219" y="3269183"/>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52BA1D-D46D-7D6C-F3AE-C2BE3D5C0730}"/>
              </a:ext>
            </a:extLst>
          </p:cNvPr>
          <p:cNvSpPr txBox="1"/>
          <p:nvPr/>
        </p:nvSpPr>
        <p:spPr>
          <a:xfrm>
            <a:off x="1802014" y="5325517"/>
            <a:ext cx="8587972" cy="830997"/>
          </a:xfrm>
          <a:prstGeom prst="rect">
            <a:avLst/>
          </a:prstGeom>
          <a:solidFill>
            <a:srgbClr val="435485"/>
          </a:solidFill>
        </p:spPr>
        <p:txBody>
          <a:bodyPr wrap="square">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Work with your district or school website designer to see if the website has the capability to offer language assistance in this way</a:t>
            </a:r>
          </a:p>
        </p:txBody>
      </p:sp>
      <p:sp>
        <p:nvSpPr>
          <p:cNvPr id="3" name="Slide Number Placeholder 2">
            <a:extLst>
              <a:ext uri="{FF2B5EF4-FFF2-40B4-BE49-F238E27FC236}">
                <a16:creationId xmlns:a16="http://schemas.microsoft.com/office/drawing/2014/main" id="{A8D6E9CA-8413-6ADE-5644-BF032B57456C}"/>
              </a:ext>
            </a:extLst>
          </p:cNvPr>
          <p:cNvSpPr>
            <a:spLocks noGrp="1"/>
          </p:cNvSpPr>
          <p:nvPr>
            <p:ph type="sldNum" sz="quarter" idx="11"/>
          </p:nvPr>
        </p:nvSpPr>
        <p:spPr/>
        <p:txBody>
          <a:bodyPr/>
          <a:lstStyle/>
          <a:p>
            <a:fld id="{837567C3-0D5D-47E1-A377-AE5747CE7E83}" type="slidenum">
              <a:rPr lang="en-US" smtClean="0"/>
              <a:t>55</a:t>
            </a:fld>
            <a:endParaRPr lang="en-US"/>
          </a:p>
        </p:txBody>
      </p:sp>
    </p:spTree>
    <p:extLst>
      <p:ext uri="{BB962C8B-B14F-4D97-AF65-F5344CB8AC3E}">
        <p14:creationId xmlns:p14="http://schemas.microsoft.com/office/powerpoint/2010/main" val="3383257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Autofit/>
          </a:bodyPr>
          <a:lstStyle/>
          <a:p>
            <a:r>
              <a:rPr lang="en-US" altLang="en-US" sz="3400" dirty="0"/>
              <a:t>CSDE’s English Learner/Multilingual Learner </a:t>
            </a:r>
            <a:br>
              <a:rPr lang="en-US" altLang="en-US" sz="3400" dirty="0"/>
            </a:br>
            <a:r>
              <a:rPr lang="en-US" altLang="en-US" sz="3400" dirty="0"/>
              <a:t>(EL/ML) Website</a:t>
            </a:r>
            <a:endParaRPr lang="en-US" sz="3400"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idx="1"/>
          </p:nvPr>
        </p:nvSpPr>
        <p:spPr/>
        <p:txBody>
          <a:bodyPr>
            <a:noAutofit/>
          </a:bodyPr>
          <a:lstStyle/>
          <a:p>
            <a:pPr>
              <a:spcBef>
                <a:spcPts val="600"/>
              </a:spcBef>
            </a:pPr>
            <a:r>
              <a:rPr lang="en-US" dirty="0"/>
              <a:t>English Learners and Bilingual Education Statues</a:t>
            </a:r>
          </a:p>
          <a:p>
            <a:pPr>
              <a:spcBef>
                <a:spcPts val="600"/>
              </a:spcBef>
            </a:pPr>
            <a:r>
              <a:rPr lang="en-US" dirty="0"/>
              <a:t>Connecticut English Language Proficiency (CELP) Standards</a:t>
            </a:r>
          </a:p>
          <a:p>
            <a:pPr>
              <a:spcBef>
                <a:spcPts val="600"/>
              </a:spcBef>
            </a:pPr>
            <a:r>
              <a:rPr lang="en-US" dirty="0"/>
              <a:t>English Learners Data Bulletin</a:t>
            </a:r>
          </a:p>
          <a:p>
            <a:endParaRPr lang="en-US" dirty="0"/>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7" name="TextBox 6">
            <a:hlinkClick r:id="rId2"/>
            <a:extLst>
              <a:ext uri="{FF2B5EF4-FFF2-40B4-BE49-F238E27FC236}">
                <a16:creationId xmlns:a16="http://schemas.microsoft.com/office/drawing/2014/main" id="{9B97FBA3-BF49-02E5-2CDA-9B28FC48A4B3}"/>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https://portal.ct.gov/sde/english-learners/english-learner-multilingual-learner</a:t>
            </a:r>
          </a:p>
        </p:txBody>
      </p:sp>
      <p:pic>
        <p:nvPicPr>
          <p:cNvPr id="12" name="Picture 11" descr="screenshot of CSDE's English Learner/ Multilingual Learner (EL/ML) website &#10;">
            <a:extLst>
              <a:ext uri="{FF2B5EF4-FFF2-40B4-BE49-F238E27FC236}">
                <a16:creationId xmlns:a16="http://schemas.microsoft.com/office/drawing/2014/main" id="{0398611E-1C5B-8B8A-7D50-85CBD2AD83BC}"/>
              </a:ext>
            </a:extLst>
          </p:cNvPr>
          <p:cNvPicPr>
            <a:picLocks noChangeAspect="1"/>
          </p:cNvPicPr>
          <p:nvPr/>
        </p:nvPicPr>
        <p:blipFill>
          <a:blip r:embed="rId3"/>
          <a:stretch>
            <a:fillRect/>
          </a:stretch>
        </p:blipFill>
        <p:spPr>
          <a:xfrm>
            <a:off x="6624735" y="1810186"/>
            <a:ext cx="5009024" cy="4035654"/>
          </a:xfrm>
          <a:prstGeom prst="rect">
            <a:avLst/>
          </a:prstGeom>
          <a:ln>
            <a:solidFill>
              <a:srgbClr val="435485"/>
            </a:solidFill>
          </a:ln>
        </p:spPr>
      </p:pic>
      <p:sp>
        <p:nvSpPr>
          <p:cNvPr id="3" name="Slide Number Placeholder 2">
            <a:extLst>
              <a:ext uri="{FF2B5EF4-FFF2-40B4-BE49-F238E27FC236}">
                <a16:creationId xmlns:a16="http://schemas.microsoft.com/office/drawing/2014/main" id="{529C6A3F-D219-E4E0-E460-B5510A71A8B3}"/>
              </a:ext>
            </a:extLst>
          </p:cNvPr>
          <p:cNvSpPr>
            <a:spLocks noGrp="1"/>
          </p:cNvSpPr>
          <p:nvPr>
            <p:ph type="sldNum" sz="quarter" idx="11"/>
          </p:nvPr>
        </p:nvSpPr>
        <p:spPr/>
        <p:txBody>
          <a:bodyPr/>
          <a:lstStyle/>
          <a:p>
            <a:fld id="{837567C3-0D5D-47E1-A377-AE5747CE7E83}" type="slidenum">
              <a:rPr lang="en-US" smtClean="0"/>
              <a:t>56</a:t>
            </a:fld>
            <a:endParaRPr lang="en-US"/>
          </a:p>
        </p:txBody>
      </p:sp>
    </p:spTree>
    <p:extLst>
      <p:ext uri="{BB962C8B-B14F-4D97-AF65-F5344CB8AC3E}">
        <p14:creationId xmlns:p14="http://schemas.microsoft.com/office/powerpoint/2010/main" val="3302056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Federal LEP Website</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idx="1"/>
          </p:nvPr>
        </p:nvSpPr>
        <p:spPr>
          <a:xfrm>
            <a:off x="838201" y="1711325"/>
            <a:ext cx="3705807" cy="4351338"/>
          </a:xfrm>
        </p:spPr>
        <p:txBody>
          <a:bodyPr>
            <a:noAutofit/>
          </a:bodyPr>
          <a:lstStyle/>
          <a:p>
            <a:pPr>
              <a:spcBef>
                <a:spcPts val="600"/>
              </a:spcBef>
            </a:pPr>
            <a:r>
              <a:rPr lang="en-US" dirty="0"/>
              <a:t>More information and resources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7" name="TextBox 6">
            <a:hlinkClick r:id="rId2"/>
            <a:extLst>
              <a:ext uri="{FF2B5EF4-FFF2-40B4-BE49-F238E27FC236}">
                <a16:creationId xmlns:a16="http://schemas.microsoft.com/office/drawing/2014/main" id="{9B97FBA3-BF49-02E5-2CDA-9B28FC48A4B3}"/>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https://www.lep.gov/</a:t>
            </a:r>
          </a:p>
        </p:txBody>
      </p:sp>
      <p:pic>
        <p:nvPicPr>
          <p:cNvPr id="14" name="Picture 13" descr="Screenshot of the LEP.gov Website">
            <a:extLst>
              <a:ext uri="{FF2B5EF4-FFF2-40B4-BE49-F238E27FC236}">
                <a16:creationId xmlns:a16="http://schemas.microsoft.com/office/drawing/2014/main" id="{ACE69733-8EDC-4664-344F-57C70D265FD8}"/>
              </a:ext>
            </a:extLst>
          </p:cNvPr>
          <p:cNvPicPr>
            <a:picLocks noChangeAspect="1"/>
          </p:cNvPicPr>
          <p:nvPr/>
        </p:nvPicPr>
        <p:blipFill>
          <a:blip r:embed="rId3"/>
          <a:stretch>
            <a:fillRect/>
          </a:stretch>
        </p:blipFill>
        <p:spPr>
          <a:xfrm>
            <a:off x="5965382" y="1734889"/>
            <a:ext cx="5209540" cy="4109343"/>
          </a:xfrm>
          <a:prstGeom prst="rect">
            <a:avLst/>
          </a:prstGeom>
          <a:ln>
            <a:solidFill>
              <a:srgbClr val="435485"/>
            </a:solidFill>
          </a:ln>
        </p:spPr>
      </p:pic>
      <p:sp>
        <p:nvSpPr>
          <p:cNvPr id="3" name="Slide Number Placeholder 2">
            <a:extLst>
              <a:ext uri="{FF2B5EF4-FFF2-40B4-BE49-F238E27FC236}">
                <a16:creationId xmlns:a16="http://schemas.microsoft.com/office/drawing/2014/main" id="{7DFBAB8F-A08C-8EE6-BA26-F1C2775B319F}"/>
              </a:ext>
            </a:extLst>
          </p:cNvPr>
          <p:cNvSpPr>
            <a:spLocks noGrp="1"/>
          </p:cNvSpPr>
          <p:nvPr>
            <p:ph type="sldNum" sz="quarter" idx="11"/>
          </p:nvPr>
        </p:nvSpPr>
        <p:spPr/>
        <p:txBody>
          <a:bodyPr/>
          <a:lstStyle/>
          <a:p>
            <a:fld id="{837567C3-0D5D-47E1-A377-AE5747CE7E83}" type="slidenum">
              <a:rPr lang="en-US" smtClean="0"/>
              <a:t>57</a:t>
            </a:fld>
            <a:endParaRPr lang="en-US"/>
          </a:p>
        </p:txBody>
      </p:sp>
    </p:spTree>
    <p:extLst>
      <p:ext uri="{BB962C8B-B14F-4D97-AF65-F5344CB8AC3E}">
        <p14:creationId xmlns:p14="http://schemas.microsoft.com/office/powerpoint/2010/main" val="1925546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CA633-C226-03A7-C935-DB389EE9B587}"/>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4E120CBB-BED2-1080-79B5-F7CC0BBD062C}"/>
              </a:ext>
            </a:extLst>
          </p:cNvPr>
          <p:cNvSpPr>
            <a:spLocks noGrp="1"/>
          </p:cNvSpPr>
          <p:nvPr>
            <p:ph type="sldNum" sz="quarter" idx="11"/>
          </p:nvPr>
        </p:nvSpPr>
        <p:spPr/>
        <p:txBody>
          <a:bodyPr/>
          <a:lstStyle/>
          <a:p>
            <a:fld id="{837567C3-0D5D-47E1-A377-AE5747CE7E83}" type="slidenum">
              <a:rPr lang="en-US" smtClean="0"/>
              <a:t>58</a:t>
            </a:fld>
            <a:endParaRPr lang="en-US"/>
          </a:p>
        </p:txBody>
      </p:sp>
    </p:spTree>
    <p:extLst>
      <p:ext uri="{BB962C8B-B14F-4D97-AF65-F5344CB8AC3E}">
        <p14:creationId xmlns:p14="http://schemas.microsoft.com/office/powerpoint/2010/main" val="2826284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Laws Prohibit Disability Discrimination</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r>
              <a:rPr lang="en-US" dirty="0"/>
              <a:t>The ADA, 28 CFR Part 35, Title II, Subtitle A, prohibits discrimination on the basis of disability in all services, programs and activities provided to the public by State and local government</a:t>
            </a:r>
          </a:p>
          <a:p>
            <a:pPr>
              <a:spcBef>
                <a:spcPts val="600"/>
              </a:spcBef>
            </a:pPr>
            <a:endParaRPr lang="en-US" dirty="0"/>
          </a:p>
          <a:p>
            <a:pPr marL="0" indent="0">
              <a:buNone/>
            </a:pPr>
            <a:endParaRPr lang="en-US" dirty="0"/>
          </a:p>
          <a:p>
            <a:endParaRPr lang="en-US" dirty="0"/>
          </a:p>
        </p:txBody>
      </p:sp>
      <p:sp>
        <p:nvSpPr>
          <p:cNvPr id="3" name="Content Placeholder 2">
            <a:extLst>
              <a:ext uri="{FF2B5EF4-FFF2-40B4-BE49-F238E27FC236}">
                <a16:creationId xmlns:a16="http://schemas.microsoft.com/office/drawing/2014/main" id="{E9915363-CC99-5125-9172-2EFFCEACC769}"/>
              </a:ext>
            </a:extLst>
          </p:cNvPr>
          <p:cNvSpPr>
            <a:spLocks noGrp="1"/>
          </p:cNvSpPr>
          <p:nvPr>
            <p:ph sz="half" idx="2"/>
          </p:nvPr>
        </p:nvSpPr>
        <p:spPr>
          <a:xfrm>
            <a:off x="8220364" y="1711325"/>
            <a:ext cx="3345864" cy="3625785"/>
          </a:xfrm>
          <a:ln>
            <a:solidFill>
              <a:srgbClr val="8E0000"/>
            </a:solidFill>
          </a:ln>
        </p:spPr>
        <p:txBody>
          <a:bodyPr/>
          <a:lstStyle/>
          <a:p>
            <a:pPr marL="55563" indent="0">
              <a:buNone/>
            </a:pPr>
            <a:r>
              <a:rPr lang="en-US" dirty="0"/>
              <a:t>These civil rights laws protect persons with disabilities if they are potential applicants or participants in any FNS funded programs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5EE4105E-39EA-0775-DA7F-FC691852BFCB}"/>
              </a:ext>
            </a:extLst>
          </p:cNvPr>
          <p:cNvSpPr>
            <a:spLocks noGrp="1"/>
          </p:cNvSpPr>
          <p:nvPr>
            <p:ph type="sldNum" sz="quarter" idx="11"/>
          </p:nvPr>
        </p:nvSpPr>
        <p:spPr/>
        <p:txBody>
          <a:bodyPr/>
          <a:lstStyle/>
          <a:p>
            <a:fld id="{837567C3-0D5D-47E1-A377-AE5747CE7E83}" type="slidenum">
              <a:rPr lang="en-US" smtClean="0"/>
              <a:t>59</a:t>
            </a:fld>
            <a:endParaRPr lang="en-US"/>
          </a:p>
        </p:txBody>
      </p:sp>
    </p:spTree>
    <p:extLst>
      <p:ext uri="{BB962C8B-B14F-4D97-AF65-F5344CB8AC3E}">
        <p14:creationId xmlns:p14="http://schemas.microsoft.com/office/powerpoint/2010/main" val="359826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DAFD-8FCA-2FCD-104F-E16F8B7641C9}"/>
              </a:ext>
            </a:extLst>
          </p:cNvPr>
          <p:cNvSpPr>
            <a:spLocks noGrp="1"/>
          </p:cNvSpPr>
          <p:nvPr>
            <p:ph type="title"/>
          </p:nvPr>
        </p:nvSpPr>
        <p:spPr/>
        <p:txBody>
          <a:bodyPr/>
          <a:lstStyle/>
          <a:p>
            <a:r>
              <a:rPr lang="en-US" dirty="0"/>
              <a:t>Civil Rights Program Authorities, continued</a:t>
            </a:r>
          </a:p>
        </p:txBody>
      </p:sp>
      <p:sp>
        <p:nvSpPr>
          <p:cNvPr id="3" name="Content Placeholder 2">
            <a:extLst>
              <a:ext uri="{FF2B5EF4-FFF2-40B4-BE49-F238E27FC236}">
                <a16:creationId xmlns:a16="http://schemas.microsoft.com/office/drawing/2014/main" id="{AADAF829-DA6D-493A-E3D6-89780FFB31F1}"/>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4" name="Content Placeholder 3">
            <a:extLst>
              <a:ext uri="{FF2B5EF4-FFF2-40B4-BE49-F238E27FC236}">
                <a16:creationId xmlns:a16="http://schemas.microsoft.com/office/drawing/2014/main" id="{2540DFE3-D1DC-E591-DC17-C2AD1F65AFB2}"/>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5" name="Footer Placeholder 4">
            <a:extLst>
              <a:ext uri="{FF2B5EF4-FFF2-40B4-BE49-F238E27FC236}">
                <a16:creationId xmlns:a16="http://schemas.microsoft.com/office/drawing/2014/main" id="{E45C468C-539B-C2A5-14CE-12C19BFDC96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6" name="Slide Number Placeholder 5">
            <a:extLst>
              <a:ext uri="{FF2B5EF4-FFF2-40B4-BE49-F238E27FC236}">
                <a16:creationId xmlns:a16="http://schemas.microsoft.com/office/drawing/2014/main" id="{DEFF1F79-ED97-A080-8AD4-5C22B6C8C1C5}"/>
              </a:ext>
            </a:extLst>
          </p:cNvPr>
          <p:cNvSpPr>
            <a:spLocks noGrp="1"/>
          </p:cNvSpPr>
          <p:nvPr>
            <p:ph type="sldNum" sz="quarter" idx="11"/>
          </p:nvPr>
        </p:nvSpPr>
        <p:spPr/>
        <p:txBody>
          <a:bodyPr/>
          <a:lstStyle/>
          <a:p>
            <a:fld id="{837567C3-0D5D-47E1-A377-AE5747CE7E83}" type="slidenum">
              <a:rPr lang="en-US" smtClean="0"/>
              <a:t>6</a:t>
            </a:fld>
            <a:endParaRPr lang="en-US"/>
          </a:p>
        </p:txBody>
      </p:sp>
    </p:spTree>
    <p:extLst>
      <p:ext uri="{BB962C8B-B14F-4D97-AF65-F5344CB8AC3E}">
        <p14:creationId xmlns:p14="http://schemas.microsoft.com/office/powerpoint/2010/main" val="2554136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E069323-9E39-390A-71EE-266E5E51E6AD}"/>
              </a:ext>
            </a:extLst>
          </p:cNvPr>
          <p:cNvSpPr>
            <a:spLocks noGrp="1"/>
          </p:cNvSpPr>
          <p:nvPr>
            <p:ph idx="1"/>
          </p:nvPr>
        </p:nvSpPr>
        <p:spPr/>
        <p:txBody>
          <a:bodyPr>
            <a:noAutofit/>
          </a:bodyPr>
          <a:lstStyle/>
          <a:p>
            <a:pPr marL="168275" indent="0">
              <a:spcBef>
                <a:spcPts val="600"/>
              </a:spcBef>
              <a:buNone/>
            </a:pPr>
            <a:r>
              <a:rPr lang="en-US" dirty="0"/>
              <a:t>Has a physical or mental impairment which substantially limits one or more major life activity, has a record of such an impairment, or is regarded as having and impairment  </a:t>
            </a:r>
          </a:p>
          <a:p>
            <a:pPr marL="690563" lvl="1" indent="0">
              <a:spcBef>
                <a:spcPts val="1800"/>
              </a:spcBef>
              <a:buNone/>
            </a:pPr>
            <a:r>
              <a:rPr lang="en-US" dirty="0"/>
              <a:t>Source: Section 504 of the Rehabilitation Act of 1973 and the American with Disabilities Act (ADA) of 1900, and the ADA Amendments Act of 2008 (P.L. 110-325)</a:t>
            </a:r>
          </a:p>
          <a:p>
            <a:pPr>
              <a:spcBef>
                <a:spcPts val="600"/>
              </a:spcBef>
            </a:pPr>
            <a:endParaRPr lang="en-US" dirty="0"/>
          </a:p>
          <a:p>
            <a:pPr>
              <a:spcBef>
                <a:spcPts val="600"/>
              </a:spcBef>
            </a:pPr>
            <a:endParaRPr lang="en-US" dirty="0"/>
          </a:p>
          <a:p>
            <a:pPr>
              <a:spcBef>
                <a:spcPts val="600"/>
              </a:spcBef>
            </a:pPr>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Title 4">
            <a:extLst>
              <a:ext uri="{FF2B5EF4-FFF2-40B4-BE49-F238E27FC236}">
                <a16:creationId xmlns:a16="http://schemas.microsoft.com/office/drawing/2014/main" id="{6AA7E1B3-D842-6303-F7EC-3412B1F5F230}"/>
              </a:ext>
            </a:extLst>
          </p:cNvPr>
          <p:cNvSpPr>
            <a:spLocks noGrp="1"/>
          </p:cNvSpPr>
          <p:nvPr>
            <p:ph type="title"/>
          </p:nvPr>
        </p:nvSpPr>
        <p:spPr/>
        <p:txBody>
          <a:bodyPr/>
          <a:lstStyle/>
          <a:p>
            <a:r>
              <a:rPr lang="en-US" sz="3600" dirty="0"/>
              <a:t>Person with a Disability</a:t>
            </a:r>
            <a:endParaRPr lang="en-US" dirty="0"/>
          </a:p>
        </p:txBody>
      </p:sp>
      <p:sp>
        <p:nvSpPr>
          <p:cNvPr id="2" name="Slide Number Placeholder 1">
            <a:extLst>
              <a:ext uri="{FF2B5EF4-FFF2-40B4-BE49-F238E27FC236}">
                <a16:creationId xmlns:a16="http://schemas.microsoft.com/office/drawing/2014/main" id="{AFD1162A-16BA-C45B-5571-574AB9D5923C}"/>
              </a:ext>
            </a:extLst>
          </p:cNvPr>
          <p:cNvSpPr>
            <a:spLocks noGrp="1"/>
          </p:cNvSpPr>
          <p:nvPr>
            <p:ph type="sldNum" sz="quarter" idx="11"/>
          </p:nvPr>
        </p:nvSpPr>
        <p:spPr/>
        <p:txBody>
          <a:bodyPr/>
          <a:lstStyle/>
          <a:p>
            <a:fld id="{837567C3-0D5D-47E1-A377-AE5747CE7E83}" type="slidenum">
              <a:rPr lang="en-US" smtClean="0"/>
              <a:t>60</a:t>
            </a:fld>
            <a:endParaRPr lang="en-US"/>
          </a:p>
        </p:txBody>
      </p:sp>
    </p:spTree>
    <p:extLst>
      <p:ext uri="{BB962C8B-B14F-4D97-AF65-F5344CB8AC3E}">
        <p14:creationId xmlns:p14="http://schemas.microsoft.com/office/powerpoint/2010/main" val="1552022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dirty="0"/>
              <a:t>SFAs Must Ensure Accessibility</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a:xfrm>
            <a:off x="838200" y="1739606"/>
            <a:ext cx="4789602" cy="4351338"/>
          </a:xfrm>
        </p:spPr>
        <p:txBody>
          <a:bodyPr>
            <a:noAutofit/>
          </a:bodyPr>
          <a:lstStyle/>
          <a:p>
            <a:pPr marL="0" indent="0">
              <a:buClr>
                <a:srgbClr val="8E0000"/>
              </a:buClr>
              <a:buNone/>
            </a:pPr>
            <a:r>
              <a:rPr lang="en-US" altLang="en-US" sz="2800" b="1" dirty="0">
                <a:solidFill>
                  <a:srgbClr val="4B5E96"/>
                </a:solidFill>
              </a:rPr>
              <a:t>It is imperative that SFA websites and online application systems are readily accessible to and useable by persons with visual impairments and other disabilities</a:t>
            </a:r>
          </a:p>
          <a:p>
            <a:endParaRPr lang="en-US" dirty="0"/>
          </a:p>
        </p:txBody>
      </p:sp>
      <p:sp>
        <p:nvSpPr>
          <p:cNvPr id="3" name="Content Placeholder 2">
            <a:extLst>
              <a:ext uri="{FF2B5EF4-FFF2-40B4-BE49-F238E27FC236}">
                <a16:creationId xmlns:a16="http://schemas.microsoft.com/office/drawing/2014/main" id="{065F900D-4A50-2CA0-62F8-2292053E717D}"/>
              </a:ext>
            </a:extLst>
          </p:cNvPr>
          <p:cNvSpPr>
            <a:spLocks noGrp="1"/>
          </p:cNvSpPr>
          <p:nvPr>
            <p:ph sz="half" idx="2"/>
          </p:nvPr>
        </p:nvSpPr>
        <p:spPr/>
        <p:txBody>
          <a:bodyPr>
            <a:noAutofit/>
          </a:bodyPr>
          <a:lstStyle/>
          <a:p>
            <a:r>
              <a:rPr lang="en-US" altLang="en-US" sz="2800" b="1" dirty="0">
                <a:solidFill>
                  <a:srgbClr val="4B5E96"/>
                </a:solidFill>
              </a:rPr>
              <a:t>Programs must ensure physical accessibility for buildings and facilities, particularly to persons in wheelchairs and with mobility disabilities</a:t>
            </a:r>
          </a:p>
          <a:p>
            <a:r>
              <a:rPr lang="en-US" altLang="en-US" sz="2800" b="1" dirty="0">
                <a:solidFill>
                  <a:srgbClr val="4B5E96"/>
                </a:solidFill>
              </a:rPr>
              <a:t>In some cases, different or special treatment may be necessary to ensure effective aids, benefits and services are reasonable</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9752898A-6631-EEA5-733B-56DB2F5280BA}"/>
              </a:ext>
            </a:extLst>
          </p:cNvPr>
          <p:cNvSpPr>
            <a:spLocks noGrp="1"/>
          </p:cNvSpPr>
          <p:nvPr>
            <p:ph type="sldNum" sz="quarter" idx="11"/>
          </p:nvPr>
        </p:nvSpPr>
        <p:spPr/>
        <p:txBody>
          <a:bodyPr/>
          <a:lstStyle/>
          <a:p>
            <a:fld id="{837567C3-0D5D-47E1-A377-AE5747CE7E83}" type="slidenum">
              <a:rPr lang="en-US" smtClean="0"/>
              <a:t>61</a:t>
            </a:fld>
            <a:endParaRPr lang="en-US"/>
          </a:p>
        </p:txBody>
      </p:sp>
    </p:spTree>
    <p:extLst>
      <p:ext uri="{BB962C8B-B14F-4D97-AF65-F5344CB8AC3E}">
        <p14:creationId xmlns:p14="http://schemas.microsoft.com/office/powerpoint/2010/main" val="1758297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AFF6-AED2-65AA-A06B-88AEA4ED5C34}"/>
              </a:ext>
            </a:extLst>
          </p:cNvPr>
          <p:cNvSpPr>
            <a:spLocks noGrp="1"/>
          </p:cNvSpPr>
          <p:nvPr>
            <p:ph type="title"/>
          </p:nvPr>
        </p:nvSpPr>
        <p:spPr/>
        <p:txBody>
          <a:bodyPr>
            <a:normAutofit/>
          </a:bodyPr>
          <a:lstStyle/>
          <a:p>
            <a:r>
              <a:rPr lang="en-US" altLang="en-US" sz="4000" dirty="0"/>
              <a:t>Examples of Accommodations</a:t>
            </a:r>
            <a:endParaRPr lang="en-US" dirty="0"/>
          </a:p>
        </p:txBody>
      </p:sp>
      <p:sp>
        <p:nvSpPr>
          <p:cNvPr id="8" name="Content Placeholder 7">
            <a:extLst>
              <a:ext uri="{FF2B5EF4-FFF2-40B4-BE49-F238E27FC236}">
                <a16:creationId xmlns:a16="http://schemas.microsoft.com/office/drawing/2014/main" id="{8E069323-9E39-390A-71EE-266E5E51E6AD}"/>
              </a:ext>
            </a:extLst>
          </p:cNvPr>
          <p:cNvSpPr>
            <a:spLocks noGrp="1"/>
          </p:cNvSpPr>
          <p:nvPr>
            <p:ph sz="half" idx="1"/>
          </p:nvPr>
        </p:nvSpPr>
        <p:spPr/>
        <p:txBody>
          <a:bodyPr>
            <a:noAutofit/>
          </a:bodyPr>
          <a:lstStyle/>
          <a:p>
            <a:pPr>
              <a:buClr>
                <a:srgbClr val="8E0000"/>
              </a:buClr>
            </a:pPr>
            <a:r>
              <a:rPr lang="en-US" altLang="en-US" sz="2800" b="1" dirty="0">
                <a:solidFill>
                  <a:srgbClr val="4B5E96"/>
                </a:solidFill>
              </a:rPr>
              <a:t>Access for persons in wheelchairs and other mobility limitations</a:t>
            </a:r>
          </a:p>
          <a:p>
            <a:pPr>
              <a:buClr>
                <a:srgbClr val="8E0000"/>
              </a:buClr>
            </a:pPr>
            <a:r>
              <a:rPr lang="en-US" altLang="en-US" sz="2800" b="1" dirty="0">
                <a:solidFill>
                  <a:srgbClr val="4B5E96"/>
                </a:solidFill>
              </a:rPr>
              <a:t>Access for those with limited vision</a:t>
            </a:r>
          </a:p>
          <a:p>
            <a:pPr>
              <a:buClr>
                <a:srgbClr val="8E0000"/>
              </a:buClr>
            </a:pPr>
            <a:r>
              <a:rPr lang="en-US" altLang="en-US" sz="2800" b="1" dirty="0">
                <a:solidFill>
                  <a:srgbClr val="4B5E96"/>
                </a:solidFill>
              </a:rPr>
              <a:t>Using American Sign Language (ASL) and interpreters</a:t>
            </a:r>
          </a:p>
          <a:p>
            <a:pPr>
              <a:buClr>
                <a:srgbClr val="8E0000"/>
              </a:buClr>
            </a:pPr>
            <a:endParaRPr lang="en-US" altLang="en-US" sz="2800" b="1" dirty="0">
              <a:solidFill>
                <a:srgbClr val="4B5E96"/>
              </a:solidFill>
            </a:endParaRPr>
          </a:p>
          <a:p>
            <a:pPr>
              <a:buClr>
                <a:srgbClr val="8E0000"/>
              </a:buClr>
            </a:pPr>
            <a:endParaRPr lang="en-US" altLang="en-US" sz="2800" b="1" dirty="0">
              <a:solidFill>
                <a:srgbClr val="4B5E96"/>
              </a:solidFill>
            </a:endParaRPr>
          </a:p>
          <a:p>
            <a:endParaRPr lang="en-US" dirty="0"/>
          </a:p>
        </p:txBody>
      </p:sp>
      <p:sp>
        <p:nvSpPr>
          <p:cNvPr id="3" name="Content Placeholder 2">
            <a:extLst>
              <a:ext uri="{FF2B5EF4-FFF2-40B4-BE49-F238E27FC236}">
                <a16:creationId xmlns:a16="http://schemas.microsoft.com/office/drawing/2014/main" id="{065F900D-4A50-2CA0-62F8-2292053E717D}"/>
              </a:ext>
            </a:extLst>
          </p:cNvPr>
          <p:cNvSpPr>
            <a:spLocks noGrp="1"/>
          </p:cNvSpPr>
          <p:nvPr>
            <p:ph sz="half" idx="2"/>
          </p:nvPr>
        </p:nvSpPr>
        <p:spPr/>
        <p:txBody>
          <a:bodyPr>
            <a:noAutofit/>
          </a:bodyPr>
          <a:lstStyle/>
          <a:p>
            <a:pPr>
              <a:buClr>
                <a:srgbClr val="8E0000"/>
              </a:buClr>
            </a:pPr>
            <a:r>
              <a:rPr lang="en-US" altLang="en-US" sz="2800" b="1" dirty="0">
                <a:solidFill>
                  <a:srgbClr val="4B5E96"/>
                </a:solidFill>
              </a:rPr>
              <a:t>Substitutions for children whose disability restricts their diet (meal modifications)</a:t>
            </a:r>
          </a:p>
          <a:p>
            <a:endParaRPr lang="en-US" dirty="0"/>
          </a:p>
        </p:txBody>
      </p:sp>
      <p:sp>
        <p:nvSpPr>
          <p:cNvPr id="4" name="Footer Placeholder 3">
            <a:extLst>
              <a:ext uri="{FF2B5EF4-FFF2-40B4-BE49-F238E27FC236}">
                <a16:creationId xmlns:a16="http://schemas.microsoft.com/office/drawing/2014/main" id="{1A55AE20-D259-4386-F9A7-48812C485BE1}"/>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5" name="Slide Number Placeholder 4">
            <a:extLst>
              <a:ext uri="{FF2B5EF4-FFF2-40B4-BE49-F238E27FC236}">
                <a16:creationId xmlns:a16="http://schemas.microsoft.com/office/drawing/2014/main" id="{F274A2D6-0697-D3FA-4C91-CD7D53F56754}"/>
              </a:ext>
            </a:extLst>
          </p:cNvPr>
          <p:cNvSpPr>
            <a:spLocks noGrp="1"/>
          </p:cNvSpPr>
          <p:nvPr>
            <p:ph type="sldNum" sz="quarter" idx="11"/>
          </p:nvPr>
        </p:nvSpPr>
        <p:spPr/>
        <p:txBody>
          <a:bodyPr/>
          <a:lstStyle/>
          <a:p>
            <a:fld id="{837567C3-0D5D-47E1-A377-AE5747CE7E83}" type="slidenum">
              <a:rPr lang="en-US" smtClean="0"/>
              <a:t>62</a:t>
            </a:fld>
            <a:endParaRPr lang="en-US"/>
          </a:p>
        </p:txBody>
      </p:sp>
    </p:spTree>
    <p:extLst>
      <p:ext uri="{BB962C8B-B14F-4D97-AF65-F5344CB8AC3E}">
        <p14:creationId xmlns:p14="http://schemas.microsoft.com/office/powerpoint/2010/main" val="3993869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dirty="0"/>
              <a:t>Resources for Meal Modifications</a:t>
            </a:r>
          </a:p>
        </p:txBody>
      </p:sp>
      <p:sp>
        <p:nvSpPr>
          <p:cNvPr id="3" name="Content Placeholder 2">
            <a:extLst>
              <a:ext uri="{FF2B5EF4-FFF2-40B4-BE49-F238E27FC236}">
                <a16:creationId xmlns:a16="http://schemas.microsoft.com/office/drawing/2014/main" id="{DF9B597F-EB46-923A-211B-B37F77DF6513}"/>
              </a:ext>
            </a:extLst>
          </p:cNvPr>
          <p:cNvSpPr>
            <a:spLocks noGrp="1"/>
          </p:cNvSpPr>
          <p:nvPr>
            <p:ph sz="half" idx="1"/>
          </p:nvPr>
        </p:nvSpPr>
        <p:spPr/>
        <p:txBody>
          <a:bodyPr>
            <a:normAutofit/>
          </a:bodyPr>
          <a:lstStyle/>
          <a:p>
            <a:pPr marL="0" indent="0">
              <a:buNone/>
            </a:pPr>
            <a:r>
              <a:rPr lang="en-US" dirty="0"/>
              <a:t>CSDE Website</a:t>
            </a:r>
          </a:p>
        </p:txBody>
      </p:sp>
      <p:sp>
        <p:nvSpPr>
          <p:cNvPr id="4" name="Content Placeholder 3">
            <a:extLst>
              <a:ext uri="{FF2B5EF4-FFF2-40B4-BE49-F238E27FC236}">
                <a16:creationId xmlns:a16="http://schemas.microsoft.com/office/drawing/2014/main" id="{ADE35C3C-DF16-FED5-F92A-53497A076D47}"/>
              </a:ext>
            </a:extLst>
          </p:cNvPr>
          <p:cNvSpPr>
            <a:spLocks noGrp="1"/>
          </p:cNvSpPr>
          <p:nvPr>
            <p:ph sz="half" idx="2"/>
          </p:nvPr>
        </p:nvSpPr>
        <p:spPr>
          <a:xfrm>
            <a:off x="7184570" y="1711325"/>
            <a:ext cx="4381657" cy="4178811"/>
          </a:xfrm>
        </p:spPr>
        <p:txBody>
          <a:bodyPr>
            <a:noAutofit/>
          </a:bodyPr>
          <a:lstStyle/>
          <a:p>
            <a:pPr>
              <a:spcBef>
                <a:spcPts val="600"/>
              </a:spcBef>
              <a:buClr>
                <a:srgbClr val="8E0000"/>
              </a:buClr>
            </a:pPr>
            <a:r>
              <a:rPr lang="en-US" altLang="en-US" sz="2400" b="1" dirty="0">
                <a:solidFill>
                  <a:srgbClr val="4B5E96"/>
                </a:solidFill>
              </a:rPr>
              <a:t>Guide to Meal Modifications in School Nutrition Programs</a:t>
            </a:r>
          </a:p>
          <a:p>
            <a:pPr>
              <a:spcBef>
                <a:spcPts val="600"/>
              </a:spcBef>
              <a:buClr>
                <a:srgbClr val="8E0000"/>
              </a:buClr>
            </a:pPr>
            <a:r>
              <a:rPr lang="en-US" altLang="en-US" sz="2400" b="1" dirty="0">
                <a:solidFill>
                  <a:srgbClr val="4B5E96"/>
                </a:solidFill>
              </a:rPr>
              <a:t>Summary Chart: Overview of USDA Requirements</a:t>
            </a:r>
          </a:p>
          <a:p>
            <a:pPr>
              <a:spcBef>
                <a:spcPts val="600"/>
              </a:spcBef>
              <a:buClr>
                <a:srgbClr val="8E0000"/>
              </a:buClr>
            </a:pPr>
            <a:r>
              <a:rPr lang="en-US" altLang="en-US" sz="2400" b="1" dirty="0">
                <a:solidFill>
                  <a:srgbClr val="4B5E96"/>
                </a:solidFill>
              </a:rPr>
              <a:t>Medical Statement</a:t>
            </a:r>
          </a:p>
          <a:p>
            <a:pPr>
              <a:spcBef>
                <a:spcPts val="600"/>
              </a:spcBef>
              <a:buClr>
                <a:srgbClr val="8E0000"/>
              </a:buClr>
            </a:pPr>
            <a:r>
              <a:rPr lang="en-US" altLang="en-US" sz="2400" b="1" dirty="0">
                <a:solidFill>
                  <a:srgbClr val="4B5E96"/>
                </a:solidFill>
              </a:rPr>
              <a:t>Guidance and Instructions for Medical Statement </a:t>
            </a:r>
          </a:p>
          <a:p>
            <a:pPr>
              <a:spcBef>
                <a:spcPts val="600"/>
              </a:spcBef>
              <a:buClr>
                <a:srgbClr val="8E0000"/>
              </a:buClr>
            </a:pPr>
            <a:r>
              <a:rPr lang="en-US" altLang="en-US" sz="2400" b="1" dirty="0">
                <a:solidFill>
                  <a:srgbClr val="4B5E96"/>
                </a:solidFill>
              </a:rPr>
              <a:t>Allowable Milk Substitutes</a:t>
            </a:r>
          </a:p>
          <a:p>
            <a:pPr>
              <a:spcBef>
                <a:spcPts val="600"/>
              </a:spcBef>
              <a:buClr>
                <a:srgbClr val="8E0000"/>
              </a:buClr>
            </a:pPr>
            <a:r>
              <a:rPr lang="en-US" altLang="en-US" sz="2400" b="1" dirty="0">
                <a:solidFill>
                  <a:srgbClr val="4B5E96"/>
                </a:solidFill>
              </a:rPr>
              <a:t>Training links</a:t>
            </a:r>
          </a:p>
          <a:p>
            <a:pPr>
              <a:spcBef>
                <a:spcPts val="600"/>
              </a:spcBef>
              <a:buClr>
                <a:srgbClr val="8E0000"/>
              </a:buClr>
            </a:pPr>
            <a:r>
              <a:rPr lang="en-US" altLang="en-US" sz="2400" b="1" dirty="0">
                <a:solidFill>
                  <a:srgbClr val="4B5E96"/>
                </a:solidFill>
              </a:rPr>
              <a:t>Additional Resources</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6" name="Picture 5" descr="Screenshot of CSDE's Special Diets in School Nutrition Programs webpage">
            <a:extLst>
              <a:ext uri="{FF2B5EF4-FFF2-40B4-BE49-F238E27FC236}">
                <a16:creationId xmlns:a16="http://schemas.microsoft.com/office/drawing/2014/main" id="{EF6B9551-7F38-4232-0827-DA325AAE717E}"/>
              </a:ext>
            </a:extLst>
          </p:cNvPr>
          <p:cNvPicPr>
            <a:picLocks noChangeAspect="1"/>
          </p:cNvPicPr>
          <p:nvPr/>
        </p:nvPicPr>
        <p:blipFill>
          <a:blip r:embed="rId2"/>
          <a:stretch>
            <a:fillRect/>
          </a:stretch>
        </p:blipFill>
        <p:spPr>
          <a:xfrm>
            <a:off x="989666" y="2304923"/>
            <a:ext cx="5820588" cy="3410426"/>
          </a:xfrm>
          <a:prstGeom prst="rect">
            <a:avLst/>
          </a:prstGeom>
          <a:ln>
            <a:solidFill>
              <a:srgbClr val="435485"/>
            </a:solidFill>
          </a:ln>
        </p:spPr>
      </p:pic>
      <p:sp>
        <p:nvSpPr>
          <p:cNvPr id="8" name="TextBox 7">
            <a:hlinkClick r:id="rId3"/>
            <a:extLst>
              <a:ext uri="{FF2B5EF4-FFF2-40B4-BE49-F238E27FC236}">
                <a16:creationId xmlns:a16="http://schemas.microsoft.com/office/drawing/2014/main" id="{03013781-C496-DE95-6509-C2E806057843}"/>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https://portal.ct.gov/sde/nutrition/special-diets-in-school-nutrition-programs</a:t>
            </a:r>
          </a:p>
        </p:txBody>
      </p:sp>
      <p:sp>
        <p:nvSpPr>
          <p:cNvPr id="2" name="Slide Number Placeholder 1">
            <a:extLst>
              <a:ext uri="{FF2B5EF4-FFF2-40B4-BE49-F238E27FC236}">
                <a16:creationId xmlns:a16="http://schemas.microsoft.com/office/drawing/2014/main" id="{EDFE8E6C-8190-2B2A-2BAF-FE8ACEF05478}"/>
              </a:ext>
            </a:extLst>
          </p:cNvPr>
          <p:cNvSpPr>
            <a:spLocks noGrp="1"/>
          </p:cNvSpPr>
          <p:nvPr>
            <p:ph type="sldNum" sz="quarter" idx="11"/>
          </p:nvPr>
        </p:nvSpPr>
        <p:spPr/>
        <p:txBody>
          <a:bodyPr/>
          <a:lstStyle/>
          <a:p>
            <a:fld id="{837567C3-0D5D-47E1-A377-AE5747CE7E83}" type="slidenum">
              <a:rPr lang="en-US" smtClean="0"/>
              <a:t>63</a:t>
            </a:fld>
            <a:endParaRPr lang="en-US" dirty="0"/>
          </a:p>
        </p:txBody>
      </p:sp>
    </p:spTree>
    <p:extLst>
      <p:ext uri="{BB962C8B-B14F-4D97-AF65-F5344CB8AC3E}">
        <p14:creationId xmlns:p14="http://schemas.microsoft.com/office/powerpoint/2010/main" val="2345451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itle 2">
            <a:extLst>
              <a:ext uri="{FF2B5EF4-FFF2-40B4-BE49-F238E27FC236}">
                <a16:creationId xmlns:a16="http://schemas.microsoft.com/office/drawing/2014/main" id="{98CE23D8-001F-8075-C2FC-636CFF260274}"/>
              </a:ext>
            </a:extLst>
          </p:cNvPr>
          <p:cNvSpPr>
            <a:spLocks noGrp="1"/>
          </p:cNvSpPr>
          <p:nvPr>
            <p:ph type="title"/>
          </p:nvPr>
        </p:nvSpPr>
        <p:spPr/>
        <p:txBody>
          <a:bodyPr/>
          <a:lstStyle/>
          <a:p>
            <a:r>
              <a:rPr lang="en-US" dirty="0"/>
              <a:t>Customer Service</a:t>
            </a:r>
          </a:p>
        </p:txBody>
      </p:sp>
      <p:sp>
        <p:nvSpPr>
          <p:cNvPr id="7" name="Slide Number Placeholder 6">
            <a:extLst>
              <a:ext uri="{FF2B5EF4-FFF2-40B4-BE49-F238E27FC236}">
                <a16:creationId xmlns:a16="http://schemas.microsoft.com/office/drawing/2014/main" id="{B270504C-CC93-D06F-C4EE-7FE137A57C6C}"/>
              </a:ext>
            </a:extLst>
          </p:cNvPr>
          <p:cNvSpPr>
            <a:spLocks noGrp="1"/>
          </p:cNvSpPr>
          <p:nvPr>
            <p:ph type="sldNum" sz="quarter" idx="11"/>
          </p:nvPr>
        </p:nvSpPr>
        <p:spPr/>
        <p:txBody>
          <a:bodyPr/>
          <a:lstStyle/>
          <a:p>
            <a:fld id="{837567C3-0D5D-47E1-A377-AE5747CE7E83}" type="slidenum">
              <a:rPr lang="en-US" smtClean="0"/>
              <a:t>64</a:t>
            </a:fld>
            <a:endParaRPr lang="en-US"/>
          </a:p>
        </p:txBody>
      </p:sp>
    </p:spTree>
    <p:extLst>
      <p:ext uri="{BB962C8B-B14F-4D97-AF65-F5344CB8AC3E}">
        <p14:creationId xmlns:p14="http://schemas.microsoft.com/office/powerpoint/2010/main" val="3279218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Customer Service</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a:xfrm>
            <a:off x="838200" y="1711325"/>
            <a:ext cx="4079033" cy="4351338"/>
          </a:xfrm>
        </p:spPr>
        <p:txBody>
          <a:bodyPr>
            <a:normAutofit/>
          </a:bodyPr>
          <a:lstStyle/>
          <a:p>
            <a:pPr marL="0" indent="0">
              <a:buNone/>
            </a:pPr>
            <a:r>
              <a:rPr lang="en-US" dirty="0"/>
              <a:t>Good customer service reduces chances of discrimination complaints</a:t>
            </a:r>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a:xfrm>
            <a:off x="5645020" y="1711325"/>
            <a:ext cx="5921208" cy="4351338"/>
          </a:xfrm>
        </p:spPr>
        <p:txBody>
          <a:bodyPr>
            <a:normAutofit/>
          </a:bodyPr>
          <a:lstStyle/>
          <a:p>
            <a:r>
              <a:rPr lang="en-US" dirty="0"/>
              <a:t>Be courteous and thoughtful</a:t>
            </a:r>
          </a:p>
          <a:p>
            <a:r>
              <a:rPr lang="en-US" dirty="0"/>
              <a:t>Be patient and listen carefully</a:t>
            </a:r>
          </a:p>
          <a:p>
            <a:r>
              <a:rPr lang="en-US" dirty="0"/>
              <a:t>Treat all students equally (no seating arrangements, serving lines, services and facilities, or eating periods separated by protected class)</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3647E326-D682-F4EF-6D60-FD95B615B253}"/>
              </a:ext>
            </a:extLst>
          </p:cNvPr>
          <p:cNvSpPr>
            <a:spLocks noGrp="1"/>
          </p:cNvSpPr>
          <p:nvPr>
            <p:ph type="sldNum" sz="quarter" idx="11"/>
          </p:nvPr>
        </p:nvSpPr>
        <p:spPr/>
        <p:txBody>
          <a:bodyPr/>
          <a:lstStyle/>
          <a:p>
            <a:fld id="{837567C3-0D5D-47E1-A377-AE5747CE7E83}" type="slidenum">
              <a:rPr lang="en-US" smtClean="0"/>
              <a:t>65</a:t>
            </a:fld>
            <a:endParaRPr lang="en-US"/>
          </a:p>
        </p:txBody>
      </p:sp>
    </p:spTree>
    <p:extLst>
      <p:ext uri="{BB962C8B-B14F-4D97-AF65-F5344CB8AC3E}">
        <p14:creationId xmlns:p14="http://schemas.microsoft.com/office/powerpoint/2010/main" val="2986497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0A55-14A9-8AB1-7FCB-9CA45C32A71B}"/>
              </a:ext>
            </a:extLst>
          </p:cNvPr>
          <p:cNvSpPr>
            <a:spLocks noGrp="1"/>
          </p:cNvSpPr>
          <p:nvPr>
            <p:ph type="title"/>
          </p:nvPr>
        </p:nvSpPr>
        <p:spPr/>
        <p:txBody>
          <a:bodyPr/>
          <a:lstStyle/>
          <a:p>
            <a:r>
              <a:rPr lang="en-US" dirty="0"/>
              <a:t>Conflict Resolution</a:t>
            </a:r>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D111B59B-E90C-9A99-783D-F85620CCF2D4}"/>
              </a:ext>
            </a:extLst>
          </p:cNvPr>
          <p:cNvSpPr>
            <a:spLocks noGrp="1"/>
          </p:cNvSpPr>
          <p:nvPr>
            <p:ph type="sldNum" sz="quarter" idx="11"/>
          </p:nvPr>
        </p:nvSpPr>
        <p:spPr/>
        <p:txBody>
          <a:bodyPr/>
          <a:lstStyle/>
          <a:p>
            <a:fld id="{837567C3-0D5D-47E1-A377-AE5747CE7E83}" type="slidenum">
              <a:rPr lang="en-US" smtClean="0"/>
              <a:t>66</a:t>
            </a:fld>
            <a:endParaRPr lang="en-US"/>
          </a:p>
        </p:txBody>
      </p:sp>
    </p:spTree>
    <p:extLst>
      <p:ext uri="{BB962C8B-B14F-4D97-AF65-F5344CB8AC3E}">
        <p14:creationId xmlns:p14="http://schemas.microsoft.com/office/powerpoint/2010/main" val="288954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Conflict Resolution Requirements</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p:txBody>
          <a:bodyPr>
            <a:normAutofit/>
          </a:bodyPr>
          <a:lstStyle/>
          <a:p>
            <a:r>
              <a:rPr lang="en-US" dirty="0"/>
              <a:t>Must be covered in SFA’s Civil Rights procedures</a:t>
            </a:r>
          </a:p>
          <a:p>
            <a:r>
              <a:rPr lang="en-US" dirty="0"/>
              <a:t>Include how SFA will process a complaint with the goal of providing a solution with assistance of state agency and USDA, as needed </a:t>
            </a:r>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p:txBody>
          <a:bodyPr>
            <a:normAutofit/>
          </a:bodyPr>
          <a:lstStyle/>
          <a:p>
            <a:r>
              <a:rPr lang="en-US" dirty="0"/>
              <a:t>Refer to “FNS-113 Complaint Processing Procedures &amp; Timelines” diagram for a summary of handling Civil Rights complaints and required timeframes </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TextBox 1">
            <a:hlinkClick r:id="rId2"/>
            <a:extLst>
              <a:ext uri="{FF2B5EF4-FFF2-40B4-BE49-F238E27FC236}">
                <a16:creationId xmlns:a16="http://schemas.microsoft.com/office/drawing/2014/main" id="{6D507AA3-F6E2-F8ED-66CD-CEA28C432D93}"/>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https://www.fns.usda.gov/fns-instruction-113-1</a:t>
            </a:r>
          </a:p>
        </p:txBody>
      </p:sp>
      <p:sp>
        <p:nvSpPr>
          <p:cNvPr id="3" name="Slide Number Placeholder 2">
            <a:extLst>
              <a:ext uri="{FF2B5EF4-FFF2-40B4-BE49-F238E27FC236}">
                <a16:creationId xmlns:a16="http://schemas.microsoft.com/office/drawing/2014/main" id="{489B2D45-6F59-0EE0-3BD1-33B0BA0143B6}"/>
              </a:ext>
            </a:extLst>
          </p:cNvPr>
          <p:cNvSpPr>
            <a:spLocks noGrp="1"/>
          </p:cNvSpPr>
          <p:nvPr>
            <p:ph type="sldNum" sz="quarter" idx="11"/>
          </p:nvPr>
        </p:nvSpPr>
        <p:spPr/>
        <p:txBody>
          <a:bodyPr/>
          <a:lstStyle/>
          <a:p>
            <a:fld id="{837567C3-0D5D-47E1-A377-AE5747CE7E83}" type="slidenum">
              <a:rPr lang="en-US" smtClean="0"/>
              <a:t>67</a:t>
            </a:fld>
            <a:endParaRPr lang="en-US" dirty="0"/>
          </a:p>
        </p:txBody>
      </p:sp>
    </p:spTree>
    <p:extLst>
      <p:ext uri="{BB962C8B-B14F-4D97-AF65-F5344CB8AC3E}">
        <p14:creationId xmlns:p14="http://schemas.microsoft.com/office/powerpoint/2010/main" val="3727477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Deescalating Conflicts</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p:txBody>
          <a:bodyPr>
            <a:normAutofit/>
          </a:bodyPr>
          <a:lstStyle/>
          <a:p>
            <a:r>
              <a:rPr lang="en-US" dirty="0"/>
              <a:t>If a situation has potential to become a civil rights complaint, it may be possible to deescalate with mediation or conflict resolution techniques</a:t>
            </a:r>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p:txBody>
          <a:bodyPr>
            <a:noAutofit/>
          </a:bodyPr>
          <a:lstStyle/>
          <a:p>
            <a:r>
              <a:rPr lang="en-US" dirty="0"/>
              <a:t>Remain calm and ask about the situation</a:t>
            </a:r>
          </a:p>
          <a:p>
            <a:r>
              <a:rPr lang="en-US" dirty="0"/>
              <a:t>Repeat the complaint back and make sure you understand the complaint</a:t>
            </a:r>
          </a:p>
          <a:p>
            <a:r>
              <a:rPr lang="en-US" dirty="0"/>
              <a:t>Try to help those involved work out differences</a:t>
            </a:r>
          </a:p>
          <a:p>
            <a:r>
              <a:rPr lang="en-US" dirty="0"/>
              <a:t>Get help if threats or violence is possible</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1"/>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E4482293-1F27-A3C4-4B56-DA3AB2BF21F9}"/>
              </a:ext>
            </a:extLst>
          </p:cNvPr>
          <p:cNvSpPr>
            <a:spLocks noGrp="1"/>
          </p:cNvSpPr>
          <p:nvPr>
            <p:ph type="sldNum" sz="quarter" idx="12"/>
          </p:nvPr>
        </p:nvSpPr>
        <p:spPr/>
        <p:txBody>
          <a:bodyPr/>
          <a:lstStyle/>
          <a:p>
            <a:fld id="{837567C3-0D5D-47E1-A377-AE5747CE7E83}" type="slidenum">
              <a:rPr lang="en-US" smtClean="0"/>
              <a:t>68</a:t>
            </a:fld>
            <a:endParaRPr lang="en-US"/>
          </a:p>
        </p:txBody>
      </p:sp>
    </p:spTree>
    <p:extLst>
      <p:ext uri="{BB962C8B-B14F-4D97-AF65-F5344CB8AC3E}">
        <p14:creationId xmlns:p14="http://schemas.microsoft.com/office/powerpoint/2010/main" val="1645644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B0D8-7D3D-F821-DE6E-6ED5E5C274F6}"/>
              </a:ext>
            </a:extLst>
          </p:cNvPr>
          <p:cNvSpPr>
            <a:spLocks noGrp="1"/>
          </p:cNvSpPr>
          <p:nvPr>
            <p:ph type="title"/>
          </p:nvPr>
        </p:nvSpPr>
        <p:spPr/>
        <p:txBody>
          <a:bodyPr>
            <a:normAutofit fontScale="90000"/>
          </a:bodyPr>
          <a:lstStyle/>
          <a:p>
            <a:r>
              <a:rPr lang="en-US" dirty="0"/>
              <a:t>Compliance Reviews </a:t>
            </a:r>
            <a:br>
              <a:rPr lang="en-US" dirty="0"/>
            </a:br>
            <a:r>
              <a:rPr lang="en-US" dirty="0"/>
              <a:t>and Resolution</a:t>
            </a:r>
            <a:br>
              <a:rPr lang="en-US" dirty="0"/>
            </a:br>
            <a:endParaRPr lang="en-US" dirty="0"/>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FAA0F627-54D4-EF53-CF10-2E45DA1F059D}"/>
              </a:ext>
            </a:extLst>
          </p:cNvPr>
          <p:cNvSpPr>
            <a:spLocks noGrp="1"/>
          </p:cNvSpPr>
          <p:nvPr>
            <p:ph type="sldNum" sz="quarter" idx="11"/>
          </p:nvPr>
        </p:nvSpPr>
        <p:spPr/>
        <p:txBody>
          <a:bodyPr/>
          <a:lstStyle/>
          <a:p>
            <a:fld id="{837567C3-0D5D-47E1-A377-AE5747CE7E83}" type="slidenum">
              <a:rPr lang="en-US" smtClean="0"/>
              <a:t>69</a:t>
            </a:fld>
            <a:endParaRPr lang="en-US"/>
          </a:p>
        </p:txBody>
      </p:sp>
    </p:spTree>
    <p:extLst>
      <p:ext uri="{BB962C8B-B14F-4D97-AF65-F5344CB8AC3E}">
        <p14:creationId xmlns:p14="http://schemas.microsoft.com/office/powerpoint/2010/main" val="74847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DAFD-8FCA-2FCD-104F-E16F8B7641C9}"/>
              </a:ext>
            </a:extLst>
          </p:cNvPr>
          <p:cNvSpPr>
            <a:spLocks noGrp="1"/>
          </p:cNvSpPr>
          <p:nvPr>
            <p:ph type="title"/>
          </p:nvPr>
        </p:nvSpPr>
        <p:spPr/>
        <p:txBody>
          <a:bodyPr>
            <a:normAutofit fontScale="90000"/>
          </a:bodyPr>
          <a:lstStyle/>
          <a:p>
            <a:r>
              <a:rPr lang="en-US" altLang="en-US" dirty="0"/>
              <a:t>USDA Civil Rights Policy: Food and </a:t>
            </a:r>
            <a:br>
              <a:rPr lang="en-US" altLang="en-US" dirty="0"/>
            </a:br>
            <a:r>
              <a:rPr lang="en-US" altLang="en-US" dirty="0"/>
              <a:t>Nutrition Service (FNS) Instruction 113-1</a:t>
            </a:r>
            <a:endParaRPr lang="en-US" dirty="0"/>
          </a:p>
        </p:txBody>
      </p:sp>
      <p:sp>
        <p:nvSpPr>
          <p:cNvPr id="3" name="Content Placeholder 2">
            <a:extLst>
              <a:ext uri="{FF2B5EF4-FFF2-40B4-BE49-F238E27FC236}">
                <a16:creationId xmlns:a16="http://schemas.microsoft.com/office/drawing/2014/main" id="{AADAF829-DA6D-493A-E3D6-89780FFB31F1}"/>
              </a:ext>
            </a:extLst>
          </p:cNvPr>
          <p:cNvSpPr>
            <a:spLocks noGrp="1"/>
          </p:cNvSpPr>
          <p:nvPr>
            <p:ph idx="1"/>
          </p:nvPr>
        </p:nvSpPr>
        <p:spPr>
          <a:xfrm>
            <a:off x="838201" y="1711325"/>
            <a:ext cx="6561840" cy="4351338"/>
          </a:xfrm>
        </p:spPr>
        <p:txBody>
          <a:bodyPr>
            <a:normAutofit/>
          </a:bodyPr>
          <a:lstStyle/>
          <a:p>
            <a:r>
              <a:rPr lang="en-US" sz="2600" dirty="0"/>
              <a:t>To establish and convey policy and provide guidance and direction to the USDA FNS and its recipients and customers and ensure compliance with and enforcement of the prohibition against discrimination in all FNS programs and activities whether federally funded or not</a:t>
            </a:r>
          </a:p>
          <a:p>
            <a:endParaRPr lang="en-US" dirty="0"/>
          </a:p>
        </p:txBody>
      </p:sp>
      <p:sp>
        <p:nvSpPr>
          <p:cNvPr id="5" name="Footer Placeholder 4">
            <a:extLst>
              <a:ext uri="{FF2B5EF4-FFF2-40B4-BE49-F238E27FC236}">
                <a16:creationId xmlns:a16="http://schemas.microsoft.com/office/drawing/2014/main" id="{30787AA2-F709-9EDC-6276-580D2D3EC1D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4" name="TextBox 3">
            <a:hlinkClick r:id="rId2"/>
            <a:extLst>
              <a:ext uri="{FF2B5EF4-FFF2-40B4-BE49-F238E27FC236}">
                <a16:creationId xmlns:a16="http://schemas.microsoft.com/office/drawing/2014/main" id="{ED74348C-FBF0-DC8E-94BF-88A7F641553C}"/>
              </a:ext>
              <a:ext uri="{C183D7F6-B498-43B3-948B-1728B52AA6E4}">
                <adec:decorative xmlns:adec="http://schemas.microsoft.com/office/drawing/2017/decorative" val="1"/>
              </a:ext>
            </a:extLst>
          </p:cNvPr>
          <p:cNvSpPr txBox="1"/>
          <p:nvPr/>
        </p:nvSpPr>
        <p:spPr>
          <a:xfrm>
            <a:off x="1401762" y="6023593"/>
            <a:ext cx="10790237" cy="400050"/>
          </a:xfrm>
          <a:prstGeom prst="rect">
            <a:avLst/>
          </a:prstGeom>
          <a:noFill/>
        </p:spPr>
        <p:txBody>
          <a:bodyPr wrap="square">
            <a:spAutoFit/>
          </a:bodyPr>
          <a:lstStyle/>
          <a:p>
            <a:pPr indent="-342900">
              <a:spcBef>
                <a:spcPct val="20000"/>
              </a:spcBef>
              <a:defRPr/>
            </a:pPr>
            <a:r>
              <a:rPr lang="en-US" sz="2000" b="1" dirty="0">
                <a:latin typeface="+mj-lt"/>
              </a:rPr>
              <a:t>https://www.fns.usda.gov/fns-instruction-113-1</a:t>
            </a:r>
          </a:p>
        </p:txBody>
      </p:sp>
      <p:pic>
        <p:nvPicPr>
          <p:cNvPr id="7" name="Picture 6" descr="First page of USDA's FNS Instruction 113-1&#10;">
            <a:extLst>
              <a:ext uri="{FF2B5EF4-FFF2-40B4-BE49-F238E27FC236}">
                <a16:creationId xmlns:a16="http://schemas.microsoft.com/office/drawing/2014/main" id="{D8B3F945-943F-C5A4-E668-33A1E1C13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351" y="1710804"/>
            <a:ext cx="3179618" cy="4114800"/>
          </a:xfrm>
          <a:prstGeom prst="rect">
            <a:avLst/>
          </a:prstGeom>
          <a:ln>
            <a:solidFill>
              <a:schemeClr val="accent1"/>
            </a:solidFill>
          </a:ln>
        </p:spPr>
      </p:pic>
      <p:sp>
        <p:nvSpPr>
          <p:cNvPr id="6" name="Slide Number Placeholder 5">
            <a:extLst>
              <a:ext uri="{FF2B5EF4-FFF2-40B4-BE49-F238E27FC236}">
                <a16:creationId xmlns:a16="http://schemas.microsoft.com/office/drawing/2014/main" id="{1F4515CE-39E7-CEC1-AC0A-7DDF2F6B7E12}"/>
              </a:ext>
            </a:extLst>
          </p:cNvPr>
          <p:cNvSpPr>
            <a:spLocks noGrp="1"/>
          </p:cNvSpPr>
          <p:nvPr>
            <p:ph type="sldNum" sz="quarter" idx="11"/>
          </p:nvPr>
        </p:nvSpPr>
        <p:spPr/>
        <p:txBody>
          <a:bodyPr/>
          <a:lstStyle/>
          <a:p>
            <a:fld id="{837567C3-0D5D-47E1-A377-AE5747CE7E83}" type="slidenum">
              <a:rPr lang="en-US" smtClean="0"/>
              <a:t>7</a:t>
            </a:fld>
            <a:endParaRPr lang="en-US"/>
          </a:p>
        </p:txBody>
      </p:sp>
    </p:spTree>
    <p:extLst>
      <p:ext uri="{BB962C8B-B14F-4D97-AF65-F5344CB8AC3E}">
        <p14:creationId xmlns:p14="http://schemas.microsoft.com/office/powerpoint/2010/main" val="10553857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Compliance Reviews and Resolution</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p:txBody>
          <a:bodyPr>
            <a:normAutofit/>
          </a:bodyPr>
          <a:lstStyle/>
          <a:p>
            <a:r>
              <a:rPr lang="en-US" dirty="0"/>
              <a:t>Pre-award compliance review</a:t>
            </a:r>
          </a:p>
          <a:p>
            <a:r>
              <a:rPr lang="en-US" dirty="0"/>
              <a:t>Ongoing compliance is verified during Administrative Reviews</a:t>
            </a:r>
          </a:p>
          <a:p>
            <a:pPr lvl="1"/>
            <a:r>
              <a:rPr lang="en-US" dirty="0"/>
              <a:t>Pre-award and ongoing: </a:t>
            </a:r>
            <a:br>
              <a:rPr lang="en-US" dirty="0"/>
            </a:br>
            <a:r>
              <a:rPr lang="en-US" dirty="0"/>
              <a:t>SFA must inform CSDE of any complaints or litigation filed against SFA</a:t>
            </a:r>
          </a:p>
          <a:p>
            <a:endParaRPr lang="en-US" dirty="0"/>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p:txBody>
          <a:bodyPr>
            <a:noAutofit/>
          </a:bodyPr>
          <a:lstStyle/>
          <a:p>
            <a:r>
              <a:rPr lang="en-US" dirty="0"/>
              <a:t>CSDE reports significant findings to USDA</a:t>
            </a:r>
          </a:p>
          <a:p>
            <a:r>
              <a:rPr lang="en-US" dirty="0"/>
              <a:t>All findings require corrective action</a:t>
            </a:r>
          </a:p>
          <a:p>
            <a:r>
              <a:rPr lang="en-US" dirty="0"/>
              <a:t>Follow-up visit may be needed to assure compliance</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AC07F505-96AB-4EAD-1868-18436610C598}"/>
              </a:ext>
            </a:extLst>
          </p:cNvPr>
          <p:cNvSpPr>
            <a:spLocks noGrp="1"/>
          </p:cNvSpPr>
          <p:nvPr>
            <p:ph type="sldNum" sz="quarter" idx="11"/>
          </p:nvPr>
        </p:nvSpPr>
        <p:spPr/>
        <p:txBody>
          <a:bodyPr/>
          <a:lstStyle/>
          <a:p>
            <a:fld id="{837567C3-0D5D-47E1-A377-AE5747CE7E83}" type="slidenum">
              <a:rPr lang="en-US" smtClean="0"/>
              <a:t>70</a:t>
            </a:fld>
            <a:endParaRPr lang="en-US"/>
          </a:p>
        </p:txBody>
      </p:sp>
    </p:spTree>
    <p:extLst>
      <p:ext uri="{BB962C8B-B14F-4D97-AF65-F5344CB8AC3E}">
        <p14:creationId xmlns:p14="http://schemas.microsoft.com/office/powerpoint/2010/main" val="3951863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itle 2">
            <a:extLst>
              <a:ext uri="{FF2B5EF4-FFF2-40B4-BE49-F238E27FC236}">
                <a16:creationId xmlns:a16="http://schemas.microsoft.com/office/drawing/2014/main" id="{8F87F69A-AF0A-BF7B-96B8-9BFF340E6C71}"/>
              </a:ext>
            </a:extLst>
          </p:cNvPr>
          <p:cNvSpPr>
            <a:spLocks noGrp="1"/>
          </p:cNvSpPr>
          <p:nvPr>
            <p:ph type="title"/>
          </p:nvPr>
        </p:nvSpPr>
        <p:spPr/>
        <p:txBody>
          <a:bodyPr/>
          <a:lstStyle/>
          <a:p>
            <a:r>
              <a:rPr lang="en-US" dirty="0"/>
              <a:t>Required Training</a:t>
            </a:r>
            <a:br>
              <a:rPr lang="en-US" dirty="0"/>
            </a:br>
            <a:endParaRPr lang="en-US" dirty="0"/>
          </a:p>
        </p:txBody>
      </p:sp>
      <p:sp>
        <p:nvSpPr>
          <p:cNvPr id="7" name="Slide Number Placeholder 6">
            <a:extLst>
              <a:ext uri="{FF2B5EF4-FFF2-40B4-BE49-F238E27FC236}">
                <a16:creationId xmlns:a16="http://schemas.microsoft.com/office/drawing/2014/main" id="{C9101EB6-B35A-1E79-7F67-27FBDAE17B58}"/>
              </a:ext>
            </a:extLst>
          </p:cNvPr>
          <p:cNvSpPr>
            <a:spLocks noGrp="1"/>
          </p:cNvSpPr>
          <p:nvPr>
            <p:ph type="sldNum" sz="quarter" idx="11"/>
          </p:nvPr>
        </p:nvSpPr>
        <p:spPr/>
        <p:txBody>
          <a:bodyPr/>
          <a:lstStyle/>
          <a:p>
            <a:fld id="{837567C3-0D5D-47E1-A377-AE5747CE7E83}" type="slidenum">
              <a:rPr lang="en-US" smtClean="0"/>
              <a:t>71</a:t>
            </a:fld>
            <a:endParaRPr lang="en-US"/>
          </a:p>
        </p:txBody>
      </p:sp>
    </p:spTree>
    <p:extLst>
      <p:ext uri="{BB962C8B-B14F-4D97-AF65-F5344CB8AC3E}">
        <p14:creationId xmlns:p14="http://schemas.microsoft.com/office/powerpoint/2010/main" val="3897026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Required Annual Civil Rights Training</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p:txBody>
          <a:bodyPr>
            <a:noAutofit/>
          </a:bodyPr>
          <a:lstStyle/>
          <a:p>
            <a:r>
              <a:rPr lang="en-US" dirty="0"/>
              <a:t>USDA requires that all staff who work with program applicants or participants receive annual Civil Rights training</a:t>
            </a:r>
          </a:p>
          <a:p>
            <a:pPr lvl="1">
              <a:spcBef>
                <a:spcPts val="600"/>
              </a:spcBef>
            </a:pPr>
            <a:r>
              <a:rPr lang="en-US" dirty="0"/>
              <a:t>Food service staff</a:t>
            </a:r>
          </a:p>
          <a:p>
            <a:pPr lvl="1">
              <a:spcBef>
                <a:spcPts val="600"/>
              </a:spcBef>
            </a:pPr>
            <a:r>
              <a:rPr lang="en-US" dirty="0"/>
              <a:t>Front line staff</a:t>
            </a:r>
          </a:p>
          <a:p>
            <a:pPr lvl="1">
              <a:spcBef>
                <a:spcPts val="600"/>
              </a:spcBef>
            </a:pPr>
            <a:r>
              <a:rPr lang="en-US" dirty="0"/>
              <a:t>Supervisors</a:t>
            </a:r>
          </a:p>
          <a:p>
            <a:pPr lvl="1">
              <a:spcBef>
                <a:spcPts val="600"/>
              </a:spcBef>
            </a:pPr>
            <a:r>
              <a:rPr lang="en-US" dirty="0"/>
              <a:t>Determining officials, verifying officials, and hearing officials</a:t>
            </a:r>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p:txBody>
          <a:bodyPr>
            <a:noAutofit/>
          </a:bodyPr>
          <a:lstStyle/>
          <a:p>
            <a:r>
              <a:rPr lang="en-US" dirty="0"/>
              <a:t>Training records are required </a:t>
            </a:r>
          </a:p>
          <a:p>
            <a:pPr lvl="1">
              <a:spcBef>
                <a:spcPts val="600"/>
              </a:spcBef>
            </a:pPr>
            <a:r>
              <a:rPr lang="en-US" dirty="0"/>
              <a:t>Agendas, sign-in sheets</a:t>
            </a:r>
          </a:p>
          <a:p>
            <a:endParaRPr lang="en-US" dirty="0"/>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3" name="Picture 2" descr="Food service staff ready to serve school lunch">
            <a:extLst>
              <a:ext uri="{FF2B5EF4-FFF2-40B4-BE49-F238E27FC236}">
                <a16:creationId xmlns:a16="http://schemas.microsoft.com/office/drawing/2014/main" id="{DE86C2DD-94B2-63A9-5F76-49D971CD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245" y="2991108"/>
            <a:ext cx="4649755" cy="3099836"/>
          </a:xfrm>
          <a:prstGeom prst="rect">
            <a:avLst/>
          </a:prstGeom>
          <a:ln>
            <a:solidFill>
              <a:srgbClr val="435485"/>
            </a:solidFill>
          </a:ln>
        </p:spPr>
      </p:pic>
      <p:sp>
        <p:nvSpPr>
          <p:cNvPr id="2" name="Slide Number Placeholder 1">
            <a:extLst>
              <a:ext uri="{FF2B5EF4-FFF2-40B4-BE49-F238E27FC236}">
                <a16:creationId xmlns:a16="http://schemas.microsoft.com/office/drawing/2014/main" id="{30746398-37BE-6536-B1D2-DF6561EA67B9}"/>
              </a:ext>
            </a:extLst>
          </p:cNvPr>
          <p:cNvSpPr>
            <a:spLocks noGrp="1"/>
          </p:cNvSpPr>
          <p:nvPr>
            <p:ph type="sldNum" sz="quarter" idx="11"/>
          </p:nvPr>
        </p:nvSpPr>
        <p:spPr/>
        <p:txBody>
          <a:bodyPr/>
          <a:lstStyle/>
          <a:p>
            <a:fld id="{837567C3-0D5D-47E1-A377-AE5747CE7E83}" type="slidenum">
              <a:rPr lang="en-US" smtClean="0"/>
              <a:t>72</a:t>
            </a:fld>
            <a:endParaRPr lang="en-US"/>
          </a:p>
        </p:txBody>
      </p:sp>
    </p:spTree>
    <p:extLst>
      <p:ext uri="{BB962C8B-B14F-4D97-AF65-F5344CB8AC3E}">
        <p14:creationId xmlns:p14="http://schemas.microsoft.com/office/powerpoint/2010/main" val="2392420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Required Training Topics</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sz="half" idx="1"/>
          </p:nvPr>
        </p:nvSpPr>
        <p:spPr/>
        <p:txBody>
          <a:bodyPr>
            <a:normAutofit/>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r>
              <a:rPr lang="en-US" dirty="0"/>
              <a:t>Reasonable accommodations for disabilities</a:t>
            </a:r>
          </a:p>
          <a:p>
            <a:endParaRPr lang="en-US" dirty="0"/>
          </a:p>
          <a:p>
            <a:endParaRPr lang="en-US" dirty="0"/>
          </a:p>
        </p:txBody>
      </p:sp>
      <p:sp>
        <p:nvSpPr>
          <p:cNvPr id="13" name="Content Placeholder 12">
            <a:extLst>
              <a:ext uri="{FF2B5EF4-FFF2-40B4-BE49-F238E27FC236}">
                <a16:creationId xmlns:a16="http://schemas.microsoft.com/office/drawing/2014/main" id="{0BA8CE09-20DA-CD3F-7A71-A2637C049C98}"/>
              </a:ext>
            </a:extLst>
          </p:cNvPr>
          <p:cNvSpPr>
            <a:spLocks noGrp="1"/>
          </p:cNvSpPr>
          <p:nvPr>
            <p:ph sz="half" idx="2"/>
          </p:nvPr>
        </p:nvSpPr>
        <p:spPr/>
        <p:txBody>
          <a:bodyPr>
            <a:noAutofit/>
          </a:bodyPr>
          <a:lstStyle/>
          <a:p>
            <a:r>
              <a:rPr lang="en-US" dirty="0"/>
              <a:t>Language assistance</a:t>
            </a:r>
          </a:p>
          <a:p>
            <a:r>
              <a:rPr lang="en-US" dirty="0"/>
              <a:t>Conflict resolution</a:t>
            </a:r>
          </a:p>
          <a:p>
            <a:r>
              <a:rPr lang="en-US" dirty="0"/>
              <a:t>Customer service</a:t>
            </a:r>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2" name="Slide Number Placeholder 1">
            <a:extLst>
              <a:ext uri="{FF2B5EF4-FFF2-40B4-BE49-F238E27FC236}">
                <a16:creationId xmlns:a16="http://schemas.microsoft.com/office/drawing/2014/main" id="{72126B85-A256-EEFB-8ECB-11F86D6225AF}"/>
              </a:ext>
            </a:extLst>
          </p:cNvPr>
          <p:cNvSpPr>
            <a:spLocks noGrp="1"/>
          </p:cNvSpPr>
          <p:nvPr>
            <p:ph type="sldNum" sz="quarter" idx="11"/>
          </p:nvPr>
        </p:nvSpPr>
        <p:spPr/>
        <p:txBody>
          <a:bodyPr/>
          <a:lstStyle/>
          <a:p>
            <a:fld id="{837567C3-0D5D-47E1-A377-AE5747CE7E83}" type="slidenum">
              <a:rPr lang="en-US" smtClean="0"/>
              <a:t>73</a:t>
            </a:fld>
            <a:endParaRPr lang="en-US"/>
          </a:p>
        </p:txBody>
      </p:sp>
    </p:spTree>
    <p:extLst>
      <p:ext uri="{BB962C8B-B14F-4D97-AF65-F5344CB8AC3E}">
        <p14:creationId xmlns:p14="http://schemas.microsoft.com/office/powerpoint/2010/main" val="4042174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CSDE Training Resource</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idx="1"/>
          </p:nvPr>
        </p:nvSpPr>
        <p:spPr>
          <a:xfrm>
            <a:off x="838201" y="1739606"/>
            <a:ext cx="4200330" cy="3840100"/>
          </a:xfrm>
        </p:spPr>
        <p:txBody>
          <a:bodyPr>
            <a:normAutofit/>
          </a:bodyPr>
          <a:lstStyle/>
          <a:p>
            <a:r>
              <a:rPr lang="en-US" dirty="0"/>
              <a:t>This PowerPoint presentation is available for SFAs to provide staff training</a:t>
            </a:r>
          </a:p>
          <a:p>
            <a:pPr lvl="1"/>
            <a:r>
              <a:rPr lang="en-US" dirty="0"/>
              <a:t>“School Nutrition Programs” section of CSDE’s Civil Rights for Child Nutrition Programs webpage</a:t>
            </a:r>
          </a:p>
          <a:p>
            <a:endParaRPr lang="en-US" dirty="0"/>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TextBox 2">
            <a:hlinkClick r:id="rId2"/>
            <a:extLst>
              <a:ext uri="{FF2B5EF4-FFF2-40B4-BE49-F238E27FC236}">
                <a16:creationId xmlns:a16="http://schemas.microsoft.com/office/drawing/2014/main" id="{724B3976-4B21-AA43-809E-11D409C3FDDB}"/>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https://portal.ct.gov/sde/nutrition/civil-rights-for-child-nutrition-programs</a:t>
            </a:r>
          </a:p>
        </p:txBody>
      </p:sp>
      <p:pic>
        <p:nvPicPr>
          <p:cNvPr id="8" name="Picture 7" descr="Screenshot of CSDE's Civil Rights for Child Nutrition Programs webpage">
            <a:extLst>
              <a:ext uri="{FF2B5EF4-FFF2-40B4-BE49-F238E27FC236}">
                <a16:creationId xmlns:a16="http://schemas.microsoft.com/office/drawing/2014/main" id="{AF2C6D39-070D-F5F3-AD92-E04B81090D60}"/>
              </a:ext>
            </a:extLst>
          </p:cNvPr>
          <p:cNvPicPr>
            <a:picLocks noChangeAspect="1"/>
          </p:cNvPicPr>
          <p:nvPr/>
        </p:nvPicPr>
        <p:blipFill>
          <a:blip r:embed="rId3"/>
          <a:stretch>
            <a:fillRect/>
          </a:stretch>
        </p:blipFill>
        <p:spPr>
          <a:xfrm>
            <a:off x="5608169" y="2110924"/>
            <a:ext cx="6157688" cy="2636151"/>
          </a:xfrm>
          <a:prstGeom prst="rect">
            <a:avLst/>
          </a:prstGeom>
          <a:ln>
            <a:solidFill>
              <a:schemeClr val="accent1"/>
            </a:solidFill>
          </a:ln>
        </p:spPr>
      </p:pic>
      <p:sp>
        <p:nvSpPr>
          <p:cNvPr id="9" name="Right Arrow 9" descr="Right-facing arrow">
            <a:extLst>
              <a:ext uri="{FF2B5EF4-FFF2-40B4-BE49-F238E27FC236}">
                <a16:creationId xmlns:a16="http://schemas.microsoft.com/office/drawing/2014/main" id="{1FC10732-8C19-B5FE-2262-C860FFA52F11}"/>
              </a:ext>
            </a:extLst>
          </p:cNvPr>
          <p:cNvSpPr/>
          <p:nvPr/>
        </p:nvSpPr>
        <p:spPr>
          <a:xfrm>
            <a:off x="7440485" y="4217432"/>
            <a:ext cx="569913"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Slide Number Placeholder 9">
            <a:extLst>
              <a:ext uri="{FF2B5EF4-FFF2-40B4-BE49-F238E27FC236}">
                <a16:creationId xmlns:a16="http://schemas.microsoft.com/office/drawing/2014/main" id="{EB8F19E4-F7BF-A31A-3D4F-4C68391C5B1F}"/>
              </a:ext>
            </a:extLst>
          </p:cNvPr>
          <p:cNvSpPr>
            <a:spLocks noGrp="1"/>
          </p:cNvSpPr>
          <p:nvPr>
            <p:ph type="sldNum" sz="quarter" idx="11"/>
          </p:nvPr>
        </p:nvSpPr>
        <p:spPr/>
        <p:txBody>
          <a:bodyPr/>
          <a:lstStyle/>
          <a:p>
            <a:fld id="{837567C3-0D5D-47E1-A377-AE5747CE7E83}" type="slidenum">
              <a:rPr lang="en-US" smtClean="0"/>
              <a:t>74</a:t>
            </a:fld>
            <a:endParaRPr lang="en-US"/>
          </a:p>
        </p:txBody>
      </p:sp>
    </p:spTree>
    <p:extLst>
      <p:ext uri="{BB962C8B-B14F-4D97-AF65-F5344CB8AC3E}">
        <p14:creationId xmlns:p14="http://schemas.microsoft.com/office/powerpoint/2010/main" val="1090039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954DB-561D-EE69-68FE-A96DAE8D727E}"/>
              </a:ext>
            </a:extLst>
          </p:cNvPr>
          <p:cNvSpPr>
            <a:spLocks noGrp="1"/>
          </p:cNvSpPr>
          <p:nvPr>
            <p:ph type="title"/>
          </p:nvPr>
        </p:nvSpPr>
        <p:spPr/>
        <p:txBody>
          <a:bodyPr/>
          <a:lstStyle/>
          <a:p>
            <a:r>
              <a:rPr lang="en-US" altLang="en-US" dirty="0"/>
              <a:t>Document Staff Training</a:t>
            </a:r>
            <a:endParaRPr lang="en-US" dirty="0"/>
          </a:p>
        </p:txBody>
      </p:sp>
      <p:sp>
        <p:nvSpPr>
          <p:cNvPr id="12" name="Content Placeholder 11">
            <a:extLst>
              <a:ext uri="{FF2B5EF4-FFF2-40B4-BE49-F238E27FC236}">
                <a16:creationId xmlns:a16="http://schemas.microsoft.com/office/drawing/2014/main" id="{6AE2A6FB-D704-09BF-2B34-E99908896F5D}"/>
              </a:ext>
            </a:extLst>
          </p:cNvPr>
          <p:cNvSpPr>
            <a:spLocks noGrp="1"/>
          </p:cNvSpPr>
          <p:nvPr>
            <p:ph idx="1"/>
          </p:nvPr>
        </p:nvSpPr>
        <p:spPr/>
        <p:txBody>
          <a:bodyPr>
            <a:normAutofit/>
          </a:bodyPr>
          <a:lstStyle/>
          <a:p>
            <a:r>
              <a:rPr lang="en-US" dirty="0"/>
              <a:t>Training should be documented for each staff member as part of the Professional Standards training requirements</a:t>
            </a:r>
          </a:p>
          <a:p>
            <a:endParaRPr lang="en-US" dirty="0"/>
          </a:p>
          <a:p>
            <a:endParaRPr lang="en-US" dirty="0"/>
          </a:p>
        </p:txBody>
      </p:sp>
      <p:sp>
        <p:nvSpPr>
          <p:cNvPr id="5" name="Footer Placeholder 4">
            <a:extLst>
              <a:ext uri="{FF2B5EF4-FFF2-40B4-BE49-F238E27FC236}">
                <a16:creationId xmlns:a16="http://schemas.microsoft.com/office/drawing/2014/main" id="{19B413F0-0C03-474A-2DDC-C3D7A9ACA7EC}"/>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TextBox 7">
            <a:hlinkClick r:id="rId2"/>
            <a:extLst>
              <a:ext uri="{FF2B5EF4-FFF2-40B4-BE49-F238E27FC236}">
                <a16:creationId xmlns:a16="http://schemas.microsoft.com/office/drawing/2014/main" id="{63EC738C-CB4A-62AA-F348-E312C28F7279}"/>
              </a:ext>
              <a:ext uri="{C183D7F6-B498-43B3-948B-1728B52AA6E4}">
                <adec:decorative xmlns:adec="http://schemas.microsoft.com/office/drawing/2017/decorative" val="1"/>
              </a:ext>
            </a:extLst>
          </p:cNvPr>
          <p:cNvSpPr txBox="1"/>
          <p:nvPr/>
        </p:nvSpPr>
        <p:spPr>
          <a:xfrm>
            <a:off x="1514475" y="6024563"/>
            <a:ext cx="10677524" cy="369332"/>
          </a:xfrm>
          <a:prstGeom prst="rect">
            <a:avLst/>
          </a:prstGeom>
          <a:noFill/>
        </p:spPr>
        <p:txBody>
          <a:bodyPr wrap="square">
            <a:spAutoFit/>
          </a:bodyPr>
          <a:lstStyle/>
          <a:p>
            <a:pPr indent="-342900">
              <a:spcBef>
                <a:spcPct val="20000"/>
              </a:spcBef>
              <a:defRPr/>
            </a:pPr>
            <a:r>
              <a:rPr lang="en-US" b="1" dirty="0">
                <a:latin typeface="Calibri" panose="020F0502020204030204" pitchFamily="34" charset="0"/>
                <a:ea typeface="Calibri" panose="020F0502020204030204" pitchFamily="34" charset="0"/>
                <a:cs typeface="Calibri" panose="020F0502020204030204" pitchFamily="34" charset="0"/>
              </a:rPr>
              <a:t>https://portal.ct.gov/sde/nutrition/professional-standards-for-school-nutrition-professionals</a:t>
            </a:r>
          </a:p>
        </p:txBody>
      </p:sp>
      <p:pic>
        <p:nvPicPr>
          <p:cNvPr id="10" name="Picture 9" descr="Food service staff sitting at a table working on production records for school meals&#10;&#10;">
            <a:extLst>
              <a:ext uri="{FF2B5EF4-FFF2-40B4-BE49-F238E27FC236}">
                <a16:creationId xmlns:a16="http://schemas.microsoft.com/office/drawing/2014/main" id="{D32F172C-1094-AB22-93BE-649DF63FB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27" y="2061790"/>
            <a:ext cx="5040173" cy="3359296"/>
          </a:xfrm>
          <a:prstGeom prst="rect">
            <a:avLst/>
          </a:prstGeom>
          <a:ln>
            <a:solidFill>
              <a:schemeClr val="accent1"/>
            </a:solidFill>
          </a:ln>
        </p:spPr>
      </p:pic>
      <p:sp>
        <p:nvSpPr>
          <p:cNvPr id="11" name="Slide Number Placeholder 10">
            <a:extLst>
              <a:ext uri="{FF2B5EF4-FFF2-40B4-BE49-F238E27FC236}">
                <a16:creationId xmlns:a16="http://schemas.microsoft.com/office/drawing/2014/main" id="{D7D7781E-6A20-AFC5-01C0-519A78621980}"/>
              </a:ext>
            </a:extLst>
          </p:cNvPr>
          <p:cNvSpPr>
            <a:spLocks noGrp="1"/>
          </p:cNvSpPr>
          <p:nvPr>
            <p:ph type="sldNum" sz="quarter" idx="11"/>
          </p:nvPr>
        </p:nvSpPr>
        <p:spPr/>
        <p:txBody>
          <a:bodyPr/>
          <a:lstStyle/>
          <a:p>
            <a:fld id="{837567C3-0D5D-47E1-A377-AE5747CE7E83}" type="slidenum">
              <a:rPr lang="en-US" smtClean="0"/>
              <a:t>75</a:t>
            </a:fld>
            <a:endParaRPr lang="en-US"/>
          </a:p>
        </p:txBody>
      </p:sp>
    </p:spTree>
    <p:extLst>
      <p:ext uri="{BB962C8B-B14F-4D97-AF65-F5344CB8AC3E}">
        <p14:creationId xmlns:p14="http://schemas.microsoft.com/office/powerpoint/2010/main" val="4117124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751EC-0BBC-0110-2674-E82909D5C1A3}"/>
              </a:ext>
            </a:extLst>
          </p:cNvPr>
          <p:cNvSpPr>
            <a:spLocks noGrp="1"/>
          </p:cNvSpPr>
          <p:nvPr>
            <p:ph type="title"/>
          </p:nvPr>
        </p:nvSpPr>
        <p:spPr/>
        <p:txBody>
          <a:bodyPr/>
          <a:lstStyle/>
          <a:p>
            <a:r>
              <a:rPr lang="en-US" dirty="0"/>
              <a:t>CSDE School Nutrition </a:t>
            </a:r>
            <a:br>
              <a:rPr lang="en-US" dirty="0"/>
            </a:br>
            <a:r>
              <a:rPr lang="en-US" dirty="0"/>
              <a:t>Programs Staff</a:t>
            </a:r>
          </a:p>
        </p:txBody>
      </p:sp>
      <p:sp>
        <p:nvSpPr>
          <p:cNvPr id="4" name="Footer Placeholder 3">
            <a:extLst>
              <a:ext uri="{FF2B5EF4-FFF2-40B4-BE49-F238E27FC236}">
                <a16:creationId xmlns:a16="http://schemas.microsoft.com/office/drawing/2014/main" id="{A5429361-8A9A-D074-C5D3-0C01C0436C1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3" name="Slide Number Placeholder 2">
            <a:extLst>
              <a:ext uri="{FF2B5EF4-FFF2-40B4-BE49-F238E27FC236}">
                <a16:creationId xmlns:a16="http://schemas.microsoft.com/office/drawing/2014/main" id="{F0CA5C67-2F73-CAB1-EC35-69A1E09E158D}"/>
              </a:ext>
            </a:extLst>
          </p:cNvPr>
          <p:cNvSpPr>
            <a:spLocks noGrp="1"/>
          </p:cNvSpPr>
          <p:nvPr>
            <p:ph type="sldNum" sz="quarter" idx="11"/>
          </p:nvPr>
        </p:nvSpPr>
        <p:spPr/>
        <p:txBody>
          <a:bodyPr/>
          <a:lstStyle/>
          <a:p>
            <a:fld id="{837567C3-0D5D-47E1-A377-AE5747CE7E83}" type="slidenum">
              <a:rPr lang="en-US" smtClean="0"/>
              <a:t>76</a:t>
            </a:fld>
            <a:endParaRPr lang="en-US"/>
          </a:p>
        </p:txBody>
      </p:sp>
    </p:spTree>
    <p:extLst>
      <p:ext uri="{BB962C8B-B14F-4D97-AF65-F5344CB8AC3E}">
        <p14:creationId xmlns:p14="http://schemas.microsoft.com/office/powerpoint/2010/main" val="14582146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C41B-CB70-B752-8027-76ECCE5D9185}"/>
              </a:ext>
            </a:extLst>
          </p:cNvPr>
          <p:cNvSpPr>
            <a:spLocks noGrp="1"/>
          </p:cNvSpPr>
          <p:nvPr>
            <p:ph type="title"/>
          </p:nvPr>
        </p:nvSpPr>
        <p:spPr/>
        <p:txBody>
          <a:bodyPr>
            <a:normAutofit/>
          </a:bodyPr>
          <a:lstStyle/>
          <a:p>
            <a:r>
              <a:rPr lang="en-US" dirty="0"/>
              <a:t>CSDE School Nutrition Programs Staff</a:t>
            </a:r>
          </a:p>
        </p:txBody>
      </p:sp>
      <p:sp>
        <p:nvSpPr>
          <p:cNvPr id="5" name="Footer Placeholder 4">
            <a:extLst>
              <a:ext uri="{FF2B5EF4-FFF2-40B4-BE49-F238E27FC236}">
                <a16:creationId xmlns:a16="http://schemas.microsoft.com/office/drawing/2014/main" id="{4BB5912E-5657-EA0A-24AB-7CF2FBA619E0}"/>
              </a:ext>
            </a:extLst>
          </p:cNvPr>
          <p:cNvSpPr>
            <a:spLocks noGrp="1"/>
          </p:cNvSpPr>
          <p:nvPr>
            <p:ph type="ftr" sz="quarter" idx="10"/>
          </p:nvPr>
        </p:nvSpPr>
        <p:spPr/>
        <p:txBody>
          <a:bodyPr/>
          <a:lstStyle/>
          <a:p>
            <a:r>
              <a:rPr lang="en-US" spc="50"/>
              <a:t>Connecticut State Department of Education</a:t>
            </a:r>
          </a:p>
          <a:p>
            <a:endParaRPr lang="en-US" dirty="0"/>
          </a:p>
        </p:txBody>
      </p:sp>
      <p:graphicFrame>
        <p:nvGraphicFramePr>
          <p:cNvPr id="6" name="Table 5">
            <a:extLst>
              <a:ext uri="{FF2B5EF4-FFF2-40B4-BE49-F238E27FC236}">
                <a16:creationId xmlns:a16="http://schemas.microsoft.com/office/drawing/2014/main" id="{F9D32ED9-40CC-74F5-7E56-3A7620D3D9B1}"/>
              </a:ext>
            </a:extLst>
          </p:cNvPr>
          <p:cNvGraphicFramePr>
            <a:graphicFrameLocks noGrp="1"/>
          </p:cNvGraphicFramePr>
          <p:nvPr>
            <p:extLst>
              <p:ext uri="{D42A27DB-BD31-4B8C-83A1-F6EECF244321}">
                <p14:modId xmlns:p14="http://schemas.microsoft.com/office/powerpoint/2010/main" val="1775193065"/>
              </p:ext>
            </p:extLst>
          </p:nvPr>
        </p:nvGraphicFramePr>
        <p:xfrm>
          <a:off x="1025590" y="1758863"/>
          <a:ext cx="10140820" cy="4023732"/>
        </p:xfrm>
        <a:graphic>
          <a:graphicData uri="http://schemas.openxmlformats.org/drawingml/2006/table">
            <a:tbl>
              <a:tblPr firstRow="1" bandRow="1">
                <a:tableStyleId>{5C22544A-7EE6-4342-B048-85BDC9FD1C3A}</a:tableStyleId>
              </a:tblPr>
              <a:tblGrid>
                <a:gridCol w="5971518">
                  <a:extLst>
                    <a:ext uri="{9D8B030D-6E8A-4147-A177-3AD203B41FA5}">
                      <a16:colId xmlns:a16="http://schemas.microsoft.com/office/drawing/2014/main" val="4181080683"/>
                    </a:ext>
                  </a:extLst>
                </a:gridCol>
                <a:gridCol w="4169302">
                  <a:extLst>
                    <a:ext uri="{9D8B030D-6E8A-4147-A177-3AD203B41FA5}">
                      <a16:colId xmlns:a16="http://schemas.microsoft.com/office/drawing/2014/main" val="75389027"/>
                    </a:ext>
                  </a:extLst>
                </a:gridCol>
              </a:tblGrid>
              <a:tr h="366132">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County</a:t>
                      </a:r>
                    </a:p>
                  </a:txBody>
                  <a:tcPr>
                    <a:lnL w="12700" cap="flat" cmpd="sng" algn="ctr">
                      <a:solidFill>
                        <a:srgbClr val="4354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rgbClr val="435485"/>
                    </a:solidFill>
                  </a:tcPr>
                </a:tc>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CSDE Staff</a:t>
                      </a:r>
                    </a:p>
                  </a:txBody>
                  <a:tcPr>
                    <a:lnL w="12700" cap="flat" cmpd="sng" algn="ctr">
                      <a:solidFill>
                        <a:schemeClr val="bg1"/>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rgbClr val="435485"/>
                    </a:solidFill>
                  </a:tcPr>
                </a:tc>
                <a:extLst>
                  <a:ext uri="{0D108BD9-81ED-4DB2-BD59-A6C34878D82A}">
                    <a16:rowId xmlns:a16="http://schemas.microsoft.com/office/drawing/2014/main" val="1296135506"/>
                  </a:ext>
                </a:extLst>
              </a:tr>
              <a:tr h="370840">
                <a:tc>
                  <a:txBody>
                    <a:bodyPr/>
                    <a:lstStyle/>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Middlesex County (includes Regions 4, 13, and 17</a:t>
                      </a:r>
                    </a:p>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Tolland County (includes Regions 8 and 19) </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Jennifer Bove</a:t>
                      </a:r>
                    </a:p>
                    <a:p>
                      <a:pPr marL="0" marR="0" algn="l">
                        <a:lnSpc>
                          <a:spcPct val="100000"/>
                        </a:lnSpc>
                        <a:spcBef>
                          <a:spcPts val="0"/>
                        </a:spcBef>
                        <a:spcAft>
                          <a:spcPts val="0"/>
                        </a:spcAft>
                      </a:pP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rPr>
                        <a:t>jennifer.bove@ct.gov</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860-807-2044</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2039946615"/>
                  </a:ext>
                </a:extLst>
              </a:tr>
              <a:tr h="370840">
                <a:tc>
                  <a:txBody>
                    <a:bodyPr/>
                    <a:lstStyle/>
                    <a:p>
                      <a:pPr marL="285750" marR="0" indent="-285750" algn="l">
                        <a:lnSpc>
                          <a:spcPct val="100000"/>
                        </a:lnSpc>
                        <a:spcBef>
                          <a:spcPts val="0"/>
                        </a:spcBef>
                        <a:spcAft>
                          <a:spcPts val="0"/>
                        </a:spcAft>
                        <a:buClr>
                          <a:srgbClr val="8E0000"/>
                        </a:buClr>
                        <a:buSzPct val="80000"/>
                        <a:buFont typeface="Wingdings" panose="05000000000000000000" pitchFamily="2" charset="2"/>
                        <a:buChar char="n"/>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Fairfield County (includes Region 9)</a:t>
                      </a:r>
                    </a:p>
                    <a:p>
                      <a:pPr marL="285750" marR="0" indent="-285750" algn="l">
                        <a:lnSpc>
                          <a:spcPct val="100000"/>
                        </a:lnSpc>
                        <a:spcBef>
                          <a:spcPts val="0"/>
                        </a:spcBef>
                        <a:spcAft>
                          <a:spcPts val="0"/>
                        </a:spcAft>
                        <a:buClr>
                          <a:srgbClr val="8E0000"/>
                        </a:buClr>
                        <a:buSzPct val="80000"/>
                        <a:buFont typeface="Wingdings" panose="05000000000000000000" pitchFamily="2" charset="2"/>
                        <a:buChar char="n"/>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Litchfield County (includes Regions 1, 6, 7, 12, and 14)</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Fionnuala Brown</a:t>
                      </a:r>
                    </a:p>
                    <a:p>
                      <a:pPr marL="0" marR="0" algn="l">
                        <a:lnSpc>
                          <a:spcPct val="100000"/>
                        </a:lnSpc>
                        <a:spcBef>
                          <a:spcPts val="0"/>
                        </a:spcBef>
                        <a:spcAft>
                          <a:spcPts val="0"/>
                        </a:spcAft>
                      </a:pP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rPr>
                        <a:t>fionnuala.brown@ct.gov</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860-807-2129</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3100095757"/>
                  </a:ext>
                </a:extLst>
              </a:tr>
              <a:tr h="370840">
                <a:tc>
                  <a:txBody>
                    <a:bodyPr/>
                    <a:lstStyle/>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Hartford County (includes Region 10)</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Teri </a:t>
                      </a:r>
                      <a:r>
                        <a:rPr lang="en-US"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Dandeneau</a:t>
                      </a:r>
                      <a:endPar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pP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rPr>
                        <a:t>teri.dandeneau@ct.gov</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860-807-2079</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827802495"/>
                  </a:ext>
                </a:extLst>
              </a:tr>
              <a:tr h="370840">
                <a:tc>
                  <a:txBody>
                    <a:bodyPr/>
                    <a:lstStyle/>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New Haven County (includes Regions 5, 15, and 16) </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nn-NO"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Greg King</a:t>
                      </a:r>
                    </a:p>
                    <a:p>
                      <a:pPr marL="0" marR="0" algn="l">
                        <a:lnSpc>
                          <a:spcPct val="100000"/>
                        </a:lnSpc>
                        <a:spcBef>
                          <a:spcPts val="0"/>
                        </a:spcBef>
                        <a:spcAft>
                          <a:spcPts val="0"/>
                        </a:spcAft>
                      </a:pPr>
                      <a:r>
                        <a:rPr lang="nn-NO"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860-713-6804 </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nn-NO"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5"/>
                        </a:rPr>
                        <a:t>greg.king@ct.gov</a:t>
                      </a:r>
                      <a:r>
                        <a:rPr lang="nn-NO"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2340040359"/>
                  </a:ext>
                </a:extLst>
              </a:tr>
              <a:tr h="370840">
                <a:tc>
                  <a:txBody>
                    <a:bodyPr/>
                    <a:lstStyle/>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New London County</a:t>
                      </a:r>
                    </a:p>
                    <a:p>
                      <a:pPr marL="285750" marR="0" lvl="0" indent="-28575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Char char="n"/>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Windham County (includes Region 11)</a:t>
                      </a:r>
                      <a:endPar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Susan Alston</a:t>
                      </a:r>
                    </a:p>
                    <a:p>
                      <a:pPr marL="0" marR="0" algn="l">
                        <a:lnSpc>
                          <a:spcPct val="100000"/>
                        </a:lnSpc>
                        <a:spcBef>
                          <a:spcPts val="0"/>
                        </a:spcBef>
                        <a:spcAft>
                          <a:spcPts val="0"/>
                        </a:spcAft>
                      </a:pP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6"/>
                        </a:rPr>
                        <a:t>susan.alston@ct.gov</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6"/>
                        </a:rPr>
                        <a:t> </a:t>
                      </a:r>
                      <a:r>
                        <a:rPr lang="en-US" sz="1800" b="1" u="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sz="18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860-807-2081</a:t>
                      </a:r>
                    </a:p>
                  </a:txBody>
                  <a:tcPr marT="91440" marB="91440">
                    <a:lnL w="12700" cap="flat" cmpd="sng" algn="ctr">
                      <a:solidFill>
                        <a:srgbClr val="435485"/>
                      </a:solidFill>
                      <a:prstDash val="solid"/>
                      <a:round/>
                      <a:headEnd type="none" w="med" len="med"/>
                      <a:tailEnd type="none" w="med" len="med"/>
                    </a:lnL>
                    <a:lnR w="12700" cap="flat" cmpd="sng" algn="ctr">
                      <a:solidFill>
                        <a:srgbClr val="435485"/>
                      </a:solidFill>
                      <a:prstDash val="solid"/>
                      <a:round/>
                      <a:headEnd type="none" w="med" len="med"/>
                      <a:tailEnd type="none" w="med" len="med"/>
                    </a:lnR>
                    <a:lnT w="12700" cap="flat" cmpd="sng" algn="ctr">
                      <a:solidFill>
                        <a:srgbClr val="435485"/>
                      </a:solidFill>
                      <a:prstDash val="solid"/>
                      <a:round/>
                      <a:headEnd type="none" w="med" len="med"/>
                      <a:tailEnd type="none" w="med" len="med"/>
                    </a:lnT>
                    <a:lnB w="12700" cap="flat" cmpd="sng" algn="ctr">
                      <a:solidFill>
                        <a:srgbClr val="435485"/>
                      </a:solidFill>
                      <a:prstDash val="solid"/>
                      <a:round/>
                      <a:headEnd type="none" w="med" len="med"/>
                      <a:tailEnd type="none" w="med" len="med"/>
                    </a:lnB>
                    <a:solidFill>
                      <a:schemeClr val="bg1"/>
                    </a:solidFill>
                  </a:tcPr>
                </a:tc>
                <a:extLst>
                  <a:ext uri="{0D108BD9-81ED-4DB2-BD59-A6C34878D82A}">
                    <a16:rowId xmlns:a16="http://schemas.microsoft.com/office/drawing/2014/main" val="392348243"/>
                  </a:ext>
                </a:extLst>
              </a:tr>
            </a:tbl>
          </a:graphicData>
        </a:graphic>
      </p:graphicFrame>
      <p:sp>
        <p:nvSpPr>
          <p:cNvPr id="3" name="Slide Number Placeholder 2">
            <a:extLst>
              <a:ext uri="{FF2B5EF4-FFF2-40B4-BE49-F238E27FC236}">
                <a16:creationId xmlns:a16="http://schemas.microsoft.com/office/drawing/2014/main" id="{D601A908-2519-9868-F056-616DB6CA3AAF}"/>
              </a:ext>
            </a:extLst>
          </p:cNvPr>
          <p:cNvSpPr>
            <a:spLocks noGrp="1"/>
          </p:cNvSpPr>
          <p:nvPr>
            <p:ph type="sldNum" sz="quarter" idx="11"/>
          </p:nvPr>
        </p:nvSpPr>
        <p:spPr/>
        <p:txBody>
          <a:bodyPr/>
          <a:lstStyle/>
          <a:p>
            <a:fld id="{837567C3-0D5D-47E1-A377-AE5747CE7E83}" type="slidenum">
              <a:rPr lang="en-US" smtClean="0"/>
              <a:t>77</a:t>
            </a:fld>
            <a:endParaRPr lang="en-US"/>
          </a:p>
        </p:txBody>
      </p:sp>
    </p:spTree>
    <p:extLst>
      <p:ext uri="{BB962C8B-B14F-4D97-AF65-F5344CB8AC3E}">
        <p14:creationId xmlns:p14="http://schemas.microsoft.com/office/powerpoint/2010/main" val="3709354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C41B-CB70-B752-8027-76ECCE5D9185}"/>
              </a:ext>
            </a:extLst>
          </p:cNvPr>
          <p:cNvSpPr>
            <a:spLocks noGrp="1"/>
          </p:cNvSpPr>
          <p:nvPr>
            <p:ph type="title"/>
          </p:nvPr>
        </p:nvSpPr>
        <p:spPr/>
        <p:txBody>
          <a:bodyPr>
            <a:normAutofit/>
          </a:bodyPr>
          <a:lstStyle/>
          <a:p>
            <a:r>
              <a:rPr lang="en-US" dirty="0"/>
              <a:t>Questions</a:t>
            </a:r>
          </a:p>
        </p:txBody>
      </p:sp>
      <p:sp>
        <p:nvSpPr>
          <p:cNvPr id="5" name="Footer Placeholder 4">
            <a:extLst>
              <a:ext uri="{FF2B5EF4-FFF2-40B4-BE49-F238E27FC236}">
                <a16:creationId xmlns:a16="http://schemas.microsoft.com/office/drawing/2014/main" id="{4BB5912E-5657-EA0A-24AB-7CF2FBA619E0}"/>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4" name="Picture 3" descr="Classroom of students raising their hands in front of a teacher">
            <a:extLst>
              <a:ext uri="{FF2B5EF4-FFF2-40B4-BE49-F238E27FC236}">
                <a16:creationId xmlns:a16="http://schemas.microsoft.com/office/drawing/2014/main" id="{8A40C854-5291-28C9-3AB7-E84B7E2E7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732" y="2010304"/>
            <a:ext cx="5840536" cy="3978295"/>
          </a:xfrm>
          <a:prstGeom prst="rect">
            <a:avLst/>
          </a:prstGeom>
          <a:ln>
            <a:solidFill>
              <a:schemeClr val="accent1"/>
            </a:solidFill>
          </a:ln>
        </p:spPr>
      </p:pic>
      <p:sp>
        <p:nvSpPr>
          <p:cNvPr id="3" name="Slide Number Placeholder 2">
            <a:extLst>
              <a:ext uri="{FF2B5EF4-FFF2-40B4-BE49-F238E27FC236}">
                <a16:creationId xmlns:a16="http://schemas.microsoft.com/office/drawing/2014/main" id="{4DD9E4E1-4FBD-DB08-5A04-A48AC84C5EDB}"/>
              </a:ext>
            </a:extLst>
          </p:cNvPr>
          <p:cNvSpPr>
            <a:spLocks noGrp="1"/>
          </p:cNvSpPr>
          <p:nvPr>
            <p:ph type="sldNum" sz="quarter" idx="11"/>
          </p:nvPr>
        </p:nvSpPr>
        <p:spPr/>
        <p:txBody>
          <a:bodyPr/>
          <a:lstStyle/>
          <a:p>
            <a:fld id="{837567C3-0D5D-47E1-A377-AE5747CE7E83}" type="slidenum">
              <a:rPr lang="en-US" smtClean="0"/>
              <a:t>78</a:t>
            </a:fld>
            <a:endParaRPr lang="en-US"/>
          </a:p>
        </p:txBody>
      </p:sp>
    </p:spTree>
    <p:extLst>
      <p:ext uri="{BB962C8B-B14F-4D97-AF65-F5344CB8AC3E}">
        <p14:creationId xmlns:p14="http://schemas.microsoft.com/office/powerpoint/2010/main" val="40257259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5722-1A24-F6C1-9905-74CAE446E8C4}"/>
              </a:ext>
            </a:extLst>
          </p:cNvPr>
          <p:cNvSpPr>
            <a:spLocks noGrp="1"/>
          </p:cNvSpPr>
          <p:nvPr>
            <p:ph type="title"/>
          </p:nvPr>
        </p:nvSpPr>
        <p:spPr/>
        <p:txBody>
          <a:bodyPr/>
          <a:lstStyle/>
          <a:p>
            <a:r>
              <a:rPr lang="en-US" dirty="0"/>
              <a:t>USDA NDS</a:t>
            </a:r>
          </a:p>
        </p:txBody>
      </p:sp>
      <p:sp>
        <p:nvSpPr>
          <p:cNvPr id="3" name="Footer Placeholder 2">
            <a:extLst>
              <a:ext uri="{FF2B5EF4-FFF2-40B4-BE49-F238E27FC236}">
                <a16:creationId xmlns:a16="http://schemas.microsoft.com/office/drawing/2014/main" id="{991576B1-5F9A-5219-0745-696D4B8055D9}"/>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4" name="Content Placeholder 5">
            <a:extLst>
              <a:ext uri="{FF2B5EF4-FFF2-40B4-BE49-F238E27FC236}">
                <a16:creationId xmlns:a16="http://schemas.microsoft.com/office/drawing/2014/main" id="{A860D204-2B21-3A15-450C-1C4C9113BD8B}"/>
              </a:ext>
            </a:extLst>
          </p:cNvPr>
          <p:cNvSpPr txBox="1">
            <a:spLocks/>
          </p:cNvSpPr>
          <p:nvPr/>
        </p:nvSpPr>
        <p:spPr>
          <a:xfrm>
            <a:off x="838200" y="1711325"/>
            <a:ext cx="4337115" cy="3695179"/>
          </a:xfrm>
          <a:prstGeom prst="rect">
            <a:avLst/>
          </a:prstGeom>
        </p:spPr>
        <p:txBody>
          <a:bodyPr>
            <a:noAutofit/>
          </a:bodyPr>
          <a:lstStyle>
            <a:lvl1pPr marL="228600" indent="-228600" algn="l" defTabSz="914400" rtl="0" eaLnBrk="1" latinLnBrk="0" hangingPunct="1">
              <a:lnSpc>
                <a:spcPct val="100000"/>
              </a:lnSpc>
              <a:spcBef>
                <a:spcPts val="1200"/>
              </a:spcBef>
              <a:buClr>
                <a:srgbClr val="8E0000"/>
              </a:buClr>
              <a:buFont typeface="Wingdings" panose="05000000000000000000" pitchFamily="2" charset="2"/>
              <a:buChar char="§"/>
              <a:defRPr sz="2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0000"/>
              </a:lnSpc>
              <a:spcBef>
                <a:spcPts val="1200"/>
              </a:spcBef>
              <a:buClr>
                <a:srgbClr val="8E0000"/>
              </a:buClr>
              <a:buFont typeface="Arial" panose="020B0604020202020204" pitchFamily="34" charset="0"/>
              <a:buChar char="•"/>
              <a:defRPr sz="24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40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Font typeface="Wingdings" panose="05000000000000000000" pitchFamily="2" charset="2"/>
              <a:buNone/>
            </a:pPr>
            <a:r>
              <a:rPr lang="en-US" sz="140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endParaRPr lang="en-US" sz="1400" dirty="0"/>
          </a:p>
        </p:txBody>
      </p:sp>
      <p:sp>
        <p:nvSpPr>
          <p:cNvPr id="5" name="Content Placeholder 1">
            <a:extLst>
              <a:ext uri="{FF2B5EF4-FFF2-40B4-BE49-F238E27FC236}">
                <a16:creationId xmlns:a16="http://schemas.microsoft.com/office/drawing/2014/main" id="{79CF7416-F69E-3D8F-0CAA-805CB9CD2F68}"/>
              </a:ext>
            </a:extLst>
          </p:cNvPr>
          <p:cNvSpPr txBox="1">
            <a:spLocks/>
          </p:cNvSpPr>
          <p:nvPr/>
        </p:nvSpPr>
        <p:spPr>
          <a:xfrm>
            <a:off x="5495827" y="1711325"/>
            <a:ext cx="6070401" cy="3695179"/>
          </a:xfrm>
          <a:prstGeom prst="rect">
            <a:avLst/>
          </a:prstGeom>
        </p:spPr>
        <p:txBody>
          <a:bodyPr>
            <a:normAutofit fontScale="25000" lnSpcReduction="20000"/>
          </a:bodyPr>
          <a:lstStyle>
            <a:lvl1pPr marL="228600" indent="-228600" algn="l" defTabSz="914400" rtl="0" eaLnBrk="1" latinLnBrk="0" hangingPunct="1">
              <a:lnSpc>
                <a:spcPct val="100000"/>
              </a:lnSpc>
              <a:spcBef>
                <a:spcPts val="1200"/>
              </a:spcBef>
              <a:buClr>
                <a:srgbClr val="8E0000"/>
              </a:buClr>
              <a:buFont typeface="Wingdings" panose="05000000000000000000" pitchFamily="2" charset="2"/>
              <a:buChar char="§"/>
              <a:defRPr sz="2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0000"/>
              </a:lnSpc>
              <a:spcBef>
                <a:spcPts val="1200"/>
              </a:spcBef>
              <a:buClr>
                <a:srgbClr val="8E0000"/>
              </a:buClr>
              <a:buFont typeface="Arial" panose="020B0604020202020204" pitchFamily="34" charset="0"/>
              <a:buChar char="•"/>
              <a:defRPr sz="24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1" kern="1200">
                <a:solidFill>
                  <a:srgbClr val="435485"/>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600"/>
              </a:spcAft>
              <a:buFont typeface="Wingdings" panose="05000000000000000000" pitchFamily="2" charset="2"/>
              <a:buNone/>
            </a:pPr>
            <a:r>
              <a:rPr lang="en-US" sz="5600"/>
              <a:t>To file a program discrimination complaint, a Complainant should complete a Form AD-3027, USDA Program Discrimination Complaint Form which can be obtained online at: </a:t>
            </a:r>
            <a:r>
              <a:rPr lang="en-US" sz="5600">
                <a:hlinkClick r:id="rId2"/>
              </a:rPr>
              <a:t>https://www.usda.gov/sites/default/files/documents/ad-3027.pdf</a:t>
            </a:r>
            <a:r>
              <a:rPr lang="en-US" sz="560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lnSpc>
                <a:spcPct val="120000"/>
              </a:lnSpc>
              <a:spcBef>
                <a:spcPts val="0"/>
              </a:spcBef>
              <a:buFont typeface="Wingdings" panose="05000000000000000000" pitchFamily="2" charset="2"/>
              <a:buNone/>
            </a:pPr>
            <a:r>
              <a:rPr lang="en-US" sz="5600"/>
              <a:t>1.    mail: U.S. Department of Agriculture </a:t>
            </a:r>
          </a:p>
          <a:p>
            <a:pPr marL="690563" indent="-346075">
              <a:lnSpc>
                <a:spcPct val="120000"/>
              </a:lnSpc>
              <a:spcBef>
                <a:spcPts val="0"/>
              </a:spcBef>
              <a:buFont typeface="Wingdings" panose="05000000000000000000" pitchFamily="2" charset="2"/>
              <a:buNone/>
            </a:pPr>
            <a:r>
              <a:rPr lang="en-US" sz="5600"/>
              <a:t>        Office of the Assistant Secretary for Civil Rights </a:t>
            </a:r>
          </a:p>
          <a:p>
            <a:pPr marL="690563" indent="-346075">
              <a:lnSpc>
                <a:spcPct val="120000"/>
              </a:lnSpc>
              <a:spcBef>
                <a:spcPts val="0"/>
              </a:spcBef>
              <a:buFont typeface="Wingdings" panose="05000000000000000000" pitchFamily="2" charset="2"/>
              <a:buNone/>
            </a:pPr>
            <a:r>
              <a:rPr lang="en-US" sz="5600"/>
              <a:t>        1400 Independence Avenue, SW </a:t>
            </a:r>
          </a:p>
          <a:p>
            <a:pPr marL="690563" indent="-346075">
              <a:lnSpc>
                <a:spcPct val="120000"/>
              </a:lnSpc>
              <a:spcBef>
                <a:spcPts val="0"/>
              </a:spcBef>
              <a:buFont typeface="Wingdings" panose="05000000000000000000" pitchFamily="2" charset="2"/>
              <a:buNone/>
            </a:pPr>
            <a:r>
              <a:rPr lang="en-US" sz="5600"/>
              <a:t>        Washington, D.C. 20250-9410;</a:t>
            </a:r>
          </a:p>
          <a:p>
            <a:pPr marL="690563" indent="-346075">
              <a:lnSpc>
                <a:spcPct val="120000"/>
              </a:lnSpc>
              <a:spcBef>
                <a:spcPts val="0"/>
              </a:spcBef>
              <a:buFont typeface="Wingdings" panose="05000000000000000000" pitchFamily="2" charset="2"/>
              <a:buNone/>
            </a:pPr>
            <a:r>
              <a:rPr lang="en-US" sz="5600"/>
              <a:t>2.    fax: (833) 256-1665 or (202) 690-7442; or</a:t>
            </a:r>
          </a:p>
          <a:p>
            <a:pPr marL="690563" indent="-346075">
              <a:lnSpc>
                <a:spcPct val="120000"/>
              </a:lnSpc>
              <a:spcBef>
                <a:spcPts val="0"/>
              </a:spcBef>
              <a:buFont typeface="Wingdings" panose="05000000000000000000" pitchFamily="2" charset="2"/>
              <a:buNone/>
            </a:pPr>
            <a:r>
              <a:rPr lang="en-US" sz="5600"/>
              <a:t>3.    email: </a:t>
            </a:r>
            <a:r>
              <a:rPr lang="en-US" sz="5600">
                <a:hlinkClick r:id="rId3"/>
              </a:rPr>
              <a:t>program.intake@usda.gov</a:t>
            </a:r>
            <a:r>
              <a:rPr lang="en-US" sz="5600"/>
              <a:t>. </a:t>
            </a:r>
          </a:p>
          <a:p>
            <a:pPr marL="0" indent="0">
              <a:lnSpc>
                <a:spcPct val="120000"/>
              </a:lnSpc>
              <a:buFont typeface="Wingdings" panose="05000000000000000000" pitchFamily="2" charset="2"/>
              <a:buNone/>
            </a:pPr>
            <a:r>
              <a:rPr lang="en-US" sz="5600"/>
              <a:t>This institution is an equal opportunity provider.</a:t>
            </a:r>
          </a:p>
          <a:p>
            <a:endParaRPr lang="en-US" dirty="0"/>
          </a:p>
        </p:txBody>
      </p:sp>
      <p:sp>
        <p:nvSpPr>
          <p:cNvPr id="6" name="Slide Number Placeholder 5">
            <a:extLst>
              <a:ext uri="{FF2B5EF4-FFF2-40B4-BE49-F238E27FC236}">
                <a16:creationId xmlns:a16="http://schemas.microsoft.com/office/drawing/2014/main" id="{195E675A-DC01-65A4-DDD4-EA0D13BC0491}"/>
              </a:ext>
            </a:extLst>
          </p:cNvPr>
          <p:cNvSpPr>
            <a:spLocks noGrp="1"/>
          </p:cNvSpPr>
          <p:nvPr>
            <p:ph type="sldNum" sz="quarter" idx="11"/>
          </p:nvPr>
        </p:nvSpPr>
        <p:spPr/>
        <p:txBody>
          <a:bodyPr/>
          <a:lstStyle/>
          <a:p>
            <a:fld id="{837567C3-0D5D-47E1-A377-AE5747CE7E83}" type="slidenum">
              <a:rPr lang="en-US" smtClean="0"/>
              <a:t>79</a:t>
            </a:fld>
            <a:endParaRPr lang="en-US"/>
          </a:p>
        </p:txBody>
      </p:sp>
    </p:spTree>
    <p:extLst>
      <p:ext uri="{BB962C8B-B14F-4D97-AF65-F5344CB8AC3E}">
        <p14:creationId xmlns:p14="http://schemas.microsoft.com/office/powerpoint/2010/main" val="268113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DAFD-8FCA-2FCD-104F-E16F8B7641C9}"/>
              </a:ext>
            </a:extLst>
          </p:cNvPr>
          <p:cNvSpPr>
            <a:spLocks noGrp="1"/>
          </p:cNvSpPr>
          <p:nvPr>
            <p:ph type="title"/>
          </p:nvPr>
        </p:nvSpPr>
        <p:spPr/>
        <p:txBody>
          <a:bodyPr/>
          <a:lstStyle/>
          <a:p>
            <a:r>
              <a:rPr lang="en-US" altLang="en-US" dirty="0"/>
              <a:t>FNS Instruction 113-1 Applies To</a:t>
            </a:r>
            <a:endParaRPr lang="en-US" dirty="0"/>
          </a:p>
        </p:txBody>
      </p:sp>
      <p:sp>
        <p:nvSpPr>
          <p:cNvPr id="4" name="TextBox 3">
            <a:hlinkClick r:id="rId2"/>
            <a:extLst>
              <a:ext uri="{FF2B5EF4-FFF2-40B4-BE49-F238E27FC236}">
                <a16:creationId xmlns:a16="http://schemas.microsoft.com/office/drawing/2014/main" id="{ED74348C-FBF0-DC8E-94BF-88A7F641553C}"/>
              </a:ext>
              <a:ext uri="{C183D7F6-B498-43B3-948B-1728B52AA6E4}">
                <adec:decorative xmlns:adec="http://schemas.microsoft.com/office/drawing/2017/decorative" val="1"/>
              </a:ext>
            </a:extLst>
          </p:cNvPr>
          <p:cNvSpPr txBox="1"/>
          <p:nvPr/>
        </p:nvSpPr>
        <p:spPr>
          <a:xfrm>
            <a:off x="1514475" y="6024563"/>
            <a:ext cx="10677524" cy="400050"/>
          </a:xfrm>
          <a:prstGeom prst="rect">
            <a:avLst/>
          </a:prstGeom>
          <a:noFill/>
        </p:spPr>
        <p:txBody>
          <a:bodyPr wrap="square">
            <a:spAutoFit/>
          </a:bodyPr>
          <a:lstStyle/>
          <a:p>
            <a:pPr indent="-342900">
              <a:spcBef>
                <a:spcPct val="20000"/>
              </a:spcBef>
              <a:defRPr/>
            </a:pPr>
            <a:r>
              <a:rPr lang="en-US" sz="2000" b="1" dirty="0">
                <a:latin typeface="Calibri" panose="020F0502020204030204" pitchFamily="34" charset="0"/>
                <a:ea typeface="Calibri" panose="020F0502020204030204" pitchFamily="34" charset="0"/>
                <a:cs typeface="Calibri" panose="020F0502020204030204" pitchFamily="34" charset="0"/>
              </a:rPr>
              <a:t>https://portal.ct.gov/sde/nutrition/school-nutrition-programs</a:t>
            </a:r>
          </a:p>
        </p:txBody>
      </p:sp>
      <p:sp>
        <p:nvSpPr>
          <p:cNvPr id="6" name="Footer Placeholder 5">
            <a:extLst>
              <a:ext uri="{FF2B5EF4-FFF2-40B4-BE49-F238E27FC236}">
                <a16:creationId xmlns:a16="http://schemas.microsoft.com/office/drawing/2014/main" id="{0A880C10-435B-D5C7-2221-F047575DDD20}"/>
              </a:ext>
            </a:extLst>
          </p:cNvPr>
          <p:cNvSpPr>
            <a:spLocks noGrp="1"/>
          </p:cNvSpPr>
          <p:nvPr>
            <p:ph type="ftr" sz="quarter" idx="10"/>
          </p:nvPr>
        </p:nvSpPr>
        <p:spPr/>
        <p:txBody>
          <a:bodyPr/>
          <a:lstStyle/>
          <a:p>
            <a:r>
              <a:rPr lang="en-US" spc="50"/>
              <a:t>Connecticut State Department of Education</a:t>
            </a:r>
          </a:p>
          <a:p>
            <a:endParaRPr lang="en-US" dirty="0"/>
          </a:p>
        </p:txBody>
      </p:sp>
      <p:sp>
        <p:nvSpPr>
          <p:cNvPr id="8" name="Content Placeholder 7">
            <a:extLst>
              <a:ext uri="{FF2B5EF4-FFF2-40B4-BE49-F238E27FC236}">
                <a16:creationId xmlns:a16="http://schemas.microsoft.com/office/drawing/2014/main" id="{735F53F5-AEE6-4D7E-E757-EC2584B5EBF2}"/>
              </a:ext>
            </a:extLst>
          </p:cNvPr>
          <p:cNvSpPr>
            <a:spLocks noGrp="1"/>
          </p:cNvSpPr>
          <p:nvPr>
            <p:ph sz="half" idx="2"/>
          </p:nvPr>
        </p:nvSpPr>
        <p:spPr/>
        <p:txBody>
          <a:bodyPr/>
          <a:lstStyle/>
          <a:p>
            <a:pPr marL="685800"/>
            <a:r>
              <a:rPr lang="en-US" dirty="0"/>
              <a:t>Afterschool Snack Program (ASP)</a:t>
            </a:r>
          </a:p>
          <a:p>
            <a:pPr marL="685800"/>
            <a:r>
              <a:rPr lang="en-US" dirty="0"/>
              <a:t>Seamless Summer Option (SSO) of the NSLP</a:t>
            </a:r>
          </a:p>
          <a:p>
            <a:endParaRPr lang="en-US" dirty="0"/>
          </a:p>
        </p:txBody>
      </p:sp>
      <p:sp>
        <p:nvSpPr>
          <p:cNvPr id="10" name="Content Placeholder 9">
            <a:extLst>
              <a:ext uri="{FF2B5EF4-FFF2-40B4-BE49-F238E27FC236}">
                <a16:creationId xmlns:a16="http://schemas.microsoft.com/office/drawing/2014/main" id="{881A6E40-6E0F-43A7-4D99-1C2A7EA6A8FF}"/>
              </a:ext>
            </a:extLst>
          </p:cNvPr>
          <p:cNvSpPr>
            <a:spLocks noGrp="1"/>
          </p:cNvSpPr>
          <p:nvPr>
            <p:ph sz="half" idx="1"/>
          </p:nvPr>
        </p:nvSpPr>
        <p:spPr/>
        <p:txBody>
          <a:bodyPr/>
          <a:lstStyle/>
          <a:p>
            <a:pPr marL="685800"/>
            <a:r>
              <a:rPr lang="en-US" dirty="0"/>
              <a:t>National School Lunch Program (NSLP)</a:t>
            </a:r>
          </a:p>
          <a:p>
            <a:pPr marL="685800"/>
            <a:r>
              <a:rPr lang="en-US" dirty="0"/>
              <a:t>School Breakfast Program (SBP)</a:t>
            </a:r>
          </a:p>
          <a:p>
            <a:pPr marL="685800"/>
            <a:r>
              <a:rPr lang="en-US" dirty="0"/>
              <a:t>Special Milk Program (SMP)</a:t>
            </a:r>
          </a:p>
          <a:p>
            <a:pPr marL="685800"/>
            <a:r>
              <a:rPr lang="en-US" dirty="0"/>
              <a:t>Fresh Fruit and Vegetable Program (FFVP)</a:t>
            </a:r>
          </a:p>
          <a:p>
            <a:endParaRPr lang="en-US" dirty="0"/>
          </a:p>
        </p:txBody>
      </p:sp>
      <p:sp>
        <p:nvSpPr>
          <p:cNvPr id="3" name="Slide Number Placeholder 2">
            <a:extLst>
              <a:ext uri="{FF2B5EF4-FFF2-40B4-BE49-F238E27FC236}">
                <a16:creationId xmlns:a16="http://schemas.microsoft.com/office/drawing/2014/main" id="{BA6F7EC0-A055-98F2-F506-15475770DB52}"/>
              </a:ext>
            </a:extLst>
          </p:cNvPr>
          <p:cNvSpPr>
            <a:spLocks noGrp="1"/>
          </p:cNvSpPr>
          <p:nvPr>
            <p:ph type="sldNum" sz="quarter" idx="11"/>
          </p:nvPr>
        </p:nvSpPr>
        <p:spPr/>
        <p:txBody>
          <a:bodyPr/>
          <a:lstStyle/>
          <a:p>
            <a:fld id="{837567C3-0D5D-47E1-A377-AE5747CE7E83}" type="slidenum">
              <a:rPr lang="en-US" smtClean="0"/>
              <a:t>8</a:t>
            </a:fld>
            <a:endParaRPr lang="en-US" dirty="0"/>
          </a:p>
        </p:txBody>
      </p:sp>
    </p:spTree>
    <p:extLst>
      <p:ext uri="{BB962C8B-B14F-4D97-AF65-F5344CB8AC3E}">
        <p14:creationId xmlns:p14="http://schemas.microsoft.com/office/powerpoint/2010/main" val="63711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4496AC-B58C-DFBD-A0C3-9D72F28A4635}"/>
              </a:ext>
            </a:extLst>
          </p:cNvPr>
          <p:cNvSpPr>
            <a:spLocks noGrp="1"/>
          </p:cNvSpPr>
          <p:nvPr>
            <p:ph type="title"/>
          </p:nvPr>
        </p:nvSpPr>
        <p:spPr/>
        <p:txBody>
          <a:bodyPr/>
          <a:lstStyle/>
          <a:p>
            <a:r>
              <a:rPr lang="en-US" altLang="en-US" dirty="0"/>
              <a:t>Purpose of Civil Rights</a:t>
            </a:r>
            <a:endParaRPr lang="en-US" dirty="0"/>
          </a:p>
        </p:txBody>
      </p:sp>
      <p:sp>
        <p:nvSpPr>
          <p:cNvPr id="6" name="Content Placeholder 5">
            <a:extLst>
              <a:ext uri="{FF2B5EF4-FFF2-40B4-BE49-F238E27FC236}">
                <a16:creationId xmlns:a16="http://schemas.microsoft.com/office/drawing/2014/main" id="{8A91095C-E8BA-0B99-2BAE-7212DB9B40A3}"/>
              </a:ext>
            </a:extLst>
          </p:cNvPr>
          <p:cNvSpPr>
            <a:spLocks noGrp="1"/>
          </p:cNvSpPr>
          <p:nvPr>
            <p:ph idx="1"/>
          </p:nvPr>
        </p:nvSpPr>
        <p:spPr>
          <a:xfrm>
            <a:off x="838200" y="1711325"/>
            <a:ext cx="4544505" cy="4351338"/>
          </a:xfrm>
        </p:spPr>
        <p:txBody>
          <a:bodyPr/>
          <a:lstStyle/>
          <a:p>
            <a:r>
              <a:rPr lang="en-US" dirty="0"/>
              <a:t>Equal opportunity to participate in and access benefits and services</a:t>
            </a:r>
          </a:p>
          <a:p>
            <a:endParaRPr lang="en-US" dirty="0"/>
          </a:p>
        </p:txBody>
      </p:sp>
      <p:sp>
        <p:nvSpPr>
          <p:cNvPr id="7" name="Footer Placeholder 6">
            <a:extLst>
              <a:ext uri="{FF2B5EF4-FFF2-40B4-BE49-F238E27FC236}">
                <a16:creationId xmlns:a16="http://schemas.microsoft.com/office/drawing/2014/main" id="{CEC35A37-28CA-285E-5BB6-66BFAE3B01A5}"/>
              </a:ext>
            </a:extLst>
          </p:cNvPr>
          <p:cNvSpPr>
            <a:spLocks noGrp="1"/>
          </p:cNvSpPr>
          <p:nvPr>
            <p:ph type="ftr" sz="quarter" idx="10"/>
          </p:nvPr>
        </p:nvSpPr>
        <p:spPr/>
        <p:txBody>
          <a:bodyPr/>
          <a:lstStyle/>
          <a:p>
            <a:r>
              <a:rPr lang="en-US" spc="50"/>
              <a:t>Connecticut State Department of Education</a:t>
            </a:r>
          </a:p>
          <a:p>
            <a:endParaRPr lang="en-US" dirty="0"/>
          </a:p>
        </p:txBody>
      </p:sp>
      <p:pic>
        <p:nvPicPr>
          <p:cNvPr id="3" name="Picture 2" descr="A young girl holding a plate of fruits and vegetables from the school lunch salad bar&#10;&#10;">
            <a:extLst>
              <a:ext uri="{FF2B5EF4-FFF2-40B4-BE49-F238E27FC236}">
                <a16:creationId xmlns:a16="http://schemas.microsoft.com/office/drawing/2014/main" id="{17E24E4C-190A-F065-FE16-3DF5E010D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912" y="2145062"/>
            <a:ext cx="5568088" cy="3708779"/>
          </a:xfrm>
          <a:prstGeom prst="rect">
            <a:avLst/>
          </a:prstGeom>
          <a:ln>
            <a:solidFill>
              <a:schemeClr val="accent1"/>
            </a:solidFill>
          </a:ln>
        </p:spPr>
      </p:pic>
      <p:sp>
        <p:nvSpPr>
          <p:cNvPr id="2" name="Slide Number Placeholder 1">
            <a:extLst>
              <a:ext uri="{FF2B5EF4-FFF2-40B4-BE49-F238E27FC236}">
                <a16:creationId xmlns:a16="http://schemas.microsoft.com/office/drawing/2014/main" id="{37EC9AE2-3A12-049B-F6D3-0B659F519883}"/>
              </a:ext>
            </a:extLst>
          </p:cNvPr>
          <p:cNvSpPr>
            <a:spLocks noGrp="1"/>
          </p:cNvSpPr>
          <p:nvPr>
            <p:ph type="sldNum" sz="quarter" idx="11"/>
          </p:nvPr>
        </p:nvSpPr>
        <p:spPr/>
        <p:txBody>
          <a:bodyPr/>
          <a:lstStyle/>
          <a:p>
            <a:fld id="{837567C3-0D5D-47E1-A377-AE5747CE7E83}" type="slidenum">
              <a:rPr lang="en-US" smtClean="0"/>
              <a:t>9</a:t>
            </a:fld>
            <a:endParaRPr lang="en-US"/>
          </a:p>
        </p:txBody>
      </p:sp>
    </p:spTree>
    <p:extLst>
      <p:ext uri="{BB962C8B-B14F-4D97-AF65-F5344CB8AC3E}">
        <p14:creationId xmlns:p14="http://schemas.microsoft.com/office/powerpoint/2010/main" val="3295124950"/>
      </p:ext>
    </p:extLst>
  </p:cSld>
  <p:clrMapOvr>
    <a:masterClrMapping/>
  </p:clrMapOvr>
</p:sld>
</file>

<file path=ppt/theme/theme1.xml><?xml version="1.0" encoding="utf-8"?>
<a:theme xmlns:a="http://schemas.openxmlformats.org/drawingml/2006/main" name="Office Theme">
  <a:themeElements>
    <a:clrScheme name="Custom 26">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0070C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341</TotalTime>
  <Words>4769</Words>
  <Application>Microsoft Office PowerPoint</Application>
  <PresentationFormat>Widescreen</PresentationFormat>
  <Paragraphs>563</Paragraphs>
  <Slides>79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Aptos</vt:lpstr>
      <vt:lpstr>Arial</vt:lpstr>
      <vt:lpstr>Calibri</vt:lpstr>
      <vt:lpstr>Wingdings</vt:lpstr>
      <vt:lpstr>Office Theme</vt:lpstr>
      <vt:lpstr>Civil Rights Your Responsibilities in the  School Nutrition Programs</vt:lpstr>
      <vt:lpstr>Topics</vt:lpstr>
      <vt:lpstr>Civil Rights Overview</vt:lpstr>
      <vt:lpstr>Civil Rights Legislation</vt:lpstr>
      <vt:lpstr>Civil Rights Program Authorities</vt:lpstr>
      <vt:lpstr>Civil Rights Program Authorities, continued</vt:lpstr>
      <vt:lpstr>USDA Civil Rights Policy: Food and  Nutrition Service (FNS) Instruction 113-1</vt:lpstr>
      <vt:lpstr>FNS Instruction 113-1 Applies To</vt:lpstr>
      <vt:lpstr>Purpose of Civil Rights</vt:lpstr>
      <vt:lpstr>USDA Protected Classes</vt:lpstr>
      <vt:lpstr>CSDE Protected Classes</vt:lpstr>
      <vt:lpstr>CSDE Protected Classes, continued</vt:lpstr>
      <vt:lpstr>Definition of Discrimination </vt:lpstr>
      <vt:lpstr>Assurances</vt:lpstr>
      <vt:lpstr>Written Assurance Required</vt:lpstr>
      <vt:lpstr>Agreements Between Local and State Agencies</vt:lpstr>
      <vt:lpstr>Retailer/Vendor Agreements and Contracts</vt:lpstr>
      <vt:lpstr>Contacts, MOU, and MOA</vt:lpstr>
      <vt:lpstr>Civil Rights Assurance Statement NSLP, SBP, SMP, FFVP, ASP </vt:lpstr>
      <vt:lpstr>Public Notification</vt:lpstr>
      <vt:lpstr>Public Notification Requirement</vt:lpstr>
      <vt:lpstr>Public Notification Methods</vt:lpstr>
      <vt:lpstr>Public Notification Methods, continued</vt:lpstr>
      <vt:lpstr>“And Justice for All” (AJFA) Poster</vt:lpstr>
      <vt:lpstr>AJFA Poster, continued</vt:lpstr>
      <vt:lpstr>AJFA Poster for School Year 2024-25</vt:lpstr>
      <vt:lpstr>AJFA Poster for School Year 2024-25, continued</vt:lpstr>
      <vt:lpstr>USDA Nondiscrimination Statement (NDS)</vt:lpstr>
      <vt:lpstr>Where USDA NDS Statement is Required</vt:lpstr>
      <vt:lpstr>When Short USDA NDS is Allowed </vt:lpstr>
      <vt:lpstr>USDA NDS Required for Vital Documents  About Sensitive Topics</vt:lpstr>
      <vt:lpstr>Webpages with Information About CNPs  Must Include USDA NDS</vt:lpstr>
      <vt:lpstr>Other Language Translations of USDA NDS</vt:lpstr>
      <vt:lpstr>Data Collection</vt:lpstr>
      <vt:lpstr>Data Collection</vt:lpstr>
      <vt:lpstr>Data Use</vt:lpstr>
      <vt:lpstr>Complaint Procedures</vt:lpstr>
      <vt:lpstr>Written Complaint Procedure Required</vt:lpstr>
      <vt:lpstr>Providing Procedures to Complainant</vt:lpstr>
      <vt:lpstr>Where to Submit Complaints</vt:lpstr>
      <vt:lpstr>Filing Complaints</vt:lpstr>
      <vt:lpstr>Filing Complaints, continued</vt:lpstr>
      <vt:lpstr>Verbal Complaints</vt:lpstr>
      <vt:lpstr>Language Assistance</vt:lpstr>
      <vt:lpstr>Limited English Proficiency (LEP)</vt:lpstr>
      <vt:lpstr>Reasonable Steps to Ensure Meaningful Access </vt:lpstr>
      <vt:lpstr>What Constitutes “Reasonable Steps”</vt:lpstr>
      <vt:lpstr>Meaningful Access</vt:lpstr>
      <vt:lpstr>Providing Language Assistance</vt:lpstr>
      <vt:lpstr>Providing Language Assistance, continued</vt:lpstr>
      <vt:lpstr>LEP Taglines</vt:lpstr>
      <vt:lpstr>Sample LEP Taglines Available</vt:lpstr>
      <vt:lpstr>LEP Accessibility for District Websites</vt:lpstr>
      <vt:lpstr>Website LEP Examples</vt:lpstr>
      <vt:lpstr>Website LEP Examples: Answer</vt:lpstr>
      <vt:lpstr>CSDE’s English Learner/Multilingual Learner  (EL/ML) Website</vt:lpstr>
      <vt:lpstr>Federal LEP Website</vt:lpstr>
      <vt:lpstr>Accommodations</vt:lpstr>
      <vt:lpstr>Laws Prohibit Disability Discrimination</vt:lpstr>
      <vt:lpstr>Person with a Disability</vt:lpstr>
      <vt:lpstr>SFAs Must Ensure Accessibility</vt:lpstr>
      <vt:lpstr>Examples of Accommodations</vt:lpstr>
      <vt:lpstr>Resources for Meal Modifications</vt:lpstr>
      <vt:lpstr>Customer Service</vt:lpstr>
      <vt:lpstr>Customer Service</vt:lpstr>
      <vt:lpstr>Conflict Resolution</vt:lpstr>
      <vt:lpstr>Conflict Resolution Requirements</vt:lpstr>
      <vt:lpstr>Deescalating Conflicts</vt:lpstr>
      <vt:lpstr>Compliance Reviews  and Resolution </vt:lpstr>
      <vt:lpstr>Compliance Reviews and Resolution</vt:lpstr>
      <vt:lpstr>Required Training </vt:lpstr>
      <vt:lpstr>Required Annual Civil Rights Training</vt:lpstr>
      <vt:lpstr>Required Training Topics</vt:lpstr>
      <vt:lpstr>CSDE Training Resource</vt:lpstr>
      <vt:lpstr>Document Staff Training</vt:lpstr>
      <vt:lpstr>CSDE School Nutrition  Programs Staff</vt:lpstr>
      <vt:lpstr>CSDE School Nutrition Programs Staff</vt:lpstr>
      <vt:lpstr>Questions</vt:lpstr>
      <vt:lpstr>USDA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Fiore, Susan</dc:creator>
  <cp:lastModifiedBy>Fiore, Susan</cp:lastModifiedBy>
  <cp:revision>9</cp:revision>
  <dcterms:created xsi:type="dcterms:W3CDTF">2024-08-15T17:23:45Z</dcterms:created>
  <dcterms:modified xsi:type="dcterms:W3CDTF">2024-08-21T19:49:30Z</dcterms:modified>
</cp:coreProperties>
</file>