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4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9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7849-3265-4DB3-93E6-53AD15B88591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B912-2A2D-4490-A8E7-5C537564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Indiantown Harbor, CT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696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Coastline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1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8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0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7051" t="12113" r="21282" b="15988"/>
          <a:stretch/>
        </p:blipFill>
        <p:spPr bwMode="auto">
          <a:xfrm>
            <a:off x="2093657" y="1600200"/>
            <a:ext cx="495668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88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5513" t="19929" r="25128" b="4266"/>
          <a:stretch/>
        </p:blipFill>
        <p:spPr bwMode="auto">
          <a:xfrm>
            <a:off x="2326364" y="1600200"/>
            <a:ext cx="4491272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7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745" t="21491" r="23845" b="6024"/>
          <a:stretch/>
        </p:blipFill>
        <p:spPr bwMode="auto">
          <a:xfrm>
            <a:off x="2125922" y="1600200"/>
            <a:ext cx="489215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17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6282" t="22860" r="25641" b="5827"/>
          <a:stretch/>
        </p:blipFill>
        <p:spPr bwMode="auto">
          <a:xfrm>
            <a:off x="2246911" y="1600200"/>
            <a:ext cx="4650178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8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Indiantown Harbor, CT</vt:lpstr>
      <vt:lpstr>Measuring Coastline</vt:lpstr>
      <vt:lpstr>Stage 0</vt:lpstr>
      <vt:lpstr>Stage 1</vt:lpstr>
      <vt:lpstr>Stage 2</vt:lpstr>
      <vt:lpstr>Stage 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Indiantown Harbor, CT</dc:title>
  <dc:creator>Marsha</dc:creator>
  <cp:lastModifiedBy>Marsha</cp:lastModifiedBy>
  <cp:revision>1</cp:revision>
  <dcterms:created xsi:type="dcterms:W3CDTF">2015-08-30T19:31:32Z</dcterms:created>
  <dcterms:modified xsi:type="dcterms:W3CDTF">2015-08-30T19:40:59Z</dcterms:modified>
</cp:coreProperties>
</file>