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3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841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917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287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579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66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09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358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716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96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91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233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45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25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9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06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555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77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6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85800" y="2700338"/>
            <a:ext cx="6400799" cy="67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Shape 6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8" name="Shape 6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1pPr>
            <a:lvl2pPr lvl="1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2pPr>
            <a:lvl3pPr lvl="2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3pPr>
            <a:lvl4pPr lvl="3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4pPr>
            <a:lvl5pPr lvl="4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5pPr>
            <a:lvl6pPr lvl="5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6pPr>
            <a:lvl7pPr lvl="6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>
                <a:solidFill>
                  <a:schemeClr val="dk2"/>
                </a:solidFill>
              </a:defRPr>
            </a:lvl7pPr>
            <a:lvl8pPr lvl="7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>
                <a:solidFill>
                  <a:schemeClr val="dk2"/>
                </a:solidFill>
              </a:defRPr>
            </a:lvl8pPr>
            <a:lvl9pPr lvl="8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6245" y="1278513"/>
            <a:ext cx="4038599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/>
            </a:lvl1pPr>
            <a:lvl2pPr lvl="1" rtl="0">
              <a:spcBef>
                <a:spcPts val="0"/>
              </a:spcBef>
              <a:buNone/>
              <a:defRPr sz="1800"/>
            </a:lvl2pPr>
            <a:lvl3pPr lvl="2" rtl="0">
              <a:spcBef>
                <a:spcPts val="0"/>
              </a:spcBef>
              <a:buNone/>
              <a:defRPr sz="18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278513"/>
            <a:ext cx="4038599" cy="363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1800"/>
            </a:lvl1pPr>
            <a:lvl2pPr lvl="1" rtl="0">
              <a:spcBef>
                <a:spcPts val="0"/>
              </a:spcBef>
              <a:buNone/>
              <a:defRPr sz="1800"/>
            </a:lvl2pPr>
            <a:lvl3pPr lvl="2" rtl="0">
              <a:spcBef>
                <a:spcPts val="0"/>
              </a:spcBef>
              <a:buNone/>
              <a:defRPr sz="1800"/>
            </a:lvl3pPr>
            <a:lvl4pPr lvl="3" rtl="0">
              <a:spcBef>
                <a:spcPts val="0"/>
              </a:spcBef>
              <a:buNone/>
              <a:defRPr sz="1800"/>
            </a:lvl4pPr>
            <a:lvl5pPr lvl="4" rtl="0">
              <a:spcBef>
                <a:spcPts val="0"/>
              </a:spcBef>
              <a:buNone/>
              <a:defRPr sz="1800"/>
            </a:lvl5pPr>
            <a:lvl6pPr lvl="5" rtl="0">
              <a:spcBef>
                <a:spcPts val="0"/>
              </a:spcBef>
              <a:buNone/>
              <a:defRPr sz="1800"/>
            </a:lvl6pPr>
            <a:lvl7pPr lvl="6" rtl="0">
              <a:spcBef>
                <a:spcPts val="0"/>
              </a:spcBef>
              <a:buNone/>
              <a:defRPr sz="1800"/>
            </a:lvl7pPr>
            <a:lvl8pPr lvl="7" rtl="0">
              <a:spcBef>
                <a:spcPts val="0"/>
              </a:spcBef>
              <a:buNone/>
              <a:defRPr sz="1800"/>
            </a:lvl8pPr>
            <a:lvl9pPr lvl="8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grpSp>
        <p:nvGrpSpPr>
          <p:cNvPr id="75" name="Shape 75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6" name="Shape 76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Shape 80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1" name="Shape 81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22250" algn="l" rtl="0">
              <a:spcBef>
                <a:spcPts val="640"/>
              </a:spcBef>
              <a:buClr>
                <a:schemeClr val="dk1"/>
              </a:buClr>
              <a:buFont typeface="Arial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77800" algn="l" rtl="0">
              <a:spcBef>
                <a:spcPts val="560"/>
              </a:spcBef>
              <a:buClr>
                <a:schemeClr val="dk1"/>
              </a:buClr>
              <a:buFont typeface="Arial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136525" algn="l" rtl="0">
              <a:spcBef>
                <a:spcPts val="480"/>
              </a:spcBef>
              <a:buClr>
                <a:schemeClr val="dk1"/>
              </a:buClr>
              <a:buFont typeface="Arial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4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0" marR="0" lvl="5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0" marR="0" lvl="6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200400" marR="0" lvl="7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0" marR="0" lvl="8" indent="0" algn="l" rtl="0">
              <a:spcBef>
                <a:spcPts val="0"/>
              </a:spcBef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7" name="Shape 7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Shape 31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5" name="Shape 35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59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 cmpd="sng">
              <a:solidFill>
                <a:srgbClr val="B7CCE4">
                  <a:alpha val="5373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-61z-kSEEV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EBhoDuRV1_m_3wdVfyVScgnku4MscatTEY8hx_geQgU/edit?usp=sharing" TargetMode="External"/><Relationship Id="rId13" Type="http://schemas.openxmlformats.org/officeDocument/2006/relationships/image" Target="../media/image22.png"/><Relationship Id="rId3" Type="http://schemas.openxmlformats.org/officeDocument/2006/relationships/hyperlink" Target="https://docs.google.com/a/newfairfieldschools.org/document/d/1dXky4gDtt6_1GCpPvv6Z0ex13z4mfbvW6R1FhZDZOMg/edit?usp=sharing" TargetMode="External"/><Relationship Id="rId7" Type="http://schemas.openxmlformats.org/officeDocument/2006/relationships/hyperlink" Target="https://docs.google.com/a/newfairfieldschools.org/document/d/1ptM8MBkmVJWJa4RbpES1q7Ycggd8mU0wRPj32GYplpg/edit?usp=sharing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a/newfairfieldschools.org/file/d/0B3dqAgqO93QjMDhTUTk5VW1aNGc/view?usp=sharing" TargetMode="External"/><Relationship Id="rId11" Type="http://schemas.openxmlformats.org/officeDocument/2006/relationships/hyperlink" Target="https://docs.google.com/presentation/d/1FHV6lJt-ELUbjDld5O5lOjhcLKl5AYx3BVEu-lHh2E4/edit?usp=sharing" TargetMode="External"/><Relationship Id="rId5" Type="http://schemas.openxmlformats.org/officeDocument/2006/relationships/hyperlink" Target="https://docs.google.com/document/d/13Gc999kXpTBmdZD8OayEkxH5AIcDCNVLlfMIwFCux3Y/edit?usp=sharing" TargetMode="External"/><Relationship Id="rId10" Type="http://schemas.openxmlformats.org/officeDocument/2006/relationships/hyperlink" Target="https://docs.google.com/document/d/15MYxIUp--eyBjegJ2pXNkXbTeWIjucqDIoqEZ1G7tPw/edit?usp=sharing" TargetMode="External"/><Relationship Id="rId4" Type="http://schemas.openxmlformats.org/officeDocument/2006/relationships/hyperlink" Target="https://docs.google.com/document/d/1NEEywdtVVB6Rr-7sFO5558GHnKW8KEBNpvIfgYShrdA/edit?usp=sharing" TargetMode="External"/><Relationship Id="rId9" Type="http://schemas.openxmlformats.org/officeDocument/2006/relationships/hyperlink" Target="https://docs.google.com/drawings/d/1OgobQyt6OpDYo6bAsLWyhjI7yuwbB4mrNw_8OFcj4X8/edit?usp=shari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docs.google.com/document/d/1ULJGUYlfjvLu1tJLj0zGexKCxFrWQO5fyrg73eubk7E/edit?usp=sharing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AuPITlosJrdaqujebDZrrCwGP4_IFiQfPCvnqGsdAFA/pub" TargetMode="External"/><Relationship Id="rId5" Type="http://schemas.openxmlformats.org/officeDocument/2006/relationships/hyperlink" Target="https://docs.google.com/document/d/1CqvcVOvQi6oJhYXTbcGdrpeV-qKLuifncEfXLqu-K1k/pub" TargetMode="External"/><Relationship Id="rId4" Type="http://schemas.openxmlformats.org/officeDocument/2006/relationships/hyperlink" Target="https://docs.google.com/document/d/1pQ-7nIXZYfVF4o1pebX6xnw6liRpctNBrdM53rOCR7o/edit?usp=shar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jZOvMly__z2rYJ1MMzGEb2Qib0tAKi7FetrOe9EM80Y/edit?usp=sharing" TargetMode="External"/><Relationship Id="rId3" Type="http://schemas.openxmlformats.org/officeDocument/2006/relationships/hyperlink" Target="http://www.angelamaiers.com/2008/10/classroom-hab-2.html" TargetMode="External"/><Relationship Id="rId7" Type="http://schemas.openxmlformats.org/officeDocument/2006/relationships/hyperlink" Target="http://rightquestion.org/make-just-one-chang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a/newfairfieldschools.org/presentation/d/1KSIc0a2O0UCub9STrUNclyy1oMlrMgI8nnMtxvnKhaI/edit#slide=id.g1768d571b_0114" TargetMode="External"/><Relationship Id="rId5" Type="http://schemas.openxmlformats.org/officeDocument/2006/relationships/hyperlink" Target="https://docs.google.com/document/d/1HYaKW7TyjiHSw_vPKPKWgYIzbNnKCCkD0vpcONQJ9Uw/edit?usp=sharing" TargetMode="External"/><Relationship Id="rId4" Type="http://schemas.openxmlformats.org/officeDocument/2006/relationships/hyperlink" Target="http://mindsetonline.com/" TargetMode="Externa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oEY1Sgul6gW39QKceU51VySUBVFU_cAK6pQTReAqN00/edit?usp=sharing" TargetMode="External"/><Relationship Id="rId3" Type="http://schemas.openxmlformats.org/officeDocument/2006/relationships/hyperlink" Target="https://docs.google.com/document/d/1OBO9iRNpqFWwna3d0a9WiynRPRDRUhHc6aMKewTSRkc/edit?usp=sharing" TargetMode="External"/><Relationship Id="rId7" Type="http://schemas.openxmlformats.org/officeDocument/2006/relationships/hyperlink" Target="https://docs.google.com/presentation/d/1jZOvMly__z2rYJ1MMzGEb2Qib0tAKi7FetrOe9EM80Y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uizzonelson.wix.com/mrgdigitalstory2014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s://docs.google.com/document/d/1p7gygTQy2CfrO8lfIg3YzadknAROC5Vn2ij7h3b-ozk/edit?usp=sharing" TargetMode="External"/><Relationship Id="rId10" Type="http://schemas.openxmlformats.org/officeDocument/2006/relationships/hyperlink" Target="http://www.livebinders.com/play/play?id=829279" TargetMode="External"/><Relationship Id="rId4" Type="http://schemas.openxmlformats.org/officeDocument/2006/relationships/hyperlink" Target="https://docs.google.com/a/newfairfieldschools.org/document/d/1yDeAJyyfNhVH63B18muyiNQPBwSKlUJhPYGHo7Xt7ck/edit?usp=sharing" TargetMode="External"/><Relationship Id="rId9" Type="http://schemas.openxmlformats.org/officeDocument/2006/relationships/hyperlink" Target="https://docs.google.com/document/d/18J4eomccpXwvEtlToa1v385wObtiKYiDhS48ZvifmVM/edit?usp=sharin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a/newfairfieldschools.org/document/d/14Wg-AsN5xYnV6psw9OR3vNNZtlBJvxNIizhTJt_RTng/edit?usp=sharing" TargetMode="External"/><Relationship Id="rId3" Type="http://schemas.openxmlformats.org/officeDocument/2006/relationships/hyperlink" Target="https://docs.google.com/document/d/1ozl5TwcntrDnh5I3Px0F_15tnqV3W3vcgSgbPGLpqXg/edit?usp=sharing" TargetMode="External"/><Relationship Id="rId7" Type="http://schemas.openxmlformats.org/officeDocument/2006/relationships/hyperlink" Target="https://docs.google.com/document/d/1lpqq_8ZBJTdtV9kgZ7eZrEXkthcWEjK3G8dFPNssozM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ydney206.weebly.com/drums-girls-and-dangerous-pie" TargetMode="External"/><Relationship Id="rId5" Type="http://schemas.openxmlformats.org/officeDocument/2006/relationships/hyperlink" Target="http://samantha022.weebly.com/ela.html" TargetMode="External"/><Relationship Id="rId4" Type="http://schemas.openxmlformats.org/officeDocument/2006/relationships/hyperlink" Target="https://docs.google.com/document/d/1LvZVCMIxvnAA_p5T7eYHr--DXqTuBbuQA42L8zO9te8/edit?usp=sharing" TargetMode="Externa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UA_wy4Sg7-BYqjcu1-umcJGoa_scBkdcOzygvR0eLYA/edit?usp=sharing" TargetMode="External"/><Relationship Id="rId3" Type="http://schemas.openxmlformats.org/officeDocument/2006/relationships/hyperlink" Target="mailto:alterman.jeff@newfairfieldschools.org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mailto:milo.cheryl@newfairfieldschools.org" TargetMode="External"/><Relationship Id="rId4" Type="http://schemas.openxmlformats.org/officeDocument/2006/relationships/hyperlink" Target="mailto:fuller.mary@newfairfieldschools.or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DoNowC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1nfaHZl16s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a/newfairfieldschools.org/document/d/14o6ypsW0B7aqEp4mtpdY_Yy2ocAnZ8PHNvkseLS5rqY/edit?usp=sharing" TargetMode="External"/><Relationship Id="rId3" Type="http://schemas.openxmlformats.org/officeDocument/2006/relationships/hyperlink" Target="https://docs.google.com/a/newfairfieldschools.org/document/d/1rLy1-aIxiAhv_4H2TygaV0o6mFYjzAtgF3Ie8zmoMsU/edit?usp=sharing" TargetMode="External"/><Relationship Id="rId7" Type="http://schemas.openxmlformats.org/officeDocument/2006/relationships/hyperlink" Target="https://docs.google.com/a/newfairfieldschools.org/document/d/1fzANLanmsXvYqpKybjEcIMbjUc1obyIPj17miolMxa8/edi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a/newfairfieldschools.org/document/d/1wh3TpCJuvwWCD994ACHHUJBeyYWSfQXEjYhRMDPkHqI/edit?usp=sharing" TargetMode="External"/><Relationship Id="rId5" Type="http://schemas.openxmlformats.org/officeDocument/2006/relationships/hyperlink" Target="https://docs.google.com/a/newfairfieldschools.org/document/d/1PM67BhruoyarkFIzG-GdzpIbOgA15msgmEvWbasMRIU/edit?usp=sharing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docs.google.com/a/newfairfieldschools.org/document/d/1qryzfwLfMaQ9J7YV0s9NARdj1LUDXj34-ZI2qGz--pc/edit?usp=sharing" TargetMode="External"/><Relationship Id="rId9" Type="http://schemas.openxmlformats.org/officeDocument/2006/relationships/hyperlink" Target="https://docs.google.com/a/newfairfieldschools.org/document/d/1Q904YvhNTi30ccJpVDYeTD5l24dor0Bc1oT4lA5geVc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86E8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102850" y="0"/>
            <a:ext cx="90411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New Fairfield Middle School</a:t>
            </a:r>
            <a:r>
              <a:rPr lang="en" sz="4300"/>
              <a:t> 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144900" y="1015425"/>
            <a:ext cx="7167900" cy="11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Leading the Journey to Personalized Learning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CCSS Community of Practice, CAS, March 31, 2016</a:t>
            </a:r>
          </a:p>
          <a:p>
            <a:pPr lvl="0">
              <a:spcBef>
                <a:spcPts val="0"/>
              </a:spcBef>
              <a:buNone/>
            </a:pP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510450"/>
            <a:ext cx="7620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/>
              <a:t>Student Perspective</a:t>
            </a:r>
          </a:p>
        </p:txBody>
      </p:sp>
      <p:sp>
        <p:nvSpPr>
          <p:cNvPr id="186" name="Shape 186">
            <a:hlinkClick r:id="rId3"/>
          </p:cNvPr>
          <p:cNvSpPr/>
          <p:nvPr/>
        </p:nvSpPr>
        <p:spPr>
          <a:xfrm>
            <a:off x="2356075" y="15019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5551199" cy="3995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based rather than day to day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 &amp; Remediation-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data from sites such as IXL to help with remediation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Practice-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Activities (Blended Learning Variations)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Rational Numbers - Fractions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differentiated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Rational Numbers - Adding Integers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differentiated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Inequalities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Work at your own pace (take the quiz when ready)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Assessment-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Using data to drive instruction &amp; remediate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(IXL)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Refresh &amp; Review- Excel &amp; PLC </a:t>
            </a: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(topics learned &amp; not yet covered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Rubric Shifts- Beginnings of SBG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Inequality Project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Project Options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choice, presenting skills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Ownership-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Self assessment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self-monitoring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Led Conferences: </a:t>
            </a:r>
            <a:r>
              <a:rPr lang="en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Exemplar</a:t>
            </a: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112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Mathematics</a:t>
            </a:r>
          </a:p>
        </p:txBody>
      </p:sp>
      <p:pic>
        <p:nvPicPr>
          <p:cNvPr id="193" name="Shape 19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37675" y="1832950"/>
            <a:ext cx="2179949" cy="331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28650" y="0"/>
            <a:ext cx="2930924" cy="167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114800"/>
            <a:ext cx="5350200" cy="390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an inclusive MS classroom how do we move  language students of differing abilities across ACTFL proficiency levels within the same classroom?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Planning  based on skills and vocabulary themes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Daily agendas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3/31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3/31A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Learning menus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Level 1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Level 2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differentiated by skill, ability, task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Instruction/remediation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class, small group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Blended learning (EDPuzzle/educanon)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PLC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 differentiated by skill/ability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Traditional quizzes, ACTFL based rubrics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Oral interviews, Tell me something about...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 comprehension 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journals scored on ACTFL based rubrics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World Language 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3700" y="0"/>
            <a:ext cx="1710300" cy="1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76500" y="1876000"/>
            <a:ext cx="3267499" cy="326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75"/>
            <a:ext cx="50238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learn 21st Century skills by practicing them during a variety of projects which offer varying levels of choice and voice.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Year begins with a Skills University focuses 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Attitudes</a:t>
            </a:r>
          </a:p>
          <a:p>
            <a:pPr marL="457200" lvl="0" indent="-368300" rtl="0">
              <a:spcBef>
                <a:spcPts val="0"/>
              </a:spcBef>
              <a:buSzPct val="100000"/>
              <a:buFont typeface="Calibri"/>
            </a:pP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Habitudes 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" sz="2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Mindset</a:t>
            </a: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Skills: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Website and source evaluation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Paraphrasing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Question Creation (QFT)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Creating Essential Questions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Modeling/Don’t be afraid to take time.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Core 21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20900" y="1941825"/>
            <a:ext cx="3723098" cy="32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457200" y="1259800"/>
            <a:ext cx="4840800" cy="3766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Skills Continued:        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KWLHQ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Research Log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Examples:Variety of Personalization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Genius Hour Intro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question,product,topics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Digital Storytelling: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topic/focus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Unesco Project: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topic/focus/product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Science Project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topic/product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Pace/Constant Feedback Loop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Reflections</a:t>
            </a:r>
          </a:p>
          <a:p>
            <a:pPr marL="457200" lvl="0" indent="-228600" rtl="0">
              <a:spcBef>
                <a:spcPts val="0"/>
              </a:spcBef>
              <a:buFont typeface="Calibri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Chaos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Joy Kirr Livebinder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Core 21-</a:t>
            </a:r>
            <a:r>
              <a:rPr lang="en" sz="3600">
                <a:solidFill>
                  <a:srgbClr val="00FFFF"/>
                </a:solidFill>
              </a:rPr>
              <a:t>Personalizing Learning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4675" y="1317650"/>
            <a:ext cx="3769324" cy="38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44250"/>
            <a:ext cx="52827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Literacy and Technology meet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as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creators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Rubrics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Creations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the audience</a:t>
            </a:r>
          </a:p>
          <a:p>
            <a:pPr marL="1371600" lvl="2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Blog Post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Importance of Questioning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Shared Inquiry Model</a:t>
            </a:r>
          </a:p>
          <a:p>
            <a:pPr marL="914400" lvl="1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QFT</a:t>
            </a:r>
          </a:p>
          <a:p>
            <a:pPr marL="457200" lvl="0" indent="-355600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Feedback, reflection, and  revision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1112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English Language Arts</a:t>
            </a:r>
          </a:p>
        </p:txBody>
      </p:sp>
      <p:pic>
        <p:nvPicPr>
          <p:cNvPr id="223" name="Shape 2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91825" y="755025"/>
            <a:ext cx="2847975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are we heading?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278527"/>
            <a:ext cx="8229600" cy="346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1:1 is only a tool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Move towards 1:World...how do we have students use the technology to publish out to a public space?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Providing students more choice and voice as well as leadership (Subject Councils)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Curriculum Mapping and alignment with Cross Curricular Graduation Standards and Scoring Criteria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/>
              <a:t>Mastery Based Learning and Grading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Questions and Thoughts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136650" y="1351552"/>
            <a:ext cx="8870700" cy="115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Jeff Alterman	</a:t>
            </a:r>
            <a:r>
              <a:rPr lang="en" u="sng" dirty="0" smtClean="0">
                <a:solidFill>
                  <a:schemeClr val="hlink"/>
                </a:solidFill>
                <a:hlinkClick r:id="rId3"/>
              </a:rPr>
              <a:t>alterman.jeff@newfairfieldschools.org</a:t>
            </a:r>
            <a:r>
              <a:rPr lang="en" dirty="0"/>
              <a:t>	</a:t>
            </a:r>
            <a:r>
              <a:rPr lang="en" dirty="0" smtClean="0"/>
              <a:t>Grade 7 </a:t>
            </a:r>
            <a:r>
              <a:rPr lang="en" dirty="0"/>
              <a:t>Math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Mary Fuller	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fuller.mary@newfairfieldschools.org</a:t>
            </a:r>
            <a:r>
              <a:rPr lang="en" dirty="0"/>
              <a:t>		</a:t>
            </a:r>
            <a:r>
              <a:rPr lang="en" dirty="0" smtClean="0"/>
              <a:t>Grades 6-8 </a:t>
            </a:r>
            <a:r>
              <a:rPr lang="en" dirty="0"/>
              <a:t>Spanish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Cheryl Milo	</a:t>
            </a:r>
            <a:r>
              <a:rPr lang="en" u="sng" dirty="0" smtClean="0">
                <a:solidFill>
                  <a:schemeClr val="hlink"/>
                </a:solidFill>
                <a:hlinkClick r:id="rId5"/>
              </a:rPr>
              <a:t>milo.cheryl@newfairfieldschools.org</a:t>
            </a:r>
            <a:r>
              <a:rPr lang="en" dirty="0"/>
              <a:t>		</a:t>
            </a:r>
            <a:r>
              <a:rPr lang="en" dirty="0" smtClean="0"/>
              <a:t>Assistant Principal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36" name="Shape 2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4325" y="4223925"/>
            <a:ext cx="2286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6475" y="3252375"/>
            <a:ext cx="3143250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6941325" y="3524962"/>
            <a:ext cx="2138999" cy="5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</a:rPr>
              <a:t>Follow us @NFMiddleSchool </a:t>
            </a:r>
          </a:p>
        </p:txBody>
      </p:sp>
      <p:sp>
        <p:nvSpPr>
          <p:cNvPr id="239" name="Shape 239"/>
          <p:cNvSpPr txBox="1"/>
          <p:nvPr/>
        </p:nvSpPr>
        <p:spPr>
          <a:xfrm rot="-1176686">
            <a:off x="300501" y="4092462"/>
            <a:ext cx="2236328" cy="495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/>
              <a:t>Final Thought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36650" y="2538998"/>
            <a:ext cx="6266550" cy="57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u="sng" dirty="0">
                <a:solidFill>
                  <a:srgbClr val="4A86E8"/>
                </a:solidFill>
                <a:hlinkClick r:id="rId8"/>
              </a:rPr>
              <a:t>Link to all resources mentioned in the presentation.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Schedule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1059937"/>
            <a:ext cx="819150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6964200" cy="60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/>
              <a:t>Today’s Learning Targets</a:t>
            </a:r>
            <a:r>
              <a:rPr lang="en"/>
              <a:t>	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278525"/>
            <a:ext cx="8229600" cy="360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instructional changes that can be made in classrooms and faculty meetings.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resources for implementation of Project Based Learning and the CT Core Standards.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2400"/>
              <a:t>I can identify how technology can help teachers differentiate and personalize instruction.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5891" y="142875"/>
            <a:ext cx="1556424" cy="15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Presentation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78516"/>
            <a:ext cx="8229600" cy="3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http://tinyurl.com/CASpresentation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b="1">
                <a:solidFill>
                  <a:srgbClr val="000000"/>
                </a:solidFill>
              </a:rPr>
              <a:t>Log in to </a:t>
            </a:r>
            <a:r>
              <a:rPr lang="en" sz="2400" b="1" u="sng">
                <a:solidFill>
                  <a:schemeClr val="hlink"/>
                </a:solidFill>
                <a:hlinkClick r:id="rId3"/>
              </a:rPr>
              <a:t>http://tinyurl.com/DoNowCAS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There are two images...think about how they connect to your classroom or school.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Spend 5 minutes at your table to discuss thoughts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This is also a place to leave questions during the presentation.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-6985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 Now: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 idx="4294967295"/>
          </p:nvPr>
        </p:nvSpPr>
        <p:spPr>
          <a:xfrm>
            <a:off x="457200" y="101100"/>
            <a:ext cx="8160000" cy="1013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One to the World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824" y="2586274"/>
            <a:ext cx="1998874" cy="199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9825" y="2586262"/>
            <a:ext cx="1998875" cy="199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325" y="276527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037" y="276527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">
            <a:off x="3709075" y="2877425"/>
            <a:ext cx="1047800" cy="10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">
            <a:off x="3595745" y="2776402"/>
            <a:ext cx="1274458" cy="127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5441097" y="2765280"/>
            <a:ext cx="1296705" cy="12967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Shape 140"/>
          <p:cNvCxnSpPr/>
          <p:nvPr/>
        </p:nvCxnSpPr>
        <p:spPr>
          <a:xfrm>
            <a:off x="-13350" y="1223000"/>
            <a:ext cx="9101100" cy="0"/>
          </a:xfrm>
          <a:prstGeom prst="straightConnector1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244249"/>
            <a:ext cx="8229600" cy="17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 i="1"/>
              <a:t>To use the 5 C’s- critical thinking, communication, collaboration, creativity, and connections- to drive instruction and improve each student’s achievement in alignment with the State Standards.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District Goal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0" y="3032550"/>
            <a:ext cx="1256500" cy="173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6275" y="3040725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9350" y="3032550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7225" y="3032550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212" y="3024375"/>
            <a:ext cx="1308203" cy="17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86500" y="3002050"/>
            <a:ext cx="1142998" cy="177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8339" y="3003824"/>
            <a:ext cx="1190035" cy="17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6200" y="1244250"/>
            <a:ext cx="8510699" cy="1788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 i="1"/>
              <a:t>New Fairfield Middle School is committed to challenging all learners to be self-directed, empowered citizens through personalized learning experiences.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10110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NFMS Vision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5000" y="3040300"/>
            <a:ext cx="1209675" cy="171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5662" y="3032550"/>
            <a:ext cx="10513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3650" y="3032549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57225" y="3032550"/>
            <a:ext cx="1109049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823" y="3040723"/>
            <a:ext cx="1296640" cy="171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8043" y="3043624"/>
            <a:ext cx="1143000" cy="17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3375" y="3043625"/>
            <a:ext cx="1355663" cy="1712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195175" y="1070850"/>
            <a:ext cx="8171100" cy="367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2013-2014: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AUDEAMUS: To DARE, To RISK, To VENTURE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2014-2015: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This will be the most creative year ever!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2015-2016:</a:t>
            </a:r>
            <a:r>
              <a:rPr lang="en" sz="24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Striving for excellence will cause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success with anything you do.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25" y="0"/>
            <a:ext cx="7315500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NFMS Focus</a:t>
            </a:r>
          </a:p>
        </p:txBody>
      </p:sp>
      <p:sp>
        <p:nvSpPr>
          <p:cNvPr id="173" name="Shape 173">
            <a:hlinkClick r:id="rId3"/>
          </p:cNvPr>
          <p:cNvSpPr/>
          <p:nvPr/>
        </p:nvSpPr>
        <p:spPr>
          <a:xfrm>
            <a:off x="5673174" y="2527349"/>
            <a:ext cx="3289599" cy="24671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07500" y="1244250"/>
            <a:ext cx="7049099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Genius Hour Projects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Blended Learning Professional Development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EdCamp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Flipped Faculty Meeting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Learning Menus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Choice Board</a:t>
            </a: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rtl="0">
              <a:spcBef>
                <a:spcPts val="640"/>
              </a:spcBef>
              <a:buSzPct val="100000"/>
              <a:buFont typeface="Calibri"/>
            </a:pPr>
            <a:r>
              <a:rPr lang="en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Cruise Ship PD</a:t>
            </a:r>
          </a:p>
          <a:p>
            <a:pPr marL="457200" lvl="0" indent="-381000" rtl="0">
              <a:spcBef>
                <a:spcPts val="640"/>
              </a:spcBef>
              <a:buClr>
                <a:srgbClr val="0B5394"/>
              </a:buClr>
              <a:buSzPct val="100000"/>
              <a:buFont typeface="Calibri"/>
            </a:pPr>
            <a:r>
              <a:rPr lang="en" sz="2400" u="sng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Faculty Book Clubs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315499" cy="101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  <a:latin typeface="Calibri"/>
                <a:ea typeface="Calibri"/>
                <a:cs typeface="Calibri"/>
                <a:sym typeface="Calibri"/>
              </a:rPr>
              <a:t>Personalizing for the Faculty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49050" y="2260500"/>
            <a:ext cx="2810200" cy="288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603</Words>
  <Application>Microsoft Office PowerPoint</Application>
  <PresentationFormat>On-screen Show (16:9)</PresentationFormat>
  <Paragraphs>127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Roboto</vt:lpstr>
      <vt:lpstr>Courier New</vt:lpstr>
      <vt:lpstr>Calibri</vt:lpstr>
      <vt:lpstr>Wingdings</vt:lpstr>
      <vt:lpstr>Impact</vt:lpstr>
      <vt:lpstr>Arial</vt:lpstr>
      <vt:lpstr>Custom Theme</vt:lpstr>
      <vt:lpstr>New Fairfield Middle School </vt:lpstr>
      <vt:lpstr>Today’s Learning Targets </vt:lpstr>
      <vt:lpstr>Presentation</vt:lpstr>
      <vt:lpstr>Do Now:</vt:lpstr>
      <vt:lpstr>One to the World</vt:lpstr>
      <vt:lpstr>District Goal</vt:lpstr>
      <vt:lpstr>NFMS Vision</vt:lpstr>
      <vt:lpstr>NFMS Focus</vt:lpstr>
      <vt:lpstr>Personalizing for the Faculty</vt:lpstr>
      <vt:lpstr>Student Perspective</vt:lpstr>
      <vt:lpstr>Mathematics</vt:lpstr>
      <vt:lpstr>World Language </vt:lpstr>
      <vt:lpstr>Core 21</vt:lpstr>
      <vt:lpstr>Core 21-Personalizing Learning</vt:lpstr>
      <vt:lpstr>English Language Arts</vt:lpstr>
      <vt:lpstr>Where are we heading?</vt:lpstr>
      <vt:lpstr>Questions and Thoughts</vt:lpstr>
      <vt:lpstr>Schedule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Fairfield Middle School </dc:title>
  <dc:creator>Earle Bidwell</dc:creator>
  <cp:lastModifiedBy>White, Joanne</cp:lastModifiedBy>
  <cp:revision>3</cp:revision>
  <dcterms:modified xsi:type="dcterms:W3CDTF">2016-04-26T18:36:48Z</dcterms:modified>
</cp:coreProperties>
</file>