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87" r:id="rId1"/>
    <p:sldMasterId id="2147483711" r:id="rId2"/>
    <p:sldMasterId id="2147483723" r:id="rId3"/>
  </p:sldMasterIdLst>
  <p:notesMasterIdLst>
    <p:notesMasterId r:id="rId92"/>
  </p:notesMasterIdLst>
  <p:handoutMasterIdLst>
    <p:handoutMasterId r:id="rId93"/>
  </p:handoutMasterIdLst>
  <p:sldIdLst>
    <p:sldId id="370" r:id="rId4"/>
    <p:sldId id="696" r:id="rId5"/>
    <p:sldId id="340" r:id="rId6"/>
    <p:sldId id="389" r:id="rId7"/>
    <p:sldId id="390" r:id="rId8"/>
    <p:sldId id="387" r:id="rId9"/>
    <p:sldId id="267" r:id="rId10"/>
    <p:sldId id="697" r:id="rId11"/>
    <p:sldId id="263" r:id="rId12"/>
    <p:sldId id="278" r:id="rId13"/>
    <p:sldId id="727" r:id="rId14"/>
    <p:sldId id="725" r:id="rId15"/>
    <p:sldId id="778" r:id="rId16"/>
    <p:sldId id="698" r:id="rId17"/>
    <p:sldId id="504" r:id="rId18"/>
    <p:sldId id="647" r:id="rId19"/>
    <p:sldId id="395" r:id="rId20"/>
    <p:sldId id="699" r:id="rId21"/>
    <p:sldId id="757" r:id="rId22"/>
    <p:sldId id="398" r:id="rId23"/>
    <p:sldId id="654" r:id="rId24"/>
    <p:sldId id="784" r:id="rId25"/>
    <p:sldId id="700" r:id="rId26"/>
    <p:sldId id="779" r:id="rId27"/>
    <p:sldId id="560" r:id="rId28"/>
    <p:sldId id="640" r:id="rId29"/>
    <p:sldId id="710" r:id="rId30"/>
    <p:sldId id="660" r:id="rId31"/>
    <p:sldId id="791" r:id="rId32"/>
    <p:sldId id="792" r:id="rId33"/>
    <p:sldId id="796" r:id="rId34"/>
    <p:sldId id="793" r:id="rId35"/>
    <p:sldId id="703" r:id="rId36"/>
    <p:sldId id="659" r:id="rId37"/>
    <p:sldId id="731" r:id="rId38"/>
    <p:sldId id="735" r:id="rId39"/>
    <p:sldId id="785" r:id="rId40"/>
    <p:sldId id="732" r:id="rId41"/>
    <p:sldId id="600" r:id="rId42"/>
    <p:sldId id="603" r:id="rId43"/>
    <p:sldId id="748" r:id="rId44"/>
    <p:sldId id="736" r:id="rId45"/>
    <p:sldId id="794" r:id="rId46"/>
    <p:sldId id="750" r:id="rId47"/>
    <p:sldId id="749" r:id="rId48"/>
    <p:sldId id="738" r:id="rId49"/>
    <p:sldId id="745" r:id="rId50"/>
    <p:sldId id="746" r:id="rId51"/>
    <p:sldId id="707" r:id="rId52"/>
    <p:sldId id="788" r:id="rId53"/>
    <p:sldId id="565" r:id="rId54"/>
    <p:sldId id="780" r:id="rId55"/>
    <p:sldId id="558" r:id="rId56"/>
    <p:sldId id="752" r:id="rId57"/>
    <p:sldId id="758" r:id="rId58"/>
    <p:sldId id="753" r:id="rId59"/>
    <p:sldId id="677" r:id="rId60"/>
    <p:sldId id="754" r:id="rId61"/>
    <p:sldId id="680" r:id="rId62"/>
    <p:sldId id="790" r:id="rId63"/>
    <p:sldId id="755" r:id="rId64"/>
    <p:sldId id="718" r:id="rId65"/>
    <p:sldId id="717" r:id="rId66"/>
    <p:sldId id="756" r:id="rId67"/>
    <p:sldId id="759" r:id="rId68"/>
    <p:sldId id="760" r:id="rId69"/>
    <p:sldId id="761" r:id="rId70"/>
    <p:sldId id="762" r:id="rId71"/>
    <p:sldId id="781" r:id="rId72"/>
    <p:sldId id="764" r:id="rId73"/>
    <p:sldId id="644" r:id="rId74"/>
    <p:sldId id="763" r:id="rId75"/>
    <p:sldId id="712" r:id="rId76"/>
    <p:sldId id="723" r:id="rId77"/>
    <p:sldId id="789" r:id="rId78"/>
    <p:sldId id="783" r:id="rId79"/>
    <p:sldId id="766" r:id="rId80"/>
    <p:sldId id="722" r:id="rId81"/>
    <p:sldId id="768" r:id="rId82"/>
    <p:sldId id="782" r:id="rId83"/>
    <p:sldId id="567" r:id="rId84"/>
    <p:sldId id="724" r:id="rId85"/>
    <p:sldId id="572" r:id="rId86"/>
    <p:sldId id="573" r:id="rId87"/>
    <p:sldId id="574" r:id="rId88"/>
    <p:sldId id="795" r:id="rId89"/>
    <p:sldId id="575" r:id="rId90"/>
    <p:sldId id="576" r:id="rId9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184" userDrawn="1">
          <p15:clr>
            <a:srgbClr val="A4A3A4"/>
          </p15:clr>
        </p15:guide>
        <p15:guide id="3" orient="horz" pos="2957" userDrawn="1">
          <p15:clr>
            <a:srgbClr val="A4A3A4"/>
          </p15:clr>
        </p15:guide>
        <p15:guide id="4"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75"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1" clrIdx="3">
    <p:extLst>
      <p:ext uri="{19B8F6BF-5375-455C-9EA6-DF929625EA0E}">
        <p15:presenceInfo xmlns:p15="http://schemas.microsoft.com/office/powerpoint/2012/main" userId="S-1-5-21-1417001333-1682526488-839522115-26731" providerId="AD"/>
      </p:ext>
    </p:extLst>
  </p:cmAuthor>
  <p:cmAuthor id="4" name="Wade, Michelle" initials="WM" lastIdx="1" clrIdx="4">
    <p:extLst>
      <p:ext uri="{19B8F6BF-5375-455C-9EA6-DF929625EA0E}">
        <p15:presenceInfo xmlns:p15="http://schemas.microsoft.com/office/powerpoint/2012/main" userId="S-1-5-21-1417001333-1682526488-839522115-26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5"/>
    <a:srgbClr val="FF66FF"/>
    <a:srgbClr val="0000FF"/>
    <a:srgbClr val="1F497D"/>
    <a:srgbClr val="FFC000"/>
    <a:srgbClr val="DF8045"/>
    <a:srgbClr val="32C658"/>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916" autoAdjust="0"/>
    <p:restoredTop sz="42011" autoAdjust="0"/>
  </p:normalViewPr>
  <p:slideViewPr>
    <p:cSldViewPr snapToGrid="0">
      <p:cViewPr varScale="1">
        <p:scale>
          <a:sx n="37" d="100"/>
          <a:sy n="37" d="100"/>
        </p:scale>
        <p:origin x="1926" y="48"/>
      </p:cViewPr>
      <p:guideLst>
        <p:guide orient="horz" pos="2160"/>
        <p:guide pos="2880"/>
      </p:guideLst>
    </p:cSldViewPr>
  </p:slideViewPr>
  <p:outlineViewPr>
    <p:cViewPr>
      <p:scale>
        <a:sx n="33" d="100"/>
        <a:sy n="33" d="100"/>
      </p:scale>
      <p:origin x="0" y="-17886"/>
    </p:cViewPr>
  </p:outlineViewPr>
  <p:notesTextViewPr>
    <p:cViewPr>
      <p:scale>
        <a:sx n="200" d="100"/>
        <a:sy n="200" d="100"/>
      </p:scale>
      <p:origin x="0" y="0"/>
    </p:cViewPr>
  </p:notesTextViewPr>
  <p:sorterViewPr>
    <p:cViewPr>
      <p:scale>
        <a:sx n="110" d="100"/>
        <a:sy n="110" d="100"/>
      </p:scale>
      <p:origin x="0" y="0"/>
    </p:cViewPr>
  </p:sorterViewPr>
  <p:notesViewPr>
    <p:cSldViewPr snapToGrid="0">
      <p:cViewPr>
        <p:scale>
          <a:sx n="90" d="100"/>
          <a:sy n="90" d="100"/>
        </p:scale>
        <p:origin x="2046" y="-648"/>
      </p:cViewPr>
      <p:guideLst>
        <p:guide orient="horz" pos="2905"/>
        <p:guide pos="2184"/>
        <p:guide orient="horz" pos="2957"/>
        <p:guide pos="2237"/>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handoutMaster" Target="handoutMasters/handoutMaster1.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372B7-8941-469F-940B-7D5BA0871939}"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n-US"/>
        </a:p>
      </dgm:t>
    </dgm:pt>
    <dgm:pt modelId="{05DFDFE1-30F2-457C-8C83-4B2B7684C90A}">
      <dgm:prSet phldrT="[Text]" custT="1"/>
      <dgm:spPr>
        <a:ln w="28575">
          <a:solidFill>
            <a:schemeClr val="bg1"/>
          </a:solidFill>
        </a:ln>
      </dgm:spPr>
      <dgm:t>
        <a:bodyPr/>
        <a:lstStyle/>
        <a:p>
          <a:r>
            <a:rPr lang="en-US" sz="2000" b="1" dirty="0" smtClean="0"/>
            <a:t>Module 1: Focus on Instructional Shifts</a:t>
          </a:r>
          <a:endParaRPr lang="en-US" sz="2000" dirty="0"/>
        </a:p>
      </dgm:t>
    </dgm:pt>
    <dgm:pt modelId="{5765B92C-3747-413F-94B8-AEDDE13970E1}" type="parTrans" cxnId="{B97A9896-DD8D-46E8-A005-81FBF4B9E09C}">
      <dgm:prSet/>
      <dgm:spPr/>
      <dgm:t>
        <a:bodyPr/>
        <a:lstStyle/>
        <a:p>
          <a:endParaRPr lang="en-US"/>
        </a:p>
      </dgm:t>
    </dgm:pt>
    <dgm:pt modelId="{942E99E8-A792-4552-B022-DBAE2E887950}" type="sibTrans" cxnId="{B97A9896-DD8D-46E8-A005-81FBF4B9E09C}">
      <dgm:prSet/>
      <dgm:spPr/>
      <dgm:t>
        <a:bodyPr/>
        <a:lstStyle/>
        <a:p>
          <a:endParaRPr lang="en-US" dirty="0"/>
        </a:p>
      </dgm:t>
    </dgm:pt>
    <dgm:pt modelId="{4E4E886B-CD5B-40AB-A48E-28B15BDC45D0}">
      <dgm:prSet phldrT="[Text]" custT="1"/>
      <dgm:spPr/>
      <dgm:t>
        <a:bodyPr/>
        <a:lstStyle/>
        <a:p>
          <a:r>
            <a:rPr lang="en-US" sz="2000" b="1" dirty="0" smtClean="0"/>
            <a:t>Module 2: Supporting all Students in Close Reading, Academic Language, and Text-based Discussion</a:t>
          </a:r>
          <a:endParaRPr lang="en-US" sz="2000" b="1" dirty="0"/>
        </a:p>
      </dgm:t>
    </dgm:pt>
    <dgm:pt modelId="{2F4B8799-7F05-4F2D-BD5A-E32235A9E0BF}" type="parTrans" cxnId="{D603CDC6-8929-43B7-86E2-A18B403F2311}">
      <dgm:prSet/>
      <dgm:spPr/>
      <dgm:t>
        <a:bodyPr/>
        <a:lstStyle/>
        <a:p>
          <a:endParaRPr lang="en-US"/>
        </a:p>
      </dgm:t>
    </dgm:pt>
    <dgm:pt modelId="{C6816B5F-64FF-4E06-92FF-651CAA10BC07}" type="sibTrans" cxnId="{D603CDC6-8929-43B7-86E2-A18B403F2311}">
      <dgm:prSet/>
      <dgm:spPr/>
      <dgm:t>
        <a:bodyPr/>
        <a:lstStyle/>
        <a:p>
          <a:endParaRPr lang="en-US" dirty="0"/>
        </a:p>
      </dgm:t>
    </dgm:pt>
    <dgm:pt modelId="{2FBCE4F0-B418-40D0-A572-335BDC797A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Module 3: Supporting All Students in Writing and Research</a:t>
          </a:r>
        </a:p>
        <a:p>
          <a:pPr marL="0" marR="0" indent="0" defTabSz="914400" eaLnBrk="1" fontAlgn="auto" latinLnBrk="0" hangingPunct="1">
            <a:lnSpc>
              <a:spcPct val="100000"/>
            </a:lnSpc>
            <a:spcBef>
              <a:spcPts val="0"/>
            </a:spcBef>
            <a:spcAft>
              <a:spcPts val="0"/>
            </a:spcAft>
            <a:buClrTx/>
            <a:buSzTx/>
            <a:buFontTx/>
            <a:buNone/>
            <a:tabLst/>
            <a:defRPr/>
          </a:pPr>
          <a:endParaRPr lang="en-US" sz="2000" b="1" dirty="0"/>
        </a:p>
      </dgm:t>
    </dgm:pt>
    <dgm:pt modelId="{7A4428A1-02DF-40A9-8003-2C9A47CF589E}" type="parTrans" cxnId="{F40B8316-79BC-4C60-90A6-E699803ADE2E}">
      <dgm:prSet/>
      <dgm:spPr/>
      <dgm:t>
        <a:bodyPr/>
        <a:lstStyle/>
        <a:p>
          <a:endParaRPr lang="en-US"/>
        </a:p>
      </dgm:t>
    </dgm:pt>
    <dgm:pt modelId="{407C6022-0642-4896-B58A-2F544152DB53}" type="sibTrans" cxnId="{F40B8316-79BC-4C60-90A6-E699803ADE2E}">
      <dgm:prSet/>
      <dgm:spPr/>
      <dgm:t>
        <a:bodyPr/>
        <a:lstStyle/>
        <a:p>
          <a:endParaRPr lang="en-US" dirty="0"/>
        </a:p>
      </dgm:t>
    </dgm:pt>
    <dgm:pt modelId="{6DD4AD52-12AC-4E82-A1AE-9C5737A0D999}">
      <dgm:prSet phldrT="[Text]" custT="1"/>
      <dgm:spPr/>
      <dgm:t>
        <a:bodyPr/>
        <a:lstStyle/>
        <a:p>
          <a:r>
            <a:rPr lang="en-US" sz="2000" b="1" dirty="0" smtClean="0"/>
            <a:t>Module 4: Focus on Unit Design</a:t>
          </a:r>
          <a:endParaRPr lang="en-US" sz="1400" dirty="0"/>
        </a:p>
      </dgm:t>
    </dgm:pt>
    <dgm:pt modelId="{CF4CC82F-E411-405C-A914-ABB459E5F0F3}" type="parTrans" cxnId="{25176231-223A-45D2-A038-4CD36E8AB91D}">
      <dgm:prSet/>
      <dgm:spPr/>
      <dgm:t>
        <a:bodyPr/>
        <a:lstStyle/>
        <a:p>
          <a:endParaRPr lang="en-US"/>
        </a:p>
      </dgm:t>
    </dgm:pt>
    <dgm:pt modelId="{453C59C1-EEA1-4FBC-B5C1-7528C8D00C36}" type="sibTrans" cxnId="{25176231-223A-45D2-A038-4CD36E8AB91D}">
      <dgm:prSet/>
      <dgm:spPr/>
      <dgm:t>
        <a:bodyPr/>
        <a:lstStyle/>
        <a:p>
          <a:endParaRPr lang="en-US" dirty="0"/>
        </a:p>
      </dgm:t>
    </dgm:pt>
    <dgm:pt modelId="{C8EEAEDD-18F3-4C84-BF91-1BCCF4ECE3FE}">
      <dgm:prSet phldrT="[Text]" custT="1"/>
      <dgm:spPr/>
      <dgm:t>
        <a:bodyPr/>
        <a:lstStyle/>
        <a:p>
          <a:r>
            <a:rPr lang="en-US" sz="2000" b="1" dirty="0" smtClean="0"/>
            <a:t>Module 5: Focus on Deepening Implementation</a:t>
          </a:r>
          <a:endParaRPr lang="en-US" sz="2000" b="1" dirty="0"/>
        </a:p>
      </dgm:t>
    </dgm:pt>
    <dgm:pt modelId="{34995127-82FB-4F2E-ACC3-5F44DF903134}" type="parTrans" cxnId="{B620E75A-3EB6-47D2-9AF6-30CCFB296751}">
      <dgm:prSet/>
      <dgm:spPr/>
      <dgm:t>
        <a:bodyPr/>
        <a:lstStyle/>
        <a:p>
          <a:endParaRPr lang="en-US"/>
        </a:p>
      </dgm:t>
    </dgm:pt>
    <dgm:pt modelId="{6A0D9C53-EFD9-47E3-B56F-FBAE80158FD9}" type="sibTrans" cxnId="{B620E75A-3EB6-47D2-9AF6-30CCFB296751}">
      <dgm:prSet/>
      <dgm:spPr/>
      <dgm:t>
        <a:bodyPr/>
        <a:lstStyle/>
        <a:p>
          <a:endParaRPr lang="en-US"/>
        </a:p>
      </dgm:t>
    </dgm:pt>
    <dgm:pt modelId="{B5656B55-CAED-42B0-9C87-A997D4436FC1}" type="pres">
      <dgm:prSet presAssocID="{2A4372B7-8941-469F-940B-7D5BA0871939}" presName="outerComposite" presStyleCnt="0">
        <dgm:presLayoutVars>
          <dgm:chMax val="5"/>
          <dgm:dir/>
          <dgm:resizeHandles val="exact"/>
        </dgm:presLayoutVars>
      </dgm:prSet>
      <dgm:spPr/>
      <dgm:t>
        <a:bodyPr/>
        <a:lstStyle/>
        <a:p>
          <a:endParaRPr lang="en-US"/>
        </a:p>
      </dgm:t>
    </dgm:pt>
    <dgm:pt modelId="{91DBB2B5-3FBD-4AEE-B91B-0C9954B9FF2F}" type="pres">
      <dgm:prSet presAssocID="{2A4372B7-8941-469F-940B-7D5BA0871939}" presName="dummyMaxCanvas" presStyleCnt="0">
        <dgm:presLayoutVars/>
      </dgm:prSet>
      <dgm:spPr/>
    </dgm:pt>
    <dgm:pt modelId="{5633CF91-693E-4C78-A1BB-6E17F24CA1B9}" type="pres">
      <dgm:prSet presAssocID="{2A4372B7-8941-469F-940B-7D5BA0871939}" presName="FiveNodes_1" presStyleLbl="node1" presStyleIdx="0" presStyleCnt="5" custLinFactNeighborX="2026" custLinFactNeighborY="9571">
        <dgm:presLayoutVars>
          <dgm:bulletEnabled val="1"/>
        </dgm:presLayoutVars>
      </dgm:prSet>
      <dgm:spPr/>
      <dgm:t>
        <a:bodyPr/>
        <a:lstStyle/>
        <a:p>
          <a:endParaRPr lang="en-US"/>
        </a:p>
      </dgm:t>
    </dgm:pt>
    <dgm:pt modelId="{07305FC6-0FEC-4400-B4A9-60E0B84556D2}" type="pres">
      <dgm:prSet presAssocID="{2A4372B7-8941-469F-940B-7D5BA0871939}" presName="FiveNodes_2" presStyleLbl="node1" presStyleIdx="1" presStyleCnt="5" custLinFactNeighborX="403" custLinFactNeighborY="9188">
        <dgm:presLayoutVars>
          <dgm:bulletEnabled val="1"/>
        </dgm:presLayoutVars>
      </dgm:prSet>
      <dgm:spPr/>
      <dgm:t>
        <a:bodyPr/>
        <a:lstStyle/>
        <a:p>
          <a:endParaRPr lang="en-US"/>
        </a:p>
      </dgm:t>
    </dgm:pt>
    <dgm:pt modelId="{BE39A8A1-A5D7-44F7-B68A-10070CCF9086}" type="pres">
      <dgm:prSet presAssocID="{2A4372B7-8941-469F-940B-7D5BA0871939}" presName="FiveNodes_3" presStyleLbl="node1" presStyleIdx="2" presStyleCnt="5" custLinFactNeighborX="-1247" custLinFactNeighborY="1961">
        <dgm:presLayoutVars>
          <dgm:bulletEnabled val="1"/>
        </dgm:presLayoutVars>
      </dgm:prSet>
      <dgm:spPr/>
      <dgm:t>
        <a:bodyPr/>
        <a:lstStyle/>
        <a:p>
          <a:endParaRPr lang="en-US"/>
        </a:p>
      </dgm:t>
    </dgm:pt>
    <dgm:pt modelId="{BA94DD3F-AE7A-4939-BAFC-D76918A30477}" type="pres">
      <dgm:prSet presAssocID="{2A4372B7-8941-469F-940B-7D5BA0871939}" presName="FiveNodes_4" presStyleLbl="node1" presStyleIdx="3" presStyleCnt="5">
        <dgm:presLayoutVars>
          <dgm:bulletEnabled val="1"/>
        </dgm:presLayoutVars>
      </dgm:prSet>
      <dgm:spPr/>
      <dgm:t>
        <a:bodyPr/>
        <a:lstStyle/>
        <a:p>
          <a:endParaRPr lang="en-US"/>
        </a:p>
      </dgm:t>
    </dgm:pt>
    <dgm:pt modelId="{EE6C4265-86AA-4F4F-AD52-8990334D1BB0}" type="pres">
      <dgm:prSet presAssocID="{2A4372B7-8941-469F-940B-7D5BA0871939}" presName="FiveNodes_5" presStyleLbl="node1" presStyleIdx="4" presStyleCnt="5" custLinFactNeighborY="-7353">
        <dgm:presLayoutVars>
          <dgm:bulletEnabled val="1"/>
        </dgm:presLayoutVars>
      </dgm:prSet>
      <dgm:spPr/>
      <dgm:t>
        <a:bodyPr/>
        <a:lstStyle/>
        <a:p>
          <a:endParaRPr lang="en-US"/>
        </a:p>
      </dgm:t>
    </dgm:pt>
    <dgm:pt modelId="{ED7C910B-10BD-4B5A-AAC4-ECC8FCF9D256}" type="pres">
      <dgm:prSet presAssocID="{2A4372B7-8941-469F-940B-7D5BA0871939}" presName="FiveConn_1-2" presStyleLbl="fgAccFollowNode1" presStyleIdx="0" presStyleCnt="4">
        <dgm:presLayoutVars>
          <dgm:bulletEnabled val="1"/>
        </dgm:presLayoutVars>
      </dgm:prSet>
      <dgm:spPr/>
      <dgm:t>
        <a:bodyPr/>
        <a:lstStyle/>
        <a:p>
          <a:endParaRPr lang="en-US"/>
        </a:p>
      </dgm:t>
    </dgm:pt>
    <dgm:pt modelId="{1F87D17F-8399-4642-9527-1C536D686748}" type="pres">
      <dgm:prSet presAssocID="{2A4372B7-8941-469F-940B-7D5BA0871939}" presName="FiveConn_2-3" presStyleLbl="fgAccFollowNode1" presStyleIdx="1" presStyleCnt="4">
        <dgm:presLayoutVars>
          <dgm:bulletEnabled val="1"/>
        </dgm:presLayoutVars>
      </dgm:prSet>
      <dgm:spPr/>
      <dgm:t>
        <a:bodyPr/>
        <a:lstStyle/>
        <a:p>
          <a:endParaRPr lang="en-US"/>
        </a:p>
      </dgm:t>
    </dgm:pt>
    <dgm:pt modelId="{5C3A6E57-7055-41F7-9D20-1CF57F5C916A}" type="pres">
      <dgm:prSet presAssocID="{2A4372B7-8941-469F-940B-7D5BA0871939}" presName="FiveConn_3-4" presStyleLbl="fgAccFollowNode1" presStyleIdx="2" presStyleCnt="4">
        <dgm:presLayoutVars>
          <dgm:bulletEnabled val="1"/>
        </dgm:presLayoutVars>
      </dgm:prSet>
      <dgm:spPr/>
      <dgm:t>
        <a:bodyPr/>
        <a:lstStyle/>
        <a:p>
          <a:endParaRPr lang="en-US"/>
        </a:p>
      </dgm:t>
    </dgm:pt>
    <dgm:pt modelId="{FA051F21-3401-4AB5-B965-25DF1A8BF6F7}" type="pres">
      <dgm:prSet presAssocID="{2A4372B7-8941-469F-940B-7D5BA0871939}" presName="FiveConn_4-5" presStyleLbl="fgAccFollowNode1" presStyleIdx="3" presStyleCnt="4">
        <dgm:presLayoutVars>
          <dgm:bulletEnabled val="1"/>
        </dgm:presLayoutVars>
      </dgm:prSet>
      <dgm:spPr/>
      <dgm:t>
        <a:bodyPr/>
        <a:lstStyle/>
        <a:p>
          <a:endParaRPr lang="en-US"/>
        </a:p>
      </dgm:t>
    </dgm:pt>
    <dgm:pt modelId="{A91CEAEB-CB1C-45A0-B48D-6477737AA53D}" type="pres">
      <dgm:prSet presAssocID="{2A4372B7-8941-469F-940B-7D5BA0871939}" presName="FiveNodes_1_text" presStyleLbl="node1" presStyleIdx="4" presStyleCnt="5">
        <dgm:presLayoutVars>
          <dgm:bulletEnabled val="1"/>
        </dgm:presLayoutVars>
      </dgm:prSet>
      <dgm:spPr/>
      <dgm:t>
        <a:bodyPr/>
        <a:lstStyle/>
        <a:p>
          <a:endParaRPr lang="en-US"/>
        </a:p>
      </dgm:t>
    </dgm:pt>
    <dgm:pt modelId="{B9BEE52F-34CC-4576-856A-600A7139C9B0}" type="pres">
      <dgm:prSet presAssocID="{2A4372B7-8941-469F-940B-7D5BA0871939}" presName="FiveNodes_2_text" presStyleLbl="node1" presStyleIdx="4" presStyleCnt="5">
        <dgm:presLayoutVars>
          <dgm:bulletEnabled val="1"/>
        </dgm:presLayoutVars>
      </dgm:prSet>
      <dgm:spPr/>
      <dgm:t>
        <a:bodyPr/>
        <a:lstStyle/>
        <a:p>
          <a:endParaRPr lang="en-US"/>
        </a:p>
      </dgm:t>
    </dgm:pt>
    <dgm:pt modelId="{B327BB6D-6EB0-4A06-953E-A91947F4CC0A}" type="pres">
      <dgm:prSet presAssocID="{2A4372B7-8941-469F-940B-7D5BA0871939}" presName="FiveNodes_3_text" presStyleLbl="node1" presStyleIdx="4" presStyleCnt="5">
        <dgm:presLayoutVars>
          <dgm:bulletEnabled val="1"/>
        </dgm:presLayoutVars>
      </dgm:prSet>
      <dgm:spPr/>
      <dgm:t>
        <a:bodyPr/>
        <a:lstStyle/>
        <a:p>
          <a:endParaRPr lang="en-US"/>
        </a:p>
      </dgm:t>
    </dgm:pt>
    <dgm:pt modelId="{22BF229B-1262-4105-89C6-9748C1EBF7E2}" type="pres">
      <dgm:prSet presAssocID="{2A4372B7-8941-469F-940B-7D5BA0871939}" presName="FiveNodes_4_text" presStyleLbl="node1" presStyleIdx="4" presStyleCnt="5">
        <dgm:presLayoutVars>
          <dgm:bulletEnabled val="1"/>
        </dgm:presLayoutVars>
      </dgm:prSet>
      <dgm:spPr/>
      <dgm:t>
        <a:bodyPr/>
        <a:lstStyle/>
        <a:p>
          <a:endParaRPr lang="en-US"/>
        </a:p>
      </dgm:t>
    </dgm:pt>
    <dgm:pt modelId="{34FC679E-EA74-4781-8150-A128391560ED}" type="pres">
      <dgm:prSet presAssocID="{2A4372B7-8941-469F-940B-7D5BA0871939}" presName="FiveNodes_5_text" presStyleLbl="node1" presStyleIdx="4" presStyleCnt="5">
        <dgm:presLayoutVars>
          <dgm:bulletEnabled val="1"/>
        </dgm:presLayoutVars>
      </dgm:prSet>
      <dgm:spPr/>
      <dgm:t>
        <a:bodyPr/>
        <a:lstStyle/>
        <a:p>
          <a:endParaRPr lang="en-US"/>
        </a:p>
      </dgm:t>
    </dgm:pt>
  </dgm:ptLst>
  <dgm:cxnLst>
    <dgm:cxn modelId="{18187722-202E-40B8-B6B0-4BEC9B84812F}" type="presOf" srcId="{C8EEAEDD-18F3-4C84-BF91-1BCCF4ECE3FE}" destId="{34FC679E-EA74-4781-8150-A128391560ED}" srcOrd="1" destOrd="0" presId="urn:microsoft.com/office/officeart/2005/8/layout/vProcess5"/>
    <dgm:cxn modelId="{748A6D25-EC9A-492E-A5A9-DA360C4003CE}" type="presOf" srcId="{6DD4AD52-12AC-4E82-A1AE-9C5737A0D999}" destId="{22BF229B-1262-4105-89C6-9748C1EBF7E2}" srcOrd="1" destOrd="0" presId="urn:microsoft.com/office/officeart/2005/8/layout/vProcess5"/>
    <dgm:cxn modelId="{F40B8316-79BC-4C60-90A6-E699803ADE2E}" srcId="{2A4372B7-8941-469F-940B-7D5BA0871939}" destId="{2FBCE4F0-B418-40D0-A572-335BDC797AF7}" srcOrd="2" destOrd="0" parTransId="{7A4428A1-02DF-40A9-8003-2C9A47CF589E}" sibTransId="{407C6022-0642-4896-B58A-2F544152DB53}"/>
    <dgm:cxn modelId="{EE1ECF89-B035-4F50-9D61-E3131B2B8684}" type="presOf" srcId="{05DFDFE1-30F2-457C-8C83-4B2B7684C90A}" destId="{5633CF91-693E-4C78-A1BB-6E17F24CA1B9}" srcOrd="0" destOrd="0" presId="urn:microsoft.com/office/officeart/2005/8/layout/vProcess5"/>
    <dgm:cxn modelId="{66F24C5C-9D91-4401-9363-9B8BF84A3C3D}" type="presOf" srcId="{4E4E886B-CD5B-40AB-A48E-28B15BDC45D0}" destId="{07305FC6-0FEC-4400-B4A9-60E0B84556D2}" srcOrd="0" destOrd="0" presId="urn:microsoft.com/office/officeart/2005/8/layout/vProcess5"/>
    <dgm:cxn modelId="{DD8F104B-2386-48F0-AC37-1968D04D68B8}" type="presOf" srcId="{453C59C1-EEA1-4FBC-B5C1-7528C8D00C36}" destId="{FA051F21-3401-4AB5-B965-25DF1A8BF6F7}" srcOrd="0" destOrd="0" presId="urn:microsoft.com/office/officeart/2005/8/layout/vProcess5"/>
    <dgm:cxn modelId="{DE742A72-3ABC-48F7-8139-A0EF08E560A2}" type="presOf" srcId="{2FBCE4F0-B418-40D0-A572-335BDC797AF7}" destId="{B327BB6D-6EB0-4A06-953E-A91947F4CC0A}" srcOrd="1" destOrd="0" presId="urn:microsoft.com/office/officeart/2005/8/layout/vProcess5"/>
    <dgm:cxn modelId="{38D08A9F-AF0A-4984-AFF7-16819D166A8F}" type="presOf" srcId="{C6816B5F-64FF-4E06-92FF-651CAA10BC07}" destId="{1F87D17F-8399-4642-9527-1C536D686748}" srcOrd="0" destOrd="0" presId="urn:microsoft.com/office/officeart/2005/8/layout/vProcess5"/>
    <dgm:cxn modelId="{60721DA7-71E4-4033-B0D4-ADCE5C2C7EB2}" type="presOf" srcId="{407C6022-0642-4896-B58A-2F544152DB53}" destId="{5C3A6E57-7055-41F7-9D20-1CF57F5C916A}" srcOrd="0" destOrd="0" presId="urn:microsoft.com/office/officeart/2005/8/layout/vProcess5"/>
    <dgm:cxn modelId="{B97A9896-DD8D-46E8-A005-81FBF4B9E09C}" srcId="{2A4372B7-8941-469F-940B-7D5BA0871939}" destId="{05DFDFE1-30F2-457C-8C83-4B2B7684C90A}" srcOrd="0" destOrd="0" parTransId="{5765B92C-3747-413F-94B8-AEDDE13970E1}" sibTransId="{942E99E8-A792-4552-B022-DBAE2E887950}"/>
    <dgm:cxn modelId="{A746E26A-F1A4-4E6F-8AC6-8E156D340CF2}" type="presOf" srcId="{6DD4AD52-12AC-4E82-A1AE-9C5737A0D999}" destId="{BA94DD3F-AE7A-4939-BAFC-D76918A30477}" srcOrd="0" destOrd="0" presId="urn:microsoft.com/office/officeart/2005/8/layout/vProcess5"/>
    <dgm:cxn modelId="{B620E75A-3EB6-47D2-9AF6-30CCFB296751}" srcId="{2A4372B7-8941-469F-940B-7D5BA0871939}" destId="{C8EEAEDD-18F3-4C84-BF91-1BCCF4ECE3FE}" srcOrd="4" destOrd="0" parTransId="{34995127-82FB-4F2E-ACC3-5F44DF903134}" sibTransId="{6A0D9C53-EFD9-47E3-B56F-FBAE80158FD9}"/>
    <dgm:cxn modelId="{D603CDC6-8929-43B7-86E2-A18B403F2311}" srcId="{2A4372B7-8941-469F-940B-7D5BA0871939}" destId="{4E4E886B-CD5B-40AB-A48E-28B15BDC45D0}" srcOrd="1" destOrd="0" parTransId="{2F4B8799-7F05-4F2D-BD5A-E32235A9E0BF}" sibTransId="{C6816B5F-64FF-4E06-92FF-651CAA10BC07}"/>
    <dgm:cxn modelId="{38DA8F92-6ECD-4D8E-B30A-EDC561D22A97}" type="presOf" srcId="{2FBCE4F0-B418-40D0-A572-335BDC797AF7}" destId="{BE39A8A1-A5D7-44F7-B68A-10070CCF9086}" srcOrd="0" destOrd="0" presId="urn:microsoft.com/office/officeart/2005/8/layout/vProcess5"/>
    <dgm:cxn modelId="{5714435A-E170-4D67-98F1-B1EAD0B0D96D}" type="presOf" srcId="{942E99E8-A792-4552-B022-DBAE2E887950}" destId="{ED7C910B-10BD-4B5A-AAC4-ECC8FCF9D256}" srcOrd="0" destOrd="0" presId="urn:microsoft.com/office/officeart/2005/8/layout/vProcess5"/>
    <dgm:cxn modelId="{B0D80039-68C1-43D4-BE81-D5F07368C716}" type="presOf" srcId="{05DFDFE1-30F2-457C-8C83-4B2B7684C90A}" destId="{A91CEAEB-CB1C-45A0-B48D-6477737AA53D}" srcOrd="1" destOrd="0" presId="urn:microsoft.com/office/officeart/2005/8/layout/vProcess5"/>
    <dgm:cxn modelId="{61CF4679-A3D7-466B-A456-736E9CACC7A5}" type="presOf" srcId="{C8EEAEDD-18F3-4C84-BF91-1BCCF4ECE3FE}" destId="{EE6C4265-86AA-4F4F-AD52-8990334D1BB0}" srcOrd="0" destOrd="0" presId="urn:microsoft.com/office/officeart/2005/8/layout/vProcess5"/>
    <dgm:cxn modelId="{25176231-223A-45D2-A038-4CD36E8AB91D}" srcId="{2A4372B7-8941-469F-940B-7D5BA0871939}" destId="{6DD4AD52-12AC-4E82-A1AE-9C5737A0D999}" srcOrd="3" destOrd="0" parTransId="{CF4CC82F-E411-405C-A914-ABB459E5F0F3}" sibTransId="{453C59C1-EEA1-4FBC-B5C1-7528C8D00C36}"/>
    <dgm:cxn modelId="{DB344C92-E9D9-4EC1-9C74-3EF9E998145F}" type="presOf" srcId="{4E4E886B-CD5B-40AB-A48E-28B15BDC45D0}" destId="{B9BEE52F-34CC-4576-856A-600A7139C9B0}" srcOrd="1" destOrd="0" presId="urn:microsoft.com/office/officeart/2005/8/layout/vProcess5"/>
    <dgm:cxn modelId="{262CFC47-5C82-4CA9-9F2E-5D98A8F43326}" type="presOf" srcId="{2A4372B7-8941-469F-940B-7D5BA0871939}" destId="{B5656B55-CAED-42B0-9C87-A997D4436FC1}" srcOrd="0" destOrd="0" presId="urn:microsoft.com/office/officeart/2005/8/layout/vProcess5"/>
    <dgm:cxn modelId="{54AE8FE7-C113-46BC-8172-967C334ED948}" type="presParOf" srcId="{B5656B55-CAED-42B0-9C87-A997D4436FC1}" destId="{91DBB2B5-3FBD-4AEE-B91B-0C9954B9FF2F}" srcOrd="0" destOrd="0" presId="urn:microsoft.com/office/officeart/2005/8/layout/vProcess5"/>
    <dgm:cxn modelId="{92AA0F4D-D03E-478B-940B-B4386A15D90C}" type="presParOf" srcId="{B5656B55-CAED-42B0-9C87-A997D4436FC1}" destId="{5633CF91-693E-4C78-A1BB-6E17F24CA1B9}" srcOrd="1" destOrd="0" presId="urn:microsoft.com/office/officeart/2005/8/layout/vProcess5"/>
    <dgm:cxn modelId="{6734E6DF-C457-444C-BB4F-D5074A3F0B00}" type="presParOf" srcId="{B5656B55-CAED-42B0-9C87-A997D4436FC1}" destId="{07305FC6-0FEC-4400-B4A9-60E0B84556D2}" srcOrd="2" destOrd="0" presId="urn:microsoft.com/office/officeart/2005/8/layout/vProcess5"/>
    <dgm:cxn modelId="{F625B9A1-C277-4EEC-9836-C35E3DF97B17}" type="presParOf" srcId="{B5656B55-CAED-42B0-9C87-A997D4436FC1}" destId="{BE39A8A1-A5D7-44F7-B68A-10070CCF9086}" srcOrd="3" destOrd="0" presId="urn:microsoft.com/office/officeart/2005/8/layout/vProcess5"/>
    <dgm:cxn modelId="{0F31225A-BB39-4DE3-804F-99DEC122C4E5}" type="presParOf" srcId="{B5656B55-CAED-42B0-9C87-A997D4436FC1}" destId="{BA94DD3F-AE7A-4939-BAFC-D76918A30477}" srcOrd="4" destOrd="0" presId="urn:microsoft.com/office/officeart/2005/8/layout/vProcess5"/>
    <dgm:cxn modelId="{273247BA-639C-4880-99EF-B8AFD04792B7}" type="presParOf" srcId="{B5656B55-CAED-42B0-9C87-A997D4436FC1}" destId="{EE6C4265-86AA-4F4F-AD52-8990334D1BB0}" srcOrd="5" destOrd="0" presId="urn:microsoft.com/office/officeart/2005/8/layout/vProcess5"/>
    <dgm:cxn modelId="{1EBFBA09-933C-411A-BCE5-DAF8DED5423F}" type="presParOf" srcId="{B5656B55-CAED-42B0-9C87-A997D4436FC1}" destId="{ED7C910B-10BD-4B5A-AAC4-ECC8FCF9D256}" srcOrd="6" destOrd="0" presId="urn:microsoft.com/office/officeart/2005/8/layout/vProcess5"/>
    <dgm:cxn modelId="{853835FA-3282-4B94-8C4F-96C9372F5ECE}" type="presParOf" srcId="{B5656B55-CAED-42B0-9C87-A997D4436FC1}" destId="{1F87D17F-8399-4642-9527-1C536D686748}" srcOrd="7" destOrd="0" presId="urn:microsoft.com/office/officeart/2005/8/layout/vProcess5"/>
    <dgm:cxn modelId="{C184B6EF-FA49-4068-9AF9-DEA7AB98A588}" type="presParOf" srcId="{B5656B55-CAED-42B0-9C87-A997D4436FC1}" destId="{5C3A6E57-7055-41F7-9D20-1CF57F5C916A}" srcOrd="8" destOrd="0" presId="urn:microsoft.com/office/officeart/2005/8/layout/vProcess5"/>
    <dgm:cxn modelId="{1A5D2E4D-E5ED-4878-AB49-F95F93BCE8A1}" type="presParOf" srcId="{B5656B55-CAED-42B0-9C87-A997D4436FC1}" destId="{FA051F21-3401-4AB5-B965-25DF1A8BF6F7}" srcOrd="9" destOrd="0" presId="urn:microsoft.com/office/officeart/2005/8/layout/vProcess5"/>
    <dgm:cxn modelId="{1CCA6608-C426-4A36-9370-0ECB18F72A3C}" type="presParOf" srcId="{B5656B55-CAED-42B0-9C87-A997D4436FC1}" destId="{A91CEAEB-CB1C-45A0-B48D-6477737AA53D}" srcOrd="10" destOrd="0" presId="urn:microsoft.com/office/officeart/2005/8/layout/vProcess5"/>
    <dgm:cxn modelId="{4EDD7C87-E55C-4BAC-A126-526F14946A4A}" type="presParOf" srcId="{B5656B55-CAED-42B0-9C87-A997D4436FC1}" destId="{B9BEE52F-34CC-4576-856A-600A7139C9B0}" srcOrd="11" destOrd="0" presId="urn:microsoft.com/office/officeart/2005/8/layout/vProcess5"/>
    <dgm:cxn modelId="{A1840E9C-5D24-44F6-9825-36E79221EE16}" type="presParOf" srcId="{B5656B55-CAED-42B0-9C87-A997D4436FC1}" destId="{B327BB6D-6EB0-4A06-953E-A91947F4CC0A}" srcOrd="12" destOrd="0" presId="urn:microsoft.com/office/officeart/2005/8/layout/vProcess5"/>
    <dgm:cxn modelId="{4C124DE9-0337-4488-ABED-EB0BCA6CA4A0}" type="presParOf" srcId="{B5656B55-CAED-42B0-9C87-A997D4436FC1}" destId="{22BF229B-1262-4105-89C6-9748C1EBF7E2}" srcOrd="13" destOrd="0" presId="urn:microsoft.com/office/officeart/2005/8/layout/vProcess5"/>
    <dgm:cxn modelId="{DB697012-A247-456A-A045-12098B732F71}" type="presParOf" srcId="{B5656B55-CAED-42B0-9C87-A997D4436FC1}" destId="{34FC679E-EA74-4781-8150-A128391560ED}" srcOrd="14" destOrd="0" presId="urn:microsoft.com/office/officeart/2005/8/layout/vProcess5"/>
  </dgm:cxnLst>
  <dgm:bg/>
  <dgm:whole>
    <a:ln w="19050"/>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8A0F0E-836F-47D9-8568-6618767E8EB1}"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9B65B963-3E21-424B-897D-E6CB38253833}">
      <dgm:prSet phldrT="[Text]"/>
      <dgm:spPr/>
      <dgm:t>
        <a:bodyPr/>
        <a:lstStyle/>
        <a:p>
          <a:r>
            <a:rPr lang="en-US" dirty="0" smtClean="0"/>
            <a:t>CT Core Standards-aligned Unit</a:t>
          </a:r>
          <a:endParaRPr lang="en-US" dirty="0"/>
        </a:p>
      </dgm:t>
    </dgm:pt>
    <dgm:pt modelId="{8B9B7119-6C24-4E20-AA46-5C105E4BB4F3}" type="parTrans" cxnId="{F405C7E7-BEB5-4510-9F4E-DC5663651A7D}">
      <dgm:prSet/>
      <dgm:spPr/>
      <dgm:t>
        <a:bodyPr/>
        <a:lstStyle/>
        <a:p>
          <a:endParaRPr lang="en-US"/>
        </a:p>
      </dgm:t>
    </dgm:pt>
    <dgm:pt modelId="{78213D91-70B1-4A4D-BBE9-E3B68F8DC1D1}" type="sibTrans" cxnId="{F405C7E7-BEB5-4510-9F4E-DC5663651A7D}">
      <dgm:prSet/>
      <dgm:spPr/>
      <dgm:t>
        <a:bodyPr/>
        <a:lstStyle/>
        <a:p>
          <a:endParaRPr lang="en-US"/>
        </a:p>
      </dgm:t>
    </dgm:pt>
    <dgm:pt modelId="{0C67FAFA-AA88-4BB1-BE78-A6BCBBE1DCA1}">
      <dgm:prSet phldrT="[Text]"/>
      <dgm:spPr/>
      <dgm:t>
        <a:bodyPr/>
        <a:lstStyle/>
        <a:p>
          <a:r>
            <a:rPr lang="en-US" dirty="0" smtClean="0"/>
            <a:t>Big Ideas, Understandings, Essential Questions</a:t>
          </a:r>
          <a:endParaRPr lang="en-US" dirty="0"/>
        </a:p>
      </dgm:t>
    </dgm:pt>
    <dgm:pt modelId="{2A887A0B-336C-4BDE-8FA0-AB7C6C4EEFE2}" type="parTrans" cxnId="{BDB0F650-8A98-4C06-A5F8-55876E42A1D8}">
      <dgm:prSet/>
      <dgm:spPr/>
      <dgm:t>
        <a:bodyPr/>
        <a:lstStyle/>
        <a:p>
          <a:endParaRPr lang="en-US"/>
        </a:p>
      </dgm:t>
    </dgm:pt>
    <dgm:pt modelId="{BB95B9F8-6C8A-4E62-A4F8-B930467958A2}" type="sibTrans" cxnId="{BDB0F650-8A98-4C06-A5F8-55876E42A1D8}">
      <dgm:prSet/>
      <dgm:spPr/>
      <dgm:t>
        <a:bodyPr/>
        <a:lstStyle/>
        <a:p>
          <a:endParaRPr lang="en-US"/>
        </a:p>
      </dgm:t>
    </dgm:pt>
    <dgm:pt modelId="{85EEA41F-F60A-4ADD-9B59-A0CF0337A793}">
      <dgm:prSet phldrT="[Text]" custT="1"/>
      <dgm:spPr/>
      <dgm:t>
        <a:bodyPr/>
        <a:lstStyle/>
        <a:p>
          <a:r>
            <a:rPr lang="en-US" sz="3200" dirty="0" smtClean="0"/>
            <a:t>CT Core Standards</a:t>
          </a:r>
          <a:endParaRPr lang="en-US" sz="3200" dirty="0"/>
        </a:p>
      </dgm:t>
    </dgm:pt>
    <dgm:pt modelId="{E13F708F-FD0D-4203-B217-47BF6DF7C4AB}" type="parTrans" cxnId="{0F67241D-C3DC-48F7-91FD-D1D011545A9D}">
      <dgm:prSet/>
      <dgm:spPr/>
      <dgm:t>
        <a:bodyPr/>
        <a:lstStyle/>
        <a:p>
          <a:endParaRPr lang="en-US"/>
        </a:p>
      </dgm:t>
    </dgm:pt>
    <dgm:pt modelId="{D3739518-C9E5-4636-B877-240F82D44D32}" type="sibTrans" cxnId="{0F67241D-C3DC-48F7-91FD-D1D011545A9D}">
      <dgm:prSet/>
      <dgm:spPr/>
      <dgm:t>
        <a:bodyPr/>
        <a:lstStyle/>
        <a:p>
          <a:endParaRPr lang="en-US"/>
        </a:p>
      </dgm:t>
    </dgm:pt>
    <dgm:pt modelId="{30CE7DF2-3DCE-4B40-B3FF-FDC3942E8852}">
      <dgm:prSet phldrT="[Text]"/>
      <dgm:spPr/>
      <dgm:t>
        <a:bodyPr/>
        <a:lstStyle/>
        <a:p>
          <a:r>
            <a:rPr lang="en-US" dirty="0" smtClean="0"/>
            <a:t>Topics, Themes, Texts</a:t>
          </a:r>
          <a:endParaRPr lang="en-US" dirty="0"/>
        </a:p>
      </dgm:t>
    </dgm:pt>
    <dgm:pt modelId="{05F936CE-4F05-4530-A9FB-C8EA404425AD}" type="parTrans" cxnId="{6526048B-2E53-47CA-AA97-742BD5A97426}">
      <dgm:prSet/>
      <dgm:spPr/>
      <dgm:t>
        <a:bodyPr/>
        <a:lstStyle/>
        <a:p>
          <a:endParaRPr lang="en-US"/>
        </a:p>
      </dgm:t>
    </dgm:pt>
    <dgm:pt modelId="{CD4D8766-E4DB-4352-8A04-43A23504A489}" type="sibTrans" cxnId="{6526048B-2E53-47CA-AA97-742BD5A97426}">
      <dgm:prSet/>
      <dgm:spPr/>
      <dgm:t>
        <a:bodyPr/>
        <a:lstStyle/>
        <a:p>
          <a:endParaRPr lang="en-US"/>
        </a:p>
      </dgm:t>
    </dgm:pt>
    <dgm:pt modelId="{CDACA15A-2DDD-4251-8C39-0D3EF16BD640}" type="pres">
      <dgm:prSet presAssocID="{858A0F0E-836F-47D9-8568-6618767E8EB1}" presName="cycle" presStyleCnt="0">
        <dgm:presLayoutVars>
          <dgm:chMax val="1"/>
          <dgm:dir/>
          <dgm:animLvl val="ctr"/>
          <dgm:resizeHandles val="exact"/>
        </dgm:presLayoutVars>
      </dgm:prSet>
      <dgm:spPr/>
      <dgm:t>
        <a:bodyPr/>
        <a:lstStyle/>
        <a:p>
          <a:endParaRPr lang="en-US"/>
        </a:p>
      </dgm:t>
    </dgm:pt>
    <dgm:pt modelId="{C549C0C0-3CF9-44C3-BC44-413EED4B87BF}" type="pres">
      <dgm:prSet presAssocID="{9B65B963-3E21-424B-897D-E6CB38253833}" presName="centerShape" presStyleLbl="node0" presStyleIdx="0" presStyleCnt="1" custScaleX="130748" custScaleY="111913" custLinFactNeighborX="188" custLinFactNeighborY="2068"/>
      <dgm:spPr/>
      <dgm:t>
        <a:bodyPr/>
        <a:lstStyle/>
        <a:p>
          <a:endParaRPr lang="en-US"/>
        </a:p>
      </dgm:t>
    </dgm:pt>
    <dgm:pt modelId="{ED626508-5BB6-49F0-9EE6-487B91355400}" type="pres">
      <dgm:prSet presAssocID="{2A887A0B-336C-4BDE-8FA0-AB7C6C4EEFE2}" presName="parTrans" presStyleLbl="bgSibTrans2D1" presStyleIdx="0" presStyleCnt="3" custLinFactNeighborX="7860" custLinFactNeighborY="6881"/>
      <dgm:spPr/>
      <dgm:t>
        <a:bodyPr/>
        <a:lstStyle/>
        <a:p>
          <a:endParaRPr lang="en-US"/>
        </a:p>
      </dgm:t>
    </dgm:pt>
    <dgm:pt modelId="{A1C07FFA-B11E-4500-B922-29CA971DEBFC}" type="pres">
      <dgm:prSet presAssocID="{0C67FAFA-AA88-4BB1-BE78-A6BCBBE1DCA1}" presName="node" presStyleLbl="node1" presStyleIdx="0" presStyleCnt="3" custRadScaleRad="113414" custRadScaleInc="-16293">
        <dgm:presLayoutVars>
          <dgm:bulletEnabled val="1"/>
        </dgm:presLayoutVars>
      </dgm:prSet>
      <dgm:spPr/>
      <dgm:t>
        <a:bodyPr/>
        <a:lstStyle/>
        <a:p>
          <a:endParaRPr lang="en-US"/>
        </a:p>
      </dgm:t>
    </dgm:pt>
    <dgm:pt modelId="{B21AC105-94E2-4AE1-AF09-FDC81E31C6BE}" type="pres">
      <dgm:prSet presAssocID="{E13F708F-FD0D-4203-B217-47BF6DF7C4AB}" presName="parTrans" presStyleLbl="bgSibTrans2D1" presStyleIdx="1" presStyleCnt="3" custLinFactNeighborX="643" custLinFactNeighborY="22505"/>
      <dgm:spPr/>
      <dgm:t>
        <a:bodyPr/>
        <a:lstStyle/>
        <a:p>
          <a:endParaRPr lang="en-US"/>
        </a:p>
      </dgm:t>
    </dgm:pt>
    <dgm:pt modelId="{57C7766A-D4B6-4B7C-9203-C7D31B569BF7}" type="pres">
      <dgm:prSet presAssocID="{85EEA41F-F60A-4ADD-9B59-A0CF0337A793}" presName="node" presStyleLbl="node1" presStyleIdx="1" presStyleCnt="3" custScaleX="131574" custScaleY="120629" custRadScaleRad="92129" custRadScaleInc="1557">
        <dgm:presLayoutVars>
          <dgm:bulletEnabled val="1"/>
        </dgm:presLayoutVars>
      </dgm:prSet>
      <dgm:spPr/>
      <dgm:t>
        <a:bodyPr/>
        <a:lstStyle/>
        <a:p>
          <a:endParaRPr lang="en-US"/>
        </a:p>
      </dgm:t>
    </dgm:pt>
    <dgm:pt modelId="{3AEE0F20-E99D-4617-B592-632EC651E64F}" type="pres">
      <dgm:prSet presAssocID="{05F936CE-4F05-4530-A9FB-C8EA404425AD}" presName="parTrans" presStyleLbl="bgSibTrans2D1" presStyleIdx="2" presStyleCnt="3" custLinFactNeighborX="-9603" custLinFactNeighborY="-8656"/>
      <dgm:spPr/>
      <dgm:t>
        <a:bodyPr/>
        <a:lstStyle/>
        <a:p>
          <a:endParaRPr lang="en-US"/>
        </a:p>
      </dgm:t>
    </dgm:pt>
    <dgm:pt modelId="{7B4AB72B-9007-4165-9C92-258BE508E7E0}" type="pres">
      <dgm:prSet presAssocID="{30CE7DF2-3DCE-4B40-B3FF-FDC3942E8852}" presName="node" presStyleLbl="node1" presStyleIdx="2" presStyleCnt="3" custRadScaleRad="118903" custRadScaleInc="19018">
        <dgm:presLayoutVars>
          <dgm:bulletEnabled val="1"/>
        </dgm:presLayoutVars>
      </dgm:prSet>
      <dgm:spPr/>
      <dgm:t>
        <a:bodyPr/>
        <a:lstStyle/>
        <a:p>
          <a:endParaRPr lang="en-US"/>
        </a:p>
      </dgm:t>
    </dgm:pt>
  </dgm:ptLst>
  <dgm:cxnLst>
    <dgm:cxn modelId="{E037F253-6483-4B57-B39B-42B41018EF48}" type="presOf" srcId="{2A887A0B-336C-4BDE-8FA0-AB7C6C4EEFE2}" destId="{ED626508-5BB6-49F0-9EE6-487B91355400}" srcOrd="0" destOrd="0" presId="urn:microsoft.com/office/officeart/2005/8/layout/radial4"/>
    <dgm:cxn modelId="{66B87544-3AED-42BF-8B28-7825207FA113}" type="presOf" srcId="{0C67FAFA-AA88-4BB1-BE78-A6BCBBE1DCA1}" destId="{A1C07FFA-B11E-4500-B922-29CA971DEBFC}" srcOrd="0" destOrd="0" presId="urn:microsoft.com/office/officeart/2005/8/layout/radial4"/>
    <dgm:cxn modelId="{6B6781C6-62DB-4FE2-B73C-64E6FDE7D475}" type="presOf" srcId="{30CE7DF2-3DCE-4B40-B3FF-FDC3942E8852}" destId="{7B4AB72B-9007-4165-9C92-258BE508E7E0}" srcOrd="0" destOrd="0" presId="urn:microsoft.com/office/officeart/2005/8/layout/radial4"/>
    <dgm:cxn modelId="{F405C7E7-BEB5-4510-9F4E-DC5663651A7D}" srcId="{858A0F0E-836F-47D9-8568-6618767E8EB1}" destId="{9B65B963-3E21-424B-897D-E6CB38253833}" srcOrd="0" destOrd="0" parTransId="{8B9B7119-6C24-4E20-AA46-5C105E4BB4F3}" sibTransId="{78213D91-70B1-4A4D-BBE9-E3B68F8DC1D1}"/>
    <dgm:cxn modelId="{9E4655F9-8949-4496-A676-81342F4EE345}" type="presOf" srcId="{858A0F0E-836F-47D9-8568-6618767E8EB1}" destId="{CDACA15A-2DDD-4251-8C39-0D3EF16BD640}" srcOrd="0" destOrd="0" presId="urn:microsoft.com/office/officeart/2005/8/layout/radial4"/>
    <dgm:cxn modelId="{A20B86B2-B745-428B-BFF8-223282741C02}" type="presOf" srcId="{E13F708F-FD0D-4203-B217-47BF6DF7C4AB}" destId="{B21AC105-94E2-4AE1-AF09-FDC81E31C6BE}" srcOrd="0" destOrd="0" presId="urn:microsoft.com/office/officeart/2005/8/layout/radial4"/>
    <dgm:cxn modelId="{36FFF83D-4E7D-4BEA-BE93-78155775B9D9}" type="presOf" srcId="{9B65B963-3E21-424B-897D-E6CB38253833}" destId="{C549C0C0-3CF9-44C3-BC44-413EED4B87BF}" srcOrd="0" destOrd="0" presId="urn:microsoft.com/office/officeart/2005/8/layout/radial4"/>
    <dgm:cxn modelId="{BDB0F650-8A98-4C06-A5F8-55876E42A1D8}" srcId="{9B65B963-3E21-424B-897D-E6CB38253833}" destId="{0C67FAFA-AA88-4BB1-BE78-A6BCBBE1DCA1}" srcOrd="0" destOrd="0" parTransId="{2A887A0B-336C-4BDE-8FA0-AB7C6C4EEFE2}" sibTransId="{BB95B9F8-6C8A-4E62-A4F8-B930467958A2}"/>
    <dgm:cxn modelId="{1AA36903-81FF-494F-90AB-7CD9BDF8E1D1}" type="presOf" srcId="{85EEA41F-F60A-4ADD-9B59-A0CF0337A793}" destId="{57C7766A-D4B6-4B7C-9203-C7D31B569BF7}" srcOrd="0" destOrd="0" presId="urn:microsoft.com/office/officeart/2005/8/layout/radial4"/>
    <dgm:cxn modelId="{6526048B-2E53-47CA-AA97-742BD5A97426}" srcId="{9B65B963-3E21-424B-897D-E6CB38253833}" destId="{30CE7DF2-3DCE-4B40-B3FF-FDC3942E8852}" srcOrd="2" destOrd="0" parTransId="{05F936CE-4F05-4530-A9FB-C8EA404425AD}" sibTransId="{CD4D8766-E4DB-4352-8A04-43A23504A489}"/>
    <dgm:cxn modelId="{23D6E7B0-A659-40F8-9EAA-9CEF45D1C506}" type="presOf" srcId="{05F936CE-4F05-4530-A9FB-C8EA404425AD}" destId="{3AEE0F20-E99D-4617-B592-632EC651E64F}" srcOrd="0" destOrd="0" presId="urn:microsoft.com/office/officeart/2005/8/layout/radial4"/>
    <dgm:cxn modelId="{0F67241D-C3DC-48F7-91FD-D1D011545A9D}" srcId="{9B65B963-3E21-424B-897D-E6CB38253833}" destId="{85EEA41F-F60A-4ADD-9B59-A0CF0337A793}" srcOrd="1" destOrd="0" parTransId="{E13F708F-FD0D-4203-B217-47BF6DF7C4AB}" sibTransId="{D3739518-C9E5-4636-B877-240F82D44D32}"/>
    <dgm:cxn modelId="{E7A4BD87-7BE1-432A-BFB4-BF72A6B7D185}" type="presParOf" srcId="{CDACA15A-2DDD-4251-8C39-0D3EF16BD640}" destId="{C549C0C0-3CF9-44C3-BC44-413EED4B87BF}" srcOrd="0" destOrd="0" presId="urn:microsoft.com/office/officeart/2005/8/layout/radial4"/>
    <dgm:cxn modelId="{1DAE21F2-4CBB-4A73-AE04-E8594D4FD44D}" type="presParOf" srcId="{CDACA15A-2DDD-4251-8C39-0D3EF16BD640}" destId="{ED626508-5BB6-49F0-9EE6-487B91355400}" srcOrd="1" destOrd="0" presId="urn:microsoft.com/office/officeart/2005/8/layout/radial4"/>
    <dgm:cxn modelId="{60FF0CDA-0ABB-4275-AC29-BAC3301536DF}" type="presParOf" srcId="{CDACA15A-2DDD-4251-8C39-0D3EF16BD640}" destId="{A1C07FFA-B11E-4500-B922-29CA971DEBFC}" srcOrd="2" destOrd="0" presId="urn:microsoft.com/office/officeart/2005/8/layout/radial4"/>
    <dgm:cxn modelId="{46DC0DA9-769A-4E84-A0D1-661C1DEF2778}" type="presParOf" srcId="{CDACA15A-2DDD-4251-8C39-0D3EF16BD640}" destId="{B21AC105-94E2-4AE1-AF09-FDC81E31C6BE}" srcOrd="3" destOrd="0" presId="urn:microsoft.com/office/officeart/2005/8/layout/radial4"/>
    <dgm:cxn modelId="{0D0E3B07-F194-4BD8-A6E6-D10E622C7A55}" type="presParOf" srcId="{CDACA15A-2DDD-4251-8C39-0D3EF16BD640}" destId="{57C7766A-D4B6-4B7C-9203-C7D31B569BF7}" srcOrd="4" destOrd="0" presId="urn:microsoft.com/office/officeart/2005/8/layout/radial4"/>
    <dgm:cxn modelId="{F2384777-B1B4-408F-9728-A176207D771B}" type="presParOf" srcId="{CDACA15A-2DDD-4251-8C39-0D3EF16BD640}" destId="{3AEE0F20-E99D-4617-B592-632EC651E64F}" srcOrd="5" destOrd="0" presId="urn:microsoft.com/office/officeart/2005/8/layout/radial4"/>
    <dgm:cxn modelId="{01252DD5-A221-4F86-B523-D83294978B15}" type="presParOf" srcId="{CDACA15A-2DDD-4251-8C39-0D3EF16BD640}" destId="{7B4AB72B-9007-4165-9C92-258BE508E7E0}"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08D5F0-A058-4E6F-BE72-399D5DD33DB4}" type="doc">
      <dgm:prSet loTypeId="urn:microsoft.com/office/officeart/2005/8/layout/gear1" loCatId="process" qsTypeId="urn:microsoft.com/office/officeart/2005/8/quickstyle/simple1" qsCatId="simple" csTypeId="urn:microsoft.com/office/officeart/2005/8/colors/colorful5" csCatId="colorful" phldr="1"/>
      <dgm:spPr/>
    </dgm:pt>
    <dgm:pt modelId="{9E94C2B9-426A-4DC4-805B-50B04D59B2B1}">
      <dgm:prSet phldrT="[Text]" custT="1"/>
      <dgm:spPr/>
      <dgm:t>
        <a:bodyPr/>
        <a:lstStyle/>
        <a:p>
          <a:r>
            <a:rPr lang="en-US" sz="3200" dirty="0" smtClean="0"/>
            <a:t>CT Core Standards</a:t>
          </a:r>
          <a:endParaRPr lang="en-US" sz="3200" dirty="0"/>
        </a:p>
      </dgm:t>
    </dgm:pt>
    <dgm:pt modelId="{DCCF6C9A-D6D6-426A-847A-7D217ECEDEBC}" type="parTrans" cxnId="{0F542CFB-554E-4FB9-ABE7-F6CBB6BCF2F2}">
      <dgm:prSet/>
      <dgm:spPr/>
      <dgm:t>
        <a:bodyPr/>
        <a:lstStyle/>
        <a:p>
          <a:endParaRPr lang="en-US"/>
        </a:p>
      </dgm:t>
    </dgm:pt>
    <dgm:pt modelId="{EA1D6EB5-9081-4521-921E-B0E10BC6EF50}" type="sibTrans" cxnId="{0F542CFB-554E-4FB9-ABE7-F6CBB6BCF2F2}">
      <dgm:prSet/>
      <dgm:spPr/>
      <dgm:t>
        <a:bodyPr/>
        <a:lstStyle/>
        <a:p>
          <a:endParaRPr lang="en-US"/>
        </a:p>
      </dgm:t>
    </dgm:pt>
    <dgm:pt modelId="{60F9DDB3-E64D-442C-849A-2382F879842B}">
      <dgm:prSet phldrT="[Text]" custT="1"/>
      <dgm:spPr/>
      <dgm:t>
        <a:bodyPr/>
        <a:lstStyle/>
        <a:p>
          <a:r>
            <a:rPr lang="en-US" sz="1800" dirty="0" smtClean="0"/>
            <a:t>Topics, Themes, Texts</a:t>
          </a:r>
          <a:endParaRPr lang="en-US" sz="1800" dirty="0"/>
        </a:p>
      </dgm:t>
    </dgm:pt>
    <dgm:pt modelId="{2B552766-59CE-441D-806E-FAE015EB78BB}" type="parTrans" cxnId="{A5AD7F03-D263-4692-A65A-CBD03AF9F669}">
      <dgm:prSet/>
      <dgm:spPr/>
      <dgm:t>
        <a:bodyPr/>
        <a:lstStyle/>
        <a:p>
          <a:endParaRPr lang="en-US"/>
        </a:p>
      </dgm:t>
    </dgm:pt>
    <dgm:pt modelId="{2E6F1D02-3E76-4965-A5EF-420D0A296C56}" type="sibTrans" cxnId="{A5AD7F03-D263-4692-A65A-CBD03AF9F669}">
      <dgm:prSet/>
      <dgm:spPr/>
      <dgm:t>
        <a:bodyPr/>
        <a:lstStyle/>
        <a:p>
          <a:endParaRPr lang="en-US"/>
        </a:p>
      </dgm:t>
    </dgm:pt>
    <dgm:pt modelId="{0B757771-1610-4597-87C2-4BA0861B1A6B}">
      <dgm:prSet phldrT="[Text]" custT="1"/>
      <dgm:spPr/>
      <dgm:t>
        <a:bodyPr/>
        <a:lstStyle/>
        <a:p>
          <a:r>
            <a:rPr lang="en-US" sz="1600" dirty="0" smtClean="0"/>
            <a:t>Understandings and Essential Questions</a:t>
          </a:r>
          <a:endParaRPr lang="en-US" sz="1600" dirty="0"/>
        </a:p>
      </dgm:t>
    </dgm:pt>
    <dgm:pt modelId="{CDE30E06-DA35-49A5-8252-64A97C61CD30}" type="parTrans" cxnId="{5F88A670-61E1-4364-8884-8C7EEBE5307B}">
      <dgm:prSet/>
      <dgm:spPr/>
      <dgm:t>
        <a:bodyPr/>
        <a:lstStyle/>
        <a:p>
          <a:endParaRPr lang="en-US"/>
        </a:p>
      </dgm:t>
    </dgm:pt>
    <dgm:pt modelId="{2BC7E24A-4A01-4049-BB18-D87E89B05E6D}" type="sibTrans" cxnId="{5F88A670-61E1-4364-8884-8C7EEBE5307B}">
      <dgm:prSet/>
      <dgm:spPr/>
      <dgm:t>
        <a:bodyPr/>
        <a:lstStyle/>
        <a:p>
          <a:endParaRPr lang="en-US"/>
        </a:p>
      </dgm:t>
    </dgm:pt>
    <dgm:pt modelId="{FB7C9E22-EC5C-41FE-AF7F-BBFE4336C7D0}" type="pres">
      <dgm:prSet presAssocID="{B608D5F0-A058-4E6F-BE72-399D5DD33DB4}" presName="composite" presStyleCnt="0">
        <dgm:presLayoutVars>
          <dgm:chMax val="3"/>
          <dgm:animLvl val="lvl"/>
          <dgm:resizeHandles val="exact"/>
        </dgm:presLayoutVars>
      </dgm:prSet>
      <dgm:spPr/>
    </dgm:pt>
    <dgm:pt modelId="{7E173337-6D91-4715-9BDA-568D97DE7027}" type="pres">
      <dgm:prSet presAssocID="{9E94C2B9-426A-4DC4-805B-50B04D59B2B1}" presName="gear1" presStyleLbl="node1" presStyleIdx="0" presStyleCnt="3" custScaleX="143718" custScaleY="138621" custLinFactNeighborX="45708" custLinFactNeighborY="-14565">
        <dgm:presLayoutVars>
          <dgm:chMax val="1"/>
          <dgm:bulletEnabled val="1"/>
        </dgm:presLayoutVars>
      </dgm:prSet>
      <dgm:spPr/>
      <dgm:t>
        <a:bodyPr/>
        <a:lstStyle/>
        <a:p>
          <a:endParaRPr lang="en-US"/>
        </a:p>
      </dgm:t>
    </dgm:pt>
    <dgm:pt modelId="{39842E79-A5BE-4ECC-8581-D0666EADCD1B}" type="pres">
      <dgm:prSet presAssocID="{9E94C2B9-426A-4DC4-805B-50B04D59B2B1}" presName="gear1srcNode" presStyleLbl="node1" presStyleIdx="0" presStyleCnt="3"/>
      <dgm:spPr/>
      <dgm:t>
        <a:bodyPr/>
        <a:lstStyle/>
        <a:p>
          <a:endParaRPr lang="en-US"/>
        </a:p>
      </dgm:t>
    </dgm:pt>
    <dgm:pt modelId="{540DB482-BB56-47EF-9620-52E09B9ED725}" type="pres">
      <dgm:prSet presAssocID="{9E94C2B9-426A-4DC4-805B-50B04D59B2B1}" presName="gear1dstNode" presStyleLbl="node1" presStyleIdx="0" presStyleCnt="3"/>
      <dgm:spPr/>
      <dgm:t>
        <a:bodyPr/>
        <a:lstStyle/>
        <a:p>
          <a:endParaRPr lang="en-US"/>
        </a:p>
      </dgm:t>
    </dgm:pt>
    <dgm:pt modelId="{DAF32BF3-E132-4540-9136-2071BE867447}" type="pres">
      <dgm:prSet presAssocID="{60F9DDB3-E64D-442C-849A-2382F879842B}" presName="gear2" presStyleLbl="node1" presStyleIdx="1" presStyleCnt="3" custScaleX="132987" custScaleY="127782" custLinFactNeighborX="7529" custLinFactNeighborY="57953">
        <dgm:presLayoutVars>
          <dgm:chMax val="1"/>
          <dgm:bulletEnabled val="1"/>
        </dgm:presLayoutVars>
      </dgm:prSet>
      <dgm:spPr/>
      <dgm:t>
        <a:bodyPr/>
        <a:lstStyle/>
        <a:p>
          <a:endParaRPr lang="en-US"/>
        </a:p>
      </dgm:t>
    </dgm:pt>
    <dgm:pt modelId="{92D67DF3-4588-4DB2-B1FC-C947F0AF3CAC}" type="pres">
      <dgm:prSet presAssocID="{60F9DDB3-E64D-442C-849A-2382F879842B}" presName="gear2srcNode" presStyleLbl="node1" presStyleIdx="1" presStyleCnt="3"/>
      <dgm:spPr/>
      <dgm:t>
        <a:bodyPr/>
        <a:lstStyle/>
        <a:p>
          <a:endParaRPr lang="en-US"/>
        </a:p>
      </dgm:t>
    </dgm:pt>
    <dgm:pt modelId="{01303BBE-F3A2-4DE4-AC51-11ED1F2A07AC}" type="pres">
      <dgm:prSet presAssocID="{60F9DDB3-E64D-442C-849A-2382F879842B}" presName="gear2dstNode" presStyleLbl="node1" presStyleIdx="1" presStyleCnt="3"/>
      <dgm:spPr/>
      <dgm:t>
        <a:bodyPr/>
        <a:lstStyle/>
        <a:p>
          <a:endParaRPr lang="en-US"/>
        </a:p>
      </dgm:t>
    </dgm:pt>
    <dgm:pt modelId="{D4D4C028-57C7-4E66-8D28-C41C994CAEE5}" type="pres">
      <dgm:prSet presAssocID="{0B757771-1610-4597-87C2-4BA0861B1A6B}" presName="gear3" presStyleLbl="node1" presStyleIdx="2" presStyleCnt="3" custScaleX="160689" custScaleY="149886" custLinFactNeighborX="-15708" custLinFactNeighborY="0"/>
      <dgm:spPr/>
      <dgm:t>
        <a:bodyPr/>
        <a:lstStyle/>
        <a:p>
          <a:endParaRPr lang="en-US"/>
        </a:p>
      </dgm:t>
    </dgm:pt>
    <dgm:pt modelId="{64631783-514E-488C-880D-5A064F0285F8}" type="pres">
      <dgm:prSet presAssocID="{0B757771-1610-4597-87C2-4BA0861B1A6B}" presName="gear3tx" presStyleLbl="node1" presStyleIdx="2" presStyleCnt="3">
        <dgm:presLayoutVars>
          <dgm:chMax val="1"/>
          <dgm:bulletEnabled val="1"/>
        </dgm:presLayoutVars>
      </dgm:prSet>
      <dgm:spPr/>
      <dgm:t>
        <a:bodyPr/>
        <a:lstStyle/>
        <a:p>
          <a:endParaRPr lang="en-US"/>
        </a:p>
      </dgm:t>
    </dgm:pt>
    <dgm:pt modelId="{0A708522-0FF3-450F-9A6A-A64B49190FD3}" type="pres">
      <dgm:prSet presAssocID="{0B757771-1610-4597-87C2-4BA0861B1A6B}" presName="gear3srcNode" presStyleLbl="node1" presStyleIdx="2" presStyleCnt="3"/>
      <dgm:spPr/>
      <dgm:t>
        <a:bodyPr/>
        <a:lstStyle/>
        <a:p>
          <a:endParaRPr lang="en-US"/>
        </a:p>
      </dgm:t>
    </dgm:pt>
    <dgm:pt modelId="{D16FEA3B-DEB7-40E4-95C5-2300C274493E}" type="pres">
      <dgm:prSet presAssocID="{0B757771-1610-4597-87C2-4BA0861B1A6B}" presName="gear3dstNode" presStyleLbl="node1" presStyleIdx="2" presStyleCnt="3"/>
      <dgm:spPr/>
      <dgm:t>
        <a:bodyPr/>
        <a:lstStyle/>
        <a:p>
          <a:endParaRPr lang="en-US"/>
        </a:p>
      </dgm:t>
    </dgm:pt>
    <dgm:pt modelId="{3CD75F6F-CFB9-4A70-96B3-6238096D88CD}" type="pres">
      <dgm:prSet presAssocID="{EA1D6EB5-9081-4521-921E-B0E10BC6EF50}" presName="connector1" presStyleLbl="sibTrans2D1" presStyleIdx="0" presStyleCnt="3" custAng="20592970" custLinFactNeighborX="53376" custLinFactNeighborY="-33537"/>
      <dgm:spPr/>
      <dgm:t>
        <a:bodyPr/>
        <a:lstStyle/>
        <a:p>
          <a:endParaRPr lang="en-US"/>
        </a:p>
      </dgm:t>
    </dgm:pt>
    <dgm:pt modelId="{E53294A8-83B5-4DBE-93BC-96DC9DCF910B}" type="pres">
      <dgm:prSet presAssocID="{2E6F1D02-3E76-4965-A5EF-420D0A296C56}" presName="connector2" presStyleLbl="sibTrans2D1" presStyleIdx="1" presStyleCnt="3" custAng="230963" custLinFactNeighborX="-11977" custLinFactNeighborY="52053"/>
      <dgm:spPr/>
      <dgm:t>
        <a:bodyPr/>
        <a:lstStyle/>
        <a:p>
          <a:endParaRPr lang="en-US"/>
        </a:p>
      </dgm:t>
    </dgm:pt>
    <dgm:pt modelId="{E49E1C0F-0EC3-4A0A-930B-36C6E905156C}" type="pres">
      <dgm:prSet presAssocID="{2BC7E24A-4A01-4049-BB18-D87E89B05E6D}" presName="connector3" presStyleLbl="sibTrans2D1" presStyleIdx="2" presStyleCnt="3" custAng="20919263" custScaleX="117746" custScaleY="116286" custLinFactNeighborX="-34249" custLinFactNeighborY="-25"/>
      <dgm:spPr/>
      <dgm:t>
        <a:bodyPr/>
        <a:lstStyle/>
        <a:p>
          <a:endParaRPr lang="en-US"/>
        </a:p>
      </dgm:t>
    </dgm:pt>
  </dgm:ptLst>
  <dgm:cxnLst>
    <dgm:cxn modelId="{967994EA-4528-4754-A61F-80445F8AC063}" type="presOf" srcId="{2BC7E24A-4A01-4049-BB18-D87E89B05E6D}" destId="{E49E1C0F-0EC3-4A0A-930B-36C6E905156C}" srcOrd="0" destOrd="0" presId="urn:microsoft.com/office/officeart/2005/8/layout/gear1"/>
    <dgm:cxn modelId="{5F88A670-61E1-4364-8884-8C7EEBE5307B}" srcId="{B608D5F0-A058-4E6F-BE72-399D5DD33DB4}" destId="{0B757771-1610-4597-87C2-4BA0861B1A6B}" srcOrd="2" destOrd="0" parTransId="{CDE30E06-DA35-49A5-8252-64A97C61CD30}" sibTransId="{2BC7E24A-4A01-4049-BB18-D87E89B05E6D}"/>
    <dgm:cxn modelId="{0B0322F4-AC07-4574-B6F3-F44FA3D0DEC2}" type="presOf" srcId="{0B757771-1610-4597-87C2-4BA0861B1A6B}" destId="{64631783-514E-488C-880D-5A064F0285F8}" srcOrd="1" destOrd="0" presId="urn:microsoft.com/office/officeart/2005/8/layout/gear1"/>
    <dgm:cxn modelId="{0EBAF67C-0D04-4743-886A-9AFBD120A19F}" type="presOf" srcId="{EA1D6EB5-9081-4521-921E-B0E10BC6EF50}" destId="{3CD75F6F-CFB9-4A70-96B3-6238096D88CD}" srcOrd="0" destOrd="0" presId="urn:microsoft.com/office/officeart/2005/8/layout/gear1"/>
    <dgm:cxn modelId="{6ECC22B0-CD8C-429E-8CE1-1C5CCE4AFF50}" type="presOf" srcId="{9E94C2B9-426A-4DC4-805B-50B04D59B2B1}" destId="{540DB482-BB56-47EF-9620-52E09B9ED725}" srcOrd="2" destOrd="0" presId="urn:microsoft.com/office/officeart/2005/8/layout/gear1"/>
    <dgm:cxn modelId="{0F542CFB-554E-4FB9-ABE7-F6CBB6BCF2F2}" srcId="{B608D5F0-A058-4E6F-BE72-399D5DD33DB4}" destId="{9E94C2B9-426A-4DC4-805B-50B04D59B2B1}" srcOrd="0" destOrd="0" parTransId="{DCCF6C9A-D6D6-426A-847A-7D217ECEDEBC}" sibTransId="{EA1D6EB5-9081-4521-921E-B0E10BC6EF50}"/>
    <dgm:cxn modelId="{A5AD7F03-D263-4692-A65A-CBD03AF9F669}" srcId="{B608D5F0-A058-4E6F-BE72-399D5DD33DB4}" destId="{60F9DDB3-E64D-442C-849A-2382F879842B}" srcOrd="1" destOrd="0" parTransId="{2B552766-59CE-441D-806E-FAE015EB78BB}" sibTransId="{2E6F1D02-3E76-4965-A5EF-420D0A296C56}"/>
    <dgm:cxn modelId="{E9BCA45C-4C3A-4A91-8580-1AFC9C431A74}" type="presOf" srcId="{0B757771-1610-4597-87C2-4BA0861B1A6B}" destId="{0A708522-0FF3-450F-9A6A-A64B49190FD3}" srcOrd="2" destOrd="0" presId="urn:microsoft.com/office/officeart/2005/8/layout/gear1"/>
    <dgm:cxn modelId="{49482F18-8C3F-4463-96DC-19456E3E0DFC}" type="presOf" srcId="{9E94C2B9-426A-4DC4-805B-50B04D59B2B1}" destId="{7E173337-6D91-4715-9BDA-568D97DE7027}" srcOrd="0" destOrd="0" presId="urn:microsoft.com/office/officeart/2005/8/layout/gear1"/>
    <dgm:cxn modelId="{D76E9461-1455-4C3C-A149-69A846556CEF}" type="presOf" srcId="{9E94C2B9-426A-4DC4-805B-50B04D59B2B1}" destId="{39842E79-A5BE-4ECC-8581-D0666EADCD1B}" srcOrd="1" destOrd="0" presId="urn:microsoft.com/office/officeart/2005/8/layout/gear1"/>
    <dgm:cxn modelId="{5CB572CA-12BE-47E7-93AA-DD1B314884A8}" type="presOf" srcId="{B608D5F0-A058-4E6F-BE72-399D5DD33DB4}" destId="{FB7C9E22-EC5C-41FE-AF7F-BBFE4336C7D0}" srcOrd="0" destOrd="0" presId="urn:microsoft.com/office/officeart/2005/8/layout/gear1"/>
    <dgm:cxn modelId="{F12E1F1E-F237-45CB-B580-5609883BA65F}" type="presOf" srcId="{0B757771-1610-4597-87C2-4BA0861B1A6B}" destId="{D16FEA3B-DEB7-40E4-95C5-2300C274493E}" srcOrd="3" destOrd="0" presId="urn:microsoft.com/office/officeart/2005/8/layout/gear1"/>
    <dgm:cxn modelId="{ACC301FB-E74D-475D-8A2B-020A688EE49B}" type="presOf" srcId="{0B757771-1610-4597-87C2-4BA0861B1A6B}" destId="{D4D4C028-57C7-4E66-8D28-C41C994CAEE5}" srcOrd="0" destOrd="0" presId="urn:microsoft.com/office/officeart/2005/8/layout/gear1"/>
    <dgm:cxn modelId="{83F0677D-2353-47CF-AC07-DD69B821A5AF}" type="presOf" srcId="{60F9DDB3-E64D-442C-849A-2382F879842B}" destId="{92D67DF3-4588-4DB2-B1FC-C947F0AF3CAC}" srcOrd="1" destOrd="0" presId="urn:microsoft.com/office/officeart/2005/8/layout/gear1"/>
    <dgm:cxn modelId="{8CDF496F-6D96-4D47-B6B3-EF612A21B0D2}" type="presOf" srcId="{60F9DDB3-E64D-442C-849A-2382F879842B}" destId="{DAF32BF3-E132-4540-9136-2071BE867447}" srcOrd="0" destOrd="0" presId="urn:microsoft.com/office/officeart/2005/8/layout/gear1"/>
    <dgm:cxn modelId="{5518BFFD-4D4F-419C-83A7-BBF1677B06D2}" type="presOf" srcId="{2E6F1D02-3E76-4965-A5EF-420D0A296C56}" destId="{E53294A8-83B5-4DBE-93BC-96DC9DCF910B}" srcOrd="0" destOrd="0" presId="urn:microsoft.com/office/officeart/2005/8/layout/gear1"/>
    <dgm:cxn modelId="{FC4E7C68-B9E9-463E-AA1B-48E35C24605D}" type="presOf" srcId="{60F9DDB3-E64D-442C-849A-2382F879842B}" destId="{01303BBE-F3A2-4DE4-AC51-11ED1F2A07AC}" srcOrd="2" destOrd="0" presId="urn:microsoft.com/office/officeart/2005/8/layout/gear1"/>
    <dgm:cxn modelId="{92B18994-32D8-43F7-846A-81F97E10CE36}" type="presParOf" srcId="{FB7C9E22-EC5C-41FE-AF7F-BBFE4336C7D0}" destId="{7E173337-6D91-4715-9BDA-568D97DE7027}" srcOrd="0" destOrd="0" presId="urn:microsoft.com/office/officeart/2005/8/layout/gear1"/>
    <dgm:cxn modelId="{C25E3A04-6871-4CC8-9AC8-E16909F3CD3B}" type="presParOf" srcId="{FB7C9E22-EC5C-41FE-AF7F-BBFE4336C7D0}" destId="{39842E79-A5BE-4ECC-8581-D0666EADCD1B}" srcOrd="1" destOrd="0" presId="urn:microsoft.com/office/officeart/2005/8/layout/gear1"/>
    <dgm:cxn modelId="{E02A36A4-112A-4CAE-BC2C-AD505048EB45}" type="presParOf" srcId="{FB7C9E22-EC5C-41FE-AF7F-BBFE4336C7D0}" destId="{540DB482-BB56-47EF-9620-52E09B9ED725}" srcOrd="2" destOrd="0" presId="urn:microsoft.com/office/officeart/2005/8/layout/gear1"/>
    <dgm:cxn modelId="{D55D8742-9283-4D99-8E03-31DD045FAC0E}" type="presParOf" srcId="{FB7C9E22-EC5C-41FE-AF7F-BBFE4336C7D0}" destId="{DAF32BF3-E132-4540-9136-2071BE867447}" srcOrd="3" destOrd="0" presId="urn:microsoft.com/office/officeart/2005/8/layout/gear1"/>
    <dgm:cxn modelId="{5700CF6B-BF15-48AA-9998-E0C72B21E175}" type="presParOf" srcId="{FB7C9E22-EC5C-41FE-AF7F-BBFE4336C7D0}" destId="{92D67DF3-4588-4DB2-B1FC-C947F0AF3CAC}" srcOrd="4" destOrd="0" presId="urn:microsoft.com/office/officeart/2005/8/layout/gear1"/>
    <dgm:cxn modelId="{F2A82412-A652-4FDD-AB2D-E0015DAB98A9}" type="presParOf" srcId="{FB7C9E22-EC5C-41FE-AF7F-BBFE4336C7D0}" destId="{01303BBE-F3A2-4DE4-AC51-11ED1F2A07AC}" srcOrd="5" destOrd="0" presId="urn:microsoft.com/office/officeart/2005/8/layout/gear1"/>
    <dgm:cxn modelId="{1585E176-854B-4FDE-B819-C9B122241AE4}" type="presParOf" srcId="{FB7C9E22-EC5C-41FE-AF7F-BBFE4336C7D0}" destId="{D4D4C028-57C7-4E66-8D28-C41C994CAEE5}" srcOrd="6" destOrd="0" presId="urn:microsoft.com/office/officeart/2005/8/layout/gear1"/>
    <dgm:cxn modelId="{F528BFD1-AB2D-439E-A45D-201F385FA60D}" type="presParOf" srcId="{FB7C9E22-EC5C-41FE-AF7F-BBFE4336C7D0}" destId="{64631783-514E-488C-880D-5A064F0285F8}" srcOrd="7" destOrd="0" presId="urn:microsoft.com/office/officeart/2005/8/layout/gear1"/>
    <dgm:cxn modelId="{001FDBE7-A07B-4714-B053-16003F39DBE2}" type="presParOf" srcId="{FB7C9E22-EC5C-41FE-AF7F-BBFE4336C7D0}" destId="{0A708522-0FF3-450F-9A6A-A64B49190FD3}" srcOrd="8" destOrd="0" presId="urn:microsoft.com/office/officeart/2005/8/layout/gear1"/>
    <dgm:cxn modelId="{192BCD00-C6FF-4A4C-9112-B884B505934B}" type="presParOf" srcId="{FB7C9E22-EC5C-41FE-AF7F-BBFE4336C7D0}" destId="{D16FEA3B-DEB7-40E4-95C5-2300C274493E}" srcOrd="9" destOrd="0" presId="urn:microsoft.com/office/officeart/2005/8/layout/gear1"/>
    <dgm:cxn modelId="{E0D297F1-F9DC-4ADF-BEF1-23110D7B5203}" type="presParOf" srcId="{FB7C9E22-EC5C-41FE-AF7F-BBFE4336C7D0}" destId="{3CD75F6F-CFB9-4A70-96B3-6238096D88CD}" srcOrd="10" destOrd="0" presId="urn:microsoft.com/office/officeart/2005/8/layout/gear1"/>
    <dgm:cxn modelId="{CBD57643-39E5-4C25-A652-4639E9D58AC3}" type="presParOf" srcId="{FB7C9E22-EC5C-41FE-AF7F-BBFE4336C7D0}" destId="{E53294A8-83B5-4DBE-93BC-96DC9DCF910B}" srcOrd="11" destOrd="0" presId="urn:microsoft.com/office/officeart/2005/8/layout/gear1"/>
    <dgm:cxn modelId="{A7BC0E82-7F3C-4D02-89EC-F36144251E39}" type="presParOf" srcId="{FB7C9E22-EC5C-41FE-AF7F-BBFE4336C7D0}" destId="{E49E1C0F-0EC3-4A0A-930B-36C6E905156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A7E57B0-7D3E-437A-BD52-DF99889E27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A221221-7D4B-406F-8041-5D1CBD6D20DC}">
      <dgm:prSet phldrT="[Text]"/>
      <dgm:spPr/>
      <dgm:t>
        <a:bodyPr/>
        <a:lstStyle/>
        <a:p>
          <a:r>
            <a:rPr lang="en-US" dirty="0" smtClean="0"/>
            <a:t>Students will know…</a:t>
          </a:r>
          <a:endParaRPr lang="en-US" dirty="0"/>
        </a:p>
      </dgm:t>
    </dgm:pt>
    <dgm:pt modelId="{1B38CD2B-5AC7-4755-B2DC-47F72A6B4A5A}" type="parTrans" cxnId="{6EF2AD31-91CF-49D6-A7CA-968875F4AF8E}">
      <dgm:prSet/>
      <dgm:spPr/>
      <dgm:t>
        <a:bodyPr/>
        <a:lstStyle/>
        <a:p>
          <a:endParaRPr lang="en-US"/>
        </a:p>
      </dgm:t>
    </dgm:pt>
    <dgm:pt modelId="{3926B4C6-8C4B-4971-8FA1-C72B1D0C0B0E}" type="sibTrans" cxnId="{6EF2AD31-91CF-49D6-A7CA-968875F4AF8E}">
      <dgm:prSet/>
      <dgm:spPr/>
      <dgm:t>
        <a:bodyPr/>
        <a:lstStyle/>
        <a:p>
          <a:endParaRPr lang="en-US"/>
        </a:p>
      </dgm:t>
    </dgm:pt>
    <dgm:pt modelId="{303A6087-A678-440A-8C6C-3FEA00FD5483}">
      <dgm:prSet phldrT="[Text]"/>
      <dgm:spPr/>
      <dgm:t>
        <a:bodyPr/>
        <a:lstStyle/>
        <a:p>
          <a:r>
            <a:rPr lang="en-US" dirty="0" smtClean="0"/>
            <a:t>Facts</a:t>
          </a:r>
          <a:endParaRPr lang="en-US" dirty="0"/>
        </a:p>
      </dgm:t>
    </dgm:pt>
    <dgm:pt modelId="{DD392927-84B9-48F6-B92C-B355CDC96932}" type="parTrans" cxnId="{CF34176B-53C4-4BBD-9551-3E24527E5FE6}">
      <dgm:prSet/>
      <dgm:spPr/>
      <dgm:t>
        <a:bodyPr/>
        <a:lstStyle/>
        <a:p>
          <a:endParaRPr lang="en-US"/>
        </a:p>
      </dgm:t>
    </dgm:pt>
    <dgm:pt modelId="{78CB585C-CDAC-4669-A9D1-BA5B2CC63981}" type="sibTrans" cxnId="{CF34176B-53C4-4BBD-9551-3E24527E5FE6}">
      <dgm:prSet/>
      <dgm:spPr/>
      <dgm:t>
        <a:bodyPr/>
        <a:lstStyle/>
        <a:p>
          <a:endParaRPr lang="en-US"/>
        </a:p>
      </dgm:t>
    </dgm:pt>
    <dgm:pt modelId="{554FE8D8-067D-4697-B533-E8F8059A6C87}">
      <dgm:prSet phldrT="[Text]"/>
      <dgm:spPr/>
      <dgm:t>
        <a:bodyPr/>
        <a:lstStyle/>
        <a:p>
          <a:r>
            <a:rPr lang="en-US" dirty="0" smtClean="0"/>
            <a:t>Vocabulary</a:t>
          </a:r>
          <a:endParaRPr lang="en-US" dirty="0"/>
        </a:p>
      </dgm:t>
    </dgm:pt>
    <dgm:pt modelId="{179459B7-DFD7-40DA-9B72-CAB09D99DCE3}" type="parTrans" cxnId="{AAF15BAD-CDAC-47F6-88BF-42FFC1E569ED}">
      <dgm:prSet/>
      <dgm:spPr/>
      <dgm:t>
        <a:bodyPr/>
        <a:lstStyle/>
        <a:p>
          <a:endParaRPr lang="en-US"/>
        </a:p>
      </dgm:t>
    </dgm:pt>
    <dgm:pt modelId="{D379AB6A-149D-4EB3-B042-D57C6993764D}" type="sibTrans" cxnId="{AAF15BAD-CDAC-47F6-88BF-42FFC1E569ED}">
      <dgm:prSet/>
      <dgm:spPr/>
      <dgm:t>
        <a:bodyPr/>
        <a:lstStyle/>
        <a:p>
          <a:endParaRPr lang="en-US"/>
        </a:p>
      </dgm:t>
    </dgm:pt>
    <dgm:pt modelId="{0D51171E-4425-44A6-B953-962232975C98}">
      <dgm:prSet phldrT="[Text]"/>
      <dgm:spPr/>
      <dgm:t>
        <a:bodyPr/>
        <a:lstStyle/>
        <a:p>
          <a:r>
            <a:rPr lang="en-US" dirty="0" smtClean="0"/>
            <a:t>Students will be able to…</a:t>
          </a:r>
          <a:endParaRPr lang="en-US" dirty="0"/>
        </a:p>
      </dgm:t>
    </dgm:pt>
    <dgm:pt modelId="{148DC197-0931-4FFA-8D27-0E22016F4ECD}" type="parTrans" cxnId="{358D9B1B-B61E-40A6-A18A-5D5FA6F26E1F}">
      <dgm:prSet/>
      <dgm:spPr/>
      <dgm:t>
        <a:bodyPr/>
        <a:lstStyle/>
        <a:p>
          <a:endParaRPr lang="en-US"/>
        </a:p>
      </dgm:t>
    </dgm:pt>
    <dgm:pt modelId="{1D8DE831-EA84-4657-86E4-B6BCDBA4CBD7}" type="sibTrans" cxnId="{358D9B1B-B61E-40A6-A18A-5D5FA6F26E1F}">
      <dgm:prSet/>
      <dgm:spPr/>
      <dgm:t>
        <a:bodyPr/>
        <a:lstStyle/>
        <a:p>
          <a:endParaRPr lang="en-US"/>
        </a:p>
      </dgm:t>
    </dgm:pt>
    <dgm:pt modelId="{2DE45BC9-A798-4A77-AD65-C53D2F187D06}">
      <dgm:prSet phldrT="[Text]"/>
      <dgm:spPr/>
      <dgm:t>
        <a:bodyPr/>
        <a:lstStyle/>
        <a:p>
          <a:r>
            <a:rPr lang="en-US" dirty="0" smtClean="0"/>
            <a:t>Examples</a:t>
          </a:r>
          <a:endParaRPr lang="en-US" dirty="0"/>
        </a:p>
      </dgm:t>
    </dgm:pt>
    <dgm:pt modelId="{6E96B0BF-FF34-4331-AB40-5B7E2AABE0DE}" type="parTrans" cxnId="{4F87D334-93C7-492D-AD31-8E21B5201BA8}">
      <dgm:prSet/>
      <dgm:spPr/>
      <dgm:t>
        <a:bodyPr/>
        <a:lstStyle/>
        <a:p>
          <a:endParaRPr lang="en-US"/>
        </a:p>
      </dgm:t>
    </dgm:pt>
    <dgm:pt modelId="{71CE5C23-6286-44FB-9D6A-910422CCF376}" type="sibTrans" cxnId="{4F87D334-93C7-492D-AD31-8E21B5201BA8}">
      <dgm:prSet/>
      <dgm:spPr/>
      <dgm:t>
        <a:bodyPr/>
        <a:lstStyle/>
        <a:p>
          <a:endParaRPr lang="en-US"/>
        </a:p>
      </dgm:t>
    </dgm:pt>
    <dgm:pt modelId="{274DA1F9-F520-4A28-89DB-1A0F28FAE2E8}">
      <dgm:prSet phldrT="[Text]"/>
      <dgm:spPr/>
      <dgm:t>
        <a:bodyPr/>
        <a:lstStyle/>
        <a:p>
          <a:r>
            <a:rPr lang="en-US" dirty="0" smtClean="0"/>
            <a:t>Declarative knowledge</a:t>
          </a:r>
          <a:endParaRPr lang="en-US" dirty="0"/>
        </a:p>
      </dgm:t>
    </dgm:pt>
    <dgm:pt modelId="{53B9047E-CA51-4272-9E39-D32C0C36B067}" type="parTrans" cxnId="{BD399AAC-75A7-4B93-8C61-B8F6E5DA7452}">
      <dgm:prSet/>
      <dgm:spPr/>
      <dgm:t>
        <a:bodyPr/>
        <a:lstStyle/>
        <a:p>
          <a:endParaRPr lang="en-US"/>
        </a:p>
      </dgm:t>
    </dgm:pt>
    <dgm:pt modelId="{FD356DB0-E768-4A03-9693-C6F450607B46}" type="sibTrans" cxnId="{BD399AAC-75A7-4B93-8C61-B8F6E5DA7452}">
      <dgm:prSet/>
      <dgm:spPr/>
      <dgm:t>
        <a:bodyPr/>
        <a:lstStyle/>
        <a:p>
          <a:endParaRPr lang="en-US"/>
        </a:p>
      </dgm:t>
    </dgm:pt>
    <dgm:pt modelId="{08B27DC1-625A-4C68-AC7D-C8D5A3E7E15C}">
      <dgm:prSet phldrT="[Text]"/>
      <dgm:spPr/>
      <dgm:t>
        <a:bodyPr/>
        <a:lstStyle/>
        <a:p>
          <a:r>
            <a:rPr lang="en-US" dirty="0" smtClean="0"/>
            <a:t>Rules</a:t>
          </a:r>
          <a:endParaRPr lang="en-US" dirty="0"/>
        </a:p>
      </dgm:t>
    </dgm:pt>
    <dgm:pt modelId="{840D3375-44FD-47D9-BEAE-09369B547A24}" type="parTrans" cxnId="{42362173-4875-44E8-B801-0E623FF34E71}">
      <dgm:prSet/>
      <dgm:spPr/>
      <dgm:t>
        <a:bodyPr/>
        <a:lstStyle/>
        <a:p>
          <a:endParaRPr lang="en-US"/>
        </a:p>
      </dgm:t>
    </dgm:pt>
    <dgm:pt modelId="{4B47DB27-028E-4045-A1B2-E1DE0E894BCE}" type="sibTrans" cxnId="{42362173-4875-44E8-B801-0E623FF34E71}">
      <dgm:prSet/>
      <dgm:spPr/>
      <dgm:t>
        <a:bodyPr/>
        <a:lstStyle/>
        <a:p>
          <a:endParaRPr lang="en-US"/>
        </a:p>
      </dgm:t>
    </dgm:pt>
    <dgm:pt modelId="{129E332C-18D4-47C4-BB94-59C464491F9F}">
      <dgm:prSet phldrT="[Text]"/>
      <dgm:spPr/>
      <dgm:t>
        <a:bodyPr/>
        <a:lstStyle/>
        <a:p>
          <a:r>
            <a:rPr lang="en-US" dirty="0" smtClean="0"/>
            <a:t>Identify key details</a:t>
          </a:r>
          <a:endParaRPr lang="en-US" dirty="0"/>
        </a:p>
      </dgm:t>
    </dgm:pt>
    <dgm:pt modelId="{34D666CE-D66C-4E90-8262-D5AE19A7A55F}" type="parTrans" cxnId="{3461E176-9182-4B01-822F-23F7E771A49C}">
      <dgm:prSet/>
      <dgm:spPr/>
      <dgm:t>
        <a:bodyPr/>
        <a:lstStyle/>
        <a:p>
          <a:endParaRPr lang="en-US"/>
        </a:p>
      </dgm:t>
    </dgm:pt>
    <dgm:pt modelId="{8BAAB41E-8816-4446-BB40-7F7B52C290E4}" type="sibTrans" cxnId="{3461E176-9182-4B01-822F-23F7E771A49C}">
      <dgm:prSet/>
      <dgm:spPr/>
      <dgm:t>
        <a:bodyPr/>
        <a:lstStyle/>
        <a:p>
          <a:endParaRPr lang="en-US"/>
        </a:p>
      </dgm:t>
    </dgm:pt>
    <dgm:pt modelId="{F108E4BD-FE5C-47FC-89CB-96C19EAA6A67}">
      <dgm:prSet phldrT="[Text]"/>
      <dgm:spPr/>
      <dgm:t>
        <a:bodyPr/>
        <a:lstStyle/>
        <a:p>
          <a:endParaRPr lang="en-US" dirty="0"/>
        </a:p>
      </dgm:t>
    </dgm:pt>
    <dgm:pt modelId="{68DDC301-9F84-4F18-B360-71771476BADA}" type="parTrans" cxnId="{E4E62E3B-6265-47A0-8C64-44030BA99BE5}">
      <dgm:prSet/>
      <dgm:spPr/>
      <dgm:t>
        <a:bodyPr/>
        <a:lstStyle/>
        <a:p>
          <a:endParaRPr lang="en-US"/>
        </a:p>
      </dgm:t>
    </dgm:pt>
    <dgm:pt modelId="{4BFBF487-DF72-413E-A51D-D0E14F0B0341}" type="sibTrans" cxnId="{E4E62E3B-6265-47A0-8C64-44030BA99BE5}">
      <dgm:prSet/>
      <dgm:spPr/>
      <dgm:t>
        <a:bodyPr/>
        <a:lstStyle/>
        <a:p>
          <a:endParaRPr lang="en-US"/>
        </a:p>
      </dgm:t>
    </dgm:pt>
    <dgm:pt modelId="{2161A6BD-DA25-4D73-8E17-51A64C38DCDC}">
      <dgm:prSet phldrT="[Text]"/>
      <dgm:spPr/>
      <dgm:t>
        <a:bodyPr/>
        <a:lstStyle/>
        <a:p>
          <a:r>
            <a:rPr lang="en-US" dirty="0" smtClean="0"/>
            <a:t>Summarize an article</a:t>
          </a:r>
          <a:endParaRPr lang="en-US" dirty="0"/>
        </a:p>
      </dgm:t>
    </dgm:pt>
    <dgm:pt modelId="{AE59E3AB-591C-4DF8-BE14-989D143791EE}" type="parTrans" cxnId="{1B6CFDD5-94B1-42D1-B1DE-9CB59337ED91}">
      <dgm:prSet/>
      <dgm:spPr/>
      <dgm:t>
        <a:bodyPr/>
        <a:lstStyle/>
        <a:p>
          <a:endParaRPr lang="en-US"/>
        </a:p>
      </dgm:t>
    </dgm:pt>
    <dgm:pt modelId="{41FE71DD-0DA6-4B95-B0AA-5B40D10349DB}" type="sibTrans" cxnId="{1B6CFDD5-94B1-42D1-B1DE-9CB59337ED91}">
      <dgm:prSet/>
      <dgm:spPr/>
      <dgm:t>
        <a:bodyPr/>
        <a:lstStyle/>
        <a:p>
          <a:endParaRPr lang="en-US"/>
        </a:p>
      </dgm:t>
    </dgm:pt>
    <dgm:pt modelId="{2F797C9B-B81B-4972-900F-1D1948C6C38A}">
      <dgm:prSet phldrT="[Text]"/>
      <dgm:spPr/>
      <dgm:t>
        <a:bodyPr/>
        <a:lstStyle/>
        <a:p>
          <a:r>
            <a:rPr lang="en-US" dirty="0" smtClean="0"/>
            <a:t>Describe a character</a:t>
          </a:r>
          <a:endParaRPr lang="en-US" dirty="0"/>
        </a:p>
      </dgm:t>
    </dgm:pt>
    <dgm:pt modelId="{EE097329-D593-4664-9223-581FE0EB741C}" type="parTrans" cxnId="{3D328E84-ABCB-491B-A7E8-E3EC20E6CB60}">
      <dgm:prSet/>
      <dgm:spPr/>
      <dgm:t>
        <a:bodyPr/>
        <a:lstStyle/>
        <a:p>
          <a:endParaRPr lang="en-US"/>
        </a:p>
      </dgm:t>
    </dgm:pt>
    <dgm:pt modelId="{4DA9C1CA-0705-4706-B641-3C9E4E9162AC}" type="sibTrans" cxnId="{3D328E84-ABCB-491B-A7E8-E3EC20E6CB60}">
      <dgm:prSet/>
      <dgm:spPr/>
      <dgm:t>
        <a:bodyPr/>
        <a:lstStyle/>
        <a:p>
          <a:endParaRPr lang="en-US"/>
        </a:p>
      </dgm:t>
    </dgm:pt>
    <dgm:pt modelId="{69C9BEAD-A7D2-4A73-955E-A26C764FD095}" type="pres">
      <dgm:prSet presAssocID="{AA7E57B0-7D3E-437A-BD52-DF99889E2700}" presName="Name0" presStyleCnt="0">
        <dgm:presLayoutVars>
          <dgm:dir/>
          <dgm:animLvl val="lvl"/>
          <dgm:resizeHandles val="exact"/>
        </dgm:presLayoutVars>
      </dgm:prSet>
      <dgm:spPr/>
      <dgm:t>
        <a:bodyPr/>
        <a:lstStyle/>
        <a:p>
          <a:endParaRPr lang="en-US"/>
        </a:p>
      </dgm:t>
    </dgm:pt>
    <dgm:pt modelId="{8028BA24-AF8B-4422-9088-7C7EECDAD9A8}" type="pres">
      <dgm:prSet presAssocID="{8A221221-7D4B-406F-8041-5D1CBD6D20DC}" presName="composite" presStyleCnt="0"/>
      <dgm:spPr/>
    </dgm:pt>
    <dgm:pt modelId="{133345DB-4C38-44F9-9D64-3D8C9EAAF1BB}" type="pres">
      <dgm:prSet presAssocID="{8A221221-7D4B-406F-8041-5D1CBD6D20DC}" presName="parTx" presStyleLbl="alignNode1" presStyleIdx="0" presStyleCnt="2">
        <dgm:presLayoutVars>
          <dgm:chMax val="0"/>
          <dgm:chPref val="0"/>
          <dgm:bulletEnabled val="1"/>
        </dgm:presLayoutVars>
      </dgm:prSet>
      <dgm:spPr/>
      <dgm:t>
        <a:bodyPr/>
        <a:lstStyle/>
        <a:p>
          <a:endParaRPr lang="en-US"/>
        </a:p>
      </dgm:t>
    </dgm:pt>
    <dgm:pt modelId="{1BBEAB82-9031-4B43-BA9C-9CE6B4704895}" type="pres">
      <dgm:prSet presAssocID="{8A221221-7D4B-406F-8041-5D1CBD6D20DC}" presName="desTx" presStyleLbl="alignAccFollowNode1" presStyleIdx="0" presStyleCnt="2">
        <dgm:presLayoutVars>
          <dgm:bulletEnabled val="1"/>
        </dgm:presLayoutVars>
      </dgm:prSet>
      <dgm:spPr/>
      <dgm:t>
        <a:bodyPr/>
        <a:lstStyle/>
        <a:p>
          <a:endParaRPr lang="en-US"/>
        </a:p>
      </dgm:t>
    </dgm:pt>
    <dgm:pt modelId="{4098735A-3322-4F2C-9C79-9EC9D985F908}" type="pres">
      <dgm:prSet presAssocID="{3926B4C6-8C4B-4971-8FA1-C72B1D0C0B0E}" presName="space" presStyleCnt="0"/>
      <dgm:spPr/>
    </dgm:pt>
    <dgm:pt modelId="{B2080E0F-5154-47C1-9C1E-320740DD2C8C}" type="pres">
      <dgm:prSet presAssocID="{0D51171E-4425-44A6-B953-962232975C98}" presName="composite" presStyleCnt="0"/>
      <dgm:spPr/>
    </dgm:pt>
    <dgm:pt modelId="{3DB9100F-2C7C-41AF-835B-0996351C9404}" type="pres">
      <dgm:prSet presAssocID="{0D51171E-4425-44A6-B953-962232975C98}" presName="parTx" presStyleLbl="alignNode1" presStyleIdx="1" presStyleCnt="2">
        <dgm:presLayoutVars>
          <dgm:chMax val="0"/>
          <dgm:chPref val="0"/>
          <dgm:bulletEnabled val="1"/>
        </dgm:presLayoutVars>
      </dgm:prSet>
      <dgm:spPr/>
      <dgm:t>
        <a:bodyPr/>
        <a:lstStyle/>
        <a:p>
          <a:endParaRPr lang="en-US"/>
        </a:p>
      </dgm:t>
    </dgm:pt>
    <dgm:pt modelId="{098684B3-6BE4-4C50-849B-015ACFF2FE25}" type="pres">
      <dgm:prSet presAssocID="{0D51171E-4425-44A6-B953-962232975C98}" presName="desTx" presStyleLbl="alignAccFollowNode1" presStyleIdx="1" presStyleCnt="2">
        <dgm:presLayoutVars>
          <dgm:bulletEnabled val="1"/>
        </dgm:presLayoutVars>
      </dgm:prSet>
      <dgm:spPr/>
      <dgm:t>
        <a:bodyPr/>
        <a:lstStyle/>
        <a:p>
          <a:endParaRPr lang="en-US"/>
        </a:p>
      </dgm:t>
    </dgm:pt>
  </dgm:ptLst>
  <dgm:cxnLst>
    <dgm:cxn modelId="{6EF2AD31-91CF-49D6-A7CA-968875F4AF8E}" srcId="{AA7E57B0-7D3E-437A-BD52-DF99889E2700}" destId="{8A221221-7D4B-406F-8041-5D1CBD6D20DC}" srcOrd="0" destOrd="0" parTransId="{1B38CD2B-5AC7-4755-B2DC-47F72A6B4A5A}" sibTransId="{3926B4C6-8C4B-4971-8FA1-C72B1D0C0B0E}"/>
    <dgm:cxn modelId="{10840025-E83C-4445-BA3A-E29415DE6005}" type="presOf" srcId="{2161A6BD-DA25-4D73-8E17-51A64C38DCDC}" destId="{098684B3-6BE4-4C50-849B-015ACFF2FE25}" srcOrd="0" destOrd="2" presId="urn:microsoft.com/office/officeart/2005/8/layout/hList1"/>
    <dgm:cxn modelId="{1B6CFDD5-94B1-42D1-B1DE-9CB59337ED91}" srcId="{2DE45BC9-A798-4A77-AD65-C53D2F187D06}" destId="{2161A6BD-DA25-4D73-8E17-51A64C38DCDC}" srcOrd="1" destOrd="0" parTransId="{AE59E3AB-591C-4DF8-BE14-989D143791EE}" sibTransId="{41FE71DD-0DA6-4B95-B0AA-5B40D10349DB}"/>
    <dgm:cxn modelId="{E4E62E3B-6265-47A0-8C64-44030BA99BE5}" srcId="{0D51171E-4425-44A6-B953-962232975C98}" destId="{F108E4BD-FE5C-47FC-89CB-96C19EAA6A67}" srcOrd="1" destOrd="0" parTransId="{68DDC301-9F84-4F18-B360-71771476BADA}" sibTransId="{4BFBF487-DF72-413E-A51D-D0E14F0B0341}"/>
    <dgm:cxn modelId="{BDE457B7-0F76-4C67-91E3-3A1673FF8D9E}" type="presOf" srcId="{129E332C-18D4-47C4-BB94-59C464491F9F}" destId="{098684B3-6BE4-4C50-849B-015ACFF2FE25}" srcOrd="0" destOrd="1" presId="urn:microsoft.com/office/officeart/2005/8/layout/hList1"/>
    <dgm:cxn modelId="{4F87D334-93C7-492D-AD31-8E21B5201BA8}" srcId="{0D51171E-4425-44A6-B953-962232975C98}" destId="{2DE45BC9-A798-4A77-AD65-C53D2F187D06}" srcOrd="0" destOrd="0" parTransId="{6E96B0BF-FF34-4331-AB40-5B7E2AABE0DE}" sibTransId="{71CE5C23-6286-44FB-9D6A-910422CCF376}"/>
    <dgm:cxn modelId="{3C7B547C-A3D9-4840-BE96-F6ACAA7CEEAE}" type="presOf" srcId="{2DE45BC9-A798-4A77-AD65-C53D2F187D06}" destId="{098684B3-6BE4-4C50-849B-015ACFF2FE25}" srcOrd="0" destOrd="0" presId="urn:microsoft.com/office/officeart/2005/8/layout/hList1"/>
    <dgm:cxn modelId="{4E9925BD-FCD6-4350-8AC4-0F5A3B5181E6}" type="presOf" srcId="{554FE8D8-067D-4697-B533-E8F8059A6C87}" destId="{1BBEAB82-9031-4B43-BA9C-9CE6B4704895}" srcOrd="0" destOrd="2" presId="urn:microsoft.com/office/officeart/2005/8/layout/hList1"/>
    <dgm:cxn modelId="{5944AF79-DB1E-4F0A-B387-777F6AEBFC0B}" type="presOf" srcId="{AA7E57B0-7D3E-437A-BD52-DF99889E2700}" destId="{69C9BEAD-A7D2-4A73-955E-A26C764FD095}" srcOrd="0" destOrd="0" presId="urn:microsoft.com/office/officeart/2005/8/layout/hList1"/>
    <dgm:cxn modelId="{37C210C0-1C8C-4EEB-811D-DF7C9A1CCBCE}" type="presOf" srcId="{08B27DC1-625A-4C68-AC7D-C8D5A3E7E15C}" destId="{1BBEAB82-9031-4B43-BA9C-9CE6B4704895}" srcOrd="0" destOrd="3" presId="urn:microsoft.com/office/officeart/2005/8/layout/hList1"/>
    <dgm:cxn modelId="{AAF15BAD-CDAC-47F6-88BF-42FFC1E569ED}" srcId="{8A221221-7D4B-406F-8041-5D1CBD6D20DC}" destId="{554FE8D8-067D-4697-B533-E8F8059A6C87}" srcOrd="2" destOrd="0" parTransId="{179459B7-DFD7-40DA-9B72-CAB09D99DCE3}" sibTransId="{D379AB6A-149D-4EB3-B042-D57C6993764D}"/>
    <dgm:cxn modelId="{F85D7D7C-883B-472B-8D56-3CBF69BF5954}" type="presOf" srcId="{0D51171E-4425-44A6-B953-962232975C98}" destId="{3DB9100F-2C7C-41AF-835B-0996351C9404}" srcOrd="0" destOrd="0" presId="urn:microsoft.com/office/officeart/2005/8/layout/hList1"/>
    <dgm:cxn modelId="{3461E176-9182-4B01-822F-23F7E771A49C}" srcId="{2DE45BC9-A798-4A77-AD65-C53D2F187D06}" destId="{129E332C-18D4-47C4-BB94-59C464491F9F}" srcOrd="0" destOrd="0" parTransId="{34D666CE-D66C-4E90-8262-D5AE19A7A55F}" sibTransId="{8BAAB41E-8816-4446-BB40-7F7B52C290E4}"/>
    <dgm:cxn modelId="{358D9B1B-B61E-40A6-A18A-5D5FA6F26E1F}" srcId="{AA7E57B0-7D3E-437A-BD52-DF99889E2700}" destId="{0D51171E-4425-44A6-B953-962232975C98}" srcOrd="1" destOrd="0" parTransId="{148DC197-0931-4FFA-8D27-0E22016F4ECD}" sibTransId="{1D8DE831-EA84-4657-86E4-B6BCDBA4CBD7}"/>
    <dgm:cxn modelId="{CF34176B-53C4-4BBD-9551-3E24527E5FE6}" srcId="{8A221221-7D4B-406F-8041-5D1CBD6D20DC}" destId="{303A6087-A678-440A-8C6C-3FEA00FD5483}" srcOrd="0" destOrd="0" parTransId="{DD392927-84B9-48F6-B92C-B355CDC96932}" sibTransId="{78CB585C-CDAC-4669-A9D1-BA5B2CC63981}"/>
    <dgm:cxn modelId="{3D328E84-ABCB-491B-A7E8-E3EC20E6CB60}" srcId="{2DE45BC9-A798-4A77-AD65-C53D2F187D06}" destId="{2F797C9B-B81B-4972-900F-1D1948C6C38A}" srcOrd="2" destOrd="0" parTransId="{EE097329-D593-4664-9223-581FE0EB741C}" sibTransId="{4DA9C1CA-0705-4706-B641-3C9E4E9162AC}"/>
    <dgm:cxn modelId="{C12C5B7C-E83D-4D28-BA17-3E390DDE9BF0}" type="presOf" srcId="{274DA1F9-F520-4A28-89DB-1A0F28FAE2E8}" destId="{1BBEAB82-9031-4B43-BA9C-9CE6B4704895}" srcOrd="0" destOrd="1" presId="urn:microsoft.com/office/officeart/2005/8/layout/hList1"/>
    <dgm:cxn modelId="{AFE144C7-C062-4208-B471-DCA6AC8C3E86}" type="presOf" srcId="{2F797C9B-B81B-4972-900F-1D1948C6C38A}" destId="{098684B3-6BE4-4C50-849B-015ACFF2FE25}" srcOrd="0" destOrd="3" presId="urn:microsoft.com/office/officeart/2005/8/layout/hList1"/>
    <dgm:cxn modelId="{42362173-4875-44E8-B801-0E623FF34E71}" srcId="{8A221221-7D4B-406F-8041-5D1CBD6D20DC}" destId="{08B27DC1-625A-4C68-AC7D-C8D5A3E7E15C}" srcOrd="3" destOrd="0" parTransId="{840D3375-44FD-47D9-BEAE-09369B547A24}" sibTransId="{4B47DB27-028E-4045-A1B2-E1DE0E894BCE}"/>
    <dgm:cxn modelId="{CD3AC478-E170-4BCD-B886-AF5A7869F40D}" type="presOf" srcId="{303A6087-A678-440A-8C6C-3FEA00FD5483}" destId="{1BBEAB82-9031-4B43-BA9C-9CE6B4704895}" srcOrd="0" destOrd="0" presId="urn:microsoft.com/office/officeart/2005/8/layout/hList1"/>
    <dgm:cxn modelId="{096831E1-EC3D-4C09-B7D5-4F2C7C434317}" type="presOf" srcId="{8A221221-7D4B-406F-8041-5D1CBD6D20DC}" destId="{133345DB-4C38-44F9-9D64-3D8C9EAAF1BB}" srcOrd="0" destOrd="0" presId="urn:microsoft.com/office/officeart/2005/8/layout/hList1"/>
    <dgm:cxn modelId="{4B54030A-1A59-4B9C-95A6-1D04E0D0B313}" type="presOf" srcId="{F108E4BD-FE5C-47FC-89CB-96C19EAA6A67}" destId="{098684B3-6BE4-4C50-849B-015ACFF2FE25}" srcOrd="0" destOrd="4" presId="urn:microsoft.com/office/officeart/2005/8/layout/hList1"/>
    <dgm:cxn modelId="{BD399AAC-75A7-4B93-8C61-B8F6E5DA7452}" srcId="{8A221221-7D4B-406F-8041-5D1CBD6D20DC}" destId="{274DA1F9-F520-4A28-89DB-1A0F28FAE2E8}" srcOrd="1" destOrd="0" parTransId="{53B9047E-CA51-4272-9E39-D32C0C36B067}" sibTransId="{FD356DB0-E768-4A03-9693-C6F450607B46}"/>
    <dgm:cxn modelId="{6AE71C35-2BA0-4038-BA10-EC404027C1A7}" type="presParOf" srcId="{69C9BEAD-A7D2-4A73-955E-A26C764FD095}" destId="{8028BA24-AF8B-4422-9088-7C7EECDAD9A8}" srcOrd="0" destOrd="0" presId="urn:microsoft.com/office/officeart/2005/8/layout/hList1"/>
    <dgm:cxn modelId="{2EDC6A5C-C4AB-4FF3-9DF5-2C1BFE1F4B69}" type="presParOf" srcId="{8028BA24-AF8B-4422-9088-7C7EECDAD9A8}" destId="{133345DB-4C38-44F9-9D64-3D8C9EAAF1BB}" srcOrd="0" destOrd="0" presId="urn:microsoft.com/office/officeart/2005/8/layout/hList1"/>
    <dgm:cxn modelId="{7AC8004F-9169-410E-907A-566FD7783DD2}" type="presParOf" srcId="{8028BA24-AF8B-4422-9088-7C7EECDAD9A8}" destId="{1BBEAB82-9031-4B43-BA9C-9CE6B4704895}" srcOrd="1" destOrd="0" presId="urn:microsoft.com/office/officeart/2005/8/layout/hList1"/>
    <dgm:cxn modelId="{AC4325E7-82AE-4EEF-A71E-59DF146E6C96}" type="presParOf" srcId="{69C9BEAD-A7D2-4A73-955E-A26C764FD095}" destId="{4098735A-3322-4F2C-9C79-9EC9D985F908}" srcOrd="1" destOrd="0" presId="urn:microsoft.com/office/officeart/2005/8/layout/hList1"/>
    <dgm:cxn modelId="{CC990C89-8C71-4E03-A560-2B77B8CA6499}" type="presParOf" srcId="{69C9BEAD-A7D2-4A73-955E-A26C764FD095}" destId="{B2080E0F-5154-47C1-9C1E-320740DD2C8C}" srcOrd="2" destOrd="0" presId="urn:microsoft.com/office/officeart/2005/8/layout/hList1"/>
    <dgm:cxn modelId="{82C94290-653B-4F99-AF77-594F646CCFCF}" type="presParOf" srcId="{B2080E0F-5154-47C1-9C1E-320740DD2C8C}" destId="{3DB9100F-2C7C-41AF-835B-0996351C9404}" srcOrd="0" destOrd="0" presId="urn:microsoft.com/office/officeart/2005/8/layout/hList1"/>
    <dgm:cxn modelId="{B87D9F80-DC5C-414D-A813-DF8CD4394E91}" type="presParOf" srcId="{B2080E0F-5154-47C1-9C1E-320740DD2C8C}" destId="{098684B3-6BE4-4C50-849B-015ACFF2FE2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effectLst/>
            </a:rPr>
            <a:t>Overview of Unit Design</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rgbClr val="FFFF85">
            <a:alpha val="90000"/>
          </a:srgbClr>
        </a:solidFill>
      </dgm:spPr>
      <dgm:t>
        <a:bodyPr/>
        <a:lstStyle/>
        <a:p>
          <a:pPr algn="ctr"/>
          <a:r>
            <a:rPr lang="en-US" sz="2400" b="1"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Desired Results</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Teachers in Unit Design</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dgm:t>
        <a:bodyPr/>
        <a:lstStyle/>
        <a:p>
          <a:r>
            <a:rPr lang="en-US" sz="2400" b="0" dirty="0" smtClean="0"/>
            <a:t>Learning Plan</a:t>
          </a:r>
          <a:endParaRPr lang="en-US" sz="2400" b="0"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32199" custScaleY="85398">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32199" custScaleY="86796"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31450" custScaleY="84879"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31451" custScaleY="85124">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31840" custScaleY="86372">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31840" custScaleY="84716">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32199" custScaleY="84108">
        <dgm:presLayoutVars>
          <dgm:bulletEnabled val="1"/>
        </dgm:presLayoutVars>
      </dgm:prSet>
      <dgm:spPr/>
      <dgm:t>
        <a:bodyPr/>
        <a:lstStyle/>
        <a:p>
          <a:endParaRPr lang="en-US"/>
        </a:p>
      </dgm:t>
    </dgm:pt>
  </dgm:ptLst>
  <dgm:cxnLst>
    <dgm:cxn modelId="{8F6B0882-8C66-4AE7-B7E3-00D7E2229B8C}" type="presOf" srcId="{B217A518-BEE6-4DD9-9286-89D1EA55A1ED}" destId="{96FF3DE8-3675-4CB8-B07C-3DCAFF305E01}" srcOrd="0" destOrd="0" presId="urn:microsoft.com/office/officeart/2005/8/layout/hierarchy3"/>
    <dgm:cxn modelId="{941A9E17-2D80-49C6-8460-196DF86BCD34}" type="presOf" srcId="{4CEF7E45-4567-436B-A172-35DEBBA146F4}" destId="{EAE06A4B-E2F4-450E-A32E-CE90F69ACE9D}" srcOrd="0" destOrd="0" presId="urn:microsoft.com/office/officeart/2005/8/layout/hierarchy3"/>
    <dgm:cxn modelId="{E45019A1-E4BF-476D-8CEA-FDEF350A70CB}" type="presOf" srcId="{BD23E557-7C98-4DE1-8314-D7BD845DAFE9}" destId="{199D0DAA-F8E9-49A7-864C-8F57EB052505}" srcOrd="0" destOrd="0" presId="urn:microsoft.com/office/officeart/2005/8/layout/hierarchy3"/>
    <dgm:cxn modelId="{CC59B3E6-E237-4BF7-84F4-7359C4E5C9E0}" type="presOf" srcId="{01677119-4045-431C-B853-E26F7E884148}" destId="{725300A4-7A1C-40A2-A020-57CA6A1A3BF0}"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1F14077A-DA69-4118-8DCB-C18235300405}" srcId="{B217A518-BEE6-4DD9-9286-89D1EA55A1ED}" destId="{C49DE7C9-3CCD-4A68-9AF1-4959318AB8CE}" srcOrd="0" destOrd="0" parTransId="{56D9DDAE-EE37-44E5-B4BB-BEF2BDF040B6}" sibTransId="{ED450566-2D8F-4675-ABE7-01F032F94DCF}"/>
    <dgm:cxn modelId="{E045FB12-C7F7-4A9B-82A8-F3A520911666}" type="presOf" srcId="{8691F7BC-3BF2-4274-8C3C-961D302C3E80}" destId="{ABA4AD6F-2F38-4BDD-9216-4EDB340AA554}" srcOrd="0" destOrd="0" presId="urn:microsoft.com/office/officeart/2005/8/layout/hierarchy3"/>
    <dgm:cxn modelId="{2AE9F882-B7C0-44A6-A690-B278F4C247BF}" type="presOf" srcId="{341FAF17-635B-4F4F-B082-017E972455B5}" destId="{D6D83934-8F65-4CE3-BDF6-A562D014C213}" srcOrd="0" destOrd="0" presId="urn:microsoft.com/office/officeart/2005/8/layout/hierarchy3"/>
    <dgm:cxn modelId="{805F1116-8040-4351-8F7B-A03E6F0C6637}" type="presOf" srcId="{EF8DE587-9847-40DC-9A6D-C684684E3EAA}" destId="{0912B255-822D-42AD-8D51-EAD24CC90B92}" srcOrd="0" destOrd="0" presId="urn:microsoft.com/office/officeart/2005/8/layout/hierarchy3"/>
    <dgm:cxn modelId="{B6F0B76D-C101-47CE-9013-A1567C0F7C17}" type="presOf" srcId="{EF4E6064-2222-4025-843B-774CAA10FB18}" destId="{0406E04E-E93F-457E-87F7-A76954C0A595}"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4F99538C-DE2A-4280-80CB-8C166E25F5CF}" type="presOf" srcId="{BC6540E0-3144-49F0-80D0-9F9B86DC9743}" destId="{19D262A1-4F11-47A2-91BC-C1BB23103FA7}"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EAB42DEA-D8E7-4FA2-9BF4-D19DE1CB4A90}" srcId="{C49DE7C9-3CCD-4A68-9AF1-4959318AB8CE}" destId="{8C238388-DF82-4EF2-9204-809B310B1FB3}" srcOrd="4" destOrd="0" parTransId="{4CEF7E45-4567-436B-A172-35DEBBA146F4}" sibTransId="{FB183792-941E-4EFE-A465-12E4D6FB8212}"/>
    <dgm:cxn modelId="{DDE9BF5D-1BD3-4AAD-A97D-777472D5183B}" type="presOf" srcId="{7D0CC601-3257-4A22-84A7-2E6DB456EE43}" destId="{4023C7BC-B81F-415D-9331-3B05B09BCB9D}" srcOrd="0" destOrd="0" presId="urn:microsoft.com/office/officeart/2005/8/layout/hierarchy3"/>
    <dgm:cxn modelId="{5D9F0CAE-9211-4585-A9D0-A572A00A40F9}" type="presOf" srcId="{58DCE318-75B7-47FE-8525-3043B002245B}" destId="{9825A28B-C7C5-4204-94C3-E8D7000EEC4F}" srcOrd="0" destOrd="0" presId="urn:microsoft.com/office/officeart/2005/8/layout/hierarchy3"/>
    <dgm:cxn modelId="{9D1A85B3-7EFC-4A0C-B606-E9A1D6573FC0}" srcId="{C49DE7C9-3CCD-4A68-9AF1-4959318AB8CE}" destId="{7D0CC601-3257-4A22-84A7-2E6DB456EE43}" srcOrd="6" destOrd="0" parTransId="{341FAF17-635B-4F4F-B082-017E972455B5}" sibTransId="{92230D1C-C355-4D78-9A0D-E064499AC3B6}"/>
    <dgm:cxn modelId="{56A8DB67-6B51-4FB4-9126-B7A75673B87E}" type="presOf" srcId="{E2B7F8FC-10AD-4B06-B4C7-BEB6C56223E7}" destId="{885DB2E2-94C8-4BD6-A25B-A6DF9906D3CD}" srcOrd="0" destOrd="0" presId="urn:microsoft.com/office/officeart/2005/8/layout/hierarchy3"/>
    <dgm:cxn modelId="{2F5B1382-1234-4703-B626-F62D726C3F97}" type="presOf" srcId="{40CAD029-3C99-4E8D-98B4-2953D52807B2}" destId="{0ECFACD2-E546-4248-9C0E-3A50A1F0895C}" srcOrd="0" destOrd="0" presId="urn:microsoft.com/office/officeart/2005/8/layout/hierarchy3"/>
    <dgm:cxn modelId="{A9E2F195-D2F3-4D50-B1C6-C045E3B8471C}" type="presOf" srcId="{875902B6-D7AA-46D0-A995-D11880EA2FD1}" destId="{30415E90-D52D-48D0-83BA-D69F81D22A24}" srcOrd="0" destOrd="0" presId="urn:microsoft.com/office/officeart/2005/8/layout/hierarchy3"/>
    <dgm:cxn modelId="{EFC2DD1C-6FB9-4002-A420-692CBC8A7B68}" type="presOf" srcId="{C49DE7C9-3CCD-4A68-9AF1-4959318AB8CE}" destId="{01013C70-3796-4887-98D0-B93D667D085C}" srcOrd="1" destOrd="0" presId="urn:microsoft.com/office/officeart/2005/8/layout/hierarchy3"/>
    <dgm:cxn modelId="{7B84D6E0-3EF9-4251-96A6-218537AF53E0}" type="presOf" srcId="{C49DE7C9-3CCD-4A68-9AF1-4959318AB8CE}" destId="{18B331A4-2A99-4364-B5B4-8854F2CECE91}"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E537B848-D2F0-4CA8-8A33-2ED99FA6EE05}" type="presOf" srcId="{8C238388-DF82-4EF2-9204-809B310B1FB3}" destId="{DE7641CE-B900-42CE-95C2-E273ADCC88DD}" srcOrd="0"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5050D305-570A-49EB-A8E4-5A4FC00E70B0}" type="presParOf" srcId="{96FF3DE8-3675-4CB8-B07C-3DCAFF305E01}" destId="{9DD75A0C-E450-4BE0-810F-123BF65818C1}" srcOrd="0" destOrd="0" presId="urn:microsoft.com/office/officeart/2005/8/layout/hierarchy3"/>
    <dgm:cxn modelId="{30EA17FF-7422-458C-B1B9-4B99445D6909}" type="presParOf" srcId="{9DD75A0C-E450-4BE0-810F-123BF65818C1}" destId="{0A884521-68A1-4C12-8831-974241E448AA}" srcOrd="0" destOrd="0" presId="urn:microsoft.com/office/officeart/2005/8/layout/hierarchy3"/>
    <dgm:cxn modelId="{7CF1415D-86F9-42A4-A912-88B17F277C16}" type="presParOf" srcId="{0A884521-68A1-4C12-8831-974241E448AA}" destId="{18B331A4-2A99-4364-B5B4-8854F2CECE91}" srcOrd="0" destOrd="0" presId="urn:microsoft.com/office/officeart/2005/8/layout/hierarchy3"/>
    <dgm:cxn modelId="{8C145752-3D29-4F87-BD56-9E45E8A1EB0E}" type="presParOf" srcId="{0A884521-68A1-4C12-8831-974241E448AA}" destId="{01013C70-3796-4887-98D0-B93D667D085C}" srcOrd="1" destOrd="0" presId="urn:microsoft.com/office/officeart/2005/8/layout/hierarchy3"/>
    <dgm:cxn modelId="{3957095E-3997-44B7-9937-B8FE32A2D0E8}" type="presParOf" srcId="{9DD75A0C-E450-4BE0-810F-123BF65818C1}" destId="{7530FBDF-F41C-4729-BAE1-3909AC81C7F2}" srcOrd="1" destOrd="0" presId="urn:microsoft.com/office/officeart/2005/8/layout/hierarchy3"/>
    <dgm:cxn modelId="{91630D06-505B-4E89-8143-D49C68692EB9}" type="presParOf" srcId="{7530FBDF-F41C-4729-BAE1-3909AC81C7F2}" destId="{0912B255-822D-42AD-8D51-EAD24CC90B92}" srcOrd="0" destOrd="0" presId="urn:microsoft.com/office/officeart/2005/8/layout/hierarchy3"/>
    <dgm:cxn modelId="{D03F8427-93A5-4679-9CE0-ADD189603AFE}" type="presParOf" srcId="{7530FBDF-F41C-4729-BAE1-3909AC81C7F2}" destId="{30415E90-D52D-48D0-83BA-D69F81D22A24}" srcOrd="1" destOrd="0" presId="urn:microsoft.com/office/officeart/2005/8/layout/hierarchy3"/>
    <dgm:cxn modelId="{F5C798E9-7EEE-46BD-948E-3853211EAA07}" type="presParOf" srcId="{7530FBDF-F41C-4729-BAE1-3909AC81C7F2}" destId="{19D262A1-4F11-47A2-91BC-C1BB23103FA7}" srcOrd="2" destOrd="0" presId="urn:microsoft.com/office/officeart/2005/8/layout/hierarchy3"/>
    <dgm:cxn modelId="{0D186717-71A1-477E-843F-8890BB8643D5}" type="presParOf" srcId="{7530FBDF-F41C-4729-BAE1-3909AC81C7F2}" destId="{9825A28B-C7C5-4204-94C3-E8D7000EEC4F}" srcOrd="3" destOrd="0" presId="urn:microsoft.com/office/officeart/2005/8/layout/hierarchy3"/>
    <dgm:cxn modelId="{2F849A01-B37A-4ED9-8CE5-630C8C448EAC}" type="presParOf" srcId="{7530FBDF-F41C-4729-BAE1-3909AC81C7F2}" destId="{0ECFACD2-E546-4248-9C0E-3A50A1F0895C}" srcOrd="4" destOrd="0" presId="urn:microsoft.com/office/officeart/2005/8/layout/hierarchy3"/>
    <dgm:cxn modelId="{8816D2E3-BC02-4804-A441-877760D02911}" type="presParOf" srcId="{7530FBDF-F41C-4729-BAE1-3909AC81C7F2}" destId="{ABA4AD6F-2F38-4BDD-9216-4EDB340AA554}" srcOrd="5" destOrd="0" presId="urn:microsoft.com/office/officeart/2005/8/layout/hierarchy3"/>
    <dgm:cxn modelId="{AE623159-72A5-48B7-8B39-40EA95EDB9FA}" type="presParOf" srcId="{7530FBDF-F41C-4729-BAE1-3909AC81C7F2}" destId="{0406E04E-E93F-457E-87F7-A76954C0A595}" srcOrd="6" destOrd="0" presId="urn:microsoft.com/office/officeart/2005/8/layout/hierarchy3"/>
    <dgm:cxn modelId="{5F1DA783-5301-4847-B44F-30B7FD922BF2}" type="presParOf" srcId="{7530FBDF-F41C-4729-BAE1-3909AC81C7F2}" destId="{885DB2E2-94C8-4BD6-A25B-A6DF9906D3CD}" srcOrd="7" destOrd="0" presId="urn:microsoft.com/office/officeart/2005/8/layout/hierarchy3"/>
    <dgm:cxn modelId="{468E56E7-5F57-4B17-A078-B401348DBA4D}" type="presParOf" srcId="{7530FBDF-F41C-4729-BAE1-3909AC81C7F2}" destId="{EAE06A4B-E2F4-450E-A32E-CE90F69ACE9D}" srcOrd="8" destOrd="0" presId="urn:microsoft.com/office/officeart/2005/8/layout/hierarchy3"/>
    <dgm:cxn modelId="{0FBDF537-7A45-4577-81ED-77E36A944547}" type="presParOf" srcId="{7530FBDF-F41C-4729-BAE1-3909AC81C7F2}" destId="{DE7641CE-B900-42CE-95C2-E273ADCC88DD}" srcOrd="9" destOrd="0" presId="urn:microsoft.com/office/officeart/2005/8/layout/hierarchy3"/>
    <dgm:cxn modelId="{9453CC59-D5E0-4B9A-9671-C62FC2344FB0}" type="presParOf" srcId="{7530FBDF-F41C-4729-BAE1-3909AC81C7F2}" destId="{199D0DAA-F8E9-49A7-864C-8F57EB052505}" srcOrd="10" destOrd="0" presId="urn:microsoft.com/office/officeart/2005/8/layout/hierarchy3"/>
    <dgm:cxn modelId="{CA663922-A4A2-4E67-B0D6-EF81A6EB7F6E}" type="presParOf" srcId="{7530FBDF-F41C-4729-BAE1-3909AC81C7F2}" destId="{725300A4-7A1C-40A2-A020-57CA6A1A3BF0}" srcOrd="11" destOrd="0" presId="urn:microsoft.com/office/officeart/2005/8/layout/hierarchy3"/>
    <dgm:cxn modelId="{40244DCF-1655-4D18-9572-C0C8B053D9A2}" type="presParOf" srcId="{7530FBDF-F41C-4729-BAE1-3909AC81C7F2}" destId="{D6D83934-8F65-4CE3-BDF6-A562D014C213}" srcOrd="12" destOrd="0" presId="urn:microsoft.com/office/officeart/2005/8/layout/hierarchy3"/>
    <dgm:cxn modelId="{426B6AC2-7DAB-4BEE-B2BA-5DD0B1F04622}"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682F32-3F5D-42A6-9196-9E5C566D8EA2}"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n-US"/>
        </a:p>
      </dgm:t>
    </dgm:pt>
    <dgm:pt modelId="{98D4AD0C-C573-4082-8E69-31A9E8D89D51}">
      <dgm:prSet phldrT="[Text]"/>
      <dgm:spPr/>
      <dgm:t>
        <a:bodyPr/>
        <a:lstStyle/>
        <a:p>
          <a:r>
            <a:rPr lang="en-US" dirty="0" smtClean="0"/>
            <a:t>Provides an authentic context with relevance for students</a:t>
          </a:r>
          <a:endParaRPr lang="en-US" dirty="0"/>
        </a:p>
      </dgm:t>
    </dgm:pt>
    <dgm:pt modelId="{75615ABC-25D4-46F7-B6EE-C0DEF9963E9E}" type="parTrans" cxnId="{C7C41EF0-7844-46DC-937A-6028E32107F9}">
      <dgm:prSet/>
      <dgm:spPr/>
      <dgm:t>
        <a:bodyPr/>
        <a:lstStyle/>
        <a:p>
          <a:endParaRPr lang="en-US"/>
        </a:p>
      </dgm:t>
    </dgm:pt>
    <dgm:pt modelId="{875CA4A5-CD8B-477E-878D-A2953EC86514}" type="sibTrans" cxnId="{C7C41EF0-7844-46DC-937A-6028E32107F9}">
      <dgm:prSet/>
      <dgm:spPr/>
      <dgm:t>
        <a:bodyPr/>
        <a:lstStyle/>
        <a:p>
          <a:endParaRPr lang="en-US"/>
        </a:p>
      </dgm:t>
    </dgm:pt>
    <dgm:pt modelId="{5C12F72C-591C-4ECE-8F3D-1A0C2967C923}">
      <dgm:prSet phldrT="[Text]"/>
      <dgm:spPr/>
      <dgm:t>
        <a:bodyPr/>
        <a:lstStyle/>
        <a:p>
          <a:r>
            <a:rPr lang="en-US" dirty="0" smtClean="0"/>
            <a:t>Gives specific expectations and criteria for students</a:t>
          </a:r>
          <a:endParaRPr lang="en-US" dirty="0"/>
        </a:p>
      </dgm:t>
    </dgm:pt>
    <dgm:pt modelId="{FDC18B7D-7B07-4853-B37B-426A7BD974F3}" type="parTrans" cxnId="{2B0F53C8-7387-4EBC-A54F-62AB1D19B75C}">
      <dgm:prSet/>
      <dgm:spPr/>
      <dgm:t>
        <a:bodyPr/>
        <a:lstStyle/>
        <a:p>
          <a:endParaRPr lang="en-US"/>
        </a:p>
      </dgm:t>
    </dgm:pt>
    <dgm:pt modelId="{7D0724FC-81AD-49FB-A88A-733A44A4EEF7}" type="sibTrans" cxnId="{2B0F53C8-7387-4EBC-A54F-62AB1D19B75C}">
      <dgm:prSet/>
      <dgm:spPr/>
      <dgm:t>
        <a:bodyPr/>
        <a:lstStyle/>
        <a:p>
          <a:endParaRPr lang="en-US"/>
        </a:p>
      </dgm:t>
    </dgm:pt>
    <dgm:pt modelId="{FC9E5465-2479-4214-B2E4-CF607E0A2057}">
      <dgm:prSet phldrT="[Text]"/>
      <dgm:spPr/>
      <dgm:t>
        <a:bodyPr/>
        <a:lstStyle/>
        <a:p>
          <a:r>
            <a:rPr lang="en-US" dirty="0" smtClean="0"/>
            <a:t>Emphasizes the application and use of knowledge and skills</a:t>
          </a:r>
          <a:endParaRPr lang="en-US" dirty="0"/>
        </a:p>
      </dgm:t>
    </dgm:pt>
    <dgm:pt modelId="{67C2A585-FA4A-45A0-A601-A1CD0093DF85}" type="parTrans" cxnId="{2AD7FC0F-FE51-447C-BB4A-804E0509F913}">
      <dgm:prSet/>
      <dgm:spPr/>
      <dgm:t>
        <a:bodyPr/>
        <a:lstStyle/>
        <a:p>
          <a:endParaRPr lang="en-US"/>
        </a:p>
      </dgm:t>
    </dgm:pt>
    <dgm:pt modelId="{FBE93EB2-7C22-47E4-BBF4-23F5B6FC808D}" type="sibTrans" cxnId="{2AD7FC0F-FE51-447C-BB4A-804E0509F913}">
      <dgm:prSet/>
      <dgm:spPr/>
      <dgm:t>
        <a:bodyPr/>
        <a:lstStyle/>
        <a:p>
          <a:endParaRPr lang="en-US"/>
        </a:p>
      </dgm:t>
    </dgm:pt>
    <dgm:pt modelId="{7F249BEC-9B57-44CE-B020-FB2CD95D9A9C}">
      <dgm:prSet phldrT="[Text]"/>
      <dgm:spPr/>
      <dgm:t>
        <a:bodyPr/>
        <a:lstStyle/>
        <a:p>
          <a:r>
            <a:rPr lang="en-US" dirty="0" smtClean="0"/>
            <a:t>Reveals student understanding and transfer</a:t>
          </a:r>
          <a:endParaRPr lang="en-US" dirty="0"/>
        </a:p>
      </dgm:t>
    </dgm:pt>
    <dgm:pt modelId="{07DEC948-1F2A-4F0F-BB06-587E2641AEFE}" type="parTrans" cxnId="{8B9E673E-0CFD-4B49-AE10-807110D765E3}">
      <dgm:prSet/>
      <dgm:spPr/>
      <dgm:t>
        <a:bodyPr/>
        <a:lstStyle/>
        <a:p>
          <a:endParaRPr lang="en-US"/>
        </a:p>
      </dgm:t>
    </dgm:pt>
    <dgm:pt modelId="{7A819702-7ABE-424A-86DA-72EFA52DB8E9}" type="sibTrans" cxnId="{8B9E673E-0CFD-4B49-AE10-807110D765E3}">
      <dgm:prSet/>
      <dgm:spPr/>
      <dgm:t>
        <a:bodyPr/>
        <a:lstStyle/>
        <a:p>
          <a:endParaRPr lang="en-US"/>
        </a:p>
      </dgm:t>
    </dgm:pt>
    <dgm:pt modelId="{69D3756C-D597-41EB-BCF5-E9500E1487AD}">
      <dgm:prSet phldrT="[Text]"/>
      <dgm:spPr/>
      <dgm:t>
        <a:bodyPr/>
        <a:lstStyle/>
        <a:p>
          <a:r>
            <a:rPr lang="en-US" dirty="0" smtClean="0"/>
            <a:t>Rated with a rubric to measure different aspects of the task</a:t>
          </a:r>
          <a:endParaRPr lang="en-US" dirty="0"/>
        </a:p>
      </dgm:t>
    </dgm:pt>
    <dgm:pt modelId="{48BC576A-AB01-44D1-9005-AC1E6B785BFA}" type="parTrans" cxnId="{225B4956-B4AB-4A50-999D-51E5F71B4EE9}">
      <dgm:prSet/>
      <dgm:spPr/>
      <dgm:t>
        <a:bodyPr/>
        <a:lstStyle/>
        <a:p>
          <a:endParaRPr lang="en-US"/>
        </a:p>
      </dgm:t>
    </dgm:pt>
    <dgm:pt modelId="{77C67E2A-6EBB-402A-81AF-26C0A542BF78}" type="sibTrans" cxnId="{225B4956-B4AB-4A50-999D-51E5F71B4EE9}">
      <dgm:prSet/>
      <dgm:spPr/>
      <dgm:t>
        <a:bodyPr/>
        <a:lstStyle/>
        <a:p>
          <a:endParaRPr lang="en-US"/>
        </a:p>
      </dgm:t>
    </dgm:pt>
    <dgm:pt modelId="{A56BE854-43F3-48CD-AEBA-6F61F0AB4D5F}" type="pres">
      <dgm:prSet presAssocID="{23682F32-3F5D-42A6-9196-9E5C566D8EA2}" presName="linear" presStyleCnt="0">
        <dgm:presLayoutVars>
          <dgm:dir/>
          <dgm:animLvl val="lvl"/>
          <dgm:resizeHandles val="exact"/>
        </dgm:presLayoutVars>
      </dgm:prSet>
      <dgm:spPr/>
      <dgm:t>
        <a:bodyPr/>
        <a:lstStyle/>
        <a:p>
          <a:endParaRPr lang="en-US"/>
        </a:p>
      </dgm:t>
    </dgm:pt>
    <dgm:pt modelId="{3E7E639D-5BD9-4482-B572-03BEE6C579B1}" type="pres">
      <dgm:prSet presAssocID="{98D4AD0C-C573-4082-8E69-31A9E8D89D51}" presName="parentLin" presStyleCnt="0"/>
      <dgm:spPr/>
      <dgm:t>
        <a:bodyPr/>
        <a:lstStyle/>
        <a:p>
          <a:endParaRPr lang="en-US"/>
        </a:p>
      </dgm:t>
    </dgm:pt>
    <dgm:pt modelId="{23971736-6397-4470-ACC5-6102C442CBC8}" type="pres">
      <dgm:prSet presAssocID="{98D4AD0C-C573-4082-8E69-31A9E8D89D51}" presName="parentLeftMargin" presStyleLbl="node1" presStyleIdx="0" presStyleCnt="5"/>
      <dgm:spPr/>
      <dgm:t>
        <a:bodyPr/>
        <a:lstStyle/>
        <a:p>
          <a:endParaRPr lang="en-US"/>
        </a:p>
      </dgm:t>
    </dgm:pt>
    <dgm:pt modelId="{318587C3-15F5-4D16-8BBB-1D3A8ADEA9BA}" type="pres">
      <dgm:prSet presAssocID="{98D4AD0C-C573-4082-8E69-31A9E8D89D51}" presName="parentText" presStyleLbl="node1" presStyleIdx="0" presStyleCnt="5" custScaleX="142857" custLinFactNeighborX="515" custLinFactNeighborY="4538">
        <dgm:presLayoutVars>
          <dgm:chMax val="0"/>
          <dgm:bulletEnabled val="1"/>
        </dgm:presLayoutVars>
      </dgm:prSet>
      <dgm:spPr/>
      <dgm:t>
        <a:bodyPr/>
        <a:lstStyle/>
        <a:p>
          <a:endParaRPr lang="en-US"/>
        </a:p>
      </dgm:t>
    </dgm:pt>
    <dgm:pt modelId="{2A7B96D2-6145-40B3-A4AA-4E195551F9D9}" type="pres">
      <dgm:prSet presAssocID="{98D4AD0C-C573-4082-8E69-31A9E8D89D51}" presName="negativeSpace" presStyleCnt="0"/>
      <dgm:spPr/>
      <dgm:t>
        <a:bodyPr/>
        <a:lstStyle/>
        <a:p>
          <a:endParaRPr lang="en-US"/>
        </a:p>
      </dgm:t>
    </dgm:pt>
    <dgm:pt modelId="{EE27F5A2-874C-47B0-808B-7D5F4211E633}" type="pres">
      <dgm:prSet presAssocID="{98D4AD0C-C573-4082-8E69-31A9E8D89D51}" presName="childText" presStyleLbl="conFgAcc1" presStyleIdx="0" presStyleCnt="5">
        <dgm:presLayoutVars>
          <dgm:bulletEnabled val="1"/>
        </dgm:presLayoutVars>
      </dgm:prSet>
      <dgm:spPr/>
      <dgm:t>
        <a:bodyPr/>
        <a:lstStyle/>
        <a:p>
          <a:endParaRPr lang="en-US"/>
        </a:p>
      </dgm:t>
    </dgm:pt>
    <dgm:pt modelId="{03C2D8E3-C005-48D9-A94D-4DD94111021E}" type="pres">
      <dgm:prSet presAssocID="{875CA4A5-CD8B-477E-878D-A2953EC86514}" presName="spaceBetweenRectangles" presStyleCnt="0"/>
      <dgm:spPr/>
      <dgm:t>
        <a:bodyPr/>
        <a:lstStyle/>
        <a:p>
          <a:endParaRPr lang="en-US"/>
        </a:p>
      </dgm:t>
    </dgm:pt>
    <dgm:pt modelId="{4382FF48-EE9E-4AC5-BD22-7193F9340CE6}" type="pres">
      <dgm:prSet presAssocID="{5C12F72C-591C-4ECE-8F3D-1A0C2967C923}" presName="parentLin" presStyleCnt="0"/>
      <dgm:spPr/>
      <dgm:t>
        <a:bodyPr/>
        <a:lstStyle/>
        <a:p>
          <a:endParaRPr lang="en-US"/>
        </a:p>
      </dgm:t>
    </dgm:pt>
    <dgm:pt modelId="{44374964-EB8F-4EB0-B13B-A1DCAB4AA363}" type="pres">
      <dgm:prSet presAssocID="{5C12F72C-591C-4ECE-8F3D-1A0C2967C923}" presName="parentLeftMargin" presStyleLbl="node1" presStyleIdx="0" presStyleCnt="5"/>
      <dgm:spPr/>
      <dgm:t>
        <a:bodyPr/>
        <a:lstStyle/>
        <a:p>
          <a:endParaRPr lang="en-US"/>
        </a:p>
      </dgm:t>
    </dgm:pt>
    <dgm:pt modelId="{15A4EFDD-6B96-4AC9-AEE7-F25C21C27849}" type="pres">
      <dgm:prSet presAssocID="{5C12F72C-591C-4ECE-8F3D-1A0C2967C923}" presName="parentText" presStyleLbl="node1" presStyleIdx="1" presStyleCnt="5" custScaleX="142857">
        <dgm:presLayoutVars>
          <dgm:chMax val="0"/>
          <dgm:bulletEnabled val="1"/>
        </dgm:presLayoutVars>
      </dgm:prSet>
      <dgm:spPr/>
      <dgm:t>
        <a:bodyPr/>
        <a:lstStyle/>
        <a:p>
          <a:endParaRPr lang="en-US"/>
        </a:p>
      </dgm:t>
    </dgm:pt>
    <dgm:pt modelId="{416A568C-D391-4928-AE3E-36656398CEDE}" type="pres">
      <dgm:prSet presAssocID="{5C12F72C-591C-4ECE-8F3D-1A0C2967C923}" presName="negativeSpace" presStyleCnt="0"/>
      <dgm:spPr/>
      <dgm:t>
        <a:bodyPr/>
        <a:lstStyle/>
        <a:p>
          <a:endParaRPr lang="en-US"/>
        </a:p>
      </dgm:t>
    </dgm:pt>
    <dgm:pt modelId="{F2BE3B2C-1C06-42B0-B1EC-D44D7AD05809}" type="pres">
      <dgm:prSet presAssocID="{5C12F72C-591C-4ECE-8F3D-1A0C2967C923}" presName="childText" presStyleLbl="conFgAcc1" presStyleIdx="1" presStyleCnt="5">
        <dgm:presLayoutVars>
          <dgm:bulletEnabled val="1"/>
        </dgm:presLayoutVars>
      </dgm:prSet>
      <dgm:spPr/>
      <dgm:t>
        <a:bodyPr/>
        <a:lstStyle/>
        <a:p>
          <a:endParaRPr lang="en-US"/>
        </a:p>
      </dgm:t>
    </dgm:pt>
    <dgm:pt modelId="{59159128-1E61-4508-99A2-8471C556B8AC}" type="pres">
      <dgm:prSet presAssocID="{7D0724FC-81AD-49FB-A88A-733A44A4EEF7}" presName="spaceBetweenRectangles" presStyleCnt="0"/>
      <dgm:spPr/>
      <dgm:t>
        <a:bodyPr/>
        <a:lstStyle/>
        <a:p>
          <a:endParaRPr lang="en-US"/>
        </a:p>
      </dgm:t>
    </dgm:pt>
    <dgm:pt modelId="{E7BC1BB5-4A12-4147-A1C4-FFB23E41BB4C}" type="pres">
      <dgm:prSet presAssocID="{FC9E5465-2479-4214-B2E4-CF607E0A2057}" presName="parentLin" presStyleCnt="0"/>
      <dgm:spPr/>
      <dgm:t>
        <a:bodyPr/>
        <a:lstStyle/>
        <a:p>
          <a:endParaRPr lang="en-US"/>
        </a:p>
      </dgm:t>
    </dgm:pt>
    <dgm:pt modelId="{11623E2B-6C70-4A09-A777-4BADFD0D308C}" type="pres">
      <dgm:prSet presAssocID="{FC9E5465-2479-4214-B2E4-CF607E0A2057}" presName="parentLeftMargin" presStyleLbl="node1" presStyleIdx="1" presStyleCnt="5"/>
      <dgm:spPr/>
      <dgm:t>
        <a:bodyPr/>
        <a:lstStyle/>
        <a:p>
          <a:endParaRPr lang="en-US"/>
        </a:p>
      </dgm:t>
    </dgm:pt>
    <dgm:pt modelId="{0BAC473B-9BF5-4FAC-8D37-FBE8F8FC599B}" type="pres">
      <dgm:prSet presAssocID="{FC9E5465-2479-4214-B2E4-CF607E0A2057}" presName="parentText" presStyleLbl="node1" presStyleIdx="2" presStyleCnt="5" custScaleX="137415">
        <dgm:presLayoutVars>
          <dgm:chMax val="0"/>
          <dgm:bulletEnabled val="1"/>
        </dgm:presLayoutVars>
      </dgm:prSet>
      <dgm:spPr/>
      <dgm:t>
        <a:bodyPr/>
        <a:lstStyle/>
        <a:p>
          <a:endParaRPr lang="en-US"/>
        </a:p>
      </dgm:t>
    </dgm:pt>
    <dgm:pt modelId="{3B8D20D7-4818-4765-B57D-B44014EB49D1}" type="pres">
      <dgm:prSet presAssocID="{FC9E5465-2479-4214-B2E4-CF607E0A2057}" presName="negativeSpace" presStyleCnt="0"/>
      <dgm:spPr/>
      <dgm:t>
        <a:bodyPr/>
        <a:lstStyle/>
        <a:p>
          <a:endParaRPr lang="en-US"/>
        </a:p>
      </dgm:t>
    </dgm:pt>
    <dgm:pt modelId="{847F5F53-02AC-47E7-93B8-0B9075F3CCD7}" type="pres">
      <dgm:prSet presAssocID="{FC9E5465-2479-4214-B2E4-CF607E0A2057}" presName="childText" presStyleLbl="conFgAcc1" presStyleIdx="2" presStyleCnt="5">
        <dgm:presLayoutVars>
          <dgm:bulletEnabled val="1"/>
        </dgm:presLayoutVars>
      </dgm:prSet>
      <dgm:spPr/>
      <dgm:t>
        <a:bodyPr/>
        <a:lstStyle/>
        <a:p>
          <a:endParaRPr lang="en-US"/>
        </a:p>
      </dgm:t>
    </dgm:pt>
    <dgm:pt modelId="{AD410514-6DF6-4B1C-A4E3-BEE5B385AE72}" type="pres">
      <dgm:prSet presAssocID="{FBE93EB2-7C22-47E4-BBF4-23F5B6FC808D}" presName="spaceBetweenRectangles" presStyleCnt="0"/>
      <dgm:spPr/>
      <dgm:t>
        <a:bodyPr/>
        <a:lstStyle/>
        <a:p>
          <a:endParaRPr lang="en-US"/>
        </a:p>
      </dgm:t>
    </dgm:pt>
    <dgm:pt modelId="{F442B74F-0A67-4B39-9DF6-3F876A772303}" type="pres">
      <dgm:prSet presAssocID="{7F249BEC-9B57-44CE-B020-FB2CD95D9A9C}" presName="parentLin" presStyleCnt="0"/>
      <dgm:spPr/>
      <dgm:t>
        <a:bodyPr/>
        <a:lstStyle/>
        <a:p>
          <a:endParaRPr lang="en-US"/>
        </a:p>
      </dgm:t>
    </dgm:pt>
    <dgm:pt modelId="{ACE4A053-C6A7-4D79-9585-1798382E8DB6}" type="pres">
      <dgm:prSet presAssocID="{7F249BEC-9B57-44CE-B020-FB2CD95D9A9C}" presName="parentLeftMargin" presStyleLbl="node1" presStyleIdx="2" presStyleCnt="5"/>
      <dgm:spPr/>
      <dgm:t>
        <a:bodyPr/>
        <a:lstStyle/>
        <a:p>
          <a:endParaRPr lang="en-US"/>
        </a:p>
      </dgm:t>
    </dgm:pt>
    <dgm:pt modelId="{6CC3F23F-B7DE-4D42-BC4F-E48344709E96}" type="pres">
      <dgm:prSet presAssocID="{7F249BEC-9B57-44CE-B020-FB2CD95D9A9C}" presName="parentText" presStyleLbl="node1" presStyleIdx="3" presStyleCnt="5" custScaleX="142106">
        <dgm:presLayoutVars>
          <dgm:chMax val="0"/>
          <dgm:bulletEnabled val="1"/>
        </dgm:presLayoutVars>
      </dgm:prSet>
      <dgm:spPr/>
      <dgm:t>
        <a:bodyPr/>
        <a:lstStyle/>
        <a:p>
          <a:endParaRPr lang="en-US"/>
        </a:p>
      </dgm:t>
    </dgm:pt>
    <dgm:pt modelId="{45058C0B-0FF2-405B-B0B8-7575542ED6A9}" type="pres">
      <dgm:prSet presAssocID="{7F249BEC-9B57-44CE-B020-FB2CD95D9A9C}" presName="negativeSpace" presStyleCnt="0"/>
      <dgm:spPr/>
      <dgm:t>
        <a:bodyPr/>
        <a:lstStyle/>
        <a:p>
          <a:endParaRPr lang="en-US"/>
        </a:p>
      </dgm:t>
    </dgm:pt>
    <dgm:pt modelId="{FE03C370-443B-4939-9483-F591A611A3E4}" type="pres">
      <dgm:prSet presAssocID="{7F249BEC-9B57-44CE-B020-FB2CD95D9A9C}" presName="childText" presStyleLbl="conFgAcc1" presStyleIdx="3" presStyleCnt="5">
        <dgm:presLayoutVars>
          <dgm:bulletEnabled val="1"/>
        </dgm:presLayoutVars>
      </dgm:prSet>
      <dgm:spPr/>
      <dgm:t>
        <a:bodyPr/>
        <a:lstStyle/>
        <a:p>
          <a:endParaRPr lang="en-US"/>
        </a:p>
      </dgm:t>
    </dgm:pt>
    <dgm:pt modelId="{E403EE24-16CD-4510-82F2-3CAFD6690952}" type="pres">
      <dgm:prSet presAssocID="{7A819702-7ABE-424A-86DA-72EFA52DB8E9}" presName="spaceBetweenRectangles" presStyleCnt="0"/>
      <dgm:spPr/>
      <dgm:t>
        <a:bodyPr/>
        <a:lstStyle/>
        <a:p>
          <a:endParaRPr lang="en-US"/>
        </a:p>
      </dgm:t>
    </dgm:pt>
    <dgm:pt modelId="{8FA57350-72F5-4EBC-9164-E555037F3C31}" type="pres">
      <dgm:prSet presAssocID="{69D3756C-D597-41EB-BCF5-E9500E1487AD}" presName="parentLin" presStyleCnt="0"/>
      <dgm:spPr/>
      <dgm:t>
        <a:bodyPr/>
        <a:lstStyle/>
        <a:p>
          <a:endParaRPr lang="en-US"/>
        </a:p>
      </dgm:t>
    </dgm:pt>
    <dgm:pt modelId="{52A5B71E-348A-4605-8EF4-918C0A6E0CA5}" type="pres">
      <dgm:prSet presAssocID="{69D3756C-D597-41EB-BCF5-E9500E1487AD}" presName="parentLeftMargin" presStyleLbl="node1" presStyleIdx="3" presStyleCnt="5"/>
      <dgm:spPr/>
      <dgm:t>
        <a:bodyPr/>
        <a:lstStyle/>
        <a:p>
          <a:endParaRPr lang="en-US"/>
        </a:p>
      </dgm:t>
    </dgm:pt>
    <dgm:pt modelId="{C8E5EEC7-8A8B-4D19-A688-D524F604C3D4}" type="pres">
      <dgm:prSet presAssocID="{69D3756C-D597-41EB-BCF5-E9500E1487AD}" presName="parentText" presStyleLbl="node1" presStyleIdx="4" presStyleCnt="5" custScaleX="142857">
        <dgm:presLayoutVars>
          <dgm:chMax val="0"/>
          <dgm:bulletEnabled val="1"/>
        </dgm:presLayoutVars>
      </dgm:prSet>
      <dgm:spPr/>
      <dgm:t>
        <a:bodyPr/>
        <a:lstStyle/>
        <a:p>
          <a:endParaRPr lang="en-US"/>
        </a:p>
      </dgm:t>
    </dgm:pt>
    <dgm:pt modelId="{05B8A686-E500-4167-B2B8-E2065BC6D544}" type="pres">
      <dgm:prSet presAssocID="{69D3756C-D597-41EB-BCF5-E9500E1487AD}" presName="negativeSpace" presStyleCnt="0"/>
      <dgm:spPr/>
      <dgm:t>
        <a:bodyPr/>
        <a:lstStyle/>
        <a:p>
          <a:endParaRPr lang="en-US"/>
        </a:p>
      </dgm:t>
    </dgm:pt>
    <dgm:pt modelId="{209692EB-AEF3-4849-9507-729C6CD19687}" type="pres">
      <dgm:prSet presAssocID="{69D3756C-D597-41EB-BCF5-E9500E1487AD}" presName="childText" presStyleLbl="conFgAcc1" presStyleIdx="4" presStyleCnt="5">
        <dgm:presLayoutVars>
          <dgm:bulletEnabled val="1"/>
        </dgm:presLayoutVars>
      </dgm:prSet>
      <dgm:spPr/>
      <dgm:t>
        <a:bodyPr/>
        <a:lstStyle/>
        <a:p>
          <a:endParaRPr lang="en-US"/>
        </a:p>
      </dgm:t>
    </dgm:pt>
  </dgm:ptLst>
  <dgm:cxnLst>
    <dgm:cxn modelId="{225B4956-B4AB-4A50-999D-51E5F71B4EE9}" srcId="{23682F32-3F5D-42A6-9196-9E5C566D8EA2}" destId="{69D3756C-D597-41EB-BCF5-E9500E1487AD}" srcOrd="4" destOrd="0" parTransId="{48BC576A-AB01-44D1-9005-AC1E6B785BFA}" sibTransId="{77C67E2A-6EBB-402A-81AF-26C0A542BF78}"/>
    <dgm:cxn modelId="{928764FC-BA53-46D3-A1A6-1043A2F6518E}" type="presOf" srcId="{7F249BEC-9B57-44CE-B020-FB2CD95D9A9C}" destId="{ACE4A053-C6A7-4D79-9585-1798382E8DB6}" srcOrd="0" destOrd="0" presId="urn:microsoft.com/office/officeart/2005/8/layout/list1"/>
    <dgm:cxn modelId="{2AD7FC0F-FE51-447C-BB4A-804E0509F913}" srcId="{23682F32-3F5D-42A6-9196-9E5C566D8EA2}" destId="{FC9E5465-2479-4214-B2E4-CF607E0A2057}" srcOrd="2" destOrd="0" parTransId="{67C2A585-FA4A-45A0-A601-A1CD0093DF85}" sibTransId="{FBE93EB2-7C22-47E4-BBF4-23F5B6FC808D}"/>
    <dgm:cxn modelId="{2AAF81F2-A3BA-43A8-A131-567D5067306D}" type="presOf" srcId="{FC9E5465-2479-4214-B2E4-CF607E0A2057}" destId="{11623E2B-6C70-4A09-A777-4BADFD0D308C}" srcOrd="0" destOrd="0" presId="urn:microsoft.com/office/officeart/2005/8/layout/list1"/>
    <dgm:cxn modelId="{F70287C0-2162-4541-A87D-3C07EFDC196B}" type="presOf" srcId="{69D3756C-D597-41EB-BCF5-E9500E1487AD}" destId="{C8E5EEC7-8A8B-4D19-A688-D524F604C3D4}" srcOrd="1" destOrd="0" presId="urn:microsoft.com/office/officeart/2005/8/layout/list1"/>
    <dgm:cxn modelId="{C22C587B-90AC-44D4-A06E-B395DF0AD3CA}" type="presOf" srcId="{98D4AD0C-C573-4082-8E69-31A9E8D89D51}" destId="{23971736-6397-4470-ACC5-6102C442CBC8}" srcOrd="0" destOrd="0" presId="urn:microsoft.com/office/officeart/2005/8/layout/list1"/>
    <dgm:cxn modelId="{C7C41EF0-7844-46DC-937A-6028E32107F9}" srcId="{23682F32-3F5D-42A6-9196-9E5C566D8EA2}" destId="{98D4AD0C-C573-4082-8E69-31A9E8D89D51}" srcOrd="0" destOrd="0" parTransId="{75615ABC-25D4-46F7-B6EE-C0DEF9963E9E}" sibTransId="{875CA4A5-CD8B-477E-878D-A2953EC86514}"/>
    <dgm:cxn modelId="{8B9E673E-0CFD-4B49-AE10-807110D765E3}" srcId="{23682F32-3F5D-42A6-9196-9E5C566D8EA2}" destId="{7F249BEC-9B57-44CE-B020-FB2CD95D9A9C}" srcOrd="3" destOrd="0" parTransId="{07DEC948-1F2A-4F0F-BB06-587E2641AEFE}" sibTransId="{7A819702-7ABE-424A-86DA-72EFA52DB8E9}"/>
    <dgm:cxn modelId="{CF98C030-33C4-4D74-BE31-F75E7257F8D3}" type="presOf" srcId="{98D4AD0C-C573-4082-8E69-31A9E8D89D51}" destId="{318587C3-15F5-4D16-8BBB-1D3A8ADEA9BA}" srcOrd="1" destOrd="0" presId="urn:microsoft.com/office/officeart/2005/8/layout/list1"/>
    <dgm:cxn modelId="{FD564638-6B34-4471-8376-6BDE6A662D7E}" type="presOf" srcId="{69D3756C-D597-41EB-BCF5-E9500E1487AD}" destId="{52A5B71E-348A-4605-8EF4-918C0A6E0CA5}" srcOrd="0" destOrd="0" presId="urn:microsoft.com/office/officeart/2005/8/layout/list1"/>
    <dgm:cxn modelId="{315E38BA-4C58-495C-B421-626ED08E5BF2}" type="presOf" srcId="{7F249BEC-9B57-44CE-B020-FB2CD95D9A9C}" destId="{6CC3F23F-B7DE-4D42-BC4F-E48344709E96}" srcOrd="1" destOrd="0" presId="urn:microsoft.com/office/officeart/2005/8/layout/list1"/>
    <dgm:cxn modelId="{5734E0BB-757D-4329-94B7-B01079340777}" type="presOf" srcId="{FC9E5465-2479-4214-B2E4-CF607E0A2057}" destId="{0BAC473B-9BF5-4FAC-8D37-FBE8F8FC599B}" srcOrd="1" destOrd="0" presId="urn:microsoft.com/office/officeart/2005/8/layout/list1"/>
    <dgm:cxn modelId="{D95DB1A1-40F4-445A-AB85-C946C4DAF7B8}" type="presOf" srcId="{5C12F72C-591C-4ECE-8F3D-1A0C2967C923}" destId="{44374964-EB8F-4EB0-B13B-A1DCAB4AA363}" srcOrd="0" destOrd="0" presId="urn:microsoft.com/office/officeart/2005/8/layout/list1"/>
    <dgm:cxn modelId="{2B0F53C8-7387-4EBC-A54F-62AB1D19B75C}" srcId="{23682F32-3F5D-42A6-9196-9E5C566D8EA2}" destId="{5C12F72C-591C-4ECE-8F3D-1A0C2967C923}" srcOrd="1" destOrd="0" parTransId="{FDC18B7D-7B07-4853-B37B-426A7BD974F3}" sibTransId="{7D0724FC-81AD-49FB-A88A-733A44A4EEF7}"/>
    <dgm:cxn modelId="{5D45B6CB-FCF6-411D-AFD1-A25262D96BE5}" type="presOf" srcId="{23682F32-3F5D-42A6-9196-9E5C566D8EA2}" destId="{A56BE854-43F3-48CD-AEBA-6F61F0AB4D5F}" srcOrd="0" destOrd="0" presId="urn:microsoft.com/office/officeart/2005/8/layout/list1"/>
    <dgm:cxn modelId="{71BBA304-7512-4295-87D6-569EB88F17D7}" type="presOf" srcId="{5C12F72C-591C-4ECE-8F3D-1A0C2967C923}" destId="{15A4EFDD-6B96-4AC9-AEE7-F25C21C27849}" srcOrd="1" destOrd="0" presId="urn:microsoft.com/office/officeart/2005/8/layout/list1"/>
    <dgm:cxn modelId="{E36BA313-34E1-4B57-B3DE-866126D4EEE3}" type="presParOf" srcId="{A56BE854-43F3-48CD-AEBA-6F61F0AB4D5F}" destId="{3E7E639D-5BD9-4482-B572-03BEE6C579B1}" srcOrd="0" destOrd="0" presId="urn:microsoft.com/office/officeart/2005/8/layout/list1"/>
    <dgm:cxn modelId="{C3DF62A8-11FF-42F9-84BA-2C9432F23AE1}" type="presParOf" srcId="{3E7E639D-5BD9-4482-B572-03BEE6C579B1}" destId="{23971736-6397-4470-ACC5-6102C442CBC8}" srcOrd="0" destOrd="0" presId="urn:microsoft.com/office/officeart/2005/8/layout/list1"/>
    <dgm:cxn modelId="{3D8181AB-DB20-4A98-A6C3-FE6EE479450C}" type="presParOf" srcId="{3E7E639D-5BD9-4482-B572-03BEE6C579B1}" destId="{318587C3-15F5-4D16-8BBB-1D3A8ADEA9BA}" srcOrd="1" destOrd="0" presId="urn:microsoft.com/office/officeart/2005/8/layout/list1"/>
    <dgm:cxn modelId="{C4580645-9906-4A2D-80B5-21D56D33F885}" type="presParOf" srcId="{A56BE854-43F3-48CD-AEBA-6F61F0AB4D5F}" destId="{2A7B96D2-6145-40B3-A4AA-4E195551F9D9}" srcOrd="1" destOrd="0" presId="urn:microsoft.com/office/officeart/2005/8/layout/list1"/>
    <dgm:cxn modelId="{BAD9FFD8-26F5-49EB-9CE5-24A278F3CB84}" type="presParOf" srcId="{A56BE854-43F3-48CD-AEBA-6F61F0AB4D5F}" destId="{EE27F5A2-874C-47B0-808B-7D5F4211E633}" srcOrd="2" destOrd="0" presId="urn:microsoft.com/office/officeart/2005/8/layout/list1"/>
    <dgm:cxn modelId="{D5D75DEF-27CB-4267-977A-E0A6FFE0E21E}" type="presParOf" srcId="{A56BE854-43F3-48CD-AEBA-6F61F0AB4D5F}" destId="{03C2D8E3-C005-48D9-A94D-4DD94111021E}" srcOrd="3" destOrd="0" presId="urn:microsoft.com/office/officeart/2005/8/layout/list1"/>
    <dgm:cxn modelId="{36B809FA-F9C1-40C2-ACF7-FAFDA6D3C11C}" type="presParOf" srcId="{A56BE854-43F3-48CD-AEBA-6F61F0AB4D5F}" destId="{4382FF48-EE9E-4AC5-BD22-7193F9340CE6}" srcOrd="4" destOrd="0" presId="urn:microsoft.com/office/officeart/2005/8/layout/list1"/>
    <dgm:cxn modelId="{BA378E01-91D2-4172-A397-E6C918C0BE3C}" type="presParOf" srcId="{4382FF48-EE9E-4AC5-BD22-7193F9340CE6}" destId="{44374964-EB8F-4EB0-B13B-A1DCAB4AA363}" srcOrd="0" destOrd="0" presId="urn:microsoft.com/office/officeart/2005/8/layout/list1"/>
    <dgm:cxn modelId="{F2E6C406-EA9C-49CF-8945-2191CE0ABCD3}" type="presParOf" srcId="{4382FF48-EE9E-4AC5-BD22-7193F9340CE6}" destId="{15A4EFDD-6B96-4AC9-AEE7-F25C21C27849}" srcOrd="1" destOrd="0" presId="urn:microsoft.com/office/officeart/2005/8/layout/list1"/>
    <dgm:cxn modelId="{F99E9689-5896-484A-9F3A-0440BD68D2EB}" type="presParOf" srcId="{A56BE854-43F3-48CD-AEBA-6F61F0AB4D5F}" destId="{416A568C-D391-4928-AE3E-36656398CEDE}" srcOrd="5" destOrd="0" presId="urn:microsoft.com/office/officeart/2005/8/layout/list1"/>
    <dgm:cxn modelId="{B0DD4D32-8D2A-4968-8113-AF12A0228A91}" type="presParOf" srcId="{A56BE854-43F3-48CD-AEBA-6F61F0AB4D5F}" destId="{F2BE3B2C-1C06-42B0-B1EC-D44D7AD05809}" srcOrd="6" destOrd="0" presId="urn:microsoft.com/office/officeart/2005/8/layout/list1"/>
    <dgm:cxn modelId="{8DACC4FB-946A-4E06-8180-63D2FEDCD8BC}" type="presParOf" srcId="{A56BE854-43F3-48CD-AEBA-6F61F0AB4D5F}" destId="{59159128-1E61-4508-99A2-8471C556B8AC}" srcOrd="7" destOrd="0" presId="urn:microsoft.com/office/officeart/2005/8/layout/list1"/>
    <dgm:cxn modelId="{EACE8DE1-78F8-4B42-AD26-FBE7BAF090AD}" type="presParOf" srcId="{A56BE854-43F3-48CD-AEBA-6F61F0AB4D5F}" destId="{E7BC1BB5-4A12-4147-A1C4-FFB23E41BB4C}" srcOrd="8" destOrd="0" presId="urn:microsoft.com/office/officeart/2005/8/layout/list1"/>
    <dgm:cxn modelId="{36E412A1-F095-48EF-A09C-65B360B6B192}" type="presParOf" srcId="{E7BC1BB5-4A12-4147-A1C4-FFB23E41BB4C}" destId="{11623E2B-6C70-4A09-A777-4BADFD0D308C}" srcOrd="0" destOrd="0" presId="urn:microsoft.com/office/officeart/2005/8/layout/list1"/>
    <dgm:cxn modelId="{3462B9AB-3602-429F-A1A8-A862E386BAA2}" type="presParOf" srcId="{E7BC1BB5-4A12-4147-A1C4-FFB23E41BB4C}" destId="{0BAC473B-9BF5-4FAC-8D37-FBE8F8FC599B}" srcOrd="1" destOrd="0" presId="urn:microsoft.com/office/officeart/2005/8/layout/list1"/>
    <dgm:cxn modelId="{370C1EE7-D1EF-4D83-8F23-4DE38FFAB940}" type="presParOf" srcId="{A56BE854-43F3-48CD-AEBA-6F61F0AB4D5F}" destId="{3B8D20D7-4818-4765-B57D-B44014EB49D1}" srcOrd="9" destOrd="0" presId="urn:microsoft.com/office/officeart/2005/8/layout/list1"/>
    <dgm:cxn modelId="{AB182A3E-D378-4D02-99FF-65BBCD14DCD2}" type="presParOf" srcId="{A56BE854-43F3-48CD-AEBA-6F61F0AB4D5F}" destId="{847F5F53-02AC-47E7-93B8-0B9075F3CCD7}" srcOrd="10" destOrd="0" presId="urn:microsoft.com/office/officeart/2005/8/layout/list1"/>
    <dgm:cxn modelId="{157001E9-D0A4-41B2-929E-320593180C0C}" type="presParOf" srcId="{A56BE854-43F3-48CD-AEBA-6F61F0AB4D5F}" destId="{AD410514-6DF6-4B1C-A4E3-BEE5B385AE72}" srcOrd="11" destOrd="0" presId="urn:microsoft.com/office/officeart/2005/8/layout/list1"/>
    <dgm:cxn modelId="{40ED9C8E-9538-46D4-97AE-2D785DCF290E}" type="presParOf" srcId="{A56BE854-43F3-48CD-AEBA-6F61F0AB4D5F}" destId="{F442B74F-0A67-4B39-9DF6-3F876A772303}" srcOrd="12" destOrd="0" presId="urn:microsoft.com/office/officeart/2005/8/layout/list1"/>
    <dgm:cxn modelId="{87294ED5-3030-4F70-AF4E-BB760E8B26C4}" type="presParOf" srcId="{F442B74F-0A67-4B39-9DF6-3F876A772303}" destId="{ACE4A053-C6A7-4D79-9585-1798382E8DB6}" srcOrd="0" destOrd="0" presId="urn:microsoft.com/office/officeart/2005/8/layout/list1"/>
    <dgm:cxn modelId="{0CF5BEC5-11E0-4931-BEC2-67E0F4223EEF}" type="presParOf" srcId="{F442B74F-0A67-4B39-9DF6-3F876A772303}" destId="{6CC3F23F-B7DE-4D42-BC4F-E48344709E96}" srcOrd="1" destOrd="0" presId="urn:microsoft.com/office/officeart/2005/8/layout/list1"/>
    <dgm:cxn modelId="{4AE914D0-6BBE-4854-A1A0-3C7D138AD141}" type="presParOf" srcId="{A56BE854-43F3-48CD-AEBA-6F61F0AB4D5F}" destId="{45058C0B-0FF2-405B-B0B8-7575542ED6A9}" srcOrd="13" destOrd="0" presId="urn:microsoft.com/office/officeart/2005/8/layout/list1"/>
    <dgm:cxn modelId="{14708871-C7DB-4F9F-A5F2-A9D3BC7D430D}" type="presParOf" srcId="{A56BE854-43F3-48CD-AEBA-6F61F0AB4D5F}" destId="{FE03C370-443B-4939-9483-F591A611A3E4}" srcOrd="14" destOrd="0" presId="urn:microsoft.com/office/officeart/2005/8/layout/list1"/>
    <dgm:cxn modelId="{B40CD80A-2EC4-406F-951C-2F142B9FE82D}" type="presParOf" srcId="{A56BE854-43F3-48CD-AEBA-6F61F0AB4D5F}" destId="{E403EE24-16CD-4510-82F2-3CAFD6690952}" srcOrd="15" destOrd="0" presId="urn:microsoft.com/office/officeart/2005/8/layout/list1"/>
    <dgm:cxn modelId="{C24C800A-83CC-40C7-8597-392BEC9472E8}" type="presParOf" srcId="{A56BE854-43F3-48CD-AEBA-6F61F0AB4D5F}" destId="{8FA57350-72F5-4EBC-9164-E555037F3C31}" srcOrd="16" destOrd="0" presId="urn:microsoft.com/office/officeart/2005/8/layout/list1"/>
    <dgm:cxn modelId="{CDD1A8B6-E9A7-41AE-9CD5-EED5374A7E7A}" type="presParOf" srcId="{8FA57350-72F5-4EBC-9164-E555037F3C31}" destId="{52A5B71E-348A-4605-8EF4-918C0A6E0CA5}" srcOrd="0" destOrd="0" presId="urn:microsoft.com/office/officeart/2005/8/layout/list1"/>
    <dgm:cxn modelId="{EDE377AD-90F7-4ECD-B701-999172AD507D}" type="presParOf" srcId="{8FA57350-72F5-4EBC-9164-E555037F3C31}" destId="{C8E5EEC7-8A8B-4D19-A688-D524F604C3D4}" srcOrd="1" destOrd="0" presId="urn:microsoft.com/office/officeart/2005/8/layout/list1"/>
    <dgm:cxn modelId="{40C2A5E0-9485-4B94-A983-99102EC6E7A5}" type="presParOf" srcId="{A56BE854-43F3-48CD-AEBA-6F61F0AB4D5F}" destId="{05B8A686-E500-4167-B2B8-E2065BC6D544}" srcOrd="17" destOrd="0" presId="urn:microsoft.com/office/officeart/2005/8/layout/list1"/>
    <dgm:cxn modelId="{2A4730FF-8670-48B8-A287-5C637513B691}" type="presParOf" srcId="{A56BE854-43F3-48CD-AEBA-6F61F0AB4D5F}" destId="{209692EB-AEF3-4849-9507-729C6CD1968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667B85-30B1-4C1D-86BA-0B8FEA5447B8}"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B009AD4C-3699-4D0A-B001-81DB89F9B227}">
      <dgm:prSet custT="1"/>
      <dgm:spPr/>
      <dgm:t>
        <a:bodyPr/>
        <a:lstStyle/>
        <a:p>
          <a:pPr rtl="0"/>
          <a:r>
            <a:rPr lang="en-US" sz="2400" dirty="0" smtClean="0"/>
            <a:t>G</a:t>
          </a:r>
          <a:endParaRPr lang="en-US" sz="2400" dirty="0"/>
        </a:p>
      </dgm:t>
    </dgm:pt>
    <dgm:pt modelId="{02A307AB-B1F9-4FCA-B656-93F7BBB4D644}" type="parTrans" cxnId="{E207DBF0-B688-4ABE-B15F-BF7FEE0CA692}">
      <dgm:prSet/>
      <dgm:spPr/>
      <dgm:t>
        <a:bodyPr/>
        <a:lstStyle/>
        <a:p>
          <a:endParaRPr lang="en-US"/>
        </a:p>
      </dgm:t>
    </dgm:pt>
    <dgm:pt modelId="{5E107256-A49E-4EFB-BEA8-558B2704FEAA}" type="sibTrans" cxnId="{E207DBF0-B688-4ABE-B15F-BF7FEE0CA692}">
      <dgm:prSet/>
      <dgm:spPr/>
      <dgm:t>
        <a:bodyPr/>
        <a:lstStyle/>
        <a:p>
          <a:endParaRPr lang="en-US"/>
        </a:p>
      </dgm:t>
    </dgm:pt>
    <dgm:pt modelId="{D9B608AA-9F50-4D5E-BFD0-F6A91A0B05F8}">
      <dgm:prSet custT="1"/>
      <dgm:spPr/>
      <dgm:t>
        <a:bodyPr/>
        <a:lstStyle/>
        <a:p>
          <a:r>
            <a:rPr lang="en-US" sz="2400" dirty="0" smtClean="0"/>
            <a:t>GOAL  Research the effects of the sale of junk food in schools</a:t>
          </a:r>
          <a:endParaRPr lang="en-US" sz="2400" dirty="0"/>
        </a:p>
      </dgm:t>
    </dgm:pt>
    <dgm:pt modelId="{6B414929-F993-4E81-9486-2EDC43CFD7D3}" type="parTrans" cxnId="{5ABAD616-0A7C-48D3-A0CE-BD75E5B78B21}">
      <dgm:prSet/>
      <dgm:spPr/>
      <dgm:t>
        <a:bodyPr/>
        <a:lstStyle/>
        <a:p>
          <a:endParaRPr lang="en-US"/>
        </a:p>
      </dgm:t>
    </dgm:pt>
    <dgm:pt modelId="{F4D4E46B-FC77-44CA-82FC-D9DC555FBE7E}" type="sibTrans" cxnId="{5ABAD616-0A7C-48D3-A0CE-BD75E5B78B21}">
      <dgm:prSet/>
      <dgm:spPr/>
      <dgm:t>
        <a:bodyPr/>
        <a:lstStyle/>
        <a:p>
          <a:endParaRPr lang="en-US"/>
        </a:p>
      </dgm:t>
    </dgm:pt>
    <dgm:pt modelId="{1A9650CD-0579-42D1-9E4C-743A943AE102}">
      <dgm:prSet custT="1"/>
      <dgm:spPr/>
      <dgm:t>
        <a:bodyPr/>
        <a:lstStyle/>
        <a:p>
          <a:r>
            <a:rPr lang="en-US" sz="2400" dirty="0" smtClean="0"/>
            <a:t>R</a:t>
          </a:r>
          <a:endParaRPr lang="en-US" sz="2400" dirty="0"/>
        </a:p>
      </dgm:t>
    </dgm:pt>
    <dgm:pt modelId="{90BCB47A-FA8B-4ED2-B36B-BE58DBCDB237}" type="parTrans" cxnId="{14AA0EC7-2EEA-48CB-A4AE-24FD807DB629}">
      <dgm:prSet/>
      <dgm:spPr/>
      <dgm:t>
        <a:bodyPr/>
        <a:lstStyle/>
        <a:p>
          <a:endParaRPr lang="en-US"/>
        </a:p>
      </dgm:t>
    </dgm:pt>
    <dgm:pt modelId="{E832CA36-7955-4122-B1BC-66DA5AC409CE}" type="sibTrans" cxnId="{14AA0EC7-2EEA-48CB-A4AE-24FD807DB629}">
      <dgm:prSet/>
      <dgm:spPr/>
      <dgm:t>
        <a:bodyPr/>
        <a:lstStyle/>
        <a:p>
          <a:endParaRPr lang="en-US"/>
        </a:p>
      </dgm:t>
    </dgm:pt>
    <dgm:pt modelId="{DC73B377-770F-456B-9221-C97080E3BA2F}">
      <dgm:prSet custT="1"/>
      <dgm:spPr/>
      <dgm:t>
        <a:bodyPr/>
        <a:lstStyle/>
        <a:p>
          <a:r>
            <a:rPr lang="en-US" sz="2400" dirty="0" smtClean="0"/>
            <a:t>ROLE  You are a subcommittee of the student council</a:t>
          </a:r>
          <a:endParaRPr lang="en-US" sz="2400" dirty="0"/>
        </a:p>
      </dgm:t>
    </dgm:pt>
    <dgm:pt modelId="{2F1188DB-FFE1-4D0F-AB2B-28867B438422}" type="parTrans" cxnId="{35DDA8A5-7B32-4D42-A494-68B2413C0878}">
      <dgm:prSet/>
      <dgm:spPr/>
      <dgm:t>
        <a:bodyPr/>
        <a:lstStyle/>
        <a:p>
          <a:endParaRPr lang="en-US"/>
        </a:p>
      </dgm:t>
    </dgm:pt>
    <dgm:pt modelId="{4198922D-AA4A-4CB0-A721-D962CEFC7F91}" type="sibTrans" cxnId="{35DDA8A5-7B32-4D42-A494-68B2413C0878}">
      <dgm:prSet/>
      <dgm:spPr/>
      <dgm:t>
        <a:bodyPr/>
        <a:lstStyle/>
        <a:p>
          <a:endParaRPr lang="en-US"/>
        </a:p>
      </dgm:t>
    </dgm:pt>
    <dgm:pt modelId="{1B734250-5823-4F5D-942B-DF061DDDE85D}">
      <dgm:prSet custT="1"/>
      <dgm:spPr/>
      <dgm:t>
        <a:bodyPr/>
        <a:lstStyle/>
        <a:p>
          <a:r>
            <a:rPr lang="en-US" sz="2400" dirty="0" smtClean="0"/>
            <a:t>A</a:t>
          </a:r>
          <a:endParaRPr lang="en-US" sz="2400" dirty="0"/>
        </a:p>
      </dgm:t>
    </dgm:pt>
    <dgm:pt modelId="{FC7E88F4-BBEE-42D2-B538-E8DB59105674}" type="parTrans" cxnId="{550E16D9-A276-40B1-8B4A-CF5252093835}">
      <dgm:prSet/>
      <dgm:spPr/>
      <dgm:t>
        <a:bodyPr/>
        <a:lstStyle/>
        <a:p>
          <a:endParaRPr lang="en-US"/>
        </a:p>
      </dgm:t>
    </dgm:pt>
    <dgm:pt modelId="{9602487C-ECDB-45C3-9A0A-5720A781EE1A}" type="sibTrans" cxnId="{550E16D9-A276-40B1-8B4A-CF5252093835}">
      <dgm:prSet/>
      <dgm:spPr/>
      <dgm:t>
        <a:bodyPr/>
        <a:lstStyle/>
        <a:p>
          <a:endParaRPr lang="en-US"/>
        </a:p>
      </dgm:t>
    </dgm:pt>
    <dgm:pt modelId="{3E73222F-909E-4935-862D-E9415A5B8A38}">
      <dgm:prSet custT="1"/>
      <dgm:spPr/>
      <dgm:t>
        <a:bodyPr/>
        <a:lstStyle/>
        <a:p>
          <a:r>
            <a:rPr lang="en-US" sz="2400" dirty="0" smtClean="0"/>
            <a:t>AUDIENCE  The principal and his/her advisory board</a:t>
          </a:r>
          <a:endParaRPr lang="en-US" sz="2400" dirty="0"/>
        </a:p>
      </dgm:t>
    </dgm:pt>
    <dgm:pt modelId="{AD972C21-1366-4DFB-A885-F0EE661A3200}" type="parTrans" cxnId="{DC219980-72F1-4DC8-BBDB-6D28CC4AA2BB}">
      <dgm:prSet/>
      <dgm:spPr/>
      <dgm:t>
        <a:bodyPr/>
        <a:lstStyle/>
        <a:p>
          <a:endParaRPr lang="en-US"/>
        </a:p>
      </dgm:t>
    </dgm:pt>
    <dgm:pt modelId="{793B21AC-3FCE-4CAF-98F8-13D2CAEAF5F6}" type="sibTrans" cxnId="{DC219980-72F1-4DC8-BBDB-6D28CC4AA2BB}">
      <dgm:prSet/>
      <dgm:spPr/>
      <dgm:t>
        <a:bodyPr/>
        <a:lstStyle/>
        <a:p>
          <a:endParaRPr lang="en-US"/>
        </a:p>
      </dgm:t>
    </dgm:pt>
    <dgm:pt modelId="{BD7A6526-A4E0-45CC-A68A-323BEA21D945}">
      <dgm:prSet custT="1"/>
      <dgm:spPr/>
      <dgm:t>
        <a:bodyPr/>
        <a:lstStyle/>
        <a:p>
          <a:r>
            <a:rPr lang="en-US" sz="2400" dirty="0" smtClean="0"/>
            <a:t>S</a:t>
          </a:r>
          <a:endParaRPr lang="en-US" sz="2400" dirty="0"/>
        </a:p>
      </dgm:t>
    </dgm:pt>
    <dgm:pt modelId="{AEDFE68B-46CE-4199-9EE4-209EDA15FC6B}" type="parTrans" cxnId="{968C118C-9BE9-4BFA-98E5-1B47BD56629F}">
      <dgm:prSet/>
      <dgm:spPr/>
      <dgm:t>
        <a:bodyPr/>
        <a:lstStyle/>
        <a:p>
          <a:endParaRPr lang="en-US"/>
        </a:p>
      </dgm:t>
    </dgm:pt>
    <dgm:pt modelId="{08F7BEFC-2835-40B5-A1C4-58CA8B5D1D76}" type="sibTrans" cxnId="{968C118C-9BE9-4BFA-98E5-1B47BD56629F}">
      <dgm:prSet/>
      <dgm:spPr/>
      <dgm:t>
        <a:bodyPr/>
        <a:lstStyle/>
        <a:p>
          <a:endParaRPr lang="en-US"/>
        </a:p>
      </dgm:t>
    </dgm:pt>
    <dgm:pt modelId="{65F3B359-C78D-41D8-9892-4A2B1EBAEC29}">
      <dgm:prSet custT="1"/>
      <dgm:spPr/>
      <dgm:t>
        <a:bodyPr/>
        <a:lstStyle/>
        <a:p>
          <a:r>
            <a:rPr lang="en-US" sz="2400" dirty="0" smtClean="0"/>
            <a:t>SITUATION  The school committee wants to ban junk food in the schools</a:t>
          </a:r>
          <a:endParaRPr lang="en-US" sz="2400" dirty="0"/>
        </a:p>
      </dgm:t>
    </dgm:pt>
    <dgm:pt modelId="{88B1D9A8-9A7C-43DA-A501-9DDADF4DA85A}" type="parTrans" cxnId="{86533944-C8EF-476D-A84D-5376E0182CC2}">
      <dgm:prSet/>
      <dgm:spPr/>
      <dgm:t>
        <a:bodyPr/>
        <a:lstStyle/>
        <a:p>
          <a:endParaRPr lang="en-US"/>
        </a:p>
      </dgm:t>
    </dgm:pt>
    <dgm:pt modelId="{192F6004-A842-42D6-BA55-2D71E0A0201E}" type="sibTrans" cxnId="{86533944-C8EF-476D-A84D-5376E0182CC2}">
      <dgm:prSet/>
      <dgm:spPr/>
      <dgm:t>
        <a:bodyPr/>
        <a:lstStyle/>
        <a:p>
          <a:endParaRPr lang="en-US"/>
        </a:p>
      </dgm:t>
    </dgm:pt>
    <dgm:pt modelId="{C0AD60F4-F554-465C-8808-E388C4241203}">
      <dgm:prSet custT="1"/>
      <dgm:spPr/>
      <dgm:t>
        <a:bodyPr/>
        <a:lstStyle/>
        <a:p>
          <a:r>
            <a:rPr lang="en-US" sz="2400" dirty="0" smtClean="0"/>
            <a:t>P</a:t>
          </a:r>
          <a:endParaRPr lang="en-US" sz="2400" dirty="0"/>
        </a:p>
      </dgm:t>
    </dgm:pt>
    <dgm:pt modelId="{7DF45BAF-74DD-4C26-8A45-E6DE8C0A3577}" type="parTrans" cxnId="{8BFC74C4-71E1-4CD1-9863-1B68B3015D35}">
      <dgm:prSet/>
      <dgm:spPr/>
      <dgm:t>
        <a:bodyPr/>
        <a:lstStyle/>
        <a:p>
          <a:endParaRPr lang="en-US"/>
        </a:p>
      </dgm:t>
    </dgm:pt>
    <dgm:pt modelId="{3D23ACE2-1CA7-43DD-8645-C73292A33CAE}" type="sibTrans" cxnId="{8BFC74C4-71E1-4CD1-9863-1B68B3015D35}">
      <dgm:prSet/>
      <dgm:spPr/>
      <dgm:t>
        <a:bodyPr/>
        <a:lstStyle/>
        <a:p>
          <a:endParaRPr lang="en-US"/>
        </a:p>
      </dgm:t>
    </dgm:pt>
    <dgm:pt modelId="{0F8D8E45-DBCE-41E3-820F-54ACEA382331}">
      <dgm:prSet custT="1"/>
      <dgm:spPr/>
      <dgm:t>
        <a:bodyPr/>
        <a:lstStyle/>
        <a:p>
          <a:r>
            <a:rPr lang="en-US" sz="2400" dirty="0" smtClean="0"/>
            <a:t>PRODUCT  Write a letter proposing a policy on the sale of junk food in schools</a:t>
          </a:r>
          <a:endParaRPr lang="en-US" sz="2400" dirty="0"/>
        </a:p>
      </dgm:t>
    </dgm:pt>
    <dgm:pt modelId="{5D0AC3AA-E6FD-4F2C-8510-5E5CA14B894C}" type="parTrans" cxnId="{D4BF4588-08B3-4BCE-B2B5-031B4FD88AB9}">
      <dgm:prSet/>
      <dgm:spPr/>
      <dgm:t>
        <a:bodyPr/>
        <a:lstStyle/>
        <a:p>
          <a:endParaRPr lang="en-US"/>
        </a:p>
      </dgm:t>
    </dgm:pt>
    <dgm:pt modelId="{E7C169FC-B562-4531-AE2F-71649E564242}" type="sibTrans" cxnId="{D4BF4588-08B3-4BCE-B2B5-031B4FD88AB9}">
      <dgm:prSet/>
      <dgm:spPr/>
      <dgm:t>
        <a:bodyPr/>
        <a:lstStyle/>
        <a:p>
          <a:endParaRPr lang="en-US"/>
        </a:p>
      </dgm:t>
    </dgm:pt>
    <dgm:pt modelId="{15B4D584-46EA-4FAD-8032-3FC2CDC272F5}">
      <dgm:prSet custT="1"/>
      <dgm:spPr/>
      <dgm:t>
        <a:bodyPr/>
        <a:lstStyle/>
        <a:p>
          <a:r>
            <a:rPr lang="en-US" sz="2400" dirty="0" smtClean="0"/>
            <a:t>S</a:t>
          </a:r>
          <a:endParaRPr lang="en-US" sz="2400" dirty="0"/>
        </a:p>
      </dgm:t>
    </dgm:pt>
    <dgm:pt modelId="{DFAD3A53-4B2A-4513-8AAF-CACE13A02805}" type="parTrans" cxnId="{EFFBC2D3-8D70-431B-A68D-3EF144DC764A}">
      <dgm:prSet/>
      <dgm:spPr/>
      <dgm:t>
        <a:bodyPr/>
        <a:lstStyle/>
        <a:p>
          <a:endParaRPr lang="en-US"/>
        </a:p>
      </dgm:t>
    </dgm:pt>
    <dgm:pt modelId="{08CDF0B0-AAEE-4A70-ACAB-52E0E51FD3A1}" type="sibTrans" cxnId="{EFFBC2D3-8D70-431B-A68D-3EF144DC764A}">
      <dgm:prSet/>
      <dgm:spPr/>
      <dgm:t>
        <a:bodyPr/>
        <a:lstStyle/>
        <a:p>
          <a:endParaRPr lang="en-US"/>
        </a:p>
      </dgm:t>
    </dgm:pt>
    <dgm:pt modelId="{30CAB1AA-7A59-4183-A23C-1DB03D2CB262}">
      <dgm:prSet custT="1"/>
      <dgm:spPr/>
      <dgm:t>
        <a:bodyPr/>
        <a:lstStyle/>
        <a:p>
          <a:r>
            <a:rPr lang="en-US" sz="2400" dirty="0" smtClean="0"/>
            <a:t>STANDARD  Peer review using rubric</a:t>
          </a:r>
          <a:endParaRPr lang="en-US" sz="2400" dirty="0"/>
        </a:p>
      </dgm:t>
    </dgm:pt>
    <dgm:pt modelId="{484CFEC3-5758-4715-9DDA-3B8961BE3B66}" type="parTrans" cxnId="{9503D908-5934-47A9-B134-475085685B43}">
      <dgm:prSet/>
      <dgm:spPr/>
      <dgm:t>
        <a:bodyPr/>
        <a:lstStyle/>
        <a:p>
          <a:endParaRPr lang="en-US"/>
        </a:p>
      </dgm:t>
    </dgm:pt>
    <dgm:pt modelId="{AE9E5A94-C6AE-474B-8EEE-4B9AA6CF91A2}" type="sibTrans" cxnId="{9503D908-5934-47A9-B134-475085685B43}">
      <dgm:prSet/>
      <dgm:spPr/>
      <dgm:t>
        <a:bodyPr/>
        <a:lstStyle/>
        <a:p>
          <a:endParaRPr lang="en-US"/>
        </a:p>
      </dgm:t>
    </dgm:pt>
    <dgm:pt modelId="{7C778E02-99EA-42EF-98DE-2B51E1779941}" type="pres">
      <dgm:prSet presAssocID="{8B667B85-30B1-4C1D-86BA-0B8FEA5447B8}" presName="linearFlow" presStyleCnt="0">
        <dgm:presLayoutVars>
          <dgm:dir/>
          <dgm:animLvl val="lvl"/>
          <dgm:resizeHandles val="exact"/>
        </dgm:presLayoutVars>
      </dgm:prSet>
      <dgm:spPr/>
      <dgm:t>
        <a:bodyPr/>
        <a:lstStyle/>
        <a:p>
          <a:endParaRPr lang="en-US"/>
        </a:p>
      </dgm:t>
    </dgm:pt>
    <dgm:pt modelId="{053F9D75-F70A-46C9-9E1A-A09F9E74BBD8}" type="pres">
      <dgm:prSet presAssocID="{B009AD4C-3699-4D0A-B001-81DB89F9B227}" presName="composite" presStyleCnt="0"/>
      <dgm:spPr/>
    </dgm:pt>
    <dgm:pt modelId="{7542FE4B-4B3A-4856-ABDE-351C9F629F9D}" type="pres">
      <dgm:prSet presAssocID="{B009AD4C-3699-4D0A-B001-81DB89F9B227}" presName="parentText" presStyleLbl="alignNode1" presStyleIdx="0" presStyleCnt="6">
        <dgm:presLayoutVars>
          <dgm:chMax val="1"/>
          <dgm:bulletEnabled val="1"/>
        </dgm:presLayoutVars>
      </dgm:prSet>
      <dgm:spPr/>
      <dgm:t>
        <a:bodyPr/>
        <a:lstStyle/>
        <a:p>
          <a:endParaRPr lang="en-US"/>
        </a:p>
      </dgm:t>
    </dgm:pt>
    <dgm:pt modelId="{E5CF3770-851B-4D98-959A-6171A97A6B03}" type="pres">
      <dgm:prSet presAssocID="{B009AD4C-3699-4D0A-B001-81DB89F9B227}" presName="descendantText" presStyleLbl="alignAcc1" presStyleIdx="0" presStyleCnt="6" custScaleY="144777" custLinFactNeighborX="915" custLinFactNeighborY="-949">
        <dgm:presLayoutVars>
          <dgm:bulletEnabled val="1"/>
        </dgm:presLayoutVars>
      </dgm:prSet>
      <dgm:spPr/>
      <dgm:t>
        <a:bodyPr/>
        <a:lstStyle/>
        <a:p>
          <a:endParaRPr lang="en-US"/>
        </a:p>
      </dgm:t>
    </dgm:pt>
    <dgm:pt modelId="{D3216E79-D688-4A92-8876-1726D1587109}" type="pres">
      <dgm:prSet presAssocID="{5E107256-A49E-4EFB-BEA8-558B2704FEAA}" presName="sp" presStyleCnt="0"/>
      <dgm:spPr/>
    </dgm:pt>
    <dgm:pt modelId="{4FFD381C-A37D-49BA-9236-995C62860B58}" type="pres">
      <dgm:prSet presAssocID="{1A9650CD-0579-42D1-9E4C-743A943AE102}" presName="composite" presStyleCnt="0"/>
      <dgm:spPr/>
    </dgm:pt>
    <dgm:pt modelId="{7E98498F-F17A-420B-B4A1-26D02C73F22A}" type="pres">
      <dgm:prSet presAssocID="{1A9650CD-0579-42D1-9E4C-743A943AE102}" presName="parentText" presStyleLbl="alignNode1" presStyleIdx="1" presStyleCnt="6">
        <dgm:presLayoutVars>
          <dgm:chMax val="1"/>
          <dgm:bulletEnabled val="1"/>
        </dgm:presLayoutVars>
      </dgm:prSet>
      <dgm:spPr/>
      <dgm:t>
        <a:bodyPr/>
        <a:lstStyle/>
        <a:p>
          <a:endParaRPr lang="en-US"/>
        </a:p>
      </dgm:t>
    </dgm:pt>
    <dgm:pt modelId="{BD8349A4-68C4-4F93-9717-3B45E97CCFF3}" type="pres">
      <dgm:prSet presAssocID="{1A9650CD-0579-42D1-9E4C-743A943AE102}" presName="descendantText" presStyleLbl="alignAcc1" presStyleIdx="1" presStyleCnt="6">
        <dgm:presLayoutVars>
          <dgm:bulletEnabled val="1"/>
        </dgm:presLayoutVars>
      </dgm:prSet>
      <dgm:spPr/>
      <dgm:t>
        <a:bodyPr/>
        <a:lstStyle/>
        <a:p>
          <a:endParaRPr lang="en-US"/>
        </a:p>
      </dgm:t>
    </dgm:pt>
    <dgm:pt modelId="{1DDA0453-954F-4D9E-8E51-9F0184E8D863}" type="pres">
      <dgm:prSet presAssocID="{E832CA36-7955-4122-B1BC-66DA5AC409CE}" presName="sp" presStyleCnt="0"/>
      <dgm:spPr/>
    </dgm:pt>
    <dgm:pt modelId="{25D0B362-1E9B-4784-8ABA-A74F6D9EBD5F}" type="pres">
      <dgm:prSet presAssocID="{1B734250-5823-4F5D-942B-DF061DDDE85D}" presName="composite" presStyleCnt="0"/>
      <dgm:spPr/>
    </dgm:pt>
    <dgm:pt modelId="{72DAEF34-1AE8-46AE-8D17-716D2D8372AC}" type="pres">
      <dgm:prSet presAssocID="{1B734250-5823-4F5D-942B-DF061DDDE85D}" presName="parentText" presStyleLbl="alignNode1" presStyleIdx="2" presStyleCnt="6">
        <dgm:presLayoutVars>
          <dgm:chMax val="1"/>
          <dgm:bulletEnabled val="1"/>
        </dgm:presLayoutVars>
      </dgm:prSet>
      <dgm:spPr/>
      <dgm:t>
        <a:bodyPr/>
        <a:lstStyle/>
        <a:p>
          <a:endParaRPr lang="en-US"/>
        </a:p>
      </dgm:t>
    </dgm:pt>
    <dgm:pt modelId="{0774B28C-B4E2-40A0-B5B8-EC1599E7486C}" type="pres">
      <dgm:prSet presAssocID="{1B734250-5823-4F5D-942B-DF061DDDE85D}" presName="descendantText" presStyleLbl="alignAcc1" presStyleIdx="2" presStyleCnt="6">
        <dgm:presLayoutVars>
          <dgm:bulletEnabled val="1"/>
        </dgm:presLayoutVars>
      </dgm:prSet>
      <dgm:spPr/>
      <dgm:t>
        <a:bodyPr/>
        <a:lstStyle/>
        <a:p>
          <a:endParaRPr lang="en-US"/>
        </a:p>
      </dgm:t>
    </dgm:pt>
    <dgm:pt modelId="{6080323B-0AB7-40A9-A018-3A22E7198BAB}" type="pres">
      <dgm:prSet presAssocID="{9602487C-ECDB-45C3-9A0A-5720A781EE1A}" presName="sp" presStyleCnt="0"/>
      <dgm:spPr/>
    </dgm:pt>
    <dgm:pt modelId="{4E3C588A-32D7-4C41-9A97-06E2C9ED7C61}" type="pres">
      <dgm:prSet presAssocID="{BD7A6526-A4E0-45CC-A68A-323BEA21D945}" presName="composite" presStyleCnt="0"/>
      <dgm:spPr/>
    </dgm:pt>
    <dgm:pt modelId="{DE850BA1-0EE4-4F32-A08D-D56CD7A55988}" type="pres">
      <dgm:prSet presAssocID="{BD7A6526-A4E0-45CC-A68A-323BEA21D945}" presName="parentText" presStyleLbl="alignNode1" presStyleIdx="3" presStyleCnt="6">
        <dgm:presLayoutVars>
          <dgm:chMax val="1"/>
          <dgm:bulletEnabled val="1"/>
        </dgm:presLayoutVars>
      </dgm:prSet>
      <dgm:spPr/>
      <dgm:t>
        <a:bodyPr/>
        <a:lstStyle/>
        <a:p>
          <a:endParaRPr lang="en-US"/>
        </a:p>
      </dgm:t>
    </dgm:pt>
    <dgm:pt modelId="{9FC3E824-A7E1-4CA2-AF59-E51E65A75A88}" type="pres">
      <dgm:prSet presAssocID="{BD7A6526-A4E0-45CC-A68A-323BEA21D945}" presName="descendantText" presStyleLbl="alignAcc1" presStyleIdx="3" presStyleCnt="6" custScaleY="131298">
        <dgm:presLayoutVars>
          <dgm:bulletEnabled val="1"/>
        </dgm:presLayoutVars>
      </dgm:prSet>
      <dgm:spPr/>
      <dgm:t>
        <a:bodyPr/>
        <a:lstStyle/>
        <a:p>
          <a:endParaRPr lang="en-US"/>
        </a:p>
      </dgm:t>
    </dgm:pt>
    <dgm:pt modelId="{B65B78F1-478F-4AFE-9D3A-35FD828CDBA9}" type="pres">
      <dgm:prSet presAssocID="{08F7BEFC-2835-40B5-A1C4-58CA8B5D1D76}" presName="sp" presStyleCnt="0"/>
      <dgm:spPr/>
    </dgm:pt>
    <dgm:pt modelId="{55A7E3A1-2721-4D44-B3A3-6BC6534EC007}" type="pres">
      <dgm:prSet presAssocID="{C0AD60F4-F554-465C-8808-E388C4241203}" presName="composite" presStyleCnt="0"/>
      <dgm:spPr/>
    </dgm:pt>
    <dgm:pt modelId="{2D3981AD-161F-4E47-AF7B-D4B7231CB7A1}" type="pres">
      <dgm:prSet presAssocID="{C0AD60F4-F554-465C-8808-E388C4241203}" presName="parentText" presStyleLbl="alignNode1" presStyleIdx="4" presStyleCnt="6">
        <dgm:presLayoutVars>
          <dgm:chMax val="1"/>
          <dgm:bulletEnabled val="1"/>
        </dgm:presLayoutVars>
      </dgm:prSet>
      <dgm:spPr/>
      <dgm:t>
        <a:bodyPr/>
        <a:lstStyle/>
        <a:p>
          <a:endParaRPr lang="en-US"/>
        </a:p>
      </dgm:t>
    </dgm:pt>
    <dgm:pt modelId="{4FC8AD53-9E35-459F-9F26-53DDFF0C2C28}" type="pres">
      <dgm:prSet presAssocID="{C0AD60F4-F554-465C-8808-E388C4241203}" presName="descendantText" presStyleLbl="alignAcc1" presStyleIdx="4" presStyleCnt="6" custScaleY="134427">
        <dgm:presLayoutVars>
          <dgm:bulletEnabled val="1"/>
        </dgm:presLayoutVars>
      </dgm:prSet>
      <dgm:spPr/>
      <dgm:t>
        <a:bodyPr/>
        <a:lstStyle/>
        <a:p>
          <a:endParaRPr lang="en-US"/>
        </a:p>
      </dgm:t>
    </dgm:pt>
    <dgm:pt modelId="{19B8FDAE-1D10-496E-A51D-6FDA7D58E9EA}" type="pres">
      <dgm:prSet presAssocID="{3D23ACE2-1CA7-43DD-8645-C73292A33CAE}" presName="sp" presStyleCnt="0"/>
      <dgm:spPr/>
    </dgm:pt>
    <dgm:pt modelId="{1787C6BF-3D3F-45BF-BE18-0325C133AC8D}" type="pres">
      <dgm:prSet presAssocID="{15B4D584-46EA-4FAD-8032-3FC2CDC272F5}" presName="composite" presStyleCnt="0"/>
      <dgm:spPr/>
    </dgm:pt>
    <dgm:pt modelId="{5783337E-05B9-4966-8CE4-ABEA4B0F4507}" type="pres">
      <dgm:prSet presAssocID="{15B4D584-46EA-4FAD-8032-3FC2CDC272F5}" presName="parentText" presStyleLbl="alignNode1" presStyleIdx="5" presStyleCnt="6">
        <dgm:presLayoutVars>
          <dgm:chMax val="1"/>
          <dgm:bulletEnabled val="1"/>
        </dgm:presLayoutVars>
      </dgm:prSet>
      <dgm:spPr/>
      <dgm:t>
        <a:bodyPr/>
        <a:lstStyle/>
        <a:p>
          <a:endParaRPr lang="en-US"/>
        </a:p>
      </dgm:t>
    </dgm:pt>
    <dgm:pt modelId="{13E88014-7352-45E0-866F-1E3BE6CEDDF8}" type="pres">
      <dgm:prSet presAssocID="{15B4D584-46EA-4FAD-8032-3FC2CDC272F5}" presName="descendantText" presStyleLbl="alignAcc1" presStyleIdx="5" presStyleCnt="6">
        <dgm:presLayoutVars>
          <dgm:bulletEnabled val="1"/>
        </dgm:presLayoutVars>
      </dgm:prSet>
      <dgm:spPr/>
      <dgm:t>
        <a:bodyPr/>
        <a:lstStyle/>
        <a:p>
          <a:endParaRPr lang="en-US"/>
        </a:p>
      </dgm:t>
    </dgm:pt>
  </dgm:ptLst>
  <dgm:cxnLst>
    <dgm:cxn modelId="{66D1F214-4597-465A-BF2A-585F14DDCC37}" type="presOf" srcId="{65F3B359-C78D-41D8-9892-4A2B1EBAEC29}" destId="{9FC3E824-A7E1-4CA2-AF59-E51E65A75A88}" srcOrd="0" destOrd="0" presId="urn:microsoft.com/office/officeart/2005/8/layout/chevron2"/>
    <dgm:cxn modelId="{76D08295-0079-4315-A4F8-07CFD2229CE8}" type="presOf" srcId="{8B667B85-30B1-4C1D-86BA-0B8FEA5447B8}" destId="{7C778E02-99EA-42EF-98DE-2B51E1779941}" srcOrd="0" destOrd="0" presId="urn:microsoft.com/office/officeart/2005/8/layout/chevron2"/>
    <dgm:cxn modelId="{34882639-FD28-4C18-8A95-04AE7DC2F245}" type="presOf" srcId="{DC73B377-770F-456B-9221-C97080E3BA2F}" destId="{BD8349A4-68C4-4F93-9717-3B45E97CCFF3}" srcOrd="0" destOrd="0" presId="urn:microsoft.com/office/officeart/2005/8/layout/chevron2"/>
    <dgm:cxn modelId="{C802438F-EC39-4ED1-A1BA-491FC746D634}" type="presOf" srcId="{B009AD4C-3699-4D0A-B001-81DB89F9B227}" destId="{7542FE4B-4B3A-4856-ABDE-351C9F629F9D}" srcOrd="0" destOrd="0" presId="urn:microsoft.com/office/officeart/2005/8/layout/chevron2"/>
    <dgm:cxn modelId="{CC61B387-6A05-4925-93BD-2843F7E2D2F1}" type="presOf" srcId="{BD7A6526-A4E0-45CC-A68A-323BEA21D945}" destId="{DE850BA1-0EE4-4F32-A08D-D56CD7A55988}" srcOrd="0" destOrd="0" presId="urn:microsoft.com/office/officeart/2005/8/layout/chevron2"/>
    <dgm:cxn modelId="{8BFC74C4-71E1-4CD1-9863-1B68B3015D35}" srcId="{8B667B85-30B1-4C1D-86BA-0B8FEA5447B8}" destId="{C0AD60F4-F554-465C-8808-E388C4241203}" srcOrd="4" destOrd="0" parTransId="{7DF45BAF-74DD-4C26-8A45-E6DE8C0A3577}" sibTransId="{3D23ACE2-1CA7-43DD-8645-C73292A33CAE}"/>
    <dgm:cxn modelId="{707CCF0A-CEF7-49A5-8F73-92E9891FF1A1}" type="presOf" srcId="{1B734250-5823-4F5D-942B-DF061DDDE85D}" destId="{72DAEF34-1AE8-46AE-8D17-716D2D8372AC}" srcOrd="0" destOrd="0" presId="urn:microsoft.com/office/officeart/2005/8/layout/chevron2"/>
    <dgm:cxn modelId="{5ABAD616-0A7C-48D3-A0CE-BD75E5B78B21}" srcId="{B009AD4C-3699-4D0A-B001-81DB89F9B227}" destId="{D9B608AA-9F50-4D5E-BFD0-F6A91A0B05F8}" srcOrd="0" destOrd="0" parTransId="{6B414929-F993-4E81-9486-2EDC43CFD7D3}" sibTransId="{F4D4E46B-FC77-44CA-82FC-D9DC555FBE7E}"/>
    <dgm:cxn modelId="{9399850F-8684-4B24-957C-35270C378BFF}" type="presOf" srcId="{3E73222F-909E-4935-862D-E9415A5B8A38}" destId="{0774B28C-B4E2-40A0-B5B8-EC1599E7486C}" srcOrd="0" destOrd="0" presId="urn:microsoft.com/office/officeart/2005/8/layout/chevron2"/>
    <dgm:cxn modelId="{EFFBC2D3-8D70-431B-A68D-3EF144DC764A}" srcId="{8B667B85-30B1-4C1D-86BA-0B8FEA5447B8}" destId="{15B4D584-46EA-4FAD-8032-3FC2CDC272F5}" srcOrd="5" destOrd="0" parTransId="{DFAD3A53-4B2A-4513-8AAF-CACE13A02805}" sibTransId="{08CDF0B0-AAEE-4A70-ACAB-52E0E51FD3A1}"/>
    <dgm:cxn modelId="{9503D908-5934-47A9-B134-475085685B43}" srcId="{15B4D584-46EA-4FAD-8032-3FC2CDC272F5}" destId="{30CAB1AA-7A59-4183-A23C-1DB03D2CB262}" srcOrd="0" destOrd="0" parTransId="{484CFEC3-5758-4715-9DDA-3B8961BE3B66}" sibTransId="{AE9E5A94-C6AE-474B-8EEE-4B9AA6CF91A2}"/>
    <dgm:cxn modelId="{550E16D9-A276-40B1-8B4A-CF5252093835}" srcId="{8B667B85-30B1-4C1D-86BA-0B8FEA5447B8}" destId="{1B734250-5823-4F5D-942B-DF061DDDE85D}" srcOrd="2" destOrd="0" parTransId="{FC7E88F4-BBEE-42D2-B538-E8DB59105674}" sibTransId="{9602487C-ECDB-45C3-9A0A-5720A781EE1A}"/>
    <dgm:cxn modelId="{86533944-C8EF-476D-A84D-5376E0182CC2}" srcId="{BD7A6526-A4E0-45CC-A68A-323BEA21D945}" destId="{65F3B359-C78D-41D8-9892-4A2B1EBAEC29}" srcOrd="0" destOrd="0" parTransId="{88B1D9A8-9A7C-43DA-A501-9DDADF4DA85A}" sibTransId="{192F6004-A842-42D6-BA55-2D71E0A0201E}"/>
    <dgm:cxn modelId="{E9D0F357-28E1-4BC6-8251-ABC97E30FFFF}" type="presOf" srcId="{30CAB1AA-7A59-4183-A23C-1DB03D2CB262}" destId="{13E88014-7352-45E0-866F-1E3BE6CEDDF8}" srcOrd="0" destOrd="0" presId="urn:microsoft.com/office/officeart/2005/8/layout/chevron2"/>
    <dgm:cxn modelId="{DC219980-72F1-4DC8-BBDB-6D28CC4AA2BB}" srcId="{1B734250-5823-4F5D-942B-DF061DDDE85D}" destId="{3E73222F-909E-4935-862D-E9415A5B8A38}" srcOrd="0" destOrd="0" parTransId="{AD972C21-1366-4DFB-A885-F0EE661A3200}" sibTransId="{793B21AC-3FCE-4CAF-98F8-13D2CAEAF5F6}"/>
    <dgm:cxn modelId="{A39181E4-2E8A-44CF-9ECC-7068B290082F}" type="presOf" srcId="{0F8D8E45-DBCE-41E3-820F-54ACEA382331}" destId="{4FC8AD53-9E35-459F-9F26-53DDFF0C2C28}" srcOrd="0" destOrd="0" presId="urn:microsoft.com/office/officeart/2005/8/layout/chevron2"/>
    <dgm:cxn modelId="{35DDA8A5-7B32-4D42-A494-68B2413C0878}" srcId="{1A9650CD-0579-42D1-9E4C-743A943AE102}" destId="{DC73B377-770F-456B-9221-C97080E3BA2F}" srcOrd="0" destOrd="0" parTransId="{2F1188DB-FFE1-4D0F-AB2B-28867B438422}" sibTransId="{4198922D-AA4A-4CB0-A721-D962CEFC7F91}"/>
    <dgm:cxn modelId="{672417DE-9238-47CB-A9DC-09B741392DDE}" type="presOf" srcId="{C0AD60F4-F554-465C-8808-E388C4241203}" destId="{2D3981AD-161F-4E47-AF7B-D4B7231CB7A1}" srcOrd="0" destOrd="0" presId="urn:microsoft.com/office/officeart/2005/8/layout/chevron2"/>
    <dgm:cxn modelId="{968C118C-9BE9-4BFA-98E5-1B47BD56629F}" srcId="{8B667B85-30B1-4C1D-86BA-0B8FEA5447B8}" destId="{BD7A6526-A4E0-45CC-A68A-323BEA21D945}" srcOrd="3" destOrd="0" parTransId="{AEDFE68B-46CE-4199-9EE4-209EDA15FC6B}" sibTransId="{08F7BEFC-2835-40B5-A1C4-58CA8B5D1D76}"/>
    <dgm:cxn modelId="{14AA0EC7-2EEA-48CB-A4AE-24FD807DB629}" srcId="{8B667B85-30B1-4C1D-86BA-0B8FEA5447B8}" destId="{1A9650CD-0579-42D1-9E4C-743A943AE102}" srcOrd="1" destOrd="0" parTransId="{90BCB47A-FA8B-4ED2-B36B-BE58DBCDB237}" sibTransId="{E832CA36-7955-4122-B1BC-66DA5AC409CE}"/>
    <dgm:cxn modelId="{D2A1D714-2894-49CC-AB59-FC9298321CCA}" type="presOf" srcId="{15B4D584-46EA-4FAD-8032-3FC2CDC272F5}" destId="{5783337E-05B9-4966-8CE4-ABEA4B0F4507}" srcOrd="0" destOrd="0" presId="urn:microsoft.com/office/officeart/2005/8/layout/chevron2"/>
    <dgm:cxn modelId="{CD25DEEF-5D68-4BC9-9F19-41D1323A182A}" type="presOf" srcId="{1A9650CD-0579-42D1-9E4C-743A943AE102}" destId="{7E98498F-F17A-420B-B4A1-26D02C73F22A}" srcOrd="0" destOrd="0" presId="urn:microsoft.com/office/officeart/2005/8/layout/chevron2"/>
    <dgm:cxn modelId="{525C6D02-AD93-4A62-A019-9B4155259CD1}" type="presOf" srcId="{D9B608AA-9F50-4D5E-BFD0-F6A91A0B05F8}" destId="{E5CF3770-851B-4D98-959A-6171A97A6B03}" srcOrd="0" destOrd="0" presId="urn:microsoft.com/office/officeart/2005/8/layout/chevron2"/>
    <dgm:cxn modelId="{E207DBF0-B688-4ABE-B15F-BF7FEE0CA692}" srcId="{8B667B85-30B1-4C1D-86BA-0B8FEA5447B8}" destId="{B009AD4C-3699-4D0A-B001-81DB89F9B227}" srcOrd="0" destOrd="0" parTransId="{02A307AB-B1F9-4FCA-B656-93F7BBB4D644}" sibTransId="{5E107256-A49E-4EFB-BEA8-558B2704FEAA}"/>
    <dgm:cxn modelId="{D4BF4588-08B3-4BCE-B2B5-031B4FD88AB9}" srcId="{C0AD60F4-F554-465C-8808-E388C4241203}" destId="{0F8D8E45-DBCE-41E3-820F-54ACEA382331}" srcOrd="0" destOrd="0" parTransId="{5D0AC3AA-E6FD-4F2C-8510-5E5CA14B894C}" sibTransId="{E7C169FC-B562-4531-AE2F-71649E564242}"/>
    <dgm:cxn modelId="{17410A0F-7708-4D68-AB8A-7345881B539F}" type="presParOf" srcId="{7C778E02-99EA-42EF-98DE-2B51E1779941}" destId="{053F9D75-F70A-46C9-9E1A-A09F9E74BBD8}" srcOrd="0" destOrd="0" presId="urn:microsoft.com/office/officeart/2005/8/layout/chevron2"/>
    <dgm:cxn modelId="{00D40B8F-0DA8-46AB-BCF0-E835C01CCE41}" type="presParOf" srcId="{053F9D75-F70A-46C9-9E1A-A09F9E74BBD8}" destId="{7542FE4B-4B3A-4856-ABDE-351C9F629F9D}" srcOrd="0" destOrd="0" presId="urn:microsoft.com/office/officeart/2005/8/layout/chevron2"/>
    <dgm:cxn modelId="{3DDBE389-3F11-41AB-9DA8-2C1D9215245B}" type="presParOf" srcId="{053F9D75-F70A-46C9-9E1A-A09F9E74BBD8}" destId="{E5CF3770-851B-4D98-959A-6171A97A6B03}" srcOrd="1" destOrd="0" presId="urn:microsoft.com/office/officeart/2005/8/layout/chevron2"/>
    <dgm:cxn modelId="{9707DBF2-B068-4797-9378-0098940EE193}" type="presParOf" srcId="{7C778E02-99EA-42EF-98DE-2B51E1779941}" destId="{D3216E79-D688-4A92-8876-1726D1587109}" srcOrd="1" destOrd="0" presId="urn:microsoft.com/office/officeart/2005/8/layout/chevron2"/>
    <dgm:cxn modelId="{B2023C62-CF45-4F09-8402-EF12EEFFB78A}" type="presParOf" srcId="{7C778E02-99EA-42EF-98DE-2B51E1779941}" destId="{4FFD381C-A37D-49BA-9236-995C62860B58}" srcOrd="2" destOrd="0" presId="urn:microsoft.com/office/officeart/2005/8/layout/chevron2"/>
    <dgm:cxn modelId="{E2ADF061-A7CB-44BD-B084-8E780DA6DDDF}" type="presParOf" srcId="{4FFD381C-A37D-49BA-9236-995C62860B58}" destId="{7E98498F-F17A-420B-B4A1-26D02C73F22A}" srcOrd="0" destOrd="0" presId="urn:microsoft.com/office/officeart/2005/8/layout/chevron2"/>
    <dgm:cxn modelId="{2F6D6674-995F-4747-98E3-FF87DDF09BE3}" type="presParOf" srcId="{4FFD381C-A37D-49BA-9236-995C62860B58}" destId="{BD8349A4-68C4-4F93-9717-3B45E97CCFF3}" srcOrd="1" destOrd="0" presId="urn:microsoft.com/office/officeart/2005/8/layout/chevron2"/>
    <dgm:cxn modelId="{C71E9B42-8663-4A8F-9C32-92437DBD1A05}" type="presParOf" srcId="{7C778E02-99EA-42EF-98DE-2B51E1779941}" destId="{1DDA0453-954F-4D9E-8E51-9F0184E8D863}" srcOrd="3" destOrd="0" presId="urn:microsoft.com/office/officeart/2005/8/layout/chevron2"/>
    <dgm:cxn modelId="{86BA38D3-6CC4-4D1A-A6E2-C3635122B00E}" type="presParOf" srcId="{7C778E02-99EA-42EF-98DE-2B51E1779941}" destId="{25D0B362-1E9B-4784-8ABA-A74F6D9EBD5F}" srcOrd="4" destOrd="0" presId="urn:microsoft.com/office/officeart/2005/8/layout/chevron2"/>
    <dgm:cxn modelId="{09EEA702-DB21-43A8-9321-D30CA33C1429}" type="presParOf" srcId="{25D0B362-1E9B-4784-8ABA-A74F6D9EBD5F}" destId="{72DAEF34-1AE8-46AE-8D17-716D2D8372AC}" srcOrd="0" destOrd="0" presId="urn:microsoft.com/office/officeart/2005/8/layout/chevron2"/>
    <dgm:cxn modelId="{0214CA65-1B40-46FD-9D0D-C67DC77F9FE1}" type="presParOf" srcId="{25D0B362-1E9B-4784-8ABA-A74F6D9EBD5F}" destId="{0774B28C-B4E2-40A0-B5B8-EC1599E7486C}" srcOrd="1" destOrd="0" presId="urn:microsoft.com/office/officeart/2005/8/layout/chevron2"/>
    <dgm:cxn modelId="{A2BF0B86-A420-44B4-B8C9-3A06E16229BB}" type="presParOf" srcId="{7C778E02-99EA-42EF-98DE-2B51E1779941}" destId="{6080323B-0AB7-40A9-A018-3A22E7198BAB}" srcOrd="5" destOrd="0" presId="urn:microsoft.com/office/officeart/2005/8/layout/chevron2"/>
    <dgm:cxn modelId="{6C61E7CE-E35E-473E-9A1D-A53D071DC311}" type="presParOf" srcId="{7C778E02-99EA-42EF-98DE-2B51E1779941}" destId="{4E3C588A-32D7-4C41-9A97-06E2C9ED7C61}" srcOrd="6" destOrd="0" presId="urn:microsoft.com/office/officeart/2005/8/layout/chevron2"/>
    <dgm:cxn modelId="{5B25E96D-D5F2-4374-A2A6-FBB5377BC89C}" type="presParOf" srcId="{4E3C588A-32D7-4C41-9A97-06E2C9ED7C61}" destId="{DE850BA1-0EE4-4F32-A08D-D56CD7A55988}" srcOrd="0" destOrd="0" presId="urn:microsoft.com/office/officeart/2005/8/layout/chevron2"/>
    <dgm:cxn modelId="{EBCF1436-0415-4131-B145-FF087F40AB44}" type="presParOf" srcId="{4E3C588A-32D7-4C41-9A97-06E2C9ED7C61}" destId="{9FC3E824-A7E1-4CA2-AF59-E51E65A75A88}" srcOrd="1" destOrd="0" presId="urn:microsoft.com/office/officeart/2005/8/layout/chevron2"/>
    <dgm:cxn modelId="{2B256962-4E35-42CD-BED3-21FA5F158DC4}" type="presParOf" srcId="{7C778E02-99EA-42EF-98DE-2B51E1779941}" destId="{B65B78F1-478F-4AFE-9D3A-35FD828CDBA9}" srcOrd="7" destOrd="0" presId="urn:microsoft.com/office/officeart/2005/8/layout/chevron2"/>
    <dgm:cxn modelId="{F3209EF1-F7E2-49DC-888B-74F11F80D8A2}" type="presParOf" srcId="{7C778E02-99EA-42EF-98DE-2B51E1779941}" destId="{55A7E3A1-2721-4D44-B3A3-6BC6534EC007}" srcOrd="8" destOrd="0" presId="urn:microsoft.com/office/officeart/2005/8/layout/chevron2"/>
    <dgm:cxn modelId="{9BACF25E-5198-49DB-96AA-0BE845B28275}" type="presParOf" srcId="{55A7E3A1-2721-4D44-B3A3-6BC6534EC007}" destId="{2D3981AD-161F-4E47-AF7B-D4B7231CB7A1}" srcOrd="0" destOrd="0" presId="urn:microsoft.com/office/officeart/2005/8/layout/chevron2"/>
    <dgm:cxn modelId="{63E0E06C-F60B-4ABC-B7E0-C522E590ED88}" type="presParOf" srcId="{55A7E3A1-2721-4D44-B3A3-6BC6534EC007}" destId="{4FC8AD53-9E35-459F-9F26-53DDFF0C2C28}" srcOrd="1" destOrd="0" presId="urn:microsoft.com/office/officeart/2005/8/layout/chevron2"/>
    <dgm:cxn modelId="{F595379A-E83F-4EF3-B57A-8066CBB30DC5}" type="presParOf" srcId="{7C778E02-99EA-42EF-98DE-2B51E1779941}" destId="{19B8FDAE-1D10-496E-A51D-6FDA7D58E9EA}" srcOrd="9" destOrd="0" presId="urn:microsoft.com/office/officeart/2005/8/layout/chevron2"/>
    <dgm:cxn modelId="{DC68D7A2-99E9-4AC5-B720-5BD83C9CEC9E}" type="presParOf" srcId="{7C778E02-99EA-42EF-98DE-2B51E1779941}" destId="{1787C6BF-3D3F-45BF-BE18-0325C133AC8D}" srcOrd="10" destOrd="0" presId="urn:microsoft.com/office/officeart/2005/8/layout/chevron2"/>
    <dgm:cxn modelId="{435A10AB-E419-4D0D-B1CC-7E10F2331E2F}" type="presParOf" srcId="{1787C6BF-3D3F-45BF-BE18-0325C133AC8D}" destId="{5783337E-05B9-4966-8CE4-ABEA4B0F4507}" srcOrd="0" destOrd="0" presId="urn:microsoft.com/office/officeart/2005/8/layout/chevron2"/>
    <dgm:cxn modelId="{6BCAEE23-529A-4850-AE4A-8FDA0F1E3A12}" type="presParOf" srcId="{1787C6BF-3D3F-45BF-BE18-0325C133AC8D}" destId="{13E88014-7352-45E0-866F-1E3BE6CEDDF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effectLst/>
            </a:rPr>
            <a:t>Overview of Unit Design</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Desired Results</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Teachers in Unit Design</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a:solidFill>
          <a:srgbClr val="FFFF85">
            <a:alpha val="90000"/>
          </a:srgbClr>
        </a:solidFill>
      </dgm:spPr>
      <dgm:t>
        <a:bodyPr/>
        <a:lstStyle/>
        <a:p>
          <a:r>
            <a:rPr lang="en-US" sz="2400" b="1" dirty="0" smtClean="0"/>
            <a:t>Learning Plan</a:t>
          </a:r>
          <a:endParaRPr lang="en-US" sz="2400" b="1"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30106">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31195"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31450" custScaleY="101595"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31451" custScaleY="99685">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31840" custScaleY="100716">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31840" custScaleY="99931">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31195" custScaleY="100224" custLinFactNeighborX="-2344">
        <dgm:presLayoutVars>
          <dgm:bulletEnabled val="1"/>
        </dgm:presLayoutVars>
      </dgm:prSet>
      <dgm:spPr/>
      <dgm:t>
        <a:bodyPr/>
        <a:lstStyle/>
        <a:p>
          <a:endParaRPr lang="en-US"/>
        </a:p>
      </dgm:t>
    </dgm:pt>
  </dgm:ptLst>
  <dgm:cxnLst>
    <dgm:cxn modelId="{91180A24-B152-465C-BB60-BDEDB9321E6F}" type="presOf" srcId="{E2B7F8FC-10AD-4B06-B4C7-BEB6C56223E7}" destId="{885DB2E2-94C8-4BD6-A25B-A6DF9906D3CD}" srcOrd="0" destOrd="0" presId="urn:microsoft.com/office/officeart/2005/8/layout/hierarchy3"/>
    <dgm:cxn modelId="{9A5B2311-48B7-4376-B053-9DCAD35502FC}" type="presOf" srcId="{C49DE7C9-3CCD-4A68-9AF1-4959318AB8CE}" destId="{01013C70-3796-4887-98D0-B93D667D085C}" srcOrd="1" destOrd="0" presId="urn:microsoft.com/office/officeart/2005/8/layout/hierarchy3"/>
    <dgm:cxn modelId="{701BE88B-3F39-42CC-8A35-57BA3F162AE6}" type="presOf" srcId="{341FAF17-635B-4F4F-B082-017E972455B5}" destId="{D6D83934-8F65-4CE3-BDF6-A562D014C213}"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1F14077A-DA69-4118-8DCB-C18235300405}" srcId="{B217A518-BEE6-4DD9-9286-89D1EA55A1ED}" destId="{C49DE7C9-3CCD-4A68-9AF1-4959318AB8CE}" srcOrd="0" destOrd="0" parTransId="{56D9DDAE-EE37-44E5-B4BB-BEF2BDF040B6}" sibTransId="{ED450566-2D8F-4675-ABE7-01F032F94DCF}"/>
    <dgm:cxn modelId="{5DF24291-7FCD-4265-A353-0C0E96632385}" type="presOf" srcId="{4CEF7E45-4567-436B-A172-35DEBBA146F4}" destId="{EAE06A4B-E2F4-450E-A32E-CE90F69ACE9D}"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0A4D758D-E71A-4461-A7C6-AAEB621DBFD2}" srcId="{C49DE7C9-3CCD-4A68-9AF1-4959318AB8CE}" destId="{58DCE318-75B7-47FE-8525-3043B002245B}" srcOrd="1" destOrd="0" parTransId="{BC6540E0-3144-49F0-80D0-9F9B86DC9743}" sibTransId="{BF559BCD-F96A-4782-96F3-9CA01DC5FE36}"/>
    <dgm:cxn modelId="{EAB42DEA-D8E7-4FA2-9BF4-D19DE1CB4A90}" srcId="{C49DE7C9-3CCD-4A68-9AF1-4959318AB8CE}" destId="{8C238388-DF82-4EF2-9204-809B310B1FB3}" srcOrd="4" destOrd="0" parTransId="{4CEF7E45-4567-436B-A172-35DEBBA146F4}" sibTransId="{FB183792-941E-4EFE-A465-12E4D6FB8212}"/>
    <dgm:cxn modelId="{07A6B354-9B39-4618-B050-B21CD0748416}" type="presOf" srcId="{C49DE7C9-3CCD-4A68-9AF1-4959318AB8CE}" destId="{18B331A4-2A99-4364-B5B4-8854F2CECE91}" srcOrd="0" destOrd="0" presId="urn:microsoft.com/office/officeart/2005/8/layout/hierarchy3"/>
    <dgm:cxn modelId="{D2485DF7-34FF-4CA0-81CB-2EF7BC58B404}" type="presOf" srcId="{8691F7BC-3BF2-4274-8C3C-961D302C3E80}" destId="{ABA4AD6F-2F38-4BDD-9216-4EDB340AA554}" srcOrd="0" destOrd="0" presId="urn:microsoft.com/office/officeart/2005/8/layout/hierarchy3"/>
    <dgm:cxn modelId="{6DA06F1C-2DB3-43D3-B325-DB4715E2F411}" type="presOf" srcId="{7D0CC601-3257-4A22-84A7-2E6DB456EE43}" destId="{4023C7BC-B81F-415D-9331-3B05B09BCB9D}" srcOrd="0" destOrd="0" presId="urn:microsoft.com/office/officeart/2005/8/layout/hierarchy3"/>
    <dgm:cxn modelId="{C8F3975E-013B-4DB7-827B-D4324E49D701}" type="presOf" srcId="{40CAD029-3C99-4E8D-98B4-2953D52807B2}" destId="{0ECFACD2-E546-4248-9C0E-3A50A1F0895C}" srcOrd="0" destOrd="0" presId="urn:microsoft.com/office/officeart/2005/8/layout/hierarchy3"/>
    <dgm:cxn modelId="{9D1A85B3-7EFC-4A0C-B606-E9A1D6573FC0}" srcId="{C49DE7C9-3CCD-4A68-9AF1-4959318AB8CE}" destId="{7D0CC601-3257-4A22-84A7-2E6DB456EE43}" srcOrd="6" destOrd="0" parTransId="{341FAF17-635B-4F4F-B082-017E972455B5}" sibTransId="{92230D1C-C355-4D78-9A0D-E064499AC3B6}"/>
    <dgm:cxn modelId="{B3F5C338-9E64-4598-8003-D21FBE1938EF}" type="presOf" srcId="{875902B6-D7AA-46D0-A995-D11880EA2FD1}" destId="{30415E90-D52D-48D0-83BA-D69F81D22A24}" srcOrd="0" destOrd="0" presId="urn:microsoft.com/office/officeart/2005/8/layout/hierarchy3"/>
    <dgm:cxn modelId="{0019589D-31FD-462E-9B86-252473B5351D}" type="presOf" srcId="{01677119-4045-431C-B853-E26F7E884148}" destId="{725300A4-7A1C-40A2-A020-57CA6A1A3BF0}" srcOrd="0" destOrd="0" presId="urn:microsoft.com/office/officeart/2005/8/layout/hierarchy3"/>
    <dgm:cxn modelId="{D7A232CC-1119-457C-AB74-B3BC4E177AC0}" type="presOf" srcId="{8C238388-DF82-4EF2-9204-809B310B1FB3}" destId="{DE7641CE-B900-42CE-95C2-E273ADCC88DD}" srcOrd="0" destOrd="0" presId="urn:microsoft.com/office/officeart/2005/8/layout/hierarchy3"/>
    <dgm:cxn modelId="{78CB39B5-067C-440D-A548-69B5872679D3}" type="presOf" srcId="{EF4E6064-2222-4025-843B-774CAA10FB18}" destId="{0406E04E-E93F-457E-87F7-A76954C0A595}" srcOrd="0" destOrd="0" presId="urn:microsoft.com/office/officeart/2005/8/layout/hierarchy3"/>
    <dgm:cxn modelId="{B67AD9F6-0001-4D57-B48E-E125747617C7}" type="presOf" srcId="{BC6540E0-3144-49F0-80D0-9F9B86DC9743}" destId="{19D262A1-4F11-47A2-91BC-C1BB23103FA7}" srcOrd="0" destOrd="0" presId="urn:microsoft.com/office/officeart/2005/8/layout/hierarchy3"/>
    <dgm:cxn modelId="{3949D096-7CC2-4CB9-A69F-1F1FA222BFED}" type="presOf" srcId="{B217A518-BEE6-4DD9-9286-89D1EA55A1ED}" destId="{96FF3DE8-3675-4CB8-B07C-3DCAFF305E01}"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071D0117-D76E-463D-89A6-28B53A9FC6BF}" type="presOf" srcId="{BD23E557-7C98-4DE1-8314-D7BD845DAFE9}" destId="{199D0DAA-F8E9-49A7-864C-8F57EB052505}" srcOrd="0" destOrd="0" presId="urn:microsoft.com/office/officeart/2005/8/layout/hierarchy3"/>
    <dgm:cxn modelId="{3E59DD33-D77C-43E7-9AE8-BFB29C672BBA}" type="presOf" srcId="{EF8DE587-9847-40DC-9A6D-C684684E3EAA}" destId="{0912B255-822D-42AD-8D51-EAD24CC90B92}" srcOrd="0" destOrd="0" presId="urn:microsoft.com/office/officeart/2005/8/layout/hierarchy3"/>
    <dgm:cxn modelId="{02F12E16-44AA-4C61-BC9C-36E603C9E70E}" type="presOf" srcId="{58DCE318-75B7-47FE-8525-3043B002245B}" destId="{9825A28B-C7C5-4204-94C3-E8D7000EEC4F}" srcOrd="0"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B49A81CB-0EF5-45C1-A52B-7DFFCFE7E031}" type="presParOf" srcId="{96FF3DE8-3675-4CB8-B07C-3DCAFF305E01}" destId="{9DD75A0C-E450-4BE0-810F-123BF65818C1}" srcOrd="0" destOrd="0" presId="urn:microsoft.com/office/officeart/2005/8/layout/hierarchy3"/>
    <dgm:cxn modelId="{850AC2F8-622B-478A-9635-643ED6758E1F}" type="presParOf" srcId="{9DD75A0C-E450-4BE0-810F-123BF65818C1}" destId="{0A884521-68A1-4C12-8831-974241E448AA}" srcOrd="0" destOrd="0" presId="urn:microsoft.com/office/officeart/2005/8/layout/hierarchy3"/>
    <dgm:cxn modelId="{48542D33-4873-44A5-AE91-5D95232E0764}" type="presParOf" srcId="{0A884521-68A1-4C12-8831-974241E448AA}" destId="{18B331A4-2A99-4364-B5B4-8854F2CECE91}" srcOrd="0" destOrd="0" presId="urn:microsoft.com/office/officeart/2005/8/layout/hierarchy3"/>
    <dgm:cxn modelId="{27808107-0B7F-412F-9C41-2DD7B47A491E}" type="presParOf" srcId="{0A884521-68A1-4C12-8831-974241E448AA}" destId="{01013C70-3796-4887-98D0-B93D667D085C}" srcOrd="1" destOrd="0" presId="urn:microsoft.com/office/officeart/2005/8/layout/hierarchy3"/>
    <dgm:cxn modelId="{894EF2C5-5418-41D0-9D18-C7F5D0D514F9}" type="presParOf" srcId="{9DD75A0C-E450-4BE0-810F-123BF65818C1}" destId="{7530FBDF-F41C-4729-BAE1-3909AC81C7F2}" srcOrd="1" destOrd="0" presId="urn:microsoft.com/office/officeart/2005/8/layout/hierarchy3"/>
    <dgm:cxn modelId="{17C7C7E7-6AF8-4CFA-8949-6959AFBD1A38}" type="presParOf" srcId="{7530FBDF-F41C-4729-BAE1-3909AC81C7F2}" destId="{0912B255-822D-42AD-8D51-EAD24CC90B92}" srcOrd="0" destOrd="0" presId="urn:microsoft.com/office/officeart/2005/8/layout/hierarchy3"/>
    <dgm:cxn modelId="{4D7FA57A-3000-4DD9-9614-04E000402A36}" type="presParOf" srcId="{7530FBDF-F41C-4729-BAE1-3909AC81C7F2}" destId="{30415E90-D52D-48D0-83BA-D69F81D22A24}" srcOrd="1" destOrd="0" presId="urn:microsoft.com/office/officeart/2005/8/layout/hierarchy3"/>
    <dgm:cxn modelId="{6FC3D798-93A2-4317-9022-3CAF0AB6DC8C}" type="presParOf" srcId="{7530FBDF-F41C-4729-BAE1-3909AC81C7F2}" destId="{19D262A1-4F11-47A2-91BC-C1BB23103FA7}" srcOrd="2" destOrd="0" presId="urn:microsoft.com/office/officeart/2005/8/layout/hierarchy3"/>
    <dgm:cxn modelId="{E2AF9A18-B93F-4755-8ADF-F22B3E6B16F4}" type="presParOf" srcId="{7530FBDF-F41C-4729-BAE1-3909AC81C7F2}" destId="{9825A28B-C7C5-4204-94C3-E8D7000EEC4F}" srcOrd="3" destOrd="0" presId="urn:microsoft.com/office/officeart/2005/8/layout/hierarchy3"/>
    <dgm:cxn modelId="{EA7B6D32-B177-452D-A40D-0F5F62C91D2D}" type="presParOf" srcId="{7530FBDF-F41C-4729-BAE1-3909AC81C7F2}" destId="{0ECFACD2-E546-4248-9C0E-3A50A1F0895C}" srcOrd="4" destOrd="0" presId="urn:microsoft.com/office/officeart/2005/8/layout/hierarchy3"/>
    <dgm:cxn modelId="{941E0C12-43B2-4A3A-B285-DC95257E9D08}" type="presParOf" srcId="{7530FBDF-F41C-4729-BAE1-3909AC81C7F2}" destId="{ABA4AD6F-2F38-4BDD-9216-4EDB340AA554}" srcOrd="5" destOrd="0" presId="urn:microsoft.com/office/officeart/2005/8/layout/hierarchy3"/>
    <dgm:cxn modelId="{F1E864FF-B20C-4BCD-BCE2-81811EF1763B}" type="presParOf" srcId="{7530FBDF-F41C-4729-BAE1-3909AC81C7F2}" destId="{0406E04E-E93F-457E-87F7-A76954C0A595}" srcOrd="6" destOrd="0" presId="urn:microsoft.com/office/officeart/2005/8/layout/hierarchy3"/>
    <dgm:cxn modelId="{60FDA803-9FF1-48AC-B683-FD51E3242174}" type="presParOf" srcId="{7530FBDF-F41C-4729-BAE1-3909AC81C7F2}" destId="{885DB2E2-94C8-4BD6-A25B-A6DF9906D3CD}" srcOrd="7" destOrd="0" presId="urn:microsoft.com/office/officeart/2005/8/layout/hierarchy3"/>
    <dgm:cxn modelId="{6CC327EB-6A0C-4F56-8DAF-910394F26A48}" type="presParOf" srcId="{7530FBDF-F41C-4729-BAE1-3909AC81C7F2}" destId="{EAE06A4B-E2F4-450E-A32E-CE90F69ACE9D}" srcOrd="8" destOrd="0" presId="urn:microsoft.com/office/officeart/2005/8/layout/hierarchy3"/>
    <dgm:cxn modelId="{72FF319E-4031-474F-A2E5-EBA07EE84A9C}" type="presParOf" srcId="{7530FBDF-F41C-4729-BAE1-3909AC81C7F2}" destId="{DE7641CE-B900-42CE-95C2-E273ADCC88DD}" srcOrd="9" destOrd="0" presId="urn:microsoft.com/office/officeart/2005/8/layout/hierarchy3"/>
    <dgm:cxn modelId="{557FCE55-BA1C-4B39-879C-E5B045D1B788}" type="presParOf" srcId="{7530FBDF-F41C-4729-BAE1-3909AC81C7F2}" destId="{199D0DAA-F8E9-49A7-864C-8F57EB052505}" srcOrd="10" destOrd="0" presId="urn:microsoft.com/office/officeart/2005/8/layout/hierarchy3"/>
    <dgm:cxn modelId="{8B6F327E-B7C2-4CF9-B51D-E92F4E75A022}" type="presParOf" srcId="{7530FBDF-F41C-4729-BAE1-3909AC81C7F2}" destId="{725300A4-7A1C-40A2-A020-57CA6A1A3BF0}" srcOrd="11" destOrd="0" presId="urn:microsoft.com/office/officeart/2005/8/layout/hierarchy3"/>
    <dgm:cxn modelId="{8AC31AB4-99B2-4A5E-9D09-FCCB1AED36F6}" type="presParOf" srcId="{7530FBDF-F41C-4729-BAE1-3909AC81C7F2}" destId="{D6D83934-8F65-4CE3-BDF6-A562D014C213}" srcOrd="12" destOrd="0" presId="urn:microsoft.com/office/officeart/2005/8/layout/hierarchy3"/>
    <dgm:cxn modelId="{617AC732-6BBA-4AAC-AB3B-528016D5B909}"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2DE2DE0-9091-40D7-8687-3083BBABA0B4}"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2145185D-2889-43E8-B16D-6AD74E7D3DFD}">
      <dgm:prSet phldrT="[Text]"/>
      <dgm:spPr/>
      <dgm:t>
        <a:bodyPr/>
        <a:lstStyle/>
        <a:p>
          <a:r>
            <a:rPr lang="en-US" dirty="0" smtClean="0"/>
            <a:t>Clarify Intended Learning</a:t>
          </a:r>
          <a:endParaRPr lang="en-US" dirty="0"/>
        </a:p>
      </dgm:t>
    </dgm:pt>
    <dgm:pt modelId="{DD69DBE8-73F7-4D60-81B9-D51BB06120DA}" type="parTrans" cxnId="{C6AEAEF2-9E1F-4335-9E72-19D92C95E7CB}">
      <dgm:prSet/>
      <dgm:spPr/>
      <dgm:t>
        <a:bodyPr/>
        <a:lstStyle/>
        <a:p>
          <a:endParaRPr lang="en-US"/>
        </a:p>
      </dgm:t>
    </dgm:pt>
    <dgm:pt modelId="{EE4762FD-5D25-4D1C-8306-73FF4BFE9187}" type="sibTrans" cxnId="{C6AEAEF2-9E1F-4335-9E72-19D92C95E7CB}">
      <dgm:prSet/>
      <dgm:spPr/>
      <dgm:t>
        <a:bodyPr/>
        <a:lstStyle/>
        <a:p>
          <a:endParaRPr lang="en-US"/>
        </a:p>
      </dgm:t>
    </dgm:pt>
    <dgm:pt modelId="{3B6CE82D-F2C8-433B-A7D4-7B1173E4FDFF}">
      <dgm:prSet phldrT="[Text]"/>
      <dgm:spPr/>
      <dgm:t>
        <a:bodyPr/>
        <a:lstStyle/>
        <a:p>
          <a:r>
            <a:rPr lang="en-US" dirty="0" smtClean="0"/>
            <a:t>Elicit Evidence</a:t>
          </a:r>
          <a:endParaRPr lang="en-US" dirty="0"/>
        </a:p>
      </dgm:t>
    </dgm:pt>
    <dgm:pt modelId="{D1067A4C-1027-4AA1-9FC6-38D90A1D2186}" type="parTrans" cxnId="{6431D801-2995-4B11-AD69-E5AD1972AEE2}">
      <dgm:prSet/>
      <dgm:spPr/>
      <dgm:t>
        <a:bodyPr/>
        <a:lstStyle/>
        <a:p>
          <a:endParaRPr lang="en-US"/>
        </a:p>
      </dgm:t>
    </dgm:pt>
    <dgm:pt modelId="{ED315ACB-4F6B-482B-A576-DA5C9AD09525}" type="sibTrans" cxnId="{6431D801-2995-4B11-AD69-E5AD1972AEE2}">
      <dgm:prSet/>
      <dgm:spPr/>
      <dgm:t>
        <a:bodyPr/>
        <a:lstStyle/>
        <a:p>
          <a:endParaRPr lang="en-US"/>
        </a:p>
      </dgm:t>
    </dgm:pt>
    <dgm:pt modelId="{A8A3441B-9119-4C50-ADA6-DAD4FD12BEAE}">
      <dgm:prSet phldrT="[Text]"/>
      <dgm:spPr/>
      <dgm:t>
        <a:bodyPr/>
        <a:lstStyle/>
        <a:p>
          <a:r>
            <a:rPr lang="en-US" dirty="0" smtClean="0"/>
            <a:t>Interpret Evidence</a:t>
          </a:r>
          <a:endParaRPr lang="en-US" dirty="0"/>
        </a:p>
      </dgm:t>
    </dgm:pt>
    <dgm:pt modelId="{F9DCD05D-DAF3-4FEA-B904-F2E61D92BA61}" type="parTrans" cxnId="{899BE9FD-2EE6-4A06-9ACE-D9607D9A5364}">
      <dgm:prSet/>
      <dgm:spPr/>
      <dgm:t>
        <a:bodyPr/>
        <a:lstStyle/>
        <a:p>
          <a:endParaRPr lang="en-US"/>
        </a:p>
      </dgm:t>
    </dgm:pt>
    <dgm:pt modelId="{7BBF2ABA-3EA7-47E1-B26F-77E592DBE3A4}" type="sibTrans" cxnId="{899BE9FD-2EE6-4A06-9ACE-D9607D9A5364}">
      <dgm:prSet/>
      <dgm:spPr/>
      <dgm:t>
        <a:bodyPr/>
        <a:lstStyle/>
        <a:p>
          <a:endParaRPr lang="en-US"/>
        </a:p>
      </dgm:t>
    </dgm:pt>
    <dgm:pt modelId="{1175E992-5D6E-4394-B093-FD791AEFFA92}">
      <dgm:prSet phldrT="[Text]"/>
      <dgm:spPr/>
      <dgm:t>
        <a:bodyPr/>
        <a:lstStyle/>
        <a:p>
          <a:r>
            <a:rPr lang="en-US" dirty="0" smtClean="0"/>
            <a:t>Act on Evidence</a:t>
          </a:r>
          <a:endParaRPr lang="en-US" dirty="0"/>
        </a:p>
      </dgm:t>
    </dgm:pt>
    <dgm:pt modelId="{09E81E7B-E206-42AB-AA5C-F411DBEC4C8E}" type="parTrans" cxnId="{51A47ED9-CE37-4CF9-B9B2-59FC2FFC0856}">
      <dgm:prSet/>
      <dgm:spPr/>
      <dgm:t>
        <a:bodyPr/>
        <a:lstStyle/>
        <a:p>
          <a:endParaRPr lang="en-US"/>
        </a:p>
      </dgm:t>
    </dgm:pt>
    <dgm:pt modelId="{7F1B588A-DEB1-4FCF-B62A-0AD52983CD07}" type="sibTrans" cxnId="{51A47ED9-CE37-4CF9-B9B2-59FC2FFC0856}">
      <dgm:prSet/>
      <dgm:spPr/>
      <dgm:t>
        <a:bodyPr/>
        <a:lstStyle/>
        <a:p>
          <a:endParaRPr lang="en-US"/>
        </a:p>
      </dgm:t>
    </dgm:pt>
    <dgm:pt modelId="{F412984B-228D-4EB6-87DC-40503F0C0DDA}" type="pres">
      <dgm:prSet presAssocID="{A2DE2DE0-9091-40D7-8687-3083BBABA0B4}" presName="cycle" presStyleCnt="0">
        <dgm:presLayoutVars>
          <dgm:dir/>
          <dgm:resizeHandles val="exact"/>
        </dgm:presLayoutVars>
      </dgm:prSet>
      <dgm:spPr/>
      <dgm:t>
        <a:bodyPr/>
        <a:lstStyle/>
        <a:p>
          <a:endParaRPr lang="en-US"/>
        </a:p>
      </dgm:t>
    </dgm:pt>
    <dgm:pt modelId="{F8F08121-B296-4179-B9F3-8D1E558ACA5C}" type="pres">
      <dgm:prSet presAssocID="{2145185D-2889-43E8-B16D-6AD74E7D3DFD}" presName="node" presStyleLbl="node1" presStyleIdx="0" presStyleCnt="4">
        <dgm:presLayoutVars>
          <dgm:bulletEnabled val="1"/>
        </dgm:presLayoutVars>
      </dgm:prSet>
      <dgm:spPr/>
      <dgm:t>
        <a:bodyPr/>
        <a:lstStyle/>
        <a:p>
          <a:endParaRPr lang="en-US"/>
        </a:p>
      </dgm:t>
    </dgm:pt>
    <dgm:pt modelId="{4120D75E-1307-4F50-B200-9FCA17455386}" type="pres">
      <dgm:prSet presAssocID="{EE4762FD-5D25-4D1C-8306-73FF4BFE9187}" presName="sibTrans" presStyleLbl="sibTrans2D1" presStyleIdx="0" presStyleCnt="4"/>
      <dgm:spPr/>
      <dgm:t>
        <a:bodyPr/>
        <a:lstStyle/>
        <a:p>
          <a:endParaRPr lang="en-US"/>
        </a:p>
      </dgm:t>
    </dgm:pt>
    <dgm:pt modelId="{E8290A8C-4AC6-4949-A6C0-B17A7E3AF324}" type="pres">
      <dgm:prSet presAssocID="{EE4762FD-5D25-4D1C-8306-73FF4BFE9187}" presName="connectorText" presStyleLbl="sibTrans2D1" presStyleIdx="0" presStyleCnt="4"/>
      <dgm:spPr/>
      <dgm:t>
        <a:bodyPr/>
        <a:lstStyle/>
        <a:p>
          <a:endParaRPr lang="en-US"/>
        </a:p>
      </dgm:t>
    </dgm:pt>
    <dgm:pt modelId="{5B97F9A0-84AF-478A-BD11-CBA1DFC857C1}" type="pres">
      <dgm:prSet presAssocID="{3B6CE82D-F2C8-433B-A7D4-7B1173E4FDFF}" presName="node" presStyleLbl="node1" presStyleIdx="1" presStyleCnt="4">
        <dgm:presLayoutVars>
          <dgm:bulletEnabled val="1"/>
        </dgm:presLayoutVars>
      </dgm:prSet>
      <dgm:spPr/>
      <dgm:t>
        <a:bodyPr/>
        <a:lstStyle/>
        <a:p>
          <a:endParaRPr lang="en-US"/>
        </a:p>
      </dgm:t>
    </dgm:pt>
    <dgm:pt modelId="{21F19BCE-0E35-4AC0-BA6E-E19AC8E14B67}" type="pres">
      <dgm:prSet presAssocID="{ED315ACB-4F6B-482B-A576-DA5C9AD09525}" presName="sibTrans" presStyleLbl="sibTrans2D1" presStyleIdx="1" presStyleCnt="4"/>
      <dgm:spPr/>
      <dgm:t>
        <a:bodyPr/>
        <a:lstStyle/>
        <a:p>
          <a:endParaRPr lang="en-US"/>
        </a:p>
      </dgm:t>
    </dgm:pt>
    <dgm:pt modelId="{1BA3DF56-2C72-4C31-A89A-85427776B801}" type="pres">
      <dgm:prSet presAssocID="{ED315ACB-4F6B-482B-A576-DA5C9AD09525}" presName="connectorText" presStyleLbl="sibTrans2D1" presStyleIdx="1" presStyleCnt="4"/>
      <dgm:spPr/>
      <dgm:t>
        <a:bodyPr/>
        <a:lstStyle/>
        <a:p>
          <a:endParaRPr lang="en-US"/>
        </a:p>
      </dgm:t>
    </dgm:pt>
    <dgm:pt modelId="{8533B809-82EE-4DAF-B68E-BDF28E7C5517}" type="pres">
      <dgm:prSet presAssocID="{A8A3441B-9119-4C50-ADA6-DAD4FD12BEAE}" presName="node" presStyleLbl="node1" presStyleIdx="2" presStyleCnt="4">
        <dgm:presLayoutVars>
          <dgm:bulletEnabled val="1"/>
        </dgm:presLayoutVars>
      </dgm:prSet>
      <dgm:spPr/>
      <dgm:t>
        <a:bodyPr/>
        <a:lstStyle/>
        <a:p>
          <a:endParaRPr lang="en-US"/>
        </a:p>
      </dgm:t>
    </dgm:pt>
    <dgm:pt modelId="{75E74163-5AE3-4DE4-B66B-3BD343EF7E33}" type="pres">
      <dgm:prSet presAssocID="{7BBF2ABA-3EA7-47E1-B26F-77E592DBE3A4}" presName="sibTrans" presStyleLbl="sibTrans2D1" presStyleIdx="2" presStyleCnt="4"/>
      <dgm:spPr/>
      <dgm:t>
        <a:bodyPr/>
        <a:lstStyle/>
        <a:p>
          <a:endParaRPr lang="en-US"/>
        </a:p>
      </dgm:t>
    </dgm:pt>
    <dgm:pt modelId="{E399F7A4-516F-4CEA-AF4F-3F1E3482D5D7}" type="pres">
      <dgm:prSet presAssocID="{7BBF2ABA-3EA7-47E1-B26F-77E592DBE3A4}" presName="connectorText" presStyleLbl="sibTrans2D1" presStyleIdx="2" presStyleCnt="4"/>
      <dgm:spPr/>
      <dgm:t>
        <a:bodyPr/>
        <a:lstStyle/>
        <a:p>
          <a:endParaRPr lang="en-US"/>
        </a:p>
      </dgm:t>
    </dgm:pt>
    <dgm:pt modelId="{3399F003-3815-411E-BC5A-D6171D3933B2}" type="pres">
      <dgm:prSet presAssocID="{1175E992-5D6E-4394-B093-FD791AEFFA92}" presName="node" presStyleLbl="node1" presStyleIdx="3" presStyleCnt="4">
        <dgm:presLayoutVars>
          <dgm:bulletEnabled val="1"/>
        </dgm:presLayoutVars>
      </dgm:prSet>
      <dgm:spPr/>
      <dgm:t>
        <a:bodyPr/>
        <a:lstStyle/>
        <a:p>
          <a:endParaRPr lang="en-US"/>
        </a:p>
      </dgm:t>
    </dgm:pt>
    <dgm:pt modelId="{07867661-DC0B-4F27-98C3-469B3C49FE64}" type="pres">
      <dgm:prSet presAssocID="{7F1B588A-DEB1-4FCF-B62A-0AD52983CD07}" presName="sibTrans" presStyleLbl="sibTrans2D1" presStyleIdx="3" presStyleCnt="4" custLinFactNeighborY="-17496"/>
      <dgm:spPr/>
      <dgm:t>
        <a:bodyPr/>
        <a:lstStyle/>
        <a:p>
          <a:endParaRPr lang="en-US"/>
        </a:p>
      </dgm:t>
    </dgm:pt>
    <dgm:pt modelId="{3F4D8F88-B2D0-4701-BB58-5D5FDACA4204}" type="pres">
      <dgm:prSet presAssocID="{7F1B588A-DEB1-4FCF-B62A-0AD52983CD07}" presName="connectorText" presStyleLbl="sibTrans2D1" presStyleIdx="3" presStyleCnt="4"/>
      <dgm:spPr/>
      <dgm:t>
        <a:bodyPr/>
        <a:lstStyle/>
        <a:p>
          <a:endParaRPr lang="en-US"/>
        </a:p>
      </dgm:t>
    </dgm:pt>
  </dgm:ptLst>
  <dgm:cxnLst>
    <dgm:cxn modelId="{E7406954-73F1-4744-AE08-45BFFF84FA14}" type="presOf" srcId="{7F1B588A-DEB1-4FCF-B62A-0AD52983CD07}" destId="{3F4D8F88-B2D0-4701-BB58-5D5FDACA4204}" srcOrd="1" destOrd="0" presId="urn:microsoft.com/office/officeart/2005/8/layout/cycle2"/>
    <dgm:cxn modelId="{97622D63-6163-4046-B7F7-8B0645EB6C01}" type="presOf" srcId="{7F1B588A-DEB1-4FCF-B62A-0AD52983CD07}" destId="{07867661-DC0B-4F27-98C3-469B3C49FE64}" srcOrd="0" destOrd="0" presId="urn:microsoft.com/office/officeart/2005/8/layout/cycle2"/>
    <dgm:cxn modelId="{2B2CFED9-0591-4297-AD60-307F7AB6891D}" type="presOf" srcId="{2145185D-2889-43E8-B16D-6AD74E7D3DFD}" destId="{F8F08121-B296-4179-B9F3-8D1E558ACA5C}" srcOrd="0" destOrd="0" presId="urn:microsoft.com/office/officeart/2005/8/layout/cycle2"/>
    <dgm:cxn modelId="{728F0718-5818-4258-BE17-465F14986B9E}" type="presOf" srcId="{1175E992-5D6E-4394-B093-FD791AEFFA92}" destId="{3399F003-3815-411E-BC5A-D6171D3933B2}" srcOrd="0" destOrd="0" presId="urn:microsoft.com/office/officeart/2005/8/layout/cycle2"/>
    <dgm:cxn modelId="{51A47ED9-CE37-4CF9-B9B2-59FC2FFC0856}" srcId="{A2DE2DE0-9091-40D7-8687-3083BBABA0B4}" destId="{1175E992-5D6E-4394-B093-FD791AEFFA92}" srcOrd="3" destOrd="0" parTransId="{09E81E7B-E206-42AB-AA5C-F411DBEC4C8E}" sibTransId="{7F1B588A-DEB1-4FCF-B62A-0AD52983CD07}"/>
    <dgm:cxn modelId="{E979B1FA-D596-413D-AD62-C893BE2DA918}" type="presOf" srcId="{ED315ACB-4F6B-482B-A576-DA5C9AD09525}" destId="{1BA3DF56-2C72-4C31-A89A-85427776B801}" srcOrd="1" destOrd="0" presId="urn:microsoft.com/office/officeart/2005/8/layout/cycle2"/>
    <dgm:cxn modelId="{84EF4F98-09E1-4309-A8BF-B333C8B9A645}" type="presOf" srcId="{7BBF2ABA-3EA7-47E1-B26F-77E592DBE3A4}" destId="{E399F7A4-516F-4CEA-AF4F-3F1E3482D5D7}" srcOrd="1" destOrd="0" presId="urn:microsoft.com/office/officeart/2005/8/layout/cycle2"/>
    <dgm:cxn modelId="{6348AC65-5860-47B3-9B04-223A9C615561}" type="presOf" srcId="{ED315ACB-4F6B-482B-A576-DA5C9AD09525}" destId="{21F19BCE-0E35-4AC0-BA6E-E19AC8E14B67}" srcOrd="0" destOrd="0" presId="urn:microsoft.com/office/officeart/2005/8/layout/cycle2"/>
    <dgm:cxn modelId="{3BD6C2CB-A818-45F2-8452-DFA7F386E5F8}" type="presOf" srcId="{A2DE2DE0-9091-40D7-8687-3083BBABA0B4}" destId="{F412984B-228D-4EB6-87DC-40503F0C0DDA}" srcOrd="0" destOrd="0" presId="urn:microsoft.com/office/officeart/2005/8/layout/cycle2"/>
    <dgm:cxn modelId="{1DF1946C-5498-42DC-A641-C53855C71704}" type="presOf" srcId="{EE4762FD-5D25-4D1C-8306-73FF4BFE9187}" destId="{4120D75E-1307-4F50-B200-9FCA17455386}" srcOrd="0" destOrd="0" presId="urn:microsoft.com/office/officeart/2005/8/layout/cycle2"/>
    <dgm:cxn modelId="{04A78B66-40E1-49A2-AFD0-EA7824252716}" type="presOf" srcId="{EE4762FD-5D25-4D1C-8306-73FF4BFE9187}" destId="{E8290A8C-4AC6-4949-A6C0-B17A7E3AF324}" srcOrd="1" destOrd="0" presId="urn:microsoft.com/office/officeart/2005/8/layout/cycle2"/>
    <dgm:cxn modelId="{B667EEDC-0C28-45BC-8D7E-2DAFBD53CC6A}" type="presOf" srcId="{A8A3441B-9119-4C50-ADA6-DAD4FD12BEAE}" destId="{8533B809-82EE-4DAF-B68E-BDF28E7C5517}" srcOrd="0" destOrd="0" presId="urn:microsoft.com/office/officeart/2005/8/layout/cycle2"/>
    <dgm:cxn modelId="{7889222C-05D1-42D0-B6C7-BCE6D023EE20}" type="presOf" srcId="{7BBF2ABA-3EA7-47E1-B26F-77E592DBE3A4}" destId="{75E74163-5AE3-4DE4-B66B-3BD343EF7E33}" srcOrd="0" destOrd="0" presId="urn:microsoft.com/office/officeart/2005/8/layout/cycle2"/>
    <dgm:cxn modelId="{C6AEAEF2-9E1F-4335-9E72-19D92C95E7CB}" srcId="{A2DE2DE0-9091-40D7-8687-3083BBABA0B4}" destId="{2145185D-2889-43E8-B16D-6AD74E7D3DFD}" srcOrd="0" destOrd="0" parTransId="{DD69DBE8-73F7-4D60-81B9-D51BB06120DA}" sibTransId="{EE4762FD-5D25-4D1C-8306-73FF4BFE9187}"/>
    <dgm:cxn modelId="{6431D801-2995-4B11-AD69-E5AD1972AEE2}" srcId="{A2DE2DE0-9091-40D7-8687-3083BBABA0B4}" destId="{3B6CE82D-F2C8-433B-A7D4-7B1173E4FDFF}" srcOrd="1" destOrd="0" parTransId="{D1067A4C-1027-4AA1-9FC6-38D90A1D2186}" sibTransId="{ED315ACB-4F6B-482B-A576-DA5C9AD09525}"/>
    <dgm:cxn modelId="{32C63F76-1099-4C04-828A-E2BC31BDF6F5}" type="presOf" srcId="{3B6CE82D-F2C8-433B-A7D4-7B1173E4FDFF}" destId="{5B97F9A0-84AF-478A-BD11-CBA1DFC857C1}" srcOrd="0" destOrd="0" presId="urn:microsoft.com/office/officeart/2005/8/layout/cycle2"/>
    <dgm:cxn modelId="{899BE9FD-2EE6-4A06-9ACE-D9607D9A5364}" srcId="{A2DE2DE0-9091-40D7-8687-3083BBABA0B4}" destId="{A8A3441B-9119-4C50-ADA6-DAD4FD12BEAE}" srcOrd="2" destOrd="0" parTransId="{F9DCD05D-DAF3-4FEA-B904-F2E61D92BA61}" sibTransId="{7BBF2ABA-3EA7-47E1-B26F-77E592DBE3A4}"/>
    <dgm:cxn modelId="{C33C71A3-BE15-4906-A539-0396A1462A33}" type="presParOf" srcId="{F412984B-228D-4EB6-87DC-40503F0C0DDA}" destId="{F8F08121-B296-4179-B9F3-8D1E558ACA5C}" srcOrd="0" destOrd="0" presId="urn:microsoft.com/office/officeart/2005/8/layout/cycle2"/>
    <dgm:cxn modelId="{F4657A49-8E6C-403C-8D37-09F31885782F}" type="presParOf" srcId="{F412984B-228D-4EB6-87DC-40503F0C0DDA}" destId="{4120D75E-1307-4F50-B200-9FCA17455386}" srcOrd="1" destOrd="0" presId="urn:microsoft.com/office/officeart/2005/8/layout/cycle2"/>
    <dgm:cxn modelId="{403BE929-9F85-41F5-B234-C192F5525934}" type="presParOf" srcId="{4120D75E-1307-4F50-B200-9FCA17455386}" destId="{E8290A8C-4AC6-4949-A6C0-B17A7E3AF324}" srcOrd="0" destOrd="0" presId="urn:microsoft.com/office/officeart/2005/8/layout/cycle2"/>
    <dgm:cxn modelId="{DDD6A527-E125-4AC7-AE9F-756488288029}" type="presParOf" srcId="{F412984B-228D-4EB6-87DC-40503F0C0DDA}" destId="{5B97F9A0-84AF-478A-BD11-CBA1DFC857C1}" srcOrd="2" destOrd="0" presId="urn:microsoft.com/office/officeart/2005/8/layout/cycle2"/>
    <dgm:cxn modelId="{B62831D1-5621-489D-A7EE-2C56360855B6}" type="presParOf" srcId="{F412984B-228D-4EB6-87DC-40503F0C0DDA}" destId="{21F19BCE-0E35-4AC0-BA6E-E19AC8E14B67}" srcOrd="3" destOrd="0" presId="urn:microsoft.com/office/officeart/2005/8/layout/cycle2"/>
    <dgm:cxn modelId="{DB3D4609-060A-48D4-948A-960C88BBCD81}" type="presParOf" srcId="{21F19BCE-0E35-4AC0-BA6E-E19AC8E14B67}" destId="{1BA3DF56-2C72-4C31-A89A-85427776B801}" srcOrd="0" destOrd="0" presId="urn:microsoft.com/office/officeart/2005/8/layout/cycle2"/>
    <dgm:cxn modelId="{EA32FAEA-CD41-4C12-965C-56856311169B}" type="presParOf" srcId="{F412984B-228D-4EB6-87DC-40503F0C0DDA}" destId="{8533B809-82EE-4DAF-B68E-BDF28E7C5517}" srcOrd="4" destOrd="0" presId="urn:microsoft.com/office/officeart/2005/8/layout/cycle2"/>
    <dgm:cxn modelId="{CE28EE6C-9E46-441A-9C56-7F613C0FAE97}" type="presParOf" srcId="{F412984B-228D-4EB6-87DC-40503F0C0DDA}" destId="{75E74163-5AE3-4DE4-B66B-3BD343EF7E33}" srcOrd="5" destOrd="0" presId="urn:microsoft.com/office/officeart/2005/8/layout/cycle2"/>
    <dgm:cxn modelId="{FDB51044-ADB9-47BB-9027-2C494BA6C330}" type="presParOf" srcId="{75E74163-5AE3-4DE4-B66B-3BD343EF7E33}" destId="{E399F7A4-516F-4CEA-AF4F-3F1E3482D5D7}" srcOrd="0" destOrd="0" presId="urn:microsoft.com/office/officeart/2005/8/layout/cycle2"/>
    <dgm:cxn modelId="{84E5D4D6-F871-4CFD-A260-72D7E0572887}" type="presParOf" srcId="{F412984B-228D-4EB6-87DC-40503F0C0DDA}" destId="{3399F003-3815-411E-BC5A-D6171D3933B2}" srcOrd="6" destOrd="0" presId="urn:microsoft.com/office/officeart/2005/8/layout/cycle2"/>
    <dgm:cxn modelId="{0CA15D09-8490-4095-A0EF-8DBE58805758}" type="presParOf" srcId="{F412984B-228D-4EB6-87DC-40503F0C0DDA}" destId="{07867661-DC0B-4F27-98C3-469B3C49FE64}" srcOrd="7" destOrd="0" presId="urn:microsoft.com/office/officeart/2005/8/layout/cycle2"/>
    <dgm:cxn modelId="{AD43C56F-D85D-40BF-8934-0BCC3547AFFC}" type="presParOf" srcId="{07867661-DC0B-4F27-98C3-469B3C49FE64}" destId="{3F4D8F88-B2D0-4701-BB58-5D5FDACA420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effectLst/>
            </a:rPr>
            <a:t>Overview of Unit Design</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Desired Results</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a:solidFill>
          <a:srgbClr val="FFFF85">
            <a:alpha val="90000"/>
          </a:srgbClr>
        </a:solidFill>
      </dgm:spPr>
      <dgm:t>
        <a:bodyPr/>
        <a:lstStyle/>
        <a:p>
          <a:pPr algn="ctr"/>
          <a:r>
            <a:rPr lang="en-US" sz="2400" b="1" dirty="0" smtClean="0"/>
            <a:t>Supporting Teachers in Unit Design</a:t>
          </a:r>
          <a:endParaRPr lang="en-US" sz="2400" b="1"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dgm:t>
        <a:bodyPr/>
        <a:lstStyle/>
        <a:p>
          <a:r>
            <a:rPr lang="en-US" sz="2400" b="0" dirty="0" smtClean="0"/>
            <a:t>Learning Plan</a:t>
          </a:r>
          <a:endParaRPr lang="en-US" sz="2400" b="0"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38422">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38422"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38422" custScaleY="101595"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38422" custScaleY="99685">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38422" custScaleY="96952">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38422" custScaleY="97129">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38404" custScaleY="95726">
        <dgm:presLayoutVars>
          <dgm:bulletEnabled val="1"/>
        </dgm:presLayoutVars>
      </dgm:prSet>
      <dgm:spPr/>
      <dgm:t>
        <a:bodyPr/>
        <a:lstStyle/>
        <a:p>
          <a:endParaRPr lang="en-US"/>
        </a:p>
      </dgm:t>
    </dgm:pt>
  </dgm:ptLst>
  <dgm:cxnLst>
    <dgm:cxn modelId="{93195A1B-D139-4915-8198-BA00F54065F1}" type="presOf" srcId="{BD23E557-7C98-4DE1-8314-D7BD845DAFE9}" destId="{199D0DAA-F8E9-49A7-864C-8F57EB052505}" srcOrd="0" destOrd="0" presId="urn:microsoft.com/office/officeart/2005/8/layout/hierarchy3"/>
    <dgm:cxn modelId="{4306E86E-F8B5-43CD-B36A-4562706F7B5B}" type="presOf" srcId="{BC6540E0-3144-49F0-80D0-9F9B86DC9743}" destId="{19D262A1-4F11-47A2-91BC-C1BB23103FA7}" srcOrd="0" destOrd="0" presId="urn:microsoft.com/office/officeart/2005/8/layout/hierarchy3"/>
    <dgm:cxn modelId="{73954CC9-9AD9-4E70-9821-BD24D4233083}" type="presOf" srcId="{C49DE7C9-3CCD-4A68-9AF1-4959318AB8CE}" destId="{18B331A4-2A99-4364-B5B4-8854F2CECE91}"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1F14077A-DA69-4118-8DCB-C18235300405}" srcId="{B217A518-BEE6-4DD9-9286-89D1EA55A1ED}" destId="{C49DE7C9-3CCD-4A68-9AF1-4959318AB8CE}" srcOrd="0" destOrd="0" parTransId="{56D9DDAE-EE37-44E5-B4BB-BEF2BDF040B6}" sibTransId="{ED450566-2D8F-4675-ABE7-01F032F94DCF}"/>
    <dgm:cxn modelId="{B91B3113-1FE7-40B3-B35F-21538E4CB489}" type="presOf" srcId="{8C238388-DF82-4EF2-9204-809B310B1FB3}" destId="{DE7641CE-B900-42CE-95C2-E273ADCC88DD}"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9D0F4719-CA0E-405F-8CCB-C1A877AA380D}" type="presOf" srcId="{58DCE318-75B7-47FE-8525-3043B002245B}" destId="{9825A28B-C7C5-4204-94C3-E8D7000EEC4F}"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EAB42DEA-D8E7-4FA2-9BF4-D19DE1CB4A90}" srcId="{C49DE7C9-3CCD-4A68-9AF1-4959318AB8CE}" destId="{8C238388-DF82-4EF2-9204-809B310B1FB3}" srcOrd="4" destOrd="0" parTransId="{4CEF7E45-4567-436B-A172-35DEBBA146F4}" sibTransId="{FB183792-941E-4EFE-A465-12E4D6FB8212}"/>
    <dgm:cxn modelId="{ED69BE57-AED0-413E-A3EC-A81E8EB25986}" type="presOf" srcId="{B217A518-BEE6-4DD9-9286-89D1EA55A1ED}" destId="{96FF3DE8-3675-4CB8-B07C-3DCAFF305E01}" srcOrd="0" destOrd="0" presId="urn:microsoft.com/office/officeart/2005/8/layout/hierarchy3"/>
    <dgm:cxn modelId="{9D1A85B3-7EFC-4A0C-B606-E9A1D6573FC0}" srcId="{C49DE7C9-3CCD-4A68-9AF1-4959318AB8CE}" destId="{7D0CC601-3257-4A22-84A7-2E6DB456EE43}" srcOrd="6" destOrd="0" parTransId="{341FAF17-635B-4F4F-B082-017E972455B5}" sibTransId="{92230D1C-C355-4D78-9A0D-E064499AC3B6}"/>
    <dgm:cxn modelId="{50526758-E7EA-4698-AAE3-5167C4A23244}" type="presOf" srcId="{EF8DE587-9847-40DC-9A6D-C684684E3EAA}" destId="{0912B255-822D-42AD-8D51-EAD24CC90B92}" srcOrd="0" destOrd="0" presId="urn:microsoft.com/office/officeart/2005/8/layout/hierarchy3"/>
    <dgm:cxn modelId="{DC07D9D5-F74C-4123-8723-A1FF8D0D4A86}" type="presOf" srcId="{01677119-4045-431C-B853-E26F7E884148}" destId="{725300A4-7A1C-40A2-A020-57CA6A1A3BF0}" srcOrd="0" destOrd="0" presId="urn:microsoft.com/office/officeart/2005/8/layout/hierarchy3"/>
    <dgm:cxn modelId="{8784B001-7ACF-4BCE-AC93-1BD9833F3A46}" type="presOf" srcId="{EF4E6064-2222-4025-843B-774CAA10FB18}" destId="{0406E04E-E93F-457E-87F7-A76954C0A595}" srcOrd="0" destOrd="0" presId="urn:microsoft.com/office/officeart/2005/8/layout/hierarchy3"/>
    <dgm:cxn modelId="{D31A80B0-ABBB-4A62-86D7-2050F2DA286A}" type="presOf" srcId="{8691F7BC-3BF2-4274-8C3C-961D302C3E80}" destId="{ABA4AD6F-2F38-4BDD-9216-4EDB340AA554}" srcOrd="0" destOrd="0" presId="urn:microsoft.com/office/officeart/2005/8/layout/hierarchy3"/>
    <dgm:cxn modelId="{01A5CFEC-9C7A-4BB8-BE80-2CBFA0F930B3}" type="presOf" srcId="{875902B6-D7AA-46D0-A995-D11880EA2FD1}" destId="{30415E90-D52D-48D0-83BA-D69F81D22A24}" srcOrd="0" destOrd="0" presId="urn:microsoft.com/office/officeart/2005/8/layout/hierarchy3"/>
    <dgm:cxn modelId="{2EE505E4-71BC-4C12-9493-DF064150224B}" type="presOf" srcId="{E2B7F8FC-10AD-4B06-B4C7-BEB6C56223E7}" destId="{885DB2E2-94C8-4BD6-A25B-A6DF9906D3CD}" srcOrd="0" destOrd="0" presId="urn:microsoft.com/office/officeart/2005/8/layout/hierarchy3"/>
    <dgm:cxn modelId="{C4853577-CBC9-4C53-83CD-60E2F37CA75B}" type="presOf" srcId="{40CAD029-3C99-4E8D-98B4-2953D52807B2}" destId="{0ECFACD2-E546-4248-9C0E-3A50A1F0895C}" srcOrd="0" destOrd="0" presId="urn:microsoft.com/office/officeart/2005/8/layout/hierarchy3"/>
    <dgm:cxn modelId="{88FF7159-A3E2-422E-B5F5-3840AE54E42D}" type="presOf" srcId="{341FAF17-635B-4F4F-B082-017E972455B5}" destId="{D6D83934-8F65-4CE3-BDF6-A562D014C213}" srcOrd="0" destOrd="0" presId="urn:microsoft.com/office/officeart/2005/8/layout/hierarchy3"/>
    <dgm:cxn modelId="{50BEA3BC-23C0-4022-878D-6DC37623424A}" type="presOf" srcId="{7D0CC601-3257-4A22-84A7-2E6DB456EE43}" destId="{4023C7BC-B81F-415D-9331-3B05B09BCB9D}"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37CFFB9C-242D-4C9F-90B8-F02710920952}" type="presOf" srcId="{4CEF7E45-4567-436B-A172-35DEBBA146F4}" destId="{EAE06A4B-E2F4-450E-A32E-CE90F69ACE9D}" srcOrd="0" destOrd="0" presId="urn:microsoft.com/office/officeart/2005/8/layout/hierarchy3"/>
    <dgm:cxn modelId="{0AE3FDD4-2EF5-4F47-A274-DE8D98F673EE}" type="presOf" srcId="{C49DE7C9-3CCD-4A68-9AF1-4959318AB8CE}" destId="{01013C70-3796-4887-98D0-B93D667D085C}" srcOrd="1"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431941D3-6744-4864-9A9D-C2B35800ED0B}" type="presParOf" srcId="{96FF3DE8-3675-4CB8-B07C-3DCAFF305E01}" destId="{9DD75A0C-E450-4BE0-810F-123BF65818C1}" srcOrd="0" destOrd="0" presId="urn:microsoft.com/office/officeart/2005/8/layout/hierarchy3"/>
    <dgm:cxn modelId="{209C3BF8-5485-4582-9ACC-6779EDDA3F44}" type="presParOf" srcId="{9DD75A0C-E450-4BE0-810F-123BF65818C1}" destId="{0A884521-68A1-4C12-8831-974241E448AA}" srcOrd="0" destOrd="0" presId="urn:microsoft.com/office/officeart/2005/8/layout/hierarchy3"/>
    <dgm:cxn modelId="{40C6AD6D-88DB-41FD-8B8B-65B94B68CEF5}" type="presParOf" srcId="{0A884521-68A1-4C12-8831-974241E448AA}" destId="{18B331A4-2A99-4364-B5B4-8854F2CECE91}" srcOrd="0" destOrd="0" presId="urn:microsoft.com/office/officeart/2005/8/layout/hierarchy3"/>
    <dgm:cxn modelId="{B8F41470-A73F-43FA-B82D-127F83454A77}" type="presParOf" srcId="{0A884521-68A1-4C12-8831-974241E448AA}" destId="{01013C70-3796-4887-98D0-B93D667D085C}" srcOrd="1" destOrd="0" presId="urn:microsoft.com/office/officeart/2005/8/layout/hierarchy3"/>
    <dgm:cxn modelId="{70548F0C-8866-4D77-BEC0-CA68BBDB8FA6}" type="presParOf" srcId="{9DD75A0C-E450-4BE0-810F-123BF65818C1}" destId="{7530FBDF-F41C-4729-BAE1-3909AC81C7F2}" srcOrd="1" destOrd="0" presId="urn:microsoft.com/office/officeart/2005/8/layout/hierarchy3"/>
    <dgm:cxn modelId="{0851B2BB-CC28-4788-8301-9FD09DC9E12F}" type="presParOf" srcId="{7530FBDF-F41C-4729-BAE1-3909AC81C7F2}" destId="{0912B255-822D-42AD-8D51-EAD24CC90B92}" srcOrd="0" destOrd="0" presId="urn:microsoft.com/office/officeart/2005/8/layout/hierarchy3"/>
    <dgm:cxn modelId="{02DEEA9F-152F-4E43-B396-50B1D990A72B}" type="presParOf" srcId="{7530FBDF-F41C-4729-BAE1-3909AC81C7F2}" destId="{30415E90-D52D-48D0-83BA-D69F81D22A24}" srcOrd="1" destOrd="0" presId="urn:microsoft.com/office/officeart/2005/8/layout/hierarchy3"/>
    <dgm:cxn modelId="{870C604D-7B89-4F45-90A6-24238BCF1D9A}" type="presParOf" srcId="{7530FBDF-F41C-4729-BAE1-3909AC81C7F2}" destId="{19D262A1-4F11-47A2-91BC-C1BB23103FA7}" srcOrd="2" destOrd="0" presId="urn:microsoft.com/office/officeart/2005/8/layout/hierarchy3"/>
    <dgm:cxn modelId="{626BB06C-0B2B-4982-B1C6-81B3DD955AAC}" type="presParOf" srcId="{7530FBDF-F41C-4729-BAE1-3909AC81C7F2}" destId="{9825A28B-C7C5-4204-94C3-E8D7000EEC4F}" srcOrd="3" destOrd="0" presId="urn:microsoft.com/office/officeart/2005/8/layout/hierarchy3"/>
    <dgm:cxn modelId="{E0F7E234-98C6-46C7-8E80-40E64BB7C8E7}" type="presParOf" srcId="{7530FBDF-F41C-4729-BAE1-3909AC81C7F2}" destId="{0ECFACD2-E546-4248-9C0E-3A50A1F0895C}" srcOrd="4" destOrd="0" presId="urn:microsoft.com/office/officeart/2005/8/layout/hierarchy3"/>
    <dgm:cxn modelId="{AE3C328E-9E7B-4E13-9F8B-797E9E2A8D84}" type="presParOf" srcId="{7530FBDF-F41C-4729-BAE1-3909AC81C7F2}" destId="{ABA4AD6F-2F38-4BDD-9216-4EDB340AA554}" srcOrd="5" destOrd="0" presId="urn:microsoft.com/office/officeart/2005/8/layout/hierarchy3"/>
    <dgm:cxn modelId="{FA4BF417-A7D2-426D-9AE9-37F3E3DDC3D0}" type="presParOf" srcId="{7530FBDF-F41C-4729-BAE1-3909AC81C7F2}" destId="{0406E04E-E93F-457E-87F7-A76954C0A595}" srcOrd="6" destOrd="0" presId="urn:microsoft.com/office/officeart/2005/8/layout/hierarchy3"/>
    <dgm:cxn modelId="{6ABB1D6B-4E89-4DEC-940E-487B8AF315D6}" type="presParOf" srcId="{7530FBDF-F41C-4729-BAE1-3909AC81C7F2}" destId="{885DB2E2-94C8-4BD6-A25B-A6DF9906D3CD}" srcOrd="7" destOrd="0" presId="urn:microsoft.com/office/officeart/2005/8/layout/hierarchy3"/>
    <dgm:cxn modelId="{EBD8F3F0-C0EA-4885-9FD2-C3BA3BB69618}" type="presParOf" srcId="{7530FBDF-F41C-4729-BAE1-3909AC81C7F2}" destId="{EAE06A4B-E2F4-450E-A32E-CE90F69ACE9D}" srcOrd="8" destOrd="0" presId="urn:microsoft.com/office/officeart/2005/8/layout/hierarchy3"/>
    <dgm:cxn modelId="{35B5A502-FFE0-4159-B302-9693817E45CA}" type="presParOf" srcId="{7530FBDF-F41C-4729-BAE1-3909AC81C7F2}" destId="{DE7641CE-B900-42CE-95C2-E273ADCC88DD}" srcOrd="9" destOrd="0" presId="urn:microsoft.com/office/officeart/2005/8/layout/hierarchy3"/>
    <dgm:cxn modelId="{D8D9F63D-6F88-4ADC-AB62-22CCDA23E29E}" type="presParOf" srcId="{7530FBDF-F41C-4729-BAE1-3909AC81C7F2}" destId="{199D0DAA-F8E9-49A7-864C-8F57EB052505}" srcOrd="10" destOrd="0" presId="urn:microsoft.com/office/officeart/2005/8/layout/hierarchy3"/>
    <dgm:cxn modelId="{AB0E7488-E4C9-474E-B47F-0836BBDC04BA}" type="presParOf" srcId="{7530FBDF-F41C-4729-BAE1-3909AC81C7F2}" destId="{725300A4-7A1C-40A2-A020-57CA6A1A3BF0}" srcOrd="11" destOrd="0" presId="urn:microsoft.com/office/officeart/2005/8/layout/hierarchy3"/>
    <dgm:cxn modelId="{78FB087E-B23D-42A7-B2F1-1E1DFB3CCF11}" type="presParOf" srcId="{7530FBDF-F41C-4729-BAE1-3909AC81C7F2}" destId="{D6D83934-8F65-4CE3-BDF6-A562D014C213}" srcOrd="12" destOrd="0" presId="urn:microsoft.com/office/officeart/2005/8/layout/hierarchy3"/>
    <dgm:cxn modelId="{BA8D5BD2-47E5-45BB-990D-372983EF9F49}"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7D39FA2-F8C9-43BF-BE7E-AC3A5B236F77}" type="doc">
      <dgm:prSet loTypeId="urn:microsoft.com/office/officeart/2005/8/layout/hProcess9" loCatId="process" qsTypeId="urn:microsoft.com/office/officeart/2005/8/quickstyle/simple1" qsCatId="simple" csTypeId="urn:microsoft.com/office/officeart/2005/8/colors/colorful1#3" csCatId="colorful" phldr="1"/>
      <dgm:spPr/>
      <dgm:t>
        <a:bodyPr/>
        <a:lstStyle/>
        <a:p>
          <a:endParaRPr lang="en-US"/>
        </a:p>
      </dgm:t>
    </dgm:pt>
    <dgm:pt modelId="{6A7DD733-AA70-44D0-9FEA-5B70C85638A3}">
      <dgm:prSet phldrT="[Text]" custT="1"/>
      <dgm:spPr/>
      <dgm:t>
        <a:bodyPr/>
        <a:lstStyle/>
        <a:p>
          <a:r>
            <a:rPr lang="en-US" sz="1950" b="1" dirty="0" smtClean="0"/>
            <a:t>Determine CCS Standards based on yearlong plan, text, or topic</a:t>
          </a:r>
          <a:endParaRPr lang="en-US" sz="1950" b="1" dirty="0"/>
        </a:p>
      </dgm:t>
    </dgm:pt>
    <dgm:pt modelId="{E32338AC-D278-4662-AFB5-AD0497EE6636}" type="parTrans" cxnId="{2996F7D2-9F03-4A8B-B841-5242FA610EF9}">
      <dgm:prSet/>
      <dgm:spPr/>
      <dgm:t>
        <a:bodyPr/>
        <a:lstStyle/>
        <a:p>
          <a:endParaRPr lang="en-US"/>
        </a:p>
      </dgm:t>
    </dgm:pt>
    <dgm:pt modelId="{FAFF2E3E-904A-4C9A-B894-C2376824D86E}" type="sibTrans" cxnId="{2996F7D2-9F03-4A8B-B841-5242FA610EF9}">
      <dgm:prSet/>
      <dgm:spPr/>
      <dgm:t>
        <a:bodyPr/>
        <a:lstStyle/>
        <a:p>
          <a:endParaRPr lang="en-US"/>
        </a:p>
      </dgm:t>
    </dgm:pt>
    <dgm:pt modelId="{97317475-3EF9-412C-9421-AE53FEDAB655}">
      <dgm:prSet phldrT="[Text]" custT="1"/>
      <dgm:spPr/>
      <dgm:t>
        <a:bodyPr/>
        <a:lstStyle/>
        <a:p>
          <a:r>
            <a:rPr lang="en-US" sz="2000" b="1" dirty="0" smtClean="0"/>
            <a:t>Create Understandings and Essential Questions</a:t>
          </a:r>
          <a:endParaRPr lang="en-US" sz="2000" b="1" dirty="0"/>
        </a:p>
      </dgm:t>
    </dgm:pt>
    <dgm:pt modelId="{6E447C8C-9163-46EE-B081-8142D9BDD058}" type="parTrans" cxnId="{03852088-7BD2-49E7-8F84-C1F542655170}">
      <dgm:prSet/>
      <dgm:spPr/>
      <dgm:t>
        <a:bodyPr/>
        <a:lstStyle/>
        <a:p>
          <a:endParaRPr lang="en-US"/>
        </a:p>
      </dgm:t>
    </dgm:pt>
    <dgm:pt modelId="{AFA8A31C-3B84-4005-8D48-1AFDE4710950}" type="sibTrans" cxnId="{03852088-7BD2-49E7-8F84-C1F542655170}">
      <dgm:prSet/>
      <dgm:spPr/>
      <dgm:t>
        <a:bodyPr/>
        <a:lstStyle/>
        <a:p>
          <a:endParaRPr lang="en-US"/>
        </a:p>
      </dgm:t>
    </dgm:pt>
    <dgm:pt modelId="{3E1558DC-5D30-4ED9-81F9-436343B2FF13}">
      <dgm:prSet custT="1"/>
      <dgm:spPr>
        <a:solidFill>
          <a:schemeClr val="accent1"/>
        </a:solidFill>
      </dgm:spPr>
      <dgm:t>
        <a:bodyPr/>
        <a:lstStyle/>
        <a:p>
          <a:r>
            <a:rPr lang="en-US" sz="2000" b="1" dirty="0" smtClean="0"/>
            <a:t>Create a Learning Plan</a:t>
          </a:r>
          <a:endParaRPr lang="en-US" sz="2000" b="1" dirty="0"/>
        </a:p>
      </dgm:t>
    </dgm:pt>
    <dgm:pt modelId="{17A9290B-21C4-487A-BE8C-D3CD7DBAFBCB}" type="parTrans" cxnId="{DE7597EB-260E-42D7-AB0C-6A54A48939ED}">
      <dgm:prSet/>
      <dgm:spPr/>
      <dgm:t>
        <a:bodyPr/>
        <a:lstStyle/>
        <a:p>
          <a:endParaRPr lang="en-US"/>
        </a:p>
      </dgm:t>
    </dgm:pt>
    <dgm:pt modelId="{D9E1A7BE-C0EE-44BD-89FE-E0220812482A}" type="sibTrans" cxnId="{DE7597EB-260E-42D7-AB0C-6A54A48939ED}">
      <dgm:prSet/>
      <dgm:spPr/>
      <dgm:t>
        <a:bodyPr/>
        <a:lstStyle/>
        <a:p>
          <a:endParaRPr lang="en-US"/>
        </a:p>
      </dgm:t>
    </dgm:pt>
    <dgm:pt modelId="{6668D722-DDC7-4B78-9255-CE93B260A91A}">
      <dgm:prSet phldrT="[Text]" custT="1"/>
      <dgm:spPr/>
      <dgm:t>
        <a:bodyPr/>
        <a:lstStyle/>
        <a:p>
          <a:r>
            <a:rPr lang="en-US" sz="2000" b="1" dirty="0" smtClean="0"/>
            <a:t>Develop</a:t>
          </a:r>
          <a:r>
            <a:rPr lang="en-US" sz="2000" b="1" baseline="0" dirty="0" smtClean="0"/>
            <a:t> Performance Tasks and Other Evidence</a:t>
          </a:r>
          <a:endParaRPr lang="en-US" sz="2000" b="1" dirty="0"/>
        </a:p>
      </dgm:t>
    </dgm:pt>
    <dgm:pt modelId="{8297DB68-3146-477C-9EA6-859EFFCBEE1D}" type="parTrans" cxnId="{7AC22B67-1CC4-4E80-AA01-AE28EBF62845}">
      <dgm:prSet/>
      <dgm:spPr/>
      <dgm:t>
        <a:bodyPr/>
        <a:lstStyle/>
        <a:p>
          <a:endParaRPr lang="en-US"/>
        </a:p>
      </dgm:t>
    </dgm:pt>
    <dgm:pt modelId="{EACFB2C2-0818-4272-A28C-E249AD2D8908}" type="sibTrans" cxnId="{7AC22B67-1CC4-4E80-AA01-AE28EBF62845}">
      <dgm:prSet/>
      <dgm:spPr/>
      <dgm:t>
        <a:bodyPr/>
        <a:lstStyle/>
        <a:p>
          <a:endParaRPr lang="en-US"/>
        </a:p>
      </dgm:t>
    </dgm:pt>
    <dgm:pt modelId="{F35C6DB4-CDFB-4C99-916B-946BEDDB0D35}" type="pres">
      <dgm:prSet presAssocID="{77D39FA2-F8C9-43BF-BE7E-AC3A5B236F77}" presName="CompostProcess" presStyleCnt="0">
        <dgm:presLayoutVars>
          <dgm:dir/>
          <dgm:resizeHandles val="exact"/>
        </dgm:presLayoutVars>
      </dgm:prSet>
      <dgm:spPr/>
      <dgm:t>
        <a:bodyPr/>
        <a:lstStyle/>
        <a:p>
          <a:endParaRPr lang="en-US"/>
        </a:p>
      </dgm:t>
    </dgm:pt>
    <dgm:pt modelId="{4741EF09-E57A-4B6B-B7E6-E00E95EEA69F}" type="pres">
      <dgm:prSet presAssocID="{77D39FA2-F8C9-43BF-BE7E-AC3A5B236F77}" presName="arrow" presStyleLbl="bgShp" presStyleIdx="0" presStyleCnt="1" custScaleX="113555" custLinFactNeighborX="-4092" custLinFactNeighborY="-10758"/>
      <dgm:spPr/>
      <dgm:t>
        <a:bodyPr/>
        <a:lstStyle/>
        <a:p>
          <a:endParaRPr lang="en-US"/>
        </a:p>
      </dgm:t>
    </dgm:pt>
    <dgm:pt modelId="{69D30FC8-4855-4A30-965E-49599DF881AD}" type="pres">
      <dgm:prSet presAssocID="{77D39FA2-F8C9-43BF-BE7E-AC3A5B236F77}" presName="linearProcess" presStyleCnt="0"/>
      <dgm:spPr/>
      <dgm:t>
        <a:bodyPr/>
        <a:lstStyle/>
        <a:p>
          <a:endParaRPr lang="en-US"/>
        </a:p>
      </dgm:t>
    </dgm:pt>
    <dgm:pt modelId="{4504E9CD-7446-4934-A732-F2A36AA680B8}" type="pres">
      <dgm:prSet presAssocID="{6A7DD733-AA70-44D0-9FEA-5B70C85638A3}" presName="textNode" presStyleLbl="node1" presStyleIdx="0" presStyleCnt="4" custScaleX="119723">
        <dgm:presLayoutVars>
          <dgm:bulletEnabled val="1"/>
        </dgm:presLayoutVars>
      </dgm:prSet>
      <dgm:spPr/>
      <dgm:t>
        <a:bodyPr/>
        <a:lstStyle/>
        <a:p>
          <a:endParaRPr lang="en-US"/>
        </a:p>
      </dgm:t>
    </dgm:pt>
    <dgm:pt modelId="{4E2AD1E4-B15E-4DB3-8EC9-53E8794A98DC}" type="pres">
      <dgm:prSet presAssocID="{FAFF2E3E-904A-4C9A-B894-C2376824D86E}" presName="sibTrans" presStyleCnt="0"/>
      <dgm:spPr/>
      <dgm:t>
        <a:bodyPr/>
        <a:lstStyle/>
        <a:p>
          <a:endParaRPr lang="en-US"/>
        </a:p>
      </dgm:t>
    </dgm:pt>
    <dgm:pt modelId="{B293D8AA-9FD1-4283-9CF7-CB04B979DC8C}" type="pres">
      <dgm:prSet presAssocID="{97317475-3EF9-412C-9421-AE53FEDAB655}" presName="textNode" presStyleLbl="node1" presStyleIdx="1" presStyleCnt="4" custScaleX="139182" custLinFactNeighborX="-2599" custLinFactNeighborY="1203">
        <dgm:presLayoutVars>
          <dgm:bulletEnabled val="1"/>
        </dgm:presLayoutVars>
      </dgm:prSet>
      <dgm:spPr/>
      <dgm:t>
        <a:bodyPr/>
        <a:lstStyle/>
        <a:p>
          <a:endParaRPr lang="en-US"/>
        </a:p>
      </dgm:t>
    </dgm:pt>
    <dgm:pt modelId="{833D3889-C7EE-47B9-A671-CBBF1AF4819F}" type="pres">
      <dgm:prSet presAssocID="{AFA8A31C-3B84-4005-8D48-1AFDE4710950}" presName="sibTrans" presStyleCnt="0"/>
      <dgm:spPr/>
      <dgm:t>
        <a:bodyPr/>
        <a:lstStyle/>
        <a:p>
          <a:endParaRPr lang="en-US"/>
        </a:p>
      </dgm:t>
    </dgm:pt>
    <dgm:pt modelId="{BD663FEE-65BA-471D-A441-FE2F1EE0F8DB}" type="pres">
      <dgm:prSet presAssocID="{6668D722-DDC7-4B78-9255-CE93B260A91A}" presName="textNode" presStyleLbl="node1" presStyleIdx="2" presStyleCnt="4" custScaleX="135883">
        <dgm:presLayoutVars>
          <dgm:bulletEnabled val="1"/>
        </dgm:presLayoutVars>
      </dgm:prSet>
      <dgm:spPr/>
      <dgm:t>
        <a:bodyPr/>
        <a:lstStyle/>
        <a:p>
          <a:endParaRPr lang="en-US"/>
        </a:p>
      </dgm:t>
    </dgm:pt>
    <dgm:pt modelId="{8CE1F20E-A8E9-4C39-A4C5-81E14400820D}" type="pres">
      <dgm:prSet presAssocID="{EACFB2C2-0818-4272-A28C-E249AD2D8908}" presName="sibTrans" presStyleCnt="0"/>
      <dgm:spPr/>
    </dgm:pt>
    <dgm:pt modelId="{F1C7D2F2-2626-41DE-AA96-39A850B70D48}" type="pres">
      <dgm:prSet presAssocID="{3E1558DC-5D30-4ED9-81F9-436343B2FF13}" presName="textNode" presStyleLbl="node1" presStyleIdx="3" presStyleCnt="4" custScaleX="131200">
        <dgm:presLayoutVars>
          <dgm:bulletEnabled val="1"/>
        </dgm:presLayoutVars>
      </dgm:prSet>
      <dgm:spPr/>
      <dgm:t>
        <a:bodyPr/>
        <a:lstStyle/>
        <a:p>
          <a:endParaRPr lang="en-US"/>
        </a:p>
      </dgm:t>
    </dgm:pt>
  </dgm:ptLst>
  <dgm:cxnLst>
    <dgm:cxn modelId="{DE7597EB-260E-42D7-AB0C-6A54A48939ED}" srcId="{77D39FA2-F8C9-43BF-BE7E-AC3A5B236F77}" destId="{3E1558DC-5D30-4ED9-81F9-436343B2FF13}" srcOrd="3" destOrd="0" parTransId="{17A9290B-21C4-487A-BE8C-D3CD7DBAFBCB}" sibTransId="{D9E1A7BE-C0EE-44BD-89FE-E0220812482A}"/>
    <dgm:cxn modelId="{D6E59CA3-938B-41D6-B73B-1727ECEA6DB5}" type="presOf" srcId="{6A7DD733-AA70-44D0-9FEA-5B70C85638A3}" destId="{4504E9CD-7446-4934-A732-F2A36AA680B8}" srcOrd="0" destOrd="0" presId="urn:microsoft.com/office/officeart/2005/8/layout/hProcess9"/>
    <dgm:cxn modelId="{36DA6F00-9468-4E1D-9B2D-7132094EC3AE}" type="presOf" srcId="{97317475-3EF9-412C-9421-AE53FEDAB655}" destId="{B293D8AA-9FD1-4283-9CF7-CB04B979DC8C}" srcOrd="0" destOrd="0" presId="urn:microsoft.com/office/officeart/2005/8/layout/hProcess9"/>
    <dgm:cxn modelId="{1078BC4A-1E41-403B-A729-A9FC2433BA4A}" type="presOf" srcId="{6668D722-DDC7-4B78-9255-CE93B260A91A}" destId="{BD663FEE-65BA-471D-A441-FE2F1EE0F8DB}" srcOrd="0" destOrd="0" presId="urn:microsoft.com/office/officeart/2005/8/layout/hProcess9"/>
    <dgm:cxn modelId="{46886211-D705-4E23-BE29-A227A372FE56}" type="presOf" srcId="{3E1558DC-5D30-4ED9-81F9-436343B2FF13}" destId="{F1C7D2F2-2626-41DE-AA96-39A850B70D48}" srcOrd="0" destOrd="0" presId="urn:microsoft.com/office/officeart/2005/8/layout/hProcess9"/>
    <dgm:cxn modelId="{03852088-7BD2-49E7-8F84-C1F542655170}" srcId="{77D39FA2-F8C9-43BF-BE7E-AC3A5B236F77}" destId="{97317475-3EF9-412C-9421-AE53FEDAB655}" srcOrd="1" destOrd="0" parTransId="{6E447C8C-9163-46EE-B081-8142D9BDD058}" sibTransId="{AFA8A31C-3B84-4005-8D48-1AFDE4710950}"/>
    <dgm:cxn modelId="{E39A30F3-6CAB-41F0-85F4-30FA8DBBFDE1}" type="presOf" srcId="{77D39FA2-F8C9-43BF-BE7E-AC3A5B236F77}" destId="{F35C6DB4-CDFB-4C99-916B-946BEDDB0D35}" srcOrd="0" destOrd="0" presId="urn:microsoft.com/office/officeart/2005/8/layout/hProcess9"/>
    <dgm:cxn modelId="{2996F7D2-9F03-4A8B-B841-5242FA610EF9}" srcId="{77D39FA2-F8C9-43BF-BE7E-AC3A5B236F77}" destId="{6A7DD733-AA70-44D0-9FEA-5B70C85638A3}" srcOrd="0" destOrd="0" parTransId="{E32338AC-D278-4662-AFB5-AD0497EE6636}" sibTransId="{FAFF2E3E-904A-4C9A-B894-C2376824D86E}"/>
    <dgm:cxn modelId="{7AC22B67-1CC4-4E80-AA01-AE28EBF62845}" srcId="{77D39FA2-F8C9-43BF-BE7E-AC3A5B236F77}" destId="{6668D722-DDC7-4B78-9255-CE93B260A91A}" srcOrd="2" destOrd="0" parTransId="{8297DB68-3146-477C-9EA6-859EFFCBEE1D}" sibTransId="{EACFB2C2-0818-4272-A28C-E249AD2D8908}"/>
    <dgm:cxn modelId="{C8270E9F-2ADA-478C-8F20-3C05DAD748CD}" type="presParOf" srcId="{F35C6DB4-CDFB-4C99-916B-946BEDDB0D35}" destId="{4741EF09-E57A-4B6B-B7E6-E00E95EEA69F}" srcOrd="0" destOrd="0" presId="urn:microsoft.com/office/officeart/2005/8/layout/hProcess9"/>
    <dgm:cxn modelId="{76DB5F83-3E56-4CB0-94A7-E243ECBC661E}" type="presParOf" srcId="{F35C6DB4-CDFB-4C99-916B-946BEDDB0D35}" destId="{69D30FC8-4855-4A30-965E-49599DF881AD}" srcOrd="1" destOrd="0" presId="urn:microsoft.com/office/officeart/2005/8/layout/hProcess9"/>
    <dgm:cxn modelId="{DFAF379B-7116-4A91-AB54-3A144A82E3F4}" type="presParOf" srcId="{69D30FC8-4855-4A30-965E-49599DF881AD}" destId="{4504E9CD-7446-4934-A732-F2A36AA680B8}" srcOrd="0" destOrd="0" presId="urn:microsoft.com/office/officeart/2005/8/layout/hProcess9"/>
    <dgm:cxn modelId="{677DD0BF-1A7A-49CE-99FE-CB62B19C7878}" type="presParOf" srcId="{69D30FC8-4855-4A30-965E-49599DF881AD}" destId="{4E2AD1E4-B15E-4DB3-8EC9-53E8794A98DC}" srcOrd="1" destOrd="0" presId="urn:microsoft.com/office/officeart/2005/8/layout/hProcess9"/>
    <dgm:cxn modelId="{BBC58AC7-DD40-405B-9CD3-920FD2C5DC5C}" type="presParOf" srcId="{69D30FC8-4855-4A30-965E-49599DF881AD}" destId="{B293D8AA-9FD1-4283-9CF7-CB04B979DC8C}" srcOrd="2" destOrd="0" presId="urn:microsoft.com/office/officeart/2005/8/layout/hProcess9"/>
    <dgm:cxn modelId="{C1D49C97-22F3-4055-B2D6-471AF578520E}" type="presParOf" srcId="{69D30FC8-4855-4A30-965E-49599DF881AD}" destId="{833D3889-C7EE-47B9-A671-CBBF1AF4819F}" srcOrd="3" destOrd="0" presId="urn:microsoft.com/office/officeart/2005/8/layout/hProcess9"/>
    <dgm:cxn modelId="{EBC06288-6A86-48B5-9F71-38C69A77930F}" type="presParOf" srcId="{69D30FC8-4855-4A30-965E-49599DF881AD}" destId="{BD663FEE-65BA-471D-A441-FE2F1EE0F8DB}" srcOrd="4" destOrd="0" presId="urn:microsoft.com/office/officeart/2005/8/layout/hProcess9"/>
    <dgm:cxn modelId="{59F19239-7229-4994-82AE-563FEF3814BA}" type="presParOf" srcId="{69D30FC8-4855-4A30-965E-49599DF881AD}" destId="{8CE1F20E-A8E9-4C39-A4C5-81E14400820D}" srcOrd="5" destOrd="0" presId="urn:microsoft.com/office/officeart/2005/8/layout/hProcess9"/>
    <dgm:cxn modelId="{9B7D9976-9EEE-4541-8270-1DE639C21E74}" type="presParOf" srcId="{69D30FC8-4855-4A30-965E-49599DF881AD}" destId="{F1C7D2F2-2626-41DE-AA96-39A850B70D4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rgbClr val="FFFF85">
            <a:alpha val="89804"/>
          </a:srgbClr>
        </a:solidFill>
      </dgm:spPr>
      <dgm:t>
        <a:bodyPr/>
        <a:lstStyle/>
        <a:p>
          <a:pPr algn="ctr"/>
          <a:r>
            <a:rPr lang="en-US" sz="2400" b="1" dirty="0" smtClean="0">
              <a:effectLst/>
            </a:rPr>
            <a:t>Successes and Challenges</a:t>
          </a:r>
          <a:endParaRPr lang="en-US" sz="2400" b="1"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effectLst/>
            </a:rPr>
            <a:t>Overview of Unit Design</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Desired Results</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Teachers in Unit Design</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dgm:t>
        <a:bodyPr/>
        <a:lstStyle/>
        <a:p>
          <a:r>
            <a:rPr lang="en-US" sz="2400" b="0" dirty="0" smtClean="0"/>
            <a:t>Learning Plan</a:t>
          </a:r>
          <a:endParaRPr lang="en-US" sz="2400" b="0"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31248" custScaleY="85952">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31248" custScaleY="8458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31450" custScaleY="84581"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31451" custScaleY="85952">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31840" custScaleY="87657">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31840" custScaleY="87948">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31248" custScaleY="87771" custLinFactNeighborX="-1736">
        <dgm:presLayoutVars>
          <dgm:bulletEnabled val="1"/>
        </dgm:presLayoutVars>
      </dgm:prSet>
      <dgm:spPr/>
      <dgm:t>
        <a:bodyPr/>
        <a:lstStyle/>
        <a:p>
          <a:endParaRPr lang="en-US"/>
        </a:p>
      </dgm:t>
    </dgm:pt>
  </dgm:ptLst>
  <dgm:cxnLst>
    <dgm:cxn modelId="{E2DC704D-04E5-4CFB-8A37-BBC5758532E2}" srcId="{C49DE7C9-3CCD-4A68-9AF1-4959318AB8CE}" destId="{875902B6-D7AA-46D0-A995-D11880EA2FD1}" srcOrd="0" destOrd="0" parTransId="{EF8DE587-9847-40DC-9A6D-C684684E3EAA}" sibTransId="{1E88BEBF-0214-4206-B9B8-1BE17BCBCCD9}"/>
    <dgm:cxn modelId="{8A899F65-65FC-4B5F-88C0-518DABDCA810}" type="presOf" srcId="{BC6540E0-3144-49F0-80D0-9F9B86DC9743}" destId="{19D262A1-4F11-47A2-91BC-C1BB23103FA7}" srcOrd="0" destOrd="0" presId="urn:microsoft.com/office/officeart/2005/8/layout/hierarchy3"/>
    <dgm:cxn modelId="{17DF7F6E-DD37-4A44-94E5-1217BF915FF4}" type="presOf" srcId="{7D0CC601-3257-4A22-84A7-2E6DB456EE43}" destId="{4023C7BC-B81F-415D-9331-3B05B09BCB9D}" srcOrd="0" destOrd="0" presId="urn:microsoft.com/office/officeart/2005/8/layout/hierarchy3"/>
    <dgm:cxn modelId="{B9778114-0506-4A53-ADE5-A18422F50F23}" type="presOf" srcId="{C49DE7C9-3CCD-4A68-9AF1-4959318AB8CE}" destId="{01013C70-3796-4887-98D0-B93D667D085C}" srcOrd="1"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9D1A85B3-7EFC-4A0C-B606-E9A1D6573FC0}" srcId="{C49DE7C9-3CCD-4A68-9AF1-4959318AB8CE}" destId="{7D0CC601-3257-4A22-84A7-2E6DB456EE43}" srcOrd="6" destOrd="0" parTransId="{341FAF17-635B-4F4F-B082-017E972455B5}" sibTransId="{92230D1C-C355-4D78-9A0D-E064499AC3B6}"/>
    <dgm:cxn modelId="{81C1BAD9-1699-4A62-BD86-579ECF3B180F}" srcId="{C49DE7C9-3CCD-4A68-9AF1-4959318AB8CE}" destId="{8691F7BC-3BF2-4274-8C3C-961D302C3E80}" srcOrd="2" destOrd="0" parTransId="{40CAD029-3C99-4E8D-98B4-2953D52807B2}" sibTransId="{D629FD8A-4EA6-48BE-92AB-3785C7AE23E0}"/>
    <dgm:cxn modelId="{DB59B335-0106-49CC-858A-82E8A73DBA4A}" type="presOf" srcId="{8C238388-DF82-4EF2-9204-809B310B1FB3}" destId="{DE7641CE-B900-42CE-95C2-E273ADCC88DD}" srcOrd="0"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50A0DFD2-B580-454C-8074-6881EAD156FA}" type="presOf" srcId="{C49DE7C9-3CCD-4A68-9AF1-4959318AB8CE}" destId="{18B331A4-2A99-4364-B5B4-8854F2CECE91}" srcOrd="0" destOrd="0" presId="urn:microsoft.com/office/officeart/2005/8/layout/hierarchy3"/>
    <dgm:cxn modelId="{EF445240-409E-4DDF-A808-52330101F915}" type="presOf" srcId="{B217A518-BEE6-4DD9-9286-89D1EA55A1ED}" destId="{96FF3DE8-3675-4CB8-B07C-3DCAFF305E01}"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9540B246-BE1A-430A-9922-A5471DEDEB41}" type="presOf" srcId="{341FAF17-635B-4F4F-B082-017E972455B5}" destId="{D6D83934-8F65-4CE3-BDF6-A562D014C213}"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8A8DA4FB-A3B3-4F61-9ECA-5E476CED5B10}" type="presOf" srcId="{875902B6-D7AA-46D0-A995-D11880EA2FD1}" destId="{30415E90-D52D-48D0-83BA-D69F81D22A24}" srcOrd="0" destOrd="0" presId="urn:microsoft.com/office/officeart/2005/8/layout/hierarchy3"/>
    <dgm:cxn modelId="{02FF2D92-058E-4A6C-A3E0-94DA474C81E6}" type="presOf" srcId="{BD23E557-7C98-4DE1-8314-D7BD845DAFE9}" destId="{199D0DAA-F8E9-49A7-864C-8F57EB052505}" srcOrd="0" destOrd="0" presId="urn:microsoft.com/office/officeart/2005/8/layout/hierarchy3"/>
    <dgm:cxn modelId="{67CFD4EA-820E-4B37-88BB-80F44C21A2B6}" type="presOf" srcId="{8691F7BC-3BF2-4274-8C3C-961D302C3E80}" destId="{ABA4AD6F-2F38-4BDD-9216-4EDB340AA554}" srcOrd="0" destOrd="0" presId="urn:microsoft.com/office/officeart/2005/8/layout/hierarchy3"/>
    <dgm:cxn modelId="{3085D761-E9E6-4332-B227-62F6448DA572}" type="presOf" srcId="{01677119-4045-431C-B853-E26F7E884148}" destId="{725300A4-7A1C-40A2-A020-57CA6A1A3BF0}" srcOrd="0" destOrd="0" presId="urn:microsoft.com/office/officeart/2005/8/layout/hierarchy3"/>
    <dgm:cxn modelId="{A4292AEA-4F8D-4EF9-9BB3-4483A1BE7205}" type="presOf" srcId="{EF8DE587-9847-40DC-9A6D-C684684E3EAA}" destId="{0912B255-822D-42AD-8D51-EAD24CC90B92}"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60FD37F6-1EE7-4CCE-B3FA-879CE81C16D8}" type="presOf" srcId="{58DCE318-75B7-47FE-8525-3043B002245B}" destId="{9825A28B-C7C5-4204-94C3-E8D7000EEC4F}" srcOrd="0" destOrd="0" presId="urn:microsoft.com/office/officeart/2005/8/layout/hierarchy3"/>
    <dgm:cxn modelId="{7DE56062-536F-4CD2-AAB3-9FB204E41383}" type="presOf" srcId="{40CAD029-3C99-4E8D-98B4-2953D52807B2}" destId="{0ECFACD2-E546-4248-9C0E-3A50A1F0895C}" srcOrd="0" destOrd="0" presId="urn:microsoft.com/office/officeart/2005/8/layout/hierarchy3"/>
    <dgm:cxn modelId="{222B68D9-7CAC-464E-8D94-D9753CBF5378}" type="presOf" srcId="{EF4E6064-2222-4025-843B-774CAA10FB18}" destId="{0406E04E-E93F-457E-87F7-A76954C0A595}" srcOrd="0" destOrd="0" presId="urn:microsoft.com/office/officeart/2005/8/layout/hierarchy3"/>
    <dgm:cxn modelId="{C80542F5-5C52-4A80-9A55-4467B0E6FFD8}" type="presOf" srcId="{4CEF7E45-4567-436B-A172-35DEBBA146F4}" destId="{EAE06A4B-E2F4-450E-A32E-CE90F69ACE9D}" srcOrd="0" destOrd="0" presId="urn:microsoft.com/office/officeart/2005/8/layout/hierarchy3"/>
    <dgm:cxn modelId="{B40FEC81-4FC9-43A1-A150-C983E12612FE}" type="presOf" srcId="{E2B7F8FC-10AD-4B06-B4C7-BEB6C56223E7}" destId="{885DB2E2-94C8-4BD6-A25B-A6DF9906D3CD}" srcOrd="0" destOrd="0" presId="urn:microsoft.com/office/officeart/2005/8/layout/hierarchy3"/>
    <dgm:cxn modelId="{708BCD83-45E3-454A-B04A-65A12F301515}" type="presParOf" srcId="{96FF3DE8-3675-4CB8-B07C-3DCAFF305E01}" destId="{9DD75A0C-E450-4BE0-810F-123BF65818C1}" srcOrd="0" destOrd="0" presId="urn:microsoft.com/office/officeart/2005/8/layout/hierarchy3"/>
    <dgm:cxn modelId="{8A49667B-B054-4AD5-9413-E3F072A87B68}" type="presParOf" srcId="{9DD75A0C-E450-4BE0-810F-123BF65818C1}" destId="{0A884521-68A1-4C12-8831-974241E448AA}" srcOrd="0" destOrd="0" presId="urn:microsoft.com/office/officeart/2005/8/layout/hierarchy3"/>
    <dgm:cxn modelId="{8F51F653-77A4-4852-B886-E9664572958C}" type="presParOf" srcId="{0A884521-68A1-4C12-8831-974241E448AA}" destId="{18B331A4-2A99-4364-B5B4-8854F2CECE91}" srcOrd="0" destOrd="0" presId="urn:microsoft.com/office/officeart/2005/8/layout/hierarchy3"/>
    <dgm:cxn modelId="{5E78EA4F-1939-4891-8AF4-A41B94D622E2}" type="presParOf" srcId="{0A884521-68A1-4C12-8831-974241E448AA}" destId="{01013C70-3796-4887-98D0-B93D667D085C}" srcOrd="1" destOrd="0" presId="urn:microsoft.com/office/officeart/2005/8/layout/hierarchy3"/>
    <dgm:cxn modelId="{12FCE930-69A4-4118-8FE6-D434469C668E}" type="presParOf" srcId="{9DD75A0C-E450-4BE0-810F-123BF65818C1}" destId="{7530FBDF-F41C-4729-BAE1-3909AC81C7F2}" srcOrd="1" destOrd="0" presId="urn:microsoft.com/office/officeart/2005/8/layout/hierarchy3"/>
    <dgm:cxn modelId="{2DE4866A-ABED-427C-87C6-168D2824D0A2}" type="presParOf" srcId="{7530FBDF-F41C-4729-BAE1-3909AC81C7F2}" destId="{0912B255-822D-42AD-8D51-EAD24CC90B92}" srcOrd="0" destOrd="0" presId="urn:microsoft.com/office/officeart/2005/8/layout/hierarchy3"/>
    <dgm:cxn modelId="{BC8C4099-CD9F-43AB-A5CA-34444B04C6D5}" type="presParOf" srcId="{7530FBDF-F41C-4729-BAE1-3909AC81C7F2}" destId="{30415E90-D52D-48D0-83BA-D69F81D22A24}" srcOrd="1" destOrd="0" presId="urn:microsoft.com/office/officeart/2005/8/layout/hierarchy3"/>
    <dgm:cxn modelId="{248429F8-E372-4391-96A7-DC4B6C56E8B1}" type="presParOf" srcId="{7530FBDF-F41C-4729-BAE1-3909AC81C7F2}" destId="{19D262A1-4F11-47A2-91BC-C1BB23103FA7}" srcOrd="2" destOrd="0" presId="urn:microsoft.com/office/officeart/2005/8/layout/hierarchy3"/>
    <dgm:cxn modelId="{8101900F-F1E6-4CCA-9B41-57674C7267E7}" type="presParOf" srcId="{7530FBDF-F41C-4729-BAE1-3909AC81C7F2}" destId="{9825A28B-C7C5-4204-94C3-E8D7000EEC4F}" srcOrd="3" destOrd="0" presId="urn:microsoft.com/office/officeart/2005/8/layout/hierarchy3"/>
    <dgm:cxn modelId="{197A7DCD-01A5-420B-A1CD-1F9A4E5DDA0F}" type="presParOf" srcId="{7530FBDF-F41C-4729-BAE1-3909AC81C7F2}" destId="{0ECFACD2-E546-4248-9C0E-3A50A1F0895C}" srcOrd="4" destOrd="0" presId="urn:microsoft.com/office/officeart/2005/8/layout/hierarchy3"/>
    <dgm:cxn modelId="{6BE24F96-AAA7-4176-B167-19A99A3B351A}" type="presParOf" srcId="{7530FBDF-F41C-4729-BAE1-3909AC81C7F2}" destId="{ABA4AD6F-2F38-4BDD-9216-4EDB340AA554}" srcOrd="5" destOrd="0" presId="urn:microsoft.com/office/officeart/2005/8/layout/hierarchy3"/>
    <dgm:cxn modelId="{4D1E217E-B0F3-4048-AEAE-D92B5CB5EA5C}" type="presParOf" srcId="{7530FBDF-F41C-4729-BAE1-3909AC81C7F2}" destId="{0406E04E-E93F-457E-87F7-A76954C0A595}" srcOrd="6" destOrd="0" presId="urn:microsoft.com/office/officeart/2005/8/layout/hierarchy3"/>
    <dgm:cxn modelId="{B55E6275-5BC6-4E26-9FD3-683C5B3F4916}" type="presParOf" srcId="{7530FBDF-F41C-4729-BAE1-3909AC81C7F2}" destId="{885DB2E2-94C8-4BD6-A25B-A6DF9906D3CD}" srcOrd="7" destOrd="0" presId="urn:microsoft.com/office/officeart/2005/8/layout/hierarchy3"/>
    <dgm:cxn modelId="{C33B4F08-DF6A-4E29-A495-94C1FDE19A11}" type="presParOf" srcId="{7530FBDF-F41C-4729-BAE1-3909AC81C7F2}" destId="{EAE06A4B-E2F4-450E-A32E-CE90F69ACE9D}" srcOrd="8" destOrd="0" presId="urn:microsoft.com/office/officeart/2005/8/layout/hierarchy3"/>
    <dgm:cxn modelId="{6F747330-2B77-4137-BE93-FB15ADB5E19B}" type="presParOf" srcId="{7530FBDF-F41C-4729-BAE1-3909AC81C7F2}" destId="{DE7641CE-B900-42CE-95C2-E273ADCC88DD}" srcOrd="9" destOrd="0" presId="urn:microsoft.com/office/officeart/2005/8/layout/hierarchy3"/>
    <dgm:cxn modelId="{9FACC4A5-828A-4515-92C8-714B65568A93}" type="presParOf" srcId="{7530FBDF-F41C-4729-BAE1-3909AC81C7F2}" destId="{199D0DAA-F8E9-49A7-864C-8F57EB052505}" srcOrd="10" destOrd="0" presId="urn:microsoft.com/office/officeart/2005/8/layout/hierarchy3"/>
    <dgm:cxn modelId="{51D7338D-477E-485D-AB1C-F64F1B21B953}" type="presParOf" srcId="{7530FBDF-F41C-4729-BAE1-3909AC81C7F2}" destId="{725300A4-7A1C-40A2-A020-57CA6A1A3BF0}" srcOrd="11" destOrd="0" presId="urn:microsoft.com/office/officeart/2005/8/layout/hierarchy3"/>
    <dgm:cxn modelId="{D1ECB3BC-96EA-44AB-8F0B-04DC541E5E8D}" type="presParOf" srcId="{7530FBDF-F41C-4729-BAE1-3909AC81C7F2}" destId="{D6D83934-8F65-4CE3-BDF6-A562D014C213}" srcOrd="12" destOrd="0" presId="urn:microsoft.com/office/officeart/2005/8/layout/hierarchy3"/>
    <dgm:cxn modelId="{58025B97-058F-490E-99BF-96251456E6AD}"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effectLst/>
            </a:rPr>
            <a:t>Overview of Unit Design</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chemeClr val="bg1"/>
        </a:solidFill>
      </dgm:spPr>
      <dgm:t>
        <a:bodyPr/>
        <a:lstStyle/>
        <a:p>
          <a:pPr algn="ctr"/>
          <a:r>
            <a:rPr lang="en-US" sz="2400" b="0"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Desired Results</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Teachers in Unit Design</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a:solidFill>
          <a:schemeClr val="bg1"/>
        </a:solidFill>
      </dgm:spPr>
      <dgm:t>
        <a:bodyPr/>
        <a:lstStyle/>
        <a:p>
          <a:r>
            <a:rPr lang="en-US" sz="2400" b="0" dirty="0" smtClean="0"/>
            <a:t>Learning Plan</a:t>
          </a:r>
          <a:endParaRPr lang="en-US" sz="2400" b="0"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a:solidFill>
          <a:srgbClr val="FFFF85">
            <a:alpha val="90000"/>
          </a:srgbClr>
        </a:solidFill>
      </dgm:spPr>
      <dgm:t>
        <a:bodyPr/>
        <a:lstStyle/>
        <a:p>
          <a:pPr algn="ctr"/>
          <a:r>
            <a:rPr lang="en-US" sz="2400" b="1" dirty="0" smtClean="0"/>
            <a:t>Reflection and Planning</a:t>
          </a:r>
          <a:endParaRPr lang="en-US" sz="2400" b="1"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40466">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40466"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40466" custScaleY="100939"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40466" custScaleY="98960">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40466" custScaleY="96287">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40466" custScaleY="100310">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40466" custScaleY="102619" custLinFactNeighborX="-2326">
        <dgm:presLayoutVars>
          <dgm:bulletEnabled val="1"/>
        </dgm:presLayoutVars>
      </dgm:prSet>
      <dgm:spPr/>
      <dgm:t>
        <a:bodyPr/>
        <a:lstStyle/>
        <a:p>
          <a:endParaRPr lang="en-US"/>
        </a:p>
      </dgm:t>
    </dgm:pt>
  </dgm:ptLst>
  <dgm:cxnLst>
    <dgm:cxn modelId="{B306B922-4200-4FC4-B9BF-950803ECE4FA}" type="presOf" srcId="{8C238388-DF82-4EF2-9204-809B310B1FB3}" destId="{DE7641CE-B900-42CE-95C2-E273ADCC88DD}" srcOrd="0" destOrd="0" presId="urn:microsoft.com/office/officeart/2005/8/layout/hierarchy3"/>
    <dgm:cxn modelId="{4C15941E-DD7C-451C-B29B-E23C6793CD6F}" type="presOf" srcId="{E2B7F8FC-10AD-4B06-B4C7-BEB6C56223E7}" destId="{885DB2E2-94C8-4BD6-A25B-A6DF9906D3CD}" srcOrd="0" destOrd="0" presId="urn:microsoft.com/office/officeart/2005/8/layout/hierarchy3"/>
    <dgm:cxn modelId="{0AEF3C6A-CA91-4AAB-B486-D9DCC711ED2A}" type="presOf" srcId="{C49DE7C9-3CCD-4A68-9AF1-4959318AB8CE}" destId="{18B331A4-2A99-4364-B5B4-8854F2CECE91}"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1F14077A-DA69-4118-8DCB-C18235300405}" srcId="{B217A518-BEE6-4DD9-9286-89D1EA55A1ED}" destId="{C49DE7C9-3CCD-4A68-9AF1-4959318AB8CE}" srcOrd="0" destOrd="0" parTransId="{56D9DDAE-EE37-44E5-B4BB-BEF2BDF040B6}" sibTransId="{ED450566-2D8F-4675-ABE7-01F032F94DCF}"/>
    <dgm:cxn modelId="{7794CE88-56E4-43B5-AB31-14DE89D4438A}" type="presOf" srcId="{8691F7BC-3BF2-4274-8C3C-961D302C3E80}" destId="{ABA4AD6F-2F38-4BDD-9216-4EDB340AA554}" srcOrd="0" destOrd="0" presId="urn:microsoft.com/office/officeart/2005/8/layout/hierarchy3"/>
    <dgm:cxn modelId="{57A9BED1-8B2B-4590-A2C5-13A9DDD550EE}" type="presOf" srcId="{40CAD029-3C99-4E8D-98B4-2953D52807B2}" destId="{0ECFACD2-E546-4248-9C0E-3A50A1F0895C}" srcOrd="0" destOrd="0" presId="urn:microsoft.com/office/officeart/2005/8/layout/hierarchy3"/>
    <dgm:cxn modelId="{38B9E545-581E-4EAE-865A-024B9EE5007B}" type="presOf" srcId="{7D0CC601-3257-4A22-84A7-2E6DB456EE43}" destId="{4023C7BC-B81F-415D-9331-3B05B09BCB9D}"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0A4D758D-E71A-4461-A7C6-AAEB621DBFD2}" srcId="{C49DE7C9-3CCD-4A68-9AF1-4959318AB8CE}" destId="{58DCE318-75B7-47FE-8525-3043B002245B}" srcOrd="1" destOrd="0" parTransId="{BC6540E0-3144-49F0-80D0-9F9B86DC9743}" sibTransId="{BF559BCD-F96A-4782-96F3-9CA01DC5FE36}"/>
    <dgm:cxn modelId="{EAB42DEA-D8E7-4FA2-9BF4-D19DE1CB4A90}" srcId="{C49DE7C9-3CCD-4A68-9AF1-4959318AB8CE}" destId="{8C238388-DF82-4EF2-9204-809B310B1FB3}" srcOrd="4" destOrd="0" parTransId="{4CEF7E45-4567-436B-A172-35DEBBA146F4}" sibTransId="{FB183792-941E-4EFE-A465-12E4D6FB8212}"/>
    <dgm:cxn modelId="{B75D34F3-D714-4B36-AACB-C113A1BEFF0C}" type="presOf" srcId="{B217A518-BEE6-4DD9-9286-89D1EA55A1ED}" destId="{96FF3DE8-3675-4CB8-B07C-3DCAFF305E01}" srcOrd="0" destOrd="0" presId="urn:microsoft.com/office/officeart/2005/8/layout/hierarchy3"/>
    <dgm:cxn modelId="{9C2C71BE-57B3-4CFA-B53E-FCA9B7886D2C}" type="presOf" srcId="{341FAF17-635B-4F4F-B082-017E972455B5}" destId="{D6D83934-8F65-4CE3-BDF6-A562D014C213}" srcOrd="0" destOrd="0" presId="urn:microsoft.com/office/officeart/2005/8/layout/hierarchy3"/>
    <dgm:cxn modelId="{9D1A85B3-7EFC-4A0C-B606-E9A1D6573FC0}" srcId="{C49DE7C9-3CCD-4A68-9AF1-4959318AB8CE}" destId="{7D0CC601-3257-4A22-84A7-2E6DB456EE43}" srcOrd="6" destOrd="0" parTransId="{341FAF17-635B-4F4F-B082-017E972455B5}" sibTransId="{92230D1C-C355-4D78-9A0D-E064499AC3B6}"/>
    <dgm:cxn modelId="{45360C6C-A65D-4405-91F1-1C5B7724AB03}" type="presOf" srcId="{BD23E557-7C98-4DE1-8314-D7BD845DAFE9}" destId="{199D0DAA-F8E9-49A7-864C-8F57EB052505}" srcOrd="0" destOrd="0" presId="urn:microsoft.com/office/officeart/2005/8/layout/hierarchy3"/>
    <dgm:cxn modelId="{7D48BCF5-D5EB-4C85-BE26-18B050E2B141}" type="presOf" srcId="{BC6540E0-3144-49F0-80D0-9F9B86DC9743}" destId="{19D262A1-4F11-47A2-91BC-C1BB23103FA7}" srcOrd="0" destOrd="0" presId="urn:microsoft.com/office/officeart/2005/8/layout/hierarchy3"/>
    <dgm:cxn modelId="{98882C41-86F7-4A10-A9BD-B953860C34B6}" type="presOf" srcId="{875902B6-D7AA-46D0-A995-D11880EA2FD1}" destId="{30415E90-D52D-48D0-83BA-D69F81D22A24}" srcOrd="0" destOrd="0" presId="urn:microsoft.com/office/officeart/2005/8/layout/hierarchy3"/>
    <dgm:cxn modelId="{7BAE3340-9ED4-4348-B731-DC6D30482888}" type="presOf" srcId="{58DCE318-75B7-47FE-8525-3043B002245B}" destId="{9825A28B-C7C5-4204-94C3-E8D7000EEC4F}" srcOrd="0" destOrd="0" presId="urn:microsoft.com/office/officeart/2005/8/layout/hierarchy3"/>
    <dgm:cxn modelId="{C13C9AA1-7170-4610-BE52-13D61B5544DE}" type="presOf" srcId="{EF4E6064-2222-4025-843B-774CAA10FB18}" destId="{0406E04E-E93F-457E-87F7-A76954C0A595}" srcOrd="0" destOrd="0" presId="urn:microsoft.com/office/officeart/2005/8/layout/hierarchy3"/>
    <dgm:cxn modelId="{A494B5CD-703D-4AC8-8718-E32F0C02135C}" type="presOf" srcId="{4CEF7E45-4567-436B-A172-35DEBBA146F4}" destId="{EAE06A4B-E2F4-450E-A32E-CE90F69ACE9D}"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A908648B-0B7B-44BB-9C14-7C53A67F0655}" type="presOf" srcId="{C49DE7C9-3CCD-4A68-9AF1-4959318AB8CE}" destId="{01013C70-3796-4887-98D0-B93D667D085C}" srcOrd="1" destOrd="0" presId="urn:microsoft.com/office/officeart/2005/8/layout/hierarchy3"/>
    <dgm:cxn modelId="{8804CBC2-AB0A-4B00-A293-5DE8FFF7DA9E}" type="presOf" srcId="{EF8DE587-9847-40DC-9A6D-C684684E3EAA}" destId="{0912B255-822D-42AD-8D51-EAD24CC90B92}" srcOrd="0" destOrd="0" presId="urn:microsoft.com/office/officeart/2005/8/layout/hierarchy3"/>
    <dgm:cxn modelId="{45645E67-982B-4AF5-87A9-C7CFACB0E01D}" type="presOf" srcId="{01677119-4045-431C-B853-E26F7E884148}" destId="{725300A4-7A1C-40A2-A020-57CA6A1A3BF0}" srcOrd="0"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FA1BE619-C94E-4738-BE6A-FE4480A35B5F}" type="presParOf" srcId="{96FF3DE8-3675-4CB8-B07C-3DCAFF305E01}" destId="{9DD75A0C-E450-4BE0-810F-123BF65818C1}" srcOrd="0" destOrd="0" presId="urn:microsoft.com/office/officeart/2005/8/layout/hierarchy3"/>
    <dgm:cxn modelId="{F308EA61-FB61-44F5-B904-43EEA3805DA0}" type="presParOf" srcId="{9DD75A0C-E450-4BE0-810F-123BF65818C1}" destId="{0A884521-68A1-4C12-8831-974241E448AA}" srcOrd="0" destOrd="0" presId="urn:microsoft.com/office/officeart/2005/8/layout/hierarchy3"/>
    <dgm:cxn modelId="{F8467199-48B9-4E32-BAE2-1DFA351BFBCA}" type="presParOf" srcId="{0A884521-68A1-4C12-8831-974241E448AA}" destId="{18B331A4-2A99-4364-B5B4-8854F2CECE91}" srcOrd="0" destOrd="0" presId="urn:microsoft.com/office/officeart/2005/8/layout/hierarchy3"/>
    <dgm:cxn modelId="{39757FEB-D9E3-4E16-AF06-FE74F6CBB465}" type="presParOf" srcId="{0A884521-68A1-4C12-8831-974241E448AA}" destId="{01013C70-3796-4887-98D0-B93D667D085C}" srcOrd="1" destOrd="0" presId="urn:microsoft.com/office/officeart/2005/8/layout/hierarchy3"/>
    <dgm:cxn modelId="{E0FACA61-1057-418D-85A7-AF28BEE47EF5}" type="presParOf" srcId="{9DD75A0C-E450-4BE0-810F-123BF65818C1}" destId="{7530FBDF-F41C-4729-BAE1-3909AC81C7F2}" srcOrd="1" destOrd="0" presId="urn:microsoft.com/office/officeart/2005/8/layout/hierarchy3"/>
    <dgm:cxn modelId="{D106F092-DF43-4D93-8B49-BEA0A45B1DAC}" type="presParOf" srcId="{7530FBDF-F41C-4729-BAE1-3909AC81C7F2}" destId="{0912B255-822D-42AD-8D51-EAD24CC90B92}" srcOrd="0" destOrd="0" presId="urn:microsoft.com/office/officeart/2005/8/layout/hierarchy3"/>
    <dgm:cxn modelId="{11EC1FC6-6CC3-44FB-A826-1643D6A31F27}" type="presParOf" srcId="{7530FBDF-F41C-4729-BAE1-3909AC81C7F2}" destId="{30415E90-D52D-48D0-83BA-D69F81D22A24}" srcOrd="1" destOrd="0" presId="urn:microsoft.com/office/officeart/2005/8/layout/hierarchy3"/>
    <dgm:cxn modelId="{19ACDF6E-871C-4993-8843-A3F941AE0594}" type="presParOf" srcId="{7530FBDF-F41C-4729-BAE1-3909AC81C7F2}" destId="{19D262A1-4F11-47A2-91BC-C1BB23103FA7}" srcOrd="2" destOrd="0" presId="urn:microsoft.com/office/officeart/2005/8/layout/hierarchy3"/>
    <dgm:cxn modelId="{DF15FAF2-0CA8-482E-872C-D19986246AA0}" type="presParOf" srcId="{7530FBDF-F41C-4729-BAE1-3909AC81C7F2}" destId="{9825A28B-C7C5-4204-94C3-E8D7000EEC4F}" srcOrd="3" destOrd="0" presId="urn:microsoft.com/office/officeart/2005/8/layout/hierarchy3"/>
    <dgm:cxn modelId="{C2B3E1B9-0EEB-4A4C-A20A-7EC7AD6F3F3F}" type="presParOf" srcId="{7530FBDF-F41C-4729-BAE1-3909AC81C7F2}" destId="{0ECFACD2-E546-4248-9C0E-3A50A1F0895C}" srcOrd="4" destOrd="0" presId="urn:microsoft.com/office/officeart/2005/8/layout/hierarchy3"/>
    <dgm:cxn modelId="{6332DA17-71DD-46C3-9182-70232F59495A}" type="presParOf" srcId="{7530FBDF-F41C-4729-BAE1-3909AC81C7F2}" destId="{ABA4AD6F-2F38-4BDD-9216-4EDB340AA554}" srcOrd="5" destOrd="0" presId="urn:microsoft.com/office/officeart/2005/8/layout/hierarchy3"/>
    <dgm:cxn modelId="{E0DE9131-520A-4036-BB53-7D6BB1244C57}" type="presParOf" srcId="{7530FBDF-F41C-4729-BAE1-3909AC81C7F2}" destId="{0406E04E-E93F-457E-87F7-A76954C0A595}" srcOrd="6" destOrd="0" presId="urn:microsoft.com/office/officeart/2005/8/layout/hierarchy3"/>
    <dgm:cxn modelId="{A90248D2-358E-4F56-8698-E6EDBB5813C7}" type="presParOf" srcId="{7530FBDF-F41C-4729-BAE1-3909AC81C7F2}" destId="{885DB2E2-94C8-4BD6-A25B-A6DF9906D3CD}" srcOrd="7" destOrd="0" presId="urn:microsoft.com/office/officeart/2005/8/layout/hierarchy3"/>
    <dgm:cxn modelId="{1B4323C6-86AC-4415-BE52-1B670CE0AC83}" type="presParOf" srcId="{7530FBDF-F41C-4729-BAE1-3909AC81C7F2}" destId="{EAE06A4B-E2F4-450E-A32E-CE90F69ACE9D}" srcOrd="8" destOrd="0" presId="urn:microsoft.com/office/officeart/2005/8/layout/hierarchy3"/>
    <dgm:cxn modelId="{8DFE5FC9-27D3-4A91-880B-CBCB9CEBD529}" type="presParOf" srcId="{7530FBDF-F41C-4729-BAE1-3909AC81C7F2}" destId="{DE7641CE-B900-42CE-95C2-E273ADCC88DD}" srcOrd="9" destOrd="0" presId="urn:microsoft.com/office/officeart/2005/8/layout/hierarchy3"/>
    <dgm:cxn modelId="{0D10BBCC-90F7-4D8A-A9CA-AAAB00AE1630}" type="presParOf" srcId="{7530FBDF-F41C-4729-BAE1-3909AC81C7F2}" destId="{199D0DAA-F8E9-49A7-864C-8F57EB052505}" srcOrd="10" destOrd="0" presId="urn:microsoft.com/office/officeart/2005/8/layout/hierarchy3"/>
    <dgm:cxn modelId="{66657393-CE10-4165-B67F-77ADE41FE94F}" type="presParOf" srcId="{7530FBDF-F41C-4729-BAE1-3909AC81C7F2}" destId="{725300A4-7A1C-40A2-A020-57CA6A1A3BF0}" srcOrd="11" destOrd="0" presId="urn:microsoft.com/office/officeart/2005/8/layout/hierarchy3"/>
    <dgm:cxn modelId="{47A5C216-66A1-45B9-99B2-6A6110FB6956}" type="presParOf" srcId="{7530FBDF-F41C-4729-BAE1-3909AC81C7F2}" destId="{D6D83934-8F65-4CE3-BDF6-A562D014C213}" srcOrd="12" destOrd="0" presId="urn:microsoft.com/office/officeart/2005/8/layout/hierarchy3"/>
    <dgm:cxn modelId="{3B75244A-9BD6-4E0B-B517-455008D6F37E}"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9C85224-E594-4F5D-9E55-E5E62C6FCA8F}"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A70C89DC-2673-464F-9CE0-A2B97F963D78}">
      <dgm:prSet phldrT="[Text]" custT="1"/>
      <dgm:spPr/>
      <dgm:t>
        <a:bodyPr/>
        <a:lstStyle/>
        <a:p>
          <a:r>
            <a:rPr lang="en-US" sz="2000" dirty="0" smtClean="0"/>
            <a:t>Assessment Literacy Modules</a:t>
          </a:r>
          <a:endParaRPr lang="en-US" sz="2000" dirty="0"/>
        </a:p>
      </dgm:t>
    </dgm:pt>
    <dgm:pt modelId="{17F1E27E-A30C-4151-A580-0A079E71FC9C}" type="parTrans" cxnId="{1E3EDE38-A3DC-4AAF-B733-900099AADFC9}">
      <dgm:prSet/>
      <dgm:spPr/>
      <dgm:t>
        <a:bodyPr/>
        <a:lstStyle/>
        <a:p>
          <a:endParaRPr lang="en-US"/>
        </a:p>
      </dgm:t>
    </dgm:pt>
    <dgm:pt modelId="{61B0C6C1-A1AE-4890-AB6F-23F1BBEF4DE1}" type="sibTrans" cxnId="{1E3EDE38-A3DC-4AAF-B733-900099AADFC9}">
      <dgm:prSet/>
      <dgm:spPr/>
      <dgm:t>
        <a:bodyPr/>
        <a:lstStyle/>
        <a:p>
          <a:endParaRPr lang="en-US"/>
        </a:p>
      </dgm:t>
    </dgm:pt>
    <dgm:pt modelId="{885EF190-8091-4ABA-9821-E12C0DC51D6D}">
      <dgm:prSet phldrT="[Text]"/>
      <dgm:spPr/>
      <dgm:t>
        <a:bodyPr/>
        <a:lstStyle/>
        <a:p>
          <a:r>
            <a:rPr lang="en-US" dirty="0" smtClean="0"/>
            <a:t>Professional Learning Modules</a:t>
          </a:r>
          <a:endParaRPr lang="en-US" dirty="0"/>
        </a:p>
      </dgm:t>
    </dgm:pt>
    <dgm:pt modelId="{6D5323C7-7E04-44F9-AEB3-6B29DF043048}" type="parTrans" cxnId="{25ACA802-0CD3-41DE-87C3-11D2D3E4917A}">
      <dgm:prSet/>
      <dgm:spPr/>
      <dgm:t>
        <a:bodyPr/>
        <a:lstStyle/>
        <a:p>
          <a:endParaRPr lang="en-US"/>
        </a:p>
      </dgm:t>
    </dgm:pt>
    <dgm:pt modelId="{BA9B8DE5-43DC-4E20-8694-8432172A4AE4}" type="sibTrans" cxnId="{25ACA802-0CD3-41DE-87C3-11D2D3E4917A}">
      <dgm:prSet/>
      <dgm:spPr/>
      <dgm:t>
        <a:bodyPr/>
        <a:lstStyle/>
        <a:p>
          <a:endParaRPr lang="en-US"/>
        </a:p>
      </dgm:t>
    </dgm:pt>
    <dgm:pt modelId="{6F08E10D-3ADD-4E43-90F1-500B2FA6B44F}">
      <dgm:prSet phldrT="[Text]"/>
      <dgm:spPr/>
      <dgm:t>
        <a:bodyPr/>
        <a:lstStyle/>
        <a:p>
          <a:r>
            <a:rPr lang="en-US" dirty="0" smtClean="0"/>
            <a:t>Resources</a:t>
          </a:r>
          <a:endParaRPr lang="en-US" dirty="0"/>
        </a:p>
      </dgm:t>
    </dgm:pt>
    <dgm:pt modelId="{480A037E-E800-483F-A58A-B8065AACD606}" type="parTrans" cxnId="{1DAD07D1-F341-4911-906C-8CA21BA668CD}">
      <dgm:prSet/>
      <dgm:spPr/>
      <dgm:t>
        <a:bodyPr/>
        <a:lstStyle/>
        <a:p>
          <a:endParaRPr lang="en-US"/>
        </a:p>
      </dgm:t>
    </dgm:pt>
    <dgm:pt modelId="{7EFED89E-4B07-4B0A-AAC1-868458DE7F07}" type="sibTrans" cxnId="{1DAD07D1-F341-4911-906C-8CA21BA668CD}">
      <dgm:prSet/>
      <dgm:spPr/>
      <dgm:t>
        <a:bodyPr/>
        <a:lstStyle/>
        <a:p>
          <a:endParaRPr lang="en-US"/>
        </a:p>
      </dgm:t>
    </dgm:pt>
    <dgm:pt modelId="{1AA584B0-4798-4749-9A3D-9A8FE3C60B37}">
      <dgm:prSet phldrT="[Text]" custT="1"/>
      <dgm:spPr/>
      <dgm:t>
        <a:bodyPr/>
        <a:lstStyle/>
        <a:p>
          <a:r>
            <a:rPr lang="en-US" sz="2000" dirty="0" smtClean="0"/>
            <a:t>Exemplar Instructional Modules</a:t>
          </a:r>
          <a:endParaRPr lang="en-US" sz="2000" dirty="0"/>
        </a:p>
      </dgm:t>
    </dgm:pt>
    <dgm:pt modelId="{8AFD9AD8-9771-4558-9C95-3100EC8882D3}" type="parTrans" cxnId="{32F521DF-9285-4B58-875C-ECBB2CD37FD5}">
      <dgm:prSet/>
      <dgm:spPr/>
      <dgm:t>
        <a:bodyPr/>
        <a:lstStyle/>
        <a:p>
          <a:endParaRPr lang="en-US"/>
        </a:p>
      </dgm:t>
    </dgm:pt>
    <dgm:pt modelId="{DD5D3FFF-1D03-41A3-AEF8-0B08F12AAC02}" type="sibTrans" cxnId="{32F521DF-9285-4B58-875C-ECBB2CD37FD5}">
      <dgm:prSet/>
      <dgm:spPr/>
      <dgm:t>
        <a:bodyPr/>
        <a:lstStyle/>
        <a:p>
          <a:endParaRPr lang="en-US"/>
        </a:p>
      </dgm:t>
    </dgm:pt>
    <dgm:pt modelId="{DE0D85C9-F2A7-40F8-98D0-12418C7657AD}">
      <dgm:prSet phldrT="[Text]"/>
      <dgm:spPr/>
      <dgm:t>
        <a:bodyPr/>
        <a:lstStyle/>
        <a:p>
          <a:r>
            <a:rPr lang="en-US" dirty="0" smtClean="0"/>
            <a:t>Professional Learning Modules</a:t>
          </a:r>
          <a:endParaRPr lang="en-US" dirty="0"/>
        </a:p>
      </dgm:t>
    </dgm:pt>
    <dgm:pt modelId="{0690E3FB-D958-4524-A8A5-91A2512E5796}" type="parTrans" cxnId="{7B890A8A-F738-4E8A-A388-0303189B83FA}">
      <dgm:prSet/>
      <dgm:spPr/>
      <dgm:t>
        <a:bodyPr/>
        <a:lstStyle/>
        <a:p>
          <a:endParaRPr lang="en-US"/>
        </a:p>
      </dgm:t>
    </dgm:pt>
    <dgm:pt modelId="{A4FB0451-D93D-4571-A6B4-B9606F1F55FB}" type="sibTrans" cxnId="{7B890A8A-F738-4E8A-A388-0303189B83FA}">
      <dgm:prSet/>
      <dgm:spPr/>
      <dgm:t>
        <a:bodyPr/>
        <a:lstStyle/>
        <a:p>
          <a:endParaRPr lang="en-US"/>
        </a:p>
      </dgm:t>
    </dgm:pt>
    <dgm:pt modelId="{0815DB72-01A6-4860-9E5E-3264AEB6BBB8}">
      <dgm:prSet phldrT="[Text]" custT="1"/>
      <dgm:spPr/>
      <dgm:t>
        <a:bodyPr/>
        <a:lstStyle/>
        <a:p>
          <a:r>
            <a:rPr lang="en-US" sz="2000" dirty="0" smtClean="0"/>
            <a:t>Education Resources</a:t>
          </a:r>
          <a:endParaRPr lang="en-US" sz="2000" dirty="0"/>
        </a:p>
      </dgm:t>
    </dgm:pt>
    <dgm:pt modelId="{E0DE99B0-24CD-4F4D-AD33-F4188D66A064}" type="parTrans" cxnId="{F2C52D26-9D85-4CF1-8295-8DCEF85FB5E5}">
      <dgm:prSet/>
      <dgm:spPr/>
      <dgm:t>
        <a:bodyPr/>
        <a:lstStyle/>
        <a:p>
          <a:endParaRPr lang="en-US"/>
        </a:p>
      </dgm:t>
    </dgm:pt>
    <dgm:pt modelId="{BACF7E31-B2BC-411D-817D-FF67FEE383B4}" type="sibTrans" cxnId="{F2C52D26-9D85-4CF1-8295-8DCEF85FB5E5}">
      <dgm:prSet/>
      <dgm:spPr/>
      <dgm:t>
        <a:bodyPr/>
        <a:lstStyle/>
        <a:p>
          <a:endParaRPr lang="en-US"/>
        </a:p>
      </dgm:t>
    </dgm:pt>
    <dgm:pt modelId="{E08BF787-8C6C-4026-B7DE-0777D4DC6624}">
      <dgm:prSet phldrT="[Text]"/>
      <dgm:spPr/>
      <dgm:t>
        <a:bodyPr/>
        <a:lstStyle/>
        <a:p>
          <a:r>
            <a:rPr lang="en-US" dirty="0" smtClean="0"/>
            <a:t>High-quality vetted instructional resources and tools</a:t>
          </a:r>
          <a:endParaRPr lang="en-US" dirty="0"/>
        </a:p>
      </dgm:t>
    </dgm:pt>
    <dgm:pt modelId="{AEBDDE44-590C-42F1-847B-E672F72538E4}" type="parTrans" cxnId="{0B43832B-8AFD-4763-880D-D593EEC04C44}">
      <dgm:prSet/>
      <dgm:spPr/>
      <dgm:t>
        <a:bodyPr/>
        <a:lstStyle/>
        <a:p>
          <a:endParaRPr lang="en-US"/>
        </a:p>
      </dgm:t>
    </dgm:pt>
    <dgm:pt modelId="{F07945DA-34C2-4F85-A17C-C1F0CE613848}" type="sibTrans" cxnId="{0B43832B-8AFD-4763-880D-D593EEC04C44}">
      <dgm:prSet/>
      <dgm:spPr/>
      <dgm:t>
        <a:bodyPr/>
        <a:lstStyle/>
        <a:p>
          <a:endParaRPr lang="en-US"/>
        </a:p>
      </dgm:t>
    </dgm:pt>
    <dgm:pt modelId="{1F4A4B6E-834B-4F61-A569-B1938CCF01B6}">
      <dgm:prSet phldrT="[Text]"/>
      <dgm:spPr/>
      <dgm:t>
        <a:bodyPr/>
        <a:lstStyle/>
        <a:p>
          <a:r>
            <a:rPr lang="en-US" dirty="0" smtClean="0"/>
            <a:t>Support  professional learning communities</a:t>
          </a:r>
          <a:endParaRPr lang="en-US" dirty="0"/>
        </a:p>
      </dgm:t>
    </dgm:pt>
    <dgm:pt modelId="{8D4EB604-CF72-4FA4-AC28-2F07E9605DE8}" type="parTrans" cxnId="{8422D768-3A7D-49C1-84AA-17CC2B37870C}">
      <dgm:prSet/>
      <dgm:spPr/>
      <dgm:t>
        <a:bodyPr/>
        <a:lstStyle/>
        <a:p>
          <a:endParaRPr lang="en-US"/>
        </a:p>
      </dgm:t>
    </dgm:pt>
    <dgm:pt modelId="{7999462B-8BC0-4BA7-8540-DE18614AD049}" type="sibTrans" cxnId="{8422D768-3A7D-49C1-84AA-17CC2B37870C}">
      <dgm:prSet/>
      <dgm:spPr/>
      <dgm:t>
        <a:bodyPr/>
        <a:lstStyle/>
        <a:p>
          <a:endParaRPr lang="en-US"/>
        </a:p>
      </dgm:t>
    </dgm:pt>
    <dgm:pt modelId="{FD430B21-4968-413D-8960-801B899C15FD}">
      <dgm:prSet phldrT="[Text]"/>
      <dgm:spPr/>
      <dgm:t>
        <a:bodyPr/>
        <a:lstStyle/>
        <a:p>
          <a:r>
            <a:rPr lang="en-US" dirty="0" smtClean="0"/>
            <a:t>Frame formative assessment within a balanced assessment system</a:t>
          </a:r>
          <a:endParaRPr lang="en-US" dirty="0"/>
        </a:p>
      </dgm:t>
    </dgm:pt>
    <dgm:pt modelId="{4EE47CE9-51CF-487B-B7C3-EF9CDD29823B}" type="parTrans" cxnId="{0E6E3BD2-D609-4E88-AF54-44CA8B0D2612}">
      <dgm:prSet/>
      <dgm:spPr/>
      <dgm:t>
        <a:bodyPr/>
        <a:lstStyle/>
        <a:p>
          <a:endParaRPr lang="en-US"/>
        </a:p>
      </dgm:t>
    </dgm:pt>
    <dgm:pt modelId="{6F1AD515-98A7-4D1C-936F-00A82E74BE69}" type="sibTrans" cxnId="{0E6E3BD2-D609-4E88-AF54-44CA8B0D2612}">
      <dgm:prSet/>
      <dgm:spPr/>
      <dgm:t>
        <a:bodyPr/>
        <a:lstStyle/>
        <a:p>
          <a:endParaRPr lang="en-US"/>
        </a:p>
      </dgm:t>
    </dgm:pt>
    <dgm:pt modelId="{F6ABB4AC-99D0-4AC6-BF94-9B21B39B6FF3}">
      <dgm:prSet phldrT="[Text]"/>
      <dgm:spPr/>
      <dgm:t>
        <a:bodyPr/>
        <a:lstStyle/>
        <a:p>
          <a:r>
            <a:rPr lang="en-US" dirty="0" smtClean="0"/>
            <a:t>Articulate the formative assessment process</a:t>
          </a:r>
          <a:endParaRPr lang="en-US" dirty="0"/>
        </a:p>
      </dgm:t>
    </dgm:pt>
    <dgm:pt modelId="{94720D3F-2A2B-44B1-92DA-6CC74C5A65B8}" type="parTrans" cxnId="{BB4CAAC5-F5E1-4679-9857-F8D9DA92ECEC}">
      <dgm:prSet/>
      <dgm:spPr/>
      <dgm:t>
        <a:bodyPr/>
        <a:lstStyle/>
        <a:p>
          <a:endParaRPr lang="en-US"/>
        </a:p>
      </dgm:t>
    </dgm:pt>
    <dgm:pt modelId="{E4C8613D-0F52-42FD-805B-034B0C90EE4A}" type="sibTrans" cxnId="{BB4CAAC5-F5E1-4679-9857-F8D9DA92ECEC}">
      <dgm:prSet/>
      <dgm:spPr/>
      <dgm:t>
        <a:bodyPr/>
        <a:lstStyle/>
        <a:p>
          <a:endParaRPr lang="en-US"/>
        </a:p>
      </dgm:t>
    </dgm:pt>
    <dgm:pt modelId="{BB3848B0-251C-458F-A371-B732B9E462CE}">
      <dgm:prSet phldrT="[Text]"/>
      <dgm:spPr/>
      <dgm:t>
        <a:bodyPr/>
        <a:lstStyle/>
        <a:p>
          <a:r>
            <a:rPr lang="en-US" dirty="0" smtClean="0"/>
            <a:t>Highlight formative assessment practices and tools</a:t>
          </a:r>
          <a:endParaRPr lang="en-US" dirty="0"/>
        </a:p>
      </dgm:t>
    </dgm:pt>
    <dgm:pt modelId="{7E6C15E7-8C37-4BB0-8C36-E0FB2FE33212}" type="parTrans" cxnId="{8F6F8062-5A34-4F9F-87A5-F53F0E6B3C6C}">
      <dgm:prSet/>
      <dgm:spPr/>
      <dgm:t>
        <a:bodyPr/>
        <a:lstStyle/>
        <a:p>
          <a:endParaRPr lang="en-US"/>
        </a:p>
      </dgm:t>
    </dgm:pt>
    <dgm:pt modelId="{2CF158D9-4002-4BB6-88E1-58A1DBED47F7}" type="sibTrans" cxnId="{8F6F8062-5A34-4F9F-87A5-F53F0E6B3C6C}">
      <dgm:prSet/>
      <dgm:spPr/>
      <dgm:t>
        <a:bodyPr/>
        <a:lstStyle/>
        <a:p>
          <a:endParaRPr lang="en-US"/>
        </a:p>
      </dgm:t>
    </dgm:pt>
    <dgm:pt modelId="{232E5B46-A0E7-4907-ABC6-507FAB25F451}">
      <dgm:prSet phldrT="[Text]"/>
      <dgm:spPr/>
      <dgm:t>
        <a:bodyPr/>
        <a:lstStyle/>
        <a:p>
          <a:r>
            <a:rPr lang="en-US" dirty="0" smtClean="0"/>
            <a:t>Instructional coaching</a:t>
          </a:r>
          <a:endParaRPr lang="en-US" dirty="0"/>
        </a:p>
      </dgm:t>
    </dgm:pt>
    <dgm:pt modelId="{F0FA3C3B-9CFE-4784-88CE-C9C0F8C4B9A6}" type="parTrans" cxnId="{C4ECCEC4-60B3-4B4A-B74E-220628BDA66C}">
      <dgm:prSet/>
      <dgm:spPr/>
      <dgm:t>
        <a:bodyPr/>
        <a:lstStyle/>
        <a:p>
          <a:endParaRPr lang="en-US"/>
        </a:p>
      </dgm:t>
    </dgm:pt>
    <dgm:pt modelId="{6089F7DA-373D-4383-AC37-3C3284391D5F}" type="sibTrans" cxnId="{C4ECCEC4-60B3-4B4A-B74E-220628BDA66C}">
      <dgm:prSet/>
      <dgm:spPr/>
      <dgm:t>
        <a:bodyPr/>
        <a:lstStyle/>
        <a:p>
          <a:endParaRPr lang="en-US"/>
        </a:p>
      </dgm:t>
    </dgm:pt>
    <dgm:pt modelId="{D18F601E-57DC-4F58-992B-3D17996C24BA}">
      <dgm:prSet phldrT="[Text]"/>
      <dgm:spPr/>
      <dgm:t>
        <a:bodyPr/>
        <a:lstStyle/>
        <a:p>
          <a:r>
            <a:rPr lang="en-US" dirty="0" smtClean="0"/>
            <a:t>Instructional materials</a:t>
          </a:r>
          <a:endParaRPr lang="en-US" dirty="0"/>
        </a:p>
      </dgm:t>
    </dgm:pt>
    <dgm:pt modelId="{9D38DD1C-62C4-4727-9164-DCB7AEF72AFF}" type="parTrans" cxnId="{099C0226-26BA-4534-BF99-36A6B9B782C5}">
      <dgm:prSet/>
      <dgm:spPr/>
      <dgm:t>
        <a:bodyPr/>
        <a:lstStyle/>
        <a:p>
          <a:endParaRPr lang="en-US"/>
        </a:p>
      </dgm:t>
    </dgm:pt>
    <dgm:pt modelId="{7D229348-F0D7-4873-BDA7-8252D16C38D9}" type="sibTrans" cxnId="{099C0226-26BA-4534-BF99-36A6B9B782C5}">
      <dgm:prSet/>
      <dgm:spPr/>
      <dgm:t>
        <a:bodyPr/>
        <a:lstStyle/>
        <a:p>
          <a:endParaRPr lang="en-US"/>
        </a:p>
      </dgm:t>
    </dgm:pt>
    <dgm:pt modelId="{1083C4C8-10D5-4F93-BE5C-A0D2B5469B33}">
      <dgm:prSet phldrT="[Text]"/>
      <dgm:spPr/>
      <dgm:t>
        <a:bodyPr/>
        <a:lstStyle/>
        <a:p>
          <a:r>
            <a:rPr lang="en-US" dirty="0" smtClean="0"/>
            <a:t>Support effective implementation of formative assessment process</a:t>
          </a:r>
          <a:endParaRPr lang="en-US" dirty="0"/>
        </a:p>
      </dgm:t>
    </dgm:pt>
    <dgm:pt modelId="{216EA16B-2C75-48F4-BE1E-BEE49534AE23}" type="parTrans" cxnId="{98B4A188-8B18-42B1-9964-6D9AB094A8F6}">
      <dgm:prSet/>
      <dgm:spPr/>
      <dgm:t>
        <a:bodyPr/>
        <a:lstStyle/>
        <a:p>
          <a:endParaRPr lang="en-US"/>
        </a:p>
      </dgm:t>
    </dgm:pt>
    <dgm:pt modelId="{28AAABBB-2180-4EE2-BB8F-353EB874D1A3}" type="sibTrans" cxnId="{98B4A188-8B18-42B1-9964-6D9AB094A8F6}">
      <dgm:prSet/>
      <dgm:spPr/>
      <dgm:t>
        <a:bodyPr/>
        <a:lstStyle/>
        <a:p>
          <a:endParaRPr lang="en-US"/>
        </a:p>
      </dgm:t>
    </dgm:pt>
    <dgm:pt modelId="{390C401B-46D2-45E6-B6AF-9AC4B8FAD911}">
      <dgm:prSet phldrT="[Text]"/>
      <dgm:spPr/>
      <dgm:t>
        <a:bodyPr/>
        <a:lstStyle/>
        <a:p>
          <a:r>
            <a:rPr lang="en-US" dirty="0" smtClean="0"/>
            <a:t>Focus on key content and practice from CCS for ELA &amp; Literacy and Mathematics</a:t>
          </a:r>
          <a:endParaRPr lang="en-US" dirty="0"/>
        </a:p>
      </dgm:t>
    </dgm:pt>
    <dgm:pt modelId="{7EC17EA5-9E68-48A1-8DC0-0FA4722DAA9C}" type="parTrans" cxnId="{4F492A05-E7D5-44FF-AC23-DC8763B6EEE8}">
      <dgm:prSet/>
      <dgm:spPr/>
      <dgm:t>
        <a:bodyPr/>
        <a:lstStyle/>
        <a:p>
          <a:endParaRPr lang="en-US"/>
        </a:p>
      </dgm:t>
    </dgm:pt>
    <dgm:pt modelId="{6FFC93B4-7391-4A8B-B35D-86BF780B46EB}" type="sibTrans" cxnId="{4F492A05-E7D5-44FF-AC23-DC8763B6EEE8}">
      <dgm:prSet/>
      <dgm:spPr/>
      <dgm:t>
        <a:bodyPr/>
        <a:lstStyle/>
        <a:p>
          <a:endParaRPr lang="en-US"/>
        </a:p>
      </dgm:t>
    </dgm:pt>
    <dgm:pt modelId="{65EDF5BB-0CAA-4E06-BEFA-7DFA77FA5634}">
      <dgm:prSet phldrT="[Text]"/>
      <dgm:spPr/>
      <dgm:t>
        <a:bodyPr/>
        <a:lstStyle/>
        <a:p>
          <a:r>
            <a:rPr lang="en-US" dirty="0" smtClean="0"/>
            <a:t>Reflect and support the formative assessment process</a:t>
          </a:r>
          <a:endParaRPr lang="en-US" dirty="0"/>
        </a:p>
      </dgm:t>
    </dgm:pt>
    <dgm:pt modelId="{4A39B1A1-C818-495C-9DDD-001D600C4FBA}" type="parTrans" cxnId="{0BF9C8AA-FB6F-4B59-867D-C32FE3ABD9D0}">
      <dgm:prSet/>
      <dgm:spPr/>
      <dgm:t>
        <a:bodyPr/>
        <a:lstStyle/>
        <a:p>
          <a:endParaRPr lang="en-US"/>
        </a:p>
      </dgm:t>
    </dgm:pt>
    <dgm:pt modelId="{396CA150-E7D4-4BD9-9D86-8EFAC7DF93BD}" type="sibTrans" cxnId="{0BF9C8AA-FB6F-4B59-867D-C32FE3ABD9D0}">
      <dgm:prSet/>
      <dgm:spPr/>
      <dgm:t>
        <a:bodyPr/>
        <a:lstStyle/>
        <a:p>
          <a:endParaRPr lang="en-US"/>
        </a:p>
      </dgm:t>
    </dgm:pt>
    <dgm:pt modelId="{95E6F91A-FEBA-4DD0-A5D5-699CFD3F22F9}">
      <dgm:prSet phldrT="[Text]"/>
      <dgm:spPr/>
      <dgm:t>
        <a:bodyPr/>
        <a:lstStyle/>
        <a:p>
          <a:r>
            <a:rPr lang="en-US" dirty="0" smtClean="0"/>
            <a:t>Reflect and support the CCS for ELA &amp; Literacy and Mathematics</a:t>
          </a:r>
          <a:endParaRPr lang="en-US" dirty="0"/>
        </a:p>
      </dgm:t>
    </dgm:pt>
    <dgm:pt modelId="{E1DB7065-611C-43DA-8130-A48D29D7EDFF}" type="parTrans" cxnId="{B32BB8F1-12BB-49B0-8362-BD70DBAFA5DE}">
      <dgm:prSet/>
      <dgm:spPr/>
      <dgm:t>
        <a:bodyPr/>
        <a:lstStyle/>
        <a:p>
          <a:endParaRPr lang="en-US"/>
        </a:p>
      </dgm:t>
    </dgm:pt>
    <dgm:pt modelId="{2A4C8BAE-14F7-479F-9437-745D1DC84BB1}" type="sibTrans" cxnId="{B32BB8F1-12BB-49B0-8362-BD70DBAFA5DE}">
      <dgm:prSet/>
      <dgm:spPr/>
      <dgm:t>
        <a:bodyPr/>
        <a:lstStyle/>
        <a:p>
          <a:endParaRPr lang="en-US"/>
        </a:p>
      </dgm:t>
    </dgm:pt>
    <dgm:pt modelId="{02A79AF5-A34F-42A4-849C-C67F73179BE0}" type="pres">
      <dgm:prSet presAssocID="{89C85224-E594-4F5D-9E55-E5E62C6FCA8F}" presName="Name0" presStyleCnt="0">
        <dgm:presLayoutVars>
          <dgm:dir/>
          <dgm:animLvl val="lvl"/>
          <dgm:resizeHandles val="exact"/>
        </dgm:presLayoutVars>
      </dgm:prSet>
      <dgm:spPr/>
      <dgm:t>
        <a:bodyPr/>
        <a:lstStyle/>
        <a:p>
          <a:endParaRPr lang="en-US"/>
        </a:p>
      </dgm:t>
    </dgm:pt>
    <dgm:pt modelId="{2A168243-ED65-4CE4-92A1-2EFEB1372C2D}" type="pres">
      <dgm:prSet presAssocID="{A70C89DC-2673-464F-9CE0-A2B97F963D78}" presName="composite" presStyleCnt="0"/>
      <dgm:spPr/>
    </dgm:pt>
    <dgm:pt modelId="{9046FE98-F892-43EC-A78B-E62344772849}" type="pres">
      <dgm:prSet presAssocID="{A70C89DC-2673-464F-9CE0-A2B97F963D78}" presName="parTx" presStyleLbl="alignNode1" presStyleIdx="0" presStyleCnt="3">
        <dgm:presLayoutVars>
          <dgm:chMax val="0"/>
          <dgm:chPref val="0"/>
          <dgm:bulletEnabled val="1"/>
        </dgm:presLayoutVars>
      </dgm:prSet>
      <dgm:spPr/>
      <dgm:t>
        <a:bodyPr/>
        <a:lstStyle/>
        <a:p>
          <a:endParaRPr lang="en-US"/>
        </a:p>
      </dgm:t>
    </dgm:pt>
    <dgm:pt modelId="{D11A98E0-9580-4A64-8C6F-8B587F5060DF}" type="pres">
      <dgm:prSet presAssocID="{A70C89DC-2673-464F-9CE0-A2B97F963D78}" presName="desTx" presStyleLbl="alignAccFollowNode1" presStyleIdx="0" presStyleCnt="3">
        <dgm:presLayoutVars>
          <dgm:bulletEnabled val="1"/>
        </dgm:presLayoutVars>
      </dgm:prSet>
      <dgm:spPr/>
      <dgm:t>
        <a:bodyPr/>
        <a:lstStyle/>
        <a:p>
          <a:endParaRPr lang="en-US"/>
        </a:p>
      </dgm:t>
    </dgm:pt>
    <dgm:pt modelId="{1F0E0364-FAB6-433D-9657-119F884F7888}" type="pres">
      <dgm:prSet presAssocID="{61B0C6C1-A1AE-4890-AB6F-23F1BBEF4DE1}" presName="space" presStyleCnt="0"/>
      <dgm:spPr/>
    </dgm:pt>
    <dgm:pt modelId="{A9C0246E-2494-4ED3-9B97-801F7132EF53}" type="pres">
      <dgm:prSet presAssocID="{1AA584B0-4798-4749-9A3D-9A8FE3C60B37}" presName="composite" presStyleCnt="0"/>
      <dgm:spPr/>
    </dgm:pt>
    <dgm:pt modelId="{196197A0-9529-4229-9A2D-D452BF17AA00}" type="pres">
      <dgm:prSet presAssocID="{1AA584B0-4798-4749-9A3D-9A8FE3C60B37}" presName="parTx" presStyleLbl="alignNode1" presStyleIdx="1" presStyleCnt="3">
        <dgm:presLayoutVars>
          <dgm:chMax val="0"/>
          <dgm:chPref val="0"/>
          <dgm:bulletEnabled val="1"/>
        </dgm:presLayoutVars>
      </dgm:prSet>
      <dgm:spPr/>
      <dgm:t>
        <a:bodyPr/>
        <a:lstStyle/>
        <a:p>
          <a:endParaRPr lang="en-US"/>
        </a:p>
      </dgm:t>
    </dgm:pt>
    <dgm:pt modelId="{D4F3EAE6-03B1-4ADA-9F01-C779344EE269}" type="pres">
      <dgm:prSet presAssocID="{1AA584B0-4798-4749-9A3D-9A8FE3C60B37}" presName="desTx" presStyleLbl="alignAccFollowNode1" presStyleIdx="1" presStyleCnt="3">
        <dgm:presLayoutVars>
          <dgm:bulletEnabled val="1"/>
        </dgm:presLayoutVars>
      </dgm:prSet>
      <dgm:spPr/>
      <dgm:t>
        <a:bodyPr/>
        <a:lstStyle/>
        <a:p>
          <a:endParaRPr lang="en-US"/>
        </a:p>
      </dgm:t>
    </dgm:pt>
    <dgm:pt modelId="{BAF1F20B-370B-4ED0-B068-3089944D85AF}" type="pres">
      <dgm:prSet presAssocID="{DD5D3FFF-1D03-41A3-AEF8-0B08F12AAC02}" presName="space" presStyleCnt="0"/>
      <dgm:spPr/>
    </dgm:pt>
    <dgm:pt modelId="{6C0EC829-7566-4391-B6C6-EE050DB222E8}" type="pres">
      <dgm:prSet presAssocID="{0815DB72-01A6-4860-9E5E-3264AEB6BBB8}" presName="composite" presStyleCnt="0"/>
      <dgm:spPr/>
    </dgm:pt>
    <dgm:pt modelId="{28DFD40D-BC71-4C47-8D01-8546320120DC}" type="pres">
      <dgm:prSet presAssocID="{0815DB72-01A6-4860-9E5E-3264AEB6BBB8}" presName="parTx" presStyleLbl="alignNode1" presStyleIdx="2" presStyleCnt="3">
        <dgm:presLayoutVars>
          <dgm:chMax val="0"/>
          <dgm:chPref val="0"/>
          <dgm:bulletEnabled val="1"/>
        </dgm:presLayoutVars>
      </dgm:prSet>
      <dgm:spPr/>
      <dgm:t>
        <a:bodyPr/>
        <a:lstStyle/>
        <a:p>
          <a:endParaRPr lang="en-US"/>
        </a:p>
      </dgm:t>
    </dgm:pt>
    <dgm:pt modelId="{49C10038-B8C2-4912-83EF-3C5DF14DB54B}" type="pres">
      <dgm:prSet presAssocID="{0815DB72-01A6-4860-9E5E-3264AEB6BBB8}" presName="desTx" presStyleLbl="alignAccFollowNode1" presStyleIdx="2" presStyleCnt="3">
        <dgm:presLayoutVars>
          <dgm:bulletEnabled val="1"/>
        </dgm:presLayoutVars>
      </dgm:prSet>
      <dgm:spPr/>
      <dgm:t>
        <a:bodyPr/>
        <a:lstStyle/>
        <a:p>
          <a:endParaRPr lang="en-US"/>
        </a:p>
      </dgm:t>
    </dgm:pt>
  </dgm:ptLst>
  <dgm:cxnLst>
    <dgm:cxn modelId="{B0AFACBD-F344-4552-8DB7-1F278C969D03}" type="presOf" srcId="{390C401B-46D2-45E6-B6AF-9AC4B8FAD911}" destId="{D4F3EAE6-03B1-4ADA-9F01-C779344EE269}" srcOrd="0" destOrd="4" presId="urn:microsoft.com/office/officeart/2005/8/layout/hList1"/>
    <dgm:cxn modelId="{0BF9C8AA-FB6F-4B59-867D-C32FE3ABD9D0}" srcId="{0815DB72-01A6-4860-9E5E-3264AEB6BBB8}" destId="{65EDF5BB-0CAA-4E06-BEFA-7DFA77FA5634}" srcOrd="1" destOrd="0" parTransId="{4A39B1A1-C818-495C-9DDD-001D600C4FBA}" sibTransId="{396CA150-E7D4-4BD9-9D86-8EFAC7DF93BD}"/>
    <dgm:cxn modelId="{3964187C-0E01-47BC-A184-C2B94908AD28}" type="presOf" srcId="{95E6F91A-FEBA-4DD0-A5D5-699CFD3F22F9}" destId="{49C10038-B8C2-4912-83EF-3C5DF14DB54B}" srcOrd="0" destOrd="2" presId="urn:microsoft.com/office/officeart/2005/8/layout/hList1"/>
    <dgm:cxn modelId="{4F492A05-E7D5-44FF-AC23-DC8763B6EEE8}" srcId="{1AA584B0-4798-4749-9A3D-9A8FE3C60B37}" destId="{390C401B-46D2-45E6-B6AF-9AC4B8FAD911}" srcOrd="4" destOrd="0" parTransId="{7EC17EA5-9E68-48A1-8DC0-0FA4722DAA9C}" sibTransId="{6FFC93B4-7391-4A8B-B35D-86BF780B46EB}"/>
    <dgm:cxn modelId="{41299009-1B9B-4880-84B2-B8D29F2F8AE3}" type="presOf" srcId="{1F4A4B6E-834B-4F61-A569-B1938CCF01B6}" destId="{49C10038-B8C2-4912-83EF-3C5DF14DB54B}" srcOrd="0" destOrd="3" presId="urn:microsoft.com/office/officeart/2005/8/layout/hList1"/>
    <dgm:cxn modelId="{1DAD07D1-F341-4911-906C-8CA21BA668CD}" srcId="{A70C89DC-2673-464F-9CE0-A2B97F963D78}" destId="{6F08E10D-3ADD-4E43-90F1-500B2FA6B44F}" srcOrd="1" destOrd="0" parTransId="{480A037E-E800-483F-A58A-B8065AACD606}" sibTransId="{7EFED89E-4B07-4B0A-AAC1-868458DE7F07}"/>
    <dgm:cxn modelId="{98B4A188-8B18-42B1-9964-6D9AB094A8F6}" srcId="{1AA584B0-4798-4749-9A3D-9A8FE3C60B37}" destId="{1083C4C8-10D5-4F93-BE5C-A0D2B5469B33}" srcOrd="3" destOrd="0" parTransId="{216EA16B-2C75-48F4-BE1E-BEE49534AE23}" sibTransId="{28AAABBB-2180-4EE2-BB8F-353EB874D1A3}"/>
    <dgm:cxn modelId="{68E807E5-0714-4930-BCAC-60A7AD7A0050}" type="presOf" srcId="{89C85224-E594-4F5D-9E55-E5E62C6FCA8F}" destId="{02A79AF5-A34F-42A4-849C-C67F73179BE0}" srcOrd="0" destOrd="0" presId="urn:microsoft.com/office/officeart/2005/8/layout/hList1"/>
    <dgm:cxn modelId="{FD04FC7D-BC77-4531-BA9E-EFEEC269AB5D}" type="presOf" srcId="{885EF190-8091-4ABA-9821-E12C0DC51D6D}" destId="{D11A98E0-9580-4A64-8C6F-8B587F5060DF}" srcOrd="0" destOrd="0" presId="urn:microsoft.com/office/officeart/2005/8/layout/hList1"/>
    <dgm:cxn modelId="{25ACA802-0CD3-41DE-87C3-11D2D3E4917A}" srcId="{A70C89DC-2673-464F-9CE0-A2B97F963D78}" destId="{885EF190-8091-4ABA-9821-E12C0DC51D6D}" srcOrd="0" destOrd="0" parTransId="{6D5323C7-7E04-44F9-AEB3-6B29DF043048}" sibTransId="{BA9B8DE5-43DC-4E20-8694-8432172A4AE4}"/>
    <dgm:cxn modelId="{A9FAB311-1E92-4DDA-9145-CDE38AB56BED}" type="presOf" srcId="{F6ABB4AC-99D0-4AC6-BF94-9B21B39B6FF3}" destId="{D11A98E0-9580-4A64-8C6F-8B587F5060DF}" srcOrd="0" destOrd="3" presId="urn:microsoft.com/office/officeart/2005/8/layout/hList1"/>
    <dgm:cxn modelId="{7B890A8A-F738-4E8A-A388-0303189B83FA}" srcId="{1AA584B0-4798-4749-9A3D-9A8FE3C60B37}" destId="{DE0D85C9-F2A7-40F8-98D0-12418C7657AD}" srcOrd="0" destOrd="0" parTransId="{0690E3FB-D958-4524-A8A5-91A2512E5796}" sibTransId="{A4FB0451-D93D-4571-A6B4-B9606F1F55FB}"/>
    <dgm:cxn modelId="{32F521DF-9285-4B58-875C-ECBB2CD37FD5}" srcId="{89C85224-E594-4F5D-9E55-E5E62C6FCA8F}" destId="{1AA584B0-4798-4749-9A3D-9A8FE3C60B37}" srcOrd="1" destOrd="0" parTransId="{8AFD9AD8-9771-4558-9C95-3100EC8882D3}" sibTransId="{DD5D3FFF-1D03-41A3-AEF8-0B08F12AAC02}"/>
    <dgm:cxn modelId="{82F160C7-CE5C-4AE7-A724-AB57D676927E}" type="presOf" srcId="{1AA584B0-4798-4749-9A3D-9A8FE3C60B37}" destId="{196197A0-9529-4229-9A2D-D452BF17AA00}" srcOrd="0" destOrd="0" presId="urn:microsoft.com/office/officeart/2005/8/layout/hList1"/>
    <dgm:cxn modelId="{1E3EDE38-A3DC-4AAF-B733-900099AADFC9}" srcId="{89C85224-E594-4F5D-9E55-E5E62C6FCA8F}" destId="{A70C89DC-2673-464F-9CE0-A2B97F963D78}" srcOrd="0" destOrd="0" parTransId="{17F1E27E-A30C-4151-A580-0A079E71FC9C}" sibTransId="{61B0C6C1-A1AE-4890-AB6F-23F1BBEF4DE1}"/>
    <dgm:cxn modelId="{8F6F8062-5A34-4F9F-87A5-F53F0E6B3C6C}" srcId="{A70C89DC-2673-464F-9CE0-A2B97F963D78}" destId="{BB3848B0-251C-458F-A371-B732B9E462CE}" srcOrd="4" destOrd="0" parTransId="{7E6C15E7-8C37-4BB0-8C36-E0FB2FE33212}" sibTransId="{2CF158D9-4002-4BB6-88E1-58A1DBED47F7}"/>
    <dgm:cxn modelId="{C720E03B-40FC-4C5A-8D1B-231EEE088063}" type="presOf" srcId="{0815DB72-01A6-4860-9E5E-3264AEB6BBB8}" destId="{28DFD40D-BC71-4C47-8D01-8546320120DC}" srcOrd="0" destOrd="0" presId="urn:microsoft.com/office/officeart/2005/8/layout/hList1"/>
    <dgm:cxn modelId="{08B89C31-B4B5-4FA7-84CD-2133F8402065}" type="presOf" srcId="{1083C4C8-10D5-4F93-BE5C-A0D2B5469B33}" destId="{D4F3EAE6-03B1-4ADA-9F01-C779344EE269}" srcOrd="0" destOrd="3" presId="urn:microsoft.com/office/officeart/2005/8/layout/hList1"/>
    <dgm:cxn modelId="{47E2B2DE-1D73-496B-AC86-2A89D20E3CCC}" type="presOf" srcId="{65EDF5BB-0CAA-4E06-BEFA-7DFA77FA5634}" destId="{49C10038-B8C2-4912-83EF-3C5DF14DB54B}" srcOrd="0" destOrd="1" presId="urn:microsoft.com/office/officeart/2005/8/layout/hList1"/>
    <dgm:cxn modelId="{D65387F4-709C-4BCC-B21A-545AA39CE4CA}" type="presOf" srcId="{6F08E10D-3ADD-4E43-90F1-500B2FA6B44F}" destId="{D11A98E0-9580-4A64-8C6F-8B587F5060DF}" srcOrd="0" destOrd="1" presId="urn:microsoft.com/office/officeart/2005/8/layout/hList1"/>
    <dgm:cxn modelId="{F645675A-690E-413E-8113-C75451F0D1BD}" type="presOf" srcId="{D18F601E-57DC-4F58-992B-3D17996C24BA}" destId="{D4F3EAE6-03B1-4ADA-9F01-C779344EE269}" srcOrd="0" destOrd="2" presId="urn:microsoft.com/office/officeart/2005/8/layout/hList1"/>
    <dgm:cxn modelId="{1F36D899-55F6-4A3D-AB13-003336CB0BCE}" type="presOf" srcId="{BB3848B0-251C-458F-A371-B732B9E462CE}" destId="{D11A98E0-9580-4A64-8C6F-8B587F5060DF}" srcOrd="0" destOrd="4" presId="urn:microsoft.com/office/officeart/2005/8/layout/hList1"/>
    <dgm:cxn modelId="{38B0239C-38F6-43C7-8319-7EACEC9B51CA}" type="presOf" srcId="{E08BF787-8C6C-4026-B7DE-0777D4DC6624}" destId="{49C10038-B8C2-4912-83EF-3C5DF14DB54B}" srcOrd="0" destOrd="0" presId="urn:microsoft.com/office/officeart/2005/8/layout/hList1"/>
    <dgm:cxn modelId="{C4ECCEC4-60B3-4B4A-B74E-220628BDA66C}" srcId="{1AA584B0-4798-4749-9A3D-9A8FE3C60B37}" destId="{232E5B46-A0E7-4907-ABC6-507FAB25F451}" srcOrd="1" destOrd="0" parTransId="{F0FA3C3B-9CFE-4784-88CE-C9C0F8C4B9A6}" sibTransId="{6089F7DA-373D-4383-AC37-3C3284391D5F}"/>
    <dgm:cxn modelId="{B14326E6-7AF3-4EE5-9A92-33F7AC591C03}" type="presOf" srcId="{FD430B21-4968-413D-8960-801B899C15FD}" destId="{D11A98E0-9580-4A64-8C6F-8B587F5060DF}" srcOrd="0" destOrd="2" presId="urn:microsoft.com/office/officeart/2005/8/layout/hList1"/>
    <dgm:cxn modelId="{099C0226-26BA-4534-BF99-36A6B9B782C5}" srcId="{1AA584B0-4798-4749-9A3D-9A8FE3C60B37}" destId="{D18F601E-57DC-4F58-992B-3D17996C24BA}" srcOrd="2" destOrd="0" parTransId="{9D38DD1C-62C4-4727-9164-DCB7AEF72AFF}" sibTransId="{7D229348-F0D7-4873-BDA7-8252D16C38D9}"/>
    <dgm:cxn modelId="{BB4CAAC5-F5E1-4679-9857-F8D9DA92ECEC}" srcId="{A70C89DC-2673-464F-9CE0-A2B97F963D78}" destId="{F6ABB4AC-99D0-4AC6-BF94-9B21B39B6FF3}" srcOrd="3" destOrd="0" parTransId="{94720D3F-2A2B-44B1-92DA-6CC74C5A65B8}" sibTransId="{E4C8613D-0F52-42FD-805B-034B0C90EE4A}"/>
    <dgm:cxn modelId="{3FC240EB-ABF6-44CE-83B8-89DF5A701F16}" type="presOf" srcId="{A70C89DC-2673-464F-9CE0-A2B97F963D78}" destId="{9046FE98-F892-43EC-A78B-E62344772849}" srcOrd="0" destOrd="0" presId="urn:microsoft.com/office/officeart/2005/8/layout/hList1"/>
    <dgm:cxn modelId="{0B43832B-8AFD-4763-880D-D593EEC04C44}" srcId="{0815DB72-01A6-4860-9E5E-3264AEB6BBB8}" destId="{E08BF787-8C6C-4026-B7DE-0777D4DC6624}" srcOrd="0" destOrd="0" parTransId="{AEBDDE44-590C-42F1-847B-E672F72538E4}" sibTransId="{F07945DA-34C2-4F85-A17C-C1F0CE613848}"/>
    <dgm:cxn modelId="{0E6E3BD2-D609-4E88-AF54-44CA8B0D2612}" srcId="{A70C89DC-2673-464F-9CE0-A2B97F963D78}" destId="{FD430B21-4968-413D-8960-801B899C15FD}" srcOrd="2" destOrd="0" parTransId="{4EE47CE9-51CF-487B-B7C3-EF9CDD29823B}" sibTransId="{6F1AD515-98A7-4D1C-936F-00A82E74BE69}"/>
    <dgm:cxn modelId="{F0E6CCF6-8F6A-4537-9465-405C27EB07CB}" type="presOf" srcId="{DE0D85C9-F2A7-40F8-98D0-12418C7657AD}" destId="{D4F3EAE6-03B1-4ADA-9F01-C779344EE269}" srcOrd="0" destOrd="0" presId="urn:microsoft.com/office/officeart/2005/8/layout/hList1"/>
    <dgm:cxn modelId="{F2C52D26-9D85-4CF1-8295-8DCEF85FB5E5}" srcId="{89C85224-E594-4F5D-9E55-E5E62C6FCA8F}" destId="{0815DB72-01A6-4860-9E5E-3264AEB6BBB8}" srcOrd="2" destOrd="0" parTransId="{E0DE99B0-24CD-4F4D-AD33-F4188D66A064}" sibTransId="{BACF7E31-B2BC-411D-817D-FF67FEE383B4}"/>
    <dgm:cxn modelId="{B32BB8F1-12BB-49B0-8362-BD70DBAFA5DE}" srcId="{0815DB72-01A6-4860-9E5E-3264AEB6BBB8}" destId="{95E6F91A-FEBA-4DD0-A5D5-699CFD3F22F9}" srcOrd="2" destOrd="0" parTransId="{E1DB7065-611C-43DA-8130-A48D29D7EDFF}" sibTransId="{2A4C8BAE-14F7-479F-9437-745D1DC84BB1}"/>
    <dgm:cxn modelId="{998999F6-90F8-41B7-BA23-44E4DF49B857}" type="presOf" srcId="{232E5B46-A0E7-4907-ABC6-507FAB25F451}" destId="{D4F3EAE6-03B1-4ADA-9F01-C779344EE269}" srcOrd="0" destOrd="1" presId="urn:microsoft.com/office/officeart/2005/8/layout/hList1"/>
    <dgm:cxn modelId="{8422D768-3A7D-49C1-84AA-17CC2B37870C}" srcId="{0815DB72-01A6-4860-9E5E-3264AEB6BBB8}" destId="{1F4A4B6E-834B-4F61-A569-B1938CCF01B6}" srcOrd="3" destOrd="0" parTransId="{8D4EB604-CF72-4FA4-AC28-2F07E9605DE8}" sibTransId="{7999462B-8BC0-4BA7-8540-DE18614AD049}"/>
    <dgm:cxn modelId="{B8C19535-9603-44D6-AEE4-AA0A5BE3761F}" type="presParOf" srcId="{02A79AF5-A34F-42A4-849C-C67F73179BE0}" destId="{2A168243-ED65-4CE4-92A1-2EFEB1372C2D}" srcOrd="0" destOrd="0" presId="urn:microsoft.com/office/officeart/2005/8/layout/hList1"/>
    <dgm:cxn modelId="{DBC8C308-DAA3-463E-895C-527EC089E0E0}" type="presParOf" srcId="{2A168243-ED65-4CE4-92A1-2EFEB1372C2D}" destId="{9046FE98-F892-43EC-A78B-E62344772849}" srcOrd="0" destOrd="0" presId="urn:microsoft.com/office/officeart/2005/8/layout/hList1"/>
    <dgm:cxn modelId="{5039766F-619C-453E-A152-6D5A1616E648}" type="presParOf" srcId="{2A168243-ED65-4CE4-92A1-2EFEB1372C2D}" destId="{D11A98E0-9580-4A64-8C6F-8B587F5060DF}" srcOrd="1" destOrd="0" presId="urn:microsoft.com/office/officeart/2005/8/layout/hList1"/>
    <dgm:cxn modelId="{ED1A2622-E92C-43F7-BFB3-48E9862BEB1E}" type="presParOf" srcId="{02A79AF5-A34F-42A4-849C-C67F73179BE0}" destId="{1F0E0364-FAB6-433D-9657-119F884F7888}" srcOrd="1" destOrd="0" presId="urn:microsoft.com/office/officeart/2005/8/layout/hList1"/>
    <dgm:cxn modelId="{ADBACCD2-F172-4804-99AA-7DF1C1E5D63A}" type="presParOf" srcId="{02A79AF5-A34F-42A4-849C-C67F73179BE0}" destId="{A9C0246E-2494-4ED3-9B97-801F7132EF53}" srcOrd="2" destOrd="0" presId="urn:microsoft.com/office/officeart/2005/8/layout/hList1"/>
    <dgm:cxn modelId="{7602C39D-D1BC-4304-8183-500DBF2F3B78}" type="presParOf" srcId="{A9C0246E-2494-4ED3-9B97-801F7132EF53}" destId="{196197A0-9529-4229-9A2D-D452BF17AA00}" srcOrd="0" destOrd="0" presId="urn:microsoft.com/office/officeart/2005/8/layout/hList1"/>
    <dgm:cxn modelId="{023ABE4C-04C1-4847-9441-C8FCF1FCE006}" type="presParOf" srcId="{A9C0246E-2494-4ED3-9B97-801F7132EF53}" destId="{D4F3EAE6-03B1-4ADA-9F01-C779344EE269}" srcOrd="1" destOrd="0" presId="urn:microsoft.com/office/officeart/2005/8/layout/hList1"/>
    <dgm:cxn modelId="{4E229CEF-506D-4812-8D88-A2496BDB0AB0}" type="presParOf" srcId="{02A79AF5-A34F-42A4-849C-C67F73179BE0}" destId="{BAF1F20B-370B-4ED0-B068-3089944D85AF}" srcOrd="3" destOrd="0" presId="urn:microsoft.com/office/officeart/2005/8/layout/hList1"/>
    <dgm:cxn modelId="{FDA3C37E-8DCC-4080-9AA3-D1BADFCFB720}" type="presParOf" srcId="{02A79AF5-A34F-42A4-849C-C67F73179BE0}" destId="{6C0EC829-7566-4391-B6C6-EE050DB222E8}" srcOrd="4" destOrd="0" presId="urn:microsoft.com/office/officeart/2005/8/layout/hList1"/>
    <dgm:cxn modelId="{36D26ABA-EBBD-4114-A9D4-1D700ED314DC}" type="presParOf" srcId="{6C0EC829-7566-4391-B6C6-EE050DB222E8}" destId="{28DFD40D-BC71-4C47-8D01-8546320120DC}" srcOrd="0" destOrd="0" presId="urn:microsoft.com/office/officeart/2005/8/layout/hList1"/>
    <dgm:cxn modelId="{9F0A1325-C4E4-4BDA-A6E4-8CD5BC18DE6A}" type="presParOf" srcId="{6C0EC829-7566-4391-B6C6-EE050DB222E8}" destId="{49C10038-B8C2-4912-83EF-3C5DF14DB54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9C2EC-294C-438B-B4C4-3FEC9A96C63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ACD30C1-527F-4B97-A87B-2246C3B583BC}">
      <dgm:prSet phldrT="[Text]"/>
      <dgm:spPr/>
      <dgm:t>
        <a:bodyPr/>
        <a:lstStyle/>
        <a:p>
          <a:r>
            <a:rPr lang="en-US" dirty="0" smtClean="0"/>
            <a:t>1</a:t>
          </a:r>
          <a:endParaRPr lang="en-US" dirty="0"/>
        </a:p>
      </dgm:t>
    </dgm:pt>
    <dgm:pt modelId="{7E6506DD-131F-49F1-8EED-EF16EA15CCE9}" type="parTrans" cxnId="{7F3C01A2-CF62-4B42-83C1-794DF25D94F4}">
      <dgm:prSet/>
      <dgm:spPr/>
      <dgm:t>
        <a:bodyPr/>
        <a:lstStyle/>
        <a:p>
          <a:endParaRPr lang="en-US"/>
        </a:p>
      </dgm:t>
    </dgm:pt>
    <dgm:pt modelId="{23E76724-8D55-4B1E-AC3B-46AD912E3389}" type="sibTrans" cxnId="{7F3C01A2-CF62-4B42-83C1-794DF25D94F4}">
      <dgm:prSet/>
      <dgm:spPr/>
      <dgm:t>
        <a:bodyPr/>
        <a:lstStyle/>
        <a:p>
          <a:endParaRPr lang="en-US"/>
        </a:p>
      </dgm:t>
    </dgm:pt>
    <dgm:pt modelId="{47FA87BA-20E9-45AE-8F00-E5C2B6DAA53D}">
      <dgm:prSet phldrT="[Text]" custT="1"/>
      <dgm:spPr/>
      <dgm:t>
        <a:bodyPr/>
        <a:lstStyle/>
        <a:p>
          <a:pPr marL="228600" indent="-228600" rtl="0"/>
          <a:r>
            <a:rPr lang="en-US" sz="1800" baseline="0" dirty="0" smtClean="0">
              <a:solidFill>
                <a:schemeClr val="dk1"/>
              </a:solidFill>
              <a:effectLst/>
              <a:latin typeface="+mn-lt"/>
              <a:ea typeface="+mn-ea"/>
              <a:cs typeface="+mn-cs"/>
            </a:rPr>
            <a:t>I have had little or no opportunity to share the messages of Modules 1, 2, and 3 with my colleagues.</a:t>
          </a:r>
          <a:endParaRPr lang="en-US" sz="1800" dirty="0"/>
        </a:p>
      </dgm:t>
    </dgm:pt>
    <dgm:pt modelId="{CADF2712-113A-43CA-9CED-105193C3D1C7}" type="parTrans" cxnId="{6118AF85-33AC-4C0B-A526-34A5358A2C7A}">
      <dgm:prSet/>
      <dgm:spPr/>
      <dgm:t>
        <a:bodyPr/>
        <a:lstStyle/>
        <a:p>
          <a:endParaRPr lang="en-US"/>
        </a:p>
      </dgm:t>
    </dgm:pt>
    <dgm:pt modelId="{9E485694-0993-4408-924E-2356DF3F086B}" type="sibTrans" cxnId="{6118AF85-33AC-4C0B-A526-34A5358A2C7A}">
      <dgm:prSet/>
      <dgm:spPr/>
      <dgm:t>
        <a:bodyPr/>
        <a:lstStyle/>
        <a:p>
          <a:endParaRPr lang="en-US"/>
        </a:p>
      </dgm:t>
    </dgm:pt>
    <dgm:pt modelId="{5971DED3-7633-46D3-84FB-B0DB3CEAD887}">
      <dgm:prSet phldrT="[Text]"/>
      <dgm:spPr/>
      <dgm:t>
        <a:bodyPr/>
        <a:lstStyle/>
        <a:p>
          <a:r>
            <a:rPr lang="en-US" dirty="0" smtClean="0"/>
            <a:t>2</a:t>
          </a:r>
          <a:endParaRPr lang="en-US" dirty="0"/>
        </a:p>
      </dgm:t>
    </dgm:pt>
    <dgm:pt modelId="{9880FA45-8A9A-4C5D-9148-1C9D6E382A60}" type="parTrans" cxnId="{3B40C961-1547-4A21-A826-EA46504206F0}">
      <dgm:prSet/>
      <dgm:spPr/>
      <dgm:t>
        <a:bodyPr/>
        <a:lstStyle/>
        <a:p>
          <a:endParaRPr lang="en-US"/>
        </a:p>
      </dgm:t>
    </dgm:pt>
    <dgm:pt modelId="{5CCFE8B5-0E20-4070-B375-76B00A26A92E}" type="sibTrans" cxnId="{3B40C961-1547-4A21-A826-EA46504206F0}">
      <dgm:prSet/>
      <dgm:spPr/>
      <dgm:t>
        <a:bodyPr/>
        <a:lstStyle/>
        <a:p>
          <a:endParaRPr lang="en-US"/>
        </a:p>
      </dgm:t>
    </dgm:pt>
    <dgm:pt modelId="{40EC3480-C022-4BFE-AE08-5440BB6EA0AB}">
      <dgm:prSet phldrT="[Text]" custT="1"/>
      <dgm:spPr/>
      <dgm:t>
        <a:bodyPr/>
        <a:lstStyle/>
        <a:p>
          <a:pPr marL="228600" indent="-228600" rtl="0"/>
          <a:r>
            <a:rPr lang="en-US" sz="1800" baseline="0" dirty="0" smtClean="0">
              <a:solidFill>
                <a:schemeClr val="dk1"/>
              </a:solidFill>
              <a:effectLst/>
              <a:latin typeface="+mn-lt"/>
              <a:ea typeface="+mn-ea"/>
              <a:cs typeface="+mn-cs"/>
            </a:rPr>
            <a:t>I have been able to share, on a limited basis, the messages of previous modules with colleagues in my district.</a:t>
          </a:r>
          <a:endParaRPr lang="en-US" sz="1800" dirty="0"/>
        </a:p>
      </dgm:t>
    </dgm:pt>
    <dgm:pt modelId="{D57782FD-AB49-4BE0-BF7A-2B9FE5FA2C81}" type="parTrans" cxnId="{E56421F6-BCEF-4BF9-82A7-7AD7C9D71384}">
      <dgm:prSet/>
      <dgm:spPr/>
      <dgm:t>
        <a:bodyPr/>
        <a:lstStyle/>
        <a:p>
          <a:endParaRPr lang="en-US"/>
        </a:p>
      </dgm:t>
    </dgm:pt>
    <dgm:pt modelId="{FA9A04DE-80E1-4B7E-9F31-49EB61A7DF8E}" type="sibTrans" cxnId="{E56421F6-BCEF-4BF9-82A7-7AD7C9D71384}">
      <dgm:prSet/>
      <dgm:spPr/>
      <dgm:t>
        <a:bodyPr/>
        <a:lstStyle/>
        <a:p>
          <a:endParaRPr lang="en-US"/>
        </a:p>
      </dgm:t>
    </dgm:pt>
    <dgm:pt modelId="{11B995D6-0FCE-45F8-819B-91DE30DEB032}">
      <dgm:prSet phldrT="[Text]"/>
      <dgm:spPr/>
      <dgm:t>
        <a:bodyPr/>
        <a:lstStyle/>
        <a:p>
          <a:r>
            <a:rPr lang="en-US" dirty="0" smtClean="0"/>
            <a:t>3</a:t>
          </a:r>
          <a:endParaRPr lang="en-US" dirty="0"/>
        </a:p>
      </dgm:t>
    </dgm:pt>
    <dgm:pt modelId="{7A2C9613-54F9-44C9-A67A-294A3AC09CEF}" type="parTrans" cxnId="{5415C20F-3B5F-4EA2-AFF6-6DC9EC2B96D9}">
      <dgm:prSet/>
      <dgm:spPr/>
      <dgm:t>
        <a:bodyPr/>
        <a:lstStyle/>
        <a:p>
          <a:endParaRPr lang="en-US"/>
        </a:p>
      </dgm:t>
    </dgm:pt>
    <dgm:pt modelId="{15F851A3-E0AB-4D88-942B-7B92C6443CB5}" type="sibTrans" cxnId="{5415C20F-3B5F-4EA2-AFF6-6DC9EC2B96D9}">
      <dgm:prSet/>
      <dgm:spPr/>
      <dgm:t>
        <a:bodyPr/>
        <a:lstStyle/>
        <a:p>
          <a:endParaRPr lang="en-US"/>
        </a:p>
      </dgm:t>
    </dgm:pt>
    <dgm:pt modelId="{9DC28442-DC96-4828-8944-D5C2C03BD05E}">
      <dgm:prSet phldrT="[Text]" custT="1"/>
      <dgm:spPr/>
      <dgm:t>
        <a:bodyPr/>
        <a:lstStyle/>
        <a:p>
          <a:pPr marL="228600" indent="-228600" rtl="0"/>
          <a:r>
            <a:rPr lang="en-US" sz="1800" baseline="0" dirty="0" smtClean="0">
              <a:solidFill>
                <a:schemeClr val="dk1"/>
              </a:solidFill>
              <a:effectLst/>
              <a:latin typeface="+mn-lt"/>
              <a:ea typeface="+mn-ea"/>
              <a:cs typeface="+mn-cs"/>
            </a:rPr>
            <a:t>I have been able to share the outcomes and activities of  Modules 1, 2, and 3, and have been given time and resources by administration or a leadership team.</a:t>
          </a:r>
          <a:endParaRPr lang="en-US" sz="1800" dirty="0"/>
        </a:p>
      </dgm:t>
    </dgm:pt>
    <dgm:pt modelId="{909DEC69-1659-4975-A604-FD9286FBC20F}" type="parTrans" cxnId="{7005BB87-EF3D-481E-818B-612ABC0E4434}">
      <dgm:prSet/>
      <dgm:spPr/>
      <dgm:t>
        <a:bodyPr/>
        <a:lstStyle/>
        <a:p>
          <a:endParaRPr lang="en-US"/>
        </a:p>
      </dgm:t>
    </dgm:pt>
    <dgm:pt modelId="{3BE91946-2C73-4507-B768-DB195EFE92EA}" type="sibTrans" cxnId="{7005BB87-EF3D-481E-818B-612ABC0E4434}">
      <dgm:prSet/>
      <dgm:spPr/>
      <dgm:t>
        <a:bodyPr/>
        <a:lstStyle/>
        <a:p>
          <a:endParaRPr lang="en-US"/>
        </a:p>
      </dgm:t>
    </dgm:pt>
    <dgm:pt modelId="{C5A09E61-225B-41F8-9A7D-74AE3C717AB8}">
      <dgm:prSet phldrT="[Text]"/>
      <dgm:spPr/>
      <dgm:t>
        <a:bodyPr/>
        <a:lstStyle/>
        <a:p>
          <a:pPr rtl="0"/>
          <a:r>
            <a:rPr lang="en-US" dirty="0" smtClean="0"/>
            <a:t>4</a:t>
          </a:r>
          <a:endParaRPr lang="en-US" dirty="0"/>
        </a:p>
      </dgm:t>
    </dgm:pt>
    <dgm:pt modelId="{BEE756D5-A82E-4763-8AA6-0C3E4D8FDD51}" type="parTrans" cxnId="{A48A989D-991F-479D-8F69-8031CB981ABE}">
      <dgm:prSet/>
      <dgm:spPr/>
      <dgm:t>
        <a:bodyPr/>
        <a:lstStyle/>
        <a:p>
          <a:endParaRPr lang="en-US"/>
        </a:p>
      </dgm:t>
    </dgm:pt>
    <dgm:pt modelId="{3ABF7AD7-94AC-4CC2-9303-F66D50C9D935}" type="sibTrans" cxnId="{A48A989D-991F-479D-8F69-8031CB981ABE}">
      <dgm:prSet/>
      <dgm:spPr/>
      <dgm:t>
        <a:bodyPr/>
        <a:lstStyle/>
        <a:p>
          <a:endParaRPr lang="en-US"/>
        </a:p>
      </dgm:t>
    </dgm:pt>
    <dgm:pt modelId="{96824FA3-4AD4-43AE-B7A7-428F419F4826}">
      <dgm:prSet custT="1"/>
      <dgm:spPr/>
      <dgm:t>
        <a:bodyPr/>
        <a:lstStyle/>
        <a:p>
          <a:pPr marL="228600" indent="-228600" rtl="0"/>
          <a:r>
            <a:rPr lang="en-US" sz="1800" baseline="0" dirty="0" smtClean="0">
              <a:solidFill>
                <a:schemeClr val="dk1"/>
              </a:solidFill>
              <a:effectLst/>
              <a:latin typeface="+mn-lt"/>
              <a:ea typeface="+mn-ea"/>
              <a:cs typeface="+mn-cs"/>
            </a:rPr>
            <a:t>At my school or district, a team works together to make plans, share, and follow up on the outcomes and activities of Modules 1, 2, and 3.</a:t>
          </a:r>
          <a:endParaRPr lang="en-US" sz="1800" dirty="0"/>
        </a:p>
      </dgm:t>
    </dgm:pt>
    <dgm:pt modelId="{673FA0A8-821D-45EF-B3AA-00C5CADD0E5D}" type="parTrans" cxnId="{6BFB6E53-5005-4557-B252-FA067EFD88E3}">
      <dgm:prSet/>
      <dgm:spPr/>
      <dgm:t>
        <a:bodyPr/>
        <a:lstStyle/>
        <a:p>
          <a:endParaRPr lang="en-US"/>
        </a:p>
      </dgm:t>
    </dgm:pt>
    <dgm:pt modelId="{5107A33D-EDF5-4B3D-8963-A9F7BBC31143}" type="sibTrans" cxnId="{6BFB6E53-5005-4557-B252-FA067EFD88E3}">
      <dgm:prSet/>
      <dgm:spPr/>
      <dgm:t>
        <a:bodyPr/>
        <a:lstStyle/>
        <a:p>
          <a:endParaRPr lang="en-US"/>
        </a:p>
      </dgm:t>
    </dgm:pt>
    <dgm:pt modelId="{E8245E9D-807C-4AA2-936E-D8E9A3169510}" type="pres">
      <dgm:prSet presAssocID="{F3F9C2EC-294C-438B-B4C4-3FEC9A96C63E}" presName="linearFlow" presStyleCnt="0">
        <dgm:presLayoutVars>
          <dgm:dir/>
          <dgm:animLvl val="lvl"/>
          <dgm:resizeHandles val="exact"/>
        </dgm:presLayoutVars>
      </dgm:prSet>
      <dgm:spPr/>
      <dgm:t>
        <a:bodyPr/>
        <a:lstStyle/>
        <a:p>
          <a:endParaRPr lang="en-US"/>
        </a:p>
      </dgm:t>
    </dgm:pt>
    <dgm:pt modelId="{749E12FE-2A8C-4C79-A0EF-BE2E87EC3BCA}" type="pres">
      <dgm:prSet presAssocID="{6ACD30C1-527F-4B97-A87B-2246C3B583BC}" presName="composite" presStyleCnt="0"/>
      <dgm:spPr/>
    </dgm:pt>
    <dgm:pt modelId="{1A85BDC1-05ED-4809-8477-1A688BB464B0}" type="pres">
      <dgm:prSet presAssocID="{6ACD30C1-527F-4B97-A87B-2246C3B583BC}" presName="parentText" presStyleLbl="alignNode1" presStyleIdx="0" presStyleCnt="4" custLinFactNeighborY="8979">
        <dgm:presLayoutVars>
          <dgm:chMax val="1"/>
          <dgm:bulletEnabled val="1"/>
        </dgm:presLayoutVars>
      </dgm:prSet>
      <dgm:spPr/>
      <dgm:t>
        <a:bodyPr/>
        <a:lstStyle/>
        <a:p>
          <a:endParaRPr lang="en-US"/>
        </a:p>
      </dgm:t>
    </dgm:pt>
    <dgm:pt modelId="{3852A81C-2CD7-4D5E-A4DE-F28F2A64725E}" type="pres">
      <dgm:prSet presAssocID="{6ACD30C1-527F-4B97-A87B-2246C3B583BC}" presName="descendantText" presStyleLbl="alignAcc1" presStyleIdx="0" presStyleCnt="4" custScaleX="96839" custLinFactNeighborX="-1532" custLinFactNeighborY="13599">
        <dgm:presLayoutVars>
          <dgm:bulletEnabled val="1"/>
        </dgm:presLayoutVars>
      </dgm:prSet>
      <dgm:spPr/>
      <dgm:t>
        <a:bodyPr/>
        <a:lstStyle/>
        <a:p>
          <a:endParaRPr lang="en-US"/>
        </a:p>
      </dgm:t>
    </dgm:pt>
    <dgm:pt modelId="{A7FF4078-CA8A-4FEB-960E-0A3E7BFBF7BB}" type="pres">
      <dgm:prSet presAssocID="{23E76724-8D55-4B1E-AC3B-46AD912E3389}" presName="sp" presStyleCnt="0"/>
      <dgm:spPr/>
    </dgm:pt>
    <dgm:pt modelId="{662080CD-FAF9-4ED6-B56C-C71FD137E7A2}" type="pres">
      <dgm:prSet presAssocID="{5971DED3-7633-46D3-84FB-B0DB3CEAD887}" presName="composite" presStyleCnt="0"/>
      <dgm:spPr/>
    </dgm:pt>
    <dgm:pt modelId="{8C92533D-B871-4194-8521-E742309B49CE}" type="pres">
      <dgm:prSet presAssocID="{5971DED3-7633-46D3-84FB-B0DB3CEAD887}" presName="parentText" presStyleLbl="alignNode1" presStyleIdx="1" presStyleCnt="4">
        <dgm:presLayoutVars>
          <dgm:chMax val="1"/>
          <dgm:bulletEnabled val="1"/>
        </dgm:presLayoutVars>
      </dgm:prSet>
      <dgm:spPr/>
      <dgm:t>
        <a:bodyPr/>
        <a:lstStyle/>
        <a:p>
          <a:endParaRPr lang="en-US"/>
        </a:p>
      </dgm:t>
    </dgm:pt>
    <dgm:pt modelId="{C348FF09-6683-4B5D-B56B-174524D0E1CE}" type="pres">
      <dgm:prSet presAssocID="{5971DED3-7633-46D3-84FB-B0DB3CEAD887}" presName="descendantText" presStyleLbl="alignAcc1" presStyleIdx="1" presStyleCnt="4" custScaleX="97657" custScaleY="113822" custLinFactNeighborX="-1326" custLinFactNeighborY="6140">
        <dgm:presLayoutVars>
          <dgm:bulletEnabled val="1"/>
        </dgm:presLayoutVars>
      </dgm:prSet>
      <dgm:spPr/>
      <dgm:t>
        <a:bodyPr/>
        <a:lstStyle/>
        <a:p>
          <a:endParaRPr lang="en-US"/>
        </a:p>
      </dgm:t>
    </dgm:pt>
    <dgm:pt modelId="{48324B8E-B169-4D67-895F-09DDA5A0E449}" type="pres">
      <dgm:prSet presAssocID="{5CCFE8B5-0E20-4070-B375-76B00A26A92E}" presName="sp" presStyleCnt="0"/>
      <dgm:spPr/>
    </dgm:pt>
    <dgm:pt modelId="{1CAD3BDF-3FF0-4DF9-9146-BA0A04F7FBF9}" type="pres">
      <dgm:prSet presAssocID="{11B995D6-0FCE-45F8-819B-91DE30DEB032}" presName="composite" presStyleCnt="0"/>
      <dgm:spPr/>
    </dgm:pt>
    <dgm:pt modelId="{A9C75DA4-2BAF-4D4B-86A4-0CE68F6E0F0D}" type="pres">
      <dgm:prSet presAssocID="{11B995D6-0FCE-45F8-819B-91DE30DEB032}" presName="parentText" presStyleLbl="alignNode1" presStyleIdx="2" presStyleCnt="4">
        <dgm:presLayoutVars>
          <dgm:chMax val="1"/>
          <dgm:bulletEnabled val="1"/>
        </dgm:presLayoutVars>
      </dgm:prSet>
      <dgm:spPr/>
      <dgm:t>
        <a:bodyPr/>
        <a:lstStyle/>
        <a:p>
          <a:endParaRPr lang="en-US"/>
        </a:p>
      </dgm:t>
    </dgm:pt>
    <dgm:pt modelId="{F86E162B-C0EF-43F8-8EB6-4CD14C1E86D4}" type="pres">
      <dgm:prSet presAssocID="{11B995D6-0FCE-45F8-819B-91DE30DEB032}" presName="descendantText" presStyleLbl="alignAcc1" presStyleIdx="2" presStyleCnt="4" custScaleX="96841" custScaleY="132927" custLinFactNeighborX="-1386">
        <dgm:presLayoutVars>
          <dgm:bulletEnabled val="1"/>
        </dgm:presLayoutVars>
      </dgm:prSet>
      <dgm:spPr/>
      <dgm:t>
        <a:bodyPr/>
        <a:lstStyle/>
        <a:p>
          <a:endParaRPr lang="en-US"/>
        </a:p>
      </dgm:t>
    </dgm:pt>
    <dgm:pt modelId="{EDD690B9-38D5-4EDC-A31E-BC9A6FD0C987}" type="pres">
      <dgm:prSet presAssocID="{15F851A3-E0AB-4D88-942B-7B92C6443CB5}" presName="sp" presStyleCnt="0"/>
      <dgm:spPr/>
    </dgm:pt>
    <dgm:pt modelId="{E10DBF15-BB93-42DF-9BC1-1932F1C9F4E6}" type="pres">
      <dgm:prSet presAssocID="{C5A09E61-225B-41F8-9A7D-74AE3C717AB8}" presName="composite" presStyleCnt="0"/>
      <dgm:spPr/>
    </dgm:pt>
    <dgm:pt modelId="{FB2A8A09-4327-4566-8213-5A136D3C1C74}" type="pres">
      <dgm:prSet presAssocID="{C5A09E61-225B-41F8-9A7D-74AE3C717AB8}" presName="parentText" presStyleLbl="alignNode1" presStyleIdx="3" presStyleCnt="4">
        <dgm:presLayoutVars>
          <dgm:chMax val="1"/>
          <dgm:bulletEnabled val="1"/>
        </dgm:presLayoutVars>
      </dgm:prSet>
      <dgm:spPr/>
      <dgm:t>
        <a:bodyPr/>
        <a:lstStyle/>
        <a:p>
          <a:endParaRPr lang="en-US"/>
        </a:p>
      </dgm:t>
    </dgm:pt>
    <dgm:pt modelId="{C819417A-D98E-4FC9-9251-077E772DB104}" type="pres">
      <dgm:prSet presAssocID="{C5A09E61-225B-41F8-9A7D-74AE3C717AB8}" presName="descendantText" presStyleLbl="alignAcc1" presStyleIdx="3" presStyleCnt="4" custScaleX="97065" custLinFactNeighborX="-1616" custLinFactNeighborY="3095">
        <dgm:presLayoutVars>
          <dgm:bulletEnabled val="1"/>
        </dgm:presLayoutVars>
      </dgm:prSet>
      <dgm:spPr/>
      <dgm:t>
        <a:bodyPr/>
        <a:lstStyle/>
        <a:p>
          <a:endParaRPr lang="en-US"/>
        </a:p>
      </dgm:t>
    </dgm:pt>
  </dgm:ptLst>
  <dgm:cxnLst>
    <dgm:cxn modelId="{5C1FB13F-2D37-4B5B-8F0D-4C5E64804B2B}" type="presOf" srcId="{47FA87BA-20E9-45AE-8F00-E5C2B6DAA53D}" destId="{3852A81C-2CD7-4D5E-A4DE-F28F2A64725E}" srcOrd="0" destOrd="0" presId="urn:microsoft.com/office/officeart/2005/8/layout/chevron2"/>
    <dgm:cxn modelId="{A2F81C3D-6D06-4876-938E-E7A71A45C69A}" type="presOf" srcId="{40EC3480-C022-4BFE-AE08-5440BB6EA0AB}" destId="{C348FF09-6683-4B5D-B56B-174524D0E1CE}" srcOrd="0" destOrd="0" presId="urn:microsoft.com/office/officeart/2005/8/layout/chevron2"/>
    <dgm:cxn modelId="{DE980366-7C20-4226-A175-C5AC5D9576B6}" type="presOf" srcId="{11B995D6-0FCE-45F8-819B-91DE30DEB032}" destId="{A9C75DA4-2BAF-4D4B-86A4-0CE68F6E0F0D}" srcOrd="0" destOrd="0" presId="urn:microsoft.com/office/officeart/2005/8/layout/chevron2"/>
    <dgm:cxn modelId="{5ADC163B-CE61-4C9A-B640-8107BF624CCA}" type="presOf" srcId="{C5A09E61-225B-41F8-9A7D-74AE3C717AB8}" destId="{FB2A8A09-4327-4566-8213-5A136D3C1C74}" srcOrd="0" destOrd="0" presId="urn:microsoft.com/office/officeart/2005/8/layout/chevron2"/>
    <dgm:cxn modelId="{7005BB87-EF3D-481E-818B-612ABC0E4434}" srcId="{11B995D6-0FCE-45F8-819B-91DE30DEB032}" destId="{9DC28442-DC96-4828-8944-D5C2C03BD05E}" srcOrd="0" destOrd="0" parTransId="{909DEC69-1659-4975-A604-FD9286FBC20F}" sibTransId="{3BE91946-2C73-4507-B768-DB195EFE92EA}"/>
    <dgm:cxn modelId="{6118AF85-33AC-4C0B-A526-34A5358A2C7A}" srcId="{6ACD30C1-527F-4B97-A87B-2246C3B583BC}" destId="{47FA87BA-20E9-45AE-8F00-E5C2B6DAA53D}" srcOrd="0" destOrd="0" parTransId="{CADF2712-113A-43CA-9CED-105193C3D1C7}" sibTransId="{9E485694-0993-4408-924E-2356DF3F086B}"/>
    <dgm:cxn modelId="{6BFB6E53-5005-4557-B252-FA067EFD88E3}" srcId="{C5A09E61-225B-41F8-9A7D-74AE3C717AB8}" destId="{96824FA3-4AD4-43AE-B7A7-428F419F4826}" srcOrd="0" destOrd="0" parTransId="{673FA0A8-821D-45EF-B3AA-00C5CADD0E5D}" sibTransId="{5107A33D-EDF5-4B3D-8963-A9F7BBC31143}"/>
    <dgm:cxn modelId="{5C5B323A-AEAF-4863-84E7-5B17B1D43279}" type="presOf" srcId="{F3F9C2EC-294C-438B-B4C4-3FEC9A96C63E}" destId="{E8245E9D-807C-4AA2-936E-D8E9A3169510}" srcOrd="0" destOrd="0" presId="urn:microsoft.com/office/officeart/2005/8/layout/chevron2"/>
    <dgm:cxn modelId="{95399F60-AD20-484A-BA42-0EC05F634CF4}" type="presOf" srcId="{5971DED3-7633-46D3-84FB-B0DB3CEAD887}" destId="{8C92533D-B871-4194-8521-E742309B49CE}" srcOrd="0" destOrd="0" presId="urn:microsoft.com/office/officeart/2005/8/layout/chevron2"/>
    <dgm:cxn modelId="{5415C20F-3B5F-4EA2-AFF6-6DC9EC2B96D9}" srcId="{F3F9C2EC-294C-438B-B4C4-3FEC9A96C63E}" destId="{11B995D6-0FCE-45F8-819B-91DE30DEB032}" srcOrd="2" destOrd="0" parTransId="{7A2C9613-54F9-44C9-A67A-294A3AC09CEF}" sibTransId="{15F851A3-E0AB-4D88-942B-7B92C6443CB5}"/>
    <dgm:cxn modelId="{7F3C01A2-CF62-4B42-83C1-794DF25D94F4}" srcId="{F3F9C2EC-294C-438B-B4C4-3FEC9A96C63E}" destId="{6ACD30C1-527F-4B97-A87B-2246C3B583BC}" srcOrd="0" destOrd="0" parTransId="{7E6506DD-131F-49F1-8EED-EF16EA15CCE9}" sibTransId="{23E76724-8D55-4B1E-AC3B-46AD912E3389}"/>
    <dgm:cxn modelId="{D8AE8551-48E4-4068-BC21-36480AC89C5C}" type="presOf" srcId="{96824FA3-4AD4-43AE-B7A7-428F419F4826}" destId="{C819417A-D98E-4FC9-9251-077E772DB104}" srcOrd="0" destOrd="0" presId="urn:microsoft.com/office/officeart/2005/8/layout/chevron2"/>
    <dgm:cxn modelId="{5D226DD6-D4A9-4EF7-838B-B89F2C7C4836}" type="presOf" srcId="{9DC28442-DC96-4828-8944-D5C2C03BD05E}" destId="{F86E162B-C0EF-43F8-8EB6-4CD14C1E86D4}" srcOrd="0" destOrd="0" presId="urn:microsoft.com/office/officeart/2005/8/layout/chevron2"/>
    <dgm:cxn modelId="{3B40C961-1547-4A21-A826-EA46504206F0}" srcId="{F3F9C2EC-294C-438B-B4C4-3FEC9A96C63E}" destId="{5971DED3-7633-46D3-84FB-B0DB3CEAD887}" srcOrd="1" destOrd="0" parTransId="{9880FA45-8A9A-4C5D-9148-1C9D6E382A60}" sibTransId="{5CCFE8B5-0E20-4070-B375-76B00A26A92E}"/>
    <dgm:cxn modelId="{E56421F6-BCEF-4BF9-82A7-7AD7C9D71384}" srcId="{5971DED3-7633-46D3-84FB-B0DB3CEAD887}" destId="{40EC3480-C022-4BFE-AE08-5440BB6EA0AB}" srcOrd="0" destOrd="0" parTransId="{D57782FD-AB49-4BE0-BF7A-2B9FE5FA2C81}" sibTransId="{FA9A04DE-80E1-4B7E-9F31-49EB61A7DF8E}"/>
    <dgm:cxn modelId="{A48A989D-991F-479D-8F69-8031CB981ABE}" srcId="{F3F9C2EC-294C-438B-B4C4-3FEC9A96C63E}" destId="{C5A09E61-225B-41F8-9A7D-74AE3C717AB8}" srcOrd="3" destOrd="0" parTransId="{BEE756D5-A82E-4763-8AA6-0C3E4D8FDD51}" sibTransId="{3ABF7AD7-94AC-4CC2-9303-F66D50C9D935}"/>
    <dgm:cxn modelId="{E315C089-CBC8-4476-8F15-D26DE61E16EB}" type="presOf" srcId="{6ACD30C1-527F-4B97-A87B-2246C3B583BC}" destId="{1A85BDC1-05ED-4809-8477-1A688BB464B0}" srcOrd="0" destOrd="0" presId="urn:microsoft.com/office/officeart/2005/8/layout/chevron2"/>
    <dgm:cxn modelId="{E7C9B755-826A-4EC6-AB15-28EB21A21738}" type="presParOf" srcId="{E8245E9D-807C-4AA2-936E-D8E9A3169510}" destId="{749E12FE-2A8C-4C79-A0EF-BE2E87EC3BCA}" srcOrd="0" destOrd="0" presId="urn:microsoft.com/office/officeart/2005/8/layout/chevron2"/>
    <dgm:cxn modelId="{3F439E31-B755-40AB-9AC7-84F23FFB71BC}" type="presParOf" srcId="{749E12FE-2A8C-4C79-A0EF-BE2E87EC3BCA}" destId="{1A85BDC1-05ED-4809-8477-1A688BB464B0}" srcOrd="0" destOrd="0" presId="urn:microsoft.com/office/officeart/2005/8/layout/chevron2"/>
    <dgm:cxn modelId="{88607356-18B5-4561-AC15-39663FEBE9E8}" type="presParOf" srcId="{749E12FE-2A8C-4C79-A0EF-BE2E87EC3BCA}" destId="{3852A81C-2CD7-4D5E-A4DE-F28F2A64725E}" srcOrd="1" destOrd="0" presId="urn:microsoft.com/office/officeart/2005/8/layout/chevron2"/>
    <dgm:cxn modelId="{535848DA-745D-4FE6-B712-37265B988C7E}" type="presParOf" srcId="{E8245E9D-807C-4AA2-936E-D8E9A3169510}" destId="{A7FF4078-CA8A-4FEB-960E-0A3E7BFBF7BB}" srcOrd="1" destOrd="0" presId="urn:microsoft.com/office/officeart/2005/8/layout/chevron2"/>
    <dgm:cxn modelId="{ED5CB571-9A55-4189-B8AD-7826C372B9B2}" type="presParOf" srcId="{E8245E9D-807C-4AA2-936E-D8E9A3169510}" destId="{662080CD-FAF9-4ED6-B56C-C71FD137E7A2}" srcOrd="2" destOrd="0" presId="urn:microsoft.com/office/officeart/2005/8/layout/chevron2"/>
    <dgm:cxn modelId="{22CBB025-9E30-450D-81B5-C3855EFFB6D6}" type="presParOf" srcId="{662080CD-FAF9-4ED6-B56C-C71FD137E7A2}" destId="{8C92533D-B871-4194-8521-E742309B49CE}" srcOrd="0" destOrd="0" presId="urn:microsoft.com/office/officeart/2005/8/layout/chevron2"/>
    <dgm:cxn modelId="{C5180FD6-80D5-4749-8BD2-08684A8236AD}" type="presParOf" srcId="{662080CD-FAF9-4ED6-B56C-C71FD137E7A2}" destId="{C348FF09-6683-4B5D-B56B-174524D0E1CE}" srcOrd="1" destOrd="0" presId="urn:microsoft.com/office/officeart/2005/8/layout/chevron2"/>
    <dgm:cxn modelId="{815E62D4-4B09-44DC-A30B-84B8C61996A9}" type="presParOf" srcId="{E8245E9D-807C-4AA2-936E-D8E9A3169510}" destId="{48324B8E-B169-4D67-895F-09DDA5A0E449}" srcOrd="3" destOrd="0" presId="urn:microsoft.com/office/officeart/2005/8/layout/chevron2"/>
    <dgm:cxn modelId="{E86593A4-CD15-41E5-AC56-617FBA656F2C}" type="presParOf" srcId="{E8245E9D-807C-4AA2-936E-D8E9A3169510}" destId="{1CAD3BDF-3FF0-4DF9-9146-BA0A04F7FBF9}" srcOrd="4" destOrd="0" presId="urn:microsoft.com/office/officeart/2005/8/layout/chevron2"/>
    <dgm:cxn modelId="{DA10D01E-2868-4011-B926-4FFD625D5D9E}" type="presParOf" srcId="{1CAD3BDF-3FF0-4DF9-9146-BA0A04F7FBF9}" destId="{A9C75DA4-2BAF-4D4B-86A4-0CE68F6E0F0D}" srcOrd="0" destOrd="0" presId="urn:microsoft.com/office/officeart/2005/8/layout/chevron2"/>
    <dgm:cxn modelId="{85B104B0-A5A0-443B-BC15-8F88465E1980}" type="presParOf" srcId="{1CAD3BDF-3FF0-4DF9-9146-BA0A04F7FBF9}" destId="{F86E162B-C0EF-43F8-8EB6-4CD14C1E86D4}" srcOrd="1" destOrd="0" presId="urn:microsoft.com/office/officeart/2005/8/layout/chevron2"/>
    <dgm:cxn modelId="{BEF9E5A9-7804-4F27-BE21-9D11E5087208}" type="presParOf" srcId="{E8245E9D-807C-4AA2-936E-D8E9A3169510}" destId="{EDD690B9-38D5-4EDC-A31E-BC9A6FD0C987}" srcOrd="5" destOrd="0" presId="urn:microsoft.com/office/officeart/2005/8/layout/chevron2"/>
    <dgm:cxn modelId="{D20114A7-04A8-4104-ADAB-823920EAE460}" type="presParOf" srcId="{E8245E9D-807C-4AA2-936E-D8E9A3169510}" destId="{E10DBF15-BB93-42DF-9BC1-1932F1C9F4E6}" srcOrd="6" destOrd="0" presId="urn:microsoft.com/office/officeart/2005/8/layout/chevron2"/>
    <dgm:cxn modelId="{A1E82271-F0E1-41FA-BB9C-78A05B2A8E5B}" type="presParOf" srcId="{E10DBF15-BB93-42DF-9BC1-1932F1C9F4E6}" destId="{FB2A8A09-4327-4566-8213-5A136D3C1C74}" srcOrd="0" destOrd="0" presId="urn:microsoft.com/office/officeart/2005/8/layout/chevron2"/>
    <dgm:cxn modelId="{F2A91166-7D51-48E6-839E-7D7AF5273DAE}" type="presParOf" srcId="{E10DBF15-BB93-42DF-9BC1-1932F1C9F4E6}" destId="{C819417A-D98E-4FC9-9251-077E772DB10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rgbClr val="FFFF85">
            <a:alpha val="90000"/>
          </a:srgbClr>
        </a:solidFill>
      </dgm:spPr>
      <dgm:t>
        <a:bodyPr/>
        <a:lstStyle/>
        <a:p>
          <a:pPr algn="ctr"/>
          <a:r>
            <a:rPr lang="en-US" sz="2400" b="1" dirty="0" smtClean="0">
              <a:effectLst/>
            </a:rPr>
            <a:t>Overview of Unit Design</a:t>
          </a:r>
          <a:endParaRPr lang="en-US" sz="2400" b="1"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Desired Results</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Teachers in Unit Design</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dgm:t>
        <a:bodyPr/>
        <a:lstStyle/>
        <a:p>
          <a:r>
            <a:rPr lang="en-US" sz="2400" b="0" dirty="0" smtClean="0"/>
            <a:t>Learning Plan</a:t>
          </a:r>
          <a:endParaRPr lang="en-US" sz="2400" b="0"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31135" custScaleY="9589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31135" custScaleY="95726"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31450" custScaleY="95211"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31451" custScaleY="93532">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31840" custScaleY="9191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31840" custScaleY="90499">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31135" custScaleY="94064">
        <dgm:presLayoutVars>
          <dgm:bulletEnabled val="1"/>
        </dgm:presLayoutVars>
      </dgm:prSet>
      <dgm:spPr/>
      <dgm:t>
        <a:bodyPr/>
        <a:lstStyle/>
        <a:p>
          <a:endParaRPr lang="en-US"/>
        </a:p>
      </dgm:t>
    </dgm:pt>
  </dgm:ptLst>
  <dgm:cxnLst>
    <dgm:cxn modelId="{0A4D758D-E71A-4461-A7C6-AAEB621DBFD2}" srcId="{C49DE7C9-3CCD-4A68-9AF1-4959318AB8CE}" destId="{58DCE318-75B7-47FE-8525-3043B002245B}" srcOrd="1" destOrd="0" parTransId="{BC6540E0-3144-49F0-80D0-9F9B86DC9743}" sibTransId="{BF559BCD-F96A-4782-96F3-9CA01DC5FE36}"/>
    <dgm:cxn modelId="{EF13284B-01DB-4387-9579-FF0950CDC63C}" type="presOf" srcId="{341FAF17-635B-4F4F-B082-017E972455B5}" destId="{D6D83934-8F65-4CE3-BDF6-A562D014C213}"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C1C10D65-1289-4BEA-997F-BD93DEBD38FF}" srcId="{C49DE7C9-3CCD-4A68-9AF1-4959318AB8CE}" destId="{E2B7F8FC-10AD-4B06-B4C7-BEB6C56223E7}" srcOrd="3" destOrd="0" parTransId="{EF4E6064-2222-4025-843B-774CAA10FB18}" sibTransId="{9BB11CBE-9A47-48DD-82A9-CC34A552E213}"/>
    <dgm:cxn modelId="{E7479F21-3384-45AD-8ED3-C21BD78DDB1F}" type="presOf" srcId="{C49DE7C9-3CCD-4A68-9AF1-4959318AB8CE}" destId="{18B331A4-2A99-4364-B5B4-8854F2CECE91}" srcOrd="0" destOrd="0" presId="urn:microsoft.com/office/officeart/2005/8/layout/hierarchy3"/>
    <dgm:cxn modelId="{01F64309-E872-4425-AD1B-E0E2BB4AD9A0}" type="presOf" srcId="{BC6540E0-3144-49F0-80D0-9F9B86DC9743}" destId="{19D262A1-4F11-47A2-91BC-C1BB23103FA7}"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9D1A85B3-7EFC-4A0C-B606-E9A1D6573FC0}" srcId="{C49DE7C9-3CCD-4A68-9AF1-4959318AB8CE}" destId="{7D0CC601-3257-4A22-84A7-2E6DB456EE43}" srcOrd="6" destOrd="0" parTransId="{341FAF17-635B-4F4F-B082-017E972455B5}" sibTransId="{92230D1C-C355-4D78-9A0D-E064499AC3B6}"/>
    <dgm:cxn modelId="{478A5942-0426-4FC0-97B0-2BD139402D90}" type="presOf" srcId="{C49DE7C9-3CCD-4A68-9AF1-4959318AB8CE}" destId="{01013C70-3796-4887-98D0-B93D667D085C}" srcOrd="1"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6D7A2AA9-4755-4A5A-920D-DEBCF2368BDA}" type="presOf" srcId="{58DCE318-75B7-47FE-8525-3043B002245B}" destId="{9825A28B-C7C5-4204-94C3-E8D7000EEC4F}" srcOrd="0" destOrd="0" presId="urn:microsoft.com/office/officeart/2005/8/layout/hierarchy3"/>
    <dgm:cxn modelId="{8FD67713-8BB6-492E-9D78-F609B46959ED}" type="presOf" srcId="{B217A518-BEE6-4DD9-9286-89D1EA55A1ED}" destId="{96FF3DE8-3675-4CB8-B07C-3DCAFF305E01}" srcOrd="0" destOrd="0" presId="urn:microsoft.com/office/officeart/2005/8/layout/hierarchy3"/>
    <dgm:cxn modelId="{4AC2F0B9-6E5B-4668-9467-52208584F4EB}" type="presOf" srcId="{8691F7BC-3BF2-4274-8C3C-961D302C3E80}" destId="{ABA4AD6F-2F38-4BDD-9216-4EDB340AA554}" srcOrd="0" destOrd="0" presId="urn:microsoft.com/office/officeart/2005/8/layout/hierarchy3"/>
    <dgm:cxn modelId="{7685AE8C-B6F3-4612-BA80-319FF890C17E}" type="presOf" srcId="{7D0CC601-3257-4A22-84A7-2E6DB456EE43}" destId="{4023C7BC-B81F-415D-9331-3B05B09BCB9D}" srcOrd="0" destOrd="0" presId="urn:microsoft.com/office/officeart/2005/8/layout/hierarchy3"/>
    <dgm:cxn modelId="{A8121F7B-E83D-4AD5-A6C0-4C88781683BB}" type="presOf" srcId="{8C238388-DF82-4EF2-9204-809B310B1FB3}" destId="{DE7641CE-B900-42CE-95C2-E273ADCC88DD}"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63207ACB-B6FB-4275-BCE4-DCA33BABBB30}" type="presOf" srcId="{4CEF7E45-4567-436B-A172-35DEBBA146F4}" destId="{EAE06A4B-E2F4-450E-A32E-CE90F69ACE9D}" srcOrd="0" destOrd="0" presId="urn:microsoft.com/office/officeart/2005/8/layout/hierarchy3"/>
    <dgm:cxn modelId="{3818075C-854D-41D1-B342-19D7B53BFAA8}" type="presOf" srcId="{01677119-4045-431C-B853-E26F7E884148}" destId="{725300A4-7A1C-40A2-A020-57CA6A1A3BF0}" srcOrd="0" destOrd="0" presId="urn:microsoft.com/office/officeart/2005/8/layout/hierarchy3"/>
    <dgm:cxn modelId="{0C792C6B-C7C6-4C3A-942A-2859D40E9AF5}" type="presOf" srcId="{E2B7F8FC-10AD-4B06-B4C7-BEB6C56223E7}" destId="{885DB2E2-94C8-4BD6-A25B-A6DF9906D3CD}" srcOrd="0" destOrd="0" presId="urn:microsoft.com/office/officeart/2005/8/layout/hierarchy3"/>
    <dgm:cxn modelId="{2DC4E32A-C103-4486-BFC9-A434AE6E3970}" type="presOf" srcId="{EF8DE587-9847-40DC-9A6D-C684684E3EAA}" destId="{0912B255-822D-42AD-8D51-EAD24CC90B92}" srcOrd="0" destOrd="0" presId="urn:microsoft.com/office/officeart/2005/8/layout/hierarchy3"/>
    <dgm:cxn modelId="{B0154FA1-201E-425A-BC16-76F8867E44D1}" type="presOf" srcId="{40CAD029-3C99-4E8D-98B4-2953D52807B2}" destId="{0ECFACD2-E546-4248-9C0E-3A50A1F0895C}"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1A64E525-8E1D-473E-989D-91D556D71A22}" type="presOf" srcId="{BD23E557-7C98-4DE1-8314-D7BD845DAFE9}" destId="{199D0DAA-F8E9-49A7-864C-8F57EB052505}" srcOrd="0" destOrd="0" presId="urn:microsoft.com/office/officeart/2005/8/layout/hierarchy3"/>
    <dgm:cxn modelId="{EF3322EF-2F40-41AA-84A8-D6D2B41C73E2}" type="presOf" srcId="{EF4E6064-2222-4025-843B-774CAA10FB18}" destId="{0406E04E-E93F-457E-87F7-A76954C0A595}" srcOrd="0" destOrd="0" presId="urn:microsoft.com/office/officeart/2005/8/layout/hierarchy3"/>
    <dgm:cxn modelId="{BF496B26-E781-4164-B4D8-F714FE1AA194}" type="presOf" srcId="{875902B6-D7AA-46D0-A995-D11880EA2FD1}" destId="{30415E90-D52D-48D0-83BA-D69F81D22A24}" srcOrd="0" destOrd="0" presId="urn:microsoft.com/office/officeart/2005/8/layout/hierarchy3"/>
    <dgm:cxn modelId="{B81CE764-EEFF-44A1-A465-9750D661F0FE}" type="presParOf" srcId="{96FF3DE8-3675-4CB8-B07C-3DCAFF305E01}" destId="{9DD75A0C-E450-4BE0-810F-123BF65818C1}" srcOrd="0" destOrd="0" presId="urn:microsoft.com/office/officeart/2005/8/layout/hierarchy3"/>
    <dgm:cxn modelId="{709C010A-7895-4FC8-AFAE-74C611C446EB}" type="presParOf" srcId="{9DD75A0C-E450-4BE0-810F-123BF65818C1}" destId="{0A884521-68A1-4C12-8831-974241E448AA}" srcOrd="0" destOrd="0" presId="urn:microsoft.com/office/officeart/2005/8/layout/hierarchy3"/>
    <dgm:cxn modelId="{3A59EA67-00B4-4FC0-B01C-59716542DD41}" type="presParOf" srcId="{0A884521-68A1-4C12-8831-974241E448AA}" destId="{18B331A4-2A99-4364-B5B4-8854F2CECE91}" srcOrd="0" destOrd="0" presId="urn:microsoft.com/office/officeart/2005/8/layout/hierarchy3"/>
    <dgm:cxn modelId="{77F96A3F-74B9-4359-88BE-5CBD46013524}" type="presParOf" srcId="{0A884521-68A1-4C12-8831-974241E448AA}" destId="{01013C70-3796-4887-98D0-B93D667D085C}" srcOrd="1" destOrd="0" presId="urn:microsoft.com/office/officeart/2005/8/layout/hierarchy3"/>
    <dgm:cxn modelId="{AF69E928-23CB-47C7-977F-CC0A46C7C4E7}" type="presParOf" srcId="{9DD75A0C-E450-4BE0-810F-123BF65818C1}" destId="{7530FBDF-F41C-4729-BAE1-3909AC81C7F2}" srcOrd="1" destOrd="0" presId="urn:microsoft.com/office/officeart/2005/8/layout/hierarchy3"/>
    <dgm:cxn modelId="{93B5109A-B40C-47EF-A021-A6A45DCF9472}" type="presParOf" srcId="{7530FBDF-F41C-4729-BAE1-3909AC81C7F2}" destId="{0912B255-822D-42AD-8D51-EAD24CC90B92}" srcOrd="0" destOrd="0" presId="urn:microsoft.com/office/officeart/2005/8/layout/hierarchy3"/>
    <dgm:cxn modelId="{D77742D0-0FD7-4E73-AC87-C998F60C7E65}" type="presParOf" srcId="{7530FBDF-F41C-4729-BAE1-3909AC81C7F2}" destId="{30415E90-D52D-48D0-83BA-D69F81D22A24}" srcOrd="1" destOrd="0" presId="urn:microsoft.com/office/officeart/2005/8/layout/hierarchy3"/>
    <dgm:cxn modelId="{A09FD9B0-3A79-4DB2-BBC5-BAC5DF8F2E2F}" type="presParOf" srcId="{7530FBDF-F41C-4729-BAE1-3909AC81C7F2}" destId="{19D262A1-4F11-47A2-91BC-C1BB23103FA7}" srcOrd="2" destOrd="0" presId="urn:microsoft.com/office/officeart/2005/8/layout/hierarchy3"/>
    <dgm:cxn modelId="{82397021-180D-43AD-B9FD-3C2EFF4101F2}" type="presParOf" srcId="{7530FBDF-F41C-4729-BAE1-3909AC81C7F2}" destId="{9825A28B-C7C5-4204-94C3-E8D7000EEC4F}" srcOrd="3" destOrd="0" presId="urn:microsoft.com/office/officeart/2005/8/layout/hierarchy3"/>
    <dgm:cxn modelId="{D39C8BF1-4408-4566-920A-8606A227B260}" type="presParOf" srcId="{7530FBDF-F41C-4729-BAE1-3909AC81C7F2}" destId="{0ECFACD2-E546-4248-9C0E-3A50A1F0895C}" srcOrd="4" destOrd="0" presId="urn:microsoft.com/office/officeart/2005/8/layout/hierarchy3"/>
    <dgm:cxn modelId="{B765A391-5B6A-49D4-A01B-3794DBBF2B35}" type="presParOf" srcId="{7530FBDF-F41C-4729-BAE1-3909AC81C7F2}" destId="{ABA4AD6F-2F38-4BDD-9216-4EDB340AA554}" srcOrd="5" destOrd="0" presId="urn:microsoft.com/office/officeart/2005/8/layout/hierarchy3"/>
    <dgm:cxn modelId="{2D719AF9-18E2-44DF-9DEA-DD704855AE0C}" type="presParOf" srcId="{7530FBDF-F41C-4729-BAE1-3909AC81C7F2}" destId="{0406E04E-E93F-457E-87F7-A76954C0A595}" srcOrd="6" destOrd="0" presId="urn:microsoft.com/office/officeart/2005/8/layout/hierarchy3"/>
    <dgm:cxn modelId="{8885FF3A-C55F-4EE7-B6AD-656B4C416B48}" type="presParOf" srcId="{7530FBDF-F41C-4729-BAE1-3909AC81C7F2}" destId="{885DB2E2-94C8-4BD6-A25B-A6DF9906D3CD}" srcOrd="7" destOrd="0" presId="urn:microsoft.com/office/officeart/2005/8/layout/hierarchy3"/>
    <dgm:cxn modelId="{31F71C12-8A71-488B-B206-BA0DBFBB4AE7}" type="presParOf" srcId="{7530FBDF-F41C-4729-BAE1-3909AC81C7F2}" destId="{EAE06A4B-E2F4-450E-A32E-CE90F69ACE9D}" srcOrd="8" destOrd="0" presId="urn:microsoft.com/office/officeart/2005/8/layout/hierarchy3"/>
    <dgm:cxn modelId="{FD74532F-5BFC-4C00-8458-CDE3435EF2A6}" type="presParOf" srcId="{7530FBDF-F41C-4729-BAE1-3909AC81C7F2}" destId="{DE7641CE-B900-42CE-95C2-E273ADCC88DD}" srcOrd="9" destOrd="0" presId="urn:microsoft.com/office/officeart/2005/8/layout/hierarchy3"/>
    <dgm:cxn modelId="{E901954A-0F88-40C9-883D-E5318F432AE0}" type="presParOf" srcId="{7530FBDF-F41C-4729-BAE1-3909AC81C7F2}" destId="{199D0DAA-F8E9-49A7-864C-8F57EB052505}" srcOrd="10" destOrd="0" presId="urn:microsoft.com/office/officeart/2005/8/layout/hierarchy3"/>
    <dgm:cxn modelId="{115EC179-773C-4A15-A13C-8808CBE0840D}" type="presParOf" srcId="{7530FBDF-F41C-4729-BAE1-3909AC81C7F2}" destId="{725300A4-7A1C-40A2-A020-57CA6A1A3BF0}" srcOrd="11" destOrd="0" presId="urn:microsoft.com/office/officeart/2005/8/layout/hierarchy3"/>
    <dgm:cxn modelId="{1DBE191E-02AC-4C36-B4EB-15E0D8B0F9D5}" type="presParOf" srcId="{7530FBDF-F41C-4729-BAE1-3909AC81C7F2}" destId="{D6D83934-8F65-4CE3-BDF6-A562D014C213}" srcOrd="12" destOrd="0" presId="urn:microsoft.com/office/officeart/2005/8/layout/hierarchy3"/>
    <dgm:cxn modelId="{9BA33FF1-1D07-42CA-BB96-ED5E18C15FAA}"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53C1E1-75D7-4A35-A7B4-19BC98256EC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E8FF357D-C429-44CC-917C-9C3865C9BB15}">
      <dgm:prSet phldrT="[Text]" custT="1"/>
      <dgm:spPr/>
      <dgm:t>
        <a:bodyPr/>
        <a:lstStyle/>
        <a:p>
          <a:r>
            <a:rPr lang="en-US" sz="3200" dirty="0" smtClean="0"/>
            <a:t>What does your group know about CT Core Standards-aligned unit and lesson design</a:t>
          </a:r>
          <a:r>
            <a:rPr lang="en-US" sz="3400" dirty="0" smtClean="0"/>
            <a:t>?</a:t>
          </a:r>
          <a:endParaRPr lang="en-US" sz="3400" dirty="0"/>
        </a:p>
      </dgm:t>
    </dgm:pt>
    <dgm:pt modelId="{01CC2BE9-9176-4143-9299-16772515EC8E}" type="parTrans" cxnId="{FD21C877-4102-41FA-83D4-9D8982061051}">
      <dgm:prSet/>
      <dgm:spPr/>
      <dgm:t>
        <a:bodyPr/>
        <a:lstStyle/>
        <a:p>
          <a:endParaRPr lang="en-US"/>
        </a:p>
      </dgm:t>
    </dgm:pt>
    <dgm:pt modelId="{BCBBA328-0FA4-4FD1-B33A-002C208B6F07}" type="sibTrans" cxnId="{FD21C877-4102-41FA-83D4-9D8982061051}">
      <dgm:prSet/>
      <dgm:spPr/>
      <dgm:t>
        <a:bodyPr/>
        <a:lstStyle/>
        <a:p>
          <a:endParaRPr lang="en-US"/>
        </a:p>
      </dgm:t>
    </dgm:pt>
    <dgm:pt modelId="{DD6ECB19-A037-4290-8436-B261D24F255E}">
      <dgm:prSet phldrT="[Text]" custT="1"/>
      <dgm:spPr/>
      <dgm:t>
        <a:bodyPr/>
        <a:lstStyle/>
        <a:p>
          <a:r>
            <a:rPr lang="en-US" sz="3200" dirty="0" smtClean="0"/>
            <a:t>How does this differ from previous ways of designing curriculum?</a:t>
          </a:r>
          <a:endParaRPr lang="en-US" sz="3200" dirty="0"/>
        </a:p>
      </dgm:t>
    </dgm:pt>
    <dgm:pt modelId="{8A25CADA-6073-4D95-8C2E-A169CFB44D04}" type="parTrans" cxnId="{3C9CE359-86BA-428B-A2B6-4D0F7EABC893}">
      <dgm:prSet/>
      <dgm:spPr/>
      <dgm:t>
        <a:bodyPr/>
        <a:lstStyle/>
        <a:p>
          <a:endParaRPr lang="en-US"/>
        </a:p>
      </dgm:t>
    </dgm:pt>
    <dgm:pt modelId="{F80D3992-18CC-40D9-B746-BBCD36716933}" type="sibTrans" cxnId="{3C9CE359-86BA-428B-A2B6-4D0F7EABC893}">
      <dgm:prSet/>
      <dgm:spPr/>
      <dgm:t>
        <a:bodyPr/>
        <a:lstStyle/>
        <a:p>
          <a:endParaRPr lang="en-US"/>
        </a:p>
      </dgm:t>
    </dgm:pt>
    <dgm:pt modelId="{11B78B8D-C895-41BC-B4CE-37348057083F}" type="pres">
      <dgm:prSet presAssocID="{2753C1E1-75D7-4A35-A7B4-19BC98256ECF}" presName="diagram" presStyleCnt="0">
        <dgm:presLayoutVars>
          <dgm:dir/>
          <dgm:resizeHandles val="exact"/>
        </dgm:presLayoutVars>
      </dgm:prSet>
      <dgm:spPr/>
      <dgm:t>
        <a:bodyPr/>
        <a:lstStyle/>
        <a:p>
          <a:endParaRPr lang="en-US"/>
        </a:p>
      </dgm:t>
    </dgm:pt>
    <dgm:pt modelId="{5FEDB8D8-4368-4399-B3F8-8C4C5E82DD4B}" type="pres">
      <dgm:prSet presAssocID="{E8FF357D-C429-44CC-917C-9C3865C9BB15}" presName="node" presStyleLbl="node1" presStyleIdx="0" presStyleCnt="2" custScaleX="117808" custLinFactNeighborY="1054">
        <dgm:presLayoutVars>
          <dgm:bulletEnabled val="1"/>
        </dgm:presLayoutVars>
      </dgm:prSet>
      <dgm:spPr/>
      <dgm:t>
        <a:bodyPr/>
        <a:lstStyle/>
        <a:p>
          <a:endParaRPr lang="en-US"/>
        </a:p>
      </dgm:t>
    </dgm:pt>
    <dgm:pt modelId="{783DF403-E2D3-4BBE-8D31-54805A2ADB13}" type="pres">
      <dgm:prSet presAssocID="{BCBBA328-0FA4-4FD1-B33A-002C208B6F07}" presName="sibTrans" presStyleCnt="0"/>
      <dgm:spPr/>
    </dgm:pt>
    <dgm:pt modelId="{E6EAB110-D2ED-4025-811F-CA576DAE9550}" type="pres">
      <dgm:prSet presAssocID="{DD6ECB19-A037-4290-8436-B261D24F255E}" presName="node" presStyleLbl="node1" presStyleIdx="1" presStyleCnt="2" custScaleX="118685" custLinFactNeighborY="-20033">
        <dgm:presLayoutVars>
          <dgm:bulletEnabled val="1"/>
        </dgm:presLayoutVars>
      </dgm:prSet>
      <dgm:spPr/>
      <dgm:t>
        <a:bodyPr/>
        <a:lstStyle/>
        <a:p>
          <a:endParaRPr lang="en-US"/>
        </a:p>
      </dgm:t>
    </dgm:pt>
  </dgm:ptLst>
  <dgm:cxnLst>
    <dgm:cxn modelId="{DC6890EB-B085-4D40-AEF5-07D62975923A}" type="presOf" srcId="{E8FF357D-C429-44CC-917C-9C3865C9BB15}" destId="{5FEDB8D8-4368-4399-B3F8-8C4C5E82DD4B}" srcOrd="0" destOrd="0" presId="urn:microsoft.com/office/officeart/2005/8/layout/default"/>
    <dgm:cxn modelId="{7CA42F6E-93AB-4C5D-A556-C11683BD4665}" type="presOf" srcId="{DD6ECB19-A037-4290-8436-B261D24F255E}" destId="{E6EAB110-D2ED-4025-811F-CA576DAE9550}" srcOrd="0" destOrd="0" presId="urn:microsoft.com/office/officeart/2005/8/layout/default"/>
    <dgm:cxn modelId="{FA88D611-48B9-4500-A14A-7880D776961C}" type="presOf" srcId="{2753C1E1-75D7-4A35-A7B4-19BC98256ECF}" destId="{11B78B8D-C895-41BC-B4CE-37348057083F}" srcOrd="0" destOrd="0" presId="urn:microsoft.com/office/officeart/2005/8/layout/default"/>
    <dgm:cxn modelId="{3C9CE359-86BA-428B-A2B6-4D0F7EABC893}" srcId="{2753C1E1-75D7-4A35-A7B4-19BC98256ECF}" destId="{DD6ECB19-A037-4290-8436-B261D24F255E}" srcOrd="1" destOrd="0" parTransId="{8A25CADA-6073-4D95-8C2E-A169CFB44D04}" sibTransId="{F80D3992-18CC-40D9-B746-BBCD36716933}"/>
    <dgm:cxn modelId="{FD21C877-4102-41FA-83D4-9D8982061051}" srcId="{2753C1E1-75D7-4A35-A7B4-19BC98256ECF}" destId="{E8FF357D-C429-44CC-917C-9C3865C9BB15}" srcOrd="0" destOrd="0" parTransId="{01CC2BE9-9176-4143-9299-16772515EC8E}" sibTransId="{BCBBA328-0FA4-4FD1-B33A-002C208B6F07}"/>
    <dgm:cxn modelId="{53DA2F7A-903E-47A1-9B46-77DBCFB9F3BA}" type="presParOf" srcId="{11B78B8D-C895-41BC-B4CE-37348057083F}" destId="{5FEDB8D8-4368-4399-B3F8-8C4C5E82DD4B}" srcOrd="0" destOrd="0" presId="urn:microsoft.com/office/officeart/2005/8/layout/default"/>
    <dgm:cxn modelId="{37B8E52F-1830-482E-A9D9-CEB6996B4EF1}" type="presParOf" srcId="{11B78B8D-C895-41BC-B4CE-37348057083F}" destId="{783DF403-E2D3-4BBE-8D31-54805A2ADB13}" srcOrd="1" destOrd="0" presId="urn:microsoft.com/office/officeart/2005/8/layout/default"/>
    <dgm:cxn modelId="{6707DBBA-941D-4EEF-9902-6692E3906D93}" type="presParOf" srcId="{11B78B8D-C895-41BC-B4CE-37348057083F}" destId="{E6EAB110-D2ED-4025-811F-CA576DAE9550}"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53C1E1-75D7-4A35-A7B4-19BC98256EC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E8FF357D-C429-44CC-917C-9C3865C9BB15}">
      <dgm:prSet phldrT="[Text]"/>
      <dgm:spPr/>
      <dgm:t>
        <a:bodyPr/>
        <a:lstStyle/>
        <a:p>
          <a:r>
            <a:rPr lang="en-US" dirty="0" smtClean="0"/>
            <a:t>How do Wiggins and McTighe’s </a:t>
          </a:r>
          <a:r>
            <a:rPr lang="en-US" i="1" dirty="0" smtClean="0"/>
            <a:t>Big Ideas </a:t>
          </a:r>
          <a:r>
            <a:rPr lang="en-US" dirty="0" smtClean="0"/>
            <a:t>align with what we know about CT Core Standards-aligned unit and lesson design?</a:t>
          </a:r>
          <a:endParaRPr lang="en-US" dirty="0"/>
        </a:p>
      </dgm:t>
    </dgm:pt>
    <dgm:pt modelId="{01CC2BE9-9176-4143-9299-16772515EC8E}" type="parTrans" cxnId="{FD21C877-4102-41FA-83D4-9D8982061051}">
      <dgm:prSet/>
      <dgm:spPr/>
      <dgm:t>
        <a:bodyPr/>
        <a:lstStyle/>
        <a:p>
          <a:endParaRPr lang="en-US"/>
        </a:p>
      </dgm:t>
    </dgm:pt>
    <dgm:pt modelId="{BCBBA328-0FA4-4FD1-B33A-002C208B6F07}" type="sibTrans" cxnId="{FD21C877-4102-41FA-83D4-9D8982061051}">
      <dgm:prSet/>
      <dgm:spPr/>
      <dgm:t>
        <a:bodyPr/>
        <a:lstStyle/>
        <a:p>
          <a:endParaRPr lang="en-US"/>
        </a:p>
      </dgm:t>
    </dgm:pt>
    <dgm:pt modelId="{11B78B8D-C895-41BC-B4CE-37348057083F}" type="pres">
      <dgm:prSet presAssocID="{2753C1E1-75D7-4A35-A7B4-19BC98256ECF}" presName="diagram" presStyleCnt="0">
        <dgm:presLayoutVars>
          <dgm:dir/>
          <dgm:resizeHandles val="exact"/>
        </dgm:presLayoutVars>
      </dgm:prSet>
      <dgm:spPr/>
      <dgm:t>
        <a:bodyPr/>
        <a:lstStyle/>
        <a:p>
          <a:endParaRPr lang="en-US"/>
        </a:p>
      </dgm:t>
    </dgm:pt>
    <dgm:pt modelId="{5FEDB8D8-4368-4399-B3F8-8C4C5E82DD4B}" type="pres">
      <dgm:prSet presAssocID="{E8FF357D-C429-44CC-917C-9C3865C9BB15}" presName="node" presStyleLbl="node1" presStyleIdx="0" presStyleCnt="1" custScaleX="117808" custLinFactNeighborX="-2007" custLinFactNeighborY="446">
        <dgm:presLayoutVars>
          <dgm:bulletEnabled val="1"/>
        </dgm:presLayoutVars>
      </dgm:prSet>
      <dgm:spPr/>
      <dgm:t>
        <a:bodyPr/>
        <a:lstStyle/>
        <a:p>
          <a:endParaRPr lang="en-US"/>
        </a:p>
      </dgm:t>
    </dgm:pt>
  </dgm:ptLst>
  <dgm:cxnLst>
    <dgm:cxn modelId="{E7072B53-2FE1-418C-A621-6CF7C324209B}" type="presOf" srcId="{E8FF357D-C429-44CC-917C-9C3865C9BB15}" destId="{5FEDB8D8-4368-4399-B3F8-8C4C5E82DD4B}" srcOrd="0" destOrd="0" presId="urn:microsoft.com/office/officeart/2005/8/layout/default"/>
    <dgm:cxn modelId="{FD21C877-4102-41FA-83D4-9D8982061051}" srcId="{2753C1E1-75D7-4A35-A7B4-19BC98256ECF}" destId="{E8FF357D-C429-44CC-917C-9C3865C9BB15}" srcOrd="0" destOrd="0" parTransId="{01CC2BE9-9176-4143-9299-16772515EC8E}" sibTransId="{BCBBA328-0FA4-4FD1-B33A-002C208B6F07}"/>
    <dgm:cxn modelId="{310F3BBC-8D76-4645-ABB9-985ED0E480F5}" type="presOf" srcId="{2753C1E1-75D7-4A35-A7B4-19BC98256ECF}" destId="{11B78B8D-C895-41BC-B4CE-37348057083F}" srcOrd="0" destOrd="0" presId="urn:microsoft.com/office/officeart/2005/8/layout/default"/>
    <dgm:cxn modelId="{763E6788-F7A7-4A6D-8125-C6376B8DAC26}" type="presParOf" srcId="{11B78B8D-C895-41BC-B4CE-37348057083F}" destId="{5FEDB8D8-4368-4399-B3F8-8C4C5E82DD4B}" srcOrd="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4C0C5E-4434-4E92-A4E4-1FEE6687E023}" type="doc">
      <dgm:prSet loTypeId="urn:microsoft.com/office/officeart/2005/8/layout/vProcess5" loCatId="process" qsTypeId="urn:microsoft.com/office/officeart/2005/8/quickstyle/simple1" qsCatId="simple" csTypeId="urn:microsoft.com/office/officeart/2005/8/colors/colorful3" csCatId="colorful" phldr="1"/>
      <dgm:spPr/>
    </dgm:pt>
    <dgm:pt modelId="{4A5CE469-9937-4C2A-849C-F98015B76A5E}">
      <dgm:prSet phldrT="[Text]" custT="1"/>
      <dgm:spPr/>
      <dgm:t>
        <a:bodyPr/>
        <a:lstStyle/>
        <a:p>
          <a:r>
            <a:rPr lang="en-US" sz="3200" dirty="0" smtClean="0"/>
            <a:t>What do we want students to understand, know, and be able to do?</a:t>
          </a:r>
          <a:endParaRPr lang="en-US" sz="3200" dirty="0"/>
        </a:p>
      </dgm:t>
    </dgm:pt>
    <dgm:pt modelId="{3EB21A9D-6473-40F4-AB6B-942436872709}" type="parTrans" cxnId="{92DB7D80-A032-4A23-AB9F-C09F28ECBD93}">
      <dgm:prSet/>
      <dgm:spPr/>
      <dgm:t>
        <a:bodyPr/>
        <a:lstStyle/>
        <a:p>
          <a:endParaRPr lang="en-US"/>
        </a:p>
      </dgm:t>
    </dgm:pt>
    <dgm:pt modelId="{0548EA42-030B-4D36-A8DE-43DCDD188FF7}" type="sibTrans" cxnId="{92DB7D80-A032-4A23-AB9F-C09F28ECBD93}">
      <dgm:prSet/>
      <dgm:spPr/>
      <dgm:t>
        <a:bodyPr/>
        <a:lstStyle/>
        <a:p>
          <a:endParaRPr lang="en-US" dirty="0"/>
        </a:p>
      </dgm:t>
    </dgm:pt>
    <dgm:pt modelId="{20DE7807-226D-49FF-B657-03C5CC195405}">
      <dgm:prSet phldrT="[Text]" custT="1"/>
      <dgm:spPr/>
      <dgm:t>
        <a:bodyPr/>
        <a:lstStyle/>
        <a:p>
          <a:r>
            <a:rPr lang="en-US" sz="3200" dirty="0" smtClean="0"/>
            <a:t>What will be the evidence that they have accomplished this?</a:t>
          </a:r>
          <a:endParaRPr lang="en-US" sz="3200" dirty="0"/>
        </a:p>
      </dgm:t>
    </dgm:pt>
    <dgm:pt modelId="{650849C5-F04D-48B2-8A40-FFB15ABF8C97}" type="parTrans" cxnId="{73E5A4FF-4703-4CA6-87A1-4F7145EA53D8}">
      <dgm:prSet/>
      <dgm:spPr/>
      <dgm:t>
        <a:bodyPr/>
        <a:lstStyle/>
        <a:p>
          <a:endParaRPr lang="en-US"/>
        </a:p>
      </dgm:t>
    </dgm:pt>
    <dgm:pt modelId="{AA0483D8-0F51-416E-BD73-8ED5F3AB0CF2}" type="sibTrans" cxnId="{73E5A4FF-4703-4CA6-87A1-4F7145EA53D8}">
      <dgm:prSet/>
      <dgm:spPr/>
      <dgm:t>
        <a:bodyPr/>
        <a:lstStyle/>
        <a:p>
          <a:endParaRPr lang="en-US" dirty="0"/>
        </a:p>
      </dgm:t>
    </dgm:pt>
    <dgm:pt modelId="{0CA92B1B-672D-4DF8-812F-825320948D8C}">
      <dgm:prSet phldrT="[Text]" custT="1"/>
      <dgm:spPr/>
      <dgm:t>
        <a:bodyPr/>
        <a:lstStyle/>
        <a:p>
          <a:r>
            <a:rPr lang="en-US" sz="3200" dirty="0" smtClean="0"/>
            <a:t>What learning activities will lead to the desired outcomes?</a:t>
          </a:r>
          <a:endParaRPr lang="en-US" sz="3200" dirty="0"/>
        </a:p>
      </dgm:t>
    </dgm:pt>
    <dgm:pt modelId="{18A3D111-A836-4A00-A31A-0798FB057ABB}" type="parTrans" cxnId="{737E9A98-D7EA-4534-B5E8-A5643EF36065}">
      <dgm:prSet/>
      <dgm:spPr/>
      <dgm:t>
        <a:bodyPr/>
        <a:lstStyle/>
        <a:p>
          <a:endParaRPr lang="en-US"/>
        </a:p>
      </dgm:t>
    </dgm:pt>
    <dgm:pt modelId="{A98176F8-AC29-4C1C-BB99-747E305EB841}" type="sibTrans" cxnId="{737E9A98-D7EA-4534-B5E8-A5643EF36065}">
      <dgm:prSet/>
      <dgm:spPr/>
      <dgm:t>
        <a:bodyPr/>
        <a:lstStyle/>
        <a:p>
          <a:endParaRPr lang="en-US"/>
        </a:p>
      </dgm:t>
    </dgm:pt>
    <dgm:pt modelId="{EFFBA3AF-082C-494B-BA29-A7B7BBE6F0C5}" type="pres">
      <dgm:prSet presAssocID="{694C0C5E-4434-4E92-A4E4-1FEE6687E023}" presName="outerComposite" presStyleCnt="0">
        <dgm:presLayoutVars>
          <dgm:chMax val="5"/>
          <dgm:dir/>
          <dgm:resizeHandles val="exact"/>
        </dgm:presLayoutVars>
      </dgm:prSet>
      <dgm:spPr/>
    </dgm:pt>
    <dgm:pt modelId="{7D9DD2CB-0BC4-45E3-99C2-C953D30E042E}" type="pres">
      <dgm:prSet presAssocID="{694C0C5E-4434-4E92-A4E4-1FEE6687E023}" presName="dummyMaxCanvas" presStyleCnt="0">
        <dgm:presLayoutVars/>
      </dgm:prSet>
      <dgm:spPr/>
    </dgm:pt>
    <dgm:pt modelId="{31FCD920-D6DB-42BD-87BE-1FD45E9FA5F9}" type="pres">
      <dgm:prSet presAssocID="{694C0C5E-4434-4E92-A4E4-1FEE6687E023}" presName="ThreeNodes_1" presStyleLbl="node1" presStyleIdx="0" presStyleCnt="3">
        <dgm:presLayoutVars>
          <dgm:bulletEnabled val="1"/>
        </dgm:presLayoutVars>
      </dgm:prSet>
      <dgm:spPr/>
      <dgm:t>
        <a:bodyPr/>
        <a:lstStyle/>
        <a:p>
          <a:endParaRPr lang="en-US"/>
        </a:p>
      </dgm:t>
    </dgm:pt>
    <dgm:pt modelId="{442A63A6-A48E-4858-8F67-A24DF479A65F}" type="pres">
      <dgm:prSet presAssocID="{694C0C5E-4434-4E92-A4E4-1FEE6687E023}" presName="ThreeNodes_2" presStyleLbl="node1" presStyleIdx="1" presStyleCnt="3">
        <dgm:presLayoutVars>
          <dgm:bulletEnabled val="1"/>
        </dgm:presLayoutVars>
      </dgm:prSet>
      <dgm:spPr/>
      <dgm:t>
        <a:bodyPr/>
        <a:lstStyle/>
        <a:p>
          <a:endParaRPr lang="en-US"/>
        </a:p>
      </dgm:t>
    </dgm:pt>
    <dgm:pt modelId="{B6C03633-0975-402E-A974-599CCED994F5}" type="pres">
      <dgm:prSet presAssocID="{694C0C5E-4434-4E92-A4E4-1FEE6687E023}" presName="ThreeNodes_3" presStyleLbl="node1" presStyleIdx="2" presStyleCnt="3">
        <dgm:presLayoutVars>
          <dgm:bulletEnabled val="1"/>
        </dgm:presLayoutVars>
      </dgm:prSet>
      <dgm:spPr/>
      <dgm:t>
        <a:bodyPr/>
        <a:lstStyle/>
        <a:p>
          <a:endParaRPr lang="en-US"/>
        </a:p>
      </dgm:t>
    </dgm:pt>
    <dgm:pt modelId="{BDD1FEA2-3866-4F69-92A9-09A236F2FB37}" type="pres">
      <dgm:prSet presAssocID="{694C0C5E-4434-4E92-A4E4-1FEE6687E023}" presName="ThreeConn_1-2" presStyleLbl="fgAccFollowNode1" presStyleIdx="0" presStyleCnt="2">
        <dgm:presLayoutVars>
          <dgm:bulletEnabled val="1"/>
        </dgm:presLayoutVars>
      </dgm:prSet>
      <dgm:spPr/>
      <dgm:t>
        <a:bodyPr/>
        <a:lstStyle/>
        <a:p>
          <a:endParaRPr lang="en-US"/>
        </a:p>
      </dgm:t>
    </dgm:pt>
    <dgm:pt modelId="{C4379E8A-D69E-45F5-B799-C7B0642DCD14}" type="pres">
      <dgm:prSet presAssocID="{694C0C5E-4434-4E92-A4E4-1FEE6687E023}" presName="ThreeConn_2-3" presStyleLbl="fgAccFollowNode1" presStyleIdx="1" presStyleCnt="2">
        <dgm:presLayoutVars>
          <dgm:bulletEnabled val="1"/>
        </dgm:presLayoutVars>
      </dgm:prSet>
      <dgm:spPr/>
      <dgm:t>
        <a:bodyPr/>
        <a:lstStyle/>
        <a:p>
          <a:endParaRPr lang="en-US"/>
        </a:p>
      </dgm:t>
    </dgm:pt>
    <dgm:pt modelId="{0BD2F9B8-292D-4AC8-A608-017464ACD3DD}" type="pres">
      <dgm:prSet presAssocID="{694C0C5E-4434-4E92-A4E4-1FEE6687E023}" presName="ThreeNodes_1_text" presStyleLbl="node1" presStyleIdx="2" presStyleCnt="3">
        <dgm:presLayoutVars>
          <dgm:bulletEnabled val="1"/>
        </dgm:presLayoutVars>
      </dgm:prSet>
      <dgm:spPr/>
      <dgm:t>
        <a:bodyPr/>
        <a:lstStyle/>
        <a:p>
          <a:endParaRPr lang="en-US"/>
        </a:p>
      </dgm:t>
    </dgm:pt>
    <dgm:pt modelId="{77810844-2ED2-4B14-AA59-FF20D587A53B}" type="pres">
      <dgm:prSet presAssocID="{694C0C5E-4434-4E92-A4E4-1FEE6687E023}" presName="ThreeNodes_2_text" presStyleLbl="node1" presStyleIdx="2" presStyleCnt="3">
        <dgm:presLayoutVars>
          <dgm:bulletEnabled val="1"/>
        </dgm:presLayoutVars>
      </dgm:prSet>
      <dgm:spPr/>
      <dgm:t>
        <a:bodyPr/>
        <a:lstStyle/>
        <a:p>
          <a:endParaRPr lang="en-US"/>
        </a:p>
      </dgm:t>
    </dgm:pt>
    <dgm:pt modelId="{40DA44EE-2427-4FDE-B2C4-A5E338B97CC8}" type="pres">
      <dgm:prSet presAssocID="{694C0C5E-4434-4E92-A4E4-1FEE6687E023}" presName="ThreeNodes_3_text" presStyleLbl="node1" presStyleIdx="2" presStyleCnt="3">
        <dgm:presLayoutVars>
          <dgm:bulletEnabled val="1"/>
        </dgm:presLayoutVars>
      </dgm:prSet>
      <dgm:spPr/>
      <dgm:t>
        <a:bodyPr/>
        <a:lstStyle/>
        <a:p>
          <a:endParaRPr lang="en-US"/>
        </a:p>
      </dgm:t>
    </dgm:pt>
  </dgm:ptLst>
  <dgm:cxnLst>
    <dgm:cxn modelId="{5A62E6CF-73A1-41DD-854E-D182C11CDCE9}" type="presOf" srcId="{20DE7807-226D-49FF-B657-03C5CC195405}" destId="{77810844-2ED2-4B14-AA59-FF20D587A53B}" srcOrd="1" destOrd="0" presId="urn:microsoft.com/office/officeart/2005/8/layout/vProcess5"/>
    <dgm:cxn modelId="{111DBECF-91C7-452C-BC02-2DBBA4D1C5CA}" type="presOf" srcId="{0548EA42-030B-4D36-A8DE-43DCDD188FF7}" destId="{BDD1FEA2-3866-4F69-92A9-09A236F2FB37}" srcOrd="0" destOrd="0" presId="urn:microsoft.com/office/officeart/2005/8/layout/vProcess5"/>
    <dgm:cxn modelId="{4BE0C851-4AE4-4EAF-9066-FB2A1C33BE9E}" type="presOf" srcId="{4A5CE469-9937-4C2A-849C-F98015B76A5E}" destId="{31FCD920-D6DB-42BD-87BE-1FD45E9FA5F9}" srcOrd="0" destOrd="0" presId="urn:microsoft.com/office/officeart/2005/8/layout/vProcess5"/>
    <dgm:cxn modelId="{73E5A4FF-4703-4CA6-87A1-4F7145EA53D8}" srcId="{694C0C5E-4434-4E92-A4E4-1FEE6687E023}" destId="{20DE7807-226D-49FF-B657-03C5CC195405}" srcOrd="1" destOrd="0" parTransId="{650849C5-F04D-48B2-8A40-FFB15ABF8C97}" sibTransId="{AA0483D8-0F51-416E-BD73-8ED5F3AB0CF2}"/>
    <dgm:cxn modelId="{A77F4C6B-CB9C-46BE-A149-6422EDA3FD99}" type="presOf" srcId="{20DE7807-226D-49FF-B657-03C5CC195405}" destId="{442A63A6-A48E-4858-8F67-A24DF479A65F}" srcOrd="0" destOrd="0" presId="urn:microsoft.com/office/officeart/2005/8/layout/vProcess5"/>
    <dgm:cxn modelId="{92DB7D80-A032-4A23-AB9F-C09F28ECBD93}" srcId="{694C0C5E-4434-4E92-A4E4-1FEE6687E023}" destId="{4A5CE469-9937-4C2A-849C-F98015B76A5E}" srcOrd="0" destOrd="0" parTransId="{3EB21A9D-6473-40F4-AB6B-942436872709}" sibTransId="{0548EA42-030B-4D36-A8DE-43DCDD188FF7}"/>
    <dgm:cxn modelId="{743BFBE3-F640-483E-8177-71F48983956D}" type="presOf" srcId="{4A5CE469-9937-4C2A-849C-F98015B76A5E}" destId="{0BD2F9B8-292D-4AC8-A608-017464ACD3DD}" srcOrd="1" destOrd="0" presId="urn:microsoft.com/office/officeart/2005/8/layout/vProcess5"/>
    <dgm:cxn modelId="{737E9A98-D7EA-4534-B5E8-A5643EF36065}" srcId="{694C0C5E-4434-4E92-A4E4-1FEE6687E023}" destId="{0CA92B1B-672D-4DF8-812F-825320948D8C}" srcOrd="2" destOrd="0" parTransId="{18A3D111-A836-4A00-A31A-0798FB057ABB}" sibTransId="{A98176F8-AC29-4C1C-BB99-747E305EB841}"/>
    <dgm:cxn modelId="{641127E0-7D9D-492B-9518-CFE21BC4F16D}" type="presOf" srcId="{0CA92B1B-672D-4DF8-812F-825320948D8C}" destId="{B6C03633-0975-402E-A974-599CCED994F5}" srcOrd="0" destOrd="0" presId="urn:microsoft.com/office/officeart/2005/8/layout/vProcess5"/>
    <dgm:cxn modelId="{1014D9C8-5767-4D72-856A-64D069DB2AEA}" type="presOf" srcId="{AA0483D8-0F51-416E-BD73-8ED5F3AB0CF2}" destId="{C4379E8A-D69E-45F5-B799-C7B0642DCD14}" srcOrd="0" destOrd="0" presId="urn:microsoft.com/office/officeart/2005/8/layout/vProcess5"/>
    <dgm:cxn modelId="{BE13596B-3430-4621-993C-13673D147190}" type="presOf" srcId="{0CA92B1B-672D-4DF8-812F-825320948D8C}" destId="{40DA44EE-2427-4FDE-B2C4-A5E338B97CC8}" srcOrd="1" destOrd="0" presId="urn:microsoft.com/office/officeart/2005/8/layout/vProcess5"/>
    <dgm:cxn modelId="{7286E36E-0C40-47A2-AFBB-83C86429E407}" type="presOf" srcId="{694C0C5E-4434-4E92-A4E4-1FEE6687E023}" destId="{EFFBA3AF-082C-494B-BA29-A7B7BBE6F0C5}" srcOrd="0" destOrd="0" presId="urn:microsoft.com/office/officeart/2005/8/layout/vProcess5"/>
    <dgm:cxn modelId="{48ECBCA3-05C3-486B-B1EC-578F138EDED0}" type="presParOf" srcId="{EFFBA3AF-082C-494B-BA29-A7B7BBE6F0C5}" destId="{7D9DD2CB-0BC4-45E3-99C2-C953D30E042E}" srcOrd="0" destOrd="0" presId="urn:microsoft.com/office/officeart/2005/8/layout/vProcess5"/>
    <dgm:cxn modelId="{0F9EE224-4CCF-4097-8FE1-95E2E82ED3F6}" type="presParOf" srcId="{EFFBA3AF-082C-494B-BA29-A7B7BBE6F0C5}" destId="{31FCD920-D6DB-42BD-87BE-1FD45E9FA5F9}" srcOrd="1" destOrd="0" presId="urn:microsoft.com/office/officeart/2005/8/layout/vProcess5"/>
    <dgm:cxn modelId="{87C2D25B-FBDE-467D-B2D0-E4F8F701BD79}" type="presParOf" srcId="{EFFBA3AF-082C-494B-BA29-A7B7BBE6F0C5}" destId="{442A63A6-A48E-4858-8F67-A24DF479A65F}" srcOrd="2" destOrd="0" presId="urn:microsoft.com/office/officeart/2005/8/layout/vProcess5"/>
    <dgm:cxn modelId="{A673FC28-E878-4891-9ABE-2B6E0BF46CBF}" type="presParOf" srcId="{EFFBA3AF-082C-494B-BA29-A7B7BBE6F0C5}" destId="{B6C03633-0975-402E-A974-599CCED994F5}" srcOrd="3" destOrd="0" presId="urn:microsoft.com/office/officeart/2005/8/layout/vProcess5"/>
    <dgm:cxn modelId="{F4D932B3-AAF3-4DA3-9939-4EDCD79D5C63}" type="presParOf" srcId="{EFFBA3AF-082C-494B-BA29-A7B7BBE6F0C5}" destId="{BDD1FEA2-3866-4F69-92A9-09A236F2FB37}" srcOrd="4" destOrd="0" presId="urn:microsoft.com/office/officeart/2005/8/layout/vProcess5"/>
    <dgm:cxn modelId="{275F9DD2-AA48-4849-825A-ADF916B7B6C3}" type="presParOf" srcId="{EFFBA3AF-082C-494B-BA29-A7B7BBE6F0C5}" destId="{C4379E8A-D69E-45F5-B799-C7B0642DCD14}" srcOrd="5" destOrd="0" presId="urn:microsoft.com/office/officeart/2005/8/layout/vProcess5"/>
    <dgm:cxn modelId="{74634AC1-0C5C-42DF-93E2-7F75737947BA}" type="presParOf" srcId="{EFFBA3AF-082C-494B-BA29-A7B7BBE6F0C5}" destId="{0BD2F9B8-292D-4AC8-A608-017464ACD3DD}" srcOrd="6" destOrd="0" presId="urn:microsoft.com/office/officeart/2005/8/layout/vProcess5"/>
    <dgm:cxn modelId="{7BC43A33-F725-4AE5-A80C-E3719ED1789A}" type="presParOf" srcId="{EFFBA3AF-082C-494B-BA29-A7B7BBE6F0C5}" destId="{77810844-2ED2-4B14-AA59-FF20D587A53B}" srcOrd="7" destOrd="0" presId="urn:microsoft.com/office/officeart/2005/8/layout/vProcess5"/>
    <dgm:cxn modelId="{A1604B6E-92E8-4BBD-9409-A78CE260054E}" type="presParOf" srcId="{EFFBA3AF-082C-494B-BA29-A7B7BBE6F0C5}" destId="{40DA44EE-2427-4FDE-B2C4-A5E338B97CC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effectLst/>
            </a:rPr>
            <a:t>Overview of Unit Design</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Evidence</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rgbClr val="FFFF85">
            <a:alpha val="90000"/>
          </a:srgbClr>
        </a:solidFill>
      </dgm:spPr>
      <dgm:t>
        <a:bodyPr/>
        <a:lstStyle/>
        <a:p>
          <a:pPr algn="ctr"/>
          <a:r>
            <a:rPr lang="en-US" sz="2400" b="1" dirty="0" smtClean="0"/>
            <a:t> Desired Results</a:t>
          </a:r>
          <a:endParaRPr lang="en-US" sz="2400" b="1"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Supporting Teachers in Unit Design</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8C238388-DF82-4EF2-9204-809B310B1FB3}">
      <dgm:prSet custT="1"/>
      <dgm:spPr/>
      <dgm:t>
        <a:bodyPr/>
        <a:lstStyle/>
        <a:p>
          <a:r>
            <a:rPr lang="en-US" sz="2400" b="0" dirty="0" smtClean="0"/>
            <a:t>Learning Plan</a:t>
          </a:r>
          <a:endParaRPr lang="en-US" sz="2400" b="0"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7"/>
      <dgm:spPr/>
      <dgm:t>
        <a:bodyPr/>
        <a:lstStyle/>
        <a:p>
          <a:endParaRPr lang="en-US"/>
        </a:p>
      </dgm:t>
    </dgm:pt>
    <dgm:pt modelId="{30415E90-D52D-48D0-83BA-D69F81D22A24}" type="pres">
      <dgm:prSet presAssocID="{875902B6-D7AA-46D0-A995-D11880EA2FD1}" presName="childText" presStyleLbl="bgAcc1" presStyleIdx="0" presStyleCnt="7" custScaleX="528684" custScaleY="101985">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7"/>
      <dgm:spPr/>
      <dgm:t>
        <a:bodyPr/>
        <a:lstStyle/>
        <a:p>
          <a:endParaRPr lang="en-US"/>
        </a:p>
      </dgm:t>
    </dgm:pt>
    <dgm:pt modelId="{9825A28B-C7C5-4204-94C3-E8D7000EEC4F}" type="pres">
      <dgm:prSet presAssocID="{58DCE318-75B7-47FE-8525-3043B002245B}" presName="childText" presStyleLbl="bgAcc1" presStyleIdx="1" presStyleCnt="7" custScaleX="528291" custScaleY="101790"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7"/>
      <dgm:spPr/>
      <dgm:t>
        <a:bodyPr/>
        <a:lstStyle/>
        <a:p>
          <a:endParaRPr lang="en-US"/>
        </a:p>
      </dgm:t>
    </dgm:pt>
    <dgm:pt modelId="{ABA4AD6F-2F38-4BDD-9216-4EDB340AA554}" type="pres">
      <dgm:prSet presAssocID="{8691F7BC-3BF2-4274-8C3C-961D302C3E80}" presName="childText" presStyleLbl="bgAcc1" presStyleIdx="2" presStyleCnt="7" custScaleX="531450" custScaleY="10140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7"/>
      <dgm:spPr/>
      <dgm:t>
        <a:bodyPr/>
        <a:lstStyle/>
        <a:p>
          <a:endParaRPr lang="en-US"/>
        </a:p>
      </dgm:t>
    </dgm:pt>
    <dgm:pt modelId="{885DB2E2-94C8-4BD6-A25B-A6DF9906D3CD}" type="pres">
      <dgm:prSet presAssocID="{E2B7F8FC-10AD-4B06-B4C7-BEB6C56223E7}" presName="childText" presStyleLbl="bgAcc1" presStyleIdx="3" presStyleCnt="7" custScaleX="531451" custScaleY="99498">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7"/>
      <dgm:spPr/>
      <dgm:t>
        <a:bodyPr/>
        <a:lstStyle/>
        <a:p>
          <a:endParaRPr lang="en-US"/>
        </a:p>
      </dgm:t>
    </dgm:pt>
    <dgm:pt modelId="{DE7641CE-B900-42CE-95C2-E273ADCC88DD}" type="pres">
      <dgm:prSet presAssocID="{8C238388-DF82-4EF2-9204-809B310B1FB3}" presName="childText" presStyleLbl="bgAcc1" presStyleIdx="4" presStyleCnt="7" custScaleX="531840" custScaleY="96774">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5" presStyleCnt="7"/>
      <dgm:spPr/>
      <dgm:t>
        <a:bodyPr/>
        <a:lstStyle/>
        <a:p>
          <a:endParaRPr lang="en-US"/>
        </a:p>
      </dgm:t>
    </dgm:pt>
    <dgm:pt modelId="{725300A4-7A1C-40A2-A020-57CA6A1A3BF0}" type="pres">
      <dgm:prSet presAssocID="{01677119-4045-431C-B853-E26F7E884148}" presName="childText" presStyleLbl="bgAcc1" presStyleIdx="5" presStyleCnt="7" custScaleX="531840" custScaleY="96774">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6" presStyleCnt="7"/>
      <dgm:spPr/>
      <dgm:t>
        <a:bodyPr/>
        <a:lstStyle/>
        <a:p>
          <a:endParaRPr lang="en-US"/>
        </a:p>
      </dgm:t>
    </dgm:pt>
    <dgm:pt modelId="{4023C7BC-B81F-415D-9331-3B05B09BCB9D}" type="pres">
      <dgm:prSet presAssocID="{7D0CC601-3257-4A22-84A7-2E6DB456EE43}" presName="childText" presStyleLbl="bgAcc1" presStyleIdx="6" presStyleCnt="7" custScaleX="531921" custScaleY="95382">
        <dgm:presLayoutVars>
          <dgm:bulletEnabled val="1"/>
        </dgm:presLayoutVars>
      </dgm:prSet>
      <dgm:spPr/>
      <dgm:t>
        <a:bodyPr/>
        <a:lstStyle/>
        <a:p>
          <a:endParaRPr lang="en-US"/>
        </a:p>
      </dgm:t>
    </dgm:pt>
  </dgm:ptLst>
  <dgm:cxnLst>
    <dgm:cxn modelId="{E2DC704D-04E5-4CFB-8A37-BBC5758532E2}" srcId="{C49DE7C9-3CCD-4A68-9AF1-4959318AB8CE}" destId="{875902B6-D7AA-46D0-A995-D11880EA2FD1}" srcOrd="0" destOrd="0" parTransId="{EF8DE587-9847-40DC-9A6D-C684684E3EAA}" sibTransId="{1E88BEBF-0214-4206-B9B8-1BE17BCBCCD9}"/>
    <dgm:cxn modelId="{0A4D758D-E71A-4461-A7C6-AAEB621DBFD2}" srcId="{C49DE7C9-3CCD-4A68-9AF1-4959318AB8CE}" destId="{58DCE318-75B7-47FE-8525-3043B002245B}" srcOrd="1" destOrd="0" parTransId="{BC6540E0-3144-49F0-80D0-9F9B86DC9743}" sibTransId="{BF559BCD-F96A-4782-96F3-9CA01DC5FE36}"/>
    <dgm:cxn modelId="{2DA972DC-EB08-465A-9EE5-7FE19E71983D}" type="presOf" srcId="{C49DE7C9-3CCD-4A68-9AF1-4959318AB8CE}" destId="{18B331A4-2A99-4364-B5B4-8854F2CECE91}" srcOrd="0" destOrd="0" presId="urn:microsoft.com/office/officeart/2005/8/layout/hierarchy3"/>
    <dgm:cxn modelId="{9D1A85B3-7EFC-4A0C-B606-E9A1D6573FC0}" srcId="{C49DE7C9-3CCD-4A68-9AF1-4959318AB8CE}" destId="{7D0CC601-3257-4A22-84A7-2E6DB456EE43}" srcOrd="6" destOrd="0" parTransId="{341FAF17-635B-4F4F-B082-017E972455B5}" sibTransId="{92230D1C-C355-4D78-9A0D-E064499AC3B6}"/>
    <dgm:cxn modelId="{18D58150-9F38-4B14-B7AC-7D1667596931}" type="presOf" srcId="{58DCE318-75B7-47FE-8525-3043B002245B}" destId="{9825A28B-C7C5-4204-94C3-E8D7000EEC4F}" srcOrd="0" destOrd="0" presId="urn:microsoft.com/office/officeart/2005/8/layout/hierarchy3"/>
    <dgm:cxn modelId="{A2365DF4-8478-4E97-8EEC-1187FACBA68E}" type="presOf" srcId="{C49DE7C9-3CCD-4A68-9AF1-4959318AB8CE}" destId="{01013C70-3796-4887-98D0-B93D667D085C}" srcOrd="1" destOrd="0" presId="urn:microsoft.com/office/officeart/2005/8/layout/hierarchy3"/>
    <dgm:cxn modelId="{67C6873A-3993-471B-93CE-EA3009BBA5D9}" type="presOf" srcId="{B217A518-BEE6-4DD9-9286-89D1EA55A1ED}" destId="{96FF3DE8-3675-4CB8-B07C-3DCAFF305E01}"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5328F846-E327-4DA5-8EF9-69ABA1E17552}" type="presOf" srcId="{BC6540E0-3144-49F0-80D0-9F9B86DC9743}" destId="{19D262A1-4F11-47A2-91BC-C1BB23103FA7}" srcOrd="0" destOrd="0" presId="urn:microsoft.com/office/officeart/2005/8/layout/hierarchy3"/>
    <dgm:cxn modelId="{16BB12A9-21CD-4292-AD8C-F2EF1266DD8B}" type="presOf" srcId="{EF8DE587-9847-40DC-9A6D-C684684E3EAA}" destId="{0912B255-822D-42AD-8D51-EAD24CC90B92}" srcOrd="0" destOrd="0" presId="urn:microsoft.com/office/officeart/2005/8/layout/hierarchy3"/>
    <dgm:cxn modelId="{08B79F65-56F8-4410-979D-C152A9B95F0E}" srcId="{C49DE7C9-3CCD-4A68-9AF1-4959318AB8CE}" destId="{01677119-4045-431C-B853-E26F7E884148}" srcOrd="5" destOrd="0" parTransId="{BD23E557-7C98-4DE1-8314-D7BD845DAFE9}" sibTransId="{D88B1D94-3681-4367-B510-C70B29A5421D}"/>
    <dgm:cxn modelId="{C3F29EC9-8D85-4A27-98AE-7E2F29CDFEC8}" type="presOf" srcId="{875902B6-D7AA-46D0-A995-D11880EA2FD1}" destId="{30415E90-D52D-48D0-83BA-D69F81D22A24}"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8B23F9A2-AB60-4B26-AB49-FF03FE3F1B70}" type="presOf" srcId="{BD23E557-7C98-4DE1-8314-D7BD845DAFE9}" destId="{199D0DAA-F8E9-49A7-864C-8F57EB052505}"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7CC8B7C7-0F5F-4D3C-AF10-5ABBE9A08FAF}" type="presOf" srcId="{01677119-4045-431C-B853-E26F7E884148}" destId="{725300A4-7A1C-40A2-A020-57CA6A1A3BF0}" srcOrd="0" destOrd="0" presId="urn:microsoft.com/office/officeart/2005/8/layout/hierarchy3"/>
    <dgm:cxn modelId="{177C3FBB-D4F5-4EA4-A19B-FB7DCD829BBA}" type="presOf" srcId="{40CAD029-3C99-4E8D-98B4-2953D52807B2}" destId="{0ECFACD2-E546-4248-9C0E-3A50A1F0895C}" srcOrd="0" destOrd="0" presId="urn:microsoft.com/office/officeart/2005/8/layout/hierarchy3"/>
    <dgm:cxn modelId="{C9F4A32A-85B2-4A98-8332-7D62261474D9}" type="presOf" srcId="{EF4E6064-2222-4025-843B-774CAA10FB18}" destId="{0406E04E-E93F-457E-87F7-A76954C0A595}" srcOrd="0" destOrd="0" presId="urn:microsoft.com/office/officeart/2005/8/layout/hierarchy3"/>
    <dgm:cxn modelId="{A1E6C5E9-98CA-4E1E-99F7-65DEFA9A0BB2}" type="presOf" srcId="{341FAF17-635B-4F4F-B082-017E972455B5}" destId="{D6D83934-8F65-4CE3-BDF6-A562D014C213}" srcOrd="0" destOrd="0" presId="urn:microsoft.com/office/officeart/2005/8/layout/hierarchy3"/>
    <dgm:cxn modelId="{80100FA2-2828-4A8C-861C-B48AB6FA7913}" type="presOf" srcId="{8C238388-DF82-4EF2-9204-809B310B1FB3}" destId="{DE7641CE-B900-42CE-95C2-E273ADCC88DD}"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530BA6D5-9D32-4305-83D0-9D0CC49E5336}" type="presOf" srcId="{8691F7BC-3BF2-4274-8C3C-961D302C3E80}" destId="{ABA4AD6F-2F38-4BDD-9216-4EDB340AA554}" srcOrd="0" destOrd="0" presId="urn:microsoft.com/office/officeart/2005/8/layout/hierarchy3"/>
    <dgm:cxn modelId="{6D032874-59EB-44E3-ADC1-9CA6263F2493}" type="presOf" srcId="{4CEF7E45-4567-436B-A172-35DEBBA146F4}" destId="{EAE06A4B-E2F4-450E-A32E-CE90F69ACE9D}" srcOrd="0" destOrd="0" presId="urn:microsoft.com/office/officeart/2005/8/layout/hierarchy3"/>
    <dgm:cxn modelId="{2A4FD83B-B652-4157-A2A6-54A3A65E448E}" type="presOf" srcId="{E2B7F8FC-10AD-4B06-B4C7-BEB6C56223E7}" destId="{885DB2E2-94C8-4BD6-A25B-A6DF9906D3CD}" srcOrd="0" destOrd="0" presId="urn:microsoft.com/office/officeart/2005/8/layout/hierarchy3"/>
    <dgm:cxn modelId="{5A9500D0-9618-4FA4-9130-4534833F6B32}" type="presOf" srcId="{7D0CC601-3257-4A22-84A7-2E6DB456EE43}" destId="{4023C7BC-B81F-415D-9331-3B05B09BCB9D}" srcOrd="0" destOrd="0" presId="urn:microsoft.com/office/officeart/2005/8/layout/hierarchy3"/>
    <dgm:cxn modelId="{F4978523-7D41-4EE4-BE8A-789BB7F0C050}" type="presParOf" srcId="{96FF3DE8-3675-4CB8-B07C-3DCAFF305E01}" destId="{9DD75A0C-E450-4BE0-810F-123BF65818C1}" srcOrd="0" destOrd="0" presId="urn:microsoft.com/office/officeart/2005/8/layout/hierarchy3"/>
    <dgm:cxn modelId="{BB0BD46D-1999-4B0C-A148-890A28BF72FB}" type="presParOf" srcId="{9DD75A0C-E450-4BE0-810F-123BF65818C1}" destId="{0A884521-68A1-4C12-8831-974241E448AA}" srcOrd="0" destOrd="0" presId="urn:microsoft.com/office/officeart/2005/8/layout/hierarchy3"/>
    <dgm:cxn modelId="{FE8BE9DD-8FE3-4BBA-A706-5298315063C4}" type="presParOf" srcId="{0A884521-68A1-4C12-8831-974241E448AA}" destId="{18B331A4-2A99-4364-B5B4-8854F2CECE91}" srcOrd="0" destOrd="0" presId="urn:microsoft.com/office/officeart/2005/8/layout/hierarchy3"/>
    <dgm:cxn modelId="{9AB28C2D-CE24-4AEF-80A1-6D8068865871}" type="presParOf" srcId="{0A884521-68A1-4C12-8831-974241E448AA}" destId="{01013C70-3796-4887-98D0-B93D667D085C}" srcOrd="1" destOrd="0" presId="urn:microsoft.com/office/officeart/2005/8/layout/hierarchy3"/>
    <dgm:cxn modelId="{F6F1D89B-38CE-4A7C-AE5A-95B521743756}" type="presParOf" srcId="{9DD75A0C-E450-4BE0-810F-123BF65818C1}" destId="{7530FBDF-F41C-4729-BAE1-3909AC81C7F2}" srcOrd="1" destOrd="0" presId="urn:microsoft.com/office/officeart/2005/8/layout/hierarchy3"/>
    <dgm:cxn modelId="{07F23BD1-A300-4251-B9A2-D7785C3E3DA9}" type="presParOf" srcId="{7530FBDF-F41C-4729-BAE1-3909AC81C7F2}" destId="{0912B255-822D-42AD-8D51-EAD24CC90B92}" srcOrd="0" destOrd="0" presId="urn:microsoft.com/office/officeart/2005/8/layout/hierarchy3"/>
    <dgm:cxn modelId="{4510D26F-E8C7-4A0A-9307-9D70FFD5D26D}" type="presParOf" srcId="{7530FBDF-F41C-4729-BAE1-3909AC81C7F2}" destId="{30415E90-D52D-48D0-83BA-D69F81D22A24}" srcOrd="1" destOrd="0" presId="urn:microsoft.com/office/officeart/2005/8/layout/hierarchy3"/>
    <dgm:cxn modelId="{ED06A815-1E3F-4C53-8198-D8513820995E}" type="presParOf" srcId="{7530FBDF-F41C-4729-BAE1-3909AC81C7F2}" destId="{19D262A1-4F11-47A2-91BC-C1BB23103FA7}" srcOrd="2" destOrd="0" presId="urn:microsoft.com/office/officeart/2005/8/layout/hierarchy3"/>
    <dgm:cxn modelId="{CD7367FB-C5DA-4FB0-B0B5-5862202390AD}" type="presParOf" srcId="{7530FBDF-F41C-4729-BAE1-3909AC81C7F2}" destId="{9825A28B-C7C5-4204-94C3-E8D7000EEC4F}" srcOrd="3" destOrd="0" presId="urn:microsoft.com/office/officeart/2005/8/layout/hierarchy3"/>
    <dgm:cxn modelId="{30E6736D-0A21-40F7-AB8E-FA0D8DA4BFCA}" type="presParOf" srcId="{7530FBDF-F41C-4729-BAE1-3909AC81C7F2}" destId="{0ECFACD2-E546-4248-9C0E-3A50A1F0895C}" srcOrd="4" destOrd="0" presId="urn:microsoft.com/office/officeart/2005/8/layout/hierarchy3"/>
    <dgm:cxn modelId="{E2A3B784-551F-419B-A495-2945F6E313B7}" type="presParOf" srcId="{7530FBDF-F41C-4729-BAE1-3909AC81C7F2}" destId="{ABA4AD6F-2F38-4BDD-9216-4EDB340AA554}" srcOrd="5" destOrd="0" presId="urn:microsoft.com/office/officeart/2005/8/layout/hierarchy3"/>
    <dgm:cxn modelId="{E63305D1-5586-41FB-A3F8-0220E1A0F35B}" type="presParOf" srcId="{7530FBDF-F41C-4729-BAE1-3909AC81C7F2}" destId="{0406E04E-E93F-457E-87F7-A76954C0A595}" srcOrd="6" destOrd="0" presId="urn:microsoft.com/office/officeart/2005/8/layout/hierarchy3"/>
    <dgm:cxn modelId="{C48A91D3-A9A7-4DC4-89F2-7DE32EBD923B}" type="presParOf" srcId="{7530FBDF-F41C-4729-BAE1-3909AC81C7F2}" destId="{885DB2E2-94C8-4BD6-A25B-A6DF9906D3CD}" srcOrd="7" destOrd="0" presId="urn:microsoft.com/office/officeart/2005/8/layout/hierarchy3"/>
    <dgm:cxn modelId="{C42EB236-ED26-421A-AE18-96017C1B75E4}" type="presParOf" srcId="{7530FBDF-F41C-4729-BAE1-3909AC81C7F2}" destId="{EAE06A4B-E2F4-450E-A32E-CE90F69ACE9D}" srcOrd="8" destOrd="0" presId="urn:microsoft.com/office/officeart/2005/8/layout/hierarchy3"/>
    <dgm:cxn modelId="{BFBD657D-4C16-4911-87C3-FB48B3BF03B9}" type="presParOf" srcId="{7530FBDF-F41C-4729-BAE1-3909AC81C7F2}" destId="{DE7641CE-B900-42CE-95C2-E273ADCC88DD}" srcOrd="9" destOrd="0" presId="urn:microsoft.com/office/officeart/2005/8/layout/hierarchy3"/>
    <dgm:cxn modelId="{043BF4C2-9038-4EB4-97B5-F5E6D6470A03}" type="presParOf" srcId="{7530FBDF-F41C-4729-BAE1-3909AC81C7F2}" destId="{199D0DAA-F8E9-49A7-864C-8F57EB052505}" srcOrd="10" destOrd="0" presId="urn:microsoft.com/office/officeart/2005/8/layout/hierarchy3"/>
    <dgm:cxn modelId="{8BE47BA3-1F5A-47E3-B197-7576452A7421}" type="presParOf" srcId="{7530FBDF-F41C-4729-BAE1-3909AC81C7F2}" destId="{725300A4-7A1C-40A2-A020-57CA6A1A3BF0}" srcOrd="11" destOrd="0" presId="urn:microsoft.com/office/officeart/2005/8/layout/hierarchy3"/>
    <dgm:cxn modelId="{AC49A512-29F4-4201-8133-72746CFD5B51}" type="presParOf" srcId="{7530FBDF-F41C-4729-BAE1-3909AC81C7F2}" destId="{D6D83934-8F65-4CE3-BDF6-A562D014C213}" srcOrd="12" destOrd="0" presId="urn:microsoft.com/office/officeart/2005/8/layout/hierarchy3"/>
    <dgm:cxn modelId="{D6BFE5C3-CED3-4C21-9477-EE7AE5912F54}" type="presParOf" srcId="{7530FBDF-F41C-4729-BAE1-3909AC81C7F2}" destId="{4023C7BC-B81F-415D-9331-3B05B09BCB9D}" srcOrd="1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3BACCD-44ED-4A71-842B-A3357C7808E1}" type="doc">
      <dgm:prSet loTypeId="urn:microsoft.com/office/officeart/2005/8/layout/vList2" loCatId="list" qsTypeId="urn:microsoft.com/office/officeart/2005/8/quickstyle/3d3" qsCatId="3D" csTypeId="urn:microsoft.com/office/officeart/2005/8/colors/colorful5" csCatId="colorful" phldr="1"/>
      <dgm:spPr/>
      <dgm:t>
        <a:bodyPr/>
        <a:lstStyle/>
        <a:p>
          <a:endParaRPr lang="en-US"/>
        </a:p>
      </dgm:t>
    </dgm:pt>
    <dgm:pt modelId="{72D8EE84-7880-422B-93A5-AB5AACD09E77}">
      <dgm:prSet phldrT="[Text]" custT="1"/>
      <dgm:spPr/>
      <dgm:t>
        <a:bodyPr/>
        <a:lstStyle/>
        <a:p>
          <a:r>
            <a:rPr lang="en-US" sz="2400" b="1" dirty="0" smtClean="0"/>
            <a:t>Stage 1:</a:t>
          </a:r>
          <a:r>
            <a:rPr lang="en-US" sz="2400" b="0" dirty="0" smtClean="0"/>
            <a:t> </a:t>
          </a:r>
          <a:r>
            <a:rPr lang="en-US" sz="2400" b="1" dirty="0" smtClean="0"/>
            <a:t>GOALS – CCS ELA &amp; Literacy, </a:t>
          </a:r>
          <a:r>
            <a:rPr lang="en-US" sz="2400" b="0" dirty="0" smtClean="0"/>
            <a:t>understandings, essential questions, knowledge and skills</a:t>
          </a:r>
          <a:endParaRPr lang="en-US" sz="2400" b="0" dirty="0"/>
        </a:p>
      </dgm:t>
    </dgm:pt>
    <dgm:pt modelId="{561781FF-8B5A-4268-AC39-FFAFA4AE225F}" type="parTrans" cxnId="{0021410B-3DEF-4203-BE23-93A22628770F}">
      <dgm:prSet/>
      <dgm:spPr/>
      <dgm:t>
        <a:bodyPr/>
        <a:lstStyle/>
        <a:p>
          <a:endParaRPr lang="en-US"/>
        </a:p>
      </dgm:t>
    </dgm:pt>
    <dgm:pt modelId="{E5F6E093-16AE-45D1-9DE9-1499D58C19E5}" type="sibTrans" cxnId="{0021410B-3DEF-4203-BE23-93A22628770F}">
      <dgm:prSet/>
      <dgm:spPr/>
      <dgm:t>
        <a:bodyPr/>
        <a:lstStyle/>
        <a:p>
          <a:endParaRPr lang="en-US"/>
        </a:p>
      </dgm:t>
    </dgm:pt>
    <dgm:pt modelId="{C7D47312-A4C7-4EC7-B02A-25F0285B54E9}">
      <dgm:prSet phldrT="[Text]" custT="1"/>
      <dgm:spPr/>
      <dgm:t>
        <a:bodyPr/>
        <a:lstStyle/>
        <a:p>
          <a:r>
            <a:rPr lang="en-US" sz="2400" b="1" dirty="0" smtClean="0"/>
            <a:t>Stage 2: EVIDENCE OF LEARNING – </a:t>
          </a:r>
          <a:r>
            <a:rPr lang="en-US" sz="2400" b="0" dirty="0" smtClean="0"/>
            <a:t>performance tasks and other assessments that provide evidence that students have achieved the learning goals</a:t>
          </a:r>
          <a:endParaRPr lang="en-US" sz="2400" b="0" dirty="0"/>
        </a:p>
      </dgm:t>
    </dgm:pt>
    <dgm:pt modelId="{08143FE5-A5B5-435C-82A9-F4EE6814652B}" type="parTrans" cxnId="{1121846F-D9FD-4A1D-B542-102D771F411D}">
      <dgm:prSet/>
      <dgm:spPr/>
      <dgm:t>
        <a:bodyPr/>
        <a:lstStyle/>
        <a:p>
          <a:endParaRPr lang="en-US"/>
        </a:p>
      </dgm:t>
    </dgm:pt>
    <dgm:pt modelId="{E90428CE-2AD1-41A1-8642-2533D3B814B4}" type="sibTrans" cxnId="{1121846F-D9FD-4A1D-B542-102D771F411D}">
      <dgm:prSet/>
      <dgm:spPr/>
      <dgm:t>
        <a:bodyPr/>
        <a:lstStyle/>
        <a:p>
          <a:endParaRPr lang="en-US"/>
        </a:p>
      </dgm:t>
    </dgm:pt>
    <dgm:pt modelId="{1C926056-B2C3-4355-B6B6-1A9806044E6F}">
      <dgm:prSet phldrT="[Text]" custT="1"/>
      <dgm:spPr/>
      <dgm:t>
        <a:bodyPr/>
        <a:lstStyle/>
        <a:p>
          <a:pPr>
            <a:lnSpc>
              <a:spcPct val="100000"/>
            </a:lnSpc>
          </a:pPr>
          <a:r>
            <a:rPr lang="en-US" sz="2400" b="1" dirty="0" smtClean="0"/>
            <a:t>Stage 3: LEARNING PROGRESSION – </a:t>
          </a:r>
          <a:r>
            <a:rPr lang="en-US" sz="2400" b="0" dirty="0" smtClean="0"/>
            <a:t>leads toward student mastery of the standards and instructional shifts with formative assessment and UDL supports</a:t>
          </a:r>
          <a:endParaRPr lang="en-US" sz="2400" b="0" dirty="0"/>
        </a:p>
      </dgm:t>
    </dgm:pt>
    <dgm:pt modelId="{5FAE860E-F7FC-4F14-A62D-5B5EBA48DFDD}" type="parTrans" cxnId="{37E6E97A-C166-4D5D-BD74-1A074E31AB3A}">
      <dgm:prSet/>
      <dgm:spPr/>
      <dgm:t>
        <a:bodyPr/>
        <a:lstStyle/>
        <a:p>
          <a:endParaRPr lang="en-US"/>
        </a:p>
      </dgm:t>
    </dgm:pt>
    <dgm:pt modelId="{C4F1527E-AA3E-40CD-AC40-05498EAD3BBA}" type="sibTrans" cxnId="{37E6E97A-C166-4D5D-BD74-1A074E31AB3A}">
      <dgm:prSet/>
      <dgm:spPr/>
      <dgm:t>
        <a:bodyPr/>
        <a:lstStyle/>
        <a:p>
          <a:endParaRPr lang="en-US"/>
        </a:p>
      </dgm:t>
    </dgm:pt>
    <dgm:pt modelId="{1B8629A1-B69F-4AC6-8DEB-7B302132D341}" type="pres">
      <dgm:prSet presAssocID="{033BACCD-44ED-4A71-842B-A3357C7808E1}" presName="linear" presStyleCnt="0">
        <dgm:presLayoutVars>
          <dgm:animLvl val="lvl"/>
          <dgm:resizeHandles val="exact"/>
        </dgm:presLayoutVars>
      </dgm:prSet>
      <dgm:spPr/>
      <dgm:t>
        <a:bodyPr/>
        <a:lstStyle/>
        <a:p>
          <a:endParaRPr lang="en-US"/>
        </a:p>
      </dgm:t>
    </dgm:pt>
    <dgm:pt modelId="{A5497A52-429D-4E57-BABD-D0334180F970}" type="pres">
      <dgm:prSet presAssocID="{72D8EE84-7880-422B-93A5-AB5AACD09E77}" presName="parentText" presStyleLbl="node1" presStyleIdx="0" presStyleCnt="3" custLinFactNeighborY="-48790">
        <dgm:presLayoutVars>
          <dgm:chMax val="0"/>
          <dgm:bulletEnabled val="1"/>
        </dgm:presLayoutVars>
      </dgm:prSet>
      <dgm:spPr/>
      <dgm:t>
        <a:bodyPr/>
        <a:lstStyle/>
        <a:p>
          <a:endParaRPr lang="en-US"/>
        </a:p>
      </dgm:t>
    </dgm:pt>
    <dgm:pt modelId="{131A667A-2754-4D7F-81E2-9D73F6EB7BB1}" type="pres">
      <dgm:prSet presAssocID="{E5F6E093-16AE-45D1-9DE9-1499D58C19E5}" presName="spacer" presStyleCnt="0"/>
      <dgm:spPr/>
      <dgm:t>
        <a:bodyPr/>
        <a:lstStyle/>
        <a:p>
          <a:endParaRPr lang="en-US"/>
        </a:p>
      </dgm:t>
    </dgm:pt>
    <dgm:pt modelId="{1C1D7E4B-C83E-4BA1-B209-E0AC338B478E}" type="pres">
      <dgm:prSet presAssocID="{C7D47312-A4C7-4EC7-B02A-25F0285B54E9}" presName="parentText" presStyleLbl="node1" presStyleIdx="1" presStyleCnt="3">
        <dgm:presLayoutVars>
          <dgm:chMax val="0"/>
          <dgm:bulletEnabled val="1"/>
        </dgm:presLayoutVars>
      </dgm:prSet>
      <dgm:spPr/>
      <dgm:t>
        <a:bodyPr/>
        <a:lstStyle/>
        <a:p>
          <a:endParaRPr lang="en-US"/>
        </a:p>
      </dgm:t>
    </dgm:pt>
    <dgm:pt modelId="{2BE2E82A-51F1-4982-B331-DCC00949AF76}" type="pres">
      <dgm:prSet presAssocID="{E90428CE-2AD1-41A1-8642-2533D3B814B4}" presName="spacer" presStyleCnt="0"/>
      <dgm:spPr/>
      <dgm:t>
        <a:bodyPr/>
        <a:lstStyle/>
        <a:p>
          <a:endParaRPr lang="en-US"/>
        </a:p>
      </dgm:t>
    </dgm:pt>
    <dgm:pt modelId="{523EC674-2FDF-4E58-A958-812EB88F3AED}" type="pres">
      <dgm:prSet presAssocID="{1C926056-B2C3-4355-B6B6-1A9806044E6F}" presName="parentText" presStyleLbl="node1" presStyleIdx="2" presStyleCnt="3">
        <dgm:presLayoutVars>
          <dgm:chMax val="0"/>
          <dgm:bulletEnabled val="1"/>
        </dgm:presLayoutVars>
      </dgm:prSet>
      <dgm:spPr/>
      <dgm:t>
        <a:bodyPr/>
        <a:lstStyle/>
        <a:p>
          <a:endParaRPr lang="en-US"/>
        </a:p>
      </dgm:t>
    </dgm:pt>
  </dgm:ptLst>
  <dgm:cxnLst>
    <dgm:cxn modelId="{5146F079-7DA3-4413-A291-5E60BDA2A4F8}" type="presOf" srcId="{72D8EE84-7880-422B-93A5-AB5AACD09E77}" destId="{A5497A52-429D-4E57-BABD-D0334180F970}" srcOrd="0" destOrd="0" presId="urn:microsoft.com/office/officeart/2005/8/layout/vList2"/>
    <dgm:cxn modelId="{B813DE3E-E44E-447B-976E-8C003C41CC2C}" type="presOf" srcId="{C7D47312-A4C7-4EC7-B02A-25F0285B54E9}" destId="{1C1D7E4B-C83E-4BA1-B209-E0AC338B478E}" srcOrd="0" destOrd="0" presId="urn:microsoft.com/office/officeart/2005/8/layout/vList2"/>
    <dgm:cxn modelId="{37E6E97A-C166-4D5D-BD74-1A074E31AB3A}" srcId="{033BACCD-44ED-4A71-842B-A3357C7808E1}" destId="{1C926056-B2C3-4355-B6B6-1A9806044E6F}" srcOrd="2" destOrd="0" parTransId="{5FAE860E-F7FC-4F14-A62D-5B5EBA48DFDD}" sibTransId="{C4F1527E-AA3E-40CD-AC40-05498EAD3BBA}"/>
    <dgm:cxn modelId="{1121846F-D9FD-4A1D-B542-102D771F411D}" srcId="{033BACCD-44ED-4A71-842B-A3357C7808E1}" destId="{C7D47312-A4C7-4EC7-B02A-25F0285B54E9}" srcOrd="1" destOrd="0" parTransId="{08143FE5-A5B5-435C-82A9-F4EE6814652B}" sibTransId="{E90428CE-2AD1-41A1-8642-2533D3B814B4}"/>
    <dgm:cxn modelId="{4A685FD2-3510-4835-81B2-3C3B9A911716}" type="presOf" srcId="{033BACCD-44ED-4A71-842B-A3357C7808E1}" destId="{1B8629A1-B69F-4AC6-8DEB-7B302132D341}" srcOrd="0" destOrd="0" presId="urn:microsoft.com/office/officeart/2005/8/layout/vList2"/>
    <dgm:cxn modelId="{0021410B-3DEF-4203-BE23-93A22628770F}" srcId="{033BACCD-44ED-4A71-842B-A3357C7808E1}" destId="{72D8EE84-7880-422B-93A5-AB5AACD09E77}" srcOrd="0" destOrd="0" parTransId="{561781FF-8B5A-4268-AC39-FFAFA4AE225F}" sibTransId="{E5F6E093-16AE-45D1-9DE9-1499D58C19E5}"/>
    <dgm:cxn modelId="{A9FC6E03-F9E3-4816-AD7D-DA821EF01F79}" type="presOf" srcId="{1C926056-B2C3-4355-B6B6-1A9806044E6F}" destId="{523EC674-2FDF-4E58-A958-812EB88F3AED}" srcOrd="0" destOrd="0" presId="urn:microsoft.com/office/officeart/2005/8/layout/vList2"/>
    <dgm:cxn modelId="{27B8837C-351B-4858-9657-D765934BB127}" type="presParOf" srcId="{1B8629A1-B69F-4AC6-8DEB-7B302132D341}" destId="{A5497A52-429D-4E57-BABD-D0334180F970}" srcOrd="0" destOrd="0" presId="urn:microsoft.com/office/officeart/2005/8/layout/vList2"/>
    <dgm:cxn modelId="{CC1B3AA6-BD08-4EF1-B3A9-FA62FEC18148}" type="presParOf" srcId="{1B8629A1-B69F-4AC6-8DEB-7B302132D341}" destId="{131A667A-2754-4D7F-81E2-9D73F6EB7BB1}" srcOrd="1" destOrd="0" presId="urn:microsoft.com/office/officeart/2005/8/layout/vList2"/>
    <dgm:cxn modelId="{F7E70169-3092-410E-B0F3-21933543B05D}" type="presParOf" srcId="{1B8629A1-B69F-4AC6-8DEB-7B302132D341}" destId="{1C1D7E4B-C83E-4BA1-B209-E0AC338B478E}" srcOrd="2" destOrd="0" presId="urn:microsoft.com/office/officeart/2005/8/layout/vList2"/>
    <dgm:cxn modelId="{40AF815B-E55D-4D72-9C70-34DACB34C31C}" type="presParOf" srcId="{1B8629A1-B69F-4AC6-8DEB-7B302132D341}" destId="{2BE2E82A-51F1-4982-B331-DCC00949AF76}" srcOrd="3" destOrd="0" presId="urn:microsoft.com/office/officeart/2005/8/layout/vList2"/>
    <dgm:cxn modelId="{6AEB0019-0A5E-44E5-BD29-D554578056FC}" type="presParOf" srcId="{1B8629A1-B69F-4AC6-8DEB-7B302132D341}" destId="{523EC674-2FDF-4E58-A958-812EB88F3AED}"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9424"/>
          </a:xfrm>
          <a:prstGeom prst="rect">
            <a:avLst/>
          </a:prstGeom>
        </p:spPr>
        <p:txBody>
          <a:bodyPr vert="horz" lIns="94229" tIns="47115" rIns="94229" bIns="47115" rtlCol="0"/>
          <a:lstStyle>
            <a:lvl1pPr algn="r">
              <a:defRPr sz="1200"/>
            </a:lvl1pPr>
          </a:lstStyle>
          <a:p>
            <a:fld id="{3B46E3D7-5A05-4181-B712-1EC3FC55BC14}" type="datetimeFigureOut">
              <a:rPr lang="en-US" smtClean="0"/>
              <a:pPr/>
              <a:t>8/29/2014</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5" rIns="94229" bIns="47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9" tIns="47115" rIns="94229" bIns="47115"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idx="1"/>
          </p:nvPr>
        </p:nvSpPr>
        <p:spPr>
          <a:xfrm>
            <a:off x="4023093" y="0"/>
            <a:ext cx="3077739" cy="471055"/>
          </a:xfrm>
          <a:prstGeom prst="rect">
            <a:avLst/>
          </a:prstGeom>
        </p:spPr>
        <p:txBody>
          <a:bodyPr vert="horz" lIns="94229" tIns="47115" rIns="94229" bIns="47115" rtlCol="0"/>
          <a:lstStyle>
            <a:lvl1pPr algn="r">
              <a:defRPr sz="1200"/>
            </a:lvl1pPr>
          </a:lstStyle>
          <a:p>
            <a:fld id="{B133EB38-C064-4C52-A35D-D40DB2B7683B}" type="datetimeFigureOut">
              <a:rPr lang="en-US" smtClean="0"/>
              <a:pPr/>
              <a:t>8/29/2014</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5" rIns="94229" bIns="47115" rtlCol="0" anchor="ctr"/>
          <a:lstStyle/>
          <a:p>
            <a:endParaRPr lang="en-US" dirty="0"/>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Curriculum"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en.wikipedia.org/wiki/Understanding_by_Design" TargetMode="External"/><Relationship Id="rId4" Type="http://schemas.openxmlformats.org/officeDocument/2006/relationships/hyperlink" Target="http://en.wikipedia.org/wiki/Educational_assessment"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ctcorestandards.or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ww.youtube.com/watch?v=dRAOefIDcxs"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1-6,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Activity</a:t>
            </a:r>
            <a:r>
              <a:rPr lang="en-US" baseline="0" dirty="0" smtClean="0"/>
              <a:t> 1: 20</a:t>
            </a:r>
            <a:r>
              <a:rPr lang="en-US" dirty="0" smtClean="0"/>
              <a:t> minutes total for this activity.</a:t>
            </a:r>
          </a:p>
          <a:p>
            <a:pPr eaLnBrk="1" hangingPunct="1">
              <a:spcBef>
                <a:spcPct val="0"/>
              </a:spcBef>
              <a:buFontTx/>
              <a:buNone/>
            </a:pPr>
            <a:endParaRPr lang="en-US" dirty="0" smtClean="0"/>
          </a:p>
          <a:p>
            <a:pPr eaLnBrk="1" hangingPunct="1">
              <a:spcBef>
                <a:spcPct val="0"/>
              </a:spcBef>
              <a:buFontTx/>
              <a:buNone/>
            </a:pPr>
            <a:r>
              <a:rPr lang="en-US" dirty="0" smtClean="0"/>
              <a:t>Materials:</a:t>
            </a:r>
          </a:p>
          <a:p>
            <a:pPr eaLnBrk="1" hangingPunct="1">
              <a:spcBef>
                <a:spcPct val="0"/>
              </a:spcBef>
              <a:buFontTx/>
              <a:buNone/>
            </a:pPr>
            <a:r>
              <a:rPr lang="en-US" dirty="0" smtClean="0"/>
              <a:t>Chart Paper</a:t>
            </a:r>
          </a:p>
          <a:p>
            <a:pPr eaLnBrk="1" hangingPunct="1">
              <a:spcBef>
                <a:spcPct val="0"/>
              </a:spcBef>
              <a:buFontTx/>
              <a:buNone/>
            </a:pPr>
            <a:r>
              <a:rPr lang="en-US" dirty="0" smtClean="0"/>
              <a:t>Sticky notes (1 per</a:t>
            </a:r>
            <a:r>
              <a:rPr lang="en-US" baseline="0" dirty="0" smtClean="0"/>
              <a:t> participant)</a:t>
            </a:r>
          </a:p>
          <a:p>
            <a:pPr eaLnBrk="1" hangingPunct="1">
              <a:spcBef>
                <a:spcPct val="0"/>
              </a:spcBef>
              <a:buFontTx/>
              <a:buNone/>
            </a:pPr>
            <a:r>
              <a:rPr lang="en-US" baseline="0" dirty="0" smtClean="0"/>
              <a:t>Topics list on Page 7 of Participant Guide</a:t>
            </a:r>
          </a:p>
          <a:p>
            <a:pPr eaLnBrk="1" hangingPunct="1">
              <a:spcBef>
                <a:spcPct val="0"/>
              </a:spcBef>
              <a:buFontTx/>
              <a:buNone/>
            </a:pPr>
            <a:endParaRPr lang="en-US" dirty="0" smtClean="0"/>
          </a:p>
          <a:p>
            <a:pPr eaLnBrk="1" hangingPunct="1">
              <a:spcBef>
                <a:spcPct val="0"/>
              </a:spcBef>
              <a:buFontTx/>
              <a:buNone/>
            </a:pPr>
            <a:r>
              <a:rPr lang="en-US" dirty="0" smtClean="0"/>
              <a:t>Facilitator: I</a:t>
            </a:r>
            <a:r>
              <a:rPr lang="en-US" baseline="0" dirty="0" smtClean="0"/>
              <a:t>deally, you’d like 4 members in a group, not from the same district. However, there may not be enough participants to form groups of 4, each with a different number. If groups of 3 are formed make certain there is at least one higher number (3 or 4) along with the lower numbers.</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10</a:t>
            </a:fld>
            <a:endParaRPr lang="en-US" dirty="0"/>
          </a:p>
        </p:txBody>
      </p:sp>
    </p:spTree>
    <p:extLst>
      <p:ext uri="{BB962C8B-B14F-4D97-AF65-F5344CB8AC3E}">
        <p14:creationId xmlns:p14="http://schemas.microsoft.com/office/powerpoint/2010/main" val="92785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dirty="0" smtClean="0"/>
              <a:t>Place 4</a:t>
            </a:r>
            <a:r>
              <a:rPr lang="en-US" baseline="0" dirty="0" smtClean="0"/>
              <a:t> pieces of chart paper on one wall in order, placing a large number 1-2-3 or 4 at the top of the paper. This will be your ‘Consensogram’. After the activity, review the results of the ‘Consensogram’. </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11</a:t>
            </a:fld>
            <a:endParaRPr lang="en-US" dirty="0"/>
          </a:p>
        </p:txBody>
      </p:sp>
    </p:spTree>
    <p:extLst>
      <p:ext uri="{BB962C8B-B14F-4D97-AF65-F5344CB8AC3E}">
        <p14:creationId xmlns:p14="http://schemas.microsoft.com/office/powerpoint/2010/main" val="28665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Direct participants to place their number on the</a:t>
            </a:r>
            <a:r>
              <a:rPr lang="en-US" baseline="0" dirty="0" smtClean="0"/>
              <a:t> piece of chart paper you posted on the wall with the numbers 4, 3, 2, and 1. Sticky notes should be placed one above the other to create a bar graph. </a:t>
            </a:r>
            <a:r>
              <a:rPr lang="en-US" dirty="0" smtClean="0"/>
              <a:t>After</a:t>
            </a:r>
            <a:r>
              <a:rPr lang="en-US" baseline="0" dirty="0" smtClean="0"/>
              <a:t> the Consensogram chart is completed, either comment upon what you see, or invite participants to do. </a:t>
            </a:r>
            <a:r>
              <a:rPr lang="en-US" dirty="0" smtClean="0"/>
              <a:t>Have participants</a:t>
            </a:r>
            <a:r>
              <a:rPr lang="en-US" baseline="0" dirty="0" smtClean="0"/>
              <a:t> take a moment to record initial thoughts.  </a:t>
            </a:r>
          </a:p>
          <a:p>
            <a:r>
              <a:rPr lang="en-US" baseline="0" dirty="0" smtClean="0"/>
              <a:t>Inform participants that based on feedback from earlier modules, we realize that some participants prefer to keep electronic notes or notes in a Notepad. Therefore we are providing a space for notes in the Participant Guide, on pages 33-34, but its use is optional. We will continue to use the Notepad icon when notes are needed for a discussion or reflection. </a:t>
            </a:r>
            <a:endParaRPr lang="en-US" i="1"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12</a:t>
            </a:fld>
            <a:endParaRPr lang="en-US" dirty="0"/>
          </a:p>
        </p:txBody>
      </p:sp>
    </p:spTree>
    <p:extLst>
      <p:ext uri="{BB962C8B-B14F-4D97-AF65-F5344CB8AC3E}">
        <p14:creationId xmlns:p14="http://schemas.microsoft.com/office/powerpoint/2010/main" val="222209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13</a:t>
            </a:fld>
            <a:endParaRPr lang="en-US" dirty="0"/>
          </a:p>
        </p:txBody>
      </p:sp>
    </p:spTree>
    <p:extLst>
      <p:ext uri="{BB962C8B-B14F-4D97-AF65-F5344CB8AC3E}">
        <p14:creationId xmlns:p14="http://schemas.microsoft.com/office/powerpoint/2010/main" val="3310368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Part 2: 50 minutes</a:t>
            </a:r>
            <a:r>
              <a:rPr lang="en-US" baseline="0" dirty="0" smtClean="0"/>
              <a:t> </a:t>
            </a:r>
            <a:r>
              <a:rPr lang="en-US" dirty="0" smtClean="0"/>
              <a:t>total,</a:t>
            </a:r>
            <a:r>
              <a:rPr lang="en-US" baseline="0" dirty="0" smtClean="0"/>
              <a:t> including directions.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7BE3B105-BEAE-4170-BB65-C1C973462C25}" type="datetimeFigureOut">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14</a:t>
            </a:fld>
            <a:endParaRPr lang="en-US" dirty="0"/>
          </a:p>
        </p:txBody>
      </p:sp>
    </p:spTree>
    <p:extLst>
      <p:ext uri="{BB962C8B-B14F-4D97-AF65-F5344CB8AC3E}">
        <p14:creationId xmlns:p14="http://schemas.microsoft.com/office/powerpoint/2010/main" val="2770957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the essential question of the day. This question should be referred to throughout the presentation. </a:t>
            </a:r>
            <a:r>
              <a:rPr lang="en-US" i="1" baseline="0" dirty="0" smtClean="0"/>
              <a:t>Optional: Participants may record their thoughts in the Notepad section of the Participant Guide.</a:t>
            </a:r>
            <a:endParaRPr lang="en-US" dirty="0" smtClean="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15</a:t>
            </a:fld>
            <a:endParaRPr lang="en-US" dirty="0"/>
          </a:p>
        </p:txBody>
      </p:sp>
    </p:spTree>
    <p:extLst>
      <p:ext uri="{BB962C8B-B14F-4D97-AF65-F5344CB8AC3E}">
        <p14:creationId xmlns:p14="http://schemas.microsoft.com/office/powerpoint/2010/main" val="4186337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discussion</a:t>
            </a:r>
            <a:r>
              <a:rPr lang="en-US" sz="1200" kern="1200" baseline="0" dirty="0" smtClean="0">
                <a:solidFill>
                  <a:schemeClr val="tx1"/>
                </a:solidFill>
                <a:effectLst/>
                <a:latin typeface="+mn-lt"/>
                <a:ea typeface="+mn-ea"/>
                <a:cs typeface="+mn-cs"/>
              </a:rPr>
              <a:t> should take no more than 10 minutes. </a:t>
            </a:r>
            <a:r>
              <a:rPr lang="en-US" sz="1200" kern="1200" dirty="0" smtClean="0">
                <a:solidFill>
                  <a:schemeClr val="tx1"/>
                </a:solidFill>
                <a:effectLst/>
                <a:latin typeface="+mn-lt"/>
                <a:ea typeface="+mn-ea"/>
                <a:cs typeface="+mn-cs"/>
              </a:rPr>
              <a:t>At tables, participants reflect on their current knowledge of unit and lesson design and how units and lessons aligned with Connecticut Core Standards and instructional shifts differ from previous designs. </a:t>
            </a:r>
            <a:r>
              <a:rPr lang="en-US" dirty="0" smtClean="0">
                <a:ea typeface="ＭＳ Ｐゴシック" charset="-128"/>
              </a:rPr>
              <a:t>Have a recorder at each table.</a:t>
            </a:r>
            <a:r>
              <a:rPr lang="en-US" baseline="0" dirty="0" smtClean="0">
                <a:ea typeface="ＭＳ Ｐゴシック" charset="-128"/>
              </a:rPr>
              <a:t> </a:t>
            </a:r>
            <a:r>
              <a:rPr lang="en-US" b="1" baseline="0" dirty="0" smtClean="0">
                <a:ea typeface="ＭＳ Ｐゴシック" charset="-128"/>
              </a:rPr>
              <a:t>Allow about 4 minutes for this discussion.</a:t>
            </a:r>
            <a:endParaRPr lang="en-US" sz="1200" b="1" kern="1200" dirty="0" smtClean="0">
              <a:solidFill>
                <a:schemeClr val="tx1"/>
              </a:solidFill>
              <a:effectLst/>
              <a:latin typeface="+mn-lt"/>
              <a:ea typeface="+mn-ea"/>
              <a:cs typeface="+mn-cs"/>
            </a:endParaRPr>
          </a:p>
          <a:p>
            <a:endParaRPr lang="en-US" b="1" dirty="0" smtClean="0">
              <a:ea typeface="ＭＳ Ｐゴシック" charset="-128"/>
            </a:endParaRPr>
          </a:p>
          <a:p>
            <a:endParaRPr lang="en-US" dirty="0" smtClean="0">
              <a:ea typeface="ＭＳ Ｐゴシック" charset="-128"/>
            </a:endParaRPr>
          </a:p>
          <a:p>
            <a:r>
              <a:rPr lang="en-US" dirty="0" smtClean="0">
                <a:ea typeface="ＭＳ Ｐゴシック" charset="-128"/>
              </a:rPr>
              <a:t>Ask one table to report out one thing they know about the CCSS standards. Ask the next table to add one new thing and go around the tables until there is nothing new to be added. </a:t>
            </a:r>
            <a:r>
              <a:rPr lang="en-US" b="1" dirty="0" smtClean="0">
                <a:ea typeface="ＭＳ Ｐゴシック" charset="-128"/>
              </a:rPr>
              <a:t>Allow four minutes for the</a:t>
            </a:r>
            <a:r>
              <a:rPr lang="en-US" b="1" baseline="0" dirty="0" smtClean="0">
                <a:ea typeface="ＭＳ Ｐゴシック" charset="-128"/>
              </a:rPr>
              <a:t> group reporting</a:t>
            </a:r>
            <a:r>
              <a:rPr lang="en-US" b="1" dirty="0" smtClean="0">
                <a:ea typeface="ＭＳ Ｐゴシック" charset="-128"/>
              </a:rPr>
              <a:t>. </a:t>
            </a:r>
            <a:r>
              <a:rPr lang="en-US" dirty="0" smtClean="0">
                <a:ea typeface="ＭＳ Ｐゴシック" charset="-128"/>
              </a:rPr>
              <a:t>Some possible responses:</a:t>
            </a:r>
          </a:p>
          <a:p>
            <a:endParaRPr lang="en-US" dirty="0" smtClean="0">
              <a:solidFill>
                <a:schemeClr val="tx2">
                  <a:lumMod val="75000"/>
                </a:schemeClr>
              </a:solidFill>
            </a:endParaRPr>
          </a:p>
          <a:p>
            <a:r>
              <a:rPr lang="en-US" dirty="0" smtClean="0">
                <a:solidFill>
                  <a:schemeClr val="tx1"/>
                </a:solidFill>
              </a:rPr>
              <a:t>Instructional</a:t>
            </a:r>
            <a:r>
              <a:rPr lang="en-US" baseline="0" dirty="0" smtClean="0">
                <a:solidFill>
                  <a:schemeClr val="tx1"/>
                </a:solidFill>
              </a:rPr>
              <a:t> rigor</a:t>
            </a:r>
            <a:endParaRPr lang="en-US" dirty="0">
              <a:solidFill>
                <a:schemeClr val="tx1"/>
              </a:solidFill>
            </a:endParaRPr>
          </a:p>
          <a:p>
            <a:r>
              <a:rPr lang="en-US" dirty="0">
                <a:solidFill>
                  <a:schemeClr val="tx1"/>
                </a:solidFill>
              </a:rPr>
              <a:t>Learner centered</a:t>
            </a:r>
          </a:p>
          <a:p>
            <a:r>
              <a:rPr lang="en-US" dirty="0">
                <a:solidFill>
                  <a:schemeClr val="tx1"/>
                </a:solidFill>
              </a:rPr>
              <a:t>Organized for results</a:t>
            </a:r>
          </a:p>
          <a:p>
            <a:r>
              <a:rPr lang="en-US" dirty="0">
                <a:solidFill>
                  <a:schemeClr val="tx1"/>
                </a:solidFill>
              </a:rPr>
              <a:t>In-depth longer </a:t>
            </a:r>
            <a:r>
              <a:rPr lang="en-US" dirty="0" smtClean="0">
                <a:solidFill>
                  <a:schemeClr val="tx1"/>
                </a:solidFill>
              </a:rPr>
              <a:t>units and lessons</a:t>
            </a:r>
            <a:endParaRPr lang="en-US" dirty="0">
              <a:solidFill>
                <a:schemeClr val="tx1"/>
              </a:solidFill>
            </a:endParaRPr>
          </a:p>
          <a:p>
            <a:r>
              <a:rPr lang="en-US" dirty="0" smtClean="0">
                <a:solidFill>
                  <a:schemeClr val="tx1"/>
                </a:solidFill>
              </a:rPr>
              <a:t>Flexible </a:t>
            </a:r>
            <a:r>
              <a:rPr lang="en-US" dirty="0">
                <a:solidFill>
                  <a:schemeClr val="tx1"/>
                </a:solidFill>
              </a:rPr>
              <a:t>groups</a:t>
            </a:r>
          </a:p>
          <a:p>
            <a:r>
              <a:rPr lang="en-US" dirty="0">
                <a:solidFill>
                  <a:schemeClr val="tx1"/>
                </a:solidFill>
              </a:rPr>
              <a:t>Differentiated instruction</a:t>
            </a:r>
          </a:p>
          <a:p>
            <a:r>
              <a:rPr lang="en-US" dirty="0">
                <a:solidFill>
                  <a:schemeClr val="tx1"/>
                </a:solidFill>
              </a:rPr>
              <a:t>Active </a:t>
            </a:r>
            <a:r>
              <a:rPr lang="en-US" dirty="0" smtClean="0">
                <a:solidFill>
                  <a:schemeClr val="tx1"/>
                </a:solidFill>
              </a:rPr>
              <a:t>learning</a:t>
            </a:r>
          </a:p>
          <a:p>
            <a:r>
              <a:rPr lang="en-US" dirty="0" smtClean="0">
                <a:solidFill>
                  <a:schemeClr val="tx1"/>
                </a:solidFill>
              </a:rPr>
              <a:t>Backward design</a:t>
            </a:r>
          </a:p>
          <a:p>
            <a:r>
              <a:rPr lang="en-US" dirty="0" smtClean="0">
                <a:solidFill>
                  <a:schemeClr val="tx1"/>
                </a:solidFill>
              </a:rPr>
              <a:t>Performance tasks</a:t>
            </a:r>
          </a:p>
          <a:p>
            <a:r>
              <a:rPr lang="en-US" dirty="0" smtClean="0">
                <a:solidFill>
                  <a:schemeClr val="tx1"/>
                </a:solidFill>
              </a:rPr>
              <a:t>Multiple standards</a:t>
            </a:r>
          </a:p>
          <a:p>
            <a:r>
              <a:rPr lang="en-US" dirty="0" smtClean="0">
                <a:solidFill>
                  <a:schemeClr val="tx1"/>
                </a:solidFill>
              </a:rPr>
              <a:t>3 Shifts</a:t>
            </a:r>
            <a:endParaRPr lang="en-US" dirty="0">
              <a:solidFill>
                <a:schemeClr val="tx1"/>
              </a:solidFill>
            </a:endParaRPr>
          </a:p>
        </p:txBody>
      </p:sp>
      <p:sp>
        <p:nvSpPr>
          <p:cNvPr id="4" name="Header Placeholder 3"/>
          <p:cNvSpPr>
            <a:spLocks noGrp="1"/>
          </p:cNvSpPr>
          <p:nvPr>
            <p:ph type="hdr" sz="quarter" idx="10"/>
          </p:nvPr>
        </p:nvSpPr>
        <p:spPr/>
        <p:txBody>
          <a:bodyPr/>
          <a:lstStyle/>
          <a:p>
            <a:r>
              <a:rPr lang="en-US" dirty="0" smtClean="0"/>
              <a:t>PCG Education</a:t>
            </a:r>
            <a:endParaRPr lang="en-US" dirty="0"/>
          </a:p>
        </p:txBody>
      </p:sp>
      <p:sp>
        <p:nvSpPr>
          <p:cNvPr id="5" name="Date Placeholder 4"/>
          <p:cNvSpPr>
            <a:spLocks noGrp="1"/>
          </p:cNvSpPr>
          <p:nvPr>
            <p:ph type="dt" idx="11"/>
          </p:nvPr>
        </p:nvSpPr>
        <p:spPr/>
        <p:txBody>
          <a:bodyPr/>
          <a:lstStyle/>
          <a:p>
            <a:fld id="{F559AEFF-DF84-47C3-AB31-CAAC7F461329}" type="datetime1">
              <a:rPr lang="en-US" smtClean="0"/>
              <a:pPr/>
              <a:t>8/29/2014</a:t>
            </a:fld>
            <a:endParaRPr lang="en-US" dirty="0"/>
          </a:p>
        </p:txBody>
      </p:sp>
      <p:sp>
        <p:nvSpPr>
          <p:cNvPr id="6" name="Footer Placeholder 5"/>
          <p:cNvSpPr>
            <a:spLocks noGrp="1"/>
          </p:cNvSpPr>
          <p:nvPr>
            <p:ph type="ftr" sz="quarter" idx="12"/>
          </p:nvPr>
        </p:nvSpPr>
        <p:spPr/>
        <p:txBody>
          <a:bodyPr/>
          <a:lstStyle/>
          <a:p>
            <a:r>
              <a:rPr lang="en-US" dirty="0" smtClean="0"/>
              <a:t>www.pcgeducation.com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16</a:t>
            </a:fld>
            <a:endParaRPr lang="en-US" dirty="0"/>
          </a:p>
        </p:txBody>
      </p:sp>
    </p:spTree>
    <p:extLst>
      <p:ext uri="{BB962C8B-B14F-4D97-AF65-F5344CB8AC3E}">
        <p14:creationId xmlns:p14="http://schemas.microsoft.com/office/powerpoint/2010/main" val="258034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Wrap up the discussion with these bullets.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17</a:t>
            </a:fld>
            <a:endParaRPr lang="en-US" dirty="0"/>
          </a:p>
        </p:txBody>
      </p:sp>
    </p:spTree>
    <p:extLst>
      <p:ext uri="{BB962C8B-B14F-4D97-AF65-F5344CB8AC3E}">
        <p14:creationId xmlns:p14="http://schemas.microsoft.com/office/powerpoint/2010/main" val="627431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Activity 2: 35 minutes</a:t>
            </a:r>
          </a:p>
          <a:p>
            <a:r>
              <a:rPr lang="en-US" sz="1200" kern="1200" dirty="0" smtClean="0">
                <a:solidFill>
                  <a:schemeClr val="tx1"/>
                </a:solidFill>
                <a:effectLst/>
                <a:latin typeface="+mn-lt"/>
                <a:ea typeface="+mn-ea"/>
                <a:cs typeface="+mn-cs"/>
              </a:rPr>
              <a:t>Big Idea 1: pgs. 35-36</a:t>
            </a:r>
          </a:p>
          <a:p>
            <a:r>
              <a:rPr lang="en-US" sz="1200" kern="1200" dirty="0" smtClean="0">
                <a:solidFill>
                  <a:schemeClr val="tx1"/>
                </a:solidFill>
                <a:effectLst/>
                <a:latin typeface="+mn-lt"/>
                <a:ea typeface="+mn-ea"/>
                <a:cs typeface="+mn-cs"/>
              </a:rPr>
              <a:t>Big Idea 2: pgs. 36-37</a:t>
            </a:r>
          </a:p>
          <a:p>
            <a:r>
              <a:rPr lang="en-US" sz="1200" kern="1200" dirty="0" smtClean="0">
                <a:solidFill>
                  <a:schemeClr val="tx1"/>
                </a:solidFill>
                <a:effectLst/>
                <a:latin typeface="+mn-lt"/>
                <a:ea typeface="+mn-ea"/>
                <a:cs typeface="+mn-cs"/>
              </a:rPr>
              <a:t>Big Idea 3: pgs. 37-39</a:t>
            </a:r>
          </a:p>
          <a:p>
            <a:r>
              <a:rPr lang="en-US" sz="1200" kern="1200" dirty="0" smtClean="0">
                <a:solidFill>
                  <a:schemeClr val="tx1"/>
                </a:solidFill>
                <a:effectLst/>
                <a:latin typeface="+mn-lt"/>
                <a:ea typeface="+mn-ea"/>
                <a:cs typeface="+mn-cs"/>
              </a:rPr>
              <a:t>Big Idea 4: pgs. 39-42</a:t>
            </a:r>
          </a:p>
          <a:p>
            <a:r>
              <a:rPr lang="en-US" sz="1200" kern="1200" dirty="0" smtClean="0">
                <a:solidFill>
                  <a:schemeClr val="tx1"/>
                </a:solidFill>
                <a:effectLst/>
                <a:latin typeface="+mn-lt"/>
                <a:ea typeface="+mn-ea"/>
                <a:cs typeface="+mn-cs"/>
              </a:rPr>
              <a:t>Big Idea 5: pgs. 42-43</a:t>
            </a:r>
          </a:p>
          <a:p>
            <a:pPr marL="0" marR="0" lvl="0" indent="0" algn="l" defTabSz="914400" rtl="0" eaLnBrk="1" fontAlgn="base" latinLnBrk="0" hangingPunct="1">
              <a:lnSpc>
                <a:spcPct val="100000"/>
              </a:lnSpc>
              <a:spcBef>
                <a:spcPct val="0"/>
              </a:spcBef>
              <a:spcAft>
                <a:spcPts val="600"/>
              </a:spcAft>
              <a:buClrTx/>
              <a:buSzTx/>
              <a:buFontTx/>
              <a:buNone/>
              <a:tabLst/>
              <a:defRPr/>
            </a:pPr>
            <a:endParaRPr lang="en-US" sz="1200" kern="1200" baseline="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Using a jigsaw protocol, participants will read and debrief an article: </a:t>
            </a:r>
            <a:r>
              <a:rPr lang="en-US" sz="1200" i="1" kern="1200" dirty="0" smtClean="0">
                <a:solidFill>
                  <a:schemeClr val="tx1"/>
                </a:solidFill>
                <a:effectLst/>
                <a:latin typeface="+mn-lt"/>
                <a:ea typeface="+mn-ea"/>
                <a:cs typeface="+mn-cs"/>
              </a:rPr>
              <a:t>“From Common Core Standards to Curriculum: Five Big Ideas.” </a:t>
            </a:r>
            <a:r>
              <a:rPr lang="en-US" sz="1200" kern="1200" dirty="0" smtClean="0">
                <a:solidFill>
                  <a:schemeClr val="tx1"/>
                </a:solidFill>
                <a:effectLst/>
                <a:latin typeface="+mn-lt"/>
                <a:ea typeface="+mn-ea"/>
                <a:cs typeface="+mn-cs"/>
              </a:rPr>
              <a:t>Participants will build expertise on one section of the article and will share their ‘Big Idea’ with participants who read other sections. With the full group, participants will discuss how the article aligns with or contradicts their earlier discussion about unit design.</a:t>
            </a:r>
          </a:p>
          <a:p>
            <a:pPr eaLnBrk="1" hangingPunct="1">
              <a:spcBef>
                <a:spcPct val="0"/>
              </a:spcBef>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Let</a:t>
            </a:r>
            <a:r>
              <a:rPr lang="en-US" sz="1200" kern="1200" baseline="0" dirty="0" smtClean="0">
                <a:solidFill>
                  <a:schemeClr val="tx1"/>
                </a:solidFill>
                <a:effectLst/>
                <a:latin typeface="+mn-lt"/>
                <a:ea typeface="+mn-ea"/>
                <a:cs typeface="+mn-cs"/>
              </a:rPr>
              <a:t> participants know that the authors of this article are Grant Wiggins and Jay McTighe (pronounced Mc Tie), creators of Understanding by Design. Also remind them that the MA model curriculum units on the CT Core Standards site are designed using “pure” UbD.</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18</a:t>
            </a:fld>
            <a:endParaRPr lang="en-US" dirty="0"/>
          </a:p>
        </p:txBody>
      </p:sp>
    </p:spTree>
    <p:extLst>
      <p:ext uri="{BB962C8B-B14F-4D97-AF65-F5344CB8AC3E}">
        <p14:creationId xmlns:p14="http://schemas.microsoft.com/office/powerpoint/2010/main" val="385557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 brief,</a:t>
            </a:r>
            <a:r>
              <a:rPr lang="en-US" sz="1200" kern="1200" baseline="0" dirty="0" smtClean="0">
                <a:solidFill>
                  <a:schemeClr val="tx1"/>
                </a:solidFill>
                <a:effectLst/>
                <a:latin typeface="+mn-lt"/>
                <a:ea typeface="+mn-ea"/>
                <a:cs typeface="+mn-cs"/>
              </a:rPr>
              <a:t> open discussion, invite participants to compare Wiggins and McTighe’s Big Ideas to what the group brainstormed earlier with regard to implications for changes in curriculum design to align with CCS shifts and standards.</a:t>
            </a:r>
            <a:endParaRPr lang="en-US" dirty="0"/>
          </a:p>
        </p:txBody>
      </p:sp>
      <p:sp>
        <p:nvSpPr>
          <p:cNvPr id="4" name="Header Placeholder 3"/>
          <p:cNvSpPr>
            <a:spLocks noGrp="1"/>
          </p:cNvSpPr>
          <p:nvPr>
            <p:ph type="hdr" sz="quarter" idx="10"/>
          </p:nvPr>
        </p:nvSpPr>
        <p:spPr/>
        <p:txBody>
          <a:bodyPr/>
          <a:lstStyle/>
          <a:p>
            <a:r>
              <a:rPr lang="en-US" dirty="0" smtClean="0"/>
              <a:t>PCG Education</a:t>
            </a:r>
            <a:endParaRPr lang="en-US" dirty="0"/>
          </a:p>
        </p:txBody>
      </p:sp>
      <p:sp>
        <p:nvSpPr>
          <p:cNvPr id="5" name="Date Placeholder 4"/>
          <p:cNvSpPr>
            <a:spLocks noGrp="1"/>
          </p:cNvSpPr>
          <p:nvPr>
            <p:ph type="dt" idx="11"/>
          </p:nvPr>
        </p:nvSpPr>
        <p:spPr/>
        <p:txBody>
          <a:bodyPr/>
          <a:lstStyle/>
          <a:p>
            <a:fld id="{F559AEFF-DF84-47C3-AB31-CAAC7F461329}" type="datetime1">
              <a:rPr lang="en-US" smtClean="0"/>
              <a:pPr/>
              <a:t>8/29/2014</a:t>
            </a:fld>
            <a:endParaRPr lang="en-US" dirty="0"/>
          </a:p>
        </p:txBody>
      </p:sp>
      <p:sp>
        <p:nvSpPr>
          <p:cNvPr id="6" name="Footer Placeholder 5"/>
          <p:cNvSpPr>
            <a:spLocks noGrp="1"/>
          </p:cNvSpPr>
          <p:nvPr>
            <p:ph type="ftr" sz="quarter" idx="12"/>
          </p:nvPr>
        </p:nvSpPr>
        <p:spPr/>
        <p:txBody>
          <a:bodyPr/>
          <a:lstStyle/>
          <a:p>
            <a:r>
              <a:rPr lang="en-US" dirty="0" smtClean="0"/>
              <a:t>www.pcgeducation.com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19</a:t>
            </a:fld>
            <a:endParaRPr lang="en-US" dirty="0"/>
          </a:p>
        </p:txBody>
      </p:sp>
    </p:spTree>
    <p:extLst>
      <p:ext uri="{BB962C8B-B14F-4D97-AF65-F5344CB8AC3E}">
        <p14:creationId xmlns:p14="http://schemas.microsoft.com/office/powerpoint/2010/main" val="158272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provides a visual showing how the topics for the professional development modules fit together.</a:t>
            </a:r>
            <a:r>
              <a:rPr lang="en-US" baseline="0" dirty="0" smtClean="0"/>
              <a:t> </a:t>
            </a:r>
            <a:r>
              <a:rPr lang="en-US" dirty="0" smtClean="0"/>
              <a:t>Briefly explain to participants.</a:t>
            </a:r>
          </a:p>
        </p:txBody>
      </p:sp>
      <p:sp>
        <p:nvSpPr>
          <p:cNvPr id="22532" name="Slide Number Placeholder 3"/>
          <p:cNvSpPr>
            <a:spLocks noGrp="1"/>
          </p:cNvSpPr>
          <p:nvPr>
            <p:ph type="sldNum" sz="quarter" idx="5"/>
          </p:nvPr>
        </p:nvSpPr>
        <p:spPr bwMode="auto">
          <a:noFill/>
          <a:ln>
            <a:miter lim="800000"/>
            <a:headEnd/>
            <a:tailEnd/>
          </a:ln>
        </p:spPr>
        <p:txBody>
          <a:bodyPr/>
          <a:lstStyle/>
          <a:p>
            <a:fld id="{59DCD8BA-F171-4D89-AC7E-ECF6A3269120}" type="slidenum">
              <a:rPr lang="en-US"/>
              <a:pPr/>
              <a:t>2</a:t>
            </a:fld>
            <a:endParaRPr lang="en-US" dirty="0"/>
          </a:p>
        </p:txBody>
      </p:sp>
    </p:spTree>
    <p:extLst>
      <p:ext uri="{BB962C8B-B14F-4D97-AF65-F5344CB8AC3E}">
        <p14:creationId xmlns:p14="http://schemas.microsoft.com/office/powerpoint/2010/main" val="208118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Following Activity 2, participants are presented with information on the unit design process including backward design, teaching for understanding, and alignment to the standards and the three shifts.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 to participants</a:t>
            </a:r>
            <a:r>
              <a:rPr lang="en-US" sz="1200" kern="1200" baseline="0" dirty="0" smtClean="0">
                <a:solidFill>
                  <a:schemeClr val="tx1"/>
                </a:solidFill>
                <a:effectLst/>
                <a:latin typeface="+mn-lt"/>
                <a:ea typeface="+mn-ea"/>
                <a:cs typeface="+mn-cs"/>
              </a:rPr>
              <a:t> that in Module 2, we focused on lesson design, but now we will start with looking at the big picture of unit design.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exemplary units,</a:t>
            </a:r>
            <a:r>
              <a:rPr lang="en-US" baseline="0" dirty="0" smtClean="0"/>
              <a:t> even before the era of Common Core, contained elements of backward design. In backward design, the desired results are established before designing assessments and learning activities. </a:t>
            </a:r>
          </a:p>
          <a:p>
            <a:pPr rtl="0"/>
            <a:endParaRPr lang="en-US" b="1" dirty="0" smtClean="0"/>
          </a:p>
          <a:p>
            <a:pPr rtl="0"/>
            <a:r>
              <a:rPr lang="en-US" b="1" dirty="0" smtClean="0"/>
              <a:t>Backward design</a:t>
            </a:r>
            <a:r>
              <a:rPr lang="en-US" dirty="0" smtClean="0"/>
              <a:t> is a method of designing </a:t>
            </a:r>
            <a:r>
              <a:rPr lang="en-US" dirty="0" smtClean="0">
                <a:hlinkClick r:id="rId3" tooltip="Curriculum"/>
              </a:rPr>
              <a:t>curriculum</a:t>
            </a:r>
            <a:r>
              <a:rPr lang="en-US" dirty="0" smtClean="0"/>
              <a:t> by setting goals before choosing instructional methods and forms of </a:t>
            </a:r>
            <a:r>
              <a:rPr lang="en-US" dirty="0" smtClean="0">
                <a:hlinkClick r:id="rId4" tooltip="Educational assessment"/>
              </a:rPr>
              <a:t>assessment</a:t>
            </a:r>
            <a:r>
              <a:rPr lang="en-US" dirty="0" smtClean="0"/>
              <a:t>. Backward design of curriculum typically involves three stages:</a:t>
            </a:r>
          </a:p>
          <a:p>
            <a:pPr marL="171450" indent="-171450" rtl="0">
              <a:buFont typeface="Arial" panose="020B0604020202020204" pitchFamily="34" charset="0"/>
              <a:buChar char="•"/>
            </a:pPr>
            <a:r>
              <a:rPr lang="en-US" dirty="0" smtClean="0"/>
              <a:t>identify the results desired</a:t>
            </a:r>
          </a:p>
          <a:p>
            <a:pPr marL="171450" indent="-171450" rtl="0">
              <a:buFont typeface="Arial" panose="020B0604020202020204" pitchFamily="34" charset="0"/>
              <a:buChar char="•"/>
            </a:pPr>
            <a:r>
              <a:rPr lang="en-US" dirty="0" smtClean="0"/>
              <a:t>determine acceptable levels of evidence that support that the desired results have occurred</a:t>
            </a:r>
          </a:p>
          <a:p>
            <a:pPr marL="171450" indent="-171450" rtl="0">
              <a:buFont typeface="Arial" panose="020B0604020202020204" pitchFamily="34" charset="0"/>
              <a:buChar char="•"/>
            </a:pPr>
            <a:r>
              <a:rPr lang="en-US" dirty="0" smtClean="0"/>
              <a:t>design activities that will make desired results happen</a:t>
            </a:r>
          </a:p>
          <a:p>
            <a:pPr rtl="0"/>
            <a:endParaRPr lang="en-US" dirty="0" smtClean="0"/>
          </a:p>
          <a:p>
            <a:pPr rtl="0"/>
            <a:r>
              <a:rPr lang="en-US" dirty="0" smtClean="0"/>
              <a:t>The idea in backward design is to teach toward the "end point" or learning goals, which typically ensures that content taught remains focused and organized. Although the idea</a:t>
            </a:r>
            <a:r>
              <a:rPr lang="en-US" baseline="0" dirty="0" smtClean="0"/>
              <a:t> of backward design has been around for a long time and is used in various industries, t</a:t>
            </a:r>
            <a:r>
              <a:rPr lang="en-US" dirty="0" smtClean="0"/>
              <a:t>he term "backward design" was introduced to curriculum design by Jay McTighe and Grant Wiggins (</a:t>
            </a:r>
            <a:r>
              <a:rPr lang="en-US" i="1" dirty="0" smtClean="0">
                <a:hlinkClick r:id="rId5" tooltip="Understanding by Design"/>
              </a:rPr>
              <a:t>Understanding by Design</a:t>
            </a:r>
            <a:r>
              <a:rPr lang="en-US" dirty="0" smtClean="0"/>
              <a:t>). Understanding</a:t>
            </a:r>
            <a:r>
              <a:rPr lang="en-US" baseline="0" dirty="0" smtClean="0"/>
              <a:t> by Design (UbD) is both a curriculum process and a model. In “pure” UbD, there are two distinct parts: a goal of student understanding, and the process of backward design. Most of the exemplar curriculum units that we see today are designed using a backward design process and some also include elements of UbD. Our template is a modified version of a UbD template.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val="4135389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eaLnBrk="0" fontAlgn="base" hangingPunct="0">
              <a:spcBef>
                <a:spcPct val="30000"/>
              </a:spcBef>
              <a:spcAft>
                <a:spcPct val="0"/>
              </a:spcAft>
              <a:defRPr/>
            </a:pPr>
            <a:r>
              <a:rPr lang="en-US" dirty="0" smtClean="0">
                <a:latin typeface="+mn-lt"/>
              </a:rPr>
              <a:t>Remind participants once</a:t>
            </a:r>
            <a:r>
              <a:rPr lang="en-US" baseline="0" dirty="0" smtClean="0">
                <a:latin typeface="+mn-lt"/>
              </a:rPr>
              <a:t> again that in Module 2, we built the elements of a CCS-aligned lesson, close reading, academic language, and writing. Today we will be taking a broad view of units.</a:t>
            </a:r>
          </a:p>
          <a:p>
            <a:pPr defTabSz="914292" eaLnBrk="0" fontAlgn="base" hangingPunct="0">
              <a:spcBef>
                <a:spcPct val="30000"/>
              </a:spcBef>
              <a:spcAft>
                <a:spcPct val="0"/>
              </a:spcAft>
              <a:defRPr/>
            </a:pPr>
            <a:endParaRPr lang="en-US" baseline="0" dirty="0" smtClean="0">
              <a:latin typeface="+mn-lt"/>
            </a:endParaRPr>
          </a:p>
          <a:p>
            <a:pPr defTabSz="914292" eaLnBrk="0" fontAlgn="base" hangingPunct="0">
              <a:spcBef>
                <a:spcPct val="30000"/>
              </a:spcBef>
              <a:spcAft>
                <a:spcPct val="0"/>
              </a:spcAft>
              <a:defRPr/>
            </a:pPr>
            <a:r>
              <a:rPr lang="en-US" dirty="0" smtClean="0">
                <a:latin typeface="+mn-lt"/>
              </a:rPr>
              <a:t>Curriculum should lay out the most effective ways of achieving specific results. It is analogous to travel planning. Travel</a:t>
            </a:r>
            <a:r>
              <a:rPr lang="en-US" baseline="0" dirty="0" smtClean="0">
                <a:latin typeface="+mn-lt"/>
              </a:rPr>
              <a:t> plans</a:t>
            </a:r>
            <a:r>
              <a:rPr lang="en-US" dirty="0" smtClean="0">
                <a:latin typeface="+mn-lt"/>
              </a:rPr>
              <a:t> should provide a set of itineraries deliberately designed to meet specific goals, rather than</a:t>
            </a:r>
            <a:r>
              <a:rPr lang="en-US" baseline="0" dirty="0" smtClean="0">
                <a:latin typeface="+mn-lt"/>
              </a:rPr>
              <a:t> a</a:t>
            </a:r>
            <a:r>
              <a:rPr lang="en-US" dirty="0" smtClean="0">
                <a:latin typeface="+mn-lt"/>
              </a:rPr>
              <a:t> purposeless tour of all the major sites in a foreign country. In short, the best designs derive backward from the learnings sought</a:t>
            </a:r>
            <a:r>
              <a:rPr lang="en-US" baseline="0" dirty="0" smtClean="0">
                <a:latin typeface="+mn-lt"/>
              </a:rPr>
              <a:t> and diving deeply into topics, themes, or processes.</a:t>
            </a:r>
            <a:endParaRPr lang="en-US" dirty="0">
              <a:latin typeface="+mn-lt"/>
            </a:endParaRPr>
          </a:p>
        </p:txBody>
      </p:sp>
      <p:sp>
        <p:nvSpPr>
          <p:cNvPr id="4" name="Header Placeholder 3"/>
          <p:cNvSpPr>
            <a:spLocks noGrp="1"/>
          </p:cNvSpPr>
          <p:nvPr>
            <p:ph type="hdr" sz="quarter" idx="10"/>
          </p:nvPr>
        </p:nvSpPr>
        <p:spPr/>
        <p:txBody>
          <a:bodyPr/>
          <a:lstStyle/>
          <a:p>
            <a:pPr>
              <a:defRPr/>
            </a:pPr>
            <a:r>
              <a:rPr lang="en-US" dirty="0" smtClean="0"/>
              <a:t>PCG Education</a:t>
            </a:r>
            <a:endParaRPr lang="en-US" dirty="0"/>
          </a:p>
        </p:txBody>
      </p:sp>
      <p:sp>
        <p:nvSpPr>
          <p:cNvPr id="5" name="Date Placeholder 4"/>
          <p:cNvSpPr>
            <a:spLocks noGrp="1"/>
          </p:cNvSpPr>
          <p:nvPr>
            <p:ph type="dt" idx="11"/>
          </p:nvPr>
        </p:nvSpPr>
        <p:spPr/>
        <p:txBody>
          <a:bodyPr/>
          <a:lstStyle/>
          <a:p>
            <a:pPr>
              <a:defRPr/>
            </a:pPr>
            <a:fld id="{C7762A50-95B8-4934-A6C7-D62B3581156B}" type="datetime1">
              <a:rPr lang="en-US" smtClean="0"/>
              <a:pPr>
                <a:defRPr/>
              </a:pPr>
              <a:t>8/29/2014</a:t>
            </a:fld>
            <a:endParaRPr lang="en-US" dirty="0"/>
          </a:p>
        </p:txBody>
      </p:sp>
      <p:sp>
        <p:nvSpPr>
          <p:cNvPr id="6" name="Footer Placeholder 5"/>
          <p:cNvSpPr>
            <a:spLocks noGrp="1"/>
          </p:cNvSpPr>
          <p:nvPr>
            <p:ph type="ftr" sz="quarter" idx="12"/>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13"/>
          </p:nvPr>
        </p:nvSpPr>
        <p:spPr/>
        <p:txBody>
          <a:bodyPr/>
          <a:lstStyle/>
          <a:p>
            <a:pPr>
              <a:defRPr/>
            </a:pPr>
            <a:fld id="{506631E7-A4D5-4DFB-8BF9-210C02978211}" type="slidenum">
              <a:rPr lang="en-US" smtClean="0"/>
              <a:pPr>
                <a:defRPr/>
              </a:pPr>
              <a:t>21</a:t>
            </a:fld>
            <a:endParaRPr lang="en-US" dirty="0"/>
          </a:p>
        </p:txBody>
      </p:sp>
    </p:spTree>
    <p:extLst>
      <p:ext uri="{BB962C8B-B14F-4D97-AF65-F5344CB8AC3E}">
        <p14:creationId xmlns:p14="http://schemas.microsoft.com/office/powerpoint/2010/main" val="3965559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 of EQuIP rubric) This is one of several reminders that we’re looking at both good design</a:t>
            </a:r>
            <a:r>
              <a:rPr lang="en-US" baseline="0" dirty="0" smtClean="0"/>
              <a:t> overall, and design that supports students in meeting the CCS ELA &amp; Literacy.</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p14="http://schemas.microsoft.com/office/powerpoint/2010/main" val="4216755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Facilitator: Be</a:t>
            </a:r>
            <a:r>
              <a:rPr lang="en-US" sz="1200" kern="1200" baseline="0" dirty="0" smtClean="0">
                <a:solidFill>
                  <a:schemeClr val="tx1"/>
                </a:solidFill>
                <a:effectLst/>
                <a:latin typeface="+mn-lt"/>
                <a:ea typeface="+mn-ea"/>
                <a:cs typeface="+mn-cs"/>
              </a:rPr>
              <a:t> sure to explain that this is just a sample template. It is not an “official” template for CT, but it has been approved by the Department for use in this project. It is a hybrid of UbD and templates used by other large curriculum projects.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Participants review the sample unit template. After discussing at their tables, conduct a brief</a:t>
            </a:r>
            <a:r>
              <a:rPr lang="en-US" sz="1200" kern="1200" baseline="0" dirty="0" smtClean="0">
                <a:solidFill>
                  <a:schemeClr val="tx1"/>
                </a:solidFill>
                <a:effectLst/>
                <a:latin typeface="+mn-lt"/>
                <a:ea typeface="+mn-ea"/>
                <a:cs typeface="+mn-cs"/>
              </a:rPr>
              <a:t> review of the discussion. Be sure to record any questions or comments that arise that will need to be addressed.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Optional: Participants may record their thoughts in the Notepad section of the Participant Guide.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23</a:t>
            </a:fld>
            <a:endParaRPr lang="en-US" dirty="0"/>
          </a:p>
        </p:txBody>
      </p:sp>
    </p:spTree>
    <p:extLst>
      <p:ext uri="{BB962C8B-B14F-4D97-AF65-F5344CB8AC3E}">
        <p14:creationId xmlns:p14="http://schemas.microsoft.com/office/powerpoint/2010/main" val="1955476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24</a:t>
            </a:fld>
            <a:endParaRPr lang="en-US" dirty="0"/>
          </a:p>
        </p:txBody>
      </p:sp>
    </p:spTree>
    <p:extLst>
      <p:ext uri="{BB962C8B-B14F-4D97-AF65-F5344CB8AC3E}">
        <p14:creationId xmlns:p14="http://schemas.microsoft.com/office/powerpoint/2010/main" val="1457195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Part 3 – Take 90 minutes for this part: Stage 1 of unit design: Desired Results.* The facilitator will describe the process of choosing a text or texts, selecting CT Core standards, creating essential questions, articulating learning goals (knowledge and skills), and writing a unit overview. Participants will be provided with examples of each. Participants will then apply each of the components of Stage 1 to a small unit in their own discipline and for their grade level, using a text or texts they have brought or one provided by the facilitator. The presentation of information will be interspersed with the actual practice in Activity 3.</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25</a:t>
            </a:fld>
            <a:endParaRPr lang="en-US" dirty="0"/>
          </a:p>
        </p:txBody>
      </p:sp>
    </p:spTree>
    <p:extLst>
      <p:ext uri="{BB962C8B-B14F-4D97-AF65-F5344CB8AC3E}">
        <p14:creationId xmlns:p14="http://schemas.microsoft.com/office/powerpoint/2010/main" val="2160571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design of </a:t>
            </a:r>
            <a:r>
              <a:rPr lang="en-US" baseline="0" dirty="0" smtClean="0"/>
              <a:t>CT Core </a:t>
            </a:r>
            <a:r>
              <a:rPr lang="en-US" dirty="0" smtClean="0"/>
              <a:t>Standards</a:t>
            </a:r>
            <a:r>
              <a:rPr lang="en-US" baseline="0" dirty="0" smtClean="0"/>
              <a:t>-</a:t>
            </a:r>
            <a:r>
              <a:rPr lang="en-US" dirty="0" smtClean="0"/>
              <a:t>ELA &amp; Literacy aligned units and lessons blend curriculum, instructional practices, and classroom-based assessment to ensure that the Standards and related learning goals drive instructional decisions. </a:t>
            </a:r>
          </a:p>
          <a:p>
            <a:endParaRPr lang="en-US" i="1" dirty="0" smtClean="0"/>
          </a:p>
          <a:p>
            <a:pPr lvl="1"/>
            <a:r>
              <a:rPr lang="en-US" i="1" dirty="0" smtClean="0"/>
              <a:t>Stage 1</a:t>
            </a:r>
            <a:r>
              <a:rPr lang="en-US" dirty="0" smtClean="0"/>
              <a:t>: Educators specify desired results of student performance by establishing the overall goal of the lessons based on the Standards and specifying essential questions to guide the learning of key content relative to what students should know and be able to do at the end of the unit or lessons. </a:t>
            </a:r>
            <a:endParaRPr lang="en-US" sz="1400" dirty="0" smtClean="0"/>
          </a:p>
          <a:p>
            <a:pPr lvl="1"/>
            <a:r>
              <a:rPr lang="en-US" i="1" dirty="0" smtClean="0"/>
              <a:t>Stage 2</a:t>
            </a:r>
            <a:r>
              <a:rPr lang="en-US" dirty="0" smtClean="0"/>
              <a:t>: Educators focus on evidence of learning. It is here that specification of summative performance tasks aligned to the Standards and the unit’s essential question(s) provides the focus for examination of student work. It can also include student self-reflection and assessment of learning.</a:t>
            </a:r>
            <a:endParaRPr lang="en-US" sz="1400" dirty="0" smtClean="0"/>
          </a:p>
          <a:p>
            <a:pPr lvl="1"/>
            <a:r>
              <a:rPr lang="en-US" i="1" dirty="0" smtClean="0"/>
              <a:t>Stage 3</a:t>
            </a:r>
            <a:r>
              <a:rPr lang="en-US" dirty="0" smtClean="0"/>
              <a:t>: Educators specify learning activities related specifically to the three instructional shifts for English Language Arts: building background knowledge by reading content rich text; using evidence to support point of view in reading, writing, and speaking and listening; and attentiveness to academic language in grade appropriate complex text. Here again, the unit’s essential question(s) drive decisions for learning activities. If well designed, students should have engaged in instructional activities which are scaffolded and lead</a:t>
            </a:r>
            <a:r>
              <a:rPr lang="en-US" baseline="0" dirty="0" smtClean="0"/>
              <a:t> </a:t>
            </a:r>
            <a:r>
              <a:rPr lang="en-US" dirty="0" smtClean="0"/>
              <a:t>to the expectations for performance task assessment.</a:t>
            </a:r>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26</a:t>
            </a:fld>
            <a:endParaRPr lang="en-US" dirty="0"/>
          </a:p>
        </p:txBody>
      </p:sp>
    </p:spTree>
    <p:extLst>
      <p:ext uri="{BB962C8B-B14F-4D97-AF65-F5344CB8AC3E}">
        <p14:creationId xmlns:p14="http://schemas.microsoft.com/office/powerpoint/2010/main" val="2457146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show locations on template as participants</a:t>
            </a:r>
            <a:r>
              <a:rPr lang="en-US" baseline="0" dirty="0" smtClean="0"/>
              <a:t> follow along. </a:t>
            </a:r>
            <a:endParaRPr lang="en-US" dirty="0"/>
          </a:p>
        </p:txBody>
      </p:sp>
      <p:sp>
        <p:nvSpPr>
          <p:cNvPr id="4" name="Header Placeholder 3"/>
          <p:cNvSpPr>
            <a:spLocks noGrp="1"/>
          </p:cNvSpPr>
          <p:nvPr>
            <p:ph type="hdr" sz="quarter" idx="10"/>
          </p:nvPr>
        </p:nvSpPr>
        <p:spPr/>
        <p:txBody>
          <a:bodyPr/>
          <a:lstStyle/>
          <a:p>
            <a:pPr>
              <a:defRPr/>
            </a:pPr>
            <a:r>
              <a:rPr lang="en-US" dirty="0" smtClean="0"/>
              <a:t>PCG Education</a:t>
            </a:r>
            <a:endParaRPr lang="en-US" dirty="0"/>
          </a:p>
        </p:txBody>
      </p:sp>
      <p:sp>
        <p:nvSpPr>
          <p:cNvPr id="5" name="Date Placeholder 4"/>
          <p:cNvSpPr>
            <a:spLocks noGrp="1"/>
          </p:cNvSpPr>
          <p:nvPr>
            <p:ph type="dt" idx="11"/>
          </p:nvPr>
        </p:nvSpPr>
        <p:spPr/>
        <p:txBody>
          <a:bodyPr/>
          <a:lstStyle/>
          <a:p>
            <a:pPr>
              <a:defRPr/>
            </a:pPr>
            <a:fld id="{E35955BF-D7B2-4D3D-AC72-CE976DAE7193}" type="datetime1">
              <a:rPr lang="en-US" smtClean="0"/>
              <a:pPr>
                <a:defRPr/>
              </a:pPr>
              <a:t>8/29/2014</a:t>
            </a:fld>
            <a:endParaRPr lang="en-US" dirty="0"/>
          </a:p>
        </p:txBody>
      </p:sp>
      <p:sp>
        <p:nvSpPr>
          <p:cNvPr id="6" name="Footer Placeholder 5"/>
          <p:cNvSpPr>
            <a:spLocks noGrp="1"/>
          </p:cNvSpPr>
          <p:nvPr>
            <p:ph type="ftr" sz="quarter" idx="12"/>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13"/>
          </p:nvPr>
        </p:nvSpPr>
        <p:spPr/>
        <p:txBody>
          <a:bodyPr/>
          <a:lstStyle/>
          <a:p>
            <a:pPr>
              <a:defRPr/>
            </a:pPr>
            <a:fld id="{506631E7-A4D5-4DFB-8BF9-210C02978211}" type="slidenum">
              <a:rPr lang="en-US" smtClean="0"/>
              <a:pPr>
                <a:defRPr/>
              </a:pPr>
              <a:t>27</a:t>
            </a:fld>
            <a:endParaRPr lang="en-US" dirty="0"/>
          </a:p>
        </p:txBody>
      </p:sp>
    </p:spTree>
    <p:extLst>
      <p:ext uri="{BB962C8B-B14F-4D97-AF65-F5344CB8AC3E}">
        <p14:creationId xmlns:p14="http://schemas.microsoft.com/office/powerpoint/2010/main" val="2887648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on</a:t>
            </a:r>
            <a:r>
              <a:rPr lang="en-US" baseline="0" dirty="0" smtClean="0"/>
              <a:t> page 3 of the template, there is a place for resources. These may be determined prior to, or during, Stage 1.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28</a:t>
            </a:fld>
            <a:endParaRPr lang="en-US" dirty="0"/>
          </a:p>
        </p:txBody>
      </p:sp>
    </p:spTree>
    <p:extLst>
      <p:ext uri="{BB962C8B-B14F-4D97-AF65-F5344CB8AC3E}">
        <p14:creationId xmlns:p14="http://schemas.microsoft.com/office/powerpoint/2010/main" val="195744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DF3643-91BC-4DCB-A4FA-7C816B199B72}" type="slidenum">
              <a:rPr lang="en-US">
                <a:solidFill>
                  <a:schemeClr val="tx2"/>
                </a:solidFill>
              </a:rPr>
              <a:pPr eaLnBrk="1" hangingPunct="1"/>
              <a:t>29</a:t>
            </a:fld>
            <a:endParaRPr lang="en-US" dirty="0">
              <a:solidFill>
                <a:schemeClr val="tx2"/>
              </a:solidFill>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dirty="0" smtClean="0"/>
              <a:t>Point</a:t>
            </a:r>
            <a:r>
              <a:rPr lang="en-US" baseline="0" dirty="0" smtClean="0"/>
              <a:t> out to participants that even though we call it “backward design,” the seed of a unit may vary. </a:t>
            </a:r>
          </a:p>
          <a:p>
            <a:pPr marL="171450" indent="-171450">
              <a:buFont typeface="Arial" panose="020B0604020202020204" pitchFamily="34" charset="0"/>
              <a:buChar char="•"/>
            </a:pPr>
            <a:r>
              <a:rPr lang="en-US" baseline="0" dirty="0" smtClean="0"/>
              <a:t>Regardless of the inspiration for the unit, we are teaching toward the goals (CCS and big ideas). The learning activities purposefully build student knowledge and skills from the goals toward the assessment. </a:t>
            </a:r>
          </a:p>
          <a:p>
            <a:pPr marL="171450" indent="-171450">
              <a:buFont typeface="Arial" panose="020B0604020202020204" pitchFamily="34" charset="0"/>
              <a:buChar char="•"/>
            </a:pPr>
            <a:r>
              <a:rPr lang="en-US" baseline="0" dirty="0" smtClean="0"/>
              <a:t>In a high quality CCS-aligned unit, instruction will always teach the standards by keeping students actively engaged in the text; however, it is not about teaching a particular text, but rather about teaching the standards through the text.</a:t>
            </a:r>
          </a:p>
        </p:txBody>
      </p:sp>
    </p:spTree>
    <p:extLst>
      <p:ext uri="{BB962C8B-B14F-4D97-AF65-F5344CB8AC3E}">
        <p14:creationId xmlns:p14="http://schemas.microsoft.com/office/powerpoint/2010/main" val="271077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solidFill>
                  <a:schemeClr val="tx1"/>
                </a:solidFill>
              </a:rPr>
              <a:t>Review the agenda, noting there will be a break for lunch as well as a short morning and afternoon break. You may want to add the importance of coming back from breaks on time to ensure enough time to complete all the work of the day.</a:t>
            </a:r>
          </a:p>
        </p:txBody>
      </p:sp>
      <p:sp>
        <p:nvSpPr>
          <p:cNvPr id="819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26629" name="Date Placeholder 4"/>
          <p:cNvSpPr>
            <a:spLocks noGrp="1"/>
          </p:cNvSpPr>
          <p:nvPr>
            <p:ph type="dt" sz="quarter" idx="1"/>
          </p:nvPr>
        </p:nvSpPr>
        <p:spPr bwMode="auto">
          <a:noFill/>
          <a:ln>
            <a:miter lim="800000"/>
            <a:headEnd/>
            <a:tailEnd/>
          </a:ln>
        </p:spPr>
        <p:txBody>
          <a:bodyPr anchor="t"/>
          <a:lstStyle/>
          <a:p>
            <a:fld id="{F1355096-E25B-469F-AC59-102C1ABDA6C6}" type="datetime1">
              <a:rPr lang="en-US" smtClean="0">
                <a:latin typeface="Arial" pitchFamily="34" charset="0"/>
              </a:rPr>
              <a:pPr/>
              <a:t>8/29/2014</a:t>
            </a:fld>
            <a:endParaRPr lang="en-US" dirty="0" smtClean="0">
              <a:latin typeface="Arial" pitchFamily="34" charset="0"/>
            </a:endParaRPr>
          </a:p>
        </p:txBody>
      </p:sp>
      <p:sp>
        <p:nvSpPr>
          <p:cNvPr id="819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26631" name="Slide Number Placeholder 6"/>
          <p:cNvSpPr>
            <a:spLocks noGrp="1"/>
          </p:cNvSpPr>
          <p:nvPr>
            <p:ph type="sldNum" sz="quarter" idx="5"/>
          </p:nvPr>
        </p:nvSpPr>
        <p:spPr bwMode="auto">
          <a:noFill/>
          <a:ln>
            <a:miter lim="800000"/>
            <a:headEnd/>
            <a:tailEnd/>
          </a:ln>
        </p:spPr>
        <p:txBody>
          <a:bodyPr/>
          <a:lstStyle/>
          <a:p>
            <a:fld id="{D115B20F-5266-4D9C-9293-ED325C5B0D33}" type="slidenum">
              <a:rPr lang="en-US"/>
              <a:pPr/>
              <a:t>3</a:t>
            </a:fld>
            <a:endParaRPr lang="en-US" dirty="0"/>
          </a:p>
        </p:txBody>
      </p:sp>
    </p:spTree>
    <p:extLst>
      <p:ext uri="{BB962C8B-B14F-4D97-AF65-F5344CB8AC3E}">
        <p14:creationId xmlns:p14="http://schemas.microsoft.com/office/powerpoint/2010/main" val="1978343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PCG Education</a:t>
            </a:r>
            <a:endParaRPr lang="en-US" dirty="0"/>
          </a:p>
        </p:txBody>
      </p:sp>
      <p:sp>
        <p:nvSpPr>
          <p:cNvPr id="5" name="Date Placeholder 4"/>
          <p:cNvSpPr>
            <a:spLocks noGrp="1"/>
          </p:cNvSpPr>
          <p:nvPr>
            <p:ph type="dt" idx="11"/>
          </p:nvPr>
        </p:nvSpPr>
        <p:spPr/>
        <p:txBody>
          <a:bodyPr/>
          <a:lstStyle/>
          <a:p>
            <a:pPr>
              <a:defRPr/>
            </a:pPr>
            <a:fld id="{FBDC8C4A-5B34-4B5E-AAED-FCEF5BC03178}" type="datetime1">
              <a:rPr lang="en-US" smtClean="0"/>
              <a:pPr>
                <a:defRPr/>
              </a:pPr>
              <a:t>8/29/2014</a:t>
            </a:fld>
            <a:endParaRPr lang="en-US" dirty="0"/>
          </a:p>
        </p:txBody>
      </p:sp>
      <p:sp>
        <p:nvSpPr>
          <p:cNvPr id="6" name="Footer Placeholder 5"/>
          <p:cNvSpPr>
            <a:spLocks noGrp="1"/>
          </p:cNvSpPr>
          <p:nvPr>
            <p:ph type="ftr" sz="quarter" idx="12"/>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13"/>
          </p:nvPr>
        </p:nvSpPr>
        <p:spPr/>
        <p:txBody>
          <a:bodyPr/>
          <a:lstStyle/>
          <a:p>
            <a:pPr>
              <a:defRPr/>
            </a:pPr>
            <a:fld id="{506631E7-A4D5-4DFB-8BF9-210C02978211}" type="slidenum">
              <a:rPr lang="en-US" smtClean="0"/>
              <a:pPr>
                <a:defRPr/>
              </a:pPr>
              <a:t>30</a:t>
            </a:fld>
            <a:endParaRPr lang="en-US" dirty="0"/>
          </a:p>
        </p:txBody>
      </p:sp>
    </p:spTree>
    <p:extLst>
      <p:ext uri="{BB962C8B-B14F-4D97-AF65-F5344CB8AC3E}">
        <p14:creationId xmlns:p14="http://schemas.microsoft.com/office/powerpoint/2010/main" val="2609055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where the unit starts, it must</a:t>
            </a:r>
            <a:r>
              <a:rPr lang="en-US" baseline="0" dirty="0" smtClean="0"/>
              <a:t> be standards-based, rely on text, and require evidence. </a:t>
            </a:r>
            <a:r>
              <a:rPr lang="en-US" dirty="0" smtClean="0"/>
              <a:t>You may use as an example a hypothetical class that returns back to the essential</a:t>
            </a:r>
            <a:r>
              <a:rPr lang="en-US" baseline="0" dirty="0" smtClean="0"/>
              <a:t> question in each unit: </a:t>
            </a:r>
            <a:r>
              <a:rPr lang="en-US" i="1" baseline="0" dirty="0" smtClean="0"/>
              <a:t>How do challenges, decisions, and responsibilities help us grow as human beings?</a:t>
            </a:r>
            <a:r>
              <a:rPr lang="en-US" baseline="0" dirty="0" smtClean="0"/>
              <a:t> Over the course of the year, each text is looked at through this lens as well as other lenses.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31</a:t>
            </a:fld>
            <a:endParaRPr lang="en-US" dirty="0"/>
          </a:p>
        </p:txBody>
      </p:sp>
    </p:spTree>
    <p:extLst>
      <p:ext uri="{BB962C8B-B14F-4D97-AF65-F5344CB8AC3E}">
        <p14:creationId xmlns:p14="http://schemas.microsoft.com/office/powerpoint/2010/main" val="3718920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looking at the standards across the year, it often becomes apparent that too many units are centered on a single text (teaching the text), a single genre of text (usually fiction) or on themes that have been “pre-decided” by the teacher. If the teacher has already determined the theme, then it is likely the unit will lead students to think like the teacher.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Emphasize that texts</a:t>
            </a:r>
            <a:r>
              <a:rPr lang="en-US" baseline="0" dirty="0" smtClean="0"/>
              <a:t> “talk” to one another and build knowledge. They are not random collections on a topic. Support students in accessing rich, complex texts, although at some points a text of lower complexity may help students build knowledge on a topic.</a:t>
            </a:r>
            <a:endParaRPr lang="en-US" dirty="0" smtClean="0"/>
          </a:p>
          <a:p>
            <a:endParaRPr lang="en-US" baseline="0" dirty="0" smtClean="0"/>
          </a:p>
          <a:p>
            <a:r>
              <a:rPr lang="en-US" dirty="0" smtClean="0"/>
              <a:t>At this point, have participants locate texts </a:t>
            </a:r>
            <a:r>
              <a:rPr lang="en-US" baseline="0" dirty="0" smtClean="0"/>
              <a:t>and briefly discuss selection.</a:t>
            </a: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32</a:t>
            </a:fld>
            <a:endParaRPr lang="en-US" dirty="0"/>
          </a:p>
        </p:txBody>
      </p:sp>
    </p:spTree>
    <p:extLst>
      <p:ext uri="{BB962C8B-B14F-4D97-AF65-F5344CB8AC3E}">
        <p14:creationId xmlns:p14="http://schemas.microsoft.com/office/powerpoint/2010/main" val="3536634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that in today’s exercise, they will not have time to search out text sets, but they can think about the kinds of texts they would pair with the primary text they have chosen.</a:t>
            </a:r>
          </a:p>
          <a:p>
            <a:r>
              <a:rPr lang="en-US" dirty="0" smtClean="0"/>
              <a:t>Text 1: Helps build background knowledge through reading, discussing, and writing</a:t>
            </a:r>
          </a:p>
          <a:p>
            <a:r>
              <a:rPr lang="en-US" dirty="0" smtClean="0"/>
              <a:t>Text 2: Narrative teacher read-aloud or student read accessible text</a:t>
            </a:r>
          </a:p>
          <a:p>
            <a:r>
              <a:rPr lang="en-US" dirty="0" smtClean="0"/>
              <a:t>Text 3: Well-written, complex expository text with multiple reads; independent, and guided by the teacher with direct instruction in decoding, text-dependent comprehension, and academic language</a:t>
            </a:r>
          </a:p>
          <a:p>
            <a:r>
              <a:rPr lang="en-US" dirty="0" smtClean="0"/>
              <a:t>Text 4: Independent practice with related text and written response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33</a:t>
            </a:fld>
            <a:endParaRPr lang="en-US" dirty="0"/>
          </a:p>
        </p:txBody>
      </p:sp>
    </p:spTree>
    <p:extLst>
      <p:ext uri="{BB962C8B-B14F-4D97-AF65-F5344CB8AC3E}">
        <p14:creationId xmlns:p14="http://schemas.microsoft.com/office/powerpoint/2010/main" val="3801084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rPr>
              <a:t>Once texts have been selected, it is</a:t>
            </a:r>
            <a:r>
              <a:rPr lang="en-US" sz="1200" baseline="0" dirty="0" smtClean="0">
                <a:solidFill>
                  <a:schemeClr val="tx1"/>
                </a:solidFill>
              </a:rPr>
              <a:t> time to design Stage 1. Sometimes texts are selected and/or changed during this process. Then the curriculum designer asks: </a:t>
            </a:r>
          </a:p>
          <a:p>
            <a:r>
              <a:rPr lang="en-US" sz="1200" dirty="0" smtClean="0">
                <a:solidFill>
                  <a:schemeClr val="tx1"/>
                </a:solidFill>
              </a:rPr>
              <a:t>“What are the desired student learning outcomes? What will students understand, know, and be able to do by the end of the lesson/unit? What open-ended questions will help students explore the big ideas and work through misconceptions?”</a:t>
            </a:r>
          </a:p>
          <a:p>
            <a:r>
              <a:rPr lang="en-US" sz="1200" dirty="0" smtClean="0">
                <a:solidFill>
                  <a:schemeClr val="tx1"/>
                </a:solidFill>
              </a:rPr>
              <a:t>Based on the CCS-ELA &amp; Literacy selected, what are explicit knowledge and skills, related to theme and topic that will be assessed?</a:t>
            </a:r>
            <a:endParaRPr lang="en-US" b="1" dirty="0">
              <a:solidFill>
                <a:schemeClr val="tx1"/>
              </a:solidFill>
            </a:endParaRPr>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34</a:t>
            </a:fld>
            <a:endParaRPr lang="en-US" dirty="0"/>
          </a:p>
        </p:txBody>
      </p:sp>
    </p:spTree>
    <p:extLst>
      <p:ext uri="{BB962C8B-B14F-4D97-AF65-F5344CB8AC3E}">
        <p14:creationId xmlns:p14="http://schemas.microsoft.com/office/powerpoint/2010/main" val="2221843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be sure to give examples.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35</a:t>
            </a:fld>
            <a:endParaRPr lang="en-US" dirty="0"/>
          </a:p>
        </p:txBody>
      </p:sp>
    </p:spTree>
    <p:extLst>
      <p:ext uri="{BB962C8B-B14F-4D97-AF65-F5344CB8AC3E}">
        <p14:creationId xmlns:p14="http://schemas.microsoft.com/office/powerpoint/2010/main" val="3723793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Activity 3, participants will learn about, review, and build Stage 1 of a simple unit. The steps on this slide will be repeated for each part of Stage 1. </a:t>
            </a:r>
          </a:p>
          <a:p>
            <a:pPr marL="0" marR="0" indent="0" algn="l" defTabSz="905530" rtl="0" eaLnBrk="1" fontAlgn="auto" latinLnBrk="0" hangingPunct="1">
              <a:lnSpc>
                <a:spcPct val="100000"/>
              </a:lnSpc>
              <a:spcBef>
                <a:spcPts val="0"/>
              </a:spcBef>
              <a:spcAft>
                <a:spcPts val="0"/>
              </a:spcAft>
              <a:buClrTx/>
              <a:buSzTx/>
              <a:buFontTx/>
              <a:buNone/>
              <a:tabLst/>
              <a:defRPr/>
            </a:pPr>
            <a:r>
              <a:rPr lang="en-US" dirty="0" smtClean="0"/>
              <a:t>(Note: The template is also available on </a:t>
            </a:r>
            <a:r>
              <a:rPr lang="en-US" dirty="0" smtClean="0">
                <a:hlinkClick r:id="rId3"/>
              </a:rPr>
              <a:t>http://ctcorestandards.org</a:t>
            </a:r>
            <a:r>
              <a:rPr lang="en-US" dirty="0" smtClean="0"/>
              <a:t>, so participants can work in an electronic version of the template.) </a:t>
            </a:r>
          </a:p>
          <a:p>
            <a:pPr marL="0" marR="0" indent="0" algn="l" defTabSz="90553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05530" rtl="0" eaLnBrk="1" fontAlgn="auto" latinLnBrk="0" hangingPunct="1">
              <a:lnSpc>
                <a:spcPct val="100000"/>
              </a:lnSpc>
              <a:spcBef>
                <a:spcPts val="0"/>
              </a:spcBef>
              <a:spcAft>
                <a:spcPts val="0"/>
              </a:spcAft>
              <a:buClrTx/>
              <a:buSzTx/>
              <a:buFontTx/>
              <a:buNone/>
              <a:tabLst/>
              <a:defRPr/>
            </a:pPr>
            <a:r>
              <a:rPr lang="en-US" dirty="0" smtClean="0"/>
              <a:t>Explain to the participants that the unit and lesson design format that was introduced in Module 2 and will be expanded upon in Module 4, is based on Wiggins and </a:t>
            </a:r>
            <a:r>
              <a:rPr lang="en-US" dirty="0" err="1" smtClean="0"/>
              <a:t>McTighe</a:t>
            </a:r>
            <a:r>
              <a:rPr lang="en-US" dirty="0" smtClean="0"/>
              <a:t> (2005, 2011). However, the template, designed for CT Core Standards Systems of Professional Learning, modifies the language and design elements of “Understanding by Design.” Today we will be looking at designing a unit and will get to the essential pieces of beginning lesson design</a:t>
            </a:r>
            <a:r>
              <a:rPr lang="en-US" dirty="0" smtClean="0"/>
              <a:t>.</a:t>
            </a:r>
          </a:p>
          <a:p>
            <a:pPr marL="0" marR="0" indent="0" algn="l" defTabSz="905530" rtl="0" eaLnBrk="1" fontAlgn="auto" latinLnBrk="0" hangingPunct="1">
              <a:lnSpc>
                <a:spcPct val="100000"/>
              </a:lnSpc>
              <a:spcBef>
                <a:spcPts val="0"/>
              </a:spcBef>
              <a:spcAft>
                <a:spcPts val="0"/>
              </a:spcAft>
              <a:buClrTx/>
              <a:buSzTx/>
              <a:buFontTx/>
              <a:buNone/>
              <a:tabLst/>
              <a:defRPr/>
            </a:pPr>
            <a:endParaRPr lang="en-US" dirty="0" smtClean="0"/>
          </a:p>
          <a:p>
            <a:pPr defTabSz="905530">
              <a:spcBef>
                <a:spcPct val="0"/>
              </a:spcBef>
              <a:defRPr/>
            </a:pPr>
            <a:r>
              <a:rPr lang="en-US" dirty="0" smtClean="0"/>
              <a:t>Activity 3a: 30 minutes</a:t>
            </a:r>
          </a:p>
          <a:p>
            <a:r>
              <a:rPr lang="en-US" dirty="0" smtClean="0"/>
              <a:t>In pairs, participants determine a focus set of CT Core standards for the grade level and/or discipline and text they have chosen, including reading standards, writing standards, speaking standards, and language standards. </a:t>
            </a:r>
            <a:r>
              <a:rPr lang="en-US" dirty="0" smtClean="0"/>
              <a:t>Because</a:t>
            </a:r>
            <a:r>
              <a:rPr lang="en-US" baseline="0" dirty="0" smtClean="0"/>
              <a:t> </a:t>
            </a:r>
            <a:r>
              <a:rPr lang="en-US" baseline="0" dirty="0" smtClean="0"/>
              <a:t>of the limited time available for this activity, participants may need to concentrate on reading and writing standards. For the purpose of this exercise, if they don’t have time to select standards from all four domains, tell them they may default to SL.1 (discussion) as a Speaking and Listening standard, and L.4 (meaning of words) as a Language standard.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36</a:t>
            </a:fld>
            <a:endParaRPr lang="en-US" dirty="0"/>
          </a:p>
        </p:txBody>
      </p:sp>
    </p:spTree>
    <p:extLst>
      <p:ext uri="{BB962C8B-B14F-4D97-AF65-F5344CB8AC3E}">
        <p14:creationId xmlns:p14="http://schemas.microsoft.com/office/powerpoint/2010/main" val="974523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52500" y="854075"/>
            <a:ext cx="5118100" cy="3838575"/>
          </a:xfrm>
          <a:noFill/>
          <a:ln>
            <a:solidFill>
              <a:srgbClr val="000000"/>
            </a:solidFill>
            <a:miter lim="800000"/>
            <a:headEnd/>
            <a:tailEnd/>
          </a:ln>
        </p:spPr>
      </p:sp>
      <p:sp>
        <p:nvSpPr>
          <p:cNvPr id="80899" name="Notes Placeholder 2"/>
          <p:cNvSpPr>
            <a:spLocks noGrp="1"/>
          </p:cNvSpPr>
          <p:nvPr>
            <p:ph type="body" idx="1"/>
          </p:nvPr>
        </p:nvSpPr>
        <p:spPr bwMode="auto">
          <a:xfrm>
            <a:off x="702310" y="5176572"/>
            <a:ext cx="5618480" cy="3665458"/>
          </a:xfrm>
          <a:noFill/>
        </p:spPr>
        <p:txBody>
          <a:bodyPr wrap="square" numCol="1" anchor="t" anchorCtr="0" compatLnSpc="1">
            <a:prstTxWarp prst="textNoShape">
              <a:avLst/>
            </a:prstTxWarp>
          </a:bodyPr>
          <a:lstStyle/>
          <a:p>
            <a:pPr eaLnBrk="1" hangingPunct="1">
              <a:spcBef>
                <a:spcPct val="0"/>
              </a:spcBef>
            </a:pPr>
            <a:r>
              <a:rPr lang="en-US" dirty="0" smtClean="0"/>
              <a:t>The break should be 10 minutes.</a:t>
            </a:r>
            <a:r>
              <a:rPr lang="en-US" baseline="0" dirty="0" smtClean="0"/>
              <a:t> </a:t>
            </a:r>
            <a:r>
              <a:rPr lang="en-US" dirty="0" smtClean="0"/>
              <a:t>Remind participants to try to be timely in their return.</a:t>
            </a:r>
          </a:p>
        </p:txBody>
      </p:sp>
      <p:sp>
        <p:nvSpPr>
          <p:cNvPr id="1321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80901" name="Date Placeholder 4"/>
          <p:cNvSpPr>
            <a:spLocks noGrp="1"/>
          </p:cNvSpPr>
          <p:nvPr>
            <p:ph type="dt" sz="quarter" idx="1"/>
          </p:nvPr>
        </p:nvSpPr>
        <p:spPr bwMode="auto">
          <a:noFill/>
          <a:ln>
            <a:miter lim="800000"/>
            <a:headEnd/>
            <a:tailEnd/>
          </a:ln>
        </p:spPr>
        <p:txBody>
          <a:bodyPr anchor="t"/>
          <a:lstStyle/>
          <a:p>
            <a:fld id="{F8936208-9C33-4EC7-B9F9-C11E63FD9C52}" type="datetimeFigureOut">
              <a:rPr lang="en-US" smtClean="0">
                <a:latin typeface="Arial" pitchFamily="34" charset="0"/>
              </a:rPr>
              <a:pPr/>
              <a:t>8/29/2014</a:t>
            </a:fld>
            <a:endParaRPr lang="en-US" dirty="0" smtClean="0">
              <a:latin typeface="Arial" pitchFamily="34" charset="0"/>
            </a:endParaRPr>
          </a:p>
        </p:txBody>
      </p:sp>
      <p:sp>
        <p:nvSpPr>
          <p:cNvPr id="1321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80903" name="Slide Number Placeholder 6"/>
          <p:cNvSpPr>
            <a:spLocks noGrp="1"/>
          </p:cNvSpPr>
          <p:nvPr>
            <p:ph type="sldNum" sz="quarter" idx="5"/>
          </p:nvPr>
        </p:nvSpPr>
        <p:spPr bwMode="auto">
          <a:noFill/>
          <a:ln>
            <a:miter lim="800000"/>
            <a:headEnd/>
            <a:tailEnd/>
          </a:ln>
        </p:spPr>
        <p:txBody>
          <a:bodyPr/>
          <a:lstStyle/>
          <a:p>
            <a:fld id="{97303154-0DE2-4FCD-9524-3B8CD64C3B34}" type="slidenum">
              <a:rPr lang="en-US"/>
              <a:pPr/>
              <a:t>37</a:t>
            </a:fld>
            <a:endParaRPr lang="en-US" dirty="0"/>
          </a:p>
        </p:txBody>
      </p:sp>
    </p:spTree>
    <p:extLst>
      <p:ext uri="{BB962C8B-B14F-4D97-AF65-F5344CB8AC3E}">
        <p14:creationId xmlns:p14="http://schemas.microsoft.com/office/powerpoint/2010/main" val="2478781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What does it mean to understand? Turn and Talk. Put on chart</a:t>
            </a:r>
            <a:r>
              <a:rPr lang="en-US" baseline="0" dirty="0" smtClean="0"/>
              <a:t> paper. It is important to capture different aspects of understanding. Participants are likely to say, “Analyze, apply, create…  If no one offers, be sure to add “Empathy, perspective, self-knowledge.” </a:t>
            </a:r>
          </a:p>
          <a:p>
            <a:endParaRPr lang="en-US" baseline="0" dirty="0" smtClean="0"/>
          </a:p>
          <a:p>
            <a:r>
              <a:rPr lang="en-US" baseline="0" dirty="0" smtClean="0"/>
              <a:t>You might get to these aspects of understanding by asking a couple of questions: What kind of understanding is meant when someone says, “He just doesn’t </a:t>
            </a:r>
            <a:r>
              <a:rPr lang="en-US" i="1" baseline="0" dirty="0" smtClean="0"/>
              <a:t>understand </a:t>
            </a:r>
            <a:r>
              <a:rPr lang="en-US" baseline="0" dirty="0" smtClean="0"/>
              <a:t>me?” How about, “After working at this job for a year, I </a:t>
            </a:r>
            <a:r>
              <a:rPr lang="en-US" i="1" baseline="0" dirty="0" smtClean="0"/>
              <a:t>understand</a:t>
            </a:r>
            <a:r>
              <a:rPr lang="en-US" baseline="0" dirty="0" smtClean="0"/>
              <a:t> that I need to do all my writing in the morning and save the afternoon for more routine tasks. Or, “I can’t </a:t>
            </a:r>
            <a:r>
              <a:rPr lang="en-US" i="1" baseline="0" dirty="0" smtClean="0"/>
              <a:t>understand</a:t>
            </a:r>
            <a:r>
              <a:rPr lang="en-US" baseline="0" dirty="0" smtClean="0"/>
              <a:t> why she wants to move to Chicago. It’s so nice here.”  “It is hard to </a:t>
            </a:r>
            <a:r>
              <a:rPr lang="en-US" i="1" baseline="0" dirty="0" smtClean="0"/>
              <a:t>understand</a:t>
            </a:r>
            <a:r>
              <a:rPr lang="en-US" baseline="0" dirty="0" smtClean="0"/>
              <a:t> why they would choose to fight when they know the children will be the ones who suffer.”</a:t>
            </a:r>
          </a:p>
        </p:txBody>
      </p:sp>
      <p:sp>
        <p:nvSpPr>
          <p:cNvPr id="4" name="Header Placeholder 3"/>
          <p:cNvSpPr>
            <a:spLocks noGrp="1"/>
          </p:cNvSpPr>
          <p:nvPr>
            <p:ph type="hdr" sz="quarter"/>
          </p:nvPr>
        </p:nvSpPr>
        <p:spPr/>
        <p:txBody>
          <a:bodyPr/>
          <a:lstStyle/>
          <a:p>
            <a:pPr>
              <a:defRPr/>
            </a:pPr>
            <a:r>
              <a:rPr lang="en-US" dirty="0" smtClean="0"/>
              <a:t>PCG Education</a:t>
            </a:r>
            <a:endParaRPr lang="en-US" dirty="0"/>
          </a:p>
        </p:txBody>
      </p:sp>
      <p:sp>
        <p:nvSpPr>
          <p:cNvPr id="5" name="Date Placeholder 4"/>
          <p:cNvSpPr>
            <a:spLocks noGrp="1"/>
          </p:cNvSpPr>
          <p:nvPr>
            <p:ph type="dt" sz="quarter" idx="1"/>
          </p:nvPr>
        </p:nvSpPr>
        <p:spPr/>
        <p:txBody>
          <a:bodyPr/>
          <a:lstStyle/>
          <a:p>
            <a:pPr>
              <a:defRPr/>
            </a:pPr>
            <a:fld id="{452B7A5A-394C-4AEB-81C2-9D2889166619}" type="datetime1">
              <a:rPr lang="en-US" smtClean="0"/>
              <a:pPr>
                <a:defRPr/>
              </a:pPr>
              <a:t>8/29/2014</a:t>
            </a:fld>
            <a:endParaRPr lang="en-US" dirty="0"/>
          </a:p>
        </p:txBody>
      </p:sp>
      <p:sp>
        <p:nvSpPr>
          <p:cNvPr id="6" name="Footer Placeholder 5"/>
          <p:cNvSpPr>
            <a:spLocks noGrp="1"/>
          </p:cNvSpPr>
          <p:nvPr>
            <p:ph type="ftr" sz="quarter" idx="4"/>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3609A7-8C0B-4C3D-B30F-F9EE7BD944AE}" type="slidenum">
              <a:rPr lang="en-US">
                <a:solidFill>
                  <a:schemeClr val="tx2"/>
                </a:solidFill>
              </a:rPr>
              <a:pPr eaLnBrk="1" hangingPunct="1"/>
              <a:t>38</a:t>
            </a:fld>
            <a:endParaRPr lang="en-US" dirty="0">
              <a:solidFill>
                <a:schemeClr val="tx2"/>
              </a:solidFill>
            </a:endParaRPr>
          </a:p>
        </p:txBody>
      </p:sp>
    </p:spTree>
    <p:extLst>
      <p:ext uri="{BB962C8B-B14F-4D97-AF65-F5344CB8AC3E}">
        <p14:creationId xmlns:p14="http://schemas.microsoft.com/office/powerpoint/2010/main" val="525213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Understandings are statements summarizing important ideas and core processes that are central to a discipline and have lasting value beyond the classroom. They synthesize what students should understand—not just know or do—as a result of studying a particular content area. Moreover, they articulate what students should “revisit” over the course of their lifetimes in relationship to the content area. </a:t>
            </a:r>
          </a:p>
          <a:p>
            <a:endParaRPr lang="en-US" baseline="0" dirty="0" smtClean="0"/>
          </a:p>
          <a:p>
            <a:r>
              <a:rPr lang="en-US" baseline="0" dirty="0" smtClean="0"/>
              <a:t>Some participants will have trouble formulating understandings and essential questions. Tell them that these can be refined over the course of the unit.   </a:t>
            </a:r>
          </a:p>
          <a:p>
            <a:pPr marL="171450" indent="-171450">
              <a:buFont typeface="Arial" panose="020B0604020202020204" pitchFamily="34" charset="0"/>
              <a:buChar char="•"/>
            </a:pPr>
            <a:r>
              <a:rPr lang="en-US" baseline="0" dirty="0" smtClean="0"/>
              <a:t>If there are misconceptions that students frequently have about the content or skill, then it is a good idea to have an understanding about those, so the students explore them deeply and understand them at the end.</a:t>
            </a:r>
            <a:endParaRPr lang="en-US" dirty="0" smtClean="0"/>
          </a:p>
        </p:txBody>
      </p:sp>
      <p:sp>
        <p:nvSpPr>
          <p:cNvPr id="4" name="Header Placeholder 3"/>
          <p:cNvSpPr>
            <a:spLocks noGrp="1"/>
          </p:cNvSpPr>
          <p:nvPr>
            <p:ph type="hdr" sz="quarter"/>
          </p:nvPr>
        </p:nvSpPr>
        <p:spPr/>
        <p:txBody>
          <a:bodyPr/>
          <a:lstStyle/>
          <a:p>
            <a:pPr>
              <a:defRPr/>
            </a:pPr>
            <a:r>
              <a:rPr lang="en-US" dirty="0" smtClean="0"/>
              <a:t>PCG Education</a:t>
            </a:r>
            <a:endParaRPr lang="en-US" dirty="0"/>
          </a:p>
        </p:txBody>
      </p:sp>
      <p:sp>
        <p:nvSpPr>
          <p:cNvPr id="5" name="Date Placeholder 4"/>
          <p:cNvSpPr>
            <a:spLocks noGrp="1"/>
          </p:cNvSpPr>
          <p:nvPr>
            <p:ph type="dt" sz="quarter" idx="1"/>
          </p:nvPr>
        </p:nvSpPr>
        <p:spPr/>
        <p:txBody>
          <a:bodyPr/>
          <a:lstStyle/>
          <a:p>
            <a:pPr>
              <a:defRPr/>
            </a:pPr>
            <a:fld id="{884811CF-1363-4858-8442-0D595FC8A688}" type="datetime1">
              <a:rPr lang="en-US" smtClean="0"/>
              <a:pPr>
                <a:defRPr/>
              </a:pPr>
              <a:t>8/29/2014</a:t>
            </a:fld>
            <a:endParaRPr lang="en-US" dirty="0"/>
          </a:p>
        </p:txBody>
      </p:sp>
      <p:sp>
        <p:nvSpPr>
          <p:cNvPr id="6" name="Footer Placeholder 5"/>
          <p:cNvSpPr>
            <a:spLocks noGrp="1"/>
          </p:cNvSpPr>
          <p:nvPr>
            <p:ph type="ftr" sz="quarter" idx="4"/>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5"/>
          </p:nvPr>
        </p:nvSpPr>
        <p:spPr/>
        <p:txBody>
          <a:bodyPr/>
          <a:lstStyle/>
          <a:p>
            <a:pPr>
              <a:defRPr/>
            </a:pPr>
            <a:fld id="{D4EC70A0-B6A5-4697-AB2D-ADBDB8C8FD30}" type="slidenum">
              <a:rPr lang="en-US" smtClean="0"/>
              <a:pPr>
                <a:defRPr/>
              </a:pPr>
              <a:t>39</a:t>
            </a:fld>
            <a:endParaRPr lang="en-US" dirty="0"/>
          </a:p>
        </p:txBody>
      </p:sp>
    </p:spTree>
    <p:extLst>
      <p:ext uri="{BB962C8B-B14F-4D97-AF65-F5344CB8AC3E}">
        <p14:creationId xmlns:p14="http://schemas.microsoft.com/office/powerpoint/2010/main" val="3486784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p:txBody>
      </p:sp>
      <p:sp>
        <p:nvSpPr>
          <p:cNvPr id="1146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8677" name="Date Placeholder 4"/>
          <p:cNvSpPr>
            <a:spLocks noGrp="1"/>
          </p:cNvSpPr>
          <p:nvPr>
            <p:ph type="dt" sz="quarter" idx="1"/>
          </p:nvPr>
        </p:nvSpPr>
        <p:spPr bwMode="auto">
          <a:noFill/>
          <a:ln>
            <a:miter lim="800000"/>
            <a:headEnd/>
            <a:tailEnd/>
          </a:ln>
        </p:spPr>
        <p:txBody>
          <a:bodyPr anchor="t"/>
          <a:lstStyle/>
          <a:p>
            <a:fld id="{F0F47313-53C7-45BA-8A0F-78467BAFD1E4}" type="datetime1">
              <a:rPr lang="en-US" smtClean="0">
                <a:latin typeface="Arial" pitchFamily="34" charset="0"/>
              </a:rPr>
              <a:pPr/>
              <a:t>8/29/2014</a:t>
            </a:fld>
            <a:endParaRPr lang="en-US" dirty="0" smtClean="0">
              <a:latin typeface="Arial" pitchFamily="34" charset="0"/>
            </a:endParaRPr>
          </a:p>
        </p:txBody>
      </p:sp>
      <p:sp>
        <p:nvSpPr>
          <p:cNvPr id="11469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8679" name="Slide Number Placeholder 6"/>
          <p:cNvSpPr>
            <a:spLocks noGrp="1"/>
          </p:cNvSpPr>
          <p:nvPr>
            <p:ph type="sldNum" sz="quarter" idx="5"/>
          </p:nvPr>
        </p:nvSpPr>
        <p:spPr bwMode="auto">
          <a:noFill/>
          <a:ln>
            <a:miter lim="800000"/>
            <a:headEnd/>
            <a:tailEnd/>
          </a:ln>
        </p:spPr>
        <p:txBody>
          <a:bodyPr/>
          <a:lstStyle/>
          <a:p>
            <a:fld id="{C806D3E4-B9D8-424E-AFD6-FADAB7328CC1}" type="slidenum">
              <a:rPr lang="en-US"/>
              <a:pPr/>
              <a:t>4</a:t>
            </a:fld>
            <a:endParaRPr lang="en-US" dirty="0"/>
          </a:p>
        </p:txBody>
      </p:sp>
    </p:spTree>
    <p:extLst>
      <p:ext uri="{BB962C8B-B14F-4D97-AF65-F5344CB8AC3E}">
        <p14:creationId xmlns:p14="http://schemas.microsoft.com/office/powerpoint/2010/main" val="3961210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Wiggins and McTighe define essential questions as “questions that are not answerable with finality in a brief sentence… Their aim is to stimulate thought, to provoke inquiry, and to spark more questions — including thoughtful student questions — not just pat answers.”</a:t>
            </a:r>
          </a:p>
          <a:p>
            <a:pPr>
              <a:spcBef>
                <a:spcPts val="0"/>
              </a:spcBef>
            </a:pPr>
            <a:endParaRPr lang="en-US" dirty="0" smtClean="0"/>
          </a:p>
          <a:p>
            <a:pPr>
              <a:spcBef>
                <a:spcPts val="0"/>
              </a:spcBef>
            </a:pPr>
            <a:r>
              <a:rPr lang="en-US" dirty="0" smtClean="0"/>
              <a:t>Sometimes understandings</a:t>
            </a:r>
            <a:r>
              <a:rPr lang="en-US" baseline="0" dirty="0" smtClean="0"/>
              <a:t> and essential questions are reciprocal; sometimes not. There is often more than one essential question for an understanding as there are different aspects of the understanding to explore.</a:t>
            </a:r>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val="21569906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Understandings</a:t>
            </a:r>
            <a:r>
              <a:rPr lang="en-US" baseline="0" dirty="0" smtClean="0"/>
              <a:t> start with an assumed sentence stem – “Students will understand that…” </a:t>
            </a:r>
          </a:p>
          <a:p>
            <a:r>
              <a:rPr lang="en-US" dirty="0" smtClean="0"/>
              <a:t>Explain that many essential questions</a:t>
            </a:r>
            <a:r>
              <a:rPr lang="en-US" baseline="0" dirty="0" smtClean="0"/>
              <a:t> start with the words, “Why?” “How?” and “To what extent?” Be careful with “Is?” and “What?” These often lead to finite answers with no exploration.  </a:t>
            </a:r>
          </a:p>
          <a:p>
            <a:endParaRPr lang="en-US" baseline="0" dirty="0" smtClean="0"/>
          </a:p>
          <a:p>
            <a:r>
              <a:rPr lang="en-US" baseline="0" dirty="0" smtClean="0"/>
              <a:t>Ask </a:t>
            </a:r>
            <a:r>
              <a:rPr lang="en-US" dirty="0" smtClean="0"/>
              <a:t>participants, “Which of these understandings and essential questions</a:t>
            </a:r>
            <a:r>
              <a:rPr lang="en-US" baseline="0" dirty="0" smtClean="0"/>
              <a:t> are thematic in nature? Which invite students to explore the standards?</a:t>
            </a:r>
            <a:endParaRPr lang="en-US" dirty="0"/>
          </a:p>
        </p:txBody>
      </p:sp>
      <p:sp>
        <p:nvSpPr>
          <p:cNvPr id="4" name="Header Placeholder 3"/>
          <p:cNvSpPr>
            <a:spLocks noGrp="1"/>
          </p:cNvSpPr>
          <p:nvPr>
            <p:ph type="hdr" sz="quarter" idx="10"/>
          </p:nvPr>
        </p:nvSpPr>
        <p:spPr/>
        <p:txBody>
          <a:bodyPr/>
          <a:lstStyle/>
          <a:p>
            <a:r>
              <a:rPr lang="en-US" dirty="0" smtClean="0"/>
              <a:t>PCG Education</a:t>
            </a:r>
            <a:endParaRPr lang="en-US" dirty="0"/>
          </a:p>
        </p:txBody>
      </p:sp>
      <p:sp>
        <p:nvSpPr>
          <p:cNvPr id="5" name="Date Placeholder 4"/>
          <p:cNvSpPr>
            <a:spLocks noGrp="1"/>
          </p:cNvSpPr>
          <p:nvPr>
            <p:ph type="dt" idx="11"/>
          </p:nvPr>
        </p:nvSpPr>
        <p:spPr/>
        <p:txBody>
          <a:bodyPr/>
          <a:lstStyle/>
          <a:p>
            <a:fld id="{4292BFF3-BAD4-4C2F-A411-E92924FC5777}" type="datetime1">
              <a:rPr lang="en-US" smtClean="0"/>
              <a:t>8/29/2014</a:t>
            </a:fld>
            <a:endParaRPr lang="en-US" dirty="0"/>
          </a:p>
        </p:txBody>
      </p:sp>
      <p:sp>
        <p:nvSpPr>
          <p:cNvPr id="6" name="Footer Placeholder 5"/>
          <p:cNvSpPr>
            <a:spLocks noGrp="1"/>
          </p:cNvSpPr>
          <p:nvPr>
            <p:ph type="ftr" sz="quarter" idx="12"/>
          </p:nvPr>
        </p:nvSpPr>
        <p:spPr/>
        <p:txBody>
          <a:bodyPr/>
          <a:lstStyle/>
          <a:p>
            <a:r>
              <a:rPr lang="en-US" dirty="0" smtClean="0"/>
              <a:t>www.pcgeducation.com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41</a:t>
            </a:fld>
            <a:endParaRPr lang="en-US" dirty="0"/>
          </a:p>
        </p:txBody>
      </p:sp>
    </p:spTree>
    <p:extLst>
      <p:ext uri="{BB962C8B-B14F-4D97-AF65-F5344CB8AC3E}">
        <p14:creationId xmlns:p14="http://schemas.microsoft.com/office/powerpoint/2010/main" val="1725567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effectLst/>
                <a:latin typeface="+mn-lt"/>
                <a:ea typeface="+mn-ea"/>
                <a:cs typeface="+mn-cs"/>
              </a:rPr>
              <a:t>Activity 3b: 15 minutes</a:t>
            </a:r>
            <a:endParaRPr lang="en-US" sz="1200" kern="1200" dirty="0" smtClean="0">
              <a:solidFill>
                <a:schemeClr val="tx1"/>
              </a:solidFill>
              <a:effectLst/>
              <a:latin typeface="+mn-lt"/>
              <a:ea typeface="+mn-ea"/>
              <a:cs typeface="+mn-cs"/>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42</a:t>
            </a:fld>
            <a:endParaRPr lang="en-US" dirty="0"/>
          </a:p>
        </p:txBody>
      </p:sp>
    </p:spTree>
    <p:extLst>
      <p:ext uri="{BB962C8B-B14F-4D97-AF65-F5344CB8AC3E}">
        <p14:creationId xmlns:p14="http://schemas.microsoft.com/office/powerpoint/2010/main" val="2477549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DF3643-91BC-4DCB-A4FA-7C816B199B72}" type="slidenum">
              <a:rPr lang="en-US">
                <a:solidFill>
                  <a:schemeClr val="tx2"/>
                </a:solidFill>
              </a:rPr>
              <a:pPr eaLnBrk="1" hangingPunct="1"/>
              <a:t>43</a:t>
            </a:fld>
            <a:endParaRPr lang="en-US" dirty="0">
              <a:solidFill>
                <a:schemeClr val="tx2"/>
              </a:solidFill>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 reminder that the process is recursive. It is important to check and recheck that the elements work together</a:t>
            </a:r>
            <a:r>
              <a:rPr lang="en-US" baseline="0" dirty="0" smtClean="0"/>
              <a:t> as a unified whole. </a:t>
            </a:r>
            <a:endParaRPr lang="en-US" dirty="0" smtClean="0"/>
          </a:p>
        </p:txBody>
      </p:sp>
    </p:spTree>
    <p:extLst>
      <p:ext uri="{BB962C8B-B14F-4D97-AF65-F5344CB8AC3E}">
        <p14:creationId xmlns:p14="http://schemas.microsoft.com/office/powerpoint/2010/main" val="3557170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dirty="0"/>
          </a:p>
        </p:txBody>
      </p:sp>
    </p:spTree>
    <p:extLst>
      <p:ext uri="{BB962C8B-B14F-4D97-AF65-F5344CB8AC3E}">
        <p14:creationId xmlns:p14="http://schemas.microsoft.com/office/powerpoint/2010/main" val="37450964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a:t>
            </a:r>
            <a:r>
              <a:rPr lang="en-US" baseline="0" dirty="0" smtClean="0"/>
              <a:t> match standards and be specific to unit. Must be assessed. </a:t>
            </a:r>
            <a:endParaRPr lang="en-US" dirty="0"/>
          </a:p>
        </p:txBody>
      </p:sp>
      <p:sp>
        <p:nvSpPr>
          <p:cNvPr id="4" name="Header Placeholder 3"/>
          <p:cNvSpPr>
            <a:spLocks noGrp="1"/>
          </p:cNvSpPr>
          <p:nvPr>
            <p:ph type="hdr" sz="quarter" idx="10"/>
          </p:nvPr>
        </p:nvSpPr>
        <p:spPr/>
        <p:txBody>
          <a:bodyPr/>
          <a:lstStyle/>
          <a:p>
            <a:r>
              <a:rPr lang="en-US" dirty="0" smtClean="0"/>
              <a:t>PCG Education</a:t>
            </a:r>
            <a:endParaRPr lang="en-US" dirty="0"/>
          </a:p>
        </p:txBody>
      </p:sp>
      <p:sp>
        <p:nvSpPr>
          <p:cNvPr id="5" name="Date Placeholder 4"/>
          <p:cNvSpPr>
            <a:spLocks noGrp="1"/>
          </p:cNvSpPr>
          <p:nvPr>
            <p:ph type="dt" idx="11"/>
          </p:nvPr>
        </p:nvSpPr>
        <p:spPr/>
        <p:txBody>
          <a:bodyPr/>
          <a:lstStyle/>
          <a:p>
            <a:fld id="{4292BFF3-BAD4-4C2F-A411-E92924FC5777}" type="datetime1">
              <a:rPr lang="en-US" smtClean="0"/>
              <a:t>8/29/2014</a:t>
            </a:fld>
            <a:endParaRPr lang="en-US" dirty="0"/>
          </a:p>
        </p:txBody>
      </p:sp>
      <p:sp>
        <p:nvSpPr>
          <p:cNvPr id="6" name="Footer Placeholder 5"/>
          <p:cNvSpPr>
            <a:spLocks noGrp="1"/>
          </p:cNvSpPr>
          <p:nvPr>
            <p:ph type="ftr" sz="quarter" idx="12"/>
          </p:nvPr>
        </p:nvSpPr>
        <p:spPr/>
        <p:txBody>
          <a:bodyPr/>
          <a:lstStyle/>
          <a:p>
            <a:r>
              <a:rPr lang="en-US" dirty="0" smtClean="0"/>
              <a:t>www.pcgeducation.com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45</a:t>
            </a:fld>
            <a:endParaRPr lang="en-US" dirty="0"/>
          </a:p>
        </p:txBody>
      </p:sp>
    </p:spTree>
    <p:extLst>
      <p:ext uri="{BB962C8B-B14F-4D97-AF65-F5344CB8AC3E}">
        <p14:creationId xmlns:p14="http://schemas.microsoft.com/office/powerpoint/2010/main" val="1285460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Activity 3c: 30 minutes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46</a:t>
            </a:fld>
            <a:endParaRPr lang="en-US" dirty="0"/>
          </a:p>
        </p:txBody>
      </p:sp>
    </p:spTree>
    <p:extLst>
      <p:ext uri="{BB962C8B-B14F-4D97-AF65-F5344CB8AC3E}">
        <p14:creationId xmlns:p14="http://schemas.microsoft.com/office/powerpoint/2010/main" val="360451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 participants that in the newest version</a:t>
            </a:r>
            <a:r>
              <a:rPr lang="en-US" baseline="0" dirty="0" smtClean="0"/>
              <a:t>s of UbD templates, the transfer goals are made specific in the template. These used to be called “Program Level” understandings and were intended to reflect those understandings that spanned the PK-12 range of a discipline. The term “transfer goal” was coined by Wiggins and McTighe to describe a more integrated type of understanding. In MA model curriculum units, the state has provided a limited number of transfer goals, representing integrated CCSS, from which curriculum writers choose one or two.</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47</a:t>
            </a:fld>
            <a:endParaRPr lang="en-US" dirty="0"/>
          </a:p>
        </p:txBody>
      </p:sp>
    </p:spTree>
    <p:extLst>
      <p:ext uri="{BB962C8B-B14F-4D97-AF65-F5344CB8AC3E}">
        <p14:creationId xmlns:p14="http://schemas.microsoft.com/office/powerpoint/2010/main" val="30770822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val="2543566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Activity</a:t>
            </a:r>
            <a:r>
              <a:rPr lang="en-US" sz="1200" kern="1200" baseline="0" dirty="0" smtClean="0">
                <a:solidFill>
                  <a:schemeClr val="tx1"/>
                </a:solidFill>
                <a:effectLst/>
                <a:latin typeface="+mn-lt"/>
                <a:ea typeface="+mn-ea"/>
                <a:cs typeface="+mn-cs"/>
              </a:rPr>
              <a:t> 3d: 15 minutes</a:t>
            </a:r>
            <a:endParaRPr lang="en-US" sz="1200" kern="1200" dirty="0" smtClean="0">
              <a:solidFill>
                <a:schemeClr val="tx1"/>
              </a:solidFill>
              <a:effectLst/>
              <a:latin typeface="+mn-lt"/>
              <a:ea typeface="+mn-ea"/>
              <a:cs typeface="+mn-cs"/>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49</a:t>
            </a:fld>
            <a:endParaRPr lang="en-US" dirty="0"/>
          </a:p>
        </p:txBody>
      </p:sp>
    </p:spTree>
    <p:extLst>
      <p:ext uri="{BB962C8B-B14F-4D97-AF65-F5344CB8AC3E}">
        <p14:creationId xmlns:p14="http://schemas.microsoft.com/office/powerpoint/2010/main" val="267096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this is a new school year, there are likely to be different faces in these groups. Facilitator: if you choose to have folks introduce themselves in another way, you may just skip this slide. </a:t>
            </a:r>
          </a:p>
          <a:p>
            <a:endParaRPr lang="en-US" baseline="0" dirty="0" smtClean="0"/>
          </a:p>
          <a:p>
            <a:r>
              <a:rPr lang="en-US" dirty="0" smtClean="0"/>
              <a:t>(On each click, a sentence completer will appear.)</a:t>
            </a:r>
            <a:endParaRPr lang="en-US" baseline="0" dirty="0" smtClean="0"/>
          </a:p>
          <a:p>
            <a:endParaRPr lang="en-US" baseline="0" dirty="0" smtClean="0"/>
          </a:p>
          <a:p>
            <a:r>
              <a:rPr lang="en-US" baseline="0" dirty="0" smtClean="0"/>
              <a:t>1. Direct participants: “Stand if the sentence completer describes your current role in education, and say, ‘Like me.’ Please look around the room to familiarize yourself with others who are in a similar role to you.”  </a:t>
            </a:r>
          </a:p>
          <a:p>
            <a:r>
              <a:rPr lang="en-US" baseline="0" dirty="0" smtClean="0"/>
              <a:t>2. Read each phrase aloud, e.g., “I am a coach.” As each group stands, ask each person to introduce themselves and their district, school. Thank them and direct them to sit down, rather than remain standing. (Facilitator: Note approximately how many folks in each role.)</a:t>
            </a:r>
          </a:p>
          <a:p>
            <a:r>
              <a:rPr lang="en-US" baseline="0" dirty="0" smtClean="0"/>
              <a:t>3. Ensure that each person has had a chance to introduce themselves by asking, </a:t>
            </a:r>
            <a:r>
              <a:rPr lang="en-US" b="1" baseline="0" dirty="0" smtClean="0"/>
              <a:t>“Have I missed any one?”</a:t>
            </a:r>
          </a:p>
          <a:p>
            <a:r>
              <a:rPr lang="en-US" baseline="0" dirty="0" smtClean="0"/>
              <a:t>4. Then ask folks to raise their hands if they are representing a particular subject area or all subject areas</a:t>
            </a:r>
            <a:r>
              <a:rPr lang="en-US" b="0" baseline="0" dirty="0" smtClean="0"/>
              <a:t>:</a:t>
            </a:r>
            <a:r>
              <a:rPr lang="en-US" b="1" baseline="0" dirty="0" smtClean="0"/>
              <a:t> Supporting all subject areas, Science and Technology, History/Social Studies, ELA</a:t>
            </a:r>
            <a:r>
              <a:rPr lang="en-US" baseline="0" dirty="0" smtClean="0"/>
              <a:t>. Remind participants to look around for others in their same subject area. (Facilitator: Make a note of approximate numbers to be aware of for later groupings.)</a:t>
            </a:r>
          </a:p>
          <a:p>
            <a:r>
              <a:rPr lang="en-US" baseline="0" dirty="0" smtClean="0"/>
              <a:t>5. Last, ask how many folks are here “solo.”  It will be important over the course of the day to occasionally divide those who have come in large groups from one district and to fully include all participants.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a:t>
            </a:fld>
            <a:endParaRPr lang="en-US" dirty="0"/>
          </a:p>
        </p:txBody>
      </p:sp>
    </p:spTree>
    <p:extLst>
      <p:ext uri="{BB962C8B-B14F-4D97-AF65-F5344CB8AC3E}">
        <p14:creationId xmlns:p14="http://schemas.microsoft.com/office/powerpoint/2010/main" val="842378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Facilitator: Conduct</a:t>
            </a:r>
            <a:r>
              <a:rPr lang="en-US" baseline="0" dirty="0" smtClean="0"/>
              <a:t> this discussion in a way that is appropriate for your group. A small group may be able to do a full group discussion; a larger group may need to divide.</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Optional: Participants may record their thoughts in the Notepad section of the Participant Guide.</a:t>
            </a:r>
            <a:endParaRPr lang="en-US" dirty="0" smtClean="0"/>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23960803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8/29/2014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51</a:t>
            </a:fld>
            <a:endParaRPr lang="en-US" dirty="0"/>
          </a:p>
        </p:txBody>
      </p:sp>
    </p:spTree>
    <p:extLst>
      <p:ext uri="{BB962C8B-B14F-4D97-AF65-F5344CB8AC3E}">
        <p14:creationId xmlns:p14="http://schemas.microsoft.com/office/powerpoint/2010/main" val="1793507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52</a:t>
            </a:fld>
            <a:endParaRPr lang="en-US" dirty="0"/>
          </a:p>
        </p:txBody>
      </p:sp>
    </p:spTree>
    <p:extLst>
      <p:ext uri="{BB962C8B-B14F-4D97-AF65-F5344CB8AC3E}">
        <p14:creationId xmlns:p14="http://schemas.microsoft.com/office/powerpoint/2010/main" val="11770350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90 minutes. Facilitator,</a:t>
            </a:r>
            <a:r>
              <a:rPr lang="en-US" baseline="0" dirty="0" smtClean="0"/>
              <a:t> if you are running over time on this section, you may need to eliminate activity 4b. Just discuss, but don’t do. </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53</a:t>
            </a:fld>
            <a:endParaRPr lang="en-US" dirty="0"/>
          </a:p>
        </p:txBody>
      </p:sp>
    </p:spTree>
    <p:extLst>
      <p:ext uri="{BB962C8B-B14F-4D97-AF65-F5344CB8AC3E}">
        <p14:creationId xmlns:p14="http://schemas.microsoft.com/office/powerpoint/2010/main" val="9993258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Performance</a:t>
            </a:r>
            <a:r>
              <a:rPr lang="en-US" baseline="0" dirty="0" smtClean="0"/>
              <a:t> tasks reveal deep understanding and assess key knowledge and skills. Not all standards will be assessed in the performance task. In ELA, the bulk of performance tasks will require some kind of writing with evidence. </a:t>
            </a:r>
          </a:p>
          <a:p>
            <a:endParaRPr lang="en-US" baseline="0" dirty="0" smtClean="0"/>
          </a:p>
          <a:p>
            <a:r>
              <a:rPr lang="en-US" dirty="0" smtClean="0"/>
              <a:t>Please remind participants that formative assessment does not belong</a:t>
            </a:r>
            <a:r>
              <a:rPr lang="en-US" baseline="0" dirty="0" smtClean="0"/>
              <a:t> </a:t>
            </a:r>
            <a:r>
              <a:rPr lang="en-US" dirty="0" smtClean="0"/>
              <a:t>in Stage 2. You might think about it here, or note it here, but it goes in the learning plan and lesson plans.</a:t>
            </a:r>
          </a:p>
        </p:txBody>
      </p:sp>
      <p:sp>
        <p:nvSpPr>
          <p:cNvPr id="4" name="Header Placeholder 3"/>
          <p:cNvSpPr>
            <a:spLocks noGrp="1"/>
          </p:cNvSpPr>
          <p:nvPr>
            <p:ph type="hdr" sz="quarter"/>
          </p:nvPr>
        </p:nvSpPr>
        <p:spPr/>
        <p:txBody>
          <a:bodyPr/>
          <a:lstStyle/>
          <a:p>
            <a:pPr>
              <a:defRPr/>
            </a:pPr>
            <a:r>
              <a:rPr lang="en-US" dirty="0" smtClean="0">
                <a:solidFill>
                  <a:srgbClr val="A0AD33"/>
                </a:solidFill>
              </a:rPr>
              <a:t>PCG Education</a:t>
            </a:r>
            <a:endParaRPr lang="en-US" dirty="0">
              <a:solidFill>
                <a:srgbClr val="A0AD33"/>
              </a:solidFill>
            </a:endParaRPr>
          </a:p>
        </p:txBody>
      </p:sp>
      <p:sp>
        <p:nvSpPr>
          <p:cNvPr id="5" name="Date Placeholder 4"/>
          <p:cNvSpPr>
            <a:spLocks noGrp="1"/>
          </p:cNvSpPr>
          <p:nvPr>
            <p:ph type="dt" sz="quarter" idx="1"/>
          </p:nvPr>
        </p:nvSpPr>
        <p:spPr/>
        <p:txBody>
          <a:bodyPr/>
          <a:lstStyle/>
          <a:p>
            <a:pPr>
              <a:defRPr/>
            </a:pPr>
            <a:fld id="{E0CADA39-9224-4636-B4CB-51C4FA9EB131}" type="datetime1">
              <a:rPr lang="en-US" smtClean="0">
                <a:solidFill>
                  <a:srgbClr val="75767A"/>
                </a:solidFill>
              </a:rPr>
              <a:pPr>
                <a:defRPr/>
              </a:pPr>
              <a:t>8/29/2014</a:t>
            </a:fld>
            <a:endParaRPr lang="en-US" dirty="0">
              <a:solidFill>
                <a:srgbClr val="75767A"/>
              </a:solidFill>
            </a:endParaRPr>
          </a:p>
        </p:txBody>
      </p:sp>
      <p:sp>
        <p:nvSpPr>
          <p:cNvPr id="6" name="Footer Placeholder 5"/>
          <p:cNvSpPr>
            <a:spLocks noGrp="1"/>
          </p:cNvSpPr>
          <p:nvPr>
            <p:ph type="ftr" sz="quarter" idx="4"/>
          </p:nvPr>
        </p:nvSpPr>
        <p:spPr/>
        <p:txBody>
          <a:bodyPr/>
          <a:lstStyle/>
          <a:p>
            <a:pPr>
              <a:defRPr/>
            </a:pPr>
            <a:r>
              <a:rPr lang="en-US" dirty="0" smtClean="0">
                <a:solidFill>
                  <a:srgbClr val="75767A"/>
                </a:solidFill>
              </a:rPr>
              <a:t>www.pcgeducation.com</a:t>
            </a:r>
            <a:endParaRPr lang="en-US" dirty="0">
              <a:solidFill>
                <a:srgbClr val="75767A"/>
              </a:solidFill>
            </a:endParaRPr>
          </a:p>
        </p:txBody>
      </p:sp>
      <p:sp>
        <p:nvSpPr>
          <p:cNvPr id="7" name="Slide Number Placeholder 6"/>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2C64529-9570-477C-9A02-76407FCB4CD0}" type="slidenum">
              <a:rPr lang="en-US">
                <a:solidFill>
                  <a:srgbClr val="75767A"/>
                </a:solidFill>
              </a:rPr>
              <a:pPr eaLnBrk="1" hangingPunct="1"/>
              <a:t>54</a:t>
            </a:fld>
            <a:endParaRPr lang="en-US" dirty="0">
              <a:solidFill>
                <a:srgbClr val="75767A"/>
              </a:solidFill>
            </a:endParaRPr>
          </a:p>
        </p:txBody>
      </p:sp>
    </p:spTree>
    <p:extLst>
      <p:ext uri="{BB962C8B-B14F-4D97-AF65-F5344CB8AC3E}">
        <p14:creationId xmlns:p14="http://schemas.microsoft.com/office/powerpoint/2010/main" val="37709591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show locations on template as participants</a:t>
            </a:r>
            <a:r>
              <a:rPr lang="en-US" baseline="0" dirty="0" smtClean="0"/>
              <a:t> follow along. Explain that “evaluative criteria” for the performance task will be the basis for the rubric. </a:t>
            </a:r>
            <a:r>
              <a:rPr lang="en-US" baseline="0" dirty="0" smtClean="0"/>
              <a:t>Be </a:t>
            </a:r>
            <a:r>
              <a:rPr lang="en-US" baseline="0" dirty="0" smtClean="0"/>
              <a:t>sure to explain that formative assessment is not considered part of the summative evidence. It is essential to the instructional process. We will discuss in more depth in Stage 3 of this module.</a:t>
            </a:r>
            <a:endParaRPr lang="en-US" dirty="0"/>
          </a:p>
        </p:txBody>
      </p:sp>
      <p:sp>
        <p:nvSpPr>
          <p:cNvPr id="4" name="Header Placeholder 3"/>
          <p:cNvSpPr>
            <a:spLocks noGrp="1"/>
          </p:cNvSpPr>
          <p:nvPr>
            <p:ph type="hdr" sz="quarter" idx="10"/>
          </p:nvPr>
        </p:nvSpPr>
        <p:spPr/>
        <p:txBody>
          <a:bodyPr/>
          <a:lstStyle/>
          <a:p>
            <a:pPr>
              <a:defRPr/>
            </a:pPr>
            <a:r>
              <a:rPr lang="en-US" dirty="0" smtClean="0"/>
              <a:t>PCG Education</a:t>
            </a:r>
            <a:endParaRPr lang="en-US" dirty="0"/>
          </a:p>
        </p:txBody>
      </p:sp>
      <p:sp>
        <p:nvSpPr>
          <p:cNvPr id="5" name="Date Placeholder 4"/>
          <p:cNvSpPr>
            <a:spLocks noGrp="1"/>
          </p:cNvSpPr>
          <p:nvPr>
            <p:ph type="dt" idx="11"/>
          </p:nvPr>
        </p:nvSpPr>
        <p:spPr/>
        <p:txBody>
          <a:bodyPr/>
          <a:lstStyle/>
          <a:p>
            <a:pPr>
              <a:defRPr/>
            </a:pPr>
            <a:fld id="{E35955BF-D7B2-4D3D-AC72-CE976DAE7193}" type="datetime1">
              <a:rPr lang="en-US" smtClean="0"/>
              <a:pPr>
                <a:defRPr/>
              </a:pPr>
              <a:t>8/29/2014</a:t>
            </a:fld>
            <a:endParaRPr lang="en-US" dirty="0"/>
          </a:p>
        </p:txBody>
      </p:sp>
      <p:sp>
        <p:nvSpPr>
          <p:cNvPr id="6" name="Footer Placeholder 5"/>
          <p:cNvSpPr>
            <a:spLocks noGrp="1"/>
          </p:cNvSpPr>
          <p:nvPr>
            <p:ph type="ftr" sz="quarter" idx="12"/>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13"/>
          </p:nvPr>
        </p:nvSpPr>
        <p:spPr/>
        <p:txBody>
          <a:bodyPr/>
          <a:lstStyle/>
          <a:p>
            <a:pPr>
              <a:defRPr/>
            </a:pPr>
            <a:fld id="{506631E7-A4D5-4DFB-8BF9-210C02978211}" type="slidenum">
              <a:rPr lang="en-US" smtClean="0"/>
              <a:pPr>
                <a:defRPr/>
              </a:pPr>
              <a:t>55</a:t>
            </a:fld>
            <a:endParaRPr lang="en-US" dirty="0"/>
          </a:p>
        </p:txBody>
      </p:sp>
    </p:spTree>
    <p:extLst>
      <p:ext uri="{BB962C8B-B14F-4D97-AF65-F5344CB8AC3E}">
        <p14:creationId xmlns:p14="http://schemas.microsoft.com/office/powerpoint/2010/main" val="18749919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and Talk.</a:t>
            </a:r>
            <a:r>
              <a:rPr lang="en-US" baseline="0" dirty="0" smtClean="0"/>
              <a:t> What does this mean? What does it mean for assessment? How does performance assessment change in project-based learning?</a:t>
            </a:r>
            <a:endParaRPr lang="en-US" dirty="0"/>
          </a:p>
        </p:txBody>
      </p:sp>
      <p:sp>
        <p:nvSpPr>
          <p:cNvPr id="4" name="Header Placeholder 3"/>
          <p:cNvSpPr>
            <a:spLocks noGrp="1"/>
          </p:cNvSpPr>
          <p:nvPr>
            <p:ph type="hdr" sz="quarter" idx="10"/>
          </p:nvPr>
        </p:nvSpPr>
        <p:spPr/>
        <p:txBody>
          <a:bodyPr/>
          <a:lstStyle/>
          <a:p>
            <a:r>
              <a:rPr lang="en-US" dirty="0" smtClean="0"/>
              <a:t>PCG Education</a:t>
            </a:r>
            <a:endParaRPr lang="en-US" dirty="0"/>
          </a:p>
        </p:txBody>
      </p:sp>
      <p:sp>
        <p:nvSpPr>
          <p:cNvPr id="5" name="Date Placeholder 4"/>
          <p:cNvSpPr>
            <a:spLocks noGrp="1"/>
          </p:cNvSpPr>
          <p:nvPr>
            <p:ph type="dt" idx="11"/>
          </p:nvPr>
        </p:nvSpPr>
        <p:spPr/>
        <p:txBody>
          <a:bodyPr/>
          <a:lstStyle/>
          <a:p>
            <a:fld id="{4292BFF3-BAD4-4C2F-A411-E92924FC5777}" type="datetime1">
              <a:rPr lang="en-US" smtClean="0"/>
              <a:t>8/29/2014</a:t>
            </a:fld>
            <a:endParaRPr lang="en-US" dirty="0"/>
          </a:p>
        </p:txBody>
      </p:sp>
      <p:sp>
        <p:nvSpPr>
          <p:cNvPr id="6" name="Footer Placeholder 5"/>
          <p:cNvSpPr>
            <a:spLocks noGrp="1"/>
          </p:cNvSpPr>
          <p:nvPr>
            <p:ph type="ftr" sz="quarter" idx="12"/>
          </p:nvPr>
        </p:nvSpPr>
        <p:spPr/>
        <p:txBody>
          <a:bodyPr/>
          <a:lstStyle/>
          <a:p>
            <a:r>
              <a:rPr lang="en-US" dirty="0" smtClean="0"/>
              <a:t>www.pcgeducation.com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56</a:t>
            </a:fld>
            <a:endParaRPr lang="en-US" dirty="0"/>
          </a:p>
        </p:txBody>
      </p:sp>
    </p:spTree>
    <p:extLst>
      <p:ext uri="{BB962C8B-B14F-4D97-AF65-F5344CB8AC3E}">
        <p14:creationId xmlns:p14="http://schemas.microsoft.com/office/powerpoint/2010/main" val="337677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35236086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buFont typeface="Arial" charset="0"/>
              <a:buNone/>
              <a:defRPr/>
            </a:pPr>
            <a:r>
              <a:rPr lang="en-US" dirty="0" smtClean="0"/>
              <a:t>GRASPS is an acronym</a:t>
            </a:r>
            <a:r>
              <a:rPr lang="en-US" baseline="0" dirty="0" smtClean="0"/>
              <a:t> for creating performance tasks. </a:t>
            </a:r>
            <a:r>
              <a:rPr lang="en-US" dirty="0" smtClean="0"/>
              <a:t>It is important for the teacher to </a:t>
            </a:r>
            <a:r>
              <a:rPr lang="en-US" baseline="0" dirty="0" smtClean="0"/>
              <a:t>try it out first to see if it is do-able and to uncover places where students may not be able to complete the task. </a:t>
            </a:r>
          </a:p>
          <a:p>
            <a:pPr>
              <a:buFont typeface="Arial" charset="0"/>
              <a:buNone/>
              <a:defRPr/>
            </a:pPr>
            <a:endParaRPr lang="en-US" baseline="0" dirty="0" smtClean="0"/>
          </a:p>
          <a:p>
            <a:pPr>
              <a:buFont typeface="Arial" charset="0"/>
              <a:buNone/>
              <a:defRPr/>
            </a:pPr>
            <a:r>
              <a:rPr lang="en-US" baseline="0" dirty="0" smtClean="0"/>
              <a:t>This task was introduced to students as follows: “</a:t>
            </a:r>
            <a:r>
              <a:rPr lang="en-US" dirty="0" smtClean="0"/>
              <a:t>As president of the middle school student council, I have convened this subcommittee to craft a letter to the principal’s advisory board on behalf of the student council. The</a:t>
            </a:r>
            <a:r>
              <a:rPr lang="en-US" b="1" dirty="0" smtClean="0"/>
              <a:t> </a:t>
            </a:r>
            <a:r>
              <a:rPr lang="en-US" dirty="0" smtClean="0"/>
              <a:t>school committee is considering a ban on vending machines and the sale of junk food in all of the district schools. They are getting a lot of pressure from health professionals and parents who say that vending machines and the sale of junk food promote unhealthy eating habits. The school committee is asking each principal’s advisory board to weigh in on the issue. Our principal values students’ opinions and will consider our sound reasoning carefully. She knows that there are reasons for and against vending machines and the sale of junk food in schools. For example, on one hand, the revenue from the machines helps the school lunch program stay afloat, but on the other hand the school is promoting unhealthy eating habits through the sale of junk food.”</a:t>
            </a:r>
          </a:p>
          <a:p>
            <a:pPr>
              <a:defRPr/>
            </a:pPr>
            <a:endParaRPr lang="en-US" dirty="0" smtClean="0">
              <a:solidFill>
                <a:schemeClr val="accent3"/>
              </a:solidFill>
            </a:endParaRPr>
          </a:p>
          <a:p>
            <a:pPr>
              <a:defRPr/>
            </a:pPr>
            <a:r>
              <a:rPr lang="en-US" dirty="0" smtClean="0">
                <a:solidFill>
                  <a:schemeClr val="tx1"/>
                </a:solidFill>
              </a:rPr>
              <a:t>The principal has requested that the student council study the issue and write a letter stating an opinion and suggesting a policy based on evidence and sound reasoning.</a:t>
            </a:r>
          </a:p>
          <a:p>
            <a:pPr>
              <a:defRPr/>
            </a:pPr>
            <a:endParaRPr lang="en-US" dirty="0" smtClean="0">
              <a:solidFill>
                <a:schemeClr val="tx1"/>
              </a:solidFill>
            </a:endParaRPr>
          </a:p>
          <a:p>
            <a:pPr>
              <a:defRPr/>
            </a:pPr>
            <a:r>
              <a:rPr lang="en-US" dirty="0" smtClean="0">
                <a:solidFill>
                  <a:schemeClr val="tx1"/>
                </a:solidFill>
              </a:rPr>
              <a:t>Working</a:t>
            </a:r>
            <a:r>
              <a:rPr lang="en-US" baseline="0" dirty="0" smtClean="0">
                <a:solidFill>
                  <a:schemeClr val="tx1"/>
                </a:solidFill>
              </a:rPr>
              <a:t> in pairs, the students read several articles on the topic and then drafted a letter. One of the challenges to this performance task was that the teacher was not clear on the definition of “junk food.” Students interpreted it in different ways, and wanted to know if all food in vending machines was considered junk food. The articles also were not parallel in their definitions. The teacher modified this task by allowing students to define for themselves what was considered “junk food.” Once they did that, they all agreed that “junk food” shouldn’t be allowed, but “snack food” might be OK.</a:t>
            </a:r>
            <a:endParaRPr lang="en-US" dirty="0">
              <a:solidFill>
                <a:schemeClr val="tx1"/>
              </a:solidFill>
            </a:endParaRPr>
          </a:p>
        </p:txBody>
      </p:sp>
      <p:sp>
        <p:nvSpPr>
          <p:cNvPr id="4" name="Header Placeholder 3"/>
          <p:cNvSpPr>
            <a:spLocks noGrp="1"/>
          </p:cNvSpPr>
          <p:nvPr>
            <p:ph type="hdr" sz="quarter"/>
          </p:nvPr>
        </p:nvSpPr>
        <p:spPr/>
        <p:txBody>
          <a:bodyPr/>
          <a:lstStyle/>
          <a:p>
            <a:pPr>
              <a:defRPr/>
            </a:pPr>
            <a:r>
              <a:rPr lang="en-US" dirty="0" smtClean="0">
                <a:solidFill>
                  <a:srgbClr val="A0AD33"/>
                </a:solidFill>
              </a:rPr>
              <a:t>PCG Education</a:t>
            </a:r>
            <a:endParaRPr lang="en-US" dirty="0">
              <a:solidFill>
                <a:srgbClr val="A0AD33"/>
              </a:solidFill>
            </a:endParaRPr>
          </a:p>
        </p:txBody>
      </p:sp>
      <p:sp>
        <p:nvSpPr>
          <p:cNvPr id="5" name="Date Placeholder 4"/>
          <p:cNvSpPr>
            <a:spLocks noGrp="1"/>
          </p:cNvSpPr>
          <p:nvPr>
            <p:ph type="dt" sz="quarter" idx="1"/>
          </p:nvPr>
        </p:nvSpPr>
        <p:spPr/>
        <p:txBody>
          <a:bodyPr/>
          <a:lstStyle/>
          <a:p>
            <a:pPr>
              <a:defRPr/>
            </a:pPr>
            <a:fld id="{E7631EF8-244A-48C0-98B0-8B7B81F953FF}" type="datetime1">
              <a:rPr lang="en-US" smtClean="0">
                <a:solidFill>
                  <a:srgbClr val="75767A"/>
                </a:solidFill>
              </a:rPr>
              <a:pPr>
                <a:defRPr/>
              </a:pPr>
              <a:t>8/29/2014</a:t>
            </a:fld>
            <a:endParaRPr lang="en-US" dirty="0">
              <a:solidFill>
                <a:srgbClr val="75767A"/>
              </a:solidFill>
            </a:endParaRPr>
          </a:p>
        </p:txBody>
      </p:sp>
      <p:sp>
        <p:nvSpPr>
          <p:cNvPr id="6" name="Footer Placeholder 5"/>
          <p:cNvSpPr>
            <a:spLocks noGrp="1"/>
          </p:cNvSpPr>
          <p:nvPr>
            <p:ph type="ftr" sz="quarter" idx="4"/>
          </p:nvPr>
        </p:nvSpPr>
        <p:spPr/>
        <p:txBody>
          <a:bodyPr/>
          <a:lstStyle/>
          <a:p>
            <a:pPr>
              <a:defRPr/>
            </a:pPr>
            <a:r>
              <a:rPr lang="en-US" dirty="0" smtClean="0">
                <a:solidFill>
                  <a:srgbClr val="75767A"/>
                </a:solidFill>
              </a:rPr>
              <a:t>www.pcgeducation.com</a:t>
            </a:r>
            <a:endParaRPr lang="en-US" dirty="0">
              <a:solidFill>
                <a:srgbClr val="75767A"/>
              </a:solidFill>
            </a:endParaRPr>
          </a:p>
        </p:txBody>
      </p:sp>
      <p:sp>
        <p:nvSpPr>
          <p:cNvPr id="7" name="Slide Number Placeholder 6"/>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B214C8-B666-4A60-A5A1-F78E5BC00BFB}" type="slidenum">
              <a:rPr lang="en-US">
                <a:solidFill>
                  <a:srgbClr val="75767A"/>
                </a:solidFill>
              </a:rPr>
              <a:pPr eaLnBrk="1" hangingPunct="1"/>
              <a:t>58</a:t>
            </a:fld>
            <a:endParaRPr lang="en-US" dirty="0">
              <a:solidFill>
                <a:srgbClr val="75767A"/>
              </a:solidFill>
            </a:endParaRPr>
          </a:p>
        </p:txBody>
      </p:sp>
    </p:spTree>
    <p:extLst>
      <p:ext uri="{BB962C8B-B14F-4D97-AF65-F5344CB8AC3E}">
        <p14:creationId xmlns:p14="http://schemas.microsoft.com/office/powerpoint/2010/main" val="1474937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p:cNvSpPr>
            <a:spLocks noGrp="1" noChangeArrowheads="1"/>
          </p:cNvSpPr>
          <p:nvPr>
            <p:ph type="sldNum" sz="quarter" idx="5"/>
          </p:nvPr>
        </p:nvSpPr>
        <p:spPr>
          <a:noFill/>
        </p:spPr>
        <p:txBody>
          <a:bodyPr/>
          <a:lstStyle>
            <a:lvl1pPr defTabSz="923925">
              <a:defRPr>
                <a:solidFill>
                  <a:schemeClr val="tx1"/>
                </a:solidFill>
                <a:latin typeface="Tahoma" panose="020B0604030504040204" pitchFamily="34" charset="0"/>
              </a:defRPr>
            </a:lvl1pPr>
            <a:lvl2pPr marL="742950" indent="-285750" defTabSz="923925">
              <a:defRPr>
                <a:solidFill>
                  <a:schemeClr val="tx1"/>
                </a:solidFill>
                <a:latin typeface="Tahoma" panose="020B0604030504040204" pitchFamily="34" charset="0"/>
              </a:defRPr>
            </a:lvl2pPr>
            <a:lvl3pPr marL="1143000" indent="-228600" defTabSz="923925">
              <a:defRPr>
                <a:solidFill>
                  <a:schemeClr val="tx1"/>
                </a:solidFill>
                <a:latin typeface="Tahoma" panose="020B0604030504040204" pitchFamily="34" charset="0"/>
              </a:defRPr>
            </a:lvl3pPr>
            <a:lvl4pPr marL="1600200" indent="-228600" defTabSz="923925">
              <a:defRPr>
                <a:solidFill>
                  <a:schemeClr val="tx1"/>
                </a:solidFill>
                <a:latin typeface="Tahoma" panose="020B0604030504040204" pitchFamily="34" charset="0"/>
              </a:defRPr>
            </a:lvl4pPr>
            <a:lvl5pPr marL="2057400" indent="-228600" defTabSz="923925">
              <a:defRPr>
                <a:solidFill>
                  <a:schemeClr val="tx1"/>
                </a:solidFill>
                <a:latin typeface="Tahoma" panose="020B0604030504040204" pitchFamily="34" charset="0"/>
              </a:defRPr>
            </a:lvl5pPr>
            <a:lvl6pPr marL="2514600" indent="-228600" defTabSz="923925" eaLnBrk="0" fontAlgn="base" hangingPunct="0">
              <a:spcBef>
                <a:spcPct val="0"/>
              </a:spcBef>
              <a:spcAft>
                <a:spcPct val="0"/>
              </a:spcAft>
              <a:defRPr>
                <a:solidFill>
                  <a:schemeClr val="tx1"/>
                </a:solidFill>
                <a:latin typeface="Tahoma" panose="020B0604030504040204" pitchFamily="34" charset="0"/>
              </a:defRPr>
            </a:lvl6pPr>
            <a:lvl7pPr marL="2971800" indent="-228600" defTabSz="923925" eaLnBrk="0" fontAlgn="base" hangingPunct="0">
              <a:spcBef>
                <a:spcPct val="0"/>
              </a:spcBef>
              <a:spcAft>
                <a:spcPct val="0"/>
              </a:spcAft>
              <a:defRPr>
                <a:solidFill>
                  <a:schemeClr val="tx1"/>
                </a:solidFill>
                <a:latin typeface="Tahoma" panose="020B0604030504040204" pitchFamily="34" charset="0"/>
              </a:defRPr>
            </a:lvl7pPr>
            <a:lvl8pPr marL="3429000" indent="-228600" defTabSz="923925" eaLnBrk="0" fontAlgn="base" hangingPunct="0">
              <a:spcBef>
                <a:spcPct val="0"/>
              </a:spcBef>
              <a:spcAft>
                <a:spcPct val="0"/>
              </a:spcAft>
              <a:defRPr>
                <a:solidFill>
                  <a:schemeClr val="tx1"/>
                </a:solidFill>
                <a:latin typeface="Tahoma" panose="020B0604030504040204" pitchFamily="34" charset="0"/>
              </a:defRPr>
            </a:lvl8pPr>
            <a:lvl9pPr marL="3886200" indent="-228600" defTabSz="923925" eaLnBrk="0" fontAlgn="base" hangingPunct="0">
              <a:spcBef>
                <a:spcPct val="0"/>
              </a:spcBef>
              <a:spcAft>
                <a:spcPct val="0"/>
              </a:spcAft>
              <a:defRPr>
                <a:solidFill>
                  <a:schemeClr val="tx1"/>
                </a:solidFill>
                <a:latin typeface="Tahoma" panose="020B0604030504040204" pitchFamily="34" charset="0"/>
              </a:defRPr>
            </a:lvl9pPr>
          </a:lstStyle>
          <a:p>
            <a:fld id="{925EFF9B-9EFA-43A6-BF02-F44944E9E034}" type="slidenum">
              <a:rPr lang="en-US" smtClean="0"/>
              <a:pPr/>
              <a:t>59</a:t>
            </a:fld>
            <a:endParaRPr lang="en-US" dirty="0" smtClean="0"/>
          </a:p>
        </p:txBody>
      </p:sp>
      <p:sp>
        <p:nvSpPr>
          <p:cNvPr id="31747" name="Rectangle 2"/>
          <p:cNvSpPr>
            <a:spLocks noGrp="1" noRot="1" noChangeAspect="1" noChangeArrowheads="1" noTextEdit="1"/>
          </p:cNvSpPr>
          <p:nvPr>
            <p:ph type="sldImg"/>
          </p:nvPr>
        </p:nvSpPr>
        <p:spPr>
          <a:xfrm>
            <a:off x="1181100" y="696913"/>
            <a:ext cx="4648200" cy="3486150"/>
          </a:xfrm>
          <a:ln/>
        </p:spPr>
      </p:sp>
      <p:sp>
        <p:nvSpPr>
          <p:cNvPr id="31748" name="Rectangle 3"/>
          <p:cNvSpPr>
            <a:spLocks noGrp="1" noChangeArrowheads="1"/>
          </p:cNvSpPr>
          <p:nvPr>
            <p:ph type="body" idx="1"/>
          </p:nvPr>
        </p:nvSpPr>
        <p:spPr>
          <a:xfrm>
            <a:off x="935038" y="4416425"/>
            <a:ext cx="5140325" cy="4183063"/>
          </a:xfrm>
          <a:noFill/>
        </p:spPr>
        <p:txBody>
          <a:bodyPr/>
          <a:lstStyle/>
          <a:p>
            <a:r>
              <a:rPr lang="en-US" dirty="0" smtClean="0"/>
              <a:t>This should provide structure and ideas. Emphasize for participants that in creating a GRASPS,</a:t>
            </a:r>
            <a:r>
              <a:rPr lang="en-US" baseline="0" dirty="0" smtClean="0"/>
              <a:t> the parts of the GRASPS should not be so unfamiliar that they create a barrier for the performance. For example, students should not be asked to write a news story if they have not learned the parts of a news story. They should not be given the role of architect if they don’t know what an architect does. The intent of the performance task is to engage students and give them an opportunity to apply knowledge and skills in new ways to demonstrate understanding – not to trick them.</a:t>
            </a:r>
            <a:endParaRPr lang="en-US" dirty="0" smtClean="0"/>
          </a:p>
        </p:txBody>
      </p:sp>
    </p:spTree>
    <p:extLst>
      <p:ext uri="{BB962C8B-B14F-4D97-AF65-F5344CB8AC3E}">
        <p14:creationId xmlns:p14="http://schemas.microsoft.com/office/powerpoint/2010/main" val="243532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42289">
              <a:spcBef>
                <a:spcPct val="0"/>
              </a:spcBef>
              <a:defRPr/>
            </a:pPr>
            <a:r>
              <a:rPr lang="en-US" dirty="0" smtClean="0"/>
              <a:t>Review the expected outcomes.</a:t>
            </a:r>
            <a:r>
              <a:rPr lang="en-US" baseline="0" dirty="0" smtClean="0"/>
              <a:t> Remind participants that in Module 2 they developed key parts of a lesson (close reading, academic language, discussion). In Module 3, they looked at best practices for infusing writing into lessons. In this module, they will pull back to a broader view of overall unit design.</a:t>
            </a:r>
            <a:endParaRPr lang="en-US" dirty="0" smtClean="0"/>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8/29/2014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6</a:t>
            </a:fld>
            <a:endParaRPr lang="en-US" dirty="0"/>
          </a:p>
        </p:txBody>
      </p:sp>
    </p:spTree>
    <p:extLst>
      <p:ext uri="{BB962C8B-B14F-4D97-AF65-F5344CB8AC3E}">
        <p14:creationId xmlns:p14="http://schemas.microsoft.com/office/powerpoint/2010/main" val="13386437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an example of an aligned performance</a:t>
            </a:r>
            <a:r>
              <a:rPr lang="en-US" baseline="0" dirty="0" smtClean="0"/>
              <a:t> task to a standard. Mention that performance tasks </a:t>
            </a:r>
            <a:r>
              <a:rPr lang="en-US" dirty="0" smtClean="0"/>
              <a:t>should</a:t>
            </a:r>
            <a:r>
              <a:rPr lang="en-US" baseline="0" dirty="0" smtClean="0"/>
              <a:t> measure multiple standards. From </a:t>
            </a:r>
            <a:r>
              <a:rPr lang="en-CA" sz="1200" b="0" i="1" kern="1200" dirty="0" smtClean="0">
                <a:solidFill>
                  <a:schemeClr val="tx1"/>
                </a:solidFill>
                <a:latin typeface="+mn-lt"/>
                <a:ea typeface="+mn-ea"/>
                <a:cs typeface="+mn-cs"/>
              </a:rPr>
              <a:t>www.achievethecore.org.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3DAC7E5-C104-4DDA-9A2F-F375BB452855}" type="slidenum">
              <a:rPr lang="en-US" smtClean="0"/>
              <a:pPr>
                <a:defRPr/>
              </a:pPr>
              <a:t>60</a:t>
            </a:fld>
            <a:endParaRPr lang="en-US" dirty="0"/>
          </a:p>
        </p:txBody>
      </p:sp>
    </p:spTree>
    <p:extLst>
      <p:ext uri="{BB962C8B-B14F-4D97-AF65-F5344CB8AC3E}">
        <p14:creationId xmlns:p14="http://schemas.microsoft.com/office/powerpoint/2010/main" val="26158929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dirty="0" smtClean="0"/>
              <a:t>Participants will view a section of the video:</a:t>
            </a:r>
            <a:r>
              <a:rPr lang="en-US" baseline="0" dirty="0" smtClean="0"/>
              <a:t> </a:t>
            </a:r>
            <a:r>
              <a:rPr lang="en-US" sz="1200" i="1" dirty="0" smtClean="0"/>
              <a:t>Depth of Knowledge with Karin Hess</a:t>
            </a:r>
            <a:r>
              <a:rPr lang="en-US" sz="1200" dirty="0" smtClean="0"/>
              <a:t> </a:t>
            </a:r>
            <a:r>
              <a:rPr lang="en-US" sz="1200" dirty="0" smtClean="0">
                <a:hlinkClick r:id="rId3"/>
              </a:rPr>
              <a:t>http://www.youtube.com/watch?v=dRAOefIDcxs</a:t>
            </a:r>
            <a:r>
              <a:rPr lang="en-US" sz="1200" dirty="0" smtClean="0"/>
              <a:t>. Time 00:00 to 8:55</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61</a:t>
            </a:fld>
            <a:endParaRPr lang="en-US" dirty="0"/>
          </a:p>
        </p:txBody>
      </p:sp>
    </p:spTree>
    <p:extLst>
      <p:ext uri="{BB962C8B-B14F-4D97-AF65-F5344CB8AC3E}">
        <p14:creationId xmlns:p14="http://schemas.microsoft.com/office/powerpoint/2010/main" val="29880422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participants how DOK and the Cognitive Rigor Matrix apply to performance tasks.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36219193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In Activity 4a (45 minutes), participants deepen their understanding of the role of performance tasks as evidence of student learning. Facilitator: If time is short here, forego the charting and gallery</a:t>
            </a:r>
            <a:r>
              <a:rPr lang="en-US" sz="1200" kern="1200" baseline="0" dirty="0" smtClean="0">
                <a:solidFill>
                  <a:schemeClr val="tx1"/>
                </a:solidFill>
                <a:effectLst/>
                <a:latin typeface="+mn-lt"/>
                <a:ea typeface="+mn-ea"/>
                <a:cs typeface="+mn-cs"/>
              </a:rPr>
              <a:t> walk. If participants need to move around, have them “Give One, Get One, by walking around and sharing verbally with others. </a:t>
            </a:r>
            <a:r>
              <a:rPr lang="en-US" sz="1200" kern="1200" dirty="0" smtClean="0">
                <a:solidFill>
                  <a:schemeClr val="tx1"/>
                </a:solidFill>
                <a:effectLst/>
                <a:latin typeface="+mn-lt"/>
                <a:ea typeface="+mn-ea"/>
                <a:cs typeface="+mn-cs"/>
              </a:rPr>
              <a:t>Participant teams will record their work (as GRASPS) on chart paper and then do a “gallery walk” so they can see what other teams developed. They discuss their observations as a whole group, responding to the guiding question: “How realistic (or authentic) can a performance assessment be if it is to be both engaging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an effective measure of student learning?”</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Invite participants</a:t>
            </a:r>
            <a:r>
              <a:rPr lang="en-US" sz="1200" kern="1200" baseline="0" dirty="0" smtClean="0">
                <a:solidFill>
                  <a:schemeClr val="tx1"/>
                </a:solidFill>
                <a:effectLst/>
                <a:latin typeface="+mn-lt"/>
                <a:ea typeface="+mn-ea"/>
                <a:cs typeface="+mn-cs"/>
              </a:rPr>
              <a:t> to take a break at this point, look at posted performance tasks.</a:t>
            </a:r>
            <a:endParaRPr lang="en-US" sz="1200" kern="1200" dirty="0" smtClean="0">
              <a:solidFill>
                <a:schemeClr val="tx1"/>
              </a:solidFill>
              <a:effectLst/>
              <a:latin typeface="+mn-lt"/>
              <a:ea typeface="+mn-ea"/>
              <a:cs typeface="+mn-cs"/>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63</a:t>
            </a:fld>
            <a:endParaRPr lang="en-US" dirty="0"/>
          </a:p>
        </p:txBody>
      </p:sp>
    </p:spTree>
    <p:extLst>
      <p:ext uri="{BB962C8B-B14F-4D97-AF65-F5344CB8AC3E}">
        <p14:creationId xmlns:p14="http://schemas.microsoft.com/office/powerpoint/2010/main" val="29033685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Wiggins &amp; McTighe (2012). </a:t>
            </a:r>
            <a:r>
              <a:rPr lang="en-US" i="1" dirty="0" smtClean="0"/>
              <a:t>The Understanding</a:t>
            </a:r>
            <a:r>
              <a:rPr lang="en-US" i="1" baseline="0" dirty="0" smtClean="0"/>
              <a:t> by Design guide to advanced concepts in creating and reviewing units</a:t>
            </a:r>
            <a:r>
              <a:rPr lang="en-US" baseline="0" dirty="0" smtClean="0"/>
              <a:t>. ASCD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dirty="0"/>
          </a:p>
        </p:txBody>
      </p:sp>
    </p:spTree>
    <p:extLst>
      <p:ext uri="{BB962C8B-B14F-4D97-AF65-F5344CB8AC3E}">
        <p14:creationId xmlns:p14="http://schemas.microsoft.com/office/powerpoint/2010/main" val="13679268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Wiggins &amp; McTighe (2012). </a:t>
            </a:r>
            <a:r>
              <a:rPr lang="en-US" i="1" dirty="0" smtClean="0"/>
              <a:t>The Understanding</a:t>
            </a:r>
            <a:r>
              <a:rPr lang="en-US" i="1" baseline="0" dirty="0" smtClean="0"/>
              <a:t> by Design guide to advanced concepts in creating and reviewing units</a:t>
            </a:r>
            <a:r>
              <a:rPr lang="en-US" baseline="0" dirty="0" smtClean="0"/>
              <a:t>. ASCD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p14="http://schemas.microsoft.com/office/powerpoint/2010/main" val="8485220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holistic is used when</a:t>
            </a:r>
            <a:r>
              <a:rPr lang="en-US" baseline="0" dirty="0" smtClean="0"/>
              <a:t> only one criteria is really important. Using a holistic rubric when there are specific dimensions of criteria means that two students can get the same score for entirely different reasons.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p14="http://schemas.microsoft.com/office/powerpoint/2010/main" val="18359365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a:t>
            </a:r>
            <a:r>
              <a:rPr lang="en-US" baseline="0" dirty="0" smtClean="0"/>
              <a:t> there are assignments/assessments for which a four-point scale may not provide the degree of accuracy needed for feedback. Some rubrics employ a five – or even six-point rubric, with more detailed ratings. More rating points may be needed if the evaluative criteria are multi-faceted. Unit designers should use a rubric that provides adequate descriptive guidance and feedback for students, without creating confusion with too many evaluative criteria and too many rating points. </a:t>
            </a:r>
          </a:p>
          <a:p>
            <a:endParaRPr lang="en-US" baseline="0" dirty="0" smtClean="0"/>
          </a:p>
          <a:p>
            <a:r>
              <a:rPr lang="en-US" baseline="0" dirty="0" smtClean="0"/>
              <a:t>In general, here are the steps to designing a rubric.</a:t>
            </a:r>
          </a:p>
          <a:p>
            <a:pPr marL="228600" indent="-228600">
              <a:buAutoNum type="arabicPeriod"/>
            </a:pPr>
            <a:r>
              <a:rPr lang="en-US" baseline="0" dirty="0" smtClean="0"/>
              <a:t>Determine the criteria.</a:t>
            </a:r>
          </a:p>
          <a:p>
            <a:pPr marL="228600" indent="-228600">
              <a:buAutoNum type="arabicPeriod"/>
            </a:pPr>
            <a:r>
              <a:rPr lang="en-US" baseline="0" dirty="0" smtClean="0"/>
              <a:t>Establish what exemplary performance would look like.</a:t>
            </a:r>
          </a:p>
          <a:p>
            <a:pPr marL="228600" indent="-228600">
              <a:buAutoNum type="arabicPeriod"/>
            </a:pPr>
            <a:r>
              <a:rPr lang="en-US" baseline="0" dirty="0" smtClean="0"/>
              <a:t>Define the lowest level.</a:t>
            </a:r>
          </a:p>
          <a:p>
            <a:pPr marL="228600" indent="-228600">
              <a:buAutoNum type="arabicPeriod"/>
            </a:pPr>
            <a:r>
              <a:rPr lang="en-US" baseline="0" dirty="0" smtClean="0"/>
              <a:t>Identify what is between the top and the bottom performance.</a:t>
            </a:r>
          </a:p>
          <a:p>
            <a:pPr marL="228600" indent="-228600">
              <a:buAutoNum type="arabicPeriod"/>
            </a:pPr>
            <a:r>
              <a:rPr lang="en-US" baseline="0" dirty="0" smtClean="0"/>
              <a:t>Write clear and specific expectations as this will help to better guide students and help you to provide corrective feedback.</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67</a:t>
            </a:fld>
            <a:endParaRPr lang="en-US" dirty="0"/>
          </a:p>
        </p:txBody>
      </p:sp>
    </p:spTree>
    <p:extLst>
      <p:ext uri="{BB962C8B-B14F-4D97-AF65-F5344CB8AC3E}">
        <p14:creationId xmlns:p14="http://schemas.microsoft.com/office/powerpoint/2010/main" val="21894809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Activity 4b</a:t>
            </a:r>
            <a:r>
              <a:rPr lang="en-US" baseline="0" dirty="0" smtClean="0"/>
              <a:t> (45minutes). </a:t>
            </a:r>
            <a:r>
              <a:rPr lang="en-US" sz="1200" kern="1200" dirty="0" smtClean="0">
                <a:solidFill>
                  <a:schemeClr val="tx1"/>
                </a:solidFill>
                <a:effectLst/>
                <a:latin typeface="+mn-lt"/>
                <a:ea typeface="+mn-ea"/>
                <a:cs typeface="+mn-cs"/>
              </a:rPr>
              <a:t>Facilitator:</a:t>
            </a:r>
            <a:r>
              <a:rPr lang="en-US" sz="1200" kern="1200" baseline="0" dirty="0" smtClean="0">
                <a:solidFill>
                  <a:schemeClr val="tx1"/>
                </a:solidFill>
                <a:effectLst/>
                <a:latin typeface="+mn-lt"/>
                <a:ea typeface="+mn-ea"/>
                <a:cs typeface="+mn-cs"/>
              </a:rPr>
              <a:t> If you are running late at this point, skip the review of the model unit. </a:t>
            </a:r>
            <a:r>
              <a:rPr lang="en-US" sz="1200" kern="1200" dirty="0" smtClean="0">
                <a:solidFill>
                  <a:schemeClr val="tx1"/>
                </a:solidFill>
                <a:effectLst/>
                <a:latin typeface="+mn-lt"/>
                <a:ea typeface="+mn-ea"/>
                <a:cs typeface="+mn-cs"/>
              </a:rPr>
              <a:t>Remind participants that there is a resource list</a:t>
            </a:r>
            <a:r>
              <a:rPr lang="en-US" sz="1200" kern="1200" baseline="0" dirty="0" smtClean="0">
                <a:solidFill>
                  <a:schemeClr val="tx1"/>
                </a:solidFill>
                <a:effectLst/>
                <a:latin typeface="+mn-lt"/>
                <a:ea typeface="+mn-ea"/>
                <a:cs typeface="+mn-cs"/>
              </a:rPr>
              <a:t> in the Participant Guide on page 24 that will direct them to good sources for rubrics.</a:t>
            </a:r>
          </a:p>
          <a:p>
            <a:pPr marL="0" marR="0" indent="0" algn="l" defTabSz="914400" rtl="0" eaLnBrk="1" fontAlgn="auto" latinLnBrk="0" hangingPunct="1">
              <a:lnSpc>
                <a:spcPct val="100000"/>
              </a:lnSpc>
              <a:spcBef>
                <a:spcPct val="0"/>
              </a:spcBef>
              <a:spcAft>
                <a:spcPts val="0"/>
              </a:spcAft>
              <a:buClrTx/>
              <a:buSzTx/>
              <a:buFontTx/>
              <a:buNone/>
              <a:tabLst/>
              <a:defRPr/>
            </a:pPr>
            <a:r>
              <a:rPr lang="en-US" i="1" baseline="0" dirty="0" smtClean="0"/>
              <a:t>Optional: Participants may record their thoughts in the Notepad section of the Participant Guide.</a:t>
            </a:r>
            <a:endParaRPr lang="en-US" sz="1200" kern="1200" dirty="0" smtClean="0">
              <a:solidFill>
                <a:schemeClr val="tx1"/>
              </a:solidFill>
              <a:effectLst/>
              <a:latin typeface="+mn-lt"/>
              <a:ea typeface="+mn-ea"/>
              <a:cs typeface="+mn-cs"/>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68</a:t>
            </a:fld>
            <a:endParaRPr lang="en-US" dirty="0"/>
          </a:p>
        </p:txBody>
      </p:sp>
    </p:spTree>
    <p:extLst>
      <p:ext uri="{BB962C8B-B14F-4D97-AF65-F5344CB8AC3E}">
        <p14:creationId xmlns:p14="http://schemas.microsoft.com/office/powerpoint/2010/main" val="10150830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69</a:t>
            </a:fld>
            <a:endParaRPr lang="en-US" dirty="0"/>
          </a:p>
        </p:txBody>
      </p:sp>
    </p:spTree>
    <p:extLst>
      <p:ext uri="{BB962C8B-B14F-4D97-AF65-F5344CB8AC3E}">
        <p14:creationId xmlns:p14="http://schemas.microsoft.com/office/powerpoint/2010/main" val="14445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7</a:t>
            </a:fld>
            <a:endParaRPr lang="en-US" dirty="0"/>
          </a:p>
        </p:txBody>
      </p:sp>
    </p:spTree>
    <p:extLst>
      <p:ext uri="{BB962C8B-B14F-4D97-AF65-F5344CB8AC3E}">
        <p14:creationId xmlns:p14="http://schemas.microsoft.com/office/powerpoint/2010/main" val="30181788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45</a:t>
            </a:r>
            <a:r>
              <a:rPr lang="en-US" baseline="0" dirty="0" smtClean="0"/>
              <a:t> minutes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70</a:t>
            </a:fld>
            <a:endParaRPr lang="en-US" dirty="0"/>
          </a:p>
        </p:txBody>
      </p:sp>
    </p:spTree>
    <p:extLst>
      <p:ext uri="{BB962C8B-B14F-4D97-AF65-F5344CB8AC3E}">
        <p14:creationId xmlns:p14="http://schemas.microsoft.com/office/powerpoint/2010/main" val="3249024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D68230-A138-4629-9948-A0EB83026769}" type="slidenum">
              <a:rPr lang="en-US"/>
              <a:pPr>
                <a:defRPr/>
              </a:pPr>
              <a:t>71</a:t>
            </a:fld>
            <a:endParaRPr lang="en-US" dirty="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8745643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Quickly show locations on template as participants</a:t>
            </a:r>
            <a:r>
              <a:rPr lang="en-US" baseline="0" dirty="0" smtClean="0"/>
              <a:t> follow along.  </a:t>
            </a:r>
          </a:p>
        </p:txBody>
      </p:sp>
      <p:sp>
        <p:nvSpPr>
          <p:cNvPr id="4" name="Header Placeholder 3"/>
          <p:cNvSpPr>
            <a:spLocks noGrp="1"/>
          </p:cNvSpPr>
          <p:nvPr>
            <p:ph type="hdr" sz="quarter" idx="10"/>
          </p:nvPr>
        </p:nvSpPr>
        <p:spPr/>
        <p:txBody>
          <a:bodyPr/>
          <a:lstStyle/>
          <a:p>
            <a:pPr>
              <a:defRPr/>
            </a:pPr>
            <a:r>
              <a:rPr lang="en-US" dirty="0" smtClean="0"/>
              <a:t>PCG Education</a:t>
            </a:r>
            <a:endParaRPr lang="en-US" dirty="0"/>
          </a:p>
        </p:txBody>
      </p:sp>
      <p:sp>
        <p:nvSpPr>
          <p:cNvPr id="5" name="Date Placeholder 4"/>
          <p:cNvSpPr>
            <a:spLocks noGrp="1"/>
          </p:cNvSpPr>
          <p:nvPr>
            <p:ph type="dt" idx="11"/>
          </p:nvPr>
        </p:nvSpPr>
        <p:spPr/>
        <p:txBody>
          <a:bodyPr/>
          <a:lstStyle/>
          <a:p>
            <a:pPr>
              <a:defRPr/>
            </a:pPr>
            <a:fld id="{E35955BF-D7B2-4D3D-AC72-CE976DAE7193}" type="datetime1">
              <a:rPr lang="en-US" smtClean="0"/>
              <a:pPr>
                <a:defRPr/>
              </a:pPr>
              <a:t>8/29/2014</a:t>
            </a:fld>
            <a:endParaRPr lang="en-US" dirty="0"/>
          </a:p>
        </p:txBody>
      </p:sp>
      <p:sp>
        <p:nvSpPr>
          <p:cNvPr id="6" name="Footer Placeholder 5"/>
          <p:cNvSpPr>
            <a:spLocks noGrp="1"/>
          </p:cNvSpPr>
          <p:nvPr>
            <p:ph type="ftr" sz="quarter" idx="12"/>
          </p:nvPr>
        </p:nvSpPr>
        <p:spPr/>
        <p:txBody>
          <a:bodyPr/>
          <a:lstStyle/>
          <a:p>
            <a:pPr>
              <a:defRPr/>
            </a:pPr>
            <a:r>
              <a:rPr lang="en-US" dirty="0" smtClean="0"/>
              <a:t>www.pcgeducation.com</a:t>
            </a:r>
            <a:endParaRPr lang="en-US" dirty="0"/>
          </a:p>
        </p:txBody>
      </p:sp>
      <p:sp>
        <p:nvSpPr>
          <p:cNvPr id="7" name="Slide Number Placeholder 6"/>
          <p:cNvSpPr>
            <a:spLocks noGrp="1"/>
          </p:cNvSpPr>
          <p:nvPr>
            <p:ph type="sldNum" sz="quarter" idx="13"/>
          </p:nvPr>
        </p:nvSpPr>
        <p:spPr/>
        <p:txBody>
          <a:bodyPr/>
          <a:lstStyle/>
          <a:p>
            <a:pPr>
              <a:defRPr/>
            </a:pPr>
            <a:fld id="{506631E7-A4D5-4DFB-8BF9-210C02978211}" type="slidenum">
              <a:rPr lang="en-US" smtClean="0"/>
              <a:pPr>
                <a:defRPr/>
              </a:pPr>
              <a:t>72</a:t>
            </a:fld>
            <a:endParaRPr lang="en-US" dirty="0"/>
          </a:p>
        </p:txBody>
      </p:sp>
    </p:spTree>
    <p:extLst>
      <p:ext uri="{BB962C8B-B14F-4D97-AF65-F5344CB8AC3E}">
        <p14:creationId xmlns:p14="http://schemas.microsoft.com/office/powerpoint/2010/main" val="34096783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Growing Success,</a:t>
            </a:r>
            <a:r>
              <a:rPr lang="en-US" baseline="0" dirty="0" smtClean="0"/>
              <a:t> Ontario Schools, 2010</a:t>
            </a:r>
            <a:endParaRPr lang="en-US" dirty="0" smtClean="0"/>
          </a:p>
          <a:p>
            <a:r>
              <a:rPr lang="en-US" dirty="0" smtClean="0"/>
              <a:t>http://www.edu.gov.on.ca/eng/policyfunding/growsuccess.pdf</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73</a:t>
            </a:fld>
            <a:endParaRPr lang="en-US" dirty="0"/>
          </a:p>
        </p:txBody>
      </p:sp>
    </p:spTree>
    <p:extLst>
      <p:ext uri="{BB962C8B-B14F-4D97-AF65-F5344CB8AC3E}">
        <p14:creationId xmlns:p14="http://schemas.microsoft.com/office/powerpoint/2010/main" val="33124483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Cyclical</a:t>
            </a:r>
            <a:r>
              <a:rPr lang="en-US" baseline="0" dirty="0" smtClean="0"/>
              <a:t> nature of formative assessment. Integrated into learning plan.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74</a:t>
            </a:fld>
            <a:endParaRPr lang="en-US" dirty="0"/>
          </a:p>
        </p:txBody>
      </p:sp>
    </p:spTree>
    <p:extLst>
      <p:ext uri="{BB962C8B-B14F-4D97-AF65-F5344CB8AC3E}">
        <p14:creationId xmlns:p14="http://schemas.microsoft.com/office/powerpoint/2010/main" val="27944459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Remind participants that this is a very good place to</a:t>
            </a:r>
            <a:r>
              <a:rPr lang="en-US" sz="1200" kern="1200" baseline="0" dirty="0" smtClean="0">
                <a:solidFill>
                  <a:schemeClr val="tx1"/>
                </a:solidFill>
                <a:effectLst/>
                <a:latin typeface="+mn-lt"/>
                <a:ea typeface="+mn-ea"/>
                <a:cs typeface="+mn-cs"/>
              </a:rPr>
              <a:t> check the alignment between standards and performance task. Do they find that in order for students to be successful on the performance task they would need to teach something that is not included in the established goals? Which would they change – the task? Or the goals?</a:t>
            </a:r>
          </a:p>
          <a:p>
            <a:pPr marL="0" marR="0" indent="0" algn="l" defTabSz="914400" rtl="0" eaLnBrk="1" fontAlgn="auto" latinLnBrk="0" hangingPunct="1">
              <a:lnSpc>
                <a:spcPct val="100000"/>
              </a:lnSpc>
              <a:spcBef>
                <a:spcPct val="0"/>
              </a:spcBef>
              <a:spcAft>
                <a:spcPts val="0"/>
              </a:spcAft>
              <a:buClrTx/>
              <a:buSzTx/>
              <a:buFontTx/>
              <a:buNone/>
              <a:tabLst/>
              <a:defRPr/>
            </a:pPr>
            <a:r>
              <a:rPr lang="en-US" i="1" baseline="0" dirty="0" smtClean="0"/>
              <a:t>Optional: Participants may record their thoughts in the Notepad section of the Participant Guide.</a:t>
            </a:r>
            <a:endParaRPr lang="en-US" sz="1200" kern="1200" dirty="0" smtClean="0">
              <a:solidFill>
                <a:schemeClr val="tx1"/>
              </a:solidFill>
              <a:effectLst/>
              <a:latin typeface="+mn-lt"/>
              <a:ea typeface="+mn-ea"/>
              <a:cs typeface="+mn-cs"/>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8/29/2014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75</a:t>
            </a:fld>
            <a:endParaRPr lang="en-US" dirty="0"/>
          </a:p>
        </p:txBody>
      </p:sp>
    </p:spTree>
    <p:extLst>
      <p:ext uri="{BB962C8B-B14F-4D97-AF65-F5344CB8AC3E}">
        <p14:creationId xmlns:p14="http://schemas.microsoft.com/office/powerpoint/2010/main" val="36248278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76</a:t>
            </a:fld>
            <a:endParaRPr lang="en-US" dirty="0"/>
          </a:p>
        </p:txBody>
      </p:sp>
    </p:spTree>
    <p:extLst>
      <p:ext uri="{BB962C8B-B14F-4D97-AF65-F5344CB8AC3E}">
        <p14:creationId xmlns:p14="http://schemas.microsoft.com/office/powerpoint/2010/main" val="273227799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30 minutes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77</a:t>
            </a:fld>
            <a:endParaRPr lang="en-US" dirty="0"/>
          </a:p>
        </p:txBody>
      </p:sp>
    </p:spTree>
    <p:extLst>
      <p:ext uri="{BB962C8B-B14F-4D97-AF65-F5344CB8AC3E}">
        <p14:creationId xmlns:p14="http://schemas.microsoft.com/office/powerpoint/2010/main" val="28104478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Just briefly review the process before beginning this</a:t>
            </a:r>
            <a:r>
              <a:rPr lang="en-US" baseline="0" dirty="0" smtClean="0"/>
              <a:t> activity.</a:t>
            </a:r>
            <a:endParaRPr lang="en-US" dirty="0" smtClean="0"/>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D3A76F68-A465-4F1F-A81C-2DA48BB2AFF5}" type="datetime1">
              <a:rPr lang="en-US" smtClean="0"/>
              <a:pPr>
                <a:defRPr/>
              </a:pPr>
              <a:t>8/29/2014</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7" name="Slide Number Placeholder 6"/>
          <p:cNvSpPr>
            <a:spLocks noGrp="1"/>
          </p:cNvSpPr>
          <p:nvPr>
            <p:ph type="sldNum" sz="quarter" idx="5"/>
          </p:nvPr>
        </p:nvSpPr>
        <p:spPr/>
        <p:txBody>
          <a:bodyPr/>
          <a:lstStyle/>
          <a:p>
            <a:pPr>
              <a:defRPr/>
            </a:pPr>
            <a:fld id="{40853EA6-3C6B-478C-B644-C7E9D4880874}" type="slidenum">
              <a:rPr lang="en-US" smtClean="0"/>
              <a:pPr>
                <a:defRPr/>
              </a:pPr>
              <a:t>78</a:t>
            </a:fld>
            <a:endParaRPr lang="en-US" dirty="0"/>
          </a:p>
        </p:txBody>
      </p:sp>
    </p:spTree>
    <p:extLst>
      <p:ext uri="{BB962C8B-B14F-4D97-AF65-F5344CB8AC3E}">
        <p14:creationId xmlns:p14="http://schemas.microsoft.com/office/powerpoint/2010/main" val="5684481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 will create</a:t>
            </a:r>
            <a:r>
              <a:rPr lang="en-US" baseline="0" dirty="0" smtClean="0"/>
              <a:t> a poster that lists the challenges they </a:t>
            </a:r>
            <a:r>
              <a:rPr lang="en-US" sz="1200" dirty="0" smtClean="0"/>
              <a:t>think teachers may face in creating or revising units </a:t>
            </a:r>
            <a:r>
              <a:rPr lang="en-US" sz="1200" b="0" dirty="0" smtClean="0"/>
              <a:t>and brainstorm ways to support them. Discuss what participants</a:t>
            </a:r>
            <a:r>
              <a:rPr lang="en-US" sz="1200" b="0" baseline="0" dirty="0" smtClean="0"/>
              <a:t> found most challenging.</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Optional: Participants may record their thoughts in the Notepad section of the Participant Guide.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79</a:t>
            </a:fld>
            <a:endParaRPr lang="en-US" dirty="0"/>
          </a:p>
        </p:txBody>
      </p:sp>
    </p:spTree>
    <p:extLst>
      <p:ext uri="{BB962C8B-B14F-4D97-AF65-F5344CB8AC3E}">
        <p14:creationId xmlns:p14="http://schemas.microsoft.com/office/powerpoint/2010/main" val="124211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Part</a:t>
            </a:r>
            <a:r>
              <a:rPr lang="en-US" baseline="0" dirty="0" smtClean="0"/>
              <a:t> 1: 20</a:t>
            </a:r>
            <a:r>
              <a:rPr lang="en-US" dirty="0" smtClean="0"/>
              <a:t> minutes</a:t>
            </a:r>
            <a:r>
              <a:rPr lang="en-US" baseline="0" dirty="0" smtClean="0"/>
              <a:t> </a:t>
            </a:r>
            <a:r>
              <a:rPr lang="en-US" dirty="0" smtClean="0"/>
              <a:t>total,</a:t>
            </a:r>
            <a:r>
              <a:rPr lang="en-US" baseline="0" dirty="0" smtClean="0"/>
              <a:t> including directions.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7BE3B105-BEAE-4170-BB65-C1C973462C25}" type="datetimeFigureOut">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8</a:t>
            </a:fld>
            <a:endParaRPr lang="en-US" dirty="0"/>
          </a:p>
        </p:txBody>
      </p:sp>
    </p:spTree>
    <p:extLst>
      <p:ext uri="{BB962C8B-B14F-4D97-AF65-F5344CB8AC3E}">
        <p14:creationId xmlns:p14="http://schemas.microsoft.com/office/powerpoint/2010/main" val="42316127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80</a:t>
            </a:fld>
            <a:endParaRPr lang="en-US" dirty="0"/>
          </a:p>
        </p:txBody>
      </p:sp>
    </p:spTree>
    <p:extLst>
      <p:ext uri="{BB962C8B-B14F-4D97-AF65-F5344CB8AC3E}">
        <p14:creationId xmlns:p14="http://schemas.microsoft.com/office/powerpoint/2010/main" val="5000202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20 minutes</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solidFill>
                  <a:prstClr val="black"/>
                </a:solidFill>
              </a:rPr>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solidFill>
                  <a:prstClr val="black"/>
                </a:solidFill>
                <a:latin typeface="Arial" pitchFamily="34" charset="0"/>
              </a:rPr>
              <a:pPr/>
              <a:t>8/29/2014</a:t>
            </a:fld>
            <a:endParaRPr lang="en-US" dirty="0" smtClean="0">
              <a:solidFill>
                <a:prstClr val="black"/>
              </a:solidFill>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solidFill>
                  <a:prstClr val="black"/>
                </a:solidFill>
              </a:rPr>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28417529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20 minutes for this activity; adjust time as needed.)</a:t>
            </a:r>
          </a:p>
          <a:p>
            <a:endParaRPr lang="en-US" dirty="0" smtClean="0"/>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8/29/2014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82</a:t>
            </a:fld>
            <a:endParaRPr lang="en-US" dirty="0"/>
          </a:p>
        </p:txBody>
      </p:sp>
    </p:spTree>
    <p:extLst>
      <p:ext uri="{BB962C8B-B14F-4D97-AF65-F5344CB8AC3E}">
        <p14:creationId xmlns:p14="http://schemas.microsoft.com/office/powerpoint/2010/main" val="16477637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10 minutes</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8/29/2014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83</a:t>
            </a:fld>
            <a:endParaRPr lang="en-US" dirty="0"/>
          </a:p>
        </p:txBody>
      </p:sp>
    </p:spTree>
    <p:extLst>
      <p:ext uri="{BB962C8B-B14F-4D97-AF65-F5344CB8AC3E}">
        <p14:creationId xmlns:p14="http://schemas.microsoft.com/office/powerpoint/2010/main" val="10757409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Post-Assessment will be the same as the Pre-Assessment they took at the beginning of the session. This assessment is to gauge their learning based on the activities of the morning. They will find the Post-Assessment in the Participant Guide </a:t>
            </a:r>
            <a:r>
              <a:rPr lang="en-US" b="1" dirty="0" smtClean="0"/>
              <a:t>(3-4 minutes)</a:t>
            </a:r>
            <a:r>
              <a:rPr lang="en-US" b="0" dirty="0" smtClean="0"/>
              <a:t>.</a:t>
            </a:r>
            <a:r>
              <a:rPr lang="en-US" dirty="0" smtClean="0"/>
              <a:t> </a:t>
            </a:r>
          </a:p>
          <a:p>
            <a:endParaRPr lang="en-US" dirty="0"/>
          </a:p>
          <a:p>
            <a:r>
              <a:rPr lang="en-US" dirty="0" smtClean="0"/>
              <a:t>Ask 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8/29/2014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84</a:t>
            </a:fld>
            <a:endParaRPr lang="en-US" dirty="0"/>
          </a:p>
        </p:txBody>
      </p:sp>
    </p:spTree>
    <p:extLst>
      <p:ext uri="{BB962C8B-B14F-4D97-AF65-F5344CB8AC3E}">
        <p14:creationId xmlns:p14="http://schemas.microsoft.com/office/powerpoint/2010/main" val="42744877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Remind participants to complete the online</a:t>
            </a:r>
            <a:r>
              <a:rPr lang="en-US" baseline="0" dirty="0" smtClean="0"/>
              <a:t> Session Evaluation. </a:t>
            </a:r>
            <a:endParaRPr lang="en-US" dirty="0"/>
          </a:p>
          <a:p>
            <a:r>
              <a:rPr lang="en-US" dirty="0" smtClean="0"/>
              <a:t>Ask 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8/29/2014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85</a:t>
            </a:fld>
            <a:endParaRPr lang="en-US" dirty="0"/>
          </a:p>
        </p:txBody>
      </p:sp>
    </p:spTree>
    <p:extLst>
      <p:ext uri="{BB962C8B-B14F-4D97-AF65-F5344CB8AC3E}">
        <p14:creationId xmlns:p14="http://schemas.microsoft.com/office/powerpoint/2010/main" val="5589383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a:t>
            </a:r>
            <a:r>
              <a:rPr lang="en-US" baseline="0" dirty="0" smtClean="0"/>
              <a:t> smarterbalanced.org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86</a:t>
            </a:fld>
            <a:endParaRPr lang="en-US" dirty="0"/>
          </a:p>
        </p:txBody>
      </p:sp>
    </p:spTree>
    <p:extLst>
      <p:ext uri="{BB962C8B-B14F-4D97-AF65-F5344CB8AC3E}">
        <p14:creationId xmlns:p14="http://schemas.microsoft.com/office/powerpoint/2010/main" val="3808078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88</a:t>
            </a:fld>
            <a:endParaRPr lang="en-US" dirty="0"/>
          </a:p>
        </p:txBody>
      </p:sp>
    </p:spTree>
    <p:extLst>
      <p:ext uri="{BB962C8B-B14F-4D97-AF65-F5344CB8AC3E}">
        <p14:creationId xmlns:p14="http://schemas.microsoft.com/office/powerpoint/2010/main" val="229854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42289">
              <a:spcBef>
                <a:spcPct val="0"/>
              </a:spcBef>
              <a:defRPr/>
            </a:pPr>
            <a:r>
              <a:rPr lang="en-US" dirty="0" smtClean="0"/>
              <a:t>Briefly</a:t>
            </a:r>
            <a:r>
              <a:rPr lang="en-US" baseline="0" dirty="0" smtClean="0"/>
              <a:t> r</a:t>
            </a:r>
            <a:r>
              <a:rPr lang="en-US" dirty="0" smtClean="0"/>
              <a:t>eview Modules 1, 2, and 3’s</a:t>
            </a:r>
            <a:r>
              <a:rPr lang="en-US" baseline="0" dirty="0" smtClean="0"/>
              <a:t> a</a:t>
            </a:r>
            <a:r>
              <a:rPr lang="en-US" dirty="0" smtClean="0"/>
              <a:t>ctivities. </a:t>
            </a:r>
            <a:r>
              <a:rPr lang="en-US" baseline="0" dirty="0" smtClean="0"/>
              <a:t>Participants will have a list of these in their Participant Guides, so this is just a memory jogger because of the three month hiatus between modules.</a:t>
            </a:r>
          </a:p>
          <a:p>
            <a:pPr defTabSz="942289">
              <a:spcBef>
                <a:spcPct val="0"/>
              </a:spcBef>
              <a:defRPr/>
            </a:pPr>
            <a:endParaRPr lang="en-US" dirty="0" smtClean="0"/>
          </a:p>
          <a:p>
            <a:pPr marL="173113" indent="-173113" defTabSz="942289">
              <a:spcBef>
                <a:spcPct val="0"/>
              </a:spcBef>
              <a:buFont typeface="Arial" panose="020B0604020202020204" pitchFamily="34" charset="0"/>
              <a:buChar char="•"/>
              <a:defRPr/>
            </a:pPr>
            <a:r>
              <a:rPr lang="en-US" dirty="0" smtClean="0"/>
              <a:t>Purpose</a:t>
            </a:r>
            <a:r>
              <a:rPr lang="en-US" baseline="0" dirty="0" smtClean="0"/>
              <a:t> of Module 1 was to establish a baseline of information for future modules, deepen our understanding through collaborative discussion, and ensure that all coaches were able to share the same information with educators in their schools and districts about the ELA &amp; Literacy Standards and Instructional Shifts</a:t>
            </a:r>
            <a:r>
              <a:rPr lang="en-US" dirty="0" smtClean="0"/>
              <a:t>.</a:t>
            </a:r>
          </a:p>
          <a:p>
            <a:pPr marL="173113" indent="-173113" defTabSz="942289">
              <a:spcBef>
                <a:spcPct val="0"/>
              </a:spcBef>
              <a:buFont typeface="Arial" panose="020B0604020202020204" pitchFamily="34" charset="0"/>
              <a:buChar char="•"/>
              <a:defRPr/>
            </a:pPr>
            <a:endParaRPr lang="en-US" dirty="0" smtClean="0"/>
          </a:p>
          <a:p>
            <a:pPr marL="173113" indent="-173113" defTabSz="942289">
              <a:spcBef>
                <a:spcPct val="0"/>
              </a:spcBef>
              <a:buFont typeface="Arial" panose="020B0604020202020204" pitchFamily="34" charset="0"/>
              <a:buChar char="•"/>
              <a:defRPr/>
            </a:pPr>
            <a:r>
              <a:rPr lang="en-US" dirty="0" smtClean="0"/>
              <a:t>In</a:t>
            </a:r>
            <a:r>
              <a:rPr lang="en-US" baseline="0" dirty="0" smtClean="0"/>
              <a:t> Module 2, we dug deeply into close reading and </a:t>
            </a:r>
            <a:r>
              <a:rPr lang="en-US" baseline="0" smtClean="0"/>
              <a:t>text-dependent questions</a:t>
            </a:r>
            <a:r>
              <a:rPr lang="en-US" baseline="0" dirty="0" smtClean="0"/>
              <a:t>, academic language, and text-based discussion as we created elements of a lesson. We also learned about planning lessons with Universal Design for Learning.</a:t>
            </a:r>
          </a:p>
          <a:p>
            <a:pPr marL="173113" indent="-173113" defTabSz="942289">
              <a:spcBef>
                <a:spcPct val="0"/>
              </a:spcBef>
              <a:buFont typeface="Arial" panose="020B0604020202020204" pitchFamily="34" charset="0"/>
              <a:buChar char="•"/>
              <a:defRPr/>
            </a:pPr>
            <a:endParaRPr lang="en-US" baseline="0" dirty="0" smtClean="0"/>
          </a:p>
          <a:p>
            <a:pPr marL="173113" indent="-173113" defTabSz="942289">
              <a:spcBef>
                <a:spcPct val="0"/>
              </a:spcBef>
              <a:buFont typeface="Arial" panose="020B0604020202020204" pitchFamily="34" charset="0"/>
              <a:buChar char="•"/>
              <a:defRPr/>
            </a:pPr>
            <a:r>
              <a:rPr lang="en-US" baseline="0" dirty="0" smtClean="0"/>
              <a:t>Module 3 focused on writing, especially writing with evidence. Participants traced the vertical progression of the three genres of writing and looked at the grade level requirements for research.</a:t>
            </a:r>
          </a:p>
          <a:p>
            <a:pPr marL="173113" indent="-173113" defTabSz="942289">
              <a:spcBef>
                <a:spcPct val="0"/>
              </a:spcBef>
              <a:buFont typeface="Arial" panose="020B0604020202020204" pitchFamily="34" charset="0"/>
              <a:buChar char="•"/>
              <a:defRPr/>
            </a:pPr>
            <a:endParaRPr lang="en-US" baseline="0" dirty="0" smtClean="0"/>
          </a:p>
          <a:p>
            <a:pPr marL="173113" indent="-173113" defTabSz="942289">
              <a:spcBef>
                <a:spcPct val="0"/>
              </a:spcBef>
              <a:buFont typeface="Arial" panose="020B0604020202020204" pitchFamily="34" charset="0"/>
              <a:buChar char="•"/>
              <a:defRPr/>
            </a:pPr>
            <a:r>
              <a:rPr lang="en-US" baseline="0" dirty="0" smtClean="0"/>
              <a:t>In each module, CT Core Standards District Coaches discussed how they could support their colleagues in implementing the standards and shifts, and had an opportunity to plan together.</a:t>
            </a:r>
            <a:endParaRPr lang="en-US" dirty="0" smtClean="0"/>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8/29/2014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9</a:t>
            </a:fld>
            <a:endParaRPr lang="en-US" dirty="0"/>
          </a:p>
        </p:txBody>
      </p:sp>
    </p:spTree>
    <p:extLst>
      <p:ext uri="{BB962C8B-B14F-4D97-AF65-F5344CB8AC3E}">
        <p14:creationId xmlns:p14="http://schemas.microsoft.com/office/powerpoint/2010/main" val="260602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7772400" y="6019800"/>
            <a:ext cx="914400" cy="365125"/>
          </a:xfrm>
        </p:spPr>
        <p:txBody>
          <a:bodyPr/>
          <a:lstStyle>
            <a:lvl1pPr>
              <a:defRPr/>
            </a:lvl1pPr>
          </a:lstStyle>
          <a:p>
            <a:pPr>
              <a:defRPr/>
            </a:pPr>
            <a:fld id="{89B261EF-24E7-4286-97C7-81257D0A83CF}" type="slidenum">
              <a:rPr lang="en-US"/>
              <a:pPr>
                <a:defRPr/>
              </a:pPr>
              <a:t>‹#›</a:t>
            </a:fld>
            <a:endParaRPr lang="en-US" dirty="0"/>
          </a:p>
        </p:txBody>
      </p:sp>
    </p:spTree>
    <p:extLst>
      <p:ext uri="{BB962C8B-B14F-4D97-AF65-F5344CB8AC3E}">
        <p14:creationId xmlns:p14="http://schemas.microsoft.com/office/powerpoint/2010/main" val="313985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pic>
        <p:nvPicPr>
          <p:cNvPr id="4" name="Picture 7" descr="FL Common Core_slide5.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Content Placeholder 2"/>
          <p:cNvSpPr>
            <a:spLocks noGrp="1"/>
          </p:cNvSpPr>
          <p:nvPr>
            <p:ph idx="1"/>
          </p:nvPr>
        </p:nvSpPr>
        <p:spPr>
          <a:xfrm>
            <a:off x="457200" y="1295400"/>
            <a:ext cx="7848600" cy="40386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6858000" cy="655638"/>
          </a:xfrm>
        </p:spPr>
        <p:txBody>
          <a:bodyPr>
            <a:noAutofit/>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pPr>
              <a:defRPr/>
            </a:pPr>
            <a:fld id="{E79DD212-8C5B-45AF-A324-258777B5B133}" type="slidenum">
              <a:rPr lang="en-US"/>
              <a:pPr>
                <a:defRPr/>
              </a:pPr>
              <a:t>‹#›</a:t>
            </a:fld>
            <a:endParaRPr lang="en-US" dirty="0"/>
          </a:p>
        </p:txBody>
      </p:sp>
    </p:spTree>
    <p:extLst>
      <p:ext uri="{BB962C8B-B14F-4D97-AF65-F5344CB8AC3E}">
        <p14:creationId xmlns:p14="http://schemas.microsoft.com/office/powerpoint/2010/main" val="63695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sz="3200">
                <a:solidFill>
                  <a:srgbClr val="214291"/>
                </a:solidFill>
              </a:defRPr>
            </a:lvl1pPr>
          </a:lstStyle>
          <a:p>
            <a:r>
              <a:rPr lang="en-US" smtClean="0"/>
              <a:t>Click to edit Master title style</a:t>
            </a:r>
            <a:endParaRPr lang="en-US" dirty="0"/>
          </a:p>
        </p:txBody>
      </p:sp>
      <p:sp>
        <p:nvSpPr>
          <p:cNvPr id="4"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7772400" y="6019800"/>
            <a:ext cx="914400" cy="365125"/>
          </a:xfrm>
        </p:spPr>
        <p:txBody>
          <a:bodyPr/>
          <a:lstStyle>
            <a:lvl1pPr>
              <a:defRPr/>
            </a:lvl1pPr>
          </a:lstStyle>
          <a:p>
            <a:pPr>
              <a:defRPr/>
            </a:pPr>
            <a:fld id="{3DDEEB67-21FA-4246-A5F1-85945CB0DDA9}" type="slidenum">
              <a:rPr lang="en-US"/>
              <a:pPr>
                <a:defRPr/>
              </a:pPr>
              <a:t>‹#›</a:t>
            </a:fld>
            <a:endParaRPr lang="en-US" dirty="0"/>
          </a:p>
        </p:txBody>
      </p:sp>
    </p:spTree>
    <p:extLst>
      <p:ext uri="{BB962C8B-B14F-4D97-AF65-F5344CB8AC3E}">
        <p14:creationId xmlns:p14="http://schemas.microsoft.com/office/powerpoint/2010/main" val="1842922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6" descr="FL Common Core_v3_slide4.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686B3373-2011-4B00-8622-1F14BFBCD868}" type="slidenum">
              <a:rPr lang="en-US"/>
              <a:pPr>
                <a:defRPr/>
              </a:pPr>
              <a:t>‹#›</a:t>
            </a:fld>
            <a:endParaRPr lang="en-US" dirty="0"/>
          </a:p>
        </p:txBody>
      </p:sp>
    </p:spTree>
    <p:extLst>
      <p:ext uri="{BB962C8B-B14F-4D97-AF65-F5344CB8AC3E}">
        <p14:creationId xmlns:p14="http://schemas.microsoft.com/office/powerpoint/2010/main" val="2971461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smtClean="0"/>
              <a:t>Connecticut Core Standards </a:t>
            </a:r>
            <a:r>
              <a:rPr lang="en-US" b="1" i="1" dirty="0" smtClean="0"/>
              <a:t>Systems of Professional Learning</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95C78F6C-5F37-4841-ACBE-E9209F23264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0" y="4620065"/>
            <a:ext cx="1371600" cy="1638300"/>
          </a:xfrm>
          <a:prstGeom prst="rect">
            <a:avLst/>
          </a:prstGeom>
        </p:spPr>
      </p:pic>
      <p:sp>
        <p:nvSpPr>
          <p:cNvPr id="8" name="Title 1"/>
          <p:cNvSpPr>
            <a:spLocks noGrp="1"/>
          </p:cNvSpPr>
          <p:nvPr>
            <p:ph type="title" hasCustomPrompt="1"/>
          </p:nvPr>
        </p:nvSpPr>
        <p:spPr>
          <a:xfrm>
            <a:off x="628650" y="937419"/>
            <a:ext cx="7886700" cy="1325563"/>
          </a:xfrm>
        </p:spPr>
        <p:txBody>
          <a:bodyPr/>
          <a:lstStyle>
            <a:lvl1pPr algn="ctr">
              <a:defRPr>
                <a:solidFill>
                  <a:schemeClr val="bg1"/>
                </a:solidFill>
              </a:defRPr>
            </a:lvl1pPr>
          </a:lstStyle>
          <a:p>
            <a:r>
              <a:rPr lang="en-US" dirty="0" smtClean="0"/>
              <a:t>Thank You!</a:t>
            </a:r>
            <a:endParaRPr lang="en-US" dirty="0"/>
          </a:p>
        </p:txBody>
      </p:sp>
    </p:spTree>
    <p:extLst>
      <p:ext uri="{BB962C8B-B14F-4D97-AF65-F5344CB8AC3E}">
        <p14:creationId xmlns:p14="http://schemas.microsoft.com/office/powerpoint/2010/main" val="3302812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219200"/>
            <a:ext cx="7620000" cy="5257800"/>
          </a:xfrm>
        </p:spPr>
        <p:txBody>
          <a:bodyPr>
            <a:normAutofit/>
          </a:bodyPr>
          <a:lstStyle/>
          <a:p>
            <a:pPr lvl="0"/>
            <a:endParaRPr lang="en-US" noProof="0" dirty="0" smtClean="0"/>
          </a:p>
        </p:txBody>
      </p:sp>
    </p:spTree>
    <p:extLst>
      <p:ext uri="{BB962C8B-B14F-4D97-AF65-F5344CB8AC3E}">
        <p14:creationId xmlns:p14="http://schemas.microsoft.com/office/powerpoint/2010/main" val="2550770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with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0"/>
            <a:ext cx="6324600" cy="1082618"/>
          </a:xfrm>
        </p:spPr>
        <p:txBody>
          <a:bodyPr>
            <a:noAutofit/>
          </a:bodyPr>
          <a:lstStyle>
            <a:lvl1pPr>
              <a:defRPr sz="3600">
                <a:solidFill>
                  <a:schemeClr val="bg1"/>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4F3F0ED-5301-444F-822B-A5BAEE12A09F}" type="slidenum">
              <a:rPr lang="en-US" smtClean="0"/>
              <a:pPr/>
              <a:t>‹#›</a:t>
            </a:fld>
            <a:endParaRPr lang="en-US" dirty="0"/>
          </a:p>
        </p:txBody>
      </p:sp>
      <p:sp>
        <p:nvSpPr>
          <p:cNvPr id="9" name="Content Placeholder 2"/>
          <p:cNvSpPr>
            <a:spLocks noGrp="1"/>
          </p:cNvSpPr>
          <p:nvPr>
            <p:ph idx="1"/>
          </p:nvPr>
        </p:nvSpPr>
        <p:spPr>
          <a:xfrm>
            <a:off x="457200" y="1371601"/>
            <a:ext cx="8229600" cy="4648199"/>
          </a:xfrm>
        </p:spPr>
        <p:txBody>
          <a:bodyPr>
            <a:no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8426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790615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228380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316203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41475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037956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303544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012027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260326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122263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419931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8610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9.png"/><Relationship Id="rId4" Type="http://schemas.openxmlformats.org/officeDocument/2006/relationships/slideLayout" Target="../slideLayouts/slideLayout22.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21"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2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 id="2147483740" r:id="rId12"/>
    <p:sldLayoutId id="2147483741" r:id="rId13"/>
    <p:sldLayoutId id="2147483742" r:id="rId14"/>
    <p:sldLayoutId id="2147483743" r:id="rId15"/>
    <p:sldLayoutId id="2147483744" r:id="rId16"/>
    <p:sldLayoutId id="2147483746" r:id="rId17"/>
    <p:sldLayoutId id="2147483747" r:id="rId18"/>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0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6.png"/><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youtube.com/watch?v=hW3TqIfxUmo"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6.png"/><Relationship Id="rId7" Type="http://schemas.openxmlformats.org/officeDocument/2006/relationships/diagramQuickStyle" Target="../diagrams/quickStyle6.xml"/><Relationship Id="rId2" Type="http://schemas.openxmlformats.org/officeDocument/2006/relationships/notesSlide" Target="../notesSlides/notesSlide19.xml"/><Relationship Id="rId1" Type="http://schemas.openxmlformats.org/officeDocument/2006/relationships/slideLayout" Target="../slideLayouts/slideLayout25.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hyperlink" Target="http://www.youtube.com/watch?v=hW3TqIfxUmo" TargetMode="External"/><Relationship Id="rId9" Type="http://schemas.microsoft.com/office/2007/relationships/diagramDrawing" Target="../diagrams/drawing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hyperlink" Target="http://www.youtube.com/watch?v=hW3TqIfxUmo" TargetMode="Externa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www.brainyquote.com/quotes/quotes/s/stephenhaw124516.html"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hyperlink" Target="http://grantwiggins.wordpress.com/2012/02/02/a-summary-of-our-views-and-tips-on-transfer-goals-in-planning-and-teaching"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orestandards.org/ELA-Literacy/introduction/students-who-are-college-and-career-ready-in-reading-writing-speaking-listening-language/"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www.youtube.com/watch?v=hW3TqIfxUmo"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1.xml"/><Relationship Id="rId4" Type="http://schemas.openxmlformats.org/officeDocument/2006/relationships/hyperlink" Target="http://www.youtube.com/watch?v=hW3TqIfxUmo"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www.corestandards.org/ELA-Literacy/RH/11-12/1/"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watch?v=dRAOefIDcx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2.xml.rels><?xml version="1.0" encoding="UTF-8" standalone="yes"?>
<Relationships xmlns="http://schemas.openxmlformats.org/package/2006/relationships"><Relationship Id="rId3" Type="http://schemas.openxmlformats.org/officeDocument/2006/relationships/hyperlink" Target="http://www.nciea.org/publications/CRM_ELA_KH11.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www.youtube.com/watch?v=hW3TqIfxUmo" TargetMode="External"/><Relationship Id="rId4" Type="http://schemas.openxmlformats.org/officeDocument/2006/relationships/image" Target="../media/image1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www.youtube.com/watch?v=hW3TqIfxUmo" TargetMode="External"/><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youtube.com/watch?v=hW3TqIfxUmo" TargetMode="External"/><Relationship Id="rId4" Type="http://schemas.openxmlformats.org/officeDocument/2006/relationships/image" Target="../media/image13.png"/></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8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1.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3.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urveys.pcgus.com/s3/CT-ELA-Module-4-6-12"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7.xml.rels><?xml version="1.0" encoding="UTF-8" standalone="yes"?>
<Relationships xmlns="http://schemas.openxmlformats.org/package/2006/relationships"><Relationship Id="rId8" Type="http://schemas.openxmlformats.org/officeDocument/2006/relationships/hyperlink" Target="http://www.americaachieves.org/" TargetMode="External"/><Relationship Id="rId3" Type="http://schemas.openxmlformats.org/officeDocument/2006/relationships/image" Target="../media/image12.png"/><Relationship Id="rId7" Type="http://schemas.openxmlformats.org/officeDocument/2006/relationships/image" Target="../media/image23.png"/><Relationship Id="rId2" Type="http://schemas.openxmlformats.org/officeDocument/2006/relationships/hyperlink" Target="http://ctcorestandards.org/" TargetMode="External"/><Relationship Id="rId1" Type="http://schemas.openxmlformats.org/officeDocument/2006/relationships/slideLayout" Target="../slideLayouts/slideLayout5.xml"/><Relationship Id="rId6" Type="http://schemas.openxmlformats.org/officeDocument/2006/relationships/hyperlink" Target="http://www.achievethecore.org/" TargetMode="External"/><Relationship Id="rId11" Type="http://schemas.openxmlformats.org/officeDocument/2006/relationships/image" Target="../media/image5.png"/><Relationship Id="rId5" Type="http://schemas.openxmlformats.org/officeDocument/2006/relationships/image" Target="../media/image22.png"/><Relationship Id="rId10" Type="http://schemas.openxmlformats.org/officeDocument/2006/relationships/image" Target="../media/image4.png"/><Relationship Id="rId4" Type="http://schemas.openxmlformats.org/officeDocument/2006/relationships/hyperlink" Target="http://www.engageny.org/" TargetMode="External"/><Relationship Id="rId9" Type="http://schemas.openxmlformats.org/officeDocument/2006/relationships/image" Target="../media/image2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207968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8" y="3644365"/>
            <a:ext cx="7681913" cy="461665"/>
          </a:xfrm>
        </p:spPr>
        <p:txBody>
          <a:bodyPr/>
          <a:lstStyle/>
          <a:p>
            <a:pPr lvl="0"/>
            <a:r>
              <a:rPr lang="en-US" sz="4000" dirty="0" smtClean="0"/>
              <a:t>Systems of Professional Learning</a:t>
            </a:r>
          </a:p>
        </p:txBody>
      </p:sp>
      <p:sp>
        <p:nvSpPr>
          <p:cNvPr id="7" name="Subtitle 5"/>
          <p:cNvSpPr txBox="1">
            <a:spLocks/>
          </p:cNvSpPr>
          <p:nvPr/>
        </p:nvSpPr>
        <p:spPr>
          <a:xfrm>
            <a:off x="723900" y="4422716"/>
            <a:ext cx="8046613" cy="5355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4 Grades 6–12: Focus on Unit Design</a:t>
            </a: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1: </a:t>
            </a:r>
            <a:br>
              <a:rPr lang="en-US" sz="4000" dirty="0" smtClean="0"/>
            </a:br>
            <a:r>
              <a:rPr lang="en-US" sz="4000" dirty="0" smtClean="0"/>
              <a:t>Sharing Successes and Challenges</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10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40938576"/>
              </p:ext>
            </p:extLst>
          </p:nvPr>
        </p:nvGraphicFramePr>
        <p:xfrm>
          <a:off x="381000" y="1468630"/>
          <a:ext cx="8569818" cy="443480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569818"/>
              </a:tblGrid>
              <a:tr h="428503">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Activity 1: Sharing Modules 1, 2, and 3</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760892">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defRPr/>
                      </a:pPr>
                      <a:r>
                        <a:rPr lang="en-US" sz="2400" kern="1200" dirty="0" smtClean="0">
                          <a:solidFill>
                            <a:schemeClr val="dk1"/>
                          </a:solidFill>
                          <a:effectLst/>
                          <a:latin typeface="+mn-lt"/>
                          <a:ea typeface="+mn-ea"/>
                          <a:cs typeface="+mn-cs"/>
                        </a:rPr>
                        <a:t>Use the list “Key Understandings: CCS-ELA</a:t>
                      </a:r>
                      <a:r>
                        <a:rPr lang="en-US" sz="2400" kern="1200" baseline="0" dirty="0" smtClean="0">
                          <a:solidFill>
                            <a:schemeClr val="dk1"/>
                          </a:solidFill>
                          <a:effectLst/>
                          <a:latin typeface="+mn-lt"/>
                          <a:ea typeface="+mn-ea"/>
                          <a:cs typeface="+mn-cs"/>
                        </a:rPr>
                        <a:t> &amp; Literacy </a:t>
                      </a:r>
                      <a:r>
                        <a:rPr lang="en-US" sz="2400" kern="1200" dirty="0" smtClean="0">
                          <a:solidFill>
                            <a:schemeClr val="dk1"/>
                          </a:solidFill>
                          <a:effectLst/>
                          <a:latin typeface="+mn-lt"/>
                          <a:ea typeface="+mn-ea"/>
                          <a:cs typeface="+mn-cs"/>
                        </a:rPr>
                        <a:t>Topics from Modules 1, 2, and 3” to reflect on what you were able to share from the first three </a:t>
                      </a:r>
                      <a:r>
                        <a:rPr lang="en-US" sz="2400" kern="1200" baseline="0" dirty="0" smtClean="0">
                          <a:solidFill>
                            <a:schemeClr val="dk1"/>
                          </a:solidFill>
                          <a:effectLst/>
                          <a:latin typeface="+mn-lt"/>
                          <a:ea typeface="+mn-ea"/>
                          <a:cs typeface="+mn-cs"/>
                        </a:rPr>
                        <a:t>modules.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defRPr/>
                      </a:pPr>
                      <a:r>
                        <a:rPr lang="en-US" sz="2400" kern="1200" baseline="0" dirty="0" smtClean="0">
                          <a:solidFill>
                            <a:schemeClr val="dk1"/>
                          </a:solidFill>
                          <a:effectLst/>
                          <a:latin typeface="+mn-lt"/>
                          <a:ea typeface="+mn-ea"/>
                          <a:cs typeface="+mn-cs"/>
                        </a:rPr>
                        <a:t>On a scale of </a:t>
                      </a:r>
                      <a:r>
                        <a:rPr lang="en-US" sz="2400" kern="1200" dirty="0" smtClean="0">
                          <a:solidFill>
                            <a:schemeClr val="dk1"/>
                          </a:solidFill>
                          <a:effectLst/>
                          <a:latin typeface="+mn-lt"/>
                          <a:ea typeface="+mn-ea"/>
                          <a:cs typeface="+mn-cs"/>
                        </a:rPr>
                        <a:t>1–4 (next slide), choose the</a:t>
                      </a:r>
                      <a:r>
                        <a:rPr lang="en-US" sz="2400" kern="1200" baseline="0" dirty="0" smtClean="0">
                          <a:solidFill>
                            <a:schemeClr val="dk1"/>
                          </a:solidFill>
                          <a:effectLst/>
                          <a:latin typeface="+mn-lt"/>
                          <a:ea typeface="+mn-ea"/>
                          <a:cs typeface="+mn-cs"/>
                        </a:rPr>
                        <a:t> rating that best describes you (and your school/district). P</a:t>
                      </a:r>
                      <a:r>
                        <a:rPr lang="en-US" sz="2400" kern="1200" dirty="0" smtClean="0">
                          <a:solidFill>
                            <a:schemeClr val="dk1"/>
                          </a:solidFill>
                          <a:effectLst/>
                          <a:latin typeface="+mn-lt"/>
                          <a:ea typeface="+mn-ea"/>
                          <a:cs typeface="+mn-cs"/>
                        </a:rPr>
                        <a:t>lace that number on a sticky note.</a:t>
                      </a:r>
                      <a:endParaRPr lang="en-US" sz="2400" kern="1200" baseline="0" dirty="0" smtClean="0">
                        <a:solidFill>
                          <a:schemeClr val="dk1"/>
                        </a:solidFill>
                        <a:effectLst/>
                        <a:latin typeface="+mn-lt"/>
                        <a:ea typeface="+mn-ea"/>
                        <a:cs typeface="+mn-cs"/>
                      </a:endParaRPr>
                    </a:p>
                    <a:p>
                      <a:pPr marL="457200" marR="0" lvl="0" indent="-457200" algn="l" defTabSz="914400" rtl="0" eaLnBrk="1" fontAlgn="base" latinLnBrk="0" hangingPunct="1">
                        <a:lnSpc>
                          <a:spcPct val="100000"/>
                        </a:lnSpc>
                        <a:spcBef>
                          <a:spcPct val="0"/>
                        </a:spcBef>
                        <a:spcAft>
                          <a:spcPts val="600"/>
                        </a:spcAft>
                        <a:buClrTx/>
                        <a:buSzTx/>
                        <a:buFontTx/>
                        <a:buAutoNum type="arabicPeriod"/>
                        <a:tabLst/>
                        <a:defRPr/>
                      </a:pPr>
                      <a:r>
                        <a:rPr lang="en-US" sz="2400" kern="1200" dirty="0" smtClean="0">
                          <a:solidFill>
                            <a:schemeClr val="dk1"/>
                          </a:solidFill>
                          <a:effectLst/>
                          <a:latin typeface="+mn-lt"/>
                          <a:ea typeface="+mn-ea"/>
                          <a:cs typeface="+mn-cs"/>
                        </a:rPr>
                        <a:t>Form groups of 4 with members who have selected different rating</a:t>
                      </a:r>
                      <a:r>
                        <a:rPr lang="en-US" sz="2400" kern="1200" baseline="0" dirty="0" smtClean="0">
                          <a:solidFill>
                            <a:schemeClr val="dk1"/>
                          </a:solidFill>
                          <a:effectLst/>
                          <a:latin typeface="+mn-lt"/>
                          <a:ea typeface="+mn-ea"/>
                          <a:cs typeface="+mn-cs"/>
                        </a:rPr>
                        <a:t> levels. </a:t>
                      </a:r>
                      <a:endParaRPr lang="en-US" sz="2400" kern="1200" dirty="0" smtClean="0">
                        <a:solidFill>
                          <a:schemeClr val="dk1"/>
                        </a:solidFill>
                        <a:effectLst/>
                        <a:latin typeface="+mn-lt"/>
                        <a:ea typeface="+mn-ea"/>
                        <a:cs typeface="+mn-cs"/>
                      </a:endParaRPr>
                    </a:p>
                    <a:p>
                      <a:pPr marL="457200" marR="0" lvl="0" indent="-457200" algn="l" defTabSz="914400" rtl="0" eaLnBrk="1" fontAlgn="base" latinLnBrk="0" hangingPunct="1">
                        <a:lnSpc>
                          <a:spcPct val="100000"/>
                        </a:lnSpc>
                        <a:spcBef>
                          <a:spcPct val="0"/>
                        </a:spcBef>
                        <a:spcAft>
                          <a:spcPts val="600"/>
                        </a:spcAft>
                        <a:buClrTx/>
                        <a:buSzTx/>
                        <a:buFontTx/>
                        <a:buAutoNum type="arabicPeriod"/>
                        <a:tabLst/>
                        <a:defRPr/>
                      </a:pPr>
                      <a:r>
                        <a:rPr lang="en-US" sz="2400" kern="1200" baseline="0" dirty="0" smtClean="0">
                          <a:solidFill>
                            <a:schemeClr val="dk1"/>
                          </a:solidFill>
                          <a:effectLst/>
                          <a:latin typeface="+mn-lt"/>
                          <a:ea typeface="+mn-ea"/>
                          <a:cs typeface="+mn-cs"/>
                        </a:rPr>
                        <a:t>Discuss with your group, sharing both ideas and challenges. Be sure to ask questions of each other. </a:t>
                      </a:r>
                      <a:endParaRPr lang="en-US" sz="2400" kern="1200" dirty="0" smtClean="0">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914221" y="5485101"/>
            <a:ext cx="861717" cy="929662"/>
          </a:xfrm>
          <a:prstGeom prst="rect">
            <a:avLst/>
          </a:prstGeom>
          <a:noFill/>
          <a:ln w="9525">
            <a:noFill/>
            <a:miter lim="800000"/>
            <a:headEnd/>
            <a:tailEnd/>
          </a:ln>
        </p:spPr>
      </p:pic>
      <p:sp>
        <p:nvSpPr>
          <p:cNvPr id="4" name="Rectangle 3"/>
          <p:cNvSpPr/>
          <p:nvPr/>
        </p:nvSpPr>
        <p:spPr>
          <a:xfrm>
            <a:off x="5928284" y="5485101"/>
            <a:ext cx="854273" cy="369332"/>
          </a:xfrm>
          <a:prstGeom prst="rect">
            <a:avLst/>
          </a:prstGeom>
        </p:spPr>
        <p:txBody>
          <a:bodyPr wrap="none">
            <a:spAutoFit/>
          </a:bodyPr>
          <a:lstStyle/>
          <a:p>
            <a:r>
              <a:rPr lang="en-US" dirty="0" smtClean="0"/>
              <a:t>Page 7 </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8720" y="230188"/>
            <a:ext cx="7574280" cy="1049972"/>
          </a:xfrm>
        </p:spPr>
        <p:txBody>
          <a:bodyPr>
            <a:noAutofit/>
          </a:bodyPr>
          <a:lstStyle/>
          <a:p>
            <a:r>
              <a:rPr lang="en-US" sz="4000" dirty="0" smtClean="0"/>
              <a:t>Rate your School/District’s Progress on Modules 1, 2, and 3</a:t>
            </a:r>
            <a:endParaRPr lang="en-US" sz="4000"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11</a:t>
            </a:fld>
            <a:endParaRPr lang="en-US" dirty="0"/>
          </a:p>
        </p:txBody>
      </p:sp>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graphicFrame>
        <p:nvGraphicFramePr>
          <p:cNvPr id="11" name="Diagram 10"/>
          <p:cNvGraphicFramePr/>
          <p:nvPr>
            <p:extLst>
              <p:ext uri="{D42A27DB-BD31-4B8C-83A1-F6EECF244321}">
                <p14:modId xmlns:p14="http://schemas.microsoft.com/office/powerpoint/2010/main" val="1703787456"/>
              </p:ext>
            </p:extLst>
          </p:nvPr>
        </p:nvGraphicFramePr>
        <p:xfrm>
          <a:off x="673288" y="1457341"/>
          <a:ext cx="8276401" cy="41383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682987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160862"/>
            <a:ext cx="7905750" cy="1066800"/>
          </a:xfrm>
        </p:spPr>
        <p:txBody>
          <a:bodyPr>
            <a:noAutofit/>
          </a:bodyPr>
          <a:lstStyle/>
          <a:p>
            <a:r>
              <a:rPr lang="en-US" sz="4000" dirty="0" smtClean="0"/>
              <a:t>Visible Progress in a Consensogram</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12</a:t>
            </a:fld>
            <a:endParaRPr lang="en-US" dirty="0"/>
          </a:p>
        </p:txBody>
      </p:sp>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sp>
        <p:nvSpPr>
          <p:cNvPr id="4" name="Flowchart: Process 3"/>
          <p:cNvSpPr/>
          <p:nvPr/>
        </p:nvSpPr>
        <p:spPr bwMode="auto">
          <a:xfrm>
            <a:off x="2693394" y="2309995"/>
            <a:ext cx="934324" cy="791066"/>
          </a:xfrm>
          <a:prstGeom prst="flowChartProcess">
            <a:avLst/>
          </a:prstGeom>
          <a:solidFill>
            <a:srgbClr val="FF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3</a:t>
            </a:r>
          </a:p>
        </p:txBody>
      </p:sp>
      <p:sp>
        <p:nvSpPr>
          <p:cNvPr id="10" name="Flowchart: Process 9"/>
          <p:cNvSpPr/>
          <p:nvPr/>
        </p:nvSpPr>
        <p:spPr bwMode="auto">
          <a:xfrm>
            <a:off x="2712055" y="1391667"/>
            <a:ext cx="934324" cy="791066"/>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3</a:t>
            </a:r>
          </a:p>
        </p:txBody>
      </p:sp>
      <p:sp>
        <p:nvSpPr>
          <p:cNvPr id="11" name="Flowchart: Process 10"/>
          <p:cNvSpPr/>
          <p:nvPr/>
        </p:nvSpPr>
        <p:spPr bwMode="auto">
          <a:xfrm>
            <a:off x="4271224" y="3191741"/>
            <a:ext cx="934324" cy="791066"/>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2</a:t>
            </a:r>
          </a:p>
        </p:txBody>
      </p:sp>
      <p:sp>
        <p:nvSpPr>
          <p:cNvPr id="12" name="Flowchart: Process 11"/>
          <p:cNvSpPr/>
          <p:nvPr/>
        </p:nvSpPr>
        <p:spPr bwMode="auto">
          <a:xfrm>
            <a:off x="4271224" y="4110809"/>
            <a:ext cx="934324" cy="791066"/>
          </a:xfrm>
          <a:prstGeom prst="flowChartProcess">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2</a:t>
            </a:r>
          </a:p>
        </p:txBody>
      </p:sp>
      <p:sp>
        <p:nvSpPr>
          <p:cNvPr id="13" name="Flowchart: Process 12"/>
          <p:cNvSpPr/>
          <p:nvPr/>
        </p:nvSpPr>
        <p:spPr bwMode="auto">
          <a:xfrm>
            <a:off x="2700438" y="3225905"/>
            <a:ext cx="934324" cy="791066"/>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3</a:t>
            </a:r>
          </a:p>
        </p:txBody>
      </p:sp>
      <p:sp>
        <p:nvSpPr>
          <p:cNvPr id="14" name="Flowchart: Process 13"/>
          <p:cNvSpPr/>
          <p:nvPr/>
        </p:nvSpPr>
        <p:spPr bwMode="auto">
          <a:xfrm>
            <a:off x="2676407" y="4131267"/>
            <a:ext cx="934324" cy="791066"/>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3</a:t>
            </a:r>
          </a:p>
        </p:txBody>
      </p:sp>
      <p:sp>
        <p:nvSpPr>
          <p:cNvPr id="15" name="Flowchart: Process 14"/>
          <p:cNvSpPr/>
          <p:nvPr/>
        </p:nvSpPr>
        <p:spPr bwMode="auto">
          <a:xfrm>
            <a:off x="2676407" y="5057817"/>
            <a:ext cx="934324" cy="791066"/>
          </a:xfrm>
          <a:prstGeom prst="flowChartProcess">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3</a:t>
            </a:r>
          </a:p>
        </p:txBody>
      </p:sp>
      <p:sp>
        <p:nvSpPr>
          <p:cNvPr id="16" name="Flowchart: Process 15"/>
          <p:cNvSpPr/>
          <p:nvPr/>
        </p:nvSpPr>
        <p:spPr bwMode="auto">
          <a:xfrm>
            <a:off x="1129653" y="2238716"/>
            <a:ext cx="934324" cy="791066"/>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4</a:t>
            </a:r>
          </a:p>
        </p:txBody>
      </p:sp>
      <p:sp>
        <p:nvSpPr>
          <p:cNvPr id="17" name="Flowchart: Process 16"/>
          <p:cNvSpPr/>
          <p:nvPr/>
        </p:nvSpPr>
        <p:spPr bwMode="auto">
          <a:xfrm>
            <a:off x="1148314" y="3171091"/>
            <a:ext cx="934324" cy="791066"/>
          </a:xfrm>
          <a:prstGeom prst="flowChartProcess">
            <a:avLst/>
          </a:prstGeom>
          <a:solidFill>
            <a:srgbClr val="FF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4</a:t>
            </a:r>
          </a:p>
        </p:txBody>
      </p:sp>
      <p:sp>
        <p:nvSpPr>
          <p:cNvPr id="18" name="Flowchart: Process 17"/>
          <p:cNvSpPr/>
          <p:nvPr/>
        </p:nvSpPr>
        <p:spPr bwMode="auto">
          <a:xfrm>
            <a:off x="1148314" y="4081236"/>
            <a:ext cx="934324" cy="791066"/>
          </a:xfrm>
          <a:prstGeom prst="flowChartProcess">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4</a:t>
            </a:r>
          </a:p>
        </p:txBody>
      </p:sp>
      <p:sp>
        <p:nvSpPr>
          <p:cNvPr id="19" name="Flowchart: Process 18"/>
          <p:cNvSpPr/>
          <p:nvPr/>
        </p:nvSpPr>
        <p:spPr bwMode="auto">
          <a:xfrm>
            <a:off x="1160656" y="5014961"/>
            <a:ext cx="934324" cy="791066"/>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4</a:t>
            </a:r>
          </a:p>
        </p:txBody>
      </p:sp>
      <p:sp>
        <p:nvSpPr>
          <p:cNvPr id="20" name="Flowchart: Process 19"/>
          <p:cNvSpPr/>
          <p:nvPr/>
        </p:nvSpPr>
        <p:spPr bwMode="auto">
          <a:xfrm>
            <a:off x="4287933" y="5030678"/>
            <a:ext cx="934324" cy="791066"/>
          </a:xfrm>
          <a:prstGeom prst="flowChartProcess">
            <a:avLst/>
          </a:prstGeom>
          <a:solidFill>
            <a:srgbClr val="FF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2</a:t>
            </a:r>
          </a:p>
        </p:txBody>
      </p:sp>
      <p:sp>
        <p:nvSpPr>
          <p:cNvPr id="21" name="Flowchart: Process 20"/>
          <p:cNvSpPr/>
          <p:nvPr/>
        </p:nvSpPr>
        <p:spPr bwMode="auto">
          <a:xfrm>
            <a:off x="6024987" y="4081236"/>
            <a:ext cx="934324" cy="791066"/>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1</a:t>
            </a:r>
          </a:p>
        </p:txBody>
      </p:sp>
      <p:sp>
        <p:nvSpPr>
          <p:cNvPr id="22" name="Flowchart: Process 21"/>
          <p:cNvSpPr/>
          <p:nvPr/>
        </p:nvSpPr>
        <p:spPr bwMode="auto">
          <a:xfrm>
            <a:off x="6024987" y="5000801"/>
            <a:ext cx="934324" cy="791066"/>
          </a:xfrm>
          <a:prstGeom prst="flowChartProcess">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1</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084" y="4632401"/>
            <a:ext cx="1371600" cy="1371600"/>
          </a:xfrm>
          <a:prstGeom prst="rect">
            <a:avLst/>
          </a:prstGeom>
        </p:spPr>
      </p:pic>
      <p:sp>
        <p:nvSpPr>
          <p:cNvPr id="24" name="TextBox 23"/>
          <p:cNvSpPr txBox="1"/>
          <p:nvPr/>
        </p:nvSpPr>
        <p:spPr>
          <a:xfrm>
            <a:off x="7400730" y="4973577"/>
            <a:ext cx="1362270" cy="369332"/>
          </a:xfrm>
          <a:prstGeom prst="rect">
            <a:avLst/>
          </a:prstGeom>
          <a:noFill/>
        </p:spPr>
        <p:txBody>
          <a:bodyPr wrap="square" rtlCol="0">
            <a:spAutoFit/>
          </a:bodyPr>
          <a:lstStyle/>
          <a:p>
            <a:r>
              <a:rPr lang="en-US" dirty="0" smtClean="0"/>
              <a:t>Page 33</a:t>
            </a:r>
            <a:endParaRPr lang="en-US" dirty="0"/>
          </a:p>
        </p:txBody>
      </p:sp>
    </p:spTree>
    <p:extLst>
      <p:ext uri="{BB962C8B-B14F-4D97-AF65-F5344CB8AC3E}">
        <p14:creationId xmlns:p14="http://schemas.microsoft.com/office/powerpoint/2010/main" val="20451429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13</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441970736"/>
              </p:ext>
            </p:extLst>
          </p:nvPr>
        </p:nvGraphicFramePr>
        <p:xfrm>
          <a:off x="-1" y="715654"/>
          <a:ext cx="8474927" cy="5203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00572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2</a:t>
            </a:r>
          </a:p>
        </p:txBody>
      </p:sp>
      <p:sp>
        <p:nvSpPr>
          <p:cNvPr id="4" name="Text Placeholder 3"/>
          <p:cNvSpPr>
            <a:spLocks noGrp="1"/>
          </p:cNvSpPr>
          <p:nvPr>
            <p:ph type="body" idx="1"/>
          </p:nvPr>
        </p:nvSpPr>
        <p:spPr>
          <a:xfrm>
            <a:off x="623888" y="4257858"/>
            <a:ext cx="7886700" cy="443198"/>
          </a:xfrm>
        </p:spPr>
        <p:txBody>
          <a:bodyPr/>
          <a:lstStyle/>
          <a:p>
            <a:r>
              <a:rPr lang="en-US" sz="3200" dirty="0" smtClean="0"/>
              <a:t>Overview of Unit and Lesson Design</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14</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814905" y="4849178"/>
            <a:ext cx="855322" cy="932688"/>
          </a:xfrm>
          <a:prstGeom prst="rect">
            <a:avLst/>
          </a:prstGeom>
          <a:noFill/>
          <a:ln w="9525">
            <a:noFill/>
            <a:miter lim="800000"/>
            <a:headEnd/>
            <a:tailEnd/>
          </a:ln>
        </p:spPr>
      </p:pic>
      <p:sp>
        <p:nvSpPr>
          <p:cNvPr id="7" name="TextBox 6"/>
          <p:cNvSpPr txBox="1"/>
          <p:nvPr/>
        </p:nvSpPr>
        <p:spPr>
          <a:xfrm>
            <a:off x="814905" y="4863547"/>
            <a:ext cx="1135626" cy="369332"/>
          </a:xfrm>
          <a:prstGeom prst="rect">
            <a:avLst/>
          </a:prstGeom>
          <a:noFill/>
        </p:spPr>
        <p:txBody>
          <a:bodyPr wrap="square" rtlCol="0">
            <a:spAutoFit/>
          </a:bodyPr>
          <a:lstStyle/>
          <a:p>
            <a:r>
              <a:rPr lang="en-US" dirty="0" smtClean="0"/>
              <a:t>Page 9</a:t>
            </a:r>
            <a:endParaRPr lang="en-US" dirty="0"/>
          </a:p>
        </p:txBody>
      </p:sp>
    </p:spTree>
    <p:extLst>
      <p:ext uri="{BB962C8B-B14F-4D97-AF65-F5344CB8AC3E}">
        <p14:creationId xmlns:p14="http://schemas.microsoft.com/office/powerpoint/2010/main" val="1718608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2412968"/>
          </a:xfrm>
        </p:spPr>
        <p:txBody>
          <a:bodyPr/>
          <a:lstStyle/>
          <a:p>
            <a:r>
              <a:rPr lang="en-US" dirty="0" smtClean="0"/>
              <a:t>How must curriculum design change in order to meet the requirements of the CT Core Standards and instructional shifts?</a:t>
            </a:r>
          </a:p>
          <a:p>
            <a:endParaRPr lang="en-US" dirty="0" smtClean="0"/>
          </a:p>
          <a:p>
            <a:endParaRPr lang="en-US" dirty="0"/>
          </a:p>
        </p:txBody>
      </p:sp>
      <p:sp>
        <p:nvSpPr>
          <p:cNvPr id="3" name="Title 2"/>
          <p:cNvSpPr>
            <a:spLocks noGrp="1"/>
          </p:cNvSpPr>
          <p:nvPr>
            <p:ph type="title"/>
          </p:nvPr>
        </p:nvSpPr>
        <p:spPr/>
        <p:txBody>
          <a:bodyPr/>
          <a:lstStyle/>
          <a:p>
            <a:r>
              <a:rPr lang="en-US" dirty="0" smtClean="0"/>
              <a:t>Essential Question of the Day</a:t>
            </a:r>
            <a:endParaRPr lang="en-US" dirty="0"/>
          </a:p>
        </p:txBody>
      </p:sp>
      <p:sp>
        <p:nvSpPr>
          <p:cNvPr id="4" name="Slide Number Placeholder 3"/>
          <p:cNvSpPr>
            <a:spLocks noGrp="1"/>
          </p:cNvSpPr>
          <p:nvPr>
            <p:ph type="sldNum" sz="quarter" idx="11"/>
          </p:nvPr>
        </p:nvSpPr>
        <p:spPr/>
        <p:txBody>
          <a:bodyPr/>
          <a:lstStyle/>
          <a:p>
            <a:fld id="{89B261EF-24E7-4286-97C7-81257D0A83CF}" type="slidenum">
              <a:rPr lang="en-US" smtClean="0"/>
              <a:pPr/>
              <a:t>15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031" y="4276848"/>
            <a:ext cx="1371600" cy="1371600"/>
          </a:xfrm>
          <a:prstGeom prst="rect">
            <a:avLst/>
          </a:prstGeom>
        </p:spPr>
      </p:pic>
      <p:sp>
        <p:nvSpPr>
          <p:cNvPr id="9" name="TextBox 8"/>
          <p:cNvSpPr txBox="1"/>
          <p:nvPr/>
        </p:nvSpPr>
        <p:spPr>
          <a:xfrm>
            <a:off x="6853801" y="4572590"/>
            <a:ext cx="1362270" cy="369332"/>
          </a:xfrm>
          <a:prstGeom prst="rect">
            <a:avLst/>
          </a:prstGeom>
          <a:noFill/>
        </p:spPr>
        <p:txBody>
          <a:bodyPr wrap="square" rtlCol="0">
            <a:spAutoFit/>
          </a:bodyPr>
          <a:lstStyle/>
          <a:p>
            <a:r>
              <a:rPr lang="en-US" dirty="0" smtClean="0"/>
              <a:t>Page 33</a:t>
            </a:r>
            <a:endParaRPr lang="en-US" dirty="0"/>
          </a:p>
        </p:txBody>
      </p:sp>
      <p:sp>
        <p:nvSpPr>
          <p:cNvPr id="11" name="Footer Placeholder 10"/>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12761227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4F3F0ED-5301-444F-822B-A5BAEE12A09F}" type="slidenum">
              <a:rPr lang="en-US" smtClean="0"/>
              <a:pPr/>
              <a:t>16</a:t>
            </a:fld>
            <a:endParaRPr lang="en-US" dirty="0"/>
          </a:p>
        </p:txBody>
      </p:sp>
      <p:sp>
        <p:nvSpPr>
          <p:cNvPr id="9" name="Title 1"/>
          <p:cNvSpPr txBox="1">
            <a:spLocks/>
          </p:cNvSpPr>
          <p:nvPr/>
        </p:nvSpPr>
        <p:spPr>
          <a:xfrm>
            <a:off x="166225" y="714961"/>
            <a:ext cx="9067800" cy="655637"/>
          </a:xfrm>
          <a:prstGeom prst="rect">
            <a:avLst/>
          </a:prstGeom>
        </p:spPr>
        <p:txBody>
          <a:bodyPr vert="horz" lIns="91440" tIns="45720" rIns="91440" bIns="45720" rtlCol="0" anchor="b">
            <a:noAutofit/>
          </a:bodyPr>
          <a:lstStyle>
            <a:lvl1pPr algn="l" defTabSz="914400" rtl="0" eaLnBrk="1" latinLnBrk="0" hangingPunct="1">
              <a:spcBef>
                <a:spcPct val="0"/>
              </a:spcBef>
              <a:buNone/>
              <a:defRPr lang="en-US" sz="3200" kern="1200" dirty="0" smtClean="0">
                <a:solidFill>
                  <a:srgbClr val="6BB345"/>
                </a:solidFill>
                <a:latin typeface="+mj-lt"/>
                <a:ea typeface="+mj-ea"/>
                <a:cs typeface="+mj-cs"/>
              </a:defRPr>
            </a:lvl1pPr>
          </a:lstStyle>
          <a:p>
            <a:r>
              <a:rPr lang="en-US" sz="4000" dirty="0" smtClean="0">
                <a:solidFill>
                  <a:srgbClr val="002060"/>
                </a:solidFill>
                <a:effectLst>
                  <a:outerShdw blurRad="38100" dist="38100" dir="2700000" algn="tl">
                    <a:srgbClr val="000000">
                      <a:alpha val="43137"/>
                    </a:srgbClr>
                  </a:outerShdw>
                </a:effectLst>
              </a:rPr>
              <a:t>Units and Lessons Aligned to the CT Core Standards </a:t>
            </a:r>
            <a:endParaRPr lang="en-US" sz="4000" dirty="0">
              <a:solidFill>
                <a:srgbClr val="002060"/>
              </a:solidFill>
              <a:effectLst>
                <a:outerShdw blurRad="38100" dist="38100" dir="2700000" algn="tl">
                  <a:srgbClr val="000000">
                    <a:alpha val="43137"/>
                  </a:srgbClr>
                </a:outerShdw>
              </a:effectLst>
            </a:endParaRPr>
          </a:p>
        </p:txBody>
      </p:sp>
      <p:pic>
        <p:nvPicPr>
          <p:cNvPr id="15" name="Picture 10" descr="discussion 2.png"/>
          <p:cNvPicPr>
            <a:picLocks noChangeAspect="1" noChangeArrowheads="1"/>
          </p:cNvPicPr>
          <p:nvPr/>
        </p:nvPicPr>
        <p:blipFill>
          <a:blip r:embed="rId3" cstate="print"/>
          <a:srcRect/>
          <a:stretch>
            <a:fillRect/>
          </a:stretch>
        </p:blipFill>
        <p:spPr bwMode="auto">
          <a:xfrm>
            <a:off x="6766030" y="3931822"/>
            <a:ext cx="1600200" cy="1524000"/>
          </a:xfrm>
          <a:prstGeom prst="rect">
            <a:avLst/>
          </a:prstGeom>
          <a:noFill/>
          <a:ln w="9525">
            <a:noFill/>
            <a:miter lim="800000"/>
            <a:headEnd/>
            <a:tailEnd/>
          </a:ln>
        </p:spPr>
      </p:pic>
      <p:graphicFrame>
        <p:nvGraphicFramePr>
          <p:cNvPr id="5" name="Diagram 4"/>
          <p:cNvGraphicFramePr/>
          <p:nvPr>
            <p:extLst>
              <p:ext uri="{D42A27DB-BD31-4B8C-83A1-F6EECF244321}">
                <p14:modId xmlns:p14="http://schemas.microsoft.com/office/powerpoint/2010/main" val="4031062726"/>
              </p:ext>
            </p:extLst>
          </p:nvPr>
        </p:nvGraphicFramePr>
        <p:xfrm>
          <a:off x="802105" y="1276667"/>
          <a:ext cx="7391400" cy="4761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Footer Placeholder 9"/>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326580573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36296" y="830937"/>
            <a:ext cx="8582152" cy="5170646"/>
          </a:xfrm>
        </p:spPr>
        <p:txBody>
          <a:bodyPr/>
          <a:lstStyle/>
          <a:p>
            <a:r>
              <a:rPr lang="en-US" sz="2800" dirty="0" smtClean="0"/>
              <a:t>Integration of Reading, Writing, Speaking and Listening, and Language</a:t>
            </a:r>
          </a:p>
          <a:p>
            <a:r>
              <a:rPr lang="en-US" sz="2800" dirty="0" smtClean="0"/>
              <a:t>Appropriately challenging text</a:t>
            </a:r>
          </a:p>
          <a:p>
            <a:r>
              <a:rPr lang="en-US" sz="2800" dirty="0" smtClean="0"/>
              <a:t>Close reading, discussion, academic language, writing with evidence, and collaborative protocols</a:t>
            </a:r>
          </a:p>
          <a:p>
            <a:r>
              <a:rPr lang="en-US" sz="2800" dirty="0" smtClean="0"/>
              <a:t>Building knowledge through rich nonfiction and literature</a:t>
            </a:r>
          </a:p>
          <a:p>
            <a:r>
              <a:rPr lang="en-US" sz="2800" dirty="0" smtClean="0"/>
              <a:t>Clear learning targets, frequent formative assessment and feedback</a:t>
            </a:r>
          </a:p>
          <a:p>
            <a:r>
              <a:rPr lang="en-US" sz="2800" dirty="0" smtClean="0"/>
              <a:t>Performance task to demonstrate depth of understanding</a:t>
            </a:r>
          </a:p>
          <a:p>
            <a:r>
              <a:rPr lang="en-US" sz="2800" dirty="0" smtClean="0"/>
              <a:t>Support for all students to achieve rigorous standards</a:t>
            </a:r>
            <a:endParaRPr lang="en-US" sz="2800" dirty="0"/>
          </a:p>
        </p:txBody>
      </p:sp>
      <p:sp>
        <p:nvSpPr>
          <p:cNvPr id="5" name="Title 4"/>
          <p:cNvSpPr>
            <a:spLocks noGrp="1"/>
          </p:cNvSpPr>
          <p:nvPr>
            <p:ph type="title"/>
          </p:nvPr>
        </p:nvSpPr>
        <p:spPr>
          <a:xfrm>
            <a:off x="336296" y="142398"/>
            <a:ext cx="8378952" cy="1066800"/>
          </a:xfrm>
        </p:spPr>
        <p:txBody>
          <a:bodyPr>
            <a:normAutofit/>
          </a:bodyPr>
          <a:lstStyle/>
          <a:p>
            <a:r>
              <a:rPr lang="en-US" sz="4000" dirty="0" smtClean="0"/>
              <a:t>Key Elements: CCS Units and Lessons</a:t>
            </a:r>
            <a:endParaRPr lang="en-US" sz="4000"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17</a:t>
            </a:fld>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403740615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60829" y="60960"/>
            <a:ext cx="7905750" cy="1066800"/>
          </a:xfrm>
        </p:spPr>
        <p:txBody>
          <a:bodyPr>
            <a:noAutofit/>
          </a:bodyPr>
          <a:lstStyle/>
          <a:p>
            <a:r>
              <a:rPr lang="en-US" sz="4000" dirty="0" smtClean="0"/>
              <a:t>Activity 2: </a:t>
            </a:r>
            <a:br>
              <a:rPr lang="en-US" sz="4000" dirty="0" smtClean="0"/>
            </a:br>
            <a:r>
              <a:rPr lang="en-US" sz="4000" dirty="0" smtClean="0"/>
              <a:t>Experts’ View on Unit and Lesson Design</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18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02281725"/>
              </p:ext>
            </p:extLst>
          </p:nvPr>
        </p:nvGraphicFramePr>
        <p:xfrm>
          <a:off x="139483" y="1257793"/>
          <a:ext cx="8881804" cy="455672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881804"/>
              </a:tblGrid>
              <a:tr h="439861">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2: Tracing the Claim</a:t>
                      </a:r>
                      <a:endParaRPr lang="en-US" sz="2400" kern="1200" dirty="0" smtClean="0">
                        <a:solidFill>
                          <a:schemeClr val="bg1"/>
                        </a:solidFill>
                        <a:effectLst/>
                        <a:latin typeface="+mn-lt"/>
                        <a:ea typeface="+mn-ea"/>
                        <a:cs typeface="+mn-cs"/>
                      </a:endParaRPr>
                    </a:p>
                  </a:txBody>
                  <a:tcPr marT="45712" marB="45712" horzOverflow="overflow"/>
                </a:tc>
              </a:tr>
              <a:tr h="3705277">
                <a:tc>
                  <a:txBody>
                    <a:bodyPr/>
                    <a:lstStyle/>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300" kern="1200" baseline="0" dirty="0" smtClean="0">
                          <a:solidFill>
                            <a:schemeClr val="dk1"/>
                          </a:solidFill>
                          <a:effectLst/>
                          <a:latin typeface="+mn-lt"/>
                          <a:ea typeface="+mn-ea"/>
                          <a:cs typeface="+mn-cs"/>
                        </a:rPr>
                        <a:t>Your table will </a:t>
                      </a:r>
                      <a:r>
                        <a:rPr lang="en-US" sz="2300" kern="1200" dirty="0" smtClean="0">
                          <a:solidFill>
                            <a:schemeClr val="dk1"/>
                          </a:solidFill>
                          <a:effectLst/>
                          <a:latin typeface="+mn-lt"/>
                          <a:ea typeface="+mn-ea"/>
                          <a:cs typeface="+mn-cs"/>
                        </a:rPr>
                        <a:t>read one of the </a:t>
                      </a:r>
                      <a:r>
                        <a:rPr lang="en-US" sz="2300" i="1" kern="1200" dirty="0" smtClean="0">
                          <a:solidFill>
                            <a:schemeClr val="dk1"/>
                          </a:solidFill>
                          <a:effectLst/>
                          <a:latin typeface="+mn-lt"/>
                          <a:ea typeface="+mn-ea"/>
                          <a:cs typeface="+mn-cs"/>
                        </a:rPr>
                        <a:t>Big Ideas </a:t>
                      </a:r>
                      <a:r>
                        <a:rPr lang="en-US" sz="2300" kern="1200" dirty="0" smtClean="0">
                          <a:solidFill>
                            <a:schemeClr val="dk1"/>
                          </a:solidFill>
                          <a:effectLst/>
                          <a:latin typeface="+mn-lt"/>
                          <a:ea typeface="+mn-ea"/>
                          <a:cs typeface="+mn-cs"/>
                        </a:rPr>
                        <a:t>in the</a:t>
                      </a:r>
                      <a:r>
                        <a:rPr lang="en-US" sz="2300" kern="1200" baseline="0" dirty="0" smtClean="0">
                          <a:solidFill>
                            <a:schemeClr val="dk1"/>
                          </a:solidFill>
                          <a:effectLst/>
                          <a:latin typeface="+mn-lt"/>
                          <a:ea typeface="+mn-ea"/>
                          <a:cs typeface="+mn-cs"/>
                        </a:rPr>
                        <a:t> </a:t>
                      </a:r>
                      <a:r>
                        <a:rPr lang="en-US" sz="2300" kern="1200" dirty="0" smtClean="0">
                          <a:solidFill>
                            <a:schemeClr val="dk1"/>
                          </a:solidFill>
                          <a:effectLst/>
                          <a:latin typeface="+mn-lt"/>
                          <a:ea typeface="+mn-ea"/>
                          <a:cs typeface="+mn-cs"/>
                        </a:rPr>
                        <a:t> article, </a:t>
                      </a:r>
                      <a:r>
                        <a:rPr lang="en-US" sz="2300" i="1" kern="1200" dirty="0" smtClean="0">
                          <a:solidFill>
                            <a:schemeClr val="dk1"/>
                          </a:solidFill>
                          <a:effectLst/>
                          <a:latin typeface="+mn-lt"/>
                          <a:ea typeface="+mn-ea"/>
                          <a:cs typeface="+mn-cs"/>
                        </a:rPr>
                        <a:t>“From Common Core Standards to Curriculum: Five Big Ideas” </a:t>
                      </a:r>
                      <a:r>
                        <a:rPr lang="en-US" sz="2300" i="0" kern="1200" dirty="0" smtClean="0">
                          <a:solidFill>
                            <a:schemeClr val="dk1"/>
                          </a:solidFill>
                          <a:effectLst/>
                          <a:latin typeface="+mn-lt"/>
                          <a:ea typeface="+mn-ea"/>
                          <a:cs typeface="+mn-cs"/>
                        </a:rPr>
                        <a:t>starting on page 35 of the Participant Guide.</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300" kern="1200" dirty="0" smtClean="0">
                          <a:solidFill>
                            <a:schemeClr val="dk1"/>
                          </a:solidFill>
                          <a:effectLst/>
                          <a:latin typeface="+mn-lt"/>
                          <a:ea typeface="+mn-ea"/>
                          <a:cs typeface="+mn-cs"/>
                        </a:rPr>
                        <a:t>State the </a:t>
                      </a:r>
                      <a:r>
                        <a:rPr lang="en-US" sz="2300" b="1" kern="1200" dirty="0" smtClean="0">
                          <a:solidFill>
                            <a:schemeClr val="dk1"/>
                          </a:solidFill>
                          <a:effectLst/>
                          <a:latin typeface="+mn-lt"/>
                          <a:ea typeface="+mn-ea"/>
                          <a:cs typeface="+mn-cs"/>
                        </a:rPr>
                        <a:t>claim</a:t>
                      </a:r>
                      <a:r>
                        <a:rPr lang="en-US" sz="2300" kern="1200" dirty="0" smtClean="0">
                          <a:solidFill>
                            <a:schemeClr val="dk1"/>
                          </a:solidFill>
                          <a:effectLst/>
                          <a:latin typeface="+mn-lt"/>
                          <a:ea typeface="+mn-ea"/>
                          <a:cs typeface="+mn-cs"/>
                        </a:rPr>
                        <a:t> the</a:t>
                      </a:r>
                      <a:r>
                        <a:rPr lang="en-US" sz="2300" kern="1200" baseline="0" dirty="0" smtClean="0">
                          <a:solidFill>
                            <a:schemeClr val="dk1"/>
                          </a:solidFill>
                          <a:effectLst/>
                          <a:latin typeface="+mn-lt"/>
                          <a:ea typeface="+mn-ea"/>
                          <a:cs typeface="+mn-cs"/>
                        </a:rPr>
                        <a:t> authors make in your section  regarding Common Core-aligned curriculum design. Trace their reasoning and identify evidence they use to support this claim.</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300" kern="1200" baseline="0" dirty="0" smtClean="0">
                          <a:solidFill>
                            <a:schemeClr val="dk1"/>
                          </a:solidFill>
                          <a:effectLst/>
                          <a:latin typeface="+mn-lt"/>
                          <a:ea typeface="+mn-ea"/>
                          <a:cs typeface="+mn-cs"/>
                        </a:rPr>
                        <a:t>On chart paper, record the authors’ claim as a statement and create a bullet for each point they make to support the claim.</a:t>
                      </a:r>
                    </a:p>
                    <a:p>
                      <a:pPr marL="457200" marR="0" lvl="0" indent="-457200" algn="l" defTabSz="914400" rtl="0" eaLnBrk="1" fontAlgn="base" latinLnBrk="0" hangingPunct="1">
                        <a:lnSpc>
                          <a:spcPct val="100000"/>
                        </a:lnSpc>
                        <a:spcBef>
                          <a:spcPct val="0"/>
                        </a:spcBef>
                        <a:spcAft>
                          <a:spcPts val="0"/>
                        </a:spcAft>
                        <a:buClrTx/>
                        <a:buSzTx/>
                        <a:buFont typeface="+mj-lt"/>
                        <a:buAutoNum type="arabicPeriod"/>
                        <a:tabLst/>
                        <a:defRPr/>
                      </a:pPr>
                      <a:r>
                        <a:rPr lang="en-US" sz="2300" kern="1200" baseline="0" dirty="0" smtClean="0">
                          <a:solidFill>
                            <a:schemeClr val="dk1"/>
                          </a:solidFill>
                          <a:effectLst/>
                          <a:latin typeface="+mn-lt"/>
                          <a:ea typeface="+mn-ea"/>
                          <a:cs typeface="+mn-cs"/>
                        </a:rPr>
                        <a:t>Appoint a reporter to state the authors’ claim  and explain their reasoning for the whole group.</a:t>
                      </a:r>
                    </a:p>
                    <a:p>
                      <a:pPr marL="0" marR="0" lvl="0" indent="0" algn="l" defTabSz="914400" rtl="0" eaLnBrk="1" fontAlgn="base" latinLnBrk="0" hangingPunct="1">
                        <a:lnSpc>
                          <a:spcPct val="100000"/>
                        </a:lnSpc>
                        <a:spcBef>
                          <a:spcPct val="0"/>
                        </a:spcBef>
                        <a:spcAft>
                          <a:spcPts val="600"/>
                        </a:spcAft>
                        <a:buClrTx/>
                        <a:buSzTx/>
                        <a:buFontTx/>
                        <a:buNone/>
                        <a:tabLst/>
                        <a:defRPr/>
                      </a:pPr>
                      <a:r>
                        <a:rPr lang="en-US" sz="1700" kern="1200" dirty="0" smtClean="0">
                          <a:solidFill>
                            <a:schemeClr val="dk1"/>
                          </a:solidFill>
                          <a:effectLst/>
                          <a:latin typeface="+mn-lt"/>
                          <a:ea typeface="+mn-ea"/>
                          <a:cs typeface="+mn-cs"/>
                        </a:rPr>
                        <a:t>Wiggins, G. &amp; McTighe, J. (2012) </a:t>
                      </a:r>
                      <a:r>
                        <a:rPr lang="en-US" sz="1700" i="1" kern="1200" dirty="0" smtClean="0">
                          <a:solidFill>
                            <a:schemeClr val="dk1"/>
                          </a:solidFill>
                          <a:effectLst/>
                          <a:latin typeface="+mn-lt"/>
                          <a:ea typeface="+mn-ea"/>
                          <a:cs typeface="+mn-cs"/>
                        </a:rPr>
                        <a:t>From</a:t>
                      </a:r>
                      <a:r>
                        <a:rPr lang="en-US" sz="1700" i="1" kern="1200" baseline="0" dirty="0" smtClean="0">
                          <a:solidFill>
                            <a:schemeClr val="dk1"/>
                          </a:solidFill>
                          <a:effectLst/>
                          <a:latin typeface="+mn-lt"/>
                          <a:ea typeface="+mn-ea"/>
                          <a:cs typeface="+mn-cs"/>
                        </a:rPr>
                        <a:t> </a:t>
                      </a:r>
                      <a:r>
                        <a:rPr lang="en-US" sz="1700" i="1" kern="1200" dirty="0" smtClean="0">
                          <a:solidFill>
                            <a:schemeClr val="dk1"/>
                          </a:solidFill>
                          <a:effectLst/>
                          <a:latin typeface="+mn-lt"/>
                          <a:ea typeface="+mn-ea"/>
                          <a:cs typeface="+mn-cs"/>
                        </a:rPr>
                        <a:t>Common Core Standards to Curriculum: Five Big Ideas</a:t>
                      </a:r>
                      <a:r>
                        <a:rPr lang="en-US" sz="1800" i="1" kern="1200" dirty="0" smtClean="0">
                          <a:solidFill>
                            <a:schemeClr val="dk1"/>
                          </a:solidFill>
                          <a:effectLst/>
                          <a:latin typeface="+mn-lt"/>
                          <a:ea typeface="+mn-ea"/>
                          <a:cs typeface="+mn-cs"/>
                        </a:rPr>
                        <a:t>.</a:t>
                      </a:r>
                      <a:r>
                        <a:rPr lang="en-US" sz="1800" kern="1200" dirty="0" smtClean="0">
                          <a:solidFill>
                            <a:schemeClr val="dk1"/>
                          </a:solidFill>
                          <a:effectLst/>
                          <a:latin typeface="+mn-lt"/>
                          <a:ea typeface="+mn-ea"/>
                          <a:cs typeface="+mn-cs"/>
                        </a:rPr>
                        <a:t> </a:t>
                      </a:r>
                      <a:endParaRPr kumimoji="0" lang="en-US" sz="1800" b="0" i="0" u="none" strike="noStrike" cap="none" normalizeH="0" baseline="0" dirty="0">
                        <a:ln>
                          <a:noFill/>
                        </a:ln>
                        <a:solidFill>
                          <a:srgbClr val="000000"/>
                        </a:solidFill>
                        <a:effectLst/>
                        <a:latin typeface="Calibri" charset="0"/>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883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4569164" y="5810360"/>
            <a:ext cx="855322" cy="932688"/>
          </a:xfrm>
          <a:prstGeom prst="rect">
            <a:avLst/>
          </a:prstGeom>
          <a:noFill/>
          <a:ln w="9525">
            <a:noFill/>
            <a:miter lim="800000"/>
            <a:headEnd/>
            <a:tailEnd/>
          </a:ln>
        </p:spPr>
      </p:pic>
      <p:sp>
        <p:nvSpPr>
          <p:cNvPr id="4" name="Rectangle 3"/>
          <p:cNvSpPr/>
          <p:nvPr/>
        </p:nvSpPr>
        <p:spPr>
          <a:xfrm>
            <a:off x="4561501" y="5804783"/>
            <a:ext cx="801374" cy="369332"/>
          </a:xfrm>
          <a:prstGeom prst="rect">
            <a:avLst/>
          </a:prstGeom>
        </p:spPr>
        <p:txBody>
          <a:bodyPr wrap="none">
            <a:spAutoFit/>
          </a:bodyPr>
          <a:lstStyle/>
          <a:p>
            <a:pPr algn="ctr">
              <a:buFont typeface="Arial" charset="0"/>
              <a:buNone/>
            </a:pPr>
            <a:r>
              <a:rPr lang="en-US" dirty="0" smtClean="0"/>
              <a:t>Page 9</a:t>
            </a:r>
            <a:endParaRPr lang="en-US" i="1" dirty="0">
              <a:hlinkClick r:id="rId5"/>
            </a:endParaRPr>
          </a:p>
        </p:txBody>
      </p:sp>
    </p:spTree>
    <p:extLst>
      <p:ext uri="{BB962C8B-B14F-4D97-AF65-F5344CB8AC3E}">
        <p14:creationId xmlns:p14="http://schemas.microsoft.com/office/powerpoint/2010/main" val="324140736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772400" y="6019800"/>
            <a:ext cx="914400" cy="365125"/>
          </a:xfrm>
          <a:prstGeom prst="rect">
            <a:avLst/>
          </a:prstGeom>
        </p:spPr>
        <p:txBody>
          <a:bodyPr/>
          <a:lstStyle/>
          <a:p>
            <a:pPr algn="r"/>
            <a:fld id="{04F3F0ED-5301-444F-822B-A5BAEE12A09F}" type="slidenum">
              <a:rPr lang="en-US" smtClean="0"/>
              <a:pPr algn="r"/>
              <a:t>19</a:t>
            </a:fld>
            <a:endParaRPr lang="en-US" dirty="0"/>
          </a:p>
        </p:txBody>
      </p:sp>
      <p:sp>
        <p:nvSpPr>
          <p:cNvPr id="9" name="Title 1"/>
          <p:cNvSpPr txBox="1">
            <a:spLocks/>
          </p:cNvSpPr>
          <p:nvPr/>
        </p:nvSpPr>
        <p:spPr>
          <a:xfrm>
            <a:off x="202184" y="185921"/>
            <a:ext cx="9067800" cy="655637"/>
          </a:xfrm>
          <a:prstGeom prst="rect">
            <a:avLst/>
          </a:prstGeom>
        </p:spPr>
        <p:txBody>
          <a:bodyPr vert="horz" lIns="91440" tIns="45720" rIns="91440" bIns="45720" rtlCol="0" anchor="b">
            <a:noAutofit/>
          </a:bodyPr>
          <a:lstStyle>
            <a:lvl1pPr algn="l" defTabSz="914400" rtl="0" eaLnBrk="1" latinLnBrk="0" hangingPunct="1">
              <a:spcBef>
                <a:spcPct val="0"/>
              </a:spcBef>
              <a:buNone/>
              <a:defRPr lang="en-US" sz="3200" kern="1200" dirty="0" smtClean="0">
                <a:solidFill>
                  <a:srgbClr val="6BB345"/>
                </a:solidFill>
                <a:latin typeface="+mj-lt"/>
                <a:ea typeface="+mj-ea"/>
                <a:cs typeface="+mj-cs"/>
              </a:defRPr>
            </a:lvl1pPr>
          </a:lstStyle>
          <a:p>
            <a:r>
              <a:rPr lang="en-US" sz="4000" dirty="0" smtClean="0">
                <a:solidFill>
                  <a:srgbClr val="002060"/>
                </a:solidFill>
                <a:effectLst>
                  <a:outerShdw blurRad="38100" dist="38100" dir="2700000" algn="tl">
                    <a:srgbClr val="000000">
                      <a:alpha val="43137"/>
                    </a:srgbClr>
                  </a:outerShdw>
                </a:effectLst>
              </a:rPr>
              <a:t>Discussing the Experts’ View</a:t>
            </a:r>
            <a:endParaRPr lang="en-US" sz="4000" dirty="0">
              <a:solidFill>
                <a:srgbClr val="002060"/>
              </a:solidFill>
              <a:effectLst>
                <a:outerShdw blurRad="38100" dist="38100" dir="2700000" algn="tl">
                  <a:srgbClr val="000000">
                    <a:alpha val="43137"/>
                  </a:srgbClr>
                </a:outerShdw>
              </a:effectLst>
            </a:endParaRPr>
          </a:p>
        </p:txBody>
      </p:sp>
      <p:pic>
        <p:nvPicPr>
          <p:cNvPr id="15" name="Picture 10" descr="discussion 2.png"/>
          <p:cNvPicPr>
            <a:picLocks noChangeAspect="1" noChangeArrowheads="1"/>
          </p:cNvPicPr>
          <p:nvPr/>
        </p:nvPicPr>
        <p:blipFill>
          <a:blip r:embed="rId3" cstate="print"/>
          <a:srcRect/>
          <a:stretch>
            <a:fillRect/>
          </a:stretch>
        </p:blipFill>
        <p:spPr bwMode="auto">
          <a:xfrm>
            <a:off x="4378452" y="5259703"/>
            <a:ext cx="1600200" cy="1524000"/>
          </a:xfrm>
          <a:prstGeom prst="rect">
            <a:avLst/>
          </a:prstGeom>
          <a:noFill/>
          <a:ln w="9525">
            <a:noFill/>
            <a:miter lim="800000"/>
            <a:headEnd/>
            <a:tailEnd/>
          </a:ln>
        </p:spPr>
      </p:pic>
      <p:sp>
        <p:nvSpPr>
          <p:cNvPr id="12" name="Text Placeholder 5"/>
          <p:cNvSpPr txBox="1">
            <a:spLocks/>
          </p:cNvSpPr>
          <p:nvPr/>
        </p:nvSpPr>
        <p:spPr>
          <a:xfrm>
            <a:off x="304800" y="5740879"/>
            <a:ext cx="8610600" cy="38480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endParaRPr lang="en-US" sz="2400" dirty="0" smtClean="0">
              <a:solidFill>
                <a:schemeClr val="tx1"/>
              </a:solidFill>
            </a:endParaRPr>
          </a:p>
          <a:p>
            <a:pPr algn="ctr">
              <a:buFont typeface="Arial" charset="0"/>
              <a:buNone/>
            </a:pPr>
            <a:endParaRPr lang="en-US" sz="2400" i="1" dirty="0" smtClean="0">
              <a:solidFill>
                <a:schemeClr val="tx1"/>
              </a:solidFill>
              <a:hlinkClick r:id="rId4"/>
            </a:endParaRPr>
          </a:p>
        </p:txBody>
      </p:sp>
      <p:graphicFrame>
        <p:nvGraphicFramePr>
          <p:cNvPr id="5" name="Diagram 4"/>
          <p:cNvGraphicFramePr/>
          <p:nvPr>
            <p:extLst>
              <p:ext uri="{D42A27DB-BD31-4B8C-83A1-F6EECF244321}">
                <p14:modId xmlns:p14="http://schemas.microsoft.com/office/powerpoint/2010/main" val="3596170171"/>
              </p:ext>
            </p:extLst>
          </p:nvPr>
        </p:nvGraphicFramePr>
        <p:xfrm>
          <a:off x="1068149" y="1276667"/>
          <a:ext cx="7125356" cy="38868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Footer Placeholder 1"/>
          <p:cNvSpPr>
            <a:spLocks noGrp="1"/>
          </p:cNvSpPr>
          <p:nvPr>
            <p:ph type="ftr" sz="quarter" idx="3"/>
          </p:nvPr>
        </p:nvSpPr>
        <p:spPr/>
        <p:txBody>
          <a:bodyPr/>
          <a:lstStyle/>
          <a:p>
            <a:r>
              <a:rPr lang="en-US" dirty="0" smtClean="0"/>
              <a:t> </a:t>
            </a:r>
            <a:endParaRPr lang="en-US" dirty="0"/>
          </a:p>
        </p:txBody>
      </p:sp>
    </p:spTree>
    <p:extLst>
      <p:ext uri="{BB962C8B-B14F-4D97-AF65-F5344CB8AC3E}">
        <p14:creationId xmlns:p14="http://schemas.microsoft.com/office/powerpoint/2010/main" val="34885134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  You Are Here</a:t>
            </a:r>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pPr algn="r"/>
            <a:fld id="{8D79BE21-F712-4A53-802B-F850200F0AA7}" type="slidenum">
              <a:rPr lang="en-US" smtClean="0"/>
              <a:pPr algn="r"/>
              <a:t>2</a:t>
            </a:fld>
            <a:endParaRPr lang="en-US" dirty="0"/>
          </a:p>
        </p:txBody>
      </p:sp>
      <p:graphicFrame>
        <p:nvGraphicFramePr>
          <p:cNvPr id="2" name="Diagram 1"/>
          <p:cNvGraphicFramePr/>
          <p:nvPr>
            <p:extLst>
              <p:ext uri="{D42A27DB-BD31-4B8C-83A1-F6EECF244321}">
                <p14:modId xmlns:p14="http://schemas.microsoft.com/office/powerpoint/2010/main" val="2351041071"/>
              </p:ext>
            </p:extLst>
          </p:nvPr>
        </p:nvGraphicFramePr>
        <p:xfrm>
          <a:off x="276317" y="925423"/>
          <a:ext cx="8261131" cy="501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Arrow 9"/>
          <p:cNvSpPr/>
          <p:nvPr/>
        </p:nvSpPr>
        <p:spPr bwMode="auto">
          <a:xfrm>
            <a:off x="7761499" y="3917186"/>
            <a:ext cx="1323473" cy="818148"/>
          </a:xfrm>
          <a:prstGeom prst="lef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extLst>
      <p:ext uri="{BB962C8B-B14F-4D97-AF65-F5344CB8AC3E}">
        <p14:creationId xmlns:p14="http://schemas.microsoft.com/office/powerpoint/2010/main" val="233814212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381000" y="230188"/>
            <a:ext cx="8382000" cy="1107996"/>
          </a:xfrm>
        </p:spPr>
        <p:txBody>
          <a:bodyPr/>
          <a:lstStyle/>
          <a:p>
            <a:r>
              <a:rPr sz="4000" dirty="0" smtClean="0"/>
              <a:t>Backward Design: </a:t>
            </a:r>
            <a:br>
              <a:rPr sz="4000" dirty="0" smtClean="0"/>
            </a:br>
            <a:r>
              <a:rPr sz="4000" dirty="0" smtClean="0"/>
              <a:t>Begin with the End in Mind</a:t>
            </a:r>
          </a:p>
        </p:txBody>
      </p:sp>
      <p:sp>
        <p:nvSpPr>
          <p:cNvPr id="6" name="Footer Placeholder 5"/>
          <p:cNvSpPr>
            <a:spLocks noGrp="1"/>
          </p:cNvSpPr>
          <p:nvPr>
            <p:ph type="ftr" sz="quarter" idx="10"/>
          </p:nvPr>
        </p:nvSpPr>
        <p:spPr/>
        <p:txBody>
          <a:bodyPr/>
          <a:lstStyle/>
          <a:p>
            <a:r>
              <a:rPr lang="en-US" dirty="0" smtClean="0"/>
              <a:t> </a:t>
            </a:r>
            <a:endParaRPr lang="en-US" dirty="0"/>
          </a:p>
        </p:txBody>
      </p:sp>
      <p:sp>
        <p:nvSpPr>
          <p:cNvPr id="225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a:solidFill>
                  <a:schemeClr val="tx2"/>
                </a:solidFill>
                <a:latin typeface="Arial" panose="020B0604020202020204" pitchFamily="34" charset="0"/>
              </a:defRPr>
            </a:lvl1pPr>
            <a:lvl2pPr marL="742950" indent="-285750">
              <a:spcBef>
                <a:spcPct val="20000"/>
              </a:spcBef>
              <a:buFont typeface="Arial" panose="020B0604020202020204" pitchFamily="34" charset="0"/>
              <a:buChar char="•"/>
              <a:defRPr sz="1600">
                <a:solidFill>
                  <a:schemeClr val="tx2"/>
                </a:solidFill>
                <a:latin typeface="Arial" panose="020B0604020202020204" pitchFamily="34" charset="0"/>
              </a:defRPr>
            </a:lvl2pPr>
            <a:lvl3pPr marL="1143000" indent="-228600">
              <a:spcBef>
                <a:spcPct val="20000"/>
              </a:spcBef>
              <a:buFont typeface="Arial" panose="020B0604020202020204" pitchFamily="34" charset="0"/>
              <a:buChar char="•"/>
              <a:defRPr sz="1400">
                <a:solidFill>
                  <a:schemeClr val="tx2"/>
                </a:solidFill>
                <a:latin typeface="Arial" panose="020B0604020202020204" pitchFamily="34" charset="0"/>
              </a:defRPr>
            </a:lvl3pPr>
            <a:lvl4pPr marL="1600200" indent="-228600">
              <a:spcBef>
                <a:spcPct val="20000"/>
              </a:spcBef>
              <a:buFont typeface="Arial" panose="020B0604020202020204" pitchFamily="34" charset="0"/>
              <a:buChar char="•"/>
              <a:defRPr sz="1200">
                <a:solidFill>
                  <a:schemeClr val="tx2"/>
                </a:solidFill>
                <a:latin typeface="Arial" panose="020B0604020202020204" pitchFamily="34" charset="0"/>
              </a:defRPr>
            </a:lvl4pPr>
            <a:lvl5pPr marL="2057400" indent="-228600">
              <a:spcBef>
                <a:spcPct val="20000"/>
              </a:spcBef>
              <a:buFont typeface="Arial" panose="020B0604020202020204" pitchFamily="34" charset="0"/>
              <a:buChar char="•"/>
              <a:defRPr sz="1200">
                <a:solidFill>
                  <a:schemeClr val="tx2"/>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2"/>
                </a:solidFill>
                <a:latin typeface="Arial" panose="020B0604020202020204" pitchFamily="34" charset="0"/>
              </a:defRPr>
            </a:lvl9pPr>
          </a:lstStyle>
          <a:p>
            <a:pPr>
              <a:spcBef>
                <a:spcPct val="0"/>
              </a:spcBef>
              <a:buFontTx/>
              <a:buNone/>
            </a:pPr>
            <a:fld id="{4F88DBAE-E519-41A5-B3C2-9C384728CDC5}" type="slidenum">
              <a:rPr lang="en-US" smtClean="0">
                <a:solidFill>
                  <a:schemeClr val="bg1"/>
                </a:solidFill>
              </a:rPr>
              <a:pPr>
                <a:spcBef>
                  <a:spcPct val="0"/>
                </a:spcBef>
                <a:buFontTx/>
                <a:buNone/>
              </a:pPr>
              <a:t>20</a:t>
            </a:fld>
            <a:endParaRPr lang="en-US" dirty="0" smtClean="0">
              <a:solidFill>
                <a:schemeClr val="bg1"/>
              </a:solidFill>
            </a:endParaRPr>
          </a:p>
        </p:txBody>
      </p:sp>
      <p:graphicFrame>
        <p:nvGraphicFramePr>
          <p:cNvPr id="7" name="Diagram 6"/>
          <p:cNvGraphicFramePr/>
          <p:nvPr>
            <p:extLst>
              <p:ext uri="{D42A27DB-BD31-4B8C-83A1-F6EECF244321}">
                <p14:modId xmlns:p14="http://schemas.microsoft.com/office/powerpoint/2010/main" val="3221143557"/>
              </p:ext>
            </p:extLst>
          </p:nvPr>
        </p:nvGraphicFramePr>
        <p:xfrm>
          <a:off x="390549" y="1559783"/>
          <a:ext cx="8372451" cy="436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 </a:t>
            </a:r>
            <a:r>
              <a:rPr lang="en-US" sz="4000" dirty="0" smtClean="0">
                <a:solidFill>
                  <a:srgbClr val="002060"/>
                </a:solidFill>
                <a:effectLst>
                  <a:outerShdw blurRad="38100" dist="38100" dir="2700000" algn="tl">
                    <a:srgbClr val="000000">
                      <a:alpha val="43137"/>
                    </a:srgbClr>
                  </a:outerShdw>
                </a:effectLst>
              </a:rPr>
              <a:t>Design Format – Starts with the Unit</a:t>
            </a:r>
            <a:endParaRPr lang="en-US" sz="4000" dirty="0">
              <a:solidFill>
                <a:srgbClr val="002060"/>
              </a:solidFill>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1"/>
          </p:nvPr>
        </p:nvSpPr>
        <p:spPr>
          <a:prstGeom prst="rect">
            <a:avLst/>
          </a:prstGeom>
        </p:spPr>
        <p:txBody>
          <a:bodyPr/>
          <a:lstStyle/>
          <a:p>
            <a:fld id="{04F3F0ED-5301-444F-822B-A5BAEE12A09F}" type="slidenum">
              <a:rPr lang="en-US" smtClean="0"/>
              <a:pPr/>
              <a:t>21</a:t>
            </a:fld>
            <a:endParaRPr lang="en-US" dirty="0"/>
          </a:p>
        </p:txBody>
      </p:sp>
      <p:sp>
        <p:nvSpPr>
          <p:cNvPr id="6" name="Rectangle 5"/>
          <p:cNvSpPr/>
          <p:nvPr/>
        </p:nvSpPr>
        <p:spPr>
          <a:xfrm>
            <a:off x="238259" y="1123950"/>
            <a:ext cx="8448541" cy="4579715"/>
          </a:xfrm>
          <a:prstGeom prst="rect">
            <a:avLst/>
          </a:prstGeom>
        </p:spPr>
        <p:txBody>
          <a:bodyPr wrap="square">
            <a:spAutoFit/>
          </a:bodyPr>
          <a:lstStyle/>
          <a:p>
            <a:pPr marL="396875" indent="-396875" defTabSz="914363">
              <a:lnSpc>
                <a:spcPct val="90000"/>
              </a:lnSpc>
              <a:spcBef>
                <a:spcPct val="20000"/>
              </a:spcBef>
              <a:spcAft>
                <a:spcPts val="1200"/>
              </a:spcAft>
              <a:buBlip>
                <a:blip r:embed="rId3"/>
              </a:buBlip>
              <a:defRPr/>
            </a:pPr>
            <a:r>
              <a:rPr lang="en-US" sz="3200" dirty="0" smtClean="0"/>
              <a:t>A unit represents </a:t>
            </a:r>
            <a:r>
              <a:rPr lang="en-US" sz="3200" dirty="0"/>
              <a:t>a coherent chunk of work in content areas, across days or weeks.</a:t>
            </a:r>
          </a:p>
          <a:p>
            <a:pPr marL="914400" lvl="1" indent="-396875" defTabSz="914363">
              <a:lnSpc>
                <a:spcPct val="90000"/>
              </a:lnSpc>
              <a:spcBef>
                <a:spcPct val="20000"/>
              </a:spcBef>
              <a:buBlip>
                <a:blip r:embed="rId4"/>
              </a:buBlip>
              <a:defRPr/>
            </a:pPr>
            <a:r>
              <a:rPr lang="en-US" sz="2800" dirty="0"/>
              <a:t>A body of subject matter that is somewhere in length between a lesson and an entire course of study </a:t>
            </a:r>
          </a:p>
          <a:p>
            <a:pPr marL="914400" lvl="1" indent="-396875" defTabSz="914363">
              <a:lnSpc>
                <a:spcPct val="90000"/>
              </a:lnSpc>
              <a:spcBef>
                <a:spcPct val="20000"/>
              </a:spcBef>
              <a:buBlip>
                <a:blip r:embed="rId4"/>
              </a:buBlip>
              <a:defRPr/>
            </a:pPr>
            <a:r>
              <a:rPr lang="en-US" sz="2800" dirty="0"/>
              <a:t>Focuses on a major topic, theme, or process </a:t>
            </a:r>
          </a:p>
          <a:p>
            <a:pPr marL="914400" lvl="1" indent="-396875" defTabSz="914363">
              <a:lnSpc>
                <a:spcPct val="90000"/>
              </a:lnSpc>
              <a:spcBef>
                <a:spcPct val="20000"/>
              </a:spcBef>
              <a:buBlip>
                <a:blip r:embed="rId4"/>
              </a:buBlip>
              <a:defRPr/>
            </a:pPr>
            <a:r>
              <a:rPr lang="en-US" sz="2800" dirty="0"/>
              <a:t>Lasts between a few days and several weeks</a:t>
            </a:r>
          </a:p>
          <a:p>
            <a:pPr marL="914400" lvl="1" indent="-396875" defTabSz="914363">
              <a:lnSpc>
                <a:spcPct val="90000"/>
              </a:lnSpc>
              <a:spcBef>
                <a:spcPct val="20000"/>
              </a:spcBef>
              <a:buBlip>
                <a:blip r:embed="rId4"/>
              </a:buBlip>
              <a:defRPr/>
            </a:pPr>
            <a:r>
              <a:rPr lang="en-US" sz="2800" dirty="0"/>
              <a:t>Includes an instructional sequence that supports students in achieving goals and assessing student progress toward goals</a:t>
            </a:r>
          </a:p>
        </p:txBody>
      </p:sp>
      <p:sp>
        <p:nvSpPr>
          <p:cNvPr id="13" name="Footer Placeholder 1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7633315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153400" cy="3354765"/>
          </a:xfrm>
        </p:spPr>
        <p:txBody>
          <a:bodyPr/>
          <a:lstStyle/>
          <a:p>
            <a:pPr>
              <a:spcAft>
                <a:spcPts val="1200"/>
              </a:spcAft>
            </a:pPr>
            <a:r>
              <a:rPr lang="en-US" dirty="0" smtClean="0"/>
              <a:t>The unit</a:t>
            </a:r>
          </a:p>
          <a:p>
            <a:pPr lvl="1"/>
            <a:r>
              <a:rPr lang="en-US" dirty="0" smtClean="0"/>
              <a:t>Aligns with the letter and the spirit of the CCS</a:t>
            </a:r>
          </a:p>
          <a:p>
            <a:pPr lvl="1"/>
            <a:r>
              <a:rPr lang="en-US" dirty="0" smtClean="0"/>
              <a:t>Addresses key instructional shifts in the CCS</a:t>
            </a:r>
          </a:p>
          <a:p>
            <a:pPr lvl="1"/>
            <a:r>
              <a:rPr lang="en-US" dirty="0" smtClean="0"/>
              <a:t>Is responsive to varied student learning needs</a:t>
            </a:r>
          </a:p>
          <a:p>
            <a:pPr lvl="1"/>
            <a:r>
              <a:rPr lang="en-US" dirty="0" smtClean="0"/>
              <a:t>Regularly assesses whether students are mastering standards-based content and skills</a:t>
            </a:r>
          </a:p>
          <a:p>
            <a:pPr lvl="1"/>
            <a:endParaRPr lang="en-US" dirty="0" smtClean="0"/>
          </a:p>
        </p:txBody>
      </p:sp>
      <p:sp>
        <p:nvSpPr>
          <p:cNvPr id="3" name="Title 2"/>
          <p:cNvSpPr>
            <a:spLocks noGrp="1"/>
          </p:cNvSpPr>
          <p:nvPr>
            <p:ph type="title"/>
          </p:nvPr>
        </p:nvSpPr>
        <p:spPr/>
        <p:txBody>
          <a:bodyPr>
            <a:normAutofit/>
          </a:bodyPr>
          <a:lstStyle/>
          <a:p>
            <a:r>
              <a:rPr lang="en-US" dirty="0" smtClean="0"/>
              <a:t>CCS ELA &amp; Literacy-Aligned Unit Design </a:t>
            </a:r>
            <a:endParaRPr lang="en-US" dirty="0"/>
          </a:p>
        </p:txBody>
      </p:sp>
      <p:sp>
        <p:nvSpPr>
          <p:cNvPr id="5" name="Slide Number Placeholder 4"/>
          <p:cNvSpPr>
            <a:spLocks noGrp="1"/>
          </p:cNvSpPr>
          <p:nvPr>
            <p:ph type="sldNum" sz="quarter" idx="11"/>
          </p:nvPr>
        </p:nvSpPr>
        <p:spPr/>
        <p:txBody>
          <a:bodyPr/>
          <a:lstStyle/>
          <a:p>
            <a:fld id="{3DDEEB67-21FA-4246-A5F1-85945CB0DDA9}" type="slidenum">
              <a:rPr lang="en-US" smtClean="0"/>
              <a:pPr/>
              <a:t>22</a:t>
            </a:fld>
            <a:endParaRPr lang="en-US" dirty="0"/>
          </a:p>
        </p:txBody>
      </p:sp>
      <p:sp>
        <p:nvSpPr>
          <p:cNvPr id="10" name="Footer Placeholder 9"/>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99232659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Reviewing the Sample Unit Template</a:t>
            </a:r>
            <a:endParaRPr lang="en-US" sz="4000" dirty="0"/>
          </a:p>
        </p:txBody>
      </p:sp>
      <p:sp>
        <p:nvSpPr>
          <p:cNvPr id="3" name="Text Placeholder 2"/>
          <p:cNvSpPr>
            <a:spLocks noGrp="1"/>
          </p:cNvSpPr>
          <p:nvPr>
            <p:ph type="body" sz="quarter" idx="10"/>
          </p:nvPr>
        </p:nvSpPr>
        <p:spPr>
          <a:xfrm>
            <a:off x="289560" y="955548"/>
            <a:ext cx="8382000" cy="4942892"/>
          </a:xfrm>
        </p:spPr>
        <p:txBody>
          <a:bodyPr/>
          <a:lstStyle/>
          <a:p>
            <a:r>
              <a:rPr lang="en-US" dirty="0" smtClean="0"/>
              <a:t>Review the CCS-ELA &amp; Literacy Sample Unit Template</a:t>
            </a:r>
          </a:p>
          <a:p>
            <a:r>
              <a:rPr lang="en-US" dirty="0" smtClean="0"/>
              <a:t>At your tables, discuss the following:</a:t>
            </a:r>
          </a:p>
          <a:p>
            <a:pPr lvl="1"/>
            <a:r>
              <a:rPr lang="en-US" dirty="0" smtClean="0"/>
              <a:t>How is this template alike and different from templates you are currently using? </a:t>
            </a:r>
          </a:p>
          <a:p>
            <a:pPr lvl="1"/>
            <a:r>
              <a:rPr lang="en-US" dirty="0" smtClean="0"/>
              <a:t>To what extent will a unit designed using this template support teachers in aligning goals, instruction, and assessment?</a:t>
            </a:r>
          </a:p>
          <a:p>
            <a:pPr lvl="1"/>
            <a:r>
              <a:rPr lang="en-US" dirty="0" smtClean="0"/>
              <a:t>Is anything confusing or do you think anything is missing?</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23</a:t>
            </a:fld>
            <a:endParaRPr lang="en-US" dirty="0"/>
          </a:p>
        </p:txBody>
      </p:sp>
      <p:pic>
        <p:nvPicPr>
          <p:cNvPr id="6" name="Picture 5" descr="Picture10.png"/>
          <p:cNvPicPr>
            <a:picLocks noChangeAspect="1"/>
          </p:cNvPicPr>
          <p:nvPr/>
        </p:nvPicPr>
        <p:blipFill>
          <a:blip r:embed="rId3" cstate="print"/>
          <a:srcRect/>
          <a:stretch>
            <a:fillRect/>
          </a:stretch>
        </p:blipFill>
        <p:spPr bwMode="auto">
          <a:xfrm>
            <a:off x="5520008" y="5318270"/>
            <a:ext cx="855322" cy="932688"/>
          </a:xfrm>
          <a:prstGeom prst="rect">
            <a:avLst/>
          </a:prstGeom>
          <a:noFill/>
          <a:ln w="9525">
            <a:noFill/>
            <a:miter lim="800000"/>
            <a:headEnd/>
            <a:tailEnd/>
          </a:ln>
        </p:spPr>
      </p:pic>
      <p:sp>
        <p:nvSpPr>
          <p:cNvPr id="7" name="Rectangle 6"/>
          <p:cNvSpPr/>
          <p:nvPr/>
        </p:nvSpPr>
        <p:spPr>
          <a:xfrm rot="10800000" flipV="1">
            <a:off x="5268380" y="5313968"/>
            <a:ext cx="1358577" cy="369332"/>
          </a:xfrm>
          <a:prstGeom prst="rect">
            <a:avLst/>
          </a:prstGeom>
        </p:spPr>
        <p:txBody>
          <a:bodyPr wrap="square">
            <a:spAutoFit/>
          </a:bodyPr>
          <a:lstStyle/>
          <a:p>
            <a:pPr algn="ctr">
              <a:buFont typeface="Arial" charset="0"/>
              <a:buNone/>
            </a:pPr>
            <a:r>
              <a:rPr lang="en-US" dirty="0" smtClean="0"/>
              <a:t>Page 12</a:t>
            </a:r>
            <a:endParaRPr lang="en-US" i="1" dirty="0">
              <a:hlinkClick r:id="rId4"/>
            </a:endParaRPr>
          </a:p>
        </p:txBody>
      </p:sp>
      <p:pic>
        <p:nvPicPr>
          <p:cNvPr id="8" name="Picture 10" descr="discussion 2.png"/>
          <p:cNvPicPr>
            <a:picLocks noChangeAspect="1" noChangeArrowheads="1"/>
          </p:cNvPicPr>
          <p:nvPr/>
        </p:nvPicPr>
        <p:blipFill>
          <a:blip r:embed="rId5" cstate="print"/>
          <a:srcRect/>
          <a:stretch>
            <a:fillRect/>
          </a:stretch>
        </p:blipFill>
        <p:spPr bwMode="auto">
          <a:xfrm>
            <a:off x="3542108" y="5342654"/>
            <a:ext cx="1600200" cy="1524000"/>
          </a:xfrm>
          <a:prstGeom prst="rect">
            <a:avLst/>
          </a:prstGeom>
          <a:noFill/>
          <a:ln w="9525">
            <a:noFill/>
            <a:miter lim="800000"/>
            <a:headEnd/>
            <a:tailEnd/>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6957" y="5117764"/>
            <a:ext cx="1371600" cy="1371600"/>
          </a:xfrm>
          <a:prstGeom prst="rect">
            <a:avLst/>
          </a:prstGeom>
        </p:spPr>
      </p:pic>
      <p:sp>
        <p:nvSpPr>
          <p:cNvPr id="10" name="TextBox 9"/>
          <p:cNvSpPr txBox="1"/>
          <p:nvPr/>
        </p:nvSpPr>
        <p:spPr>
          <a:xfrm>
            <a:off x="6700714" y="5424937"/>
            <a:ext cx="1362270" cy="369332"/>
          </a:xfrm>
          <a:prstGeom prst="rect">
            <a:avLst/>
          </a:prstGeom>
          <a:noFill/>
        </p:spPr>
        <p:txBody>
          <a:bodyPr wrap="square" rtlCol="0">
            <a:spAutoFit/>
          </a:bodyPr>
          <a:lstStyle/>
          <a:p>
            <a:r>
              <a:rPr lang="en-US" dirty="0" smtClean="0"/>
              <a:t>Page 33</a:t>
            </a:r>
            <a:endParaRPr lang="en-US" dirty="0"/>
          </a:p>
        </p:txBody>
      </p:sp>
    </p:spTree>
    <p:extLst>
      <p:ext uri="{BB962C8B-B14F-4D97-AF65-F5344CB8AC3E}">
        <p14:creationId xmlns:p14="http://schemas.microsoft.com/office/powerpoint/2010/main" val="200312443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24</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3268687891"/>
              </p:ext>
            </p:extLst>
          </p:nvPr>
        </p:nvGraphicFramePr>
        <p:xfrm>
          <a:off x="-1" y="715654"/>
          <a:ext cx="8474927" cy="510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501249"/>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3</a:t>
            </a:r>
          </a:p>
        </p:txBody>
      </p:sp>
      <p:sp>
        <p:nvSpPr>
          <p:cNvPr id="4" name="Text Placeholder 3"/>
          <p:cNvSpPr>
            <a:spLocks noGrp="1"/>
          </p:cNvSpPr>
          <p:nvPr>
            <p:ph type="body" idx="1"/>
          </p:nvPr>
        </p:nvSpPr>
        <p:spPr>
          <a:xfrm>
            <a:off x="623888" y="4257858"/>
            <a:ext cx="7886700" cy="443198"/>
          </a:xfrm>
        </p:spPr>
        <p:txBody>
          <a:bodyPr/>
          <a:lstStyle/>
          <a:p>
            <a:r>
              <a:rPr lang="en-US" sz="3200" dirty="0" smtClean="0"/>
              <a:t>Stage 1 of Unit Design – Desired Results</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25</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623888" y="4701056"/>
            <a:ext cx="855322" cy="932688"/>
          </a:xfrm>
          <a:prstGeom prst="rect">
            <a:avLst/>
          </a:prstGeom>
          <a:noFill/>
          <a:ln w="9525">
            <a:noFill/>
            <a:miter lim="800000"/>
            <a:headEnd/>
            <a:tailEnd/>
          </a:ln>
        </p:spPr>
      </p:pic>
      <p:sp>
        <p:nvSpPr>
          <p:cNvPr id="9" name="TextBox 8"/>
          <p:cNvSpPr txBox="1"/>
          <p:nvPr/>
        </p:nvSpPr>
        <p:spPr>
          <a:xfrm>
            <a:off x="600738" y="4715690"/>
            <a:ext cx="995906" cy="365760"/>
          </a:xfrm>
          <a:prstGeom prst="rect">
            <a:avLst/>
          </a:prstGeom>
          <a:noFill/>
        </p:spPr>
        <p:txBody>
          <a:bodyPr wrap="square" rtlCol="0">
            <a:spAutoFit/>
          </a:bodyPr>
          <a:lstStyle/>
          <a:p>
            <a:r>
              <a:rPr lang="en-US" dirty="0" smtClean="0"/>
              <a:t>Page 12</a:t>
            </a:r>
            <a:endParaRPr lang="en-US" dirty="0"/>
          </a:p>
        </p:txBody>
      </p:sp>
    </p:spTree>
    <p:extLst>
      <p:ext uri="{BB962C8B-B14F-4D97-AF65-F5344CB8AC3E}">
        <p14:creationId xmlns:p14="http://schemas.microsoft.com/office/powerpoint/2010/main" val="100875504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73117379"/>
              </p:ext>
            </p:extLst>
          </p:nvPr>
        </p:nvGraphicFramePr>
        <p:xfrm>
          <a:off x="357922" y="1016136"/>
          <a:ext cx="8378952" cy="4541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p:txBody>
          <a:bodyPr>
            <a:normAutofit/>
          </a:bodyPr>
          <a:lstStyle/>
          <a:p>
            <a:r>
              <a:rPr lang="en-US" sz="4000" dirty="0" smtClean="0"/>
              <a:t>Backward Design of Units and Lessons</a:t>
            </a:r>
            <a:endParaRPr lang="en-US" sz="4000" dirty="0"/>
          </a:p>
        </p:txBody>
      </p:sp>
      <p:sp>
        <p:nvSpPr>
          <p:cNvPr id="4" name="Slide Number Placeholder 3"/>
          <p:cNvSpPr>
            <a:spLocks noGrp="1"/>
          </p:cNvSpPr>
          <p:nvPr>
            <p:ph type="sldNum" sz="quarter" idx="11"/>
          </p:nvPr>
        </p:nvSpPr>
        <p:spPr>
          <a:xfrm>
            <a:off x="7482840" y="6228194"/>
            <a:ext cx="1280160" cy="365125"/>
          </a:xfrm>
          <a:prstGeom prst="rect">
            <a:avLst/>
          </a:prstGeom>
        </p:spPr>
        <p:txBody>
          <a:bodyPr/>
          <a:lstStyle/>
          <a:p>
            <a:pPr>
              <a:defRPr/>
            </a:pPr>
            <a:fld id="{E79DD212-8C5B-45AF-A324-258777B5B133}" type="slidenum">
              <a:rPr lang="en-US" smtClean="0"/>
              <a:pPr>
                <a:defRPr/>
              </a:pPr>
              <a:t>26</a:t>
            </a:fld>
            <a:endParaRPr lang="en-US" dirty="0"/>
          </a:p>
        </p:txBody>
      </p:sp>
      <p:sp>
        <p:nvSpPr>
          <p:cNvPr id="7" name="TextBox 6"/>
          <p:cNvSpPr txBox="1"/>
          <p:nvPr/>
        </p:nvSpPr>
        <p:spPr>
          <a:xfrm>
            <a:off x="4088674" y="5623560"/>
            <a:ext cx="4267200" cy="369332"/>
          </a:xfrm>
          <a:prstGeom prst="rect">
            <a:avLst/>
          </a:prstGeom>
          <a:noFill/>
        </p:spPr>
        <p:txBody>
          <a:bodyPr wrap="square" rtlCol="0">
            <a:spAutoFit/>
          </a:bodyPr>
          <a:lstStyle/>
          <a:p>
            <a:r>
              <a:rPr lang="en-US" dirty="0" smtClean="0"/>
              <a:t>(</a:t>
            </a:r>
            <a:r>
              <a:rPr lang="en-US" dirty="0" smtClean="0">
                <a:latin typeface="+mn-lt"/>
              </a:rPr>
              <a:t>Wiggins &amp; McTighe, 2011)</a:t>
            </a:r>
            <a:endParaRPr lang="en-US" dirty="0">
              <a:latin typeface="+mn-lt"/>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389741996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93082" y="199370"/>
            <a:ext cx="8153400" cy="560651"/>
          </a:xfrm>
        </p:spPr>
        <p:txBody>
          <a:bodyPr>
            <a:normAutofit/>
          </a:bodyPr>
          <a:lstStyle/>
          <a:p>
            <a:r>
              <a:rPr lang="en-US" sz="4000" dirty="0" smtClean="0"/>
              <a:t>Stage 1 Template: Identify Desired Results</a:t>
            </a:r>
          </a:p>
        </p:txBody>
      </p:sp>
      <p:sp>
        <p:nvSpPr>
          <p:cNvPr id="7" name="Rectangle 2"/>
          <p:cNvSpPr>
            <a:spLocks noChangeArrowheads="1"/>
          </p:cNvSpPr>
          <p:nvPr/>
        </p:nvSpPr>
        <p:spPr bwMode="auto">
          <a:xfrm>
            <a:off x="-6977948" y="2052131"/>
            <a:ext cx="33080316" cy="62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6176" rIns="0" bIns="50784" numCol="1" anchor="ctr" anchorCtr="0" compatLnSpc="1">
            <a:prstTxWarp prst="textNoShape">
              <a:avLst/>
            </a:prstTxWarp>
            <a:spAutoFit/>
          </a:bodyPr>
          <a:lstStyle>
            <a:lvl1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Lst>
            </a:pPr>
            <a:r>
              <a:rPr kumimoji="0" lang="en-US" altLang="ja-JP" sz="1400" b="1" i="0" u="none" strike="noStrike" cap="none" normalizeH="0" baseline="0" dirty="0" smtClean="0">
                <a:ln>
                  <a:noFill/>
                </a:ln>
                <a:solidFill>
                  <a:srgbClr val="5B9BD5"/>
                </a:solidFill>
                <a:effectLst/>
                <a:latin typeface="Calibri" panose="020F0502020204030204" pitchFamily="34" charset="0"/>
                <a:cs typeface="Times New Roman" panose="02020603050405020304" pitchFamily="18" charset="0"/>
              </a:rPr>
              <a:t>C</a:t>
            </a:r>
            <a:r>
              <a:rPr kumimoji="0" lang="en-US" altLang="ja-JP" sz="1400" b="1" i="0" u="none" strike="noStrike" cap="none" normalizeH="0" baseline="0" dirty="0" smtClean="0" bmk="">
                <a:ln>
                  <a:noFill/>
                </a:ln>
                <a:solidFill>
                  <a:srgbClr val="5B9BD5"/>
                </a:solidFill>
                <a:effectLst/>
                <a:latin typeface="Calibri" panose="020F0502020204030204" pitchFamily="34" charset="0"/>
                <a:cs typeface="Times New Roman" panose="02020603050405020304" pitchFamily="18" charset="0"/>
              </a:rPr>
              <a:t>T Systems of Professional Learning – Sample Unit Template</a:t>
            </a:r>
            <a:endParaRPr kumimoji="0" lang="en-US" altLang="ja-JP" sz="1400" b="1" i="0" u="none" strike="noStrike" cap="none" normalizeH="0" baseline="0" dirty="0" smtClean="0">
              <a:ln>
                <a:noFill/>
              </a:ln>
              <a:solidFill>
                <a:srgbClr val="5B9BD5"/>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457200" algn="l"/>
              </a:tabLst>
            </a:pP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15212345"/>
              </p:ext>
            </p:extLst>
          </p:nvPr>
        </p:nvGraphicFramePr>
        <p:xfrm>
          <a:off x="439179" y="1221775"/>
          <a:ext cx="8362950" cy="3183970"/>
        </p:xfrm>
        <a:graphic>
          <a:graphicData uri="http://schemas.openxmlformats.org/drawingml/2006/table">
            <a:tbl>
              <a:tblPr firstRow="1" firstCol="1" bandRow="1">
                <a:tableStyleId>{F5AB1C69-6EDB-4FF4-983F-18BD219EF322}</a:tableStyleId>
              </a:tblPr>
              <a:tblGrid>
                <a:gridCol w="3200401"/>
                <a:gridCol w="982280"/>
                <a:gridCol w="722036"/>
                <a:gridCol w="3458233"/>
              </a:tblGrid>
              <a:tr h="457801">
                <a:tc>
                  <a:txBody>
                    <a:bodyPr/>
                    <a:lstStyle/>
                    <a:p>
                      <a:pPr marL="0" marR="0">
                        <a:lnSpc>
                          <a:spcPct val="115000"/>
                        </a:lnSpc>
                        <a:spcBef>
                          <a:spcPts val="600"/>
                        </a:spcBef>
                        <a:spcAft>
                          <a:spcPts val="600"/>
                        </a:spcAft>
                      </a:pPr>
                      <a:r>
                        <a:rPr lang="en-US" sz="2400" b="0" dirty="0">
                          <a:solidFill>
                            <a:schemeClr val="tx1"/>
                          </a:solidFill>
                          <a:effectLst/>
                        </a:rPr>
                        <a:t>Grade Level:</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gridSpan="2">
                  <a:txBody>
                    <a:bodyPr/>
                    <a:lstStyle/>
                    <a:p>
                      <a:pPr marL="0" marR="0">
                        <a:lnSpc>
                          <a:spcPct val="115000"/>
                        </a:lnSpc>
                        <a:spcBef>
                          <a:spcPts val="600"/>
                        </a:spcBef>
                        <a:spcAft>
                          <a:spcPts val="600"/>
                        </a:spcAft>
                      </a:pPr>
                      <a:r>
                        <a:rPr lang="en-US" sz="2400" b="0" dirty="0" smtClean="0">
                          <a:solidFill>
                            <a:schemeClr val="tx1"/>
                          </a:solidFill>
                          <a:effectLst/>
                        </a:rPr>
                        <a:t>Month:</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a:txBody>
                    <a:bodyPr/>
                    <a:lstStyle/>
                    <a:p>
                      <a:pPr marL="0" marR="0">
                        <a:lnSpc>
                          <a:spcPct val="115000"/>
                        </a:lnSpc>
                        <a:spcBef>
                          <a:spcPts val="600"/>
                        </a:spcBef>
                        <a:spcAft>
                          <a:spcPts val="600"/>
                        </a:spcAft>
                      </a:pPr>
                      <a:r>
                        <a:rPr lang="en-US" sz="2400" b="0" dirty="0">
                          <a:solidFill>
                            <a:schemeClr val="tx1"/>
                          </a:solidFill>
                          <a:effectLst/>
                        </a:rPr>
                        <a:t>Length: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r>
              <a:tr h="457801">
                <a:tc gridSpan="4">
                  <a:txBody>
                    <a:bodyPr/>
                    <a:lstStyle/>
                    <a:p>
                      <a:pPr marL="0" marR="0">
                        <a:lnSpc>
                          <a:spcPct val="115000"/>
                        </a:lnSpc>
                        <a:spcBef>
                          <a:spcPts val="600"/>
                        </a:spcBef>
                        <a:spcAft>
                          <a:spcPts val="600"/>
                        </a:spcAft>
                      </a:pPr>
                      <a:r>
                        <a:rPr lang="en-US" sz="2400" b="0" dirty="0">
                          <a:solidFill>
                            <a:schemeClr val="tx1"/>
                          </a:solidFill>
                          <a:effectLst/>
                        </a:rPr>
                        <a:t>Unit # and Title:</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7801">
                <a:tc gridSpan="4">
                  <a:txBody>
                    <a:bodyPr/>
                    <a:lstStyle/>
                    <a:p>
                      <a:pPr marL="0" marR="0">
                        <a:lnSpc>
                          <a:spcPct val="115000"/>
                        </a:lnSpc>
                        <a:spcBef>
                          <a:spcPts val="600"/>
                        </a:spcBef>
                        <a:spcAft>
                          <a:spcPts val="600"/>
                        </a:spcAft>
                      </a:pPr>
                      <a:r>
                        <a:rPr lang="en-US" sz="2400" b="0" dirty="0">
                          <a:solidFill>
                            <a:schemeClr val="tx1"/>
                          </a:solidFill>
                          <a:effectLst/>
                        </a:rPr>
                        <a:t>Unit </a:t>
                      </a:r>
                      <a:r>
                        <a:rPr lang="en-US" sz="2400" b="0" dirty="0" smtClean="0">
                          <a:solidFill>
                            <a:schemeClr val="tx1"/>
                          </a:solidFill>
                          <a:effectLst/>
                        </a:rPr>
                        <a:t>Overview:</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7801">
                <a:tc gridSpan="4">
                  <a:txBody>
                    <a:bodyPr/>
                    <a:lstStyle/>
                    <a:p>
                      <a:pPr marL="0" marR="0">
                        <a:lnSpc>
                          <a:spcPct val="115000"/>
                        </a:lnSpc>
                        <a:spcBef>
                          <a:spcPts val="600"/>
                        </a:spcBef>
                        <a:spcAft>
                          <a:spcPts val="600"/>
                        </a:spcAft>
                      </a:pPr>
                      <a:r>
                        <a:rPr lang="en-US" sz="2400" b="0" dirty="0">
                          <a:solidFill>
                            <a:schemeClr val="tx1"/>
                          </a:solidFill>
                          <a:effectLst/>
                        </a:rPr>
                        <a:t>CT Core </a:t>
                      </a:r>
                      <a:r>
                        <a:rPr lang="en-US" sz="2400" b="0" dirty="0" smtClean="0">
                          <a:solidFill>
                            <a:schemeClr val="tx1"/>
                          </a:solidFill>
                          <a:effectLst/>
                        </a:rPr>
                        <a:t>Standards:</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7801">
                <a:tc gridSpan="4">
                  <a:txBody>
                    <a:bodyPr/>
                    <a:lstStyle/>
                    <a:p>
                      <a:pPr marL="0" marR="0">
                        <a:lnSpc>
                          <a:spcPct val="115000"/>
                        </a:lnSpc>
                        <a:spcBef>
                          <a:spcPts val="600"/>
                        </a:spcBef>
                        <a:spcAft>
                          <a:spcPts val="600"/>
                        </a:spcAft>
                      </a:pPr>
                      <a:r>
                        <a:rPr lang="en-US" sz="2400" b="0" dirty="0">
                          <a:solidFill>
                            <a:schemeClr val="tx1"/>
                          </a:solidFill>
                          <a:effectLst/>
                        </a:rPr>
                        <a:t>Understandings to </a:t>
                      </a:r>
                      <a:r>
                        <a:rPr lang="en-US" sz="2400" b="0" dirty="0" smtClean="0">
                          <a:solidFill>
                            <a:schemeClr val="tx1"/>
                          </a:solidFill>
                          <a:effectLst/>
                        </a:rPr>
                        <a:t>Explore:</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7801">
                <a:tc gridSpan="4">
                  <a:txBody>
                    <a:bodyPr/>
                    <a:lstStyle/>
                    <a:p>
                      <a:pPr marL="0" marR="0">
                        <a:lnSpc>
                          <a:spcPct val="115000"/>
                        </a:lnSpc>
                        <a:spcBef>
                          <a:spcPts val="600"/>
                        </a:spcBef>
                        <a:spcAft>
                          <a:spcPts val="600"/>
                        </a:spcAft>
                      </a:pPr>
                      <a:r>
                        <a:rPr lang="en-US" sz="2400" b="0" dirty="0">
                          <a:solidFill>
                            <a:schemeClr val="tx1"/>
                          </a:solidFill>
                          <a:effectLst/>
                        </a:rPr>
                        <a:t>Essential </a:t>
                      </a:r>
                      <a:r>
                        <a:rPr lang="en-US" sz="2400" b="0" dirty="0" smtClean="0">
                          <a:solidFill>
                            <a:schemeClr val="tx1"/>
                          </a:solidFill>
                          <a:effectLst/>
                        </a:rPr>
                        <a:t>Questions:</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37164">
                <a:tc gridSpan="2">
                  <a:txBody>
                    <a:bodyPr/>
                    <a:lstStyle/>
                    <a:p>
                      <a:pPr marL="0" marR="0">
                        <a:lnSpc>
                          <a:spcPct val="115000"/>
                        </a:lnSpc>
                        <a:spcBef>
                          <a:spcPts val="600"/>
                        </a:spcBef>
                        <a:spcAft>
                          <a:spcPts val="600"/>
                        </a:spcAft>
                      </a:pPr>
                      <a:r>
                        <a:rPr lang="en-US" sz="2400" b="0" dirty="0" smtClean="0">
                          <a:solidFill>
                            <a:schemeClr val="tx1"/>
                          </a:solidFill>
                          <a:effectLst/>
                        </a:rPr>
                        <a:t>Knowledge:</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5">
                        <a:lumMod val="60000"/>
                        <a:lumOff val="40000"/>
                      </a:schemeClr>
                    </a:solidFill>
                  </a:tcPr>
                </a:tc>
                <a:tc hMerge="1">
                  <a:txBody>
                    <a:bodyPr/>
                    <a:lstStyle/>
                    <a:p>
                      <a:endParaRPr lang="en-US"/>
                    </a:p>
                  </a:txBody>
                  <a:tcPr/>
                </a:tc>
                <a:tc gridSpan="2">
                  <a:txBody>
                    <a:bodyPr/>
                    <a:lstStyle/>
                    <a:p>
                      <a:pPr marL="0" marR="0">
                        <a:lnSpc>
                          <a:spcPct val="115000"/>
                        </a:lnSpc>
                        <a:spcBef>
                          <a:spcPts val="600"/>
                        </a:spcBef>
                        <a:spcAft>
                          <a:spcPts val="600"/>
                        </a:spcAft>
                      </a:pPr>
                      <a:r>
                        <a:rPr lang="en-US" sz="2400" b="0" kern="1200" dirty="0" smtClean="0">
                          <a:solidFill>
                            <a:schemeClr val="tx1"/>
                          </a:solidFill>
                          <a:effectLst/>
                        </a:rPr>
                        <a:t>Skills:</a:t>
                      </a:r>
                      <a:endParaRPr lang="en-US" sz="2400" b="0" kern="1200" dirty="0">
                        <a:solidFill>
                          <a:schemeClr val="tx1"/>
                        </a:solidFill>
                        <a:effectLst/>
                        <a:latin typeface="+mn-lt"/>
                        <a:ea typeface="+mn-ea"/>
                        <a:cs typeface="+mn-cs"/>
                      </a:endParaRPr>
                    </a:p>
                  </a:txBody>
                  <a:tcPr marL="17883" marR="17883" marT="0" marB="0">
                    <a:solidFill>
                      <a:schemeClr val="accent5">
                        <a:lumMod val="60000"/>
                        <a:lumOff val="40000"/>
                      </a:schemeClr>
                    </a:solidFill>
                  </a:tcPr>
                </a:tc>
                <a:tc hMerge="1">
                  <a:txBody>
                    <a:bodyPr/>
                    <a:lstStyle/>
                    <a:p>
                      <a:endParaRPr lang="en-US"/>
                    </a:p>
                  </a:txBody>
                  <a:tcPr/>
                </a:tc>
              </a:tr>
            </a:tbl>
          </a:graphicData>
        </a:graphic>
      </p:graphicFrame>
      <p:sp>
        <p:nvSpPr>
          <p:cNvPr id="9" name="Footer Placeholder 8"/>
          <p:cNvSpPr>
            <a:spLocks noGrp="1"/>
          </p:cNvSpPr>
          <p:nvPr>
            <p:ph type="ftr" sz="quarter" idx="10"/>
          </p:nvPr>
        </p:nvSpPr>
        <p:spPr/>
        <p:txBody>
          <a:bodyPr/>
          <a:lstStyle/>
          <a:p>
            <a:r>
              <a:rPr lang="en-US" dirty="0" smtClean="0"/>
              <a:t> </a:t>
            </a:r>
            <a:endParaRPr lang="en-US" dirty="0"/>
          </a:p>
        </p:txBody>
      </p:sp>
      <p:sp>
        <p:nvSpPr>
          <p:cNvPr id="10" name="Slide Number Placeholder 9"/>
          <p:cNvSpPr>
            <a:spLocks noGrp="1"/>
          </p:cNvSpPr>
          <p:nvPr>
            <p:ph type="sldNum" sz="quarter" idx="11"/>
          </p:nvPr>
        </p:nvSpPr>
        <p:spPr/>
        <p:txBody>
          <a:bodyPr/>
          <a:lstStyle/>
          <a:p>
            <a:fld id="{EE3D4692-A625-460F-A072-DE10EEAA5719}" type="slidenum">
              <a:rPr lang="en-US" smtClean="0"/>
              <a:pPr/>
              <a:t>27</a:t>
            </a:fld>
            <a:endParaRPr lang="en-US" dirty="0"/>
          </a:p>
        </p:txBody>
      </p:sp>
    </p:spTree>
    <p:extLst>
      <p:ext uri="{BB962C8B-B14F-4D97-AF65-F5344CB8AC3E}">
        <p14:creationId xmlns:p14="http://schemas.microsoft.com/office/powerpoint/2010/main" val="426124751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085850"/>
            <a:ext cx="8153400" cy="3973033"/>
          </a:xfrm>
        </p:spPr>
        <p:txBody>
          <a:bodyPr/>
          <a:lstStyle/>
          <a:p>
            <a:r>
              <a:rPr lang="en-US" sz="3200" dirty="0" smtClean="0"/>
              <a:t>Resources</a:t>
            </a:r>
          </a:p>
          <a:p>
            <a:r>
              <a:rPr lang="en-US" sz="3200" dirty="0" smtClean="0"/>
              <a:t>Vocabulary</a:t>
            </a:r>
          </a:p>
          <a:p>
            <a:r>
              <a:rPr lang="en-US" sz="3200" dirty="0" smtClean="0"/>
              <a:t>Materials</a:t>
            </a:r>
          </a:p>
          <a:p>
            <a:r>
              <a:rPr lang="en-US" sz="3200" dirty="0" smtClean="0"/>
              <a:t>Text Sets</a:t>
            </a:r>
          </a:p>
          <a:p>
            <a:r>
              <a:rPr lang="en-US" sz="3200" dirty="0" smtClean="0"/>
              <a:t>Digital Tools (if applicable)</a:t>
            </a:r>
          </a:p>
          <a:p>
            <a:r>
              <a:rPr lang="en-US" sz="3200" dirty="0" smtClean="0"/>
              <a:t>Student Support</a:t>
            </a:r>
            <a:endParaRPr lang="en-US" sz="3200" dirty="0"/>
          </a:p>
        </p:txBody>
      </p:sp>
      <p:sp>
        <p:nvSpPr>
          <p:cNvPr id="3" name="Title 2"/>
          <p:cNvSpPr>
            <a:spLocks noGrp="1"/>
          </p:cNvSpPr>
          <p:nvPr>
            <p:ph type="title"/>
          </p:nvPr>
        </p:nvSpPr>
        <p:spPr/>
        <p:txBody>
          <a:bodyPr/>
          <a:lstStyle/>
          <a:p>
            <a:r>
              <a:rPr lang="en-US" sz="4000" dirty="0">
                <a:gradFill>
                  <a:gsLst>
                    <a:gs pos="0">
                      <a:srgbClr val="2E59B0"/>
                    </a:gs>
                    <a:gs pos="49000">
                      <a:srgbClr val="161D32"/>
                    </a:gs>
                    <a:gs pos="100000">
                      <a:srgbClr val="000000"/>
                    </a:gs>
                  </a:gsLst>
                  <a:lin ang="5400000" scaled="0"/>
                </a:gradFill>
              </a:rPr>
              <a:t>Additional Considerations</a:t>
            </a:r>
          </a:p>
        </p:txBody>
      </p:sp>
      <p:sp>
        <p:nvSpPr>
          <p:cNvPr id="4" name="Slide Number Placeholder 3"/>
          <p:cNvSpPr>
            <a:spLocks noGrp="1"/>
          </p:cNvSpPr>
          <p:nvPr>
            <p:ph type="sldNum" sz="quarter" idx="11"/>
          </p:nvPr>
        </p:nvSpPr>
        <p:spPr/>
        <p:txBody>
          <a:bodyPr/>
          <a:lstStyle/>
          <a:p>
            <a:pPr>
              <a:defRPr/>
            </a:pPr>
            <a:fld id="{3DDEEB67-21FA-4246-A5F1-85945CB0DDA9}" type="slidenum">
              <a:rPr lang="en-US" smtClean="0"/>
              <a:pPr>
                <a:defRPr/>
              </a:pPr>
              <a:t>28</a:t>
            </a:fld>
            <a:endParaRPr lang="en-US" dirty="0"/>
          </a:p>
        </p:txBody>
      </p:sp>
      <p:sp>
        <p:nvSpPr>
          <p:cNvPr id="10" name="Footer Placeholder 9"/>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01001972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92765"/>
            <a:ext cx="8153400" cy="1066800"/>
          </a:xfrm>
        </p:spPr>
        <p:txBody>
          <a:bodyPr>
            <a:normAutofit fontScale="90000"/>
          </a:bodyPr>
          <a:lstStyle/>
          <a:p>
            <a:pPr algn="ctr"/>
            <a:r>
              <a:rPr sz="3600" b="1" dirty="0" smtClean="0"/>
              <a:t/>
            </a:r>
            <a:br>
              <a:rPr sz="3600" b="1" dirty="0" smtClean="0"/>
            </a:br>
            <a:r>
              <a:rPr sz="3600" b="1" dirty="0" smtClean="0"/>
              <a:t> </a:t>
            </a:r>
            <a:r>
              <a:rPr sz="4400" dirty="0" smtClean="0"/>
              <a:t>Where Does a Unit Start?</a:t>
            </a:r>
            <a:endParaRPr sz="4400" dirty="0" smtClean="0">
              <a:solidFill>
                <a:schemeClr val="hlink"/>
              </a:solidFill>
            </a:endParaRP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29</a:t>
            </a:fld>
            <a:endParaRPr lang="en-US" dirty="0"/>
          </a:p>
        </p:txBody>
      </p:sp>
      <p:graphicFrame>
        <p:nvGraphicFramePr>
          <p:cNvPr id="4" name="Diagram 3"/>
          <p:cNvGraphicFramePr/>
          <p:nvPr>
            <p:extLst>
              <p:ext uri="{D42A27DB-BD31-4B8C-83A1-F6EECF244321}">
                <p14:modId xmlns:p14="http://schemas.microsoft.com/office/powerpoint/2010/main" val="3666677724"/>
              </p:ext>
            </p:extLst>
          </p:nvPr>
        </p:nvGraphicFramePr>
        <p:xfrm>
          <a:off x="521110" y="1066800"/>
          <a:ext cx="8091948" cy="439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19096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7"/>
          <p:cNvSpPr>
            <a:spLocks noGrp="1"/>
          </p:cNvSpPr>
          <p:nvPr>
            <p:ph idx="1"/>
          </p:nvPr>
        </p:nvSpPr>
        <p:spPr>
          <a:xfrm>
            <a:off x="384048" y="916373"/>
            <a:ext cx="8516884" cy="4972050"/>
          </a:xfrm>
        </p:spPr>
        <p:txBody>
          <a:bodyPr>
            <a:normAutofit/>
          </a:bodyPr>
          <a:lstStyle/>
          <a:p>
            <a:r>
              <a:rPr lang="en-US" dirty="0" smtClean="0"/>
              <a:t>Morning Session</a:t>
            </a:r>
          </a:p>
          <a:p>
            <a:pPr lvl="1"/>
            <a:r>
              <a:rPr lang="en-US" dirty="0" smtClean="0"/>
              <a:t>Opening Activities and Pre-Assessment</a:t>
            </a:r>
          </a:p>
          <a:p>
            <a:pPr lvl="1"/>
            <a:r>
              <a:rPr lang="en-US" dirty="0" smtClean="0"/>
              <a:t>Sharing our Successes and Challenges</a:t>
            </a:r>
          </a:p>
          <a:p>
            <a:pPr lvl="1"/>
            <a:r>
              <a:rPr lang="en-US" dirty="0" smtClean="0"/>
              <a:t>Overview of Unit and Lesson Design</a:t>
            </a:r>
          </a:p>
          <a:p>
            <a:pPr lvl="1"/>
            <a:r>
              <a:rPr lang="en-US" dirty="0" smtClean="0"/>
              <a:t>Stage 1: Learning Goals and Essential Questions</a:t>
            </a:r>
          </a:p>
          <a:p>
            <a:r>
              <a:rPr lang="en-US" dirty="0" smtClean="0"/>
              <a:t>Afternoon Session</a:t>
            </a:r>
          </a:p>
          <a:p>
            <a:pPr lvl="1"/>
            <a:r>
              <a:rPr lang="en-US" dirty="0" smtClean="0"/>
              <a:t>Stage 2: Performance Tasks and Rubrics</a:t>
            </a:r>
          </a:p>
          <a:p>
            <a:pPr lvl="1"/>
            <a:r>
              <a:rPr lang="en-US" dirty="0" smtClean="0"/>
              <a:t>Stage 3: Designing Learning </a:t>
            </a:r>
          </a:p>
          <a:p>
            <a:pPr lvl="1"/>
            <a:r>
              <a:rPr lang="en-US" dirty="0" smtClean="0"/>
              <a:t>Reflection and Planning</a:t>
            </a:r>
          </a:p>
          <a:p>
            <a:r>
              <a:rPr lang="en-US" dirty="0" smtClean="0"/>
              <a:t>Post-Assessment, Session Evaluation, &amp; Wrap Up</a:t>
            </a:r>
          </a:p>
        </p:txBody>
      </p:sp>
      <p:sp>
        <p:nvSpPr>
          <p:cNvPr id="25604" name="Title 2"/>
          <p:cNvSpPr>
            <a:spLocks noGrp="1"/>
          </p:cNvSpPr>
          <p:nvPr>
            <p:ph type="title"/>
          </p:nvPr>
        </p:nvSpPr>
        <p:spPr/>
        <p:txBody>
          <a:bodyPr/>
          <a:lstStyle/>
          <a:p>
            <a:r>
              <a:rPr lang="en-US" dirty="0" smtClean="0"/>
              <a:t>Today’s Agenda</a:t>
            </a:r>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3</a:t>
            </a:fld>
            <a:endParaRPr lang="en-US" dirty="0"/>
          </a:p>
        </p:txBody>
      </p:sp>
      <p:sp>
        <p:nvSpPr>
          <p:cNvPr id="25605"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eaLnBrk="1" hangingPunct="1"/>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1073191"/>
            <a:ext cx="8153400" cy="4684359"/>
          </a:xfrm>
        </p:spPr>
        <p:txBody>
          <a:bodyPr/>
          <a:lstStyle/>
          <a:p>
            <a:pPr marL="342900" indent="0">
              <a:buFont typeface="Arial" pitchFamily="34" charset="0"/>
              <a:buNone/>
              <a:defRPr/>
            </a:pPr>
            <a:r>
              <a:rPr lang="en-US" dirty="0" smtClean="0"/>
              <a:t>Unit design </a:t>
            </a:r>
            <a:r>
              <a:rPr lang="en-US" dirty="0" smtClean="0">
                <a:solidFill>
                  <a:schemeClr val="tx1"/>
                </a:solidFill>
              </a:rPr>
              <a:t>doesn’t always start in the same place. There are different entry points. </a:t>
            </a:r>
          </a:p>
          <a:p>
            <a:pPr marL="1147763" lvl="3" indent="-457200">
              <a:defRPr/>
            </a:pPr>
            <a:r>
              <a:rPr lang="en-US" sz="2800" dirty="0" smtClean="0">
                <a:solidFill>
                  <a:schemeClr val="tx1"/>
                </a:solidFill>
              </a:rPr>
              <a:t>Questions</a:t>
            </a:r>
          </a:p>
          <a:p>
            <a:pPr marL="1147763" lvl="3" indent="-457200">
              <a:defRPr/>
            </a:pPr>
            <a:r>
              <a:rPr lang="en-US" sz="2800" dirty="0" smtClean="0">
                <a:solidFill>
                  <a:schemeClr val="tx1"/>
                </a:solidFill>
              </a:rPr>
              <a:t>Standards</a:t>
            </a:r>
          </a:p>
          <a:p>
            <a:pPr marL="1147763" lvl="3" indent="-457200">
              <a:defRPr/>
            </a:pPr>
            <a:r>
              <a:rPr lang="en-US" sz="2800" dirty="0" smtClean="0">
                <a:solidFill>
                  <a:schemeClr val="tx1"/>
                </a:solidFill>
              </a:rPr>
              <a:t>Important Activities or Lessons</a:t>
            </a:r>
          </a:p>
          <a:p>
            <a:pPr marL="1147763" lvl="3" indent="-457200">
              <a:defRPr/>
            </a:pPr>
            <a:r>
              <a:rPr lang="en-US" sz="2800" dirty="0" smtClean="0">
                <a:solidFill>
                  <a:schemeClr val="tx1"/>
                </a:solidFill>
              </a:rPr>
              <a:t>Assessment</a:t>
            </a:r>
          </a:p>
          <a:p>
            <a:pPr marL="1147763" lvl="3" indent="-457200">
              <a:defRPr/>
            </a:pPr>
            <a:r>
              <a:rPr lang="en-US" sz="2800" dirty="0" smtClean="0">
                <a:solidFill>
                  <a:schemeClr val="tx1"/>
                </a:solidFill>
              </a:rPr>
              <a:t>Resource or Text</a:t>
            </a:r>
          </a:p>
          <a:p>
            <a:pPr marL="342900" indent="0">
              <a:buFont typeface="Arial" pitchFamily="34" charset="0"/>
              <a:buNone/>
              <a:defRPr/>
            </a:pPr>
            <a:r>
              <a:rPr lang="en-US" dirty="0" smtClean="0"/>
              <a:t>The process </a:t>
            </a:r>
            <a:r>
              <a:rPr lang="en-US" dirty="0" smtClean="0">
                <a:solidFill>
                  <a:schemeClr val="tx1"/>
                </a:solidFill>
              </a:rPr>
              <a:t>is recursive. As you design the stages of a unit, you revisit and revise to achieve alignment.</a:t>
            </a:r>
            <a:endParaRPr lang="en-US" dirty="0">
              <a:solidFill>
                <a:schemeClr val="tx1"/>
              </a:solidFill>
            </a:endParaRPr>
          </a:p>
        </p:txBody>
      </p:sp>
      <p:sp>
        <p:nvSpPr>
          <p:cNvPr id="43010" name="Title 5"/>
          <p:cNvSpPr>
            <a:spLocks noGrp="1"/>
          </p:cNvSpPr>
          <p:nvPr>
            <p:ph type="title"/>
          </p:nvPr>
        </p:nvSpPr>
        <p:spPr/>
        <p:txBody>
          <a:bodyPr/>
          <a:lstStyle/>
          <a:p>
            <a:r>
              <a:rPr lang="en-US" dirty="0" smtClean="0"/>
              <a:t>Where Does a Unit Start?</a:t>
            </a:r>
            <a:endParaRPr sz="4000" dirty="0" smtClean="0"/>
          </a:p>
        </p:txBody>
      </p:sp>
      <p:sp>
        <p:nvSpPr>
          <p:cNvPr id="7" name="Slide Number Placeholder 6"/>
          <p:cNvSpPr>
            <a:spLocks noGrp="1"/>
          </p:cNvSpPr>
          <p:nvPr>
            <p:ph type="sldNum" sz="quarter" idx="11"/>
          </p:nvPr>
        </p:nvSpPr>
        <p:spPr>
          <a:prstGeom prst="rect">
            <a:avLst/>
          </a:prstGeom>
        </p:spPr>
        <p:txBody>
          <a:bodyPr/>
          <a:lstStyle/>
          <a:p>
            <a:fld id="{04F3F0ED-5301-444F-822B-A5BAEE12A09F}" type="slidenum">
              <a:rPr lang="en-US" smtClean="0"/>
              <a:pPr/>
              <a:t>30</a:t>
            </a:fld>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94787870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87804"/>
            <a:ext cx="8153400" cy="5084469"/>
          </a:xfrm>
        </p:spPr>
        <p:txBody>
          <a:bodyPr/>
          <a:lstStyle/>
          <a:p>
            <a:r>
              <a:rPr lang="en-US" dirty="0" smtClean="0"/>
              <a:t>Begin with themes, understandings, or essential questions that guide or inform your school year.</a:t>
            </a:r>
          </a:p>
          <a:p>
            <a:pPr lvl="1"/>
            <a:r>
              <a:rPr lang="en-US" dirty="0" smtClean="0"/>
              <a:t>How do challenges and difficult decisions help us mature?</a:t>
            </a:r>
          </a:p>
          <a:p>
            <a:pPr lvl="1"/>
            <a:r>
              <a:rPr lang="en-US" dirty="0" smtClean="0"/>
              <a:t>What is our journey?</a:t>
            </a:r>
          </a:p>
          <a:p>
            <a:r>
              <a:rPr lang="en-US" dirty="0" smtClean="0"/>
              <a:t>Use big ideas of content to begin the unit</a:t>
            </a:r>
          </a:p>
          <a:p>
            <a:pPr lvl="1"/>
            <a:r>
              <a:rPr lang="en-US" dirty="0" smtClean="0"/>
              <a:t>To what extent are we responsible for the well-being of others?</a:t>
            </a:r>
          </a:p>
          <a:p>
            <a:pPr lvl="1"/>
            <a:r>
              <a:rPr lang="en-US" dirty="0" smtClean="0"/>
              <a:t>Can we save the Earth?</a:t>
            </a:r>
          </a:p>
          <a:p>
            <a:endParaRPr lang="en-US" dirty="0" smtClean="0"/>
          </a:p>
        </p:txBody>
      </p:sp>
      <p:sp>
        <p:nvSpPr>
          <p:cNvPr id="3" name="Title 2"/>
          <p:cNvSpPr>
            <a:spLocks noGrp="1"/>
          </p:cNvSpPr>
          <p:nvPr>
            <p:ph type="title"/>
          </p:nvPr>
        </p:nvSpPr>
        <p:spPr/>
        <p:txBody>
          <a:bodyPr>
            <a:normAutofit/>
          </a:bodyPr>
          <a:lstStyle/>
          <a:p>
            <a:r>
              <a:rPr lang="en-US" sz="4000" dirty="0" smtClean="0"/>
              <a:t>Starting with a “Big Idea”</a:t>
            </a:r>
            <a:endParaRPr lang="en-US" sz="40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31</a:t>
            </a:fld>
            <a:endParaRPr lang="en-US" dirty="0"/>
          </a:p>
        </p:txBody>
      </p:sp>
    </p:spTree>
    <p:extLst>
      <p:ext uri="{BB962C8B-B14F-4D97-AF65-F5344CB8AC3E}">
        <p14:creationId xmlns:p14="http://schemas.microsoft.com/office/powerpoint/2010/main" val="416167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43695"/>
            <a:ext cx="8153400" cy="4382738"/>
          </a:xfrm>
        </p:spPr>
        <p:txBody>
          <a:bodyPr/>
          <a:lstStyle/>
          <a:p>
            <a:r>
              <a:rPr lang="en-US" dirty="0" smtClean="0"/>
              <a:t>Build knowledge, through text, on a topic or theme</a:t>
            </a:r>
          </a:p>
          <a:p>
            <a:r>
              <a:rPr lang="en-US" dirty="0" smtClean="0"/>
              <a:t>Texts are deliberately chosen to meet CT Core Standards</a:t>
            </a:r>
          </a:p>
          <a:p>
            <a:r>
              <a:rPr lang="en-US" dirty="0" smtClean="0"/>
              <a:t>Create text sets that “talk” to one another</a:t>
            </a:r>
          </a:p>
          <a:p>
            <a:r>
              <a:rPr lang="en-US" dirty="0" smtClean="0"/>
              <a:t>Text complexity appropriate to grade level, although spikes in complexity will occur</a:t>
            </a:r>
          </a:p>
          <a:p>
            <a:r>
              <a:rPr lang="en-US" dirty="0" smtClean="0"/>
              <a:t>Consider how to support all students in accessing complex text</a:t>
            </a:r>
            <a:endParaRPr lang="en-US" dirty="0"/>
          </a:p>
        </p:txBody>
      </p:sp>
      <p:sp>
        <p:nvSpPr>
          <p:cNvPr id="3" name="Title 2"/>
          <p:cNvSpPr>
            <a:spLocks noGrp="1"/>
          </p:cNvSpPr>
          <p:nvPr>
            <p:ph type="title"/>
          </p:nvPr>
        </p:nvSpPr>
        <p:spPr/>
        <p:txBody>
          <a:bodyPr/>
          <a:lstStyle/>
          <a:p>
            <a:r>
              <a:rPr lang="en-US" dirty="0" smtClean="0"/>
              <a:t>Building a Topic or Theme through Text</a:t>
            </a:r>
            <a:endParaRPr lang="en-US" dirty="0"/>
          </a:p>
        </p:txBody>
      </p:sp>
      <p:sp>
        <p:nvSpPr>
          <p:cNvPr id="5" name="Slide Number Placeholder 4"/>
          <p:cNvSpPr>
            <a:spLocks noGrp="1"/>
          </p:cNvSpPr>
          <p:nvPr>
            <p:ph type="sldNum" sz="quarter" idx="11"/>
          </p:nvPr>
        </p:nvSpPr>
        <p:spPr/>
        <p:txBody>
          <a:bodyPr/>
          <a:lstStyle/>
          <a:p>
            <a:fld id="{89B261EF-24E7-4286-97C7-81257D0A83CF}" type="slidenum">
              <a:rPr lang="en-US" smtClean="0"/>
              <a:pPr/>
              <a:t>32</a:t>
            </a:fld>
            <a:endParaRPr lang="en-US" dirty="0"/>
          </a:p>
        </p:txBody>
      </p:sp>
      <p:sp>
        <p:nvSpPr>
          <p:cNvPr id="10" name="Footer Placeholder 9"/>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08470051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381000" y="1070472"/>
            <a:ext cx="8153400" cy="4653582"/>
          </a:xfrm>
        </p:spPr>
        <p:txBody>
          <a:bodyPr/>
          <a:lstStyle/>
          <a:p>
            <a:pPr>
              <a:lnSpc>
                <a:spcPct val="90000"/>
              </a:lnSpc>
            </a:pPr>
            <a:r>
              <a:rPr lang="en-US" sz="2800" dirty="0" smtClean="0"/>
              <a:t>Novels of various genres</a:t>
            </a:r>
            <a:endParaRPr lang="en-US" sz="2800" dirty="0"/>
          </a:p>
          <a:p>
            <a:pPr>
              <a:lnSpc>
                <a:spcPct val="90000"/>
              </a:lnSpc>
            </a:pPr>
            <a:r>
              <a:rPr lang="en-US" sz="2800" dirty="0" smtClean="0"/>
              <a:t>Primary </a:t>
            </a:r>
            <a:r>
              <a:rPr lang="en-US" sz="2800" dirty="0"/>
              <a:t>source documents/artifacts </a:t>
            </a:r>
          </a:p>
          <a:p>
            <a:pPr>
              <a:lnSpc>
                <a:spcPct val="90000"/>
              </a:lnSpc>
            </a:pPr>
            <a:r>
              <a:rPr lang="en-US" sz="2800" dirty="0"/>
              <a:t>Expository </a:t>
            </a:r>
            <a:r>
              <a:rPr lang="en-US" sz="2800" dirty="0" smtClean="0"/>
              <a:t>pieces (articles, speeches, essays)</a:t>
            </a:r>
            <a:endParaRPr lang="en-US" sz="2800" dirty="0"/>
          </a:p>
          <a:p>
            <a:pPr>
              <a:lnSpc>
                <a:spcPct val="90000"/>
              </a:lnSpc>
            </a:pPr>
            <a:r>
              <a:rPr lang="en-US" sz="2800" dirty="0" smtClean="0"/>
              <a:t>Research </a:t>
            </a:r>
            <a:r>
              <a:rPr lang="en-US" sz="2800" dirty="0"/>
              <a:t>p</a:t>
            </a:r>
            <a:r>
              <a:rPr lang="en-US" sz="2800" dirty="0" smtClean="0"/>
              <a:t>apers</a:t>
            </a:r>
            <a:endParaRPr lang="en-US" sz="2800" dirty="0"/>
          </a:p>
          <a:p>
            <a:pPr>
              <a:lnSpc>
                <a:spcPct val="90000"/>
              </a:lnSpc>
            </a:pPr>
            <a:r>
              <a:rPr lang="en-US" sz="2800" dirty="0" smtClean="0"/>
              <a:t>Journals/Diaries</a:t>
            </a:r>
          </a:p>
          <a:p>
            <a:pPr>
              <a:lnSpc>
                <a:spcPct val="90000"/>
              </a:lnSpc>
            </a:pPr>
            <a:r>
              <a:rPr lang="en-US" sz="2800" dirty="0" smtClean="0"/>
              <a:t>Short stories</a:t>
            </a:r>
            <a:endParaRPr lang="en-US" sz="2800" dirty="0"/>
          </a:p>
          <a:p>
            <a:pPr>
              <a:lnSpc>
                <a:spcPct val="90000"/>
              </a:lnSpc>
            </a:pPr>
            <a:r>
              <a:rPr lang="en-US" sz="2800" dirty="0"/>
              <a:t>Picture books</a:t>
            </a:r>
          </a:p>
          <a:p>
            <a:pPr>
              <a:lnSpc>
                <a:spcPct val="90000"/>
              </a:lnSpc>
            </a:pPr>
            <a:r>
              <a:rPr lang="en-US" sz="2800" dirty="0" smtClean="0"/>
              <a:t>Poetry</a:t>
            </a:r>
          </a:p>
          <a:p>
            <a:r>
              <a:rPr lang="en-US" sz="2800" dirty="0" smtClean="0"/>
              <a:t>Pictures/Photographs</a:t>
            </a:r>
            <a:endParaRPr lang="en-US" sz="2800" dirty="0"/>
          </a:p>
          <a:p>
            <a:pPr>
              <a:lnSpc>
                <a:spcPct val="90000"/>
              </a:lnSpc>
            </a:pPr>
            <a:r>
              <a:rPr lang="en-US" sz="2800" dirty="0" smtClean="0"/>
              <a:t>Multi-media sources</a:t>
            </a:r>
            <a:endParaRPr lang="en-US" sz="2800" dirty="0"/>
          </a:p>
        </p:txBody>
      </p:sp>
      <p:sp>
        <p:nvSpPr>
          <p:cNvPr id="100354" name="Rectangle 2"/>
          <p:cNvSpPr>
            <a:spLocks noGrp="1" noChangeArrowheads="1"/>
          </p:cNvSpPr>
          <p:nvPr>
            <p:ph type="title"/>
          </p:nvPr>
        </p:nvSpPr>
        <p:spPr/>
        <p:txBody>
          <a:bodyPr>
            <a:normAutofit fontScale="90000"/>
          </a:bodyPr>
          <a:lstStyle/>
          <a:p>
            <a:r>
              <a:rPr lang="en-US" dirty="0"/>
              <a:t>Types of Text </a:t>
            </a:r>
            <a:r>
              <a:rPr lang="en-US" dirty="0" smtClean="0"/>
              <a:t>for Creating Text Sets</a:t>
            </a:r>
            <a:r>
              <a:rPr lang="en-US" dirty="0"/>
              <a:t>			</a:t>
            </a:r>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33</a:t>
            </a:fld>
            <a:endParaRPr lang="en-US" dirty="0"/>
          </a:p>
        </p:txBody>
      </p:sp>
    </p:spTree>
    <p:extLst>
      <p:ext uri="{BB962C8B-B14F-4D97-AF65-F5344CB8AC3E}">
        <p14:creationId xmlns:p14="http://schemas.microsoft.com/office/powerpoint/2010/main" val="2872485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1686" y="1417320"/>
            <a:ext cx="7435761" cy="4133439"/>
          </a:xfrm>
        </p:spPr>
        <p:txBody>
          <a:bodyPr/>
          <a:lstStyle/>
          <a:p>
            <a:pPr>
              <a:buFont typeface="Wingdings" pitchFamily="2" charset="2"/>
              <a:buChar char="ü"/>
            </a:pPr>
            <a:r>
              <a:rPr lang="en-US" sz="3200" dirty="0" smtClean="0">
                <a:solidFill>
                  <a:srgbClr val="002060"/>
                </a:solidFill>
              </a:rPr>
              <a:t>Standards</a:t>
            </a:r>
          </a:p>
          <a:p>
            <a:pPr marL="0" indent="0">
              <a:buNone/>
            </a:pPr>
            <a:r>
              <a:rPr lang="en-US" sz="3200" dirty="0">
                <a:solidFill>
                  <a:srgbClr val="002060"/>
                </a:solidFill>
              </a:rPr>
              <a:t>	</a:t>
            </a:r>
            <a:r>
              <a:rPr lang="en-US" sz="3200" dirty="0" smtClean="0">
                <a:solidFill>
                  <a:srgbClr val="002060"/>
                </a:solidFill>
              </a:rPr>
              <a:t>Addressed and Assessed Standards</a:t>
            </a:r>
          </a:p>
          <a:p>
            <a:pPr>
              <a:buFont typeface="Wingdings" pitchFamily="2" charset="2"/>
              <a:buChar char="ü"/>
            </a:pPr>
            <a:r>
              <a:rPr lang="en-US" sz="3200" dirty="0" smtClean="0">
                <a:solidFill>
                  <a:srgbClr val="002060"/>
                </a:solidFill>
              </a:rPr>
              <a:t>Understandings</a:t>
            </a:r>
          </a:p>
          <a:p>
            <a:pPr marL="0" indent="0" eaLnBrk="1" hangingPunct="1">
              <a:buFont typeface="Wingdings" pitchFamily="2" charset="2"/>
              <a:buChar char="ü"/>
            </a:pPr>
            <a:r>
              <a:rPr lang="en-US" sz="3200" dirty="0" smtClean="0">
                <a:solidFill>
                  <a:srgbClr val="002060"/>
                </a:solidFill>
              </a:rPr>
              <a:t> Essential Questions </a:t>
            </a:r>
          </a:p>
          <a:p>
            <a:pPr marL="0" indent="0" eaLnBrk="1" hangingPunct="1">
              <a:buFont typeface="Wingdings" pitchFamily="2" charset="2"/>
              <a:buChar char="ü"/>
            </a:pPr>
            <a:r>
              <a:rPr lang="en-US" sz="3200" dirty="0" smtClean="0">
                <a:solidFill>
                  <a:srgbClr val="002060"/>
                </a:solidFill>
              </a:rPr>
              <a:t> Declarative and Factual Knowledge </a:t>
            </a:r>
          </a:p>
          <a:p>
            <a:pPr marL="400050" lvl="1" indent="0">
              <a:buNone/>
            </a:pPr>
            <a:r>
              <a:rPr lang="en-US" sz="3000" dirty="0">
                <a:solidFill>
                  <a:srgbClr val="002060"/>
                </a:solidFill>
              </a:rPr>
              <a:t>     </a:t>
            </a:r>
            <a:r>
              <a:rPr lang="en-US" sz="3000" dirty="0" smtClean="0">
                <a:solidFill>
                  <a:srgbClr val="002060"/>
                </a:solidFill>
              </a:rPr>
              <a:t>	Students </a:t>
            </a:r>
            <a:r>
              <a:rPr lang="en-US" sz="3000" dirty="0">
                <a:solidFill>
                  <a:srgbClr val="002060"/>
                </a:solidFill>
              </a:rPr>
              <a:t>will know…</a:t>
            </a:r>
          </a:p>
          <a:p>
            <a:pPr marL="400050" lvl="1" indent="0" eaLnBrk="1" hangingPunct="1">
              <a:buNone/>
            </a:pPr>
            <a:r>
              <a:rPr lang="en-US" sz="3000" dirty="0">
                <a:solidFill>
                  <a:srgbClr val="002060"/>
                </a:solidFill>
              </a:rPr>
              <a:t>	</a:t>
            </a:r>
            <a:r>
              <a:rPr lang="en-US" sz="3000" dirty="0" smtClean="0">
                <a:solidFill>
                  <a:srgbClr val="002060"/>
                </a:solidFill>
              </a:rPr>
              <a:t>Students will be able to…</a:t>
            </a:r>
          </a:p>
          <a:p>
            <a:pPr marL="400050" lvl="1" indent="0" eaLnBrk="1" hangingPunct="1">
              <a:buNone/>
            </a:pPr>
            <a:r>
              <a:rPr lang="en-US" sz="3000" dirty="0" smtClean="0">
                <a:solidFill>
                  <a:srgbClr val="002060"/>
                </a:solidFill>
              </a:rPr>
              <a:t>     </a:t>
            </a:r>
            <a:endParaRPr lang="en-US" dirty="0">
              <a:solidFill>
                <a:srgbClr val="002060"/>
              </a:solidFill>
            </a:endParaRPr>
          </a:p>
        </p:txBody>
      </p:sp>
      <p:sp>
        <p:nvSpPr>
          <p:cNvPr id="3" name="Title 2"/>
          <p:cNvSpPr>
            <a:spLocks noGrp="1"/>
          </p:cNvSpPr>
          <p:nvPr>
            <p:ph type="title"/>
          </p:nvPr>
        </p:nvSpPr>
        <p:spPr/>
        <p:txBody>
          <a:bodyPr/>
          <a:lstStyle/>
          <a:p>
            <a:r>
              <a:rPr lang="en-US" sz="4000" dirty="0" smtClean="0"/>
              <a:t>Stage 1: Determine Desired Results           </a:t>
            </a:r>
            <a:r>
              <a:rPr lang="en-US" sz="3600" dirty="0" smtClean="0"/>
              <a:t/>
            </a:r>
            <a:br>
              <a:rPr lang="en-US" sz="3600" dirty="0" smtClean="0"/>
            </a:br>
            <a:r>
              <a:rPr lang="en-US" sz="3600" dirty="0" smtClean="0"/>
              <a:t> </a:t>
            </a:r>
            <a:endParaRPr lang="en-US" sz="3600" dirty="0"/>
          </a:p>
        </p:txBody>
      </p:sp>
      <p:sp>
        <p:nvSpPr>
          <p:cNvPr id="4" name="Slide Number Placeholder 3"/>
          <p:cNvSpPr>
            <a:spLocks noGrp="1"/>
          </p:cNvSpPr>
          <p:nvPr>
            <p:ph type="sldNum" sz="quarter" idx="11"/>
          </p:nvPr>
        </p:nvSpPr>
        <p:spPr/>
        <p:txBody>
          <a:bodyPr/>
          <a:lstStyle/>
          <a:p>
            <a:pPr>
              <a:defRPr/>
            </a:pPr>
            <a:fld id="{3DDEEB67-21FA-4246-A5F1-85945CB0DDA9}" type="slidenum">
              <a:rPr lang="en-US" smtClean="0"/>
              <a:pPr>
                <a:defRPr/>
              </a:pPr>
              <a:t>34</a:t>
            </a:fld>
            <a:endParaRPr lang="en-US" dirty="0"/>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29068032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Guidelines for Selecting Standards</a:t>
            </a:r>
            <a:endParaRPr lang="en-US" sz="4000" dirty="0"/>
          </a:p>
        </p:txBody>
      </p:sp>
      <p:sp>
        <p:nvSpPr>
          <p:cNvPr id="5" name="Content Placeholder 4"/>
          <p:cNvSpPr>
            <a:spLocks noGrp="1"/>
          </p:cNvSpPr>
          <p:nvPr>
            <p:ph type="body" sz="quarter" idx="10"/>
          </p:nvPr>
        </p:nvSpPr>
        <p:spPr>
          <a:xfrm>
            <a:off x="381000" y="972500"/>
            <a:ext cx="8382000" cy="4893647"/>
          </a:xfrm>
        </p:spPr>
        <p:txBody>
          <a:bodyPr/>
          <a:lstStyle/>
          <a:p>
            <a:r>
              <a:rPr lang="en-US" sz="2650" dirty="0" smtClean="0"/>
              <a:t>Limit the number of standards you choose. This helps to keep the unit focused.</a:t>
            </a:r>
          </a:p>
          <a:p>
            <a:r>
              <a:rPr lang="en-US" sz="2650" dirty="0" smtClean="0"/>
              <a:t>Some standards are addressed in nearly every unit.</a:t>
            </a:r>
          </a:p>
          <a:p>
            <a:r>
              <a:rPr lang="en-US" sz="2650" dirty="0" smtClean="0"/>
              <a:t>Indicate (bold or asterisk) those that are assessed in the unit. </a:t>
            </a:r>
          </a:p>
          <a:p>
            <a:r>
              <a:rPr lang="en-US" sz="2650" dirty="0" smtClean="0"/>
              <a:t>Have a plan for every standard you choose.</a:t>
            </a:r>
          </a:p>
          <a:p>
            <a:r>
              <a:rPr lang="en-US" sz="2650" dirty="0" smtClean="0"/>
              <a:t>Choose standards that work with your text.</a:t>
            </a:r>
          </a:p>
          <a:p>
            <a:r>
              <a:rPr lang="en-US" sz="2650" dirty="0" smtClean="0"/>
              <a:t>Integrate standards: Include reading, writing, speaking and listening, and language. </a:t>
            </a:r>
          </a:p>
          <a:p>
            <a:r>
              <a:rPr lang="en-US" sz="2650" dirty="0" smtClean="0"/>
              <a:t>As you develop the unit, continue to check in with your standards; if you see that it is not possible to include a standard, save it for another unit.</a:t>
            </a:r>
            <a:endParaRPr lang="en-US" sz="2650" dirty="0"/>
          </a:p>
        </p:txBody>
      </p:sp>
      <p:sp>
        <p:nvSpPr>
          <p:cNvPr id="4" name="Slide Number Placeholder 3"/>
          <p:cNvSpPr>
            <a:spLocks noGrp="1"/>
          </p:cNvSpPr>
          <p:nvPr>
            <p:ph type="sldNum" sz="quarter" idx="12"/>
          </p:nvPr>
        </p:nvSpPr>
        <p:spPr/>
        <p:txBody>
          <a:bodyPr/>
          <a:lstStyle/>
          <a:p>
            <a:fld id="{04F3F0ED-5301-444F-822B-A5BAEE12A09F}" type="slidenum">
              <a:rPr lang="en-US" smtClean="0"/>
              <a:pPr/>
              <a:t>35</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80770912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38526" y="228601"/>
            <a:ext cx="7905750" cy="1066800"/>
          </a:xfrm>
        </p:spPr>
        <p:txBody>
          <a:bodyPr>
            <a:noAutofit/>
          </a:bodyPr>
          <a:lstStyle/>
          <a:p>
            <a:r>
              <a:rPr lang="en-US" sz="4000" dirty="0" smtClean="0"/>
              <a:t>Activity 3: </a:t>
            </a:r>
            <a:br>
              <a:rPr lang="en-US" sz="4000" dirty="0" smtClean="0"/>
            </a:br>
            <a:r>
              <a:rPr lang="en-US" sz="4000" dirty="0" smtClean="0"/>
              <a:t>Developing Stage 1 of a Unit  </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36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600423666"/>
              </p:ext>
            </p:extLst>
          </p:nvPr>
        </p:nvGraphicFramePr>
        <p:xfrm>
          <a:off x="381000" y="1542961"/>
          <a:ext cx="8382000" cy="3566777"/>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382000"/>
              </a:tblGrid>
              <a:tr h="398948">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3a: Developing Stage 1 of a Unit – Standards</a:t>
                      </a:r>
                      <a:endParaRPr lang="en-US" sz="2400" kern="1200" dirty="0" smtClean="0">
                        <a:solidFill>
                          <a:schemeClr val="bg1"/>
                        </a:solidFill>
                        <a:effectLst/>
                        <a:latin typeface="+mn-lt"/>
                        <a:ea typeface="+mn-ea"/>
                        <a:cs typeface="+mn-cs"/>
                      </a:endParaRPr>
                    </a:p>
                  </a:txBody>
                  <a:tcPr marT="45712" marB="45712" horzOverflow="overflow"/>
                </a:tc>
              </a:tr>
              <a:tr h="3109593">
                <a:tc>
                  <a:txBody>
                    <a:bodyPr/>
                    <a:lstStyle/>
                    <a:p>
                      <a:pPr marL="228600" indent="-228600">
                        <a:buFont typeface="Arial" panose="020B0604020202020204" pitchFamily="34" charset="0"/>
                        <a:buChar char="•"/>
                      </a:pPr>
                      <a:r>
                        <a:rPr lang="en-US" sz="2400" b="1" kern="1200" dirty="0" smtClean="0">
                          <a:solidFill>
                            <a:schemeClr val="dk1"/>
                          </a:solidFill>
                          <a:effectLst/>
                          <a:latin typeface="+mn-lt"/>
                          <a:ea typeface="+mn-ea"/>
                          <a:cs typeface="+mn-cs"/>
                        </a:rPr>
                        <a:t>Review: </a:t>
                      </a:r>
                      <a:r>
                        <a:rPr lang="en-US" sz="2400" b="0" kern="1200" dirty="0" smtClean="0">
                          <a:solidFill>
                            <a:schemeClr val="dk1"/>
                          </a:solidFill>
                          <a:effectLst/>
                          <a:latin typeface="+mn-lt"/>
                          <a:ea typeface="+mn-ea"/>
                          <a:cs typeface="+mn-cs"/>
                        </a:rPr>
                        <a:t>Review</a:t>
                      </a:r>
                      <a:r>
                        <a:rPr lang="en-US" sz="2400" kern="1200" dirty="0" smtClean="0">
                          <a:solidFill>
                            <a:schemeClr val="dk1"/>
                          </a:solidFill>
                          <a:effectLst/>
                          <a:latin typeface="+mn-lt"/>
                          <a:ea typeface="+mn-ea"/>
                          <a:cs typeface="+mn-cs"/>
                        </a:rPr>
                        <a:t> the standards</a:t>
                      </a:r>
                      <a:r>
                        <a:rPr lang="en-US" sz="2400" kern="1200" baseline="0" dirty="0" smtClean="0">
                          <a:solidFill>
                            <a:schemeClr val="dk1"/>
                          </a:solidFill>
                          <a:effectLst/>
                          <a:latin typeface="+mn-lt"/>
                          <a:ea typeface="+mn-ea"/>
                          <a:cs typeface="+mn-cs"/>
                        </a:rPr>
                        <a:t> in the </a:t>
                      </a:r>
                      <a:r>
                        <a:rPr lang="en-US" sz="2400" kern="1200" dirty="0" smtClean="0">
                          <a:solidFill>
                            <a:schemeClr val="dk1"/>
                          </a:solidFill>
                          <a:effectLst/>
                          <a:latin typeface="+mn-lt"/>
                          <a:ea typeface="+mn-ea"/>
                          <a:cs typeface="+mn-cs"/>
                        </a:rPr>
                        <a:t>model unit.</a:t>
                      </a:r>
                      <a:r>
                        <a:rPr lang="en-US" sz="2400" kern="1200" baseline="0" dirty="0" smtClean="0">
                          <a:solidFill>
                            <a:schemeClr val="dk1"/>
                          </a:solidFill>
                          <a:effectLst/>
                          <a:latin typeface="+mn-lt"/>
                          <a:ea typeface="+mn-ea"/>
                          <a:cs typeface="+mn-cs"/>
                        </a:rPr>
                        <a:t> What do you notice? </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Do they work together?</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Are they “do-able” in one unit?</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Do they align with the selected text?</a:t>
                      </a:r>
                    </a:p>
                    <a:p>
                      <a:pPr marL="457200" indent="-457200">
                        <a:buFont typeface="Arial" panose="020B0604020202020204" pitchFamily="34" charset="0"/>
                        <a:buChar char="•"/>
                      </a:pPr>
                      <a:endParaRPr lang="en-US" sz="2400" kern="1200" baseline="0" dirty="0" smtClean="0">
                        <a:solidFill>
                          <a:schemeClr val="dk1"/>
                        </a:solidFill>
                        <a:effectLst/>
                        <a:latin typeface="+mn-lt"/>
                        <a:ea typeface="+mn-ea"/>
                        <a:cs typeface="+mn-cs"/>
                      </a:endParaRPr>
                    </a:p>
                    <a:p>
                      <a:pPr marL="228600" indent="-228600">
                        <a:buFont typeface="Arial" panose="020B0604020202020204" pitchFamily="34" charset="0"/>
                        <a:buChar char="•"/>
                      </a:pPr>
                      <a:r>
                        <a:rPr lang="en-US" sz="2400" b="1" kern="1200" dirty="0" smtClean="0">
                          <a:solidFill>
                            <a:schemeClr val="dk1"/>
                          </a:solidFill>
                          <a:effectLst/>
                          <a:latin typeface="+mn-lt"/>
                          <a:ea typeface="+mn-ea"/>
                          <a:cs typeface="+mn-cs"/>
                        </a:rPr>
                        <a:t>Do</a:t>
                      </a:r>
                      <a:r>
                        <a:rPr lang="en-US" sz="2400" kern="1200" dirty="0" smtClean="0">
                          <a:solidFill>
                            <a:schemeClr val="dk1"/>
                          </a:solidFill>
                          <a:effectLst/>
                          <a:latin typeface="+mn-lt"/>
                          <a:ea typeface="+mn-ea"/>
                          <a:cs typeface="+mn-cs"/>
                        </a:rPr>
                        <a:t>: Select a few</a:t>
                      </a:r>
                      <a:r>
                        <a:rPr lang="en-US" sz="2400" kern="1200" baseline="0" dirty="0" smtClean="0">
                          <a:solidFill>
                            <a:schemeClr val="dk1"/>
                          </a:solidFill>
                          <a:effectLst/>
                          <a:latin typeface="+mn-lt"/>
                          <a:ea typeface="+mn-ea"/>
                          <a:cs typeface="+mn-cs"/>
                        </a:rPr>
                        <a:t> standards that will work well with your text for your sample unit.</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66953"/>
            <a:ext cx="858190" cy="1338618"/>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6061343" y="4778174"/>
            <a:ext cx="855322" cy="932688"/>
          </a:xfrm>
          <a:prstGeom prst="rect">
            <a:avLst/>
          </a:prstGeom>
          <a:noFill/>
          <a:ln w="9525">
            <a:noFill/>
            <a:miter lim="800000"/>
            <a:headEnd/>
            <a:tailEnd/>
          </a:ln>
        </p:spPr>
      </p:pic>
      <p:sp>
        <p:nvSpPr>
          <p:cNvPr id="9" name="TextBox 8"/>
          <p:cNvSpPr txBox="1"/>
          <p:nvPr/>
        </p:nvSpPr>
        <p:spPr>
          <a:xfrm>
            <a:off x="6026618" y="4778174"/>
            <a:ext cx="995906" cy="365760"/>
          </a:xfrm>
          <a:prstGeom prst="rect">
            <a:avLst/>
          </a:prstGeom>
          <a:noFill/>
        </p:spPr>
        <p:txBody>
          <a:bodyPr wrap="square" rtlCol="0">
            <a:spAutoFit/>
          </a:bodyPr>
          <a:lstStyle/>
          <a:p>
            <a:r>
              <a:rPr lang="en-US" dirty="0" smtClean="0"/>
              <a:t>Page 16</a:t>
            </a:r>
            <a:endParaRPr lang="en-US" dirty="0"/>
          </a:p>
        </p:txBody>
      </p:sp>
    </p:spTree>
    <p:extLst>
      <p:ext uri="{BB962C8B-B14F-4D97-AF65-F5344CB8AC3E}">
        <p14:creationId xmlns:p14="http://schemas.microsoft.com/office/powerpoint/2010/main" val="311951937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eaLnBrk="1" fontAlgn="auto" hangingPunct="1">
              <a:spcBef>
                <a:spcPts val="0"/>
              </a:spcBef>
              <a:spcAft>
                <a:spcPts val="0"/>
              </a:spcAft>
              <a:defRPr/>
            </a:pPr>
            <a:endParaRPr lang="en-US" sz="1000" dirty="0">
              <a:solidFill>
                <a:schemeClr val="tx1">
                  <a:tint val="75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84" y="883919"/>
            <a:ext cx="7232732" cy="4339639"/>
          </a:xfrm>
          <a:prstGeom prst="rect">
            <a:avLst/>
          </a:prstGeom>
        </p:spPr>
      </p:pic>
      <p:sp>
        <p:nvSpPr>
          <p:cNvPr id="6" name="Slide Number Placeholder 5"/>
          <p:cNvSpPr>
            <a:spLocks noGrp="1"/>
          </p:cNvSpPr>
          <p:nvPr>
            <p:ph type="sldNum" sz="quarter" idx="11"/>
          </p:nvPr>
        </p:nvSpPr>
        <p:spPr/>
        <p:txBody>
          <a:bodyPr/>
          <a:lstStyle/>
          <a:p>
            <a:fld id="{EE3D4692-A625-460F-A072-DE10EEAA5719}" type="slidenum">
              <a:rPr lang="en-US" smtClean="0"/>
              <a:pPr/>
              <a:t>37</a:t>
            </a:fld>
            <a:endParaRPr lang="en-US" dirty="0"/>
          </a:p>
        </p:txBody>
      </p:sp>
      <p:sp>
        <p:nvSpPr>
          <p:cNvPr id="79874" name="Title 2"/>
          <p:cNvSpPr>
            <a:spLocks noGrp="1"/>
          </p:cNvSpPr>
          <p:nvPr>
            <p:ph type="title" idx="4294967295"/>
          </p:nvPr>
        </p:nvSpPr>
        <p:spPr>
          <a:xfrm>
            <a:off x="3705884" y="2183877"/>
            <a:ext cx="3548062" cy="444500"/>
          </a:xfrm>
        </p:spPr>
        <p:txBody>
          <a:bodyPr/>
          <a:lstStyle/>
          <a:p>
            <a:r>
              <a:rPr lang="en-US" sz="3200" dirty="0" smtClean="0"/>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62894953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9"/>
          <p:cNvSpPr>
            <a:spLocks noGrp="1"/>
          </p:cNvSpPr>
          <p:nvPr>
            <p:ph type="title"/>
          </p:nvPr>
        </p:nvSpPr>
        <p:spPr/>
        <p:txBody>
          <a:bodyPr>
            <a:normAutofit/>
          </a:bodyPr>
          <a:lstStyle/>
          <a:p>
            <a:r>
              <a:rPr sz="4000" dirty="0" smtClean="0"/>
              <a:t>What Does it Mean to Understand?</a:t>
            </a:r>
          </a:p>
        </p:txBody>
      </p:sp>
      <p:sp>
        <p:nvSpPr>
          <p:cNvPr id="11" name="Content Placeholder 10"/>
          <p:cNvSpPr>
            <a:spLocks noGrp="1"/>
          </p:cNvSpPr>
          <p:nvPr>
            <p:ph type="body" sz="quarter" idx="10"/>
          </p:nvPr>
        </p:nvSpPr>
        <p:spPr>
          <a:xfrm>
            <a:off x="381000" y="1417320"/>
            <a:ext cx="7748239" cy="2954655"/>
          </a:xfrm>
        </p:spPr>
        <p:txBody>
          <a:bodyPr/>
          <a:lstStyle/>
          <a:p>
            <a:pPr indent="57150">
              <a:buFont typeface="Arial" panose="020B0604020202020204" pitchFamily="34" charset="0"/>
              <a:buNone/>
              <a:defRPr/>
            </a:pPr>
            <a:r>
              <a:rPr lang="en-US" sz="4000" i="1" dirty="0" smtClean="0">
                <a:solidFill>
                  <a:schemeClr val="accent6">
                    <a:lumMod val="75000"/>
                  </a:schemeClr>
                </a:solidFill>
              </a:rPr>
              <a:t>“My goal is simple. It is a complete understanding of the universe, why it is as it is and why it exists at all.” </a:t>
            </a:r>
            <a:r>
              <a:rPr lang="en-US" dirty="0" smtClean="0"/>
              <a:t/>
            </a:r>
            <a:br>
              <a:rPr lang="en-US" dirty="0" smtClean="0"/>
            </a:br>
            <a:endParaRPr lang="en-US" dirty="0" smtClean="0"/>
          </a:p>
          <a:p>
            <a:pPr algn="r">
              <a:buFont typeface="Arial" panose="020B0604020202020204" pitchFamily="34" charset="0"/>
              <a:buNone/>
              <a:defRPr/>
            </a:pPr>
            <a:r>
              <a:rPr lang="en-US" sz="2400" dirty="0">
                <a:hlinkClick r:id="rId3"/>
              </a:rPr>
              <a:t>Stephen Hawking</a:t>
            </a:r>
            <a:r>
              <a:rPr lang="en-US" dirty="0" smtClean="0"/>
              <a:t/>
            </a:r>
            <a:br>
              <a:rPr lang="en-US" dirty="0" smtClean="0"/>
            </a:br>
            <a:endParaRPr lang="en-US" dirty="0"/>
          </a:p>
        </p:txBody>
      </p:sp>
      <p:sp>
        <p:nvSpPr>
          <p:cNvPr id="5" name="Slide Number Placeholder 4"/>
          <p:cNvSpPr>
            <a:spLocks noGrp="1"/>
          </p:cNvSpPr>
          <p:nvPr>
            <p:ph type="sldNum" sz="quarter" idx="12"/>
          </p:nvPr>
        </p:nvSpPr>
        <p:spPr>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F0EFA9-46AA-41A0-B0E6-9E6C4BFBC20D}" type="slidenum">
              <a:rPr lang="en-US">
                <a:solidFill>
                  <a:schemeClr val="bg1"/>
                </a:solidFill>
                <a:latin typeface="Times New Roman" panose="02020603050405020304" pitchFamily="18" charset="0"/>
              </a:rPr>
              <a:pPr eaLnBrk="1" hangingPunct="1"/>
              <a:t>38</a:t>
            </a:fld>
            <a:endParaRPr lang="en-US" dirty="0">
              <a:solidFill>
                <a:schemeClr val="bg1"/>
              </a:solidFill>
              <a:latin typeface="Times New Roman" panose="02020603050405020304" pitchFamily="18" charset="0"/>
            </a:endParaRPr>
          </a:p>
        </p:txBody>
      </p:sp>
      <p:pic>
        <p:nvPicPr>
          <p:cNvPr id="6" name="Picture 10" descr="discussion 2.png"/>
          <p:cNvPicPr>
            <a:picLocks noChangeAspect="1" noChangeArrowheads="1"/>
          </p:cNvPicPr>
          <p:nvPr/>
        </p:nvPicPr>
        <p:blipFill>
          <a:blip r:embed="rId4" cstate="print"/>
          <a:srcRect/>
          <a:stretch>
            <a:fillRect/>
          </a:stretch>
        </p:blipFill>
        <p:spPr bwMode="auto">
          <a:xfrm>
            <a:off x="6060948" y="4371975"/>
            <a:ext cx="1600200" cy="152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381000" y="1295400"/>
            <a:ext cx="8153400" cy="3717941"/>
          </a:xfrm>
        </p:spPr>
        <p:txBody>
          <a:bodyPr/>
          <a:lstStyle/>
          <a:p>
            <a:pPr marL="457200" indent="-457200">
              <a:spcBef>
                <a:spcPts val="1200"/>
              </a:spcBef>
              <a:buFont typeface="+mj-lt"/>
              <a:buAutoNum type="arabicPeriod"/>
            </a:pPr>
            <a:r>
              <a:rPr lang="en-US" dirty="0" smtClean="0"/>
              <a:t>Go beyond knowledge and skills</a:t>
            </a:r>
          </a:p>
          <a:p>
            <a:pPr marL="457200" indent="-457200">
              <a:spcBef>
                <a:spcPts val="1200"/>
              </a:spcBef>
              <a:buFont typeface="+mj-lt"/>
              <a:buAutoNum type="arabicPeriod"/>
            </a:pPr>
            <a:r>
              <a:rPr lang="en-US" dirty="0" smtClean="0"/>
              <a:t>Provide focus and meaning</a:t>
            </a:r>
          </a:p>
          <a:p>
            <a:pPr marL="457200" indent="-457200">
              <a:spcBef>
                <a:spcPts val="1200"/>
              </a:spcBef>
              <a:buFont typeface="+mj-lt"/>
              <a:buAutoNum type="arabicPeriod"/>
            </a:pPr>
            <a:r>
              <a:rPr lang="en-US" dirty="0" smtClean="0"/>
              <a:t>Transfer to other fields and adult life</a:t>
            </a:r>
          </a:p>
          <a:p>
            <a:pPr marL="457200" indent="-457200">
              <a:spcBef>
                <a:spcPts val="1200"/>
              </a:spcBef>
              <a:buFont typeface="+mj-lt"/>
              <a:buAutoNum type="arabicPeriod"/>
            </a:pPr>
            <a:r>
              <a:rPr lang="en-US" dirty="0" smtClean="0"/>
              <a:t>“Uncover” aspects of the curriculum that are counterintuitive or frequently misunderstood</a:t>
            </a:r>
          </a:p>
          <a:p>
            <a:pPr marL="457200" indent="-457200">
              <a:spcBef>
                <a:spcPts val="1200"/>
              </a:spcBef>
              <a:buFont typeface="+mj-lt"/>
              <a:buAutoNum type="arabicPeriod"/>
            </a:pPr>
            <a:r>
              <a:rPr lang="en-US" dirty="0" smtClean="0"/>
              <a:t>Formed by completing the statement: Students will understand that…</a:t>
            </a:r>
          </a:p>
        </p:txBody>
      </p:sp>
      <p:sp>
        <p:nvSpPr>
          <p:cNvPr id="26626" name="Rectangle 2"/>
          <p:cNvSpPr>
            <a:spLocks noGrp="1" noChangeArrowheads="1"/>
          </p:cNvSpPr>
          <p:nvPr>
            <p:ph type="title"/>
          </p:nvPr>
        </p:nvSpPr>
        <p:spPr/>
        <p:txBody>
          <a:bodyPr>
            <a:normAutofit/>
          </a:bodyPr>
          <a:lstStyle/>
          <a:p>
            <a:r>
              <a:rPr lang="en-US" sz="4000" dirty="0" smtClean="0"/>
              <a:t>Understandings</a:t>
            </a:r>
          </a:p>
        </p:txBody>
      </p:sp>
      <p:sp>
        <p:nvSpPr>
          <p:cNvPr id="6" name="Slide Number Placeholder 5"/>
          <p:cNvSpPr>
            <a:spLocks noGrp="1"/>
          </p:cNvSpPr>
          <p:nvPr>
            <p:ph type="sldNum" sz="quarter" idx="11"/>
          </p:nvPr>
        </p:nvSpPr>
        <p:spPr/>
        <p:txBody>
          <a:bodyPr/>
          <a:lstStyle/>
          <a:p>
            <a:fld id="{04F3F0ED-5301-444F-822B-A5BAEE12A09F}" type="slidenum">
              <a:rPr lang="en-US" smtClean="0"/>
              <a:pPr/>
              <a:t>39</a:t>
            </a:fld>
            <a:endParaRPr lang="en-US" dirty="0"/>
          </a:p>
        </p:txBody>
      </p:sp>
      <p:sp>
        <p:nvSpPr>
          <p:cNvPr id="8" name="Footer Placeholder 7"/>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9875429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3888" y="2524114"/>
            <a:ext cx="7886700" cy="997196"/>
          </a:xfrm>
        </p:spPr>
        <p:txBody>
          <a:bodyPr/>
          <a:lstStyle/>
          <a:p>
            <a:r>
              <a:rPr lang="en-US" sz="3600" dirty="0" smtClean="0"/>
              <a:t>Module </a:t>
            </a:r>
            <a:r>
              <a:rPr lang="en-US" sz="3600" dirty="0"/>
              <a:t> </a:t>
            </a:r>
            <a:r>
              <a:rPr lang="en-US" sz="3600" dirty="0" smtClean="0"/>
              <a:t>4  Grades 6-12: </a:t>
            </a:r>
            <a:br>
              <a:rPr lang="en-US" sz="3600" dirty="0" smtClean="0"/>
            </a:br>
            <a:r>
              <a:rPr lang="en-US" sz="3600" dirty="0" smtClean="0"/>
              <a:t>Focus on Unit Design</a:t>
            </a:r>
          </a:p>
        </p:txBody>
      </p:sp>
      <p:sp>
        <p:nvSpPr>
          <p:cNvPr id="4" name="Text Placeholder 3"/>
          <p:cNvSpPr>
            <a:spLocks noGrp="1"/>
          </p:cNvSpPr>
          <p:nvPr>
            <p:ph type="body" idx="1"/>
          </p:nvPr>
        </p:nvSpPr>
        <p:spPr>
          <a:xfrm>
            <a:off x="623888" y="4257858"/>
            <a:ext cx="7886700" cy="1637371"/>
          </a:xfrm>
        </p:spPr>
        <p:txBody>
          <a:bodyPr/>
          <a:lstStyle/>
          <a:p>
            <a:pPr marL="396875" indent="-396875">
              <a:buBlip>
                <a:blip r:embed="rId3"/>
              </a:buBlip>
            </a:pPr>
            <a:r>
              <a:rPr lang="en-US" sz="3200" dirty="0" smtClean="0"/>
              <a:t>Introductions</a:t>
            </a:r>
          </a:p>
          <a:p>
            <a:pPr marL="396875" indent="-396875">
              <a:buBlip>
                <a:blip r:embed="rId3"/>
              </a:buBlip>
            </a:pPr>
            <a:r>
              <a:rPr lang="en-US" sz="3200" dirty="0" smtClean="0"/>
              <a:t>Module Recap</a:t>
            </a:r>
          </a:p>
          <a:p>
            <a:pPr marL="396875" indent="-396875">
              <a:buBlip>
                <a:blip r:embed="rId3"/>
              </a:buBlip>
            </a:pPr>
            <a:r>
              <a:rPr lang="en-US" sz="3200" dirty="0" smtClean="0"/>
              <a:t>Pre-Assessment</a:t>
            </a:r>
          </a:p>
        </p:txBody>
      </p:sp>
      <p:sp>
        <p:nvSpPr>
          <p:cNvPr id="7" name="Slide Number Placeholder 6"/>
          <p:cNvSpPr>
            <a:spLocks noGrp="1"/>
          </p:cNvSpPr>
          <p:nvPr>
            <p:ph type="sldNum" sz="quarter" idx="12"/>
          </p:nvPr>
        </p:nvSpPr>
        <p:spPr/>
        <p:txBody>
          <a:bodyPr/>
          <a:lstStyle/>
          <a:p>
            <a:fld id="{7D5C1135-EF3A-441C-9DC2-8C709DF76F72}" type="slidenum">
              <a:rPr lang="en-US" smtClean="0"/>
              <a:pPr/>
              <a:t>4</a:t>
            </a:fld>
            <a:endParaRPr lang="en-US" dirty="0"/>
          </a:p>
        </p:txBody>
      </p:sp>
    </p:spTree>
    <p:extLst>
      <p:ext uri="{BB962C8B-B14F-4D97-AF65-F5344CB8AC3E}">
        <p14:creationId xmlns:p14="http://schemas.microsoft.com/office/powerpoint/2010/main" val="204547347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7371" y="2092022"/>
            <a:ext cx="2194752" cy="2038437"/>
          </a:xfrm>
          <a:prstGeom prst="rect">
            <a:avLst/>
          </a:prstGeom>
        </p:spPr>
      </p:pic>
      <p:sp>
        <p:nvSpPr>
          <p:cNvPr id="30723" name="Rectangle 3"/>
          <p:cNvSpPr>
            <a:spLocks noGrp="1" noChangeArrowheads="1"/>
          </p:cNvSpPr>
          <p:nvPr>
            <p:ph idx="1"/>
          </p:nvPr>
        </p:nvSpPr>
        <p:spPr>
          <a:xfrm>
            <a:off x="253419" y="1124723"/>
            <a:ext cx="7166284" cy="3973033"/>
          </a:xfrm>
        </p:spPr>
        <p:txBody>
          <a:bodyPr>
            <a:noAutofit/>
          </a:bodyPr>
          <a:lstStyle/>
          <a:p>
            <a:pPr>
              <a:spcBef>
                <a:spcPts val="600"/>
              </a:spcBef>
              <a:spcAft>
                <a:spcPts val="600"/>
              </a:spcAft>
            </a:pPr>
            <a:r>
              <a:rPr lang="en-US" sz="2800" dirty="0"/>
              <a:t>Can set the focus of the unit</a:t>
            </a:r>
          </a:p>
          <a:p>
            <a:pPr>
              <a:spcBef>
                <a:spcPts val="600"/>
              </a:spcBef>
              <a:spcAft>
                <a:spcPts val="600"/>
              </a:spcAft>
            </a:pPr>
            <a:r>
              <a:rPr lang="en-US" sz="2800" dirty="0"/>
              <a:t>Address conceptual or philosophical foundations</a:t>
            </a:r>
          </a:p>
          <a:p>
            <a:pPr>
              <a:spcBef>
                <a:spcPts val="600"/>
              </a:spcBef>
              <a:spcAft>
                <a:spcPts val="600"/>
              </a:spcAft>
            </a:pPr>
            <a:r>
              <a:rPr lang="en-US" sz="2800" dirty="0"/>
              <a:t>Stimulate ongoing rethinking of big ideas</a:t>
            </a:r>
          </a:p>
          <a:p>
            <a:pPr>
              <a:spcBef>
                <a:spcPts val="600"/>
              </a:spcBef>
              <a:spcAft>
                <a:spcPts val="600"/>
              </a:spcAft>
            </a:pPr>
            <a:r>
              <a:rPr lang="en-US" sz="2800" dirty="0" smtClean="0"/>
              <a:t>Thought-provoking</a:t>
            </a:r>
            <a:endParaRPr lang="en-US" sz="2800" dirty="0"/>
          </a:p>
          <a:p>
            <a:pPr>
              <a:spcBef>
                <a:spcPts val="600"/>
              </a:spcBef>
              <a:spcAft>
                <a:spcPts val="600"/>
              </a:spcAft>
            </a:pPr>
            <a:r>
              <a:rPr lang="en-US" sz="2800" dirty="0"/>
              <a:t>May require further investigation </a:t>
            </a:r>
          </a:p>
          <a:p>
            <a:pPr>
              <a:spcBef>
                <a:spcPts val="600"/>
              </a:spcBef>
              <a:spcAft>
                <a:spcPts val="600"/>
              </a:spcAft>
              <a:buClr>
                <a:schemeClr val="bg1">
                  <a:lumMod val="50000"/>
                </a:schemeClr>
              </a:buClr>
            </a:pPr>
            <a:r>
              <a:rPr lang="en-US" sz="2800" dirty="0"/>
              <a:t>May be standards-related or content related</a:t>
            </a:r>
          </a:p>
          <a:p>
            <a:pPr marL="396875" lvl="1">
              <a:spcBef>
                <a:spcPts val="600"/>
              </a:spcBef>
              <a:spcAft>
                <a:spcPts val="600"/>
              </a:spcAft>
              <a:buBlip>
                <a:blip r:embed="rId4"/>
              </a:buBlip>
            </a:pPr>
            <a:r>
              <a:rPr lang="en-US" sz="2800" dirty="0" smtClean="0"/>
              <a:t>Interpretive</a:t>
            </a:r>
            <a:r>
              <a:rPr lang="en-US" sz="2800" dirty="0"/>
              <a:t>, have no obvious right answer</a:t>
            </a:r>
          </a:p>
          <a:p>
            <a:pPr marL="396875" lvl="1">
              <a:spcBef>
                <a:spcPts val="600"/>
              </a:spcBef>
              <a:spcAft>
                <a:spcPts val="600"/>
              </a:spcAft>
              <a:buBlip>
                <a:blip r:embed="rId4"/>
              </a:buBlip>
            </a:pPr>
            <a:r>
              <a:rPr lang="en-US" sz="2800" dirty="0"/>
              <a:t>Raise more </a:t>
            </a:r>
            <a:r>
              <a:rPr lang="en-US" sz="2800" dirty="0" smtClean="0"/>
              <a:t>questions</a:t>
            </a:r>
            <a:endParaRPr lang="en-US" sz="3200" dirty="0" smtClean="0">
              <a:solidFill>
                <a:schemeClr val="accent1">
                  <a:lumMod val="50000"/>
                </a:schemeClr>
              </a:solidFill>
            </a:endParaRPr>
          </a:p>
        </p:txBody>
      </p:sp>
      <p:sp>
        <p:nvSpPr>
          <p:cNvPr id="30722" name="Rectangle 2"/>
          <p:cNvSpPr>
            <a:spLocks noGrp="1" noChangeArrowheads="1"/>
          </p:cNvSpPr>
          <p:nvPr>
            <p:ph type="title"/>
          </p:nvPr>
        </p:nvSpPr>
        <p:spPr/>
        <p:txBody>
          <a:bodyPr/>
          <a:lstStyle/>
          <a:p>
            <a:r>
              <a:rPr sz="4000" dirty="0" smtClean="0"/>
              <a:t> </a:t>
            </a:r>
            <a:r>
              <a:rPr lang="en-US" sz="4000" dirty="0" smtClean="0">
                <a:gradFill>
                  <a:gsLst>
                    <a:gs pos="0">
                      <a:srgbClr val="2E59B0"/>
                    </a:gs>
                    <a:gs pos="49000">
                      <a:srgbClr val="161D32"/>
                    </a:gs>
                    <a:gs pos="100000">
                      <a:srgbClr val="000000"/>
                    </a:gs>
                  </a:gsLst>
                  <a:lin ang="5400000" scaled="0"/>
                </a:gradFill>
              </a:rPr>
              <a:t>Essential Questions</a:t>
            </a:r>
            <a:endParaRPr lang="en-US" sz="4000" dirty="0">
              <a:gradFill>
                <a:gsLst>
                  <a:gs pos="0">
                    <a:srgbClr val="2E59B0"/>
                  </a:gs>
                  <a:gs pos="49000">
                    <a:srgbClr val="161D32"/>
                  </a:gs>
                  <a:gs pos="100000">
                    <a:srgbClr val="000000"/>
                  </a:gs>
                </a:gsLst>
                <a:lin ang="5400000" scaled="0"/>
              </a:gradFill>
            </a:endParaRPr>
          </a:p>
        </p:txBody>
      </p:sp>
      <p:sp>
        <p:nvSpPr>
          <p:cNvPr id="4" name="Slide Number Placeholder 3"/>
          <p:cNvSpPr>
            <a:spLocks noGrp="1"/>
          </p:cNvSpPr>
          <p:nvPr>
            <p:ph type="sldNum" sz="quarter" idx="11"/>
          </p:nvPr>
        </p:nvSpPr>
        <p:spPr>
          <a:prstGeom prst="rect">
            <a:avLst/>
          </a:prstGeom>
        </p:spPr>
        <p:txBody>
          <a:bodyPr/>
          <a:lstStyle/>
          <a:p>
            <a:pPr>
              <a:defRPr/>
            </a:pPr>
            <a:fld id="{AEF05554-BA79-4446-A3EE-C88EEE1CE88C}" type="slidenum">
              <a:rPr lang="en-US" smtClean="0"/>
              <a:pPr>
                <a:defRPr/>
              </a:pPr>
              <a:t>40</a:t>
            </a:fld>
            <a:endParaRPr lang="en-US" dirty="0"/>
          </a:p>
        </p:txBody>
      </p:sp>
      <p:sp>
        <p:nvSpPr>
          <p:cNvPr id="7" name="Rectangle 6"/>
          <p:cNvSpPr/>
          <p:nvPr/>
        </p:nvSpPr>
        <p:spPr>
          <a:xfrm>
            <a:off x="4846223" y="5566592"/>
            <a:ext cx="2978524" cy="307777"/>
          </a:xfrm>
          <a:prstGeom prst="rect">
            <a:avLst/>
          </a:prstGeom>
        </p:spPr>
        <p:txBody>
          <a:bodyPr wrap="square">
            <a:spAutoFit/>
          </a:bodyPr>
          <a:lstStyle/>
          <a:p>
            <a:r>
              <a:rPr lang="en-US" sz="1400" dirty="0"/>
              <a:t>(Wiggins &amp; McTighe, 2013)</a:t>
            </a:r>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72010907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sz="3600" dirty="0" smtClean="0"/>
              <a:t>Understandings and Essential Questions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855650683"/>
              </p:ext>
            </p:extLst>
          </p:nvPr>
        </p:nvGraphicFramePr>
        <p:xfrm>
          <a:off x="261260" y="796775"/>
          <a:ext cx="8378952" cy="4846380"/>
        </p:xfrm>
        <a:graphic>
          <a:graphicData uri="http://schemas.openxmlformats.org/drawingml/2006/table">
            <a:tbl>
              <a:tblPr firstRow="1" bandRow="1">
                <a:tableStyleId>{00A15C55-8517-42AA-B614-E9B94910E393}</a:tableStyleId>
              </a:tblPr>
              <a:tblGrid>
                <a:gridCol w="4798856"/>
                <a:gridCol w="3580096"/>
              </a:tblGrid>
              <a:tr h="444454">
                <a:tc>
                  <a:txBody>
                    <a:bodyPr/>
                    <a:lstStyle/>
                    <a:p>
                      <a:r>
                        <a:rPr lang="en-US" sz="2400" kern="1200" baseline="0" dirty="0" smtClean="0"/>
                        <a:t>Understanding	</a:t>
                      </a:r>
                      <a:endParaRPr lang="en-US" sz="2400" b="1" kern="1200" baseline="0" dirty="0" smtClean="0">
                        <a:solidFill>
                          <a:schemeClr val="lt1"/>
                        </a:solidFill>
                        <a:latin typeface="+mn-lt"/>
                        <a:ea typeface="+mn-ea"/>
                        <a:cs typeface="+mn-cs"/>
                      </a:endParaRPr>
                    </a:p>
                  </a:txBody>
                  <a:tcPr marL="80052" marR="80052" marT="45726" marB="45726"/>
                </a:tc>
                <a:tc>
                  <a:txBody>
                    <a:bodyPr/>
                    <a:lstStyle/>
                    <a:p>
                      <a:r>
                        <a:rPr lang="en-US" sz="2400" kern="1200" baseline="0" dirty="0" smtClean="0"/>
                        <a:t>Essential Questions	</a:t>
                      </a:r>
                      <a:endParaRPr lang="en-US" sz="2400" dirty="0"/>
                    </a:p>
                  </a:txBody>
                  <a:tcPr marL="80052" marR="80052" marT="45726" marB="45726"/>
                </a:tc>
              </a:tr>
              <a:tr h="1155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t>Great literature explores universal themes of human existence and can reveal truths through fiction. 	</a:t>
                      </a:r>
                    </a:p>
                  </a:txBody>
                  <a:tcPr marL="80052" marR="80052" marT="45726" marB="45726"/>
                </a:tc>
                <a:tc>
                  <a:txBody>
                    <a:bodyPr/>
                    <a:lstStyle/>
                    <a:p>
                      <a:r>
                        <a:rPr lang="en-US" sz="2400" kern="1200" baseline="0" dirty="0" smtClean="0"/>
                        <a:t>How can tales from other places and times relate to our current lives?	</a:t>
                      </a:r>
                      <a:endParaRPr lang="en-US" sz="2400" kern="1200" baseline="0" dirty="0" smtClean="0">
                        <a:solidFill>
                          <a:schemeClr val="dk1"/>
                        </a:solidFill>
                        <a:latin typeface="+mn-lt"/>
                        <a:ea typeface="+mn-ea"/>
                        <a:cs typeface="+mn-cs"/>
                      </a:endParaRPr>
                    </a:p>
                  </a:txBody>
                  <a:tcPr marL="80052" marR="80052" marT="45726" marB="45726"/>
                </a:tc>
              </a:tr>
              <a:tr h="1155563">
                <a:tc>
                  <a:txBody>
                    <a:bodyPr/>
                    <a:lstStyle/>
                    <a:p>
                      <a:r>
                        <a:rPr lang="en-US" sz="2400" kern="1200" baseline="0" dirty="0" smtClean="0"/>
                        <a:t>By writing we communicate with future generations and by reading we communicate with past generations.	</a:t>
                      </a:r>
                      <a:endParaRPr lang="en-US" sz="2400" kern="1200" baseline="0" dirty="0" smtClean="0">
                        <a:solidFill>
                          <a:schemeClr val="dk1"/>
                        </a:solidFill>
                        <a:latin typeface="+mn-lt"/>
                        <a:ea typeface="+mn-ea"/>
                        <a:cs typeface="+mn-cs"/>
                      </a:endParaRPr>
                    </a:p>
                  </a:txBody>
                  <a:tcPr marL="80052" marR="80052" marT="45726" marB="45726"/>
                </a:tc>
                <a:tc>
                  <a:txBody>
                    <a:bodyPr/>
                    <a:lstStyle/>
                    <a:p>
                      <a:r>
                        <a:rPr lang="en-US" sz="2400" kern="1200" baseline="0" dirty="0" smtClean="0"/>
                        <a:t>Why read? Why write?	</a:t>
                      </a:r>
                      <a:endParaRPr lang="en-US" sz="2400" kern="1200" baseline="0" dirty="0" smtClean="0">
                        <a:solidFill>
                          <a:schemeClr val="dk1"/>
                        </a:solidFill>
                        <a:latin typeface="+mn-lt"/>
                        <a:ea typeface="+mn-ea"/>
                        <a:cs typeface="+mn-cs"/>
                      </a:endParaRPr>
                    </a:p>
                  </a:txBody>
                  <a:tcPr marL="80052" marR="80052" marT="45726" marB="45726"/>
                </a:tc>
              </a:tr>
              <a:tr h="1180352">
                <a:tc>
                  <a:txBody>
                    <a:bodyPr/>
                    <a:lstStyle/>
                    <a:p>
                      <a:r>
                        <a:rPr lang="en-US" sz="2400" kern="1200" baseline="0" dirty="0" smtClean="0"/>
                        <a:t>Collaboration enables us to expand on our ideas and build our knowledge and accomplish more.	</a:t>
                      </a:r>
                      <a:endParaRPr lang="en-US" sz="2400" kern="1200" baseline="0" dirty="0" smtClean="0">
                        <a:solidFill>
                          <a:schemeClr val="dk1"/>
                        </a:solidFill>
                        <a:latin typeface="+mn-lt"/>
                        <a:ea typeface="+mn-ea"/>
                        <a:cs typeface="+mn-cs"/>
                      </a:endParaRPr>
                    </a:p>
                  </a:txBody>
                  <a:tcPr marL="80052" marR="80052" marT="45726" marB="45726"/>
                </a:tc>
                <a:tc>
                  <a:txBody>
                    <a:bodyPr/>
                    <a:lstStyle/>
                    <a:p>
                      <a:r>
                        <a:rPr lang="en-US" sz="2400" kern="1200" baseline="0" dirty="0" smtClean="0"/>
                        <a:t>To what extent is collaboration necessary?	</a:t>
                      </a:r>
                      <a:endParaRPr lang="en-US" sz="2400" kern="1200" baseline="0" dirty="0" smtClean="0">
                        <a:solidFill>
                          <a:schemeClr val="dk1"/>
                        </a:solidFill>
                        <a:latin typeface="+mn-lt"/>
                        <a:ea typeface="+mn-ea"/>
                        <a:cs typeface="+mn-cs"/>
                      </a:endParaRPr>
                    </a:p>
                  </a:txBody>
                  <a:tcPr marL="80052" marR="80052" marT="45726" marB="45726"/>
                </a:tc>
              </a:tr>
              <a:tr h="797420">
                <a:tc>
                  <a:txBody>
                    <a:bodyPr/>
                    <a:lstStyle/>
                    <a:p>
                      <a:pPr>
                        <a:spcAft>
                          <a:spcPts val="0"/>
                        </a:spcAft>
                      </a:pPr>
                      <a:r>
                        <a:rPr lang="en-US" sz="2400" kern="1200" baseline="0" dirty="0" smtClean="0"/>
                        <a:t>There are different versions of the truth. 	</a:t>
                      </a:r>
                      <a:endParaRPr lang="en-US" sz="2400" kern="1200" baseline="0" dirty="0" smtClean="0">
                        <a:solidFill>
                          <a:schemeClr val="dk1"/>
                        </a:solidFill>
                        <a:latin typeface="+mn-lt"/>
                        <a:ea typeface="+mn-ea"/>
                        <a:cs typeface="+mn-cs"/>
                      </a:endParaRPr>
                    </a:p>
                  </a:txBody>
                  <a:tcPr marL="80052" marR="80052" marT="45726" marB="4572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t>How do I know what the truth is?	 	</a:t>
                      </a:r>
                      <a:endParaRPr lang="en-US" sz="2400" dirty="0">
                        <a:solidFill>
                          <a:schemeClr val="accent1">
                            <a:lumMod val="50000"/>
                          </a:schemeClr>
                        </a:solidFill>
                      </a:endParaRPr>
                    </a:p>
                  </a:txBody>
                  <a:tcPr marL="80052" marR="80052" marT="45726" marB="45726" anchor="ctr"/>
                </a:tc>
              </a:tr>
            </a:tbl>
          </a:graphicData>
        </a:graphic>
      </p:graphicFrame>
      <p:sp>
        <p:nvSpPr>
          <p:cNvPr id="4" name="Footer Placeholder 3"/>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EE3D4692-A625-460F-A072-DE10EEAA5719}" type="slidenum">
              <a:rPr lang="en-US" smtClean="0"/>
              <a:pPr/>
              <a:t>41</a:t>
            </a:fld>
            <a:endParaRPr lang="en-US" dirty="0"/>
          </a:p>
        </p:txBody>
      </p:sp>
    </p:spTree>
    <p:extLst>
      <p:ext uri="{BB962C8B-B14F-4D97-AF65-F5344CB8AC3E}">
        <p14:creationId xmlns:p14="http://schemas.microsoft.com/office/powerpoint/2010/main" val="313609454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47766" y="92692"/>
            <a:ext cx="7905750" cy="1066800"/>
          </a:xfrm>
        </p:spPr>
        <p:txBody>
          <a:bodyPr>
            <a:noAutofit/>
          </a:bodyPr>
          <a:lstStyle/>
          <a:p>
            <a:r>
              <a:rPr lang="en-US" sz="4000" dirty="0" smtClean="0"/>
              <a:t>Activity 3: </a:t>
            </a:r>
            <a:br>
              <a:rPr lang="en-US" sz="4000" dirty="0" smtClean="0"/>
            </a:br>
            <a:r>
              <a:rPr lang="en-US" sz="4000" dirty="0" smtClean="0"/>
              <a:t>Developing Stage 1 of a Unit  </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42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88366404"/>
              </p:ext>
            </p:extLst>
          </p:nvPr>
        </p:nvGraphicFramePr>
        <p:xfrm>
          <a:off x="381000" y="1430494"/>
          <a:ext cx="8382000" cy="384044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382000"/>
              </a:tblGrid>
              <a:tr h="412894">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3b: Stage 1 – Understandings and Essential Questions</a:t>
                      </a:r>
                      <a:endParaRPr lang="en-US" sz="2400" kern="1200" dirty="0" smtClean="0">
                        <a:solidFill>
                          <a:schemeClr val="bg1"/>
                        </a:solidFill>
                        <a:effectLst/>
                        <a:latin typeface="+mn-lt"/>
                        <a:ea typeface="+mn-ea"/>
                        <a:cs typeface="+mn-cs"/>
                      </a:endParaRPr>
                    </a:p>
                  </a:txBody>
                  <a:tcPr marT="45712" marB="45712" horzOverflow="overflow"/>
                </a:tc>
              </a:tr>
              <a:tr h="3381755">
                <a:tc>
                  <a:txBody>
                    <a:bodyPr/>
                    <a:lstStyle/>
                    <a:p>
                      <a:pPr marL="228600" indent="-228600">
                        <a:buFont typeface="Arial" panose="020B0604020202020204" pitchFamily="34" charset="0"/>
                        <a:buChar char="•"/>
                      </a:pPr>
                      <a:r>
                        <a:rPr lang="en-US" sz="2400" b="1" kern="1200" dirty="0" smtClean="0">
                          <a:solidFill>
                            <a:schemeClr val="dk1"/>
                          </a:solidFill>
                          <a:effectLst/>
                          <a:latin typeface="+mn-lt"/>
                          <a:ea typeface="+mn-ea"/>
                          <a:cs typeface="+mn-cs"/>
                        </a:rPr>
                        <a:t>Review</a:t>
                      </a:r>
                      <a:r>
                        <a:rPr lang="en-US" sz="2400" b="0" kern="1200" dirty="0" smtClean="0">
                          <a:solidFill>
                            <a:schemeClr val="dk1"/>
                          </a:solidFill>
                          <a:effectLst/>
                          <a:latin typeface="+mn-lt"/>
                          <a:ea typeface="+mn-ea"/>
                          <a:cs typeface="+mn-cs"/>
                        </a:rPr>
                        <a:t>: Review</a:t>
                      </a:r>
                      <a:r>
                        <a:rPr lang="en-US" sz="2400" kern="1200" dirty="0" smtClean="0">
                          <a:solidFill>
                            <a:schemeClr val="dk1"/>
                          </a:solidFill>
                          <a:effectLst/>
                          <a:latin typeface="+mn-lt"/>
                          <a:ea typeface="+mn-ea"/>
                          <a:cs typeface="+mn-cs"/>
                        </a:rPr>
                        <a:t> the understandings</a:t>
                      </a:r>
                      <a:r>
                        <a:rPr lang="en-US" sz="2400" kern="1200" baseline="0" dirty="0" smtClean="0">
                          <a:solidFill>
                            <a:schemeClr val="dk1"/>
                          </a:solidFill>
                          <a:effectLst/>
                          <a:latin typeface="+mn-lt"/>
                          <a:ea typeface="+mn-ea"/>
                          <a:cs typeface="+mn-cs"/>
                        </a:rPr>
                        <a:t> and essential questions in the model curriculum unit.</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Do they require deep understanding?</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Are understandings and essential questions related?</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Do they address misconceptions?</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Do they align with the text and the standards?</a:t>
                      </a:r>
                    </a:p>
                    <a:p>
                      <a:pPr marL="457182" lvl="1" indent="0">
                        <a:buFont typeface="Arial" panose="020B0604020202020204" pitchFamily="34" charset="0"/>
                        <a:buNone/>
                      </a:pPr>
                      <a:endParaRPr lang="en-US" sz="2400" kern="1200" baseline="0" dirty="0" smtClean="0">
                        <a:solidFill>
                          <a:schemeClr val="dk1"/>
                        </a:solidFill>
                        <a:effectLst/>
                        <a:latin typeface="+mn-lt"/>
                        <a:ea typeface="+mn-ea"/>
                        <a:cs typeface="+mn-cs"/>
                      </a:endParaRPr>
                    </a:p>
                    <a:p>
                      <a:pPr marL="228600" lvl="0" indent="-228600">
                        <a:buFont typeface="Arial" panose="020B0604020202020204" pitchFamily="34" charset="0"/>
                        <a:buChar char="•"/>
                      </a:pPr>
                      <a:r>
                        <a:rPr lang="en-US" sz="2400" b="1" kern="1200" baseline="0" dirty="0" smtClean="0">
                          <a:solidFill>
                            <a:schemeClr val="dk1"/>
                          </a:solidFill>
                          <a:effectLst/>
                          <a:latin typeface="+mn-lt"/>
                          <a:ea typeface="+mn-ea"/>
                          <a:cs typeface="+mn-cs"/>
                        </a:rPr>
                        <a:t>Do</a:t>
                      </a:r>
                      <a:r>
                        <a:rPr lang="en-US" sz="2400" kern="1200" baseline="0" dirty="0" smtClean="0">
                          <a:solidFill>
                            <a:schemeClr val="dk1"/>
                          </a:solidFill>
                          <a:effectLst/>
                          <a:latin typeface="+mn-lt"/>
                          <a:ea typeface="+mn-ea"/>
                          <a:cs typeface="+mn-cs"/>
                        </a:rPr>
                        <a:t>: Create one or two understandings and essential questions for your unit.</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43217"/>
            <a:ext cx="858190" cy="1338618"/>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6131635" y="4877326"/>
            <a:ext cx="855322" cy="932688"/>
          </a:xfrm>
          <a:prstGeom prst="rect">
            <a:avLst/>
          </a:prstGeom>
          <a:noFill/>
          <a:ln w="9525">
            <a:noFill/>
            <a:miter lim="800000"/>
            <a:headEnd/>
            <a:tailEnd/>
          </a:ln>
        </p:spPr>
      </p:pic>
      <p:sp>
        <p:nvSpPr>
          <p:cNvPr id="9" name="TextBox 8"/>
          <p:cNvSpPr txBox="1"/>
          <p:nvPr/>
        </p:nvSpPr>
        <p:spPr>
          <a:xfrm>
            <a:off x="6108485" y="4877326"/>
            <a:ext cx="995906" cy="365760"/>
          </a:xfrm>
          <a:prstGeom prst="rect">
            <a:avLst/>
          </a:prstGeom>
          <a:noFill/>
        </p:spPr>
        <p:txBody>
          <a:bodyPr wrap="square" rtlCol="0">
            <a:spAutoFit/>
          </a:bodyPr>
          <a:lstStyle/>
          <a:p>
            <a:r>
              <a:rPr lang="en-US" dirty="0" smtClean="0"/>
              <a:t>Page 17</a:t>
            </a:r>
            <a:endParaRPr lang="en-US" dirty="0"/>
          </a:p>
        </p:txBody>
      </p:sp>
    </p:spTree>
    <p:extLst>
      <p:ext uri="{BB962C8B-B14F-4D97-AF65-F5344CB8AC3E}">
        <p14:creationId xmlns:p14="http://schemas.microsoft.com/office/powerpoint/2010/main" val="183953198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3681" y="0"/>
            <a:ext cx="8153400" cy="1066800"/>
          </a:xfrm>
        </p:spPr>
        <p:txBody>
          <a:bodyPr>
            <a:normAutofit fontScale="90000"/>
          </a:bodyPr>
          <a:lstStyle/>
          <a:p>
            <a:pPr algn="ctr"/>
            <a:r>
              <a:rPr sz="3600" b="1" dirty="0" smtClean="0"/>
              <a:t/>
            </a:r>
            <a:br>
              <a:rPr sz="3600" b="1" dirty="0" smtClean="0"/>
            </a:br>
            <a:r>
              <a:rPr sz="3600" b="1" dirty="0" smtClean="0"/>
              <a:t> </a:t>
            </a:r>
            <a:r>
              <a:rPr sz="4400" dirty="0" smtClean="0"/>
              <a:t>Elements of Stage 1 Work Together</a:t>
            </a:r>
            <a:endParaRPr sz="4400" dirty="0" smtClean="0">
              <a:solidFill>
                <a:schemeClr val="hlink"/>
              </a:solidFill>
            </a:endParaRP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43</a:t>
            </a:fld>
            <a:endParaRPr lang="en-US" dirty="0"/>
          </a:p>
        </p:txBody>
      </p:sp>
      <p:graphicFrame>
        <p:nvGraphicFramePr>
          <p:cNvPr id="4" name="Diagram 3"/>
          <p:cNvGraphicFramePr/>
          <p:nvPr>
            <p:extLst/>
          </p:nvPr>
        </p:nvGraphicFramePr>
        <p:xfrm>
          <a:off x="543400" y="1268362"/>
          <a:ext cx="6833419" cy="4172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334604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2742289"/>
          </a:xfrm>
        </p:spPr>
        <p:txBody>
          <a:bodyPr/>
          <a:lstStyle/>
          <a:p>
            <a:pPr>
              <a:spcAft>
                <a:spcPts val="600"/>
              </a:spcAft>
            </a:pPr>
            <a:r>
              <a:rPr lang="en-US" dirty="0"/>
              <a:t>D</a:t>
            </a:r>
            <a:r>
              <a:rPr lang="en-US" dirty="0" smtClean="0"/>
              <a:t>erived from grade level standards</a:t>
            </a:r>
          </a:p>
          <a:p>
            <a:pPr>
              <a:spcAft>
                <a:spcPts val="600"/>
              </a:spcAft>
            </a:pPr>
            <a:r>
              <a:rPr lang="en-US" dirty="0" smtClean="0"/>
              <a:t>Represent the most important aspects of the standard for this unit</a:t>
            </a:r>
          </a:p>
          <a:p>
            <a:pPr>
              <a:spcAft>
                <a:spcPts val="600"/>
              </a:spcAft>
            </a:pPr>
            <a:r>
              <a:rPr lang="en-US" dirty="0" smtClean="0"/>
              <a:t>Will be assessed</a:t>
            </a:r>
          </a:p>
          <a:p>
            <a:pPr>
              <a:spcAft>
                <a:spcPts val="600"/>
              </a:spcAft>
            </a:pPr>
            <a:r>
              <a:rPr lang="en-US" dirty="0" smtClean="0"/>
              <a:t>Indicate depth of knowledge or skill  </a:t>
            </a:r>
            <a:endParaRPr lang="en-US" dirty="0"/>
          </a:p>
        </p:txBody>
      </p:sp>
      <p:sp>
        <p:nvSpPr>
          <p:cNvPr id="3" name="Title 2"/>
          <p:cNvSpPr>
            <a:spLocks noGrp="1"/>
          </p:cNvSpPr>
          <p:nvPr>
            <p:ph type="title"/>
          </p:nvPr>
        </p:nvSpPr>
        <p:spPr/>
        <p:txBody>
          <a:bodyPr/>
          <a:lstStyle/>
          <a:p>
            <a:r>
              <a:rPr lang="en-US" dirty="0" smtClean="0"/>
              <a:t>Knowledge and Skills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44</a:t>
            </a:fld>
            <a:endParaRPr lang="en-US" dirty="0"/>
          </a:p>
        </p:txBody>
      </p:sp>
    </p:spTree>
    <p:extLst>
      <p:ext uri="{BB962C8B-B14F-4D97-AF65-F5344CB8AC3E}">
        <p14:creationId xmlns:p14="http://schemas.microsoft.com/office/powerpoint/2010/main" val="285167172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and Skills</a:t>
            </a:r>
            <a:endParaRPr lang="en-US" dirty="0"/>
          </a:p>
        </p:txBody>
      </p:sp>
      <p:sp>
        <p:nvSpPr>
          <p:cNvPr id="3" name="Slide Number Placeholder 2"/>
          <p:cNvSpPr>
            <a:spLocks noGrp="1"/>
          </p:cNvSpPr>
          <p:nvPr>
            <p:ph type="sldNum" sz="quarter" idx="11"/>
          </p:nvPr>
        </p:nvSpPr>
        <p:spPr/>
        <p:txBody>
          <a:bodyPr/>
          <a:lstStyle/>
          <a:p>
            <a:fld id="{04F3F0ED-5301-444F-822B-A5BAEE12A09F}" type="slidenum">
              <a:rPr lang="en-US" smtClean="0"/>
              <a:pPr/>
              <a:t>45</a:t>
            </a:fld>
            <a:endParaRPr lang="en-US" dirty="0"/>
          </a:p>
        </p:txBody>
      </p:sp>
      <p:graphicFrame>
        <p:nvGraphicFramePr>
          <p:cNvPr id="6" name="Diagram 5"/>
          <p:cNvGraphicFramePr/>
          <p:nvPr>
            <p:extLst>
              <p:ext uri="{D42A27DB-BD31-4B8C-83A1-F6EECF244321}">
                <p14:modId xmlns:p14="http://schemas.microsoft.com/office/powerpoint/2010/main" val="3277838756"/>
              </p:ext>
            </p:extLst>
          </p:nvPr>
        </p:nvGraphicFramePr>
        <p:xfrm>
          <a:off x="381000" y="976214"/>
          <a:ext cx="83820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48683240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34703" y="228601"/>
            <a:ext cx="7905750" cy="1066800"/>
          </a:xfrm>
        </p:spPr>
        <p:txBody>
          <a:bodyPr>
            <a:noAutofit/>
          </a:bodyPr>
          <a:lstStyle/>
          <a:p>
            <a:r>
              <a:rPr lang="en-US" sz="4000" dirty="0" smtClean="0"/>
              <a:t>Activity 3: </a:t>
            </a:r>
            <a:br>
              <a:rPr lang="en-US" sz="4000" dirty="0" smtClean="0"/>
            </a:br>
            <a:r>
              <a:rPr lang="en-US" sz="4000" dirty="0" smtClean="0"/>
              <a:t>Developing Stage 1 of a Unit  </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46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39683478"/>
              </p:ext>
            </p:extLst>
          </p:nvPr>
        </p:nvGraphicFramePr>
        <p:xfrm>
          <a:off x="574766" y="1587248"/>
          <a:ext cx="8188234" cy="3980726"/>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188234"/>
              </a:tblGrid>
              <a:tr h="437495">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3c: Stage 1 ‒ Knowledge and Skills</a:t>
                      </a:r>
                      <a:endParaRPr lang="en-US" sz="2400" kern="1200" dirty="0" smtClean="0">
                        <a:solidFill>
                          <a:schemeClr val="bg1"/>
                        </a:solidFill>
                        <a:effectLst/>
                        <a:latin typeface="+mn-lt"/>
                        <a:ea typeface="+mn-ea"/>
                        <a:cs typeface="+mn-cs"/>
                      </a:endParaRPr>
                    </a:p>
                  </a:txBody>
                  <a:tcPr marT="45712" marB="45712" horzOverflow="overflow"/>
                </a:tc>
              </a:tr>
              <a:tr h="3523542">
                <a:tc>
                  <a:txBody>
                    <a:bodyPr/>
                    <a:lstStyle/>
                    <a:p>
                      <a:pPr marL="228600" indent="-228600">
                        <a:buFont typeface="Arial" panose="020B0604020202020204" pitchFamily="34" charset="0"/>
                        <a:buChar char="•"/>
                      </a:pPr>
                      <a:r>
                        <a:rPr lang="en-US" sz="2400" b="1" kern="1200" dirty="0" smtClean="0">
                          <a:solidFill>
                            <a:schemeClr val="dk1"/>
                          </a:solidFill>
                          <a:effectLst/>
                          <a:latin typeface="+mn-lt"/>
                          <a:ea typeface="+mn-ea"/>
                          <a:cs typeface="+mn-cs"/>
                        </a:rPr>
                        <a:t>Review</a:t>
                      </a:r>
                      <a:r>
                        <a:rPr lang="en-US" sz="2400" kern="1200" dirty="0" smtClean="0">
                          <a:solidFill>
                            <a:schemeClr val="dk1"/>
                          </a:solidFill>
                          <a:effectLst/>
                          <a:latin typeface="+mn-lt"/>
                          <a:ea typeface="+mn-ea"/>
                          <a:cs typeface="+mn-cs"/>
                        </a:rPr>
                        <a:t>:</a:t>
                      </a:r>
                      <a:r>
                        <a:rPr lang="en-US" sz="2400" kern="1200" baseline="0" dirty="0" smtClean="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Review the</a:t>
                      </a:r>
                      <a:r>
                        <a:rPr lang="en-US" sz="2400" kern="1200" baseline="0" dirty="0" smtClean="0">
                          <a:solidFill>
                            <a:schemeClr val="dk1"/>
                          </a:solidFill>
                          <a:effectLst/>
                          <a:latin typeface="+mn-lt"/>
                          <a:ea typeface="+mn-ea"/>
                          <a:cs typeface="+mn-cs"/>
                        </a:rPr>
                        <a:t> knowledge and skills in the model unit.</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Do they reflect the grade level standards in depth and specificity?</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Are they realistic and measurable?</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Are there too many or too few?</a:t>
                      </a:r>
                    </a:p>
                    <a:p>
                      <a:pPr marL="228600" lvl="1" indent="-228600">
                        <a:buFont typeface="Arial" panose="020B0604020202020204" pitchFamily="34" charset="0"/>
                        <a:buChar char="•"/>
                      </a:pPr>
                      <a:r>
                        <a:rPr lang="en-US" sz="2400" b="1" kern="1200" dirty="0" smtClean="0">
                          <a:solidFill>
                            <a:schemeClr val="dk1"/>
                          </a:solidFill>
                          <a:effectLst/>
                          <a:latin typeface="+mn-lt"/>
                          <a:ea typeface="+mn-ea"/>
                          <a:cs typeface="+mn-cs"/>
                        </a:rPr>
                        <a:t>Do</a:t>
                      </a:r>
                      <a:r>
                        <a:rPr lang="en-US" sz="2400" kern="1200" dirty="0" smtClean="0">
                          <a:solidFill>
                            <a:schemeClr val="dk1"/>
                          </a:solidFill>
                          <a:effectLst/>
                          <a:latin typeface="+mn-lt"/>
                          <a:ea typeface="+mn-ea"/>
                          <a:cs typeface="+mn-cs"/>
                        </a:rPr>
                        <a:t>: Write knowledge and skills for your unit.</a:t>
                      </a:r>
                    </a:p>
                    <a:p>
                      <a:pPr marL="914400" lvl="2" indent="-452438">
                        <a:buFont typeface="Arial" panose="020B0604020202020204" pitchFamily="34" charset="0"/>
                        <a:buChar char="•"/>
                      </a:pPr>
                      <a:r>
                        <a:rPr lang="en-US" sz="2400" kern="1200" baseline="0" dirty="0" smtClean="0">
                          <a:solidFill>
                            <a:schemeClr val="dk1"/>
                          </a:solidFill>
                          <a:effectLst/>
                          <a:latin typeface="+mn-lt"/>
                          <a:ea typeface="+mn-ea"/>
                          <a:cs typeface="+mn-cs"/>
                        </a:rPr>
                        <a:t>Specific</a:t>
                      </a:r>
                    </a:p>
                    <a:p>
                      <a:pPr marL="914400" lvl="2" indent="-452438">
                        <a:buFont typeface="Arial" panose="020B0604020202020204" pitchFamily="34" charset="0"/>
                        <a:buChar char="•"/>
                      </a:pPr>
                      <a:r>
                        <a:rPr lang="en-US" sz="2400" kern="1200" baseline="0" dirty="0" smtClean="0">
                          <a:solidFill>
                            <a:schemeClr val="dk1"/>
                          </a:solidFill>
                          <a:effectLst/>
                          <a:latin typeface="+mn-lt"/>
                          <a:ea typeface="+mn-ea"/>
                          <a:cs typeface="+mn-cs"/>
                        </a:rPr>
                        <a:t>Realistic and measurable</a:t>
                      </a:r>
                    </a:p>
                    <a:p>
                      <a:pPr marL="914400" lvl="2" indent="-452438">
                        <a:buFont typeface="Arial" panose="020B0604020202020204" pitchFamily="34" charset="0"/>
                        <a:buChar char="•"/>
                      </a:pPr>
                      <a:r>
                        <a:rPr lang="en-US" sz="2400" kern="1200" baseline="0" dirty="0" smtClean="0">
                          <a:solidFill>
                            <a:schemeClr val="dk1"/>
                          </a:solidFill>
                          <a:effectLst/>
                          <a:latin typeface="+mn-lt"/>
                          <a:ea typeface="+mn-ea"/>
                          <a:cs typeface="+mn-cs"/>
                        </a:rPr>
                        <a:t>Not redundant</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87413"/>
            <a:ext cx="858190" cy="1338618"/>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5466432" y="5138928"/>
            <a:ext cx="855322" cy="932688"/>
          </a:xfrm>
          <a:prstGeom prst="rect">
            <a:avLst/>
          </a:prstGeom>
          <a:noFill/>
          <a:ln w="9525">
            <a:noFill/>
            <a:miter lim="800000"/>
            <a:headEnd/>
            <a:tailEnd/>
          </a:ln>
        </p:spPr>
      </p:pic>
      <p:sp>
        <p:nvSpPr>
          <p:cNvPr id="9" name="TextBox 8"/>
          <p:cNvSpPr txBox="1"/>
          <p:nvPr/>
        </p:nvSpPr>
        <p:spPr>
          <a:xfrm>
            <a:off x="5420132" y="5138928"/>
            <a:ext cx="995906" cy="365760"/>
          </a:xfrm>
          <a:prstGeom prst="rect">
            <a:avLst/>
          </a:prstGeom>
          <a:noFill/>
        </p:spPr>
        <p:txBody>
          <a:bodyPr wrap="square" rtlCol="0">
            <a:spAutoFit/>
          </a:bodyPr>
          <a:lstStyle/>
          <a:p>
            <a:r>
              <a:rPr lang="en-US" dirty="0" smtClean="0"/>
              <a:t>Page 18</a:t>
            </a:r>
            <a:endParaRPr lang="en-US" dirty="0"/>
          </a:p>
        </p:txBody>
      </p:sp>
    </p:spTree>
    <p:extLst>
      <p:ext uri="{BB962C8B-B14F-4D97-AF65-F5344CB8AC3E}">
        <p14:creationId xmlns:p14="http://schemas.microsoft.com/office/powerpoint/2010/main" val="165485535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56063"/>
            <a:ext cx="8153400" cy="4684359"/>
          </a:xfrm>
        </p:spPr>
        <p:txBody>
          <a:bodyPr/>
          <a:lstStyle/>
          <a:p>
            <a:pPr marL="0" indent="0">
              <a:buNone/>
            </a:pPr>
            <a:r>
              <a:rPr lang="en-US" sz="2600" dirty="0"/>
              <a:t>Transfer goals highlight the effective </a:t>
            </a:r>
            <a:r>
              <a:rPr lang="en-US" sz="2600" i="1" dirty="0"/>
              <a:t>uses</a:t>
            </a:r>
            <a:r>
              <a:rPr lang="en-US" sz="2600" dirty="0"/>
              <a:t> of understanding, knowledge, and skill that we seek in the long run; i.e., what we want students to be able to do when they confront new challenges – both in and outside of school. In every case, the ability to transfer learning manifests itself in not just one setting but varied real-world situations. Furthermore, transfer is about </a:t>
            </a:r>
            <a:r>
              <a:rPr lang="en-US" sz="2600" i="1" dirty="0"/>
              <a:t>independent</a:t>
            </a:r>
            <a:r>
              <a:rPr lang="en-US" sz="2600" dirty="0"/>
              <a:t> performance in context. You can only be said to have fully grasped and applied your learning if you can do it without someone telling you what to </a:t>
            </a:r>
            <a:r>
              <a:rPr lang="en-US" sz="2600" dirty="0" smtClean="0"/>
              <a:t>do.</a:t>
            </a:r>
          </a:p>
          <a:p>
            <a:endParaRPr lang="en-US" dirty="0"/>
          </a:p>
          <a:p>
            <a:endParaRPr lang="en-US" dirty="0" smtClean="0"/>
          </a:p>
        </p:txBody>
      </p:sp>
      <p:sp>
        <p:nvSpPr>
          <p:cNvPr id="3" name="Title 2"/>
          <p:cNvSpPr>
            <a:spLocks noGrp="1"/>
          </p:cNvSpPr>
          <p:nvPr>
            <p:ph type="title"/>
          </p:nvPr>
        </p:nvSpPr>
        <p:spPr/>
        <p:txBody>
          <a:bodyPr/>
          <a:lstStyle/>
          <a:p>
            <a:r>
              <a:rPr lang="en-US" dirty="0" smtClean="0"/>
              <a:t>Teaching for Transfer</a:t>
            </a:r>
            <a:endParaRPr lang="en-US" dirty="0"/>
          </a:p>
        </p:txBody>
      </p:sp>
      <p:sp>
        <p:nvSpPr>
          <p:cNvPr id="5" name="Slide Number Placeholder 4"/>
          <p:cNvSpPr>
            <a:spLocks noGrp="1"/>
          </p:cNvSpPr>
          <p:nvPr>
            <p:ph type="sldNum" sz="quarter" idx="11"/>
          </p:nvPr>
        </p:nvSpPr>
        <p:spPr/>
        <p:txBody>
          <a:bodyPr/>
          <a:lstStyle/>
          <a:p>
            <a:pPr>
              <a:defRPr/>
            </a:pPr>
            <a:fld id="{3DDEEB67-21FA-4246-A5F1-85945CB0DDA9}" type="slidenum">
              <a:rPr lang="en-US" smtClean="0"/>
              <a:pPr>
                <a:defRPr/>
              </a:pPr>
              <a:t>47</a:t>
            </a:fld>
            <a:endParaRPr lang="en-US" dirty="0"/>
          </a:p>
        </p:txBody>
      </p:sp>
      <p:sp>
        <p:nvSpPr>
          <p:cNvPr id="7" name="TextBox 6"/>
          <p:cNvSpPr txBox="1"/>
          <p:nvPr/>
        </p:nvSpPr>
        <p:spPr>
          <a:xfrm>
            <a:off x="1108038" y="4822150"/>
            <a:ext cx="7527962" cy="923330"/>
          </a:xfrm>
          <a:prstGeom prst="rect">
            <a:avLst/>
          </a:prstGeom>
          <a:noFill/>
        </p:spPr>
        <p:txBody>
          <a:bodyPr wrap="square" rtlCol="0">
            <a:spAutoFit/>
          </a:bodyPr>
          <a:lstStyle/>
          <a:p>
            <a:r>
              <a:rPr lang="en-US" dirty="0"/>
              <a:t>Wiggins, G.  &amp; </a:t>
            </a:r>
            <a:r>
              <a:rPr lang="en-US" dirty="0" smtClean="0"/>
              <a:t>McTighe, J. (2012). </a:t>
            </a:r>
            <a:r>
              <a:rPr lang="en-US" dirty="0"/>
              <a:t>What are transfer goals? Retrieved from </a:t>
            </a:r>
            <a:r>
              <a:rPr lang="en-US" dirty="0">
                <a:hlinkClick r:id="rId3"/>
              </a:rPr>
              <a:t>http://</a:t>
            </a:r>
            <a:r>
              <a:rPr lang="en-US" dirty="0" smtClean="0">
                <a:hlinkClick r:id="rId3"/>
              </a:rPr>
              <a:t>grantwiggins.wordpress.com/2012/02/02/a-summary-of-our-views-and-tips-on-transfer-goals-in-planning-and-teaching</a:t>
            </a:r>
            <a:r>
              <a:rPr lang="en-US" dirty="0" smtClean="0"/>
              <a:t> </a:t>
            </a:r>
            <a:endParaRPr lang="en-US" dirty="0"/>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39850683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881195"/>
            <a:ext cx="8153400" cy="4173450"/>
          </a:xfrm>
        </p:spPr>
        <p:txBody>
          <a:bodyPr/>
          <a:lstStyle/>
          <a:p>
            <a:pPr marL="0" indent="0">
              <a:buNone/>
            </a:pPr>
            <a:r>
              <a:rPr lang="en-US" sz="2000" dirty="0" smtClean="0"/>
              <a:t>“</a:t>
            </a:r>
            <a:r>
              <a:rPr lang="en-US" sz="2400" dirty="0" smtClean="0"/>
              <a:t>The </a:t>
            </a:r>
            <a:r>
              <a:rPr lang="en-US" sz="2400" dirty="0"/>
              <a:t>descriptions that follow are not standards themselves but instead offer a portrait of students who meet the </a:t>
            </a:r>
            <a:r>
              <a:rPr lang="en-US" sz="2400" dirty="0" smtClean="0"/>
              <a:t>standards. Students who are college and career ready:</a:t>
            </a:r>
          </a:p>
          <a:p>
            <a:pPr indent="-222250">
              <a:buFont typeface="Arial" panose="020B0604020202020204" pitchFamily="34" charset="0"/>
              <a:buChar char="•"/>
            </a:pPr>
            <a:r>
              <a:rPr lang="en-US" sz="2400" dirty="0" smtClean="0"/>
              <a:t>Demonstrate independence</a:t>
            </a:r>
          </a:p>
          <a:p>
            <a:pPr indent="-222250">
              <a:buFont typeface="Arial" panose="020B0604020202020204" pitchFamily="34" charset="0"/>
              <a:buChar char="•"/>
            </a:pPr>
            <a:r>
              <a:rPr lang="en-US" sz="2400" dirty="0" smtClean="0"/>
              <a:t>Build strong content knowledge</a:t>
            </a:r>
          </a:p>
          <a:p>
            <a:pPr indent="-222250">
              <a:buFont typeface="Arial" panose="020B0604020202020204" pitchFamily="34" charset="0"/>
              <a:buChar char="•"/>
            </a:pPr>
            <a:r>
              <a:rPr lang="en-US" sz="2400" dirty="0" smtClean="0"/>
              <a:t>Respond to the various demands of audience, task, purpose, and discipline</a:t>
            </a:r>
          </a:p>
          <a:p>
            <a:pPr indent="-222250">
              <a:buFont typeface="Arial" panose="020B0604020202020204" pitchFamily="34" charset="0"/>
              <a:buChar char="•"/>
            </a:pPr>
            <a:r>
              <a:rPr lang="en-US" sz="2400" dirty="0" smtClean="0"/>
              <a:t>Comprehend as well as critique</a:t>
            </a:r>
          </a:p>
          <a:p>
            <a:pPr indent="-222250">
              <a:buFont typeface="Arial" panose="020B0604020202020204" pitchFamily="34" charset="0"/>
              <a:buChar char="•"/>
            </a:pPr>
            <a:r>
              <a:rPr lang="en-US" sz="2400" dirty="0" smtClean="0"/>
              <a:t>Value evidence</a:t>
            </a:r>
          </a:p>
          <a:p>
            <a:pPr indent="-222250">
              <a:buFont typeface="Arial" panose="020B0604020202020204" pitchFamily="34" charset="0"/>
              <a:buChar char="•"/>
            </a:pPr>
            <a:r>
              <a:rPr lang="en-US" sz="2400" dirty="0" smtClean="0"/>
              <a:t>Use technology and digital media strategically and capably</a:t>
            </a:r>
          </a:p>
          <a:p>
            <a:pPr indent="-222250">
              <a:buFont typeface="Arial" panose="020B0604020202020204" pitchFamily="34" charset="0"/>
              <a:buChar char="•"/>
            </a:pPr>
            <a:r>
              <a:rPr lang="en-US" sz="2400" dirty="0" smtClean="0"/>
              <a:t>Understand other perspectives and cultures”</a:t>
            </a:r>
            <a:endParaRPr lang="en-US" sz="2400" dirty="0"/>
          </a:p>
        </p:txBody>
      </p:sp>
      <p:sp>
        <p:nvSpPr>
          <p:cNvPr id="3" name="Title 2"/>
          <p:cNvSpPr>
            <a:spLocks noGrp="1"/>
          </p:cNvSpPr>
          <p:nvPr>
            <p:ph type="title"/>
          </p:nvPr>
        </p:nvSpPr>
        <p:spPr>
          <a:xfrm>
            <a:off x="384048" y="228600"/>
            <a:ext cx="8153400" cy="504791"/>
          </a:xfrm>
        </p:spPr>
        <p:txBody>
          <a:bodyPr>
            <a:normAutofit fontScale="90000"/>
          </a:bodyPr>
          <a:lstStyle/>
          <a:p>
            <a:r>
              <a:rPr lang="en-US" sz="4000" dirty="0" smtClean="0"/>
              <a:t>CCR Anchor </a:t>
            </a:r>
            <a:r>
              <a:rPr lang="en-US" sz="4400" dirty="0" smtClean="0"/>
              <a:t>Standards</a:t>
            </a:r>
            <a:r>
              <a:rPr lang="en-US" sz="4000" dirty="0" smtClean="0"/>
              <a:t> are Transfer Goals</a:t>
            </a:r>
            <a:endParaRPr lang="en-US" sz="4000" dirty="0"/>
          </a:p>
        </p:txBody>
      </p:sp>
      <p:sp>
        <p:nvSpPr>
          <p:cNvPr id="5" name="Slide Number Placeholder 4"/>
          <p:cNvSpPr>
            <a:spLocks noGrp="1"/>
          </p:cNvSpPr>
          <p:nvPr>
            <p:ph type="sldNum" sz="quarter" idx="11"/>
          </p:nvPr>
        </p:nvSpPr>
        <p:spPr/>
        <p:txBody>
          <a:bodyPr/>
          <a:lstStyle/>
          <a:p>
            <a:pPr>
              <a:defRPr/>
            </a:pPr>
            <a:fld id="{3DDEEB67-21FA-4246-A5F1-85945CB0DDA9}" type="slidenum">
              <a:rPr lang="en-US" smtClean="0"/>
              <a:pPr>
                <a:defRPr/>
              </a:pPr>
              <a:t>48</a:t>
            </a:fld>
            <a:endParaRPr lang="en-US" dirty="0"/>
          </a:p>
        </p:txBody>
      </p:sp>
      <p:sp>
        <p:nvSpPr>
          <p:cNvPr id="6" name="Rectangle 5"/>
          <p:cNvSpPr/>
          <p:nvPr/>
        </p:nvSpPr>
        <p:spPr>
          <a:xfrm>
            <a:off x="1302657" y="5002033"/>
            <a:ext cx="8001000" cy="1200329"/>
          </a:xfrm>
          <a:prstGeom prst="rect">
            <a:avLst/>
          </a:prstGeom>
        </p:spPr>
        <p:txBody>
          <a:bodyPr wrap="square">
            <a:spAutoFit/>
          </a:bodyPr>
          <a:lstStyle/>
          <a:p>
            <a:r>
              <a:rPr lang="en-US" dirty="0" smtClean="0"/>
              <a:t>Common Core State Standards Initiative</a:t>
            </a:r>
          </a:p>
          <a:p>
            <a:r>
              <a:rPr lang="en-US" dirty="0" smtClean="0">
                <a:hlinkClick r:id="rId3"/>
              </a:rPr>
              <a:t>http</a:t>
            </a:r>
            <a:r>
              <a:rPr lang="en-US" dirty="0">
                <a:hlinkClick r:id="rId3"/>
              </a:rPr>
              <a:t>://www.corestandards.org/ELA-Literacy/introduction/students-who-are-college-and-career-ready-in-reading-writing-speaking-listening-language</a:t>
            </a:r>
            <a:r>
              <a:rPr lang="en-US" dirty="0" smtClean="0">
                <a:hlinkClick r:id="rId3"/>
              </a:rPr>
              <a:t>/</a:t>
            </a:r>
            <a:endParaRPr lang="en-US" dirty="0" smtClean="0"/>
          </a:p>
          <a:p>
            <a:endParaRPr lang="en-US" dirty="0"/>
          </a:p>
        </p:txBody>
      </p:sp>
      <p:sp>
        <p:nvSpPr>
          <p:cNvPr id="7" name="Footer Placeholder 6"/>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412836026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73355" y="228601"/>
            <a:ext cx="7905750" cy="1066800"/>
          </a:xfrm>
        </p:spPr>
        <p:txBody>
          <a:bodyPr>
            <a:noAutofit/>
          </a:bodyPr>
          <a:lstStyle/>
          <a:p>
            <a:r>
              <a:rPr lang="en-US" sz="4000" dirty="0" smtClean="0"/>
              <a:t>Activity 3: </a:t>
            </a:r>
            <a:br>
              <a:rPr lang="en-US" sz="4000" dirty="0" smtClean="0"/>
            </a:br>
            <a:r>
              <a:rPr lang="en-US" sz="4000" dirty="0" smtClean="0"/>
              <a:t>Developing Stage 1 of a Unit  </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49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2655468"/>
              </p:ext>
            </p:extLst>
          </p:nvPr>
        </p:nvGraphicFramePr>
        <p:xfrm>
          <a:off x="468683" y="1621784"/>
          <a:ext cx="7861125" cy="3151540"/>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861125"/>
              </a:tblGrid>
              <a:tr h="406172">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b="1" u="none" strike="noStrike" cap="none" normalizeH="0" baseline="0" dirty="0" smtClean="0">
                          <a:ln>
                            <a:noFill/>
                          </a:ln>
                          <a:effectLst/>
                        </a:rPr>
                        <a:t>Activity </a:t>
                      </a:r>
                      <a:r>
                        <a:rPr kumimoji="0" lang="en-US" sz="2400" b="1" u="none" strike="noStrike" cap="none" normalizeH="0" baseline="0" dirty="0" smtClean="0">
                          <a:ln>
                            <a:noFill/>
                          </a:ln>
                          <a:solidFill>
                            <a:schemeClr val="bg1"/>
                          </a:solidFill>
                          <a:effectLst/>
                        </a:rPr>
                        <a:t>3d: Stage 1 – Unit Overview</a:t>
                      </a:r>
                      <a:endParaRPr lang="en-US" sz="2400" b="1" kern="1200" dirty="0" smtClean="0">
                        <a:solidFill>
                          <a:schemeClr val="bg1"/>
                        </a:solidFill>
                        <a:effectLst/>
                        <a:latin typeface="+mn-lt"/>
                        <a:ea typeface="+mn-ea"/>
                        <a:cs typeface="+mn-cs"/>
                      </a:endParaRPr>
                    </a:p>
                  </a:txBody>
                  <a:tcPr marT="45712" marB="45712" horzOverflow="overflow"/>
                </a:tc>
              </a:tr>
              <a:tr h="2694356">
                <a:tc>
                  <a:txBody>
                    <a:bodyPr/>
                    <a:lstStyle/>
                    <a:p>
                      <a:pPr marL="514350" lvl="0" indent="-514350">
                        <a:spcBef>
                          <a:spcPts val="600"/>
                        </a:spcBef>
                        <a:spcAft>
                          <a:spcPts val="600"/>
                        </a:spcAft>
                        <a:buFont typeface="Arial" panose="020B0604020202020204" pitchFamily="34" charset="0"/>
                        <a:buChar char="•"/>
                      </a:pPr>
                      <a:r>
                        <a:rPr lang="en-US" sz="2400" b="1" kern="1200" dirty="0" smtClean="0">
                          <a:solidFill>
                            <a:schemeClr val="dk1"/>
                          </a:solidFill>
                          <a:effectLst/>
                          <a:latin typeface="+mn-lt"/>
                          <a:ea typeface="+mn-ea"/>
                          <a:cs typeface="+mn-cs"/>
                        </a:rPr>
                        <a:t>Review:</a:t>
                      </a:r>
                      <a:r>
                        <a:rPr lang="en-US" sz="2400" b="0" kern="1200" dirty="0" smtClean="0">
                          <a:solidFill>
                            <a:schemeClr val="dk1"/>
                          </a:solidFill>
                          <a:effectLst/>
                          <a:latin typeface="+mn-lt"/>
                          <a:ea typeface="+mn-ea"/>
                          <a:cs typeface="+mn-cs"/>
                        </a:rPr>
                        <a:t> Does your model</a:t>
                      </a:r>
                      <a:r>
                        <a:rPr lang="en-US" sz="2400" b="0" kern="1200" baseline="0" dirty="0" smtClean="0">
                          <a:solidFill>
                            <a:schemeClr val="dk1"/>
                          </a:solidFill>
                          <a:effectLst/>
                          <a:latin typeface="+mn-lt"/>
                          <a:ea typeface="+mn-ea"/>
                          <a:cs typeface="+mn-cs"/>
                        </a:rPr>
                        <a:t> unit have an overview?</a:t>
                      </a:r>
                    </a:p>
                    <a:p>
                      <a:pPr marL="514350" lvl="0" indent="-514350">
                        <a:spcBef>
                          <a:spcPts val="600"/>
                        </a:spcBef>
                        <a:spcAft>
                          <a:spcPts val="600"/>
                        </a:spcAft>
                        <a:buFont typeface="Arial" panose="020B0604020202020204" pitchFamily="34" charset="0"/>
                        <a:buChar char="•"/>
                      </a:pPr>
                      <a:r>
                        <a:rPr lang="en-US" sz="2400" b="1" kern="1200" baseline="0" dirty="0" smtClean="0">
                          <a:solidFill>
                            <a:schemeClr val="dk1"/>
                          </a:solidFill>
                          <a:effectLst/>
                          <a:latin typeface="+mn-lt"/>
                          <a:ea typeface="+mn-ea"/>
                          <a:cs typeface="+mn-cs"/>
                        </a:rPr>
                        <a:t>Do: </a:t>
                      </a:r>
                      <a:r>
                        <a:rPr lang="en-US" sz="2400" b="0" kern="1200" dirty="0" smtClean="0">
                          <a:solidFill>
                            <a:schemeClr val="dk1"/>
                          </a:solidFill>
                          <a:effectLst/>
                          <a:latin typeface="+mn-lt"/>
                          <a:ea typeface="+mn-ea"/>
                          <a:cs typeface="+mn-cs"/>
                        </a:rPr>
                        <a:t>Considering the texts, standards,</a:t>
                      </a:r>
                      <a:r>
                        <a:rPr lang="en-US" sz="2400" b="0" kern="1200" baseline="0" dirty="0" smtClean="0">
                          <a:solidFill>
                            <a:schemeClr val="dk1"/>
                          </a:solidFill>
                          <a:effectLst/>
                          <a:latin typeface="+mn-lt"/>
                          <a:ea typeface="+mn-ea"/>
                          <a:cs typeface="+mn-cs"/>
                        </a:rPr>
                        <a:t> key understandings, essential questions, and learning goals, write a brief unit overview.</a:t>
                      </a:r>
                    </a:p>
                    <a:p>
                      <a:pPr marL="514350" indent="-514350">
                        <a:spcBef>
                          <a:spcPts val="600"/>
                        </a:spcBef>
                        <a:spcAft>
                          <a:spcPts val="600"/>
                        </a:spcAft>
                        <a:buFont typeface="Arial" panose="020B0604020202020204" pitchFamily="34" charset="0"/>
                        <a:buChar char="•"/>
                      </a:pPr>
                      <a:r>
                        <a:rPr lang="en-US" sz="2400" b="0" kern="1200" baseline="0" dirty="0" smtClean="0">
                          <a:solidFill>
                            <a:schemeClr val="dk1"/>
                          </a:solidFill>
                          <a:effectLst/>
                          <a:latin typeface="+mn-lt"/>
                          <a:ea typeface="+mn-ea"/>
                          <a:cs typeface="+mn-cs"/>
                        </a:rPr>
                        <a:t>Share your unit overview with your table. </a:t>
                      </a:r>
                    </a:p>
                    <a:p>
                      <a:pPr marL="0" indent="0">
                        <a:buNone/>
                      </a:pPr>
                      <a:r>
                        <a:rPr lang="en-US" sz="2400" b="0" kern="1200" baseline="0" dirty="0" smtClean="0">
                          <a:solidFill>
                            <a:schemeClr val="dk1"/>
                          </a:solidFill>
                          <a:effectLst/>
                          <a:latin typeface="+mn-lt"/>
                          <a:ea typeface="+mn-ea"/>
                          <a:cs typeface="+mn-cs"/>
                        </a:rPr>
                        <a:t> </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22354" y="92692"/>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868558" y="4539219"/>
            <a:ext cx="947738" cy="1033463"/>
          </a:xfrm>
          <a:prstGeom prst="rect">
            <a:avLst/>
          </a:prstGeom>
          <a:noFill/>
          <a:ln w="9525">
            <a:noFill/>
            <a:miter lim="800000"/>
            <a:headEnd/>
            <a:tailEnd/>
          </a:ln>
        </p:spPr>
      </p:pic>
      <p:sp>
        <p:nvSpPr>
          <p:cNvPr id="4" name="Rectangle 3"/>
          <p:cNvSpPr/>
          <p:nvPr/>
        </p:nvSpPr>
        <p:spPr>
          <a:xfrm>
            <a:off x="5852415" y="4539219"/>
            <a:ext cx="918393" cy="369332"/>
          </a:xfrm>
          <a:prstGeom prst="rect">
            <a:avLst/>
          </a:prstGeom>
        </p:spPr>
        <p:txBody>
          <a:bodyPr wrap="none">
            <a:spAutoFit/>
          </a:bodyPr>
          <a:lstStyle/>
          <a:p>
            <a:pPr algn="ctr">
              <a:buFont typeface="Arial" charset="0"/>
              <a:buNone/>
            </a:pPr>
            <a:r>
              <a:rPr lang="en-US" dirty="0" smtClean="0"/>
              <a:t>Page 19</a:t>
            </a:r>
            <a:endParaRPr lang="en-US" i="1" dirty="0">
              <a:hlinkClick r:id="rId5"/>
            </a:endParaRPr>
          </a:p>
        </p:txBody>
      </p:sp>
    </p:spTree>
    <p:extLst>
      <p:ext uri="{BB962C8B-B14F-4D97-AF65-F5344CB8AC3E}">
        <p14:creationId xmlns:p14="http://schemas.microsoft.com/office/powerpoint/2010/main" val="285334284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Like Me</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5</a:t>
            </a:fld>
            <a:endParaRPr lang="en-US" dirty="0"/>
          </a:p>
        </p:txBody>
      </p:sp>
      <p:sp>
        <p:nvSpPr>
          <p:cNvPr id="7" name="TextBox 6"/>
          <p:cNvSpPr txBox="1"/>
          <p:nvPr/>
        </p:nvSpPr>
        <p:spPr>
          <a:xfrm>
            <a:off x="1101602" y="3878475"/>
            <a:ext cx="3778727"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t>District Administrator</a:t>
            </a:r>
            <a:endParaRPr lang="en-US" sz="2800" dirty="0"/>
          </a:p>
        </p:txBody>
      </p:sp>
      <p:sp>
        <p:nvSpPr>
          <p:cNvPr id="9" name="TextBox 8"/>
          <p:cNvSpPr txBox="1"/>
          <p:nvPr/>
        </p:nvSpPr>
        <p:spPr>
          <a:xfrm>
            <a:off x="1101602" y="3081586"/>
            <a:ext cx="5025222"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t>Principal or Assistant Principal</a:t>
            </a:r>
            <a:endParaRPr lang="en-US" sz="2800" dirty="0"/>
          </a:p>
        </p:txBody>
      </p:sp>
      <p:sp>
        <p:nvSpPr>
          <p:cNvPr id="10" name="TextBox 9"/>
          <p:cNvSpPr txBox="1"/>
          <p:nvPr/>
        </p:nvSpPr>
        <p:spPr>
          <a:xfrm>
            <a:off x="1101602" y="2425126"/>
            <a:ext cx="3344057"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t>Department Chair </a:t>
            </a:r>
            <a:endParaRPr lang="en-US" sz="2800" dirty="0"/>
          </a:p>
        </p:txBody>
      </p:sp>
      <p:sp>
        <p:nvSpPr>
          <p:cNvPr id="11" name="TextBox 10"/>
          <p:cNvSpPr txBox="1"/>
          <p:nvPr/>
        </p:nvSpPr>
        <p:spPr>
          <a:xfrm>
            <a:off x="1101602" y="1754155"/>
            <a:ext cx="1539204"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t>Coach</a:t>
            </a:r>
            <a:endParaRPr lang="en-US" sz="2800" dirty="0"/>
          </a:p>
        </p:txBody>
      </p:sp>
      <p:sp>
        <p:nvSpPr>
          <p:cNvPr id="12" name="TextBox 11"/>
          <p:cNvSpPr txBox="1"/>
          <p:nvPr/>
        </p:nvSpPr>
        <p:spPr>
          <a:xfrm>
            <a:off x="1101602" y="1135331"/>
            <a:ext cx="7253204"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t>Classroom Teacher or Special Subject Teacher</a:t>
            </a:r>
            <a:endParaRPr lang="en-US" sz="2800" dirty="0"/>
          </a:p>
        </p:txBody>
      </p:sp>
      <p:sp>
        <p:nvSpPr>
          <p:cNvPr id="2" name="TextBox 1"/>
          <p:cNvSpPr txBox="1"/>
          <p:nvPr/>
        </p:nvSpPr>
        <p:spPr>
          <a:xfrm>
            <a:off x="381000" y="4645464"/>
            <a:ext cx="7724422" cy="523220"/>
          </a:xfrm>
          <a:prstGeom prst="rect">
            <a:avLst/>
          </a:prstGeom>
          <a:noFill/>
        </p:spPr>
        <p:txBody>
          <a:bodyPr wrap="none" rtlCol="0">
            <a:spAutoFit/>
          </a:bodyPr>
          <a:lstStyle/>
          <a:p>
            <a:r>
              <a:rPr lang="en-US" sz="2800" dirty="0" smtClean="0"/>
              <a:t>I participated in  some or all of the earlier modules. </a:t>
            </a:r>
            <a:endParaRPr lang="en-US" sz="2800" dirty="0"/>
          </a:p>
        </p:txBody>
      </p:sp>
      <p:sp>
        <p:nvSpPr>
          <p:cNvPr id="13" name="TextBox 12"/>
          <p:cNvSpPr txBox="1"/>
          <p:nvPr/>
        </p:nvSpPr>
        <p:spPr>
          <a:xfrm>
            <a:off x="381000" y="5264288"/>
            <a:ext cx="3535712" cy="523220"/>
          </a:xfrm>
          <a:prstGeom prst="rect">
            <a:avLst/>
          </a:prstGeom>
          <a:noFill/>
        </p:spPr>
        <p:txBody>
          <a:bodyPr wrap="none" rtlCol="0">
            <a:spAutoFit/>
          </a:bodyPr>
          <a:lstStyle/>
          <a:p>
            <a:r>
              <a:rPr lang="en-US" sz="2800" dirty="0" smtClean="0"/>
              <a:t>This is my first module.</a:t>
            </a:r>
            <a:endParaRPr lang="en-US" sz="2800"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406983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2"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2468368"/>
          </a:xfrm>
        </p:spPr>
        <p:txBody>
          <a:bodyPr/>
          <a:lstStyle/>
          <a:p>
            <a:pPr>
              <a:spcAft>
                <a:spcPts val="1200"/>
              </a:spcAft>
            </a:pPr>
            <a:r>
              <a:rPr lang="en-US" dirty="0">
                <a:solidFill>
                  <a:schemeClr val="dk1"/>
                </a:solidFill>
              </a:rPr>
              <a:t>Discuss any questions or concerns  that </a:t>
            </a:r>
            <a:r>
              <a:rPr lang="en-US" dirty="0" smtClean="0">
                <a:solidFill>
                  <a:schemeClr val="dk1"/>
                </a:solidFill>
              </a:rPr>
              <a:t>teachers </a:t>
            </a:r>
            <a:r>
              <a:rPr lang="en-US" dirty="0">
                <a:solidFill>
                  <a:schemeClr val="dk1"/>
                </a:solidFill>
              </a:rPr>
              <a:t>may have about Stage 1 of the unit design process. </a:t>
            </a:r>
            <a:endParaRPr lang="en-US" dirty="0" smtClean="0">
              <a:solidFill>
                <a:schemeClr val="dk1"/>
              </a:solidFill>
            </a:endParaRPr>
          </a:p>
          <a:p>
            <a:pPr>
              <a:spcAft>
                <a:spcPts val="1200"/>
              </a:spcAft>
            </a:pPr>
            <a:r>
              <a:rPr lang="en-US" dirty="0" smtClean="0">
                <a:solidFill>
                  <a:schemeClr val="dk1"/>
                </a:solidFill>
              </a:rPr>
              <a:t>How </a:t>
            </a:r>
            <a:r>
              <a:rPr lang="en-US" dirty="0">
                <a:solidFill>
                  <a:schemeClr val="dk1"/>
                </a:solidFill>
              </a:rPr>
              <a:t>could you support them in addressing these concerns?</a:t>
            </a:r>
            <a:endParaRPr lang="en-US" dirty="0"/>
          </a:p>
        </p:txBody>
      </p:sp>
      <p:sp>
        <p:nvSpPr>
          <p:cNvPr id="3" name="Title 2"/>
          <p:cNvSpPr>
            <a:spLocks noGrp="1"/>
          </p:cNvSpPr>
          <p:nvPr>
            <p:ph type="title"/>
          </p:nvPr>
        </p:nvSpPr>
        <p:spPr/>
        <p:txBody>
          <a:bodyPr/>
          <a:lstStyle/>
          <a:p>
            <a:r>
              <a:rPr lang="en-US" dirty="0" smtClean="0"/>
              <a:t>Stage 1 Wrap-up</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6957" y="5117764"/>
            <a:ext cx="1371600" cy="1371600"/>
          </a:xfrm>
          <a:prstGeom prst="rect">
            <a:avLst/>
          </a:prstGeom>
        </p:spPr>
      </p:pic>
      <p:sp>
        <p:nvSpPr>
          <p:cNvPr id="7" name="TextBox 6"/>
          <p:cNvSpPr txBox="1"/>
          <p:nvPr/>
        </p:nvSpPr>
        <p:spPr>
          <a:xfrm>
            <a:off x="6700714" y="5424937"/>
            <a:ext cx="1362270" cy="369332"/>
          </a:xfrm>
          <a:prstGeom prst="rect">
            <a:avLst/>
          </a:prstGeom>
          <a:noFill/>
        </p:spPr>
        <p:txBody>
          <a:bodyPr wrap="square" rtlCol="0">
            <a:spAutoFit/>
          </a:bodyPr>
          <a:lstStyle/>
          <a:p>
            <a:r>
              <a:rPr lang="en-US" dirty="0" smtClean="0"/>
              <a:t>Page 33</a:t>
            </a:r>
            <a:endParaRPr lang="en-US" dirty="0"/>
          </a:p>
        </p:txBody>
      </p:sp>
    </p:spTree>
    <p:extLst>
      <p:ext uri="{BB962C8B-B14F-4D97-AF65-F5344CB8AC3E}">
        <p14:creationId xmlns:p14="http://schemas.microsoft.com/office/powerpoint/2010/main" val="350614821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11"/>
          </p:nvPr>
        </p:nvSpPr>
        <p:spPr>
          <a:xfrm>
            <a:off x="7608100" y="6158407"/>
            <a:ext cx="1280160" cy="365125"/>
          </a:xfrm>
          <a:prstGeom prst="rect">
            <a:avLst/>
          </a:prstGeom>
        </p:spPr>
        <p:txBody>
          <a:bodyPr/>
          <a:lstStyle/>
          <a:p>
            <a:pPr algn="r"/>
            <a:fld id="{8D79BE21-F712-4A53-802B-F850200F0AA7}" type="slidenum">
              <a:rPr lang="en-US" smtClean="0"/>
              <a:pPr algn="r"/>
              <a:t>51</a:t>
            </a:fld>
            <a:endParaRPr lang="en-US" dirty="0"/>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l="13574" r="6766"/>
          <a:stretch/>
        </p:blipFill>
        <p:spPr>
          <a:xfrm>
            <a:off x="4310063" y="282575"/>
            <a:ext cx="4833937" cy="4752888"/>
          </a:xfrm>
        </p:spPr>
      </p:pic>
      <p:sp>
        <p:nvSpPr>
          <p:cNvPr id="3" name="Footer Placeholder 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50635474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a:xfrm>
            <a:off x="6557524" y="6071616"/>
            <a:ext cx="2203704" cy="484632"/>
          </a:xfrm>
        </p:spPr>
        <p:txBody>
          <a:bodyPr/>
          <a:lstStyle/>
          <a:p>
            <a:fld id="{EE3D4692-A625-460F-A072-DE10EEAA5719}" type="slidenum">
              <a:rPr lang="en-US" smtClean="0"/>
              <a:pPr/>
              <a:t>52</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1907934392"/>
              </p:ext>
            </p:extLst>
          </p:nvPr>
        </p:nvGraphicFramePr>
        <p:xfrm>
          <a:off x="0" y="532773"/>
          <a:ext cx="8474927" cy="5394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3787660"/>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a:t>
            </a:r>
            <a:r>
              <a:rPr lang="en-US" sz="4000" dirty="0"/>
              <a:t>4</a:t>
            </a:r>
            <a:endParaRPr lang="en-US" sz="4000" dirty="0" smtClean="0"/>
          </a:p>
        </p:txBody>
      </p:sp>
      <p:sp>
        <p:nvSpPr>
          <p:cNvPr id="4" name="Text Placeholder 3"/>
          <p:cNvSpPr>
            <a:spLocks noGrp="1"/>
          </p:cNvSpPr>
          <p:nvPr>
            <p:ph type="body" idx="1"/>
          </p:nvPr>
        </p:nvSpPr>
        <p:spPr>
          <a:xfrm>
            <a:off x="623888" y="4257858"/>
            <a:ext cx="7886700" cy="886397"/>
          </a:xfrm>
        </p:spPr>
        <p:txBody>
          <a:bodyPr/>
          <a:lstStyle/>
          <a:p>
            <a:pPr marL="396875" indent="-396875">
              <a:spcBef>
                <a:spcPct val="20000"/>
              </a:spcBef>
            </a:pPr>
            <a:r>
              <a:rPr lang="en-US" sz="3200" dirty="0" smtClean="0">
                <a:solidFill>
                  <a:schemeClr val="tx1"/>
                </a:solidFill>
              </a:rPr>
              <a:t>Evidence of Learning – Building Performance Tasks and Assessments</a:t>
            </a:r>
            <a:endParaRPr lang="en-US" sz="3200" dirty="0">
              <a:solidFill>
                <a:schemeClr val="tx1"/>
              </a:solidFill>
            </a:endParaRP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53</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29399" y="5234808"/>
            <a:ext cx="947738" cy="1033463"/>
          </a:xfrm>
          <a:prstGeom prst="rect">
            <a:avLst/>
          </a:prstGeom>
          <a:noFill/>
          <a:ln w="9525">
            <a:noFill/>
            <a:miter lim="800000"/>
            <a:headEnd/>
            <a:tailEnd/>
          </a:ln>
        </p:spPr>
      </p:pic>
      <p:sp>
        <p:nvSpPr>
          <p:cNvPr id="7" name="Rectangle 6"/>
          <p:cNvSpPr/>
          <p:nvPr/>
        </p:nvSpPr>
        <p:spPr>
          <a:xfrm>
            <a:off x="724832" y="5234808"/>
            <a:ext cx="918393" cy="369332"/>
          </a:xfrm>
          <a:prstGeom prst="rect">
            <a:avLst/>
          </a:prstGeom>
        </p:spPr>
        <p:txBody>
          <a:bodyPr wrap="none">
            <a:spAutoFit/>
          </a:bodyPr>
          <a:lstStyle/>
          <a:p>
            <a:pPr algn="ctr">
              <a:buFont typeface="Arial" charset="0"/>
              <a:buNone/>
            </a:pPr>
            <a:r>
              <a:rPr lang="en-US" dirty="0" smtClean="0"/>
              <a:t>Page 21</a:t>
            </a:r>
            <a:endParaRPr lang="en-US" i="1" dirty="0">
              <a:hlinkClick r:id="rId4"/>
            </a:endParaRPr>
          </a:p>
        </p:txBody>
      </p:sp>
    </p:spTree>
    <p:extLst>
      <p:ext uri="{BB962C8B-B14F-4D97-AF65-F5344CB8AC3E}">
        <p14:creationId xmlns:p14="http://schemas.microsoft.com/office/powerpoint/2010/main" val="401455732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sz="4000" dirty="0" smtClean="0"/>
              <a:t>Stage 2: Evidence</a:t>
            </a:r>
          </a:p>
        </p:txBody>
      </p:sp>
      <p:sp>
        <p:nvSpPr>
          <p:cNvPr id="46083" name="Content Placeholder 2"/>
          <p:cNvSpPr>
            <a:spLocks noGrp="1"/>
          </p:cNvSpPr>
          <p:nvPr>
            <p:ph type="body" sz="quarter" idx="10"/>
          </p:nvPr>
        </p:nvSpPr>
        <p:spPr>
          <a:xfrm>
            <a:off x="381000" y="1147436"/>
            <a:ext cx="8382000" cy="4805039"/>
          </a:xfrm>
        </p:spPr>
        <p:txBody>
          <a:bodyPr>
            <a:normAutofit fontScale="62500" lnSpcReduction="20000"/>
          </a:bodyPr>
          <a:lstStyle/>
          <a:p>
            <a:pPr>
              <a:spcAft>
                <a:spcPts val="600"/>
              </a:spcAft>
              <a:buFont typeface="Arial" panose="020B0604020202020204" pitchFamily="34" charset="0"/>
              <a:buNone/>
            </a:pPr>
            <a:r>
              <a:rPr lang="en-US" sz="5100" b="1" dirty="0" smtClean="0">
                <a:solidFill>
                  <a:schemeClr val="tx1"/>
                </a:solidFill>
              </a:rPr>
              <a:t>Assessment Evidence </a:t>
            </a:r>
          </a:p>
          <a:p>
            <a:pPr>
              <a:spcAft>
                <a:spcPts val="600"/>
              </a:spcAft>
            </a:pPr>
            <a:r>
              <a:rPr lang="en-US" sz="4400" dirty="0" smtClean="0"/>
              <a:t>Reflects the desired results identified in Stage 1 </a:t>
            </a:r>
          </a:p>
          <a:p>
            <a:pPr>
              <a:spcAft>
                <a:spcPts val="600"/>
              </a:spcAft>
            </a:pPr>
            <a:r>
              <a:rPr lang="en-US" sz="4400" dirty="0" smtClean="0"/>
              <a:t>Identifies the evidence needed to validate that the targeted learning has been achieved</a:t>
            </a:r>
          </a:p>
          <a:p>
            <a:pPr>
              <a:spcAft>
                <a:spcPts val="600"/>
              </a:spcAft>
            </a:pPr>
            <a:r>
              <a:rPr lang="en-US" sz="4400" dirty="0" smtClean="0"/>
              <a:t>Sharpens and focuses teaching </a:t>
            </a:r>
          </a:p>
          <a:p>
            <a:pPr>
              <a:spcAft>
                <a:spcPts val="600"/>
              </a:spcAft>
              <a:buFont typeface="Arial" panose="020B0604020202020204" pitchFamily="34" charset="0"/>
              <a:buNone/>
            </a:pPr>
            <a:r>
              <a:rPr lang="en-US" sz="5100" b="1" dirty="0" smtClean="0">
                <a:solidFill>
                  <a:schemeClr val="tx1"/>
                </a:solidFill>
              </a:rPr>
              <a:t>Two types of Assessment Evidence</a:t>
            </a:r>
          </a:p>
          <a:p>
            <a:pPr>
              <a:spcAft>
                <a:spcPts val="600"/>
              </a:spcAft>
            </a:pPr>
            <a:r>
              <a:rPr lang="en-US" sz="4400" dirty="0" smtClean="0"/>
              <a:t>Performance tasks: Students apply their learning to a new and authentic situation to assess their understanding and ability to transfer their learning </a:t>
            </a:r>
          </a:p>
          <a:p>
            <a:pPr>
              <a:spcAft>
                <a:spcPts val="600"/>
              </a:spcAft>
            </a:pPr>
            <a:r>
              <a:rPr lang="en-US" sz="4400" dirty="0" smtClean="0"/>
              <a:t>Other evidence: Assessments of discrete knowledge and skills</a:t>
            </a:r>
            <a:endParaRPr lang="en-US" dirty="0" smtClean="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54</a:t>
            </a:fld>
            <a:endParaRPr lang="en-US"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sz="4000" dirty="0" smtClean="0"/>
              <a:t>Stage 2 Template: Evidence</a:t>
            </a:r>
          </a:p>
        </p:txBody>
      </p:sp>
      <p:graphicFrame>
        <p:nvGraphicFramePr>
          <p:cNvPr id="8" name="Table 7"/>
          <p:cNvGraphicFramePr>
            <a:graphicFrameLocks noGrp="1"/>
          </p:cNvGraphicFramePr>
          <p:nvPr>
            <p:extLst>
              <p:ext uri="{D42A27DB-BD31-4B8C-83A1-F6EECF244321}">
                <p14:modId xmlns:p14="http://schemas.microsoft.com/office/powerpoint/2010/main" val="417590111"/>
              </p:ext>
            </p:extLst>
          </p:nvPr>
        </p:nvGraphicFramePr>
        <p:xfrm>
          <a:off x="487079" y="992749"/>
          <a:ext cx="7922825" cy="4816441"/>
        </p:xfrm>
        <a:graphic>
          <a:graphicData uri="http://schemas.openxmlformats.org/drawingml/2006/table">
            <a:tbl>
              <a:tblPr firstRow="1" firstCol="1" bandRow="1">
                <a:tableStyleId>{F5AB1C69-6EDB-4FF4-983F-18BD219EF322}</a:tableStyleId>
              </a:tblPr>
              <a:tblGrid>
                <a:gridCol w="2461039"/>
                <a:gridCol w="5461786"/>
              </a:tblGrid>
              <a:tr h="457801">
                <a:tc>
                  <a:txBody>
                    <a:bodyPr/>
                    <a:lstStyle/>
                    <a:p>
                      <a:pPr marL="0" marR="0">
                        <a:lnSpc>
                          <a:spcPct val="115000"/>
                        </a:lnSpc>
                        <a:spcBef>
                          <a:spcPts val="300"/>
                        </a:spcBef>
                        <a:spcAft>
                          <a:spcPts val="1800"/>
                        </a:spcAft>
                      </a:pPr>
                      <a:r>
                        <a:rPr lang="en-US" sz="2400" b="0" dirty="0" smtClean="0">
                          <a:solidFill>
                            <a:schemeClr val="bg1"/>
                          </a:solidFill>
                          <a:effectLst/>
                        </a:rPr>
                        <a:t> Evaluative Criteria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4">
                        <a:lumMod val="75000"/>
                      </a:schemeClr>
                    </a:solidFill>
                  </a:tcPr>
                </a:tc>
                <a:tc>
                  <a:txBody>
                    <a:bodyPr/>
                    <a:lstStyle/>
                    <a:p>
                      <a:pPr marL="0" marR="0">
                        <a:lnSpc>
                          <a:spcPct val="115000"/>
                        </a:lnSpc>
                        <a:spcBef>
                          <a:spcPts val="300"/>
                        </a:spcBef>
                        <a:spcAft>
                          <a:spcPts val="1800"/>
                        </a:spcAft>
                      </a:pPr>
                      <a:r>
                        <a:rPr lang="en-US" sz="2400" b="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Assessment Evidence</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4">
                        <a:lumMod val="75000"/>
                      </a:schemeClr>
                    </a:solidFill>
                  </a:tcPr>
                </a:tc>
              </a:tr>
              <a:tr h="457801">
                <a:tc>
                  <a:txBody>
                    <a:bodyPr/>
                    <a:lstStyle/>
                    <a:p>
                      <a:pPr marL="91440" marR="0">
                        <a:lnSpc>
                          <a:spcPct val="115000"/>
                        </a:lnSpc>
                        <a:spcBef>
                          <a:spcPts val="300"/>
                        </a:spcBef>
                        <a:spcAft>
                          <a:spcPts val="300"/>
                        </a:spcAft>
                      </a:pPr>
                      <a:r>
                        <a:rPr lang="en-US" sz="2400" b="0" i="1" dirty="0" smtClean="0">
                          <a:solidFill>
                            <a:schemeClr val="tx1"/>
                          </a:solidFill>
                          <a:effectLst/>
                        </a:rPr>
                        <a:t>By what criteria will performance tasks</a:t>
                      </a:r>
                      <a:r>
                        <a:rPr lang="en-US" sz="2400" b="0" i="1" baseline="0" dirty="0" smtClean="0">
                          <a:solidFill>
                            <a:schemeClr val="tx1"/>
                          </a:solidFill>
                          <a:effectLst/>
                        </a:rPr>
                        <a:t> be judged?</a:t>
                      </a:r>
                      <a:endParaRPr lang="en-US" sz="24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4">
                        <a:lumMod val="40000"/>
                        <a:lumOff val="60000"/>
                      </a:schemeClr>
                    </a:solidFill>
                  </a:tcPr>
                </a:tc>
                <a:tc>
                  <a:txBody>
                    <a:bodyPr/>
                    <a:lstStyle/>
                    <a:p>
                      <a:pPr marL="91440" marR="0">
                        <a:lnSpc>
                          <a:spcPct val="115000"/>
                        </a:lnSpc>
                        <a:spcBef>
                          <a:spcPts val="300"/>
                        </a:spcBef>
                        <a:spcAft>
                          <a:spcPts val="300"/>
                        </a:spcAft>
                      </a:pPr>
                      <a:r>
                        <a:rPr lang="en-US"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Performance</a:t>
                      </a:r>
                      <a:r>
                        <a:rPr lang="en-US" sz="24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Task(s) </a:t>
                      </a:r>
                    </a:p>
                    <a:p>
                      <a:pPr marL="91440" marR="0">
                        <a:lnSpc>
                          <a:spcPct val="115000"/>
                        </a:lnSpc>
                        <a:spcBef>
                          <a:spcPts val="300"/>
                        </a:spcBef>
                        <a:spcAft>
                          <a:spcPts val="300"/>
                        </a:spcAft>
                      </a:pPr>
                      <a:r>
                        <a:rPr lang="en-US" sz="2400" b="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Through what authentic performance tasks will students demonstrate deep understanding and application of learning standards?</a:t>
                      </a:r>
                      <a:endParaRPr lang="en-US" sz="24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4">
                        <a:lumMod val="40000"/>
                        <a:lumOff val="60000"/>
                      </a:schemeClr>
                    </a:solidFill>
                  </a:tcPr>
                </a:tc>
              </a:tr>
              <a:tr h="457801">
                <a:tc>
                  <a:txBody>
                    <a:bodyPr/>
                    <a:lstStyle/>
                    <a:p>
                      <a:pPr marL="91440" marR="0">
                        <a:lnSpc>
                          <a:spcPct val="115000"/>
                        </a:lnSpc>
                        <a:spcBef>
                          <a:spcPts val="300"/>
                        </a:spcBef>
                        <a:spcAft>
                          <a:spcPts val="300"/>
                        </a:spcAft>
                      </a:pPr>
                      <a:r>
                        <a:rPr lang="en-US" sz="24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By what criteria will other types of assessments</a:t>
                      </a:r>
                      <a:r>
                        <a:rPr lang="en-US" sz="2400" b="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 judged?</a:t>
                      </a:r>
                      <a:endParaRPr lang="en-US" sz="24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4">
                        <a:lumMod val="40000"/>
                        <a:lumOff val="60000"/>
                      </a:schemeClr>
                    </a:solidFill>
                  </a:tcPr>
                </a:tc>
                <a:tc>
                  <a:txBody>
                    <a:bodyPr/>
                    <a:lstStyle/>
                    <a:p>
                      <a:pPr marL="91440" marR="0">
                        <a:lnSpc>
                          <a:spcPct val="115000"/>
                        </a:lnSpc>
                        <a:spcBef>
                          <a:spcPts val="300"/>
                        </a:spcBef>
                        <a:spcAft>
                          <a:spcPts val="300"/>
                        </a:spcAft>
                      </a:pPr>
                      <a:r>
                        <a:rPr lang="en-US"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 assessments</a:t>
                      </a:r>
                    </a:p>
                    <a:p>
                      <a:pPr marL="91440" marR="0">
                        <a:lnSpc>
                          <a:spcPct val="115000"/>
                        </a:lnSpc>
                        <a:spcBef>
                          <a:spcPts val="300"/>
                        </a:spcBef>
                        <a:spcAft>
                          <a:spcPts val="300"/>
                        </a:spcAft>
                      </a:pPr>
                      <a:r>
                        <a:rPr lang="en-US" sz="24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Through</a:t>
                      </a:r>
                      <a:r>
                        <a:rPr lang="en-US" sz="2400" b="0" i="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what other assessments (quizzes, tests, written assignments, observations, etc.) will students demonstrate mastery of desired knowledge and skills?</a:t>
                      </a:r>
                      <a:endParaRPr lang="en-US" sz="24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883" marR="17883" marT="0" marB="0">
                    <a:solidFill>
                      <a:schemeClr val="accent4">
                        <a:lumMod val="40000"/>
                        <a:lumOff val="60000"/>
                      </a:schemeClr>
                    </a:solidFill>
                  </a:tcPr>
                </a:tc>
              </a:tr>
            </a:tbl>
          </a:graphicData>
        </a:graphic>
      </p:graphicFrame>
      <p:sp>
        <p:nvSpPr>
          <p:cNvPr id="9" name="Footer Placeholder 8"/>
          <p:cNvSpPr>
            <a:spLocks noGrp="1"/>
          </p:cNvSpPr>
          <p:nvPr>
            <p:ph type="ftr" sz="quarter" idx="10"/>
          </p:nvPr>
        </p:nvSpPr>
        <p:spPr/>
        <p:txBody>
          <a:bodyPr/>
          <a:lstStyle/>
          <a:p>
            <a:r>
              <a:rPr lang="en-US" dirty="0" smtClean="0"/>
              <a:t> </a:t>
            </a:r>
            <a:endParaRPr lang="en-US" dirty="0"/>
          </a:p>
        </p:txBody>
      </p:sp>
      <p:sp>
        <p:nvSpPr>
          <p:cNvPr id="10" name="Slide Number Placeholder 9"/>
          <p:cNvSpPr>
            <a:spLocks noGrp="1"/>
          </p:cNvSpPr>
          <p:nvPr>
            <p:ph type="sldNum" sz="quarter" idx="11"/>
          </p:nvPr>
        </p:nvSpPr>
        <p:spPr/>
        <p:txBody>
          <a:bodyPr/>
          <a:lstStyle/>
          <a:p>
            <a:fld id="{EE3D4692-A625-460F-A072-DE10EEAA5719}" type="slidenum">
              <a:rPr lang="en-US" smtClean="0"/>
              <a:pPr/>
              <a:t>55</a:t>
            </a:fld>
            <a:endParaRPr lang="en-US" dirty="0"/>
          </a:p>
        </p:txBody>
      </p:sp>
    </p:spTree>
    <p:extLst>
      <p:ext uri="{BB962C8B-B14F-4D97-AF65-F5344CB8AC3E}">
        <p14:creationId xmlns:p14="http://schemas.microsoft.com/office/powerpoint/2010/main" val="302330581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417320"/>
            <a:ext cx="8153400" cy="3517886"/>
          </a:xfrm>
        </p:spPr>
        <p:txBody>
          <a:bodyPr/>
          <a:lstStyle/>
          <a:p>
            <a:pPr marL="0" indent="0">
              <a:spcAft>
                <a:spcPts val="600"/>
              </a:spcAft>
              <a:buNone/>
            </a:pPr>
            <a:r>
              <a:rPr lang="en-US" dirty="0" smtClean="0"/>
              <a:t>“What happens in athletics should happen in schools, though often it does not. In classrooms we see overemphasis on tests and worksheets that are the equivalent of decontextualized sideline drills, with few if any opportunities for students to actually play the game or ‘do’ the subject in realistic ways.” </a:t>
            </a:r>
          </a:p>
          <a:p>
            <a:pPr marL="0" indent="0">
              <a:buNone/>
            </a:pPr>
            <a:r>
              <a:rPr lang="en-US" sz="2000" dirty="0" smtClean="0"/>
              <a:t>				Wiggins and McTighe (2012)</a:t>
            </a:r>
            <a:endParaRPr lang="en-US" sz="2000" dirty="0"/>
          </a:p>
        </p:txBody>
      </p:sp>
      <p:sp>
        <p:nvSpPr>
          <p:cNvPr id="5" name="Title 4"/>
          <p:cNvSpPr>
            <a:spLocks noGrp="1"/>
          </p:cNvSpPr>
          <p:nvPr>
            <p:ph type="title"/>
          </p:nvPr>
        </p:nvSpPr>
        <p:spPr/>
        <p:txBody>
          <a:bodyPr>
            <a:normAutofit/>
          </a:bodyPr>
          <a:lstStyle/>
          <a:p>
            <a:r>
              <a:rPr lang="en-US" sz="4000" dirty="0" smtClean="0"/>
              <a:t>What is a Performance Task?</a:t>
            </a:r>
            <a:endParaRPr lang="en-US" sz="4000" dirty="0"/>
          </a:p>
        </p:txBody>
      </p:sp>
      <p:sp>
        <p:nvSpPr>
          <p:cNvPr id="4" name="Slide Number Placeholder 3"/>
          <p:cNvSpPr>
            <a:spLocks noGrp="1"/>
          </p:cNvSpPr>
          <p:nvPr>
            <p:ph type="sldNum" sz="quarter" idx="11"/>
          </p:nvPr>
        </p:nvSpPr>
        <p:spPr/>
        <p:txBody>
          <a:bodyPr/>
          <a:lstStyle/>
          <a:p>
            <a:fld id="{04F3F0ED-5301-444F-822B-A5BAEE12A09F}" type="slidenum">
              <a:rPr lang="en-US" smtClean="0"/>
              <a:pPr/>
              <a:t>56</a:t>
            </a:fld>
            <a:endParaRPr lang="en-US" dirty="0"/>
          </a:p>
        </p:txBody>
      </p:sp>
      <p:pic>
        <p:nvPicPr>
          <p:cNvPr id="7" name="Picture 10" descr="discussion 2.png"/>
          <p:cNvPicPr>
            <a:picLocks noChangeAspect="1" noChangeArrowheads="1"/>
          </p:cNvPicPr>
          <p:nvPr/>
        </p:nvPicPr>
        <p:blipFill>
          <a:blip r:embed="rId3" cstate="print"/>
          <a:srcRect/>
          <a:stretch>
            <a:fillRect/>
          </a:stretch>
        </p:blipFill>
        <p:spPr bwMode="auto">
          <a:xfrm>
            <a:off x="7186337" y="4508625"/>
            <a:ext cx="1426243" cy="1358327"/>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54252756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40360261"/>
              </p:ext>
            </p:extLst>
          </p:nvPr>
        </p:nvGraphicFramePr>
        <p:xfrm>
          <a:off x="384175" y="815926"/>
          <a:ext cx="8153400" cy="5050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14063" y="158262"/>
            <a:ext cx="8548937" cy="1066800"/>
          </a:xfrm>
        </p:spPr>
        <p:txBody>
          <a:bodyPr>
            <a:noAutofit/>
          </a:bodyPr>
          <a:lstStyle/>
          <a:p>
            <a:r>
              <a:rPr lang="en-US" sz="3700" dirty="0">
                <a:gradFill>
                  <a:gsLst>
                    <a:gs pos="0">
                      <a:srgbClr val="2E59B0"/>
                    </a:gs>
                    <a:gs pos="49000">
                      <a:srgbClr val="161D32"/>
                    </a:gs>
                    <a:gs pos="100000">
                      <a:srgbClr val="000000"/>
                    </a:gs>
                  </a:gsLst>
                  <a:lin ang="5400000" scaled="0"/>
                </a:gradFill>
              </a:rPr>
              <a:t>Characteristics of Exemplary Performance Tasks</a:t>
            </a:r>
          </a:p>
        </p:txBody>
      </p:sp>
      <p:sp>
        <p:nvSpPr>
          <p:cNvPr id="3" name="Slide Number Placeholder 2"/>
          <p:cNvSpPr>
            <a:spLocks noGrp="1"/>
          </p:cNvSpPr>
          <p:nvPr>
            <p:ph type="sldNum" sz="quarter" idx="11"/>
          </p:nvPr>
        </p:nvSpPr>
        <p:spPr>
          <a:prstGeom prst="rect">
            <a:avLst/>
          </a:prstGeom>
        </p:spPr>
        <p:txBody>
          <a:bodyPr/>
          <a:lstStyle/>
          <a:p>
            <a:fld id="{04F3F0ED-5301-444F-822B-A5BAEE12A09F}" type="slidenum">
              <a:rPr lang="en-US" smtClean="0"/>
              <a:pPr/>
              <a:t>57</a:t>
            </a:fld>
            <a:endParaRPr lang="en-US" dirty="0"/>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70623591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40067526"/>
              </p:ext>
            </p:extLst>
          </p:nvPr>
        </p:nvGraphicFramePr>
        <p:xfrm>
          <a:off x="384048" y="984738"/>
          <a:ext cx="8153400" cy="507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0" name="Title 1"/>
          <p:cNvSpPr>
            <a:spLocks noGrp="1"/>
          </p:cNvSpPr>
          <p:nvPr>
            <p:ph type="title"/>
          </p:nvPr>
        </p:nvSpPr>
        <p:spPr/>
        <p:txBody>
          <a:bodyPr>
            <a:normAutofit/>
          </a:bodyPr>
          <a:lstStyle/>
          <a:p>
            <a:r>
              <a:rPr sz="4000" dirty="0" smtClean="0"/>
              <a:t>Use GRASPS to Create a Performance Task</a:t>
            </a:r>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58</a:t>
            </a:fld>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0157" name="Group 29"/>
          <p:cNvGraphicFramePr>
            <a:graphicFrameLocks noGrp="1"/>
          </p:cNvGraphicFramePr>
          <p:nvPr>
            <p:ph idx="1"/>
            <p:extLst>
              <p:ext uri="{D42A27DB-BD31-4B8C-83A1-F6EECF244321}">
                <p14:modId xmlns:p14="http://schemas.microsoft.com/office/powerpoint/2010/main" val="339210009"/>
              </p:ext>
            </p:extLst>
          </p:nvPr>
        </p:nvGraphicFramePr>
        <p:xfrm>
          <a:off x="384048" y="998538"/>
          <a:ext cx="8153400" cy="4515404"/>
        </p:xfrm>
        <a:graphic>
          <a:graphicData uri="http://schemas.openxmlformats.org/drawingml/2006/table">
            <a:tbl>
              <a:tblPr>
                <a:tableStyleId>{775DCB02-9BB8-47FD-8907-85C794F793BA}</a:tableStyleId>
              </a:tblPr>
              <a:tblGrid>
                <a:gridCol w="959223"/>
                <a:gridCol w="7194177"/>
              </a:tblGrid>
              <a:tr h="762715">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ts val="600"/>
                        </a:spcBef>
                        <a:spcAft>
                          <a:spcPts val="600"/>
                        </a:spcAft>
                        <a:buClrTx/>
                        <a:buSzPct val="100000"/>
                        <a:buFontTx/>
                        <a:buNone/>
                        <a:tabLst/>
                      </a:pPr>
                      <a:r>
                        <a:rPr kumimoji="0" lang="en-US" sz="3200" u="none" strike="noStrike" cap="none" normalizeH="0" baseline="0" dirty="0" smtClean="0">
                          <a:ln>
                            <a:noFill/>
                          </a:ln>
                          <a:effectLst/>
                        </a:rPr>
                        <a:t>G</a:t>
                      </a:r>
                      <a:endParaRPr kumimoji="0" lang="en-US" sz="32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ts val="600"/>
                        </a:spcBef>
                        <a:spcAft>
                          <a:spcPts val="600"/>
                        </a:spcAft>
                        <a:buClrTx/>
                        <a:buSzPct val="100000"/>
                        <a:buFontTx/>
                        <a:buNone/>
                        <a:tabLst/>
                      </a:pPr>
                      <a:r>
                        <a:rPr kumimoji="0" lang="en-US" sz="1800" u="none" strike="noStrike" cap="none" normalizeH="0" baseline="0" dirty="0" smtClean="0">
                          <a:ln>
                            <a:noFill/>
                          </a:ln>
                          <a:effectLst/>
                        </a:rPr>
                        <a:t>Design, teach, explain, inform, create, persuade, defend, critique, improve</a:t>
                      </a:r>
                      <a:endParaRPr kumimoji="0" lang="en-US" sz="18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r>
              <a:tr h="754595">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ts val="600"/>
                        </a:spcBef>
                        <a:spcAft>
                          <a:spcPts val="600"/>
                        </a:spcAft>
                        <a:buClrTx/>
                        <a:buSzPct val="100000"/>
                        <a:buFontTx/>
                        <a:buNone/>
                        <a:tabLst/>
                      </a:pPr>
                      <a:r>
                        <a:rPr kumimoji="0" lang="en-US" sz="3200" u="none" strike="noStrike" cap="none" normalizeH="0" baseline="0" dirty="0" smtClean="0">
                          <a:ln>
                            <a:noFill/>
                          </a:ln>
                          <a:effectLst/>
                        </a:rPr>
                        <a:t>R</a:t>
                      </a:r>
                      <a:endParaRPr kumimoji="0" lang="en-US" sz="32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ts val="600"/>
                        </a:spcBef>
                        <a:spcAft>
                          <a:spcPts val="600"/>
                        </a:spcAft>
                        <a:buClrTx/>
                        <a:buSzPct val="100000"/>
                        <a:buFontTx/>
                        <a:buNone/>
                        <a:tabLst/>
                      </a:pPr>
                      <a:r>
                        <a:rPr kumimoji="0" lang="en-US" sz="1800" u="none" strike="noStrike" cap="none" normalizeH="0" baseline="0" dirty="0" smtClean="0">
                          <a:ln>
                            <a:noFill/>
                          </a:ln>
                          <a:effectLst/>
                        </a:rPr>
                        <a:t>Advertiser, illustrator, coach, candidate, eyewitness, newscaster, editor, news show host, politician</a:t>
                      </a:r>
                      <a:endParaRPr kumimoji="0" lang="en-US" sz="18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r>
              <a:tr h="754595">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ts val="600"/>
                        </a:spcBef>
                        <a:spcAft>
                          <a:spcPts val="600"/>
                        </a:spcAft>
                        <a:buClrTx/>
                        <a:buSzPct val="100000"/>
                        <a:buFontTx/>
                        <a:buNone/>
                        <a:tabLst/>
                      </a:pPr>
                      <a:r>
                        <a:rPr kumimoji="0" lang="en-US" sz="3200" u="none" strike="noStrike" cap="none" normalizeH="0" baseline="0" dirty="0" smtClean="0">
                          <a:ln>
                            <a:noFill/>
                          </a:ln>
                          <a:effectLst/>
                        </a:rPr>
                        <a:t>A</a:t>
                      </a:r>
                      <a:endParaRPr kumimoji="0" lang="en-US" sz="32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ts val="600"/>
                        </a:spcBef>
                        <a:spcAft>
                          <a:spcPts val="600"/>
                        </a:spcAft>
                        <a:buClrTx/>
                        <a:buSzPct val="100000"/>
                        <a:buFontTx/>
                        <a:buNone/>
                        <a:tabLst/>
                      </a:pPr>
                      <a:r>
                        <a:rPr kumimoji="0" lang="en-US" sz="1800" u="none" strike="noStrike" cap="none" normalizeH="0" baseline="0" dirty="0" smtClean="0">
                          <a:ln>
                            <a:noFill/>
                          </a:ln>
                          <a:effectLst/>
                        </a:rPr>
                        <a:t>Classmates, neighbors, pen pals, travel agent, jury, celebrity, historical figure, community, school board, government</a:t>
                      </a:r>
                      <a:endParaRPr kumimoji="0" lang="en-US" sz="18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r>
              <a:tr h="754595">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ts val="600"/>
                        </a:spcBef>
                        <a:spcAft>
                          <a:spcPts val="600"/>
                        </a:spcAft>
                        <a:buClrTx/>
                        <a:buSzPct val="100000"/>
                        <a:buFontTx/>
                        <a:buNone/>
                        <a:tabLst/>
                      </a:pPr>
                      <a:r>
                        <a:rPr kumimoji="0" lang="en-US" sz="3200" u="none" strike="noStrike" cap="none" normalizeH="0" baseline="0" dirty="0" smtClean="0">
                          <a:ln>
                            <a:noFill/>
                          </a:ln>
                          <a:effectLst/>
                        </a:rPr>
                        <a:t>S</a:t>
                      </a:r>
                      <a:endParaRPr kumimoji="0" lang="en-US" sz="32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ts val="600"/>
                        </a:spcBef>
                        <a:spcAft>
                          <a:spcPts val="600"/>
                        </a:spcAft>
                        <a:buClrTx/>
                        <a:buSzPct val="100000"/>
                        <a:buFontTx/>
                        <a:buNone/>
                        <a:tabLst/>
                      </a:pPr>
                      <a:r>
                        <a:rPr kumimoji="0" lang="en-US" sz="1800" u="none" strike="noStrike" cap="none" normalizeH="0" baseline="0" dirty="0" smtClean="0">
                          <a:ln>
                            <a:noFill/>
                          </a:ln>
                          <a:effectLst/>
                        </a:rPr>
                        <a:t>The context of the situation – Create a real life scenario</a:t>
                      </a:r>
                      <a:endParaRPr kumimoji="0" lang="en-US" sz="18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r>
              <a:tr h="734309">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ts val="600"/>
                        </a:spcBef>
                        <a:spcAft>
                          <a:spcPts val="600"/>
                        </a:spcAft>
                        <a:buClrTx/>
                        <a:buSzPct val="100000"/>
                        <a:buFontTx/>
                        <a:buNone/>
                        <a:tabLst/>
                      </a:pPr>
                      <a:r>
                        <a:rPr kumimoji="0" lang="en-US" sz="3200" u="none" strike="noStrike" cap="none" normalizeH="0" baseline="0" dirty="0" smtClean="0">
                          <a:ln>
                            <a:noFill/>
                          </a:ln>
                          <a:effectLst/>
                        </a:rPr>
                        <a:t>P</a:t>
                      </a:r>
                      <a:endParaRPr kumimoji="0" lang="en-US" sz="32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ts val="600"/>
                        </a:spcBef>
                        <a:spcAft>
                          <a:spcPts val="600"/>
                        </a:spcAft>
                        <a:buClrTx/>
                        <a:buSzPct val="100000"/>
                        <a:buFontTx/>
                        <a:buNone/>
                        <a:tabLst/>
                      </a:pPr>
                      <a:r>
                        <a:rPr kumimoji="0" lang="en-US" sz="1800" u="none" strike="noStrike" cap="none" normalizeH="0" baseline="0" dirty="0" smtClean="0">
                          <a:ln>
                            <a:noFill/>
                          </a:ln>
                          <a:effectLst/>
                        </a:rPr>
                        <a:t>Essay, letter, advertisement, script, debate, story, proposal, brochure, slide show, performance</a:t>
                      </a:r>
                      <a:endParaRPr kumimoji="0" lang="en-US" sz="18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r>
              <a:tr h="754595">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ts val="600"/>
                        </a:spcBef>
                        <a:spcAft>
                          <a:spcPts val="600"/>
                        </a:spcAft>
                        <a:buClrTx/>
                        <a:buSzPct val="100000"/>
                        <a:buFontTx/>
                        <a:buNone/>
                        <a:tabLst/>
                      </a:pPr>
                      <a:r>
                        <a:rPr kumimoji="0" lang="en-US" sz="3200" u="none" strike="noStrike" cap="none" normalizeH="0" baseline="0" dirty="0" smtClean="0">
                          <a:ln>
                            <a:noFill/>
                          </a:ln>
                          <a:effectLst/>
                        </a:rPr>
                        <a:t>S</a:t>
                      </a:r>
                      <a:endParaRPr kumimoji="0" lang="en-US" sz="32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c>
                  <a:txBody>
                    <a:bodyPr/>
                    <a:lstStyle>
                      <a:lvl1pPr>
                        <a:spcBef>
                          <a:spcPct val="20000"/>
                        </a:spcBef>
                        <a:buClr>
                          <a:schemeClr val="bg2"/>
                        </a:buClr>
                        <a:buSzPct val="75000"/>
                        <a:buFont typeface="Wingdings" panose="05000000000000000000" pitchFamily="2" charset="2"/>
                        <a:defRPr sz="2800">
                          <a:solidFill>
                            <a:schemeClr val="tx1"/>
                          </a:solidFill>
                          <a:latin typeface="Tahoma" panose="020B0604030504040204" pitchFamily="34" charset="0"/>
                        </a:defRPr>
                      </a:lvl1pPr>
                      <a:lvl2pPr marL="571500">
                        <a:spcBef>
                          <a:spcPct val="20000"/>
                        </a:spcBef>
                        <a:buClr>
                          <a:schemeClr val="accent2"/>
                        </a:buClr>
                        <a:buSzPct val="80000"/>
                        <a:buFont typeface="Wingdings" panose="05000000000000000000" pitchFamily="2" charset="2"/>
                        <a:defRPr sz="2400">
                          <a:solidFill>
                            <a:schemeClr val="tx1"/>
                          </a:solidFill>
                          <a:latin typeface="Tahoma" panose="020B0604030504040204" pitchFamily="34" charset="0"/>
                        </a:defRPr>
                      </a:lvl2pPr>
                      <a:lvl3pPr marL="1141413">
                        <a:spcBef>
                          <a:spcPct val="20000"/>
                        </a:spcBef>
                        <a:buClr>
                          <a:schemeClr val="bg2"/>
                        </a:buClr>
                        <a:buSzPct val="65000"/>
                        <a:buFont typeface="Wingdings" panose="05000000000000000000" pitchFamily="2" charset="2"/>
                        <a:defRPr sz="2000">
                          <a:solidFill>
                            <a:schemeClr val="tx1"/>
                          </a:solidFill>
                          <a:latin typeface="Tahoma" panose="020B0604030504040204" pitchFamily="34" charset="0"/>
                        </a:defRPr>
                      </a:lvl3pPr>
                      <a:lvl4pPr marL="1484313">
                        <a:spcBef>
                          <a:spcPct val="20000"/>
                        </a:spcBef>
                        <a:buClr>
                          <a:schemeClr val="accent2"/>
                        </a:buClr>
                        <a:buSzPct val="70000"/>
                        <a:buFont typeface="Wingdings" panose="05000000000000000000" pitchFamily="2" charset="2"/>
                        <a:defRPr>
                          <a:solidFill>
                            <a:schemeClr val="tx1"/>
                          </a:solidFill>
                          <a:latin typeface="Tahoma" panose="020B0604030504040204" pitchFamily="34" charset="0"/>
                        </a:defRPr>
                      </a:lvl4pPr>
                      <a:lvl5pPr>
                        <a:spcBef>
                          <a:spcPct val="20000"/>
                        </a:spcBef>
                        <a:buClr>
                          <a:schemeClr val="bg2"/>
                        </a:buClr>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ts val="600"/>
                        </a:spcBef>
                        <a:spcAft>
                          <a:spcPts val="600"/>
                        </a:spcAft>
                        <a:buClrTx/>
                        <a:buSzPct val="100000"/>
                        <a:buFontTx/>
                        <a:buNone/>
                        <a:tabLst/>
                      </a:pPr>
                      <a:r>
                        <a:rPr kumimoji="0" lang="en-US" sz="1800" u="none" strike="noStrike" cap="none" normalizeH="0" baseline="0" dirty="0" smtClean="0">
                          <a:ln>
                            <a:noFill/>
                          </a:ln>
                          <a:effectLst/>
                        </a:rPr>
                        <a:t>What success looks like: Scoring guide, rubric, and examples</a:t>
                      </a:r>
                      <a:endParaRPr kumimoji="0" lang="en-US" sz="1800" b="0" i="0" u="none" strike="noStrike" cap="none" normalizeH="0" baseline="0" dirty="0" smtClean="0">
                        <a:ln>
                          <a:noFill/>
                        </a:ln>
                        <a:solidFill>
                          <a:schemeClr val="tx1"/>
                        </a:solidFill>
                        <a:effectLst/>
                        <a:latin typeface="Tahoma" panose="020B0604030504040204" pitchFamily="34" charset="0"/>
                      </a:endParaRPr>
                    </a:p>
                  </a:txBody>
                  <a:tcPr marL="94078" marR="94078" horzOverflow="overflow"/>
                </a:tc>
              </a:tr>
            </a:tbl>
          </a:graphicData>
        </a:graphic>
      </p:graphicFrame>
      <p:sp>
        <p:nvSpPr>
          <p:cNvPr id="30723" name="Rectangle 2"/>
          <p:cNvSpPr>
            <a:spLocks noGrp="1" noChangeArrowheads="1"/>
          </p:cNvSpPr>
          <p:nvPr>
            <p:ph type="title"/>
          </p:nvPr>
        </p:nvSpPr>
        <p:spPr/>
        <p:txBody>
          <a:bodyPr>
            <a:normAutofit/>
          </a:bodyPr>
          <a:lstStyle/>
          <a:p>
            <a:pPr algn="ctr" eaLnBrk="1" hangingPunct="1"/>
            <a:r>
              <a:rPr lang="en-US" sz="4400" dirty="0" smtClean="0">
                <a:solidFill>
                  <a:srgbClr val="1F497D"/>
                </a:solidFill>
              </a:rPr>
              <a:t> </a:t>
            </a:r>
            <a:r>
              <a:rPr lang="en-US" sz="4000" dirty="0"/>
              <a:t>GRASPS Ideas</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59</a:t>
            </a:fld>
            <a:endParaRPr lang="en-US" dirty="0"/>
          </a:p>
        </p:txBody>
      </p:sp>
    </p:spTree>
    <p:extLst>
      <p:ext uri="{BB962C8B-B14F-4D97-AF65-F5344CB8AC3E}">
        <p14:creationId xmlns:p14="http://schemas.microsoft.com/office/powerpoint/2010/main" val="31343377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4 Outcomes</a:t>
            </a:r>
          </a:p>
        </p:txBody>
      </p:sp>
      <p:sp>
        <p:nvSpPr>
          <p:cNvPr id="23556" name="Content Placeholder 1"/>
          <p:cNvSpPr>
            <a:spLocks noGrp="1"/>
          </p:cNvSpPr>
          <p:nvPr>
            <p:ph type="body" sz="quarter" idx="10"/>
          </p:nvPr>
        </p:nvSpPr>
        <p:spPr>
          <a:xfrm>
            <a:off x="381000" y="1068243"/>
            <a:ext cx="8382000" cy="4572706"/>
          </a:xfrm>
        </p:spPr>
        <p:txBody>
          <a:bodyPr>
            <a:noAutofit/>
          </a:bodyPr>
          <a:lstStyle/>
          <a:p>
            <a:pPr lvl="0"/>
            <a:r>
              <a:rPr lang="en-US" sz="2400" dirty="0"/>
              <a:t>E</a:t>
            </a:r>
            <a:r>
              <a:rPr lang="en-US" sz="2400" dirty="0" smtClean="0"/>
              <a:t>xtend knowledge </a:t>
            </a:r>
            <a:r>
              <a:rPr lang="en-US" sz="2400" dirty="0"/>
              <a:t>of unit </a:t>
            </a:r>
            <a:r>
              <a:rPr lang="en-US" sz="2400" dirty="0" smtClean="0"/>
              <a:t>design </a:t>
            </a:r>
            <a:r>
              <a:rPr lang="en-US" sz="2400" dirty="0"/>
              <a:t>with alignment to the </a:t>
            </a:r>
            <a:r>
              <a:rPr lang="en-US" sz="2400" dirty="0" smtClean="0"/>
              <a:t>CCS-ELA </a:t>
            </a:r>
            <a:r>
              <a:rPr lang="en-US" sz="2400" dirty="0"/>
              <a:t>&amp; Literacy and </a:t>
            </a:r>
            <a:r>
              <a:rPr lang="en-US" sz="2400" dirty="0" smtClean="0"/>
              <a:t>the </a:t>
            </a:r>
            <a:r>
              <a:rPr lang="en-US" sz="2400" dirty="0"/>
              <a:t>instructional </a:t>
            </a:r>
            <a:r>
              <a:rPr lang="en-US" sz="2400" dirty="0" smtClean="0"/>
              <a:t>shifts</a:t>
            </a:r>
            <a:endParaRPr lang="en-US" sz="2400" dirty="0"/>
          </a:p>
          <a:p>
            <a:pPr lvl="0"/>
            <a:r>
              <a:rPr lang="en-US" sz="2400" dirty="0" smtClean="0"/>
              <a:t>Begin to build parts of a model unit</a:t>
            </a:r>
          </a:p>
          <a:p>
            <a:pPr lvl="1"/>
            <a:r>
              <a:rPr lang="en-US" sz="2200" dirty="0" smtClean="0"/>
              <a:t>Develop goals aligned to the CT Core Standards</a:t>
            </a:r>
          </a:p>
          <a:p>
            <a:pPr lvl="1"/>
            <a:r>
              <a:rPr lang="en-US" sz="2200" dirty="0" smtClean="0"/>
              <a:t>Use key understandings </a:t>
            </a:r>
            <a:r>
              <a:rPr lang="en-US" sz="2200" dirty="0"/>
              <a:t>and guiding questions to inform instruction and performance tasks</a:t>
            </a:r>
          </a:p>
          <a:p>
            <a:pPr lvl="1"/>
            <a:r>
              <a:rPr lang="en-US" sz="2200" dirty="0" smtClean="0"/>
              <a:t>Understand the use of the Cognitive </a:t>
            </a:r>
            <a:r>
              <a:rPr lang="en-US" sz="2200" dirty="0"/>
              <a:t>Rigor Matrix</a:t>
            </a:r>
          </a:p>
          <a:p>
            <a:pPr lvl="1"/>
            <a:r>
              <a:rPr lang="en-US" sz="2200" dirty="0"/>
              <a:t>Examine performance tasks and rubrics and develop aligned performance </a:t>
            </a:r>
            <a:r>
              <a:rPr lang="en-US" sz="2200" dirty="0" smtClean="0"/>
              <a:t>tasks</a:t>
            </a:r>
            <a:endParaRPr lang="en-US" sz="2200" dirty="0"/>
          </a:p>
          <a:p>
            <a:pPr lvl="1"/>
            <a:r>
              <a:rPr lang="en-US" sz="2200" dirty="0"/>
              <a:t>Understand how learning </a:t>
            </a:r>
            <a:r>
              <a:rPr lang="en-US" sz="2200" dirty="0" smtClean="0"/>
              <a:t>progressions </a:t>
            </a:r>
            <a:r>
              <a:rPr lang="en-US" sz="2200" dirty="0"/>
              <a:t>and formative assessment </a:t>
            </a:r>
            <a:r>
              <a:rPr lang="en-US" sz="2200" dirty="0" smtClean="0"/>
              <a:t>provide a framework for lesson design</a:t>
            </a:r>
          </a:p>
          <a:p>
            <a:pPr lvl="0"/>
            <a:r>
              <a:rPr lang="en-US" sz="2400" dirty="0" smtClean="0"/>
              <a:t>Collaboratively plan for sharing the key components of this module within your school and/or district</a:t>
            </a:r>
            <a:endParaRPr lang="en-US" sz="2400"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a:t>
            </a:fld>
            <a:endParaRPr lang="en-US" dirty="0"/>
          </a:p>
        </p:txBody>
      </p:sp>
    </p:spTree>
    <p:extLst>
      <p:ext uri="{BB962C8B-B14F-4D97-AF65-F5344CB8AC3E}">
        <p14:creationId xmlns:p14="http://schemas.microsoft.com/office/powerpoint/2010/main" val="126009720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85" y="182880"/>
            <a:ext cx="8763000" cy="1054598"/>
          </a:xfrm>
        </p:spPr>
        <p:txBody>
          <a:bodyPr>
            <a:normAutofit fontScale="90000"/>
          </a:bodyPr>
          <a:lstStyle/>
          <a:p>
            <a:pPr>
              <a:spcBef>
                <a:spcPts val="600"/>
              </a:spcBef>
              <a:spcAft>
                <a:spcPts val="600"/>
              </a:spcAft>
            </a:pPr>
            <a:r>
              <a:rPr lang="en-US" sz="3600" b="1" dirty="0" smtClean="0">
                <a:effectLst/>
              </a:rPr>
              <a:t>Secondary Example</a:t>
            </a:r>
            <a:r>
              <a:rPr lang="en-US" sz="2400" dirty="0">
                <a:effectLst/>
              </a:rPr>
              <a:t/>
            </a:r>
            <a:br>
              <a:rPr lang="en-US" sz="2400" dirty="0">
                <a:effectLst/>
              </a:rPr>
            </a:br>
            <a:r>
              <a:rPr lang="en-US" sz="1900" u="sng" dirty="0" smtClean="0">
                <a:effectLst/>
                <a:latin typeface="+mn-lt"/>
                <a:hlinkClick r:id="rId3"/>
              </a:rPr>
              <a:t>CCSS.ELA-Literacy.RH.11-12.1</a:t>
            </a:r>
            <a:r>
              <a:rPr lang="en-US" sz="1900" u="sng" dirty="0" smtClean="0">
                <a:effectLst/>
                <a:latin typeface="+mn-lt"/>
              </a:rPr>
              <a:t> :</a:t>
            </a:r>
            <a:r>
              <a:rPr lang="en-US" sz="1900" u="sng" dirty="0" smtClean="0">
                <a:latin typeface="+mn-lt"/>
              </a:rPr>
              <a:t> </a:t>
            </a:r>
            <a:r>
              <a:rPr lang="en-US" sz="1900" b="0" spc="0" dirty="0" smtClean="0">
                <a:effectLst/>
                <a:latin typeface="+mn-lt"/>
              </a:rPr>
              <a:t>Cite specific textual evidence to support analysis of primary and secondary sources, connecting insights gained from specific details to an understanding of the text as a whole. </a:t>
            </a:r>
            <a:r>
              <a:rPr lang="en-US" sz="1900" b="0" dirty="0" smtClean="0">
                <a:latin typeface="+mn-lt"/>
              </a:rPr>
              <a:t/>
            </a:r>
            <a:br>
              <a:rPr lang="en-US" sz="1900" b="0" dirty="0" smtClean="0">
                <a:latin typeface="+mn-lt"/>
              </a:rPr>
            </a:br>
            <a:endParaRPr lang="en-US" sz="1900" b="0" dirty="0">
              <a:latin typeface="+mn-lt"/>
            </a:endParaRPr>
          </a:p>
        </p:txBody>
      </p:sp>
      <p:sp>
        <p:nvSpPr>
          <p:cNvPr id="4" name="Slide Number Placeholder 3"/>
          <p:cNvSpPr>
            <a:spLocks noGrp="1"/>
          </p:cNvSpPr>
          <p:nvPr>
            <p:ph type="sldNum" sz="quarter" idx="10"/>
          </p:nvPr>
        </p:nvSpPr>
        <p:spPr/>
        <p:txBody>
          <a:bodyPr/>
          <a:lstStyle/>
          <a:p>
            <a:pPr>
              <a:defRPr/>
            </a:pPr>
            <a:fld id="{A0916511-0EE4-4579-9596-4E061BBB812C}" type="slidenum">
              <a:rPr lang="en-US" smtClean="0"/>
              <a:pPr>
                <a:defRPr/>
              </a:pPr>
              <a:t>60</a:t>
            </a:fld>
            <a:endParaRPr lang="en-US" dirty="0"/>
          </a:p>
        </p:txBody>
      </p:sp>
      <p:sp>
        <p:nvSpPr>
          <p:cNvPr id="45057" name="Rectangle 1"/>
          <p:cNvSpPr>
            <a:spLocks noGrp="1" noChangeArrowheads="1"/>
          </p:cNvSpPr>
          <p:nvPr>
            <p:ph idx="1"/>
          </p:nvPr>
        </p:nvSpPr>
        <p:spPr bwMode="auto">
          <a:xfrm>
            <a:off x="511885" y="1237478"/>
            <a:ext cx="82296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Reading Like a Historian: </a:t>
            </a:r>
            <a:r>
              <a:rPr kumimoji="0" lang="en-US" sz="2000" b="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You</a:t>
            </a:r>
            <a:r>
              <a:rPr kumimoji="0" lang="en-US" sz="2000" b="0" u="none" strike="noStrike" cap="none" normalizeH="0" dirty="0" smtClean="0">
                <a:ln>
                  <a:noFill/>
                </a:ln>
                <a:solidFill>
                  <a:schemeClr val="tx1"/>
                </a:solidFill>
                <a:effectLst/>
                <a:latin typeface="Calibri" pitchFamily="34" charset="0"/>
                <a:ea typeface="Calibri" pitchFamily="34" charset="0"/>
                <a:cs typeface="Times New Roman" pitchFamily="18" charset="0"/>
              </a:rPr>
              <a:t> are a journalist who is trying to answer the question: </a:t>
            </a:r>
            <a:r>
              <a:rPr kumimoji="0" lang="en-US" sz="20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Was the Great Society successful?</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lang="en-US" sz="2000" dirty="0" smtClean="0">
                <a:solidFill>
                  <a:schemeClr val="tx1"/>
                </a:solidFill>
                <a:latin typeface="Calibri" pitchFamily="34" charset="0"/>
                <a:ea typeface="Calibri" pitchFamily="34" charset="0"/>
                <a:cs typeface="Times New Roman" pitchFamily="18" charset="0"/>
              </a:rPr>
              <a:t>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ead LBJ’s “Great Society” speech.</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lang="en-US" sz="2000" dirty="0" smtClean="0">
                <a:solidFill>
                  <a:schemeClr val="tx1"/>
                </a:solidFill>
                <a:latin typeface="Calibri" pitchFamily="34" charset="0"/>
                <a:ea typeface="Calibri" pitchFamily="34" charset="0"/>
                <a:cs typeface="Times New Roman" pitchFamily="18" charset="0"/>
              </a:rPr>
              <a:t>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nswer the provided sourcing and context </a:t>
            </a:r>
            <a:r>
              <a:rPr lang="en-US" sz="2000" dirty="0" smtClean="0">
                <a:solidFill>
                  <a:schemeClr val="tx1"/>
                </a:solidFill>
                <a:latin typeface="Calibri" pitchFamily="34" charset="0"/>
                <a:ea typeface="Calibri" pitchFamily="34" charset="0"/>
                <a:cs typeface="Times New Roman" pitchFamily="18" charset="0"/>
              </a:rPr>
              <a:t>q</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uestions.</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lang="en-US" sz="2000" dirty="0" smtClean="0">
                <a:solidFill>
                  <a:schemeClr val="tx1"/>
                </a:solidFill>
                <a:latin typeface="Calibri" pitchFamily="34" charset="0"/>
                <a:ea typeface="Calibri" pitchFamily="34" charset="0"/>
                <a:cs typeface="Times New Roman" pitchFamily="18" charset="0"/>
              </a:rPr>
              <a:t>R</a:t>
            </a:r>
            <a:r>
              <a:rPr kumimoji="0" lang="en-US"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ead</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a:t>
            </a:r>
            <a:r>
              <a:rPr lang="en-US" sz="2000" dirty="0" smtClean="0">
                <a:solidFill>
                  <a:schemeClr val="tx1"/>
                </a:solidFill>
                <a:latin typeface="Calibri" pitchFamily="34" charset="0"/>
                <a:ea typeface="Calibri" pitchFamily="34" charset="0"/>
                <a:cs typeface="Times New Roman" pitchFamily="18" charset="0"/>
              </a:rPr>
              <a:t>two</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provided secondary sources: a “Pro” perspective from historian Joseph Califano and a “Con” perspective from Thomas Sowell.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Fill out </a:t>
            </a:r>
            <a:r>
              <a:rPr kumimoji="0" lang="en-US"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the comparative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graphic organizer.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lang="en-US" sz="2000" dirty="0" smtClean="0">
                <a:latin typeface="Calibri" pitchFamily="34" charset="0"/>
                <a:ea typeface="Calibri" pitchFamily="34" charset="0"/>
                <a:cs typeface="Times New Roman" pitchFamily="18" charset="0"/>
              </a:rPr>
              <a:t>As </a:t>
            </a:r>
            <a:r>
              <a:rPr lang="en-US" sz="2000" dirty="0" smtClean="0">
                <a:solidFill>
                  <a:schemeClr val="tx1"/>
                </a:solidFill>
                <a:latin typeface="Calibri" pitchFamily="34" charset="0"/>
                <a:ea typeface="Calibri" pitchFamily="34" charset="0"/>
                <a:cs typeface="Times New Roman" pitchFamily="18" charset="0"/>
              </a:rPr>
              <a:t>a journalist for </a:t>
            </a:r>
            <a:r>
              <a:rPr lang="en-US" sz="2000" i="1" dirty="0" smtClean="0">
                <a:solidFill>
                  <a:schemeClr val="tx1"/>
                </a:solidFill>
                <a:latin typeface="Calibri" pitchFamily="34" charset="0"/>
                <a:ea typeface="Calibri" pitchFamily="34" charset="0"/>
                <a:cs typeface="Times New Roman" pitchFamily="18" charset="0"/>
              </a:rPr>
              <a:t>American History </a:t>
            </a:r>
            <a:r>
              <a:rPr lang="en-US" sz="2000" dirty="0" smtClean="0">
                <a:solidFill>
                  <a:schemeClr val="tx1"/>
                </a:solidFill>
                <a:latin typeface="Calibri" pitchFamily="34" charset="0"/>
                <a:ea typeface="Calibri" pitchFamily="34" charset="0"/>
                <a:cs typeface="Times New Roman" pitchFamily="18" charset="0"/>
              </a:rPr>
              <a:t>Magazine, you are to produce an article supporting the following</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Which historian is more convincing? What kind of evidence does each use to make his case? How do these arguments still play out today? </a:t>
            </a:r>
            <a:r>
              <a:rPr lang="en-US" sz="2000" dirty="0" smtClean="0">
                <a:solidFill>
                  <a:schemeClr val="tx1"/>
                </a:solidFill>
                <a:latin typeface="Calibri" pitchFamily="34" charset="0"/>
                <a:ea typeface="Calibri" pitchFamily="34" charset="0"/>
                <a:cs typeface="Times New Roman" pitchFamily="18" charset="0"/>
              </a:rPr>
              <a:t>Cite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evidence from all sources.</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lang="en-US" sz="2000" dirty="0" smtClean="0">
                <a:solidFill>
                  <a:schemeClr val="tx1"/>
                </a:solidFill>
                <a:latin typeface="Calibri" pitchFamily="34" charset="0"/>
                <a:cs typeface="Times New Roman" pitchFamily="18" charset="0"/>
              </a:rPr>
              <a:t>Your Discussion/Your Audience – You are asked to discuss your findings with the readers of </a:t>
            </a:r>
            <a:r>
              <a:rPr lang="en-US" sz="2000" i="1" dirty="0" smtClean="0">
                <a:solidFill>
                  <a:schemeClr val="tx1"/>
                </a:solidFill>
                <a:latin typeface="Calibri" pitchFamily="34" charset="0"/>
                <a:cs typeface="Times New Roman" pitchFamily="18" charset="0"/>
              </a:rPr>
              <a:t>American History </a:t>
            </a:r>
            <a:r>
              <a:rPr lang="en-US" sz="2000" dirty="0" smtClean="0">
                <a:solidFill>
                  <a:schemeClr val="tx1"/>
                </a:solidFill>
                <a:latin typeface="Calibri" pitchFamily="34" charset="0"/>
                <a:cs typeface="Times New Roman" pitchFamily="18" charset="0"/>
              </a:rPr>
              <a:t>(i.e., the students in our class). They</a:t>
            </a:r>
          </a:p>
          <a:p>
            <a:pPr marL="457200" marR="0" lvl="0" indent="-457200" algn="l" defTabSz="914400" rtl="0" eaLnBrk="0" fontAlgn="base" latinLnBrk="0" hangingPunct="0">
              <a:lnSpc>
                <a:spcPct val="100000"/>
              </a:lnSpc>
              <a:spcBef>
                <a:spcPct val="0"/>
              </a:spcBef>
              <a:spcAft>
                <a:spcPct val="0"/>
              </a:spcAft>
              <a:buClrTx/>
              <a:buSzTx/>
              <a:buNone/>
              <a:tabLst/>
            </a:pPr>
            <a:r>
              <a:rPr lang="en-US" sz="2000" dirty="0" smtClean="0">
                <a:solidFill>
                  <a:schemeClr val="tx1"/>
                </a:solidFill>
                <a:latin typeface="Calibri" pitchFamily="34" charset="0"/>
                <a:cs typeface="Times New Roman" pitchFamily="18" charset="0"/>
              </a:rPr>
              <a:t>         will also be able to ask questions and provide comments.</a:t>
            </a:r>
          </a:p>
          <a:p>
            <a:pPr marL="4000500" lvl="8" algn="just">
              <a:spcBef>
                <a:spcPct val="0"/>
              </a:spcBef>
              <a:buNone/>
            </a:pPr>
            <a:r>
              <a:rPr lang="en-CA" sz="1400" i="1" dirty="0" smtClean="0"/>
              <a:t>			www.achievethecore.org</a:t>
            </a:r>
            <a:endParaRPr kumimoji="0" lang="en-US" sz="14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265235965"/>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5169653"/>
            <a:ext cx="8153400" cy="644692"/>
          </a:xfrm>
        </p:spPr>
        <p:txBody>
          <a:bodyPr/>
          <a:lstStyle/>
          <a:p>
            <a:pPr marL="0" lvl="0" indent="0">
              <a:buNone/>
            </a:pPr>
            <a:r>
              <a:rPr lang="en-US" sz="2000" i="1" dirty="0" smtClean="0"/>
              <a:t>Depth </a:t>
            </a:r>
            <a:r>
              <a:rPr lang="en-US" sz="2000" i="1" dirty="0"/>
              <a:t>of Knowledge with Karin Hess</a:t>
            </a:r>
            <a:r>
              <a:rPr lang="en-US" sz="2000" dirty="0"/>
              <a:t> </a:t>
            </a:r>
            <a:r>
              <a:rPr lang="en-US" sz="2000" dirty="0">
                <a:hlinkClick r:id="rId3"/>
              </a:rPr>
              <a:t>http://www.youtube.com/watch?v=dRAOefIDcxs</a:t>
            </a:r>
            <a:r>
              <a:rPr lang="en-US" sz="2000" dirty="0"/>
              <a:t> </a:t>
            </a:r>
          </a:p>
          <a:p>
            <a:endParaRPr lang="en-US" dirty="0"/>
          </a:p>
        </p:txBody>
      </p:sp>
      <p:sp>
        <p:nvSpPr>
          <p:cNvPr id="3" name="Title 2"/>
          <p:cNvSpPr>
            <a:spLocks noGrp="1"/>
          </p:cNvSpPr>
          <p:nvPr>
            <p:ph type="title"/>
          </p:nvPr>
        </p:nvSpPr>
        <p:spPr>
          <a:xfrm>
            <a:off x="92196" y="221146"/>
            <a:ext cx="9144000" cy="671219"/>
          </a:xfrm>
        </p:spPr>
        <p:txBody>
          <a:bodyPr>
            <a:noAutofit/>
          </a:bodyPr>
          <a:lstStyle/>
          <a:p>
            <a:r>
              <a:rPr lang="en-US" sz="4000" dirty="0" smtClean="0"/>
              <a:t>Performance Tasks Reflect Depth of Knowledge</a:t>
            </a:r>
            <a:endParaRPr lang="en-US" sz="40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61</a:t>
            </a:fld>
            <a:endParaRPr lang="en-US" dirty="0"/>
          </a:p>
        </p:txBody>
      </p:sp>
      <p:pic>
        <p:nvPicPr>
          <p:cNvPr id="6" name="Picture 5"/>
          <p:cNvPicPr>
            <a:picLocks noChangeAspect="1"/>
          </p:cNvPicPr>
          <p:nvPr/>
        </p:nvPicPr>
        <p:blipFill>
          <a:blip r:embed="rId4"/>
          <a:stretch>
            <a:fillRect/>
          </a:stretch>
        </p:blipFill>
        <p:spPr>
          <a:xfrm>
            <a:off x="1733028" y="1022685"/>
            <a:ext cx="5264419" cy="3987466"/>
          </a:xfrm>
          <a:prstGeom prst="rect">
            <a:avLst/>
          </a:prstGeom>
        </p:spPr>
      </p:pic>
    </p:spTree>
    <p:extLst>
      <p:ext uri="{BB962C8B-B14F-4D97-AF65-F5344CB8AC3E}">
        <p14:creationId xmlns:p14="http://schemas.microsoft.com/office/powerpoint/2010/main" val="374124378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299365"/>
          </a:xfrm>
        </p:spPr>
        <p:txBody>
          <a:bodyPr/>
          <a:lstStyle/>
          <a:p>
            <a:pPr lvl="0"/>
            <a:r>
              <a:rPr lang="en-US" dirty="0" smtClean="0"/>
              <a:t>Performance tasks must require and reflect understanding of grade level CCS</a:t>
            </a:r>
            <a:endParaRPr lang="en-US" dirty="0"/>
          </a:p>
          <a:p>
            <a:pPr lvl="0"/>
            <a:r>
              <a:rPr lang="en-US" dirty="0" smtClean="0"/>
              <a:t>Hess’ </a:t>
            </a:r>
            <a:r>
              <a:rPr lang="en-US" dirty="0"/>
              <a:t>Cognitive Rigor Matrix </a:t>
            </a:r>
            <a:r>
              <a:rPr lang="en-US" dirty="0">
                <a:hlinkClick r:id="rId3"/>
              </a:rPr>
              <a:t>http://</a:t>
            </a:r>
            <a:r>
              <a:rPr lang="en-US" dirty="0" smtClean="0">
                <a:hlinkClick r:id="rId3"/>
              </a:rPr>
              <a:t>www.nciea.org/publications/CRM_ELA_KH11.pdf</a:t>
            </a:r>
            <a:r>
              <a:rPr lang="en-US" dirty="0" smtClean="0"/>
              <a:t> is a tool for gauging and creating appropriate depth of knowledge</a:t>
            </a:r>
            <a:endParaRPr lang="en-US" dirty="0"/>
          </a:p>
          <a:p>
            <a:pPr marL="0" indent="0">
              <a:buNone/>
            </a:pPr>
            <a:endParaRPr lang="en-US" dirty="0"/>
          </a:p>
        </p:txBody>
      </p:sp>
      <p:sp>
        <p:nvSpPr>
          <p:cNvPr id="3" name="Title 2"/>
          <p:cNvSpPr>
            <a:spLocks noGrp="1"/>
          </p:cNvSpPr>
          <p:nvPr>
            <p:ph type="title"/>
          </p:nvPr>
        </p:nvSpPr>
        <p:spPr/>
        <p:txBody>
          <a:bodyPr>
            <a:normAutofit/>
          </a:bodyPr>
          <a:lstStyle/>
          <a:p>
            <a:r>
              <a:rPr lang="en-US" sz="4000" dirty="0" smtClean="0"/>
              <a:t>Depth of Knowledge</a:t>
            </a:r>
            <a:endParaRPr lang="en-US" sz="40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62</a:t>
            </a:fld>
            <a:endParaRPr lang="en-US" dirty="0"/>
          </a:p>
        </p:txBody>
      </p:sp>
      <p:pic>
        <p:nvPicPr>
          <p:cNvPr id="6" name="Picture 10" descr="discussion 2.png"/>
          <p:cNvPicPr>
            <a:picLocks noChangeAspect="1" noChangeArrowheads="1"/>
          </p:cNvPicPr>
          <p:nvPr/>
        </p:nvPicPr>
        <p:blipFill>
          <a:blip r:embed="rId4" cstate="print"/>
          <a:srcRect/>
          <a:stretch>
            <a:fillRect/>
          </a:stretch>
        </p:blipFill>
        <p:spPr bwMode="auto">
          <a:xfrm>
            <a:off x="7186337" y="4508625"/>
            <a:ext cx="1426243" cy="1358327"/>
          </a:xfrm>
          <a:prstGeom prst="rect">
            <a:avLst/>
          </a:prstGeom>
          <a:noFill/>
          <a:ln w="9525">
            <a:noFill/>
            <a:miter lim="800000"/>
            <a:headEnd/>
            <a:tailEnd/>
          </a:ln>
        </p:spPr>
      </p:pic>
    </p:spTree>
    <p:extLst>
      <p:ext uri="{BB962C8B-B14F-4D97-AF65-F5344CB8AC3E}">
        <p14:creationId xmlns:p14="http://schemas.microsoft.com/office/powerpoint/2010/main" val="245072706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166246" y="89135"/>
            <a:ext cx="8153400" cy="1066800"/>
          </a:xfrm>
        </p:spPr>
        <p:txBody>
          <a:bodyPr>
            <a:noAutofit/>
          </a:bodyPr>
          <a:lstStyle/>
          <a:p>
            <a:r>
              <a:rPr lang="en-US" sz="4000" dirty="0" smtClean="0"/>
              <a:t>Activity 4: </a:t>
            </a:r>
            <a:br>
              <a:rPr lang="en-US" sz="4000" dirty="0" smtClean="0"/>
            </a:br>
            <a:r>
              <a:rPr lang="en-US" sz="4000" dirty="0" smtClean="0"/>
              <a:t>Developing Stage 2 of a Unit  </a:t>
            </a:r>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63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44581273"/>
              </p:ext>
            </p:extLst>
          </p:nvPr>
        </p:nvGraphicFramePr>
        <p:xfrm>
          <a:off x="381000" y="1376889"/>
          <a:ext cx="8382000" cy="4476439"/>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382000"/>
              </a:tblGrid>
              <a:tr h="0">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4a: Developing Stage 2 of a Unit ‒ Performance Task</a:t>
                      </a:r>
                      <a:endParaRPr lang="en-US" sz="2400" kern="1200" dirty="0" smtClean="0">
                        <a:solidFill>
                          <a:schemeClr val="bg1"/>
                        </a:solidFill>
                        <a:effectLst/>
                        <a:latin typeface="+mn-lt"/>
                        <a:ea typeface="+mn-ea"/>
                        <a:cs typeface="+mn-cs"/>
                      </a:endParaRPr>
                    </a:p>
                  </a:txBody>
                  <a:tcPr marT="45712" marB="45712" horzOverflow="overflow"/>
                </a:tc>
              </a:tr>
              <a:tr h="4019255">
                <a:tc>
                  <a:txBody>
                    <a:bodyPr/>
                    <a:lstStyle/>
                    <a:p>
                      <a:pPr marL="228600" lvl="0" indent="-228600">
                        <a:spcAft>
                          <a:spcPts val="600"/>
                        </a:spcAft>
                        <a:buFont typeface="Arial" panose="020B0604020202020204" pitchFamily="34" charset="0"/>
                        <a:buChar char="•"/>
                      </a:pPr>
                      <a:r>
                        <a:rPr lang="en-US" sz="2600" b="1" kern="1200" dirty="0" smtClean="0">
                          <a:solidFill>
                            <a:schemeClr val="dk1"/>
                          </a:solidFill>
                          <a:effectLst/>
                          <a:latin typeface="+mn-lt"/>
                          <a:ea typeface="+mn-ea"/>
                          <a:cs typeface="+mn-cs"/>
                        </a:rPr>
                        <a:t>Review:</a:t>
                      </a:r>
                      <a:r>
                        <a:rPr lang="en-US" sz="2600" kern="1200" dirty="0" smtClean="0">
                          <a:solidFill>
                            <a:schemeClr val="dk1"/>
                          </a:solidFill>
                          <a:effectLst/>
                          <a:latin typeface="+mn-lt"/>
                          <a:ea typeface="+mn-ea"/>
                          <a:cs typeface="+mn-cs"/>
                        </a:rPr>
                        <a:t> Review the performance</a:t>
                      </a:r>
                      <a:r>
                        <a:rPr lang="en-US" sz="2600" kern="1200" baseline="0" dirty="0" smtClean="0">
                          <a:solidFill>
                            <a:schemeClr val="dk1"/>
                          </a:solidFill>
                          <a:effectLst/>
                          <a:latin typeface="+mn-lt"/>
                          <a:ea typeface="+mn-ea"/>
                          <a:cs typeface="+mn-cs"/>
                        </a:rPr>
                        <a:t> task in your model unit.</a:t>
                      </a:r>
                    </a:p>
                    <a:p>
                      <a:pPr marL="914381" lvl="2" indent="-457200">
                        <a:buFont typeface="Arial" panose="020B0604020202020204" pitchFamily="34" charset="0"/>
                        <a:buChar char="•"/>
                      </a:pPr>
                      <a:r>
                        <a:rPr lang="en-US" sz="2400" kern="1200" baseline="0" dirty="0" smtClean="0">
                          <a:solidFill>
                            <a:schemeClr val="dk1"/>
                          </a:solidFill>
                          <a:effectLst/>
                          <a:latin typeface="+mn-lt"/>
                          <a:ea typeface="+mn-ea"/>
                          <a:cs typeface="+mn-cs"/>
                        </a:rPr>
                        <a:t>Does it clearly delineate expectations for students?</a:t>
                      </a:r>
                    </a:p>
                    <a:p>
                      <a:pPr marL="914381" lvl="2" indent="-457200">
                        <a:buFont typeface="Arial" panose="020B0604020202020204" pitchFamily="34" charset="0"/>
                        <a:buChar char="•"/>
                      </a:pPr>
                      <a:r>
                        <a:rPr lang="en-US" sz="2400" kern="1200" baseline="0" dirty="0" smtClean="0">
                          <a:solidFill>
                            <a:schemeClr val="dk1"/>
                          </a:solidFill>
                          <a:effectLst/>
                          <a:latin typeface="+mn-lt"/>
                          <a:ea typeface="+mn-ea"/>
                          <a:cs typeface="+mn-cs"/>
                        </a:rPr>
                        <a:t>Will it reveal that students have gained understanding, knowledge, and skills key to the unit?</a:t>
                      </a:r>
                    </a:p>
                    <a:p>
                      <a:pPr marL="914381" lvl="2" indent="-457200">
                        <a:buFont typeface="Arial" panose="020B0604020202020204" pitchFamily="34" charset="0"/>
                        <a:buChar char="•"/>
                      </a:pPr>
                      <a:r>
                        <a:rPr lang="en-US" sz="2400" kern="1200" baseline="0" dirty="0" smtClean="0">
                          <a:solidFill>
                            <a:schemeClr val="dk1"/>
                          </a:solidFill>
                          <a:effectLst/>
                          <a:latin typeface="+mn-lt"/>
                          <a:ea typeface="+mn-ea"/>
                          <a:cs typeface="+mn-cs"/>
                        </a:rPr>
                        <a:t>Are evaluative criteria made clear?</a:t>
                      </a:r>
                    </a:p>
                    <a:p>
                      <a:pPr marL="457182" lvl="1" indent="0">
                        <a:buFont typeface="Arial" panose="020B0604020202020204" pitchFamily="34" charset="0"/>
                        <a:buNone/>
                      </a:pPr>
                      <a:endParaRPr lang="en-US" sz="1400" kern="1200" baseline="0" dirty="0" smtClean="0">
                        <a:solidFill>
                          <a:schemeClr val="dk1"/>
                        </a:solidFill>
                        <a:effectLst/>
                        <a:latin typeface="+mn-lt"/>
                        <a:ea typeface="+mn-ea"/>
                        <a:cs typeface="+mn-cs"/>
                      </a:endParaRPr>
                    </a:p>
                    <a:p>
                      <a:pPr marL="228600" lvl="0" indent="-228600">
                        <a:spcAft>
                          <a:spcPts val="600"/>
                        </a:spcAft>
                        <a:buFont typeface="Arial" panose="020B0604020202020204" pitchFamily="34" charset="0"/>
                        <a:buChar char="•"/>
                      </a:pPr>
                      <a:r>
                        <a:rPr lang="en-US" sz="2600" b="1" kern="1200" baseline="0" dirty="0" smtClean="0">
                          <a:solidFill>
                            <a:schemeClr val="dk1"/>
                          </a:solidFill>
                          <a:effectLst/>
                          <a:latin typeface="+mn-lt"/>
                          <a:ea typeface="+mn-ea"/>
                          <a:cs typeface="+mn-cs"/>
                        </a:rPr>
                        <a:t>Do:</a:t>
                      </a:r>
                      <a:r>
                        <a:rPr lang="en-US" sz="2600" kern="1200" baseline="0" dirty="0" smtClean="0">
                          <a:solidFill>
                            <a:schemeClr val="dk1"/>
                          </a:solidFill>
                          <a:effectLst/>
                          <a:latin typeface="+mn-lt"/>
                          <a:ea typeface="+mn-ea"/>
                          <a:cs typeface="+mn-cs"/>
                        </a:rPr>
                        <a:t> Create a performance task for your unit.</a:t>
                      </a:r>
                    </a:p>
                    <a:p>
                      <a:pPr marL="971532" lvl="1" indent="-514350">
                        <a:buFont typeface="Arial" panose="020B0604020202020204" pitchFamily="34" charset="0"/>
                        <a:buChar char="•"/>
                      </a:pPr>
                      <a:r>
                        <a:rPr lang="en-US" sz="2400" kern="1200" baseline="0" dirty="0" smtClean="0">
                          <a:solidFill>
                            <a:schemeClr val="dk1"/>
                          </a:solidFill>
                          <a:effectLst/>
                          <a:latin typeface="+mn-lt"/>
                          <a:ea typeface="+mn-ea"/>
                          <a:cs typeface="+mn-cs"/>
                        </a:rPr>
                        <a:t>Use the GRASPS acronym.</a:t>
                      </a:r>
                    </a:p>
                    <a:p>
                      <a:pPr marL="971532" lvl="1" indent="-514350">
                        <a:buFont typeface="Arial" panose="020B0604020202020204" pitchFamily="34" charset="0"/>
                        <a:buChar char="•"/>
                      </a:pPr>
                      <a:r>
                        <a:rPr lang="en-US" sz="2400" kern="1200" dirty="0" smtClean="0">
                          <a:solidFill>
                            <a:schemeClr val="dk1"/>
                          </a:solidFill>
                          <a:effectLst/>
                          <a:latin typeface="+mn-lt"/>
                          <a:ea typeface="+mn-ea"/>
                          <a:cs typeface="+mn-cs"/>
                        </a:rPr>
                        <a:t>Be certain the task</a:t>
                      </a:r>
                      <a:r>
                        <a:rPr lang="en-US" sz="2400" kern="1200" baseline="0" dirty="0" smtClean="0">
                          <a:solidFill>
                            <a:schemeClr val="dk1"/>
                          </a:solidFill>
                          <a:effectLst/>
                          <a:latin typeface="+mn-lt"/>
                          <a:ea typeface="+mn-ea"/>
                          <a:cs typeface="+mn-cs"/>
                        </a:rPr>
                        <a:t> requires cognitive rigor that shows true understanding of the CCS.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2303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780847" y="5698157"/>
            <a:ext cx="855322" cy="932688"/>
          </a:xfrm>
          <a:prstGeom prst="rect">
            <a:avLst/>
          </a:prstGeom>
          <a:noFill/>
          <a:ln w="9525">
            <a:noFill/>
            <a:miter lim="800000"/>
            <a:headEnd/>
            <a:tailEnd/>
          </a:ln>
        </p:spPr>
      </p:pic>
      <p:sp>
        <p:nvSpPr>
          <p:cNvPr id="4" name="Rectangle 3"/>
          <p:cNvSpPr/>
          <p:nvPr/>
        </p:nvSpPr>
        <p:spPr>
          <a:xfrm>
            <a:off x="5707945" y="5673982"/>
            <a:ext cx="918393" cy="369332"/>
          </a:xfrm>
          <a:prstGeom prst="rect">
            <a:avLst/>
          </a:prstGeom>
        </p:spPr>
        <p:txBody>
          <a:bodyPr wrap="none">
            <a:spAutoFit/>
          </a:bodyPr>
          <a:lstStyle/>
          <a:p>
            <a:pPr algn="ctr">
              <a:buFont typeface="Arial" charset="0"/>
              <a:buNone/>
            </a:pPr>
            <a:r>
              <a:rPr lang="en-US" dirty="0" smtClean="0"/>
              <a:t>Page 21</a:t>
            </a:r>
            <a:endParaRPr lang="en-US" i="1" dirty="0">
              <a:hlinkClick r:id="rId5"/>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795725613"/>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203960"/>
            <a:ext cx="8153400" cy="5078313"/>
          </a:xfrm>
        </p:spPr>
        <p:txBody>
          <a:bodyPr/>
          <a:lstStyle/>
          <a:p>
            <a:r>
              <a:rPr lang="en-US" dirty="0" smtClean="0"/>
              <a:t>Evaluative Criteria</a:t>
            </a:r>
          </a:p>
          <a:p>
            <a:pPr lvl="1"/>
            <a:r>
              <a:rPr lang="en-US" dirty="0" smtClean="0"/>
              <a:t>Derived primarily from Stage 1 Goals</a:t>
            </a:r>
          </a:p>
          <a:p>
            <a:pPr lvl="1"/>
            <a:r>
              <a:rPr lang="en-US" b="1" dirty="0" smtClean="0"/>
              <a:t>Correspond to the most salient features that distinguish understanding and masterful transfer performance</a:t>
            </a:r>
          </a:p>
          <a:p>
            <a:pPr lvl="1"/>
            <a:r>
              <a:rPr lang="en-US" dirty="0" smtClean="0"/>
              <a:t>Should not be merely those qualities easiest to see or score</a:t>
            </a:r>
          </a:p>
          <a:p>
            <a:pPr lvl="1"/>
            <a:r>
              <a:rPr lang="en-US" dirty="0" smtClean="0"/>
              <a:t>May be general or task-specific</a:t>
            </a:r>
          </a:p>
          <a:p>
            <a:pPr>
              <a:spcAft>
                <a:spcPts val="1200"/>
              </a:spcAft>
            </a:pPr>
            <a:r>
              <a:rPr lang="en-US" dirty="0" smtClean="0"/>
              <a:t>Rubrics are evaluative tools based on criteria</a:t>
            </a:r>
          </a:p>
          <a:p>
            <a:pPr marL="0" indent="0">
              <a:buNone/>
            </a:pPr>
            <a:r>
              <a:rPr lang="en-US" sz="2000" dirty="0"/>
              <a:t>	</a:t>
            </a:r>
            <a:r>
              <a:rPr lang="en-US" sz="2000" dirty="0" smtClean="0"/>
              <a:t>				Wiggins </a:t>
            </a:r>
            <a:r>
              <a:rPr lang="en-US" sz="2000" dirty="0"/>
              <a:t>&amp; McTighe (2012). </a:t>
            </a:r>
            <a:endParaRPr lang="en-US" sz="2000" dirty="0" smtClean="0"/>
          </a:p>
          <a:p>
            <a:endParaRPr lang="en-US" dirty="0"/>
          </a:p>
        </p:txBody>
      </p:sp>
      <p:sp>
        <p:nvSpPr>
          <p:cNvPr id="3" name="Title 2"/>
          <p:cNvSpPr>
            <a:spLocks noGrp="1"/>
          </p:cNvSpPr>
          <p:nvPr>
            <p:ph type="title"/>
          </p:nvPr>
        </p:nvSpPr>
        <p:spPr>
          <a:xfrm>
            <a:off x="381000" y="387626"/>
            <a:ext cx="8153400" cy="659296"/>
          </a:xfrm>
        </p:spPr>
        <p:txBody>
          <a:bodyPr>
            <a:normAutofit/>
          </a:bodyPr>
          <a:lstStyle/>
          <a:p>
            <a:r>
              <a:rPr lang="en-US" sz="4000" dirty="0" smtClean="0"/>
              <a:t>Evaluative Criteria</a:t>
            </a:r>
            <a:endParaRPr lang="en-US" sz="40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64</a:t>
            </a:fld>
            <a:endParaRPr lang="en-US" dirty="0"/>
          </a:p>
        </p:txBody>
      </p:sp>
    </p:spTree>
    <p:extLst>
      <p:ext uri="{BB962C8B-B14F-4D97-AF65-F5344CB8AC3E}">
        <p14:creationId xmlns:p14="http://schemas.microsoft.com/office/powerpoint/2010/main" val="3370409782"/>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97048"/>
            <a:ext cx="8153400" cy="4973666"/>
          </a:xfrm>
        </p:spPr>
        <p:txBody>
          <a:bodyPr/>
          <a:lstStyle/>
          <a:p>
            <a:r>
              <a:rPr lang="en-US" sz="2800" dirty="0" smtClean="0"/>
              <a:t>Four Types of Criteria</a:t>
            </a:r>
          </a:p>
          <a:p>
            <a:pPr lvl="1"/>
            <a:r>
              <a:rPr lang="en-US" dirty="0" smtClean="0">
                <a:solidFill>
                  <a:srgbClr val="0000FF"/>
                </a:solidFill>
              </a:rPr>
              <a:t>Impact</a:t>
            </a:r>
            <a:r>
              <a:rPr lang="en-US" dirty="0" smtClean="0"/>
              <a:t>: success or effectiveness of performance, given purpose and audience</a:t>
            </a:r>
          </a:p>
          <a:p>
            <a:pPr lvl="1"/>
            <a:r>
              <a:rPr lang="en-US" dirty="0" smtClean="0">
                <a:solidFill>
                  <a:srgbClr val="0000FF"/>
                </a:solidFill>
              </a:rPr>
              <a:t>Content</a:t>
            </a:r>
            <a:r>
              <a:rPr lang="en-US" dirty="0" smtClean="0"/>
              <a:t>: appropriateness  and relative sophistication of understanding, knowledge, and skill employed</a:t>
            </a:r>
          </a:p>
          <a:p>
            <a:pPr lvl="1"/>
            <a:r>
              <a:rPr lang="en-US" dirty="0" smtClean="0">
                <a:solidFill>
                  <a:srgbClr val="0000FF"/>
                </a:solidFill>
              </a:rPr>
              <a:t>Quality</a:t>
            </a:r>
            <a:r>
              <a:rPr lang="en-US" dirty="0" smtClean="0"/>
              <a:t>: overall craftsmanship and rigor of work</a:t>
            </a:r>
          </a:p>
          <a:p>
            <a:pPr lvl="1"/>
            <a:r>
              <a:rPr lang="en-US" dirty="0" smtClean="0">
                <a:solidFill>
                  <a:srgbClr val="0000FF"/>
                </a:solidFill>
              </a:rPr>
              <a:t>Process</a:t>
            </a:r>
            <a:r>
              <a:rPr lang="en-US" dirty="0" smtClean="0"/>
              <a:t>: quality and appropriateness of procedures, methods, and approaches</a:t>
            </a:r>
          </a:p>
          <a:p>
            <a:r>
              <a:rPr lang="en-US" sz="2800" dirty="0" smtClean="0"/>
              <a:t>Students may have choices in products and performances, but evaluative criteria </a:t>
            </a:r>
            <a:r>
              <a:rPr lang="en-US" sz="2800" b="1" dirty="0" smtClean="0"/>
              <a:t>must </a:t>
            </a:r>
            <a:r>
              <a:rPr lang="en-US" sz="2800" dirty="0" smtClean="0"/>
              <a:t>remain consistent</a:t>
            </a:r>
          </a:p>
          <a:p>
            <a:endParaRPr lang="en-US" dirty="0" smtClean="0"/>
          </a:p>
          <a:p>
            <a:endParaRPr lang="en-US" dirty="0"/>
          </a:p>
        </p:txBody>
      </p:sp>
      <p:sp>
        <p:nvSpPr>
          <p:cNvPr id="3" name="Title 2"/>
          <p:cNvSpPr>
            <a:spLocks noGrp="1"/>
          </p:cNvSpPr>
          <p:nvPr>
            <p:ph type="title"/>
          </p:nvPr>
        </p:nvSpPr>
        <p:spPr>
          <a:xfrm>
            <a:off x="384048" y="228600"/>
            <a:ext cx="8153400" cy="939297"/>
          </a:xfrm>
        </p:spPr>
        <p:txBody>
          <a:bodyPr>
            <a:noAutofit/>
          </a:bodyPr>
          <a:lstStyle/>
          <a:p>
            <a:r>
              <a:rPr lang="en-US" sz="4000" dirty="0" smtClean="0"/>
              <a:t>Evaluative Criteria</a:t>
            </a:r>
            <a:endParaRPr lang="en-US" sz="4000"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65</a:t>
            </a:fld>
            <a:endParaRPr lang="en-US" dirty="0"/>
          </a:p>
        </p:txBody>
      </p:sp>
    </p:spTree>
    <p:extLst>
      <p:ext uri="{BB962C8B-B14F-4D97-AF65-F5344CB8AC3E}">
        <p14:creationId xmlns:p14="http://schemas.microsoft.com/office/powerpoint/2010/main" val="2673152117"/>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Rubrics</a:t>
            </a:r>
            <a:endParaRPr lang="en-US" sz="4000" dirty="0"/>
          </a:p>
        </p:txBody>
      </p:sp>
      <p:sp>
        <p:nvSpPr>
          <p:cNvPr id="3" name="Text Placeholder 2"/>
          <p:cNvSpPr>
            <a:spLocks noGrp="1"/>
          </p:cNvSpPr>
          <p:nvPr>
            <p:ph type="body" sz="quarter" idx="10"/>
          </p:nvPr>
        </p:nvSpPr>
        <p:spPr>
          <a:xfrm>
            <a:off x="381000" y="894985"/>
            <a:ext cx="8630478" cy="5056769"/>
          </a:xfrm>
        </p:spPr>
        <p:txBody>
          <a:bodyPr/>
          <a:lstStyle/>
          <a:p>
            <a:r>
              <a:rPr lang="en-US" sz="3100" dirty="0" smtClean="0"/>
              <a:t>Based on evaluative criteria and includes a measurement scale with descriptions of levels of performance </a:t>
            </a:r>
          </a:p>
          <a:p>
            <a:r>
              <a:rPr lang="en-US" sz="3100" dirty="0" smtClean="0"/>
              <a:t>Two general types of rubric</a:t>
            </a:r>
          </a:p>
          <a:p>
            <a:pPr lvl="1"/>
            <a:r>
              <a:rPr lang="en-US" dirty="0" smtClean="0"/>
              <a:t>Holistic: provides overall impression of student work</a:t>
            </a:r>
          </a:p>
          <a:p>
            <a:pPr lvl="1"/>
            <a:r>
              <a:rPr lang="en-US" dirty="0" smtClean="0"/>
              <a:t>Analytic: divides product or performance into individual traits or dimensions</a:t>
            </a:r>
          </a:p>
          <a:p>
            <a:r>
              <a:rPr lang="en-US" sz="3100" dirty="0"/>
              <a:t>Use analytic rubric to provide precise feedback for students </a:t>
            </a:r>
          </a:p>
          <a:p>
            <a:r>
              <a:rPr lang="en-US" sz="3100" dirty="0" smtClean="0"/>
              <a:t>Share rubrics with students when introducing performance task</a:t>
            </a:r>
          </a:p>
        </p:txBody>
      </p:sp>
      <p:sp>
        <p:nvSpPr>
          <p:cNvPr id="4" name="Footer Placeholder 3"/>
          <p:cNvSpPr>
            <a:spLocks noGrp="1"/>
          </p:cNvSpPr>
          <p:nvPr>
            <p:ph type="ftr" sz="quarter" idx="3"/>
          </p:nvPr>
        </p:nvSpPr>
        <p:spPr/>
        <p:txBody>
          <a:bodyPr/>
          <a:lstStyle/>
          <a:p>
            <a:r>
              <a:rPr lang="en-US" dirty="0" smtClean="0"/>
              <a:t> </a:t>
            </a:r>
            <a:endParaRPr lang="en-US" dirty="0"/>
          </a:p>
        </p:txBody>
      </p:sp>
      <p:sp>
        <p:nvSpPr>
          <p:cNvPr id="5" name="Slide Number Placeholder 4"/>
          <p:cNvSpPr>
            <a:spLocks noGrp="1"/>
          </p:cNvSpPr>
          <p:nvPr>
            <p:ph type="sldNum" sz="quarter" idx="4"/>
          </p:nvPr>
        </p:nvSpPr>
        <p:spPr/>
        <p:txBody>
          <a:bodyPr/>
          <a:lstStyle/>
          <a:p>
            <a:pPr algn="r"/>
            <a:fld id="{8D79BE21-F712-4A53-802B-F850200F0AA7}" type="slidenum">
              <a:rPr lang="en-US" smtClean="0"/>
              <a:pPr algn="r"/>
              <a:t>66</a:t>
            </a:fld>
            <a:endParaRPr lang="en-US" dirty="0"/>
          </a:p>
        </p:txBody>
      </p:sp>
    </p:spTree>
    <p:extLst>
      <p:ext uri="{BB962C8B-B14F-4D97-AF65-F5344CB8AC3E}">
        <p14:creationId xmlns:p14="http://schemas.microsoft.com/office/powerpoint/2010/main" val="110861081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6" y="230188"/>
            <a:ext cx="8382000" cy="668369"/>
          </a:xfrm>
        </p:spPr>
        <p:txBody>
          <a:bodyPr>
            <a:normAutofit/>
          </a:bodyPr>
          <a:lstStyle/>
          <a:p>
            <a:r>
              <a:rPr lang="en-US" sz="4000" dirty="0" smtClean="0"/>
              <a:t>4 Point Rating Scales for Rubrics</a:t>
            </a:r>
            <a:endParaRPr lang="en-US" sz="4000" dirty="0"/>
          </a:p>
        </p:txBody>
      </p:sp>
      <p:sp>
        <p:nvSpPr>
          <p:cNvPr id="4" name="Content Placeholder 3"/>
          <p:cNvSpPr>
            <a:spLocks noGrp="1"/>
          </p:cNvSpPr>
          <p:nvPr>
            <p:ph type="body" sz="quarter" idx="10"/>
          </p:nvPr>
        </p:nvSpPr>
        <p:spPr>
          <a:xfrm>
            <a:off x="276498" y="898557"/>
            <a:ext cx="8776062" cy="4885440"/>
          </a:xfrm>
        </p:spPr>
        <p:txBody>
          <a:bodyPr/>
          <a:lstStyle/>
          <a:p>
            <a:pPr marL="122237" lvl="1" indent="0">
              <a:spcBef>
                <a:spcPts val="200"/>
              </a:spcBef>
              <a:spcAft>
                <a:spcPts val="200"/>
              </a:spcAft>
              <a:buNone/>
            </a:pPr>
            <a:r>
              <a:rPr lang="en-US" sz="2400" b="1" dirty="0" smtClean="0"/>
              <a:t>Understanding</a:t>
            </a:r>
          </a:p>
          <a:p>
            <a:pPr marL="519112" lvl="2" indent="-285750">
              <a:spcBef>
                <a:spcPts val="200"/>
              </a:spcBef>
              <a:spcAft>
                <a:spcPts val="200"/>
              </a:spcAft>
            </a:pPr>
            <a:r>
              <a:rPr lang="en-US" dirty="0" smtClean="0"/>
              <a:t>Thorough, substantial, partial, complete misunderstanding</a:t>
            </a:r>
          </a:p>
          <a:p>
            <a:pPr marL="122237" lvl="1" indent="0">
              <a:spcBef>
                <a:spcPts val="200"/>
              </a:spcBef>
              <a:spcAft>
                <a:spcPts val="200"/>
              </a:spcAft>
              <a:buNone/>
            </a:pPr>
            <a:r>
              <a:rPr lang="en-US" sz="2400" b="1" dirty="0" smtClean="0"/>
              <a:t>Effectiveness</a:t>
            </a:r>
          </a:p>
          <a:p>
            <a:pPr marL="568325" lvl="2" indent="-334963">
              <a:spcBef>
                <a:spcPts val="200"/>
              </a:spcBef>
              <a:spcAft>
                <a:spcPts val="200"/>
              </a:spcAft>
            </a:pPr>
            <a:r>
              <a:rPr lang="en-US" dirty="0" smtClean="0"/>
              <a:t>Highly, generally, somewhat, ineffective</a:t>
            </a:r>
          </a:p>
          <a:p>
            <a:pPr marL="122237" lvl="1" indent="0">
              <a:spcBef>
                <a:spcPts val="200"/>
              </a:spcBef>
              <a:spcAft>
                <a:spcPts val="200"/>
              </a:spcAft>
              <a:buNone/>
            </a:pPr>
            <a:r>
              <a:rPr lang="en-US" sz="2400" b="1" dirty="0" smtClean="0"/>
              <a:t>Accuracy</a:t>
            </a:r>
          </a:p>
          <a:p>
            <a:pPr marL="568325" lvl="2" indent="-334963">
              <a:spcBef>
                <a:spcPts val="200"/>
              </a:spcBef>
              <a:spcAft>
                <a:spcPts val="200"/>
              </a:spcAft>
            </a:pPr>
            <a:r>
              <a:rPr lang="en-US" dirty="0" smtClean="0"/>
              <a:t>Complete, generally, somewhat inaccurate, completely inaccurate</a:t>
            </a:r>
          </a:p>
          <a:p>
            <a:pPr marL="122237" lvl="1" indent="0">
              <a:spcBef>
                <a:spcPts val="200"/>
              </a:spcBef>
              <a:spcAft>
                <a:spcPts val="200"/>
              </a:spcAft>
              <a:buNone/>
            </a:pPr>
            <a:r>
              <a:rPr lang="en-US" sz="2400" b="1" dirty="0" smtClean="0"/>
              <a:t>Frequency</a:t>
            </a:r>
          </a:p>
          <a:p>
            <a:pPr marL="568325" lvl="2" indent="-334963">
              <a:spcBef>
                <a:spcPts val="200"/>
              </a:spcBef>
              <a:spcAft>
                <a:spcPts val="200"/>
              </a:spcAft>
            </a:pPr>
            <a:r>
              <a:rPr lang="en-US" dirty="0" smtClean="0"/>
              <a:t>Always, frequently, sometimes, rarely</a:t>
            </a:r>
          </a:p>
          <a:p>
            <a:pPr marL="122237" lvl="1" indent="0">
              <a:spcBef>
                <a:spcPts val="200"/>
              </a:spcBef>
              <a:spcAft>
                <a:spcPts val="200"/>
              </a:spcAft>
              <a:buNone/>
            </a:pPr>
            <a:r>
              <a:rPr lang="en-US" sz="2400" b="1" dirty="0" smtClean="0"/>
              <a:t>Independence</a:t>
            </a:r>
          </a:p>
          <a:p>
            <a:pPr marL="568325" lvl="2" indent="-334963">
              <a:spcBef>
                <a:spcPts val="200"/>
              </a:spcBef>
              <a:spcAft>
                <a:spcPts val="200"/>
              </a:spcAft>
            </a:pPr>
            <a:r>
              <a:rPr lang="en-US" dirty="0" smtClean="0"/>
              <a:t>Independently, with minimal assistance, with assistance, with much assistance</a:t>
            </a:r>
          </a:p>
          <a:p>
            <a:pPr marL="122237" lvl="1" indent="0">
              <a:spcBef>
                <a:spcPts val="200"/>
              </a:spcBef>
              <a:spcAft>
                <a:spcPts val="200"/>
              </a:spcAft>
              <a:buNone/>
            </a:pPr>
            <a:r>
              <a:rPr lang="en-US" sz="2400" b="1" dirty="0" smtClean="0"/>
              <a:t>Clarity</a:t>
            </a:r>
          </a:p>
          <a:p>
            <a:pPr marL="568325" lvl="2" indent="-334963">
              <a:spcBef>
                <a:spcPts val="200"/>
              </a:spcBef>
              <a:spcAft>
                <a:spcPts val="200"/>
              </a:spcAft>
            </a:pPr>
            <a:r>
              <a:rPr lang="en-US" dirty="0"/>
              <a:t>Exceptionally clear, generally clear, difficult to follow, unclear</a:t>
            </a:r>
          </a:p>
        </p:txBody>
      </p:sp>
      <p:sp>
        <p:nvSpPr>
          <p:cNvPr id="3" name="Slide Number Placeholder 2"/>
          <p:cNvSpPr>
            <a:spLocks noGrp="1"/>
          </p:cNvSpPr>
          <p:nvPr>
            <p:ph type="sldNum" sz="quarter" idx="12"/>
          </p:nvPr>
        </p:nvSpPr>
        <p:spPr/>
        <p:txBody>
          <a:bodyPr/>
          <a:lstStyle/>
          <a:p>
            <a:fld id="{04F3F0ED-5301-444F-822B-A5BAEE12A09F}" type="slidenum">
              <a:rPr lang="en-US" smtClean="0"/>
              <a:pPr/>
              <a:t>67</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36137084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111161" y="118818"/>
            <a:ext cx="8153400" cy="1066800"/>
          </a:xfrm>
        </p:spPr>
        <p:txBody>
          <a:bodyPr>
            <a:noAutofit/>
          </a:bodyPr>
          <a:lstStyle/>
          <a:p>
            <a:r>
              <a:rPr lang="en-US" sz="4000" dirty="0" smtClean="0"/>
              <a:t>Activity 4: </a:t>
            </a:r>
            <a:br>
              <a:rPr lang="en-US" sz="4000" dirty="0" smtClean="0"/>
            </a:br>
            <a:r>
              <a:rPr lang="en-US" sz="4000" dirty="0" smtClean="0"/>
              <a:t>Developing Stage 2 of a Unit  </a:t>
            </a:r>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68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97810484"/>
              </p:ext>
            </p:extLst>
          </p:nvPr>
        </p:nvGraphicFramePr>
        <p:xfrm>
          <a:off x="381000" y="1395030"/>
          <a:ext cx="8382000" cy="4317175"/>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382000"/>
              </a:tblGrid>
              <a:tr h="242897">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4b: Evaluative Criteria</a:t>
                      </a:r>
                      <a:endParaRPr lang="en-US" sz="2400" kern="1200" dirty="0" smtClean="0">
                        <a:solidFill>
                          <a:schemeClr val="bg1"/>
                        </a:solidFill>
                        <a:effectLst/>
                        <a:latin typeface="+mn-lt"/>
                        <a:ea typeface="+mn-ea"/>
                        <a:cs typeface="+mn-cs"/>
                      </a:endParaRPr>
                    </a:p>
                  </a:txBody>
                  <a:tcPr marT="45712" marB="45712" horzOverflow="overflow"/>
                </a:tc>
              </a:tr>
              <a:tr h="3859991">
                <a:tc>
                  <a:txBody>
                    <a:bodyPr/>
                    <a:lstStyle/>
                    <a:p>
                      <a:pPr marL="228600" marR="0" lvl="0" indent="-228600" algn="l" defTabSz="914363"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600" b="1" kern="1200" dirty="0" smtClean="0">
                          <a:solidFill>
                            <a:schemeClr val="dk1"/>
                          </a:solidFill>
                          <a:effectLst/>
                          <a:latin typeface="+mn-lt"/>
                          <a:ea typeface="+mn-ea"/>
                          <a:cs typeface="+mn-cs"/>
                        </a:rPr>
                        <a:t>Review: </a:t>
                      </a:r>
                      <a:r>
                        <a:rPr lang="en-US" sz="2600" b="0" kern="1200" dirty="0" smtClean="0">
                          <a:solidFill>
                            <a:schemeClr val="dk1"/>
                          </a:solidFill>
                          <a:effectLst/>
                          <a:latin typeface="+mn-lt"/>
                          <a:ea typeface="+mn-ea"/>
                          <a:cs typeface="+mn-cs"/>
                        </a:rPr>
                        <a:t>Review</a:t>
                      </a:r>
                      <a:r>
                        <a:rPr lang="en-US" sz="2600" b="0" kern="1200" baseline="0" dirty="0" smtClean="0">
                          <a:solidFill>
                            <a:schemeClr val="dk1"/>
                          </a:solidFill>
                          <a:effectLst/>
                          <a:latin typeface="+mn-lt"/>
                          <a:ea typeface="+mn-ea"/>
                          <a:cs typeface="+mn-cs"/>
                        </a:rPr>
                        <a:t> </a:t>
                      </a:r>
                      <a:r>
                        <a:rPr lang="en-US" sz="2600" kern="1200" dirty="0" smtClean="0">
                          <a:solidFill>
                            <a:schemeClr val="dk1"/>
                          </a:solidFill>
                          <a:effectLst/>
                          <a:latin typeface="+mn-lt"/>
                          <a:ea typeface="+mn-ea"/>
                          <a:cs typeface="+mn-cs"/>
                        </a:rPr>
                        <a:t>the evaluative criteria/rubric</a:t>
                      </a:r>
                      <a:r>
                        <a:rPr lang="en-US" sz="2600" kern="1200" baseline="0" dirty="0" smtClean="0">
                          <a:solidFill>
                            <a:schemeClr val="dk1"/>
                          </a:solidFill>
                          <a:effectLst/>
                          <a:latin typeface="+mn-lt"/>
                          <a:ea typeface="+mn-ea"/>
                          <a:cs typeface="+mn-cs"/>
                        </a:rPr>
                        <a:t> in your model unit.</a:t>
                      </a:r>
                    </a:p>
                    <a:p>
                      <a:pPr marL="971532" lvl="1" indent="-514350">
                        <a:buFont typeface="Arial" panose="020B0604020202020204" pitchFamily="34" charset="0"/>
                        <a:buChar char="•"/>
                      </a:pPr>
                      <a:r>
                        <a:rPr lang="en-US" sz="2400" dirty="0" smtClean="0"/>
                        <a:t>Are criteria</a:t>
                      </a:r>
                      <a:r>
                        <a:rPr lang="en-US" sz="2400" baseline="0" dirty="0" smtClean="0"/>
                        <a:t> derived</a:t>
                      </a:r>
                      <a:r>
                        <a:rPr lang="en-US" sz="2400" dirty="0" smtClean="0"/>
                        <a:t> primarily from Stage 1 Goals?</a:t>
                      </a:r>
                    </a:p>
                    <a:p>
                      <a:pPr marL="971532" lvl="1" indent="-514350">
                        <a:buFont typeface="Arial" panose="020B0604020202020204" pitchFamily="34" charset="0"/>
                        <a:buChar char="•"/>
                      </a:pPr>
                      <a:r>
                        <a:rPr lang="en-US" sz="2400" dirty="0" smtClean="0"/>
                        <a:t>Do</a:t>
                      </a:r>
                      <a:r>
                        <a:rPr lang="en-US" sz="2400" baseline="0" dirty="0" smtClean="0"/>
                        <a:t> criteria c</a:t>
                      </a:r>
                      <a:r>
                        <a:rPr lang="en-US" sz="2400" dirty="0" smtClean="0"/>
                        <a:t>orrespond to the </a:t>
                      </a:r>
                      <a:r>
                        <a:rPr lang="en-US" sz="2400" i="1" dirty="0" smtClean="0"/>
                        <a:t>most salient </a:t>
                      </a:r>
                      <a:r>
                        <a:rPr lang="en-US" sz="2400" dirty="0" smtClean="0"/>
                        <a:t>features that distinguish understanding and masterful transfer performance?</a:t>
                      </a:r>
                    </a:p>
                    <a:p>
                      <a:pPr marL="971532" lvl="1" indent="-514350">
                        <a:spcAft>
                          <a:spcPts val="600"/>
                        </a:spcAft>
                        <a:buFont typeface="Arial" panose="020B0604020202020204" pitchFamily="34" charset="0"/>
                        <a:buChar char="•"/>
                      </a:pPr>
                      <a:r>
                        <a:rPr lang="en-US" sz="2400" dirty="0" smtClean="0"/>
                        <a:t>Are</a:t>
                      </a:r>
                      <a:r>
                        <a:rPr lang="en-US" sz="2400" baseline="0" dirty="0" smtClean="0"/>
                        <a:t> </a:t>
                      </a:r>
                      <a:r>
                        <a:rPr lang="en-US" sz="2400" dirty="0" smtClean="0"/>
                        <a:t>criteria generic, or specific</a:t>
                      </a:r>
                      <a:r>
                        <a:rPr lang="en-US" sz="2400" baseline="0" dirty="0" smtClean="0"/>
                        <a:t> to this performance? </a:t>
                      </a:r>
                    </a:p>
                    <a:p>
                      <a:pPr marL="228600" lvl="0" indent="-228600">
                        <a:buFont typeface="Arial" panose="020B0604020202020204" pitchFamily="34" charset="0"/>
                        <a:buChar char="•"/>
                      </a:pPr>
                      <a:r>
                        <a:rPr lang="en-US" sz="2600" b="1" baseline="0" dirty="0" smtClean="0"/>
                        <a:t>Do: </a:t>
                      </a:r>
                      <a:r>
                        <a:rPr lang="en-US" sz="2600" dirty="0" smtClean="0"/>
                        <a:t>Consider with</a:t>
                      </a:r>
                      <a:r>
                        <a:rPr lang="en-US" sz="2600" baseline="0" dirty="0" smtClean="0"/>
                        <a:t> your partner – What would be the most important evaluative criteria for your performance task?</a:t>
                      </a:r>
                      <a:endParaRPr lang="en-US" sz="2600" dirty="0" smtClean="0"/>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7091"/>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923443" y="5649800"/>
            <a:ext cx="855322" cy="932688"/>
          </a:xfrm>
          <a:prstGeom prst="rect">
            <a:avLst/>
          </a:prstGeom>
          <a:noFill/>
          <a:ln w="9525">
            <a:noFill/>
            <a:miter lim="800000"/>
            <a:headEnd/>
            <a:tailEnd/>
          </a:ln>
        </p:spPr>
      </p:pic>
      <p:sp>
        <p:nvSpPr>
          <p:cNvPr id="4" name="Rectangle 3"/>
          <p:cNvSpPr/>
          <p:nvPr/>
        </p:nvSpPr>
        <p:spPr>
          <a:xfrm>
            <a:off x="5878089" y="5627831"/>
            <a:ext cx="918393" cy="369332"/>
          </a:xfrm>
          <a:prstGeom prst="rect">
            <a:avLst/>
          </a:prstGeom>
        </p:spPr>
        <p:txBody>
          <a:bodyPr wrap="none">
            <a:spAutoFit/>
          </a:bodyPr>
          <a:lstStyle/>
          <a:p>
            <a:pPr algn="ctr">
              <a:buFont typeface="Arial" charset="0"/>
              <a:buNone/>
            </a:pPr>
            <a:r>
              <a:rPr lang="en-US" dirty="0" smtClean="0"/>
              <a:t>Page 23</a:t>
            </a:r>
            <a:endParaRPr lang="en-US" i="1" dirty="0">
              <a:hlinkClick r:id="rId5"/>
            </a:endParaRPr>
          </a:p>
        </p:txBody>
      </p:sp>
      <p:pic>
        <p:nvPicPr>
          <p:cNvPr id="9" name="Picture 10" descr="discussion 2.png"/>
          <p:cNvPicPr>
            <a:picLocks noChangeAspect="1" noChangeArrowheads="1"/>
          </p:cNvPicPr>
          <p:nvPr/>
        </p:nvPicPr>
        <p:blipFill>
          <a:blip r:embed="rId6" cstate="print"/>
          <a:srcRect/>
          <a:stretch>
            <a:fillRect/>
          </a:stretch>
        </p:blipFill>
        <p:spPr bwMode="auto">
          <a:xfrm>
            <a:off x="3595182" y="5499673"/>
            <a:ext cx="1426243" cy="1358327"/>
          </a:xfrm>
          <a:prstGeom prst="rect">
            <a:avLst/>
          </a:prstGeom>
          <a:noFill/>
          <a:ln w="9525">
            <a:noFill/>
            <a:miter lim="800000"/>
            <a:headEnd/>
            <a:tailEnd/>
          </a:ln>
        </p:spPr>
      </p:pic>
      <p:sp>
        <p:nvSpPr>
          <p:cNvPr id="6" name="Footer Placeholder 5"/>
          <p:cNvSpPr>
            <a:spLocks noGrp="1"/>
          </p:cNvSpPr>
          <p:nvPr>
            <p:ph type="ftr" sz="quarter" idx="10"/>
          </p:nvPr>
        </p:nvSpPr>
        <p:spPr/>
        <p:txBody>
          <a:bodyPr/>
          <a:lstStyle/>
          <a:p>
            <a:r>
              <a:rPr lang="en-US" dirty="0" smtClean="0"/>
              <a:t> </a:t>
            </a:r>
            <a:endParaRPr lang="en-US" dirty="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6535" y="5311363"/>
            <a:ext cx="1371600" cy="1371600"/>
          </a:xfrm>
          <a:prstGeom prst="rect">
            <a:avLst/>
          </a:prstGeom>
        </p:spPr>
      </p:pic>
      <p:sp>
        <p:nvSpPr>
          <p:cNvPr id="12" name="TextBox 11"/>
          <p:cNvSpPr txBox="1"/>
          <p:nvPr/>
        </p:nvSpPr>
        <p:spPr>
          <a:xfrm>
            <a:off x="6820292" y="5618536"/>
            <a:ext cx="1362270" cy="369332"/>
          </a:xfrm>
          <a:prstGeom prst="rect">
            <a:avLst/>
          </a:prstGeom>
          <a:noFill/>
        </p:spPr>
        <p:txBody>
          <a:bodyPr wrap="square" rtlCol="0">
            <a:spAutoFit/>
          </a:bodyPr>
          <a:lstStyle/>
          <a:p>
            <a:r>
              <a:rPr lang="en-US" dirty="0" smtClean="0"/>
              <a:t>Page 34</a:t>
            </a:r>
            <a:endParaRPr lang="en-US" dirty="0"/>
          </a:p>
        </p:txBody>
      </p:sp>
    </p:spTree>
    <p:extLst>
      <p:ext uri="{BB962C8B-B14F-4D97-AF65-F5344CB8AC3E}">
        <p14:creationId xmlns:p14="http://schemas.microsoft.com/office/powerpoint/2010/main" val="2805630318"/>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69</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1944117263"/>
              </p:ext>
            </p:extLst>
          </p:nvPr>
        </p:nvGraphicFramePr>
        <p:xfrm>
          <a:off x="-1" y="715654"/>
          <a:ext cx="8474927" cy="510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909234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7</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1517336507"/>
              </p:ext>
            </p:extLst>
          </p:nvPr>
        </p:nvGraphicFramePr>
        <p:xfrm>
          <a:off x="-1" y="715654"/>
          <a:ext cx="8474927" cy="510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5</a:t>
            </a:r>
          </a:p>
        </p:txBody>
      </p:sp>
      <p:sp>
        <p:nvSpPr>
          <p:cNvPr id="4" name="Text Placeholder 3"/>
          <p:cNvSpPr>
            <a:spLocks noGrp="1"/>
          </p:cNvSpPr>
          <p:nvPr>
            <p:ph type="body" idx="1"/>
          </p:nvPr>
        </p:nvSpPr>
        <p:spPr>
          <a:xfrm>
            <a:off x="623888" y="4257858"/>
            <a:ext cx="7886700" cy="443198"/>
          </a:xfrm>
        </p:spPr>
        <p:txBody>
          <a:bodyPr/>
          <a:lstStyle/>
          <a:p>
            <a:pPr marL="396875" indent="-396875"/>
            <a:r>
              <a:rPr lang="en-US" sz="3200" dirty="0" smtClean="0">
                <a:solidFill>
                  <a:schemeClr val="tx1"/>
                </a:solidFill>
              </a:rPr>
              <a:t>Stage 3: Designing Learning</a:t>
            </a:r>
            <a:endParaRPr lang="en-US" sz="3200" dirty="0">
              <a:solidFill>
                <a:schemeClr val="tx1"/>
              </a:solidFill>
            </a:endParaRP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70</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623888" y="4801083"/>
            <a:ext cx="855322" cy="932688"/>
          </a:xfrm>
          <a:prstGeom prst="rect">
            <a:avLst/>
          </a:prstGeom>
          <a:noFill/>
          <a:ln w="9525">
            <a:noFill/>
            <a:miter lim="800000"/>
            <a:headEnd/>
            <a:tailEnd/>
          </a:ln>
        </p:spPr>
      </p:pic>
      <p:sp>
        <p:nvSpPr>
          <p:cNvPr id="3" name="TextBox 2"/>
          <p:cNvSpPr txBox="1"/>
          <p:nvPr/>
        </p:nvSpPr>
        <p:spPr>
          <a:xfrm>
            <a:off x="577588" y="4801083"/>
            <a:ext cx="1088571" cy="369332"/>
          </a:xfrm>
          <a:prstGeom prst="rect">
            <a:avLst/>
          </a:prstGeom>
          <a:noFill/>
        </p:spPr>
        <p:txBody>
          <a:bodyPr wrap="square" rtlCol="0">
            <a:spAutoFit/>
          </a:bodyPr>
          <a:lstStyle/>
          <a:p>
            <a:r>
              <a:rPr lang="en-US" dirty="0" smtClean="0"/>
              <a:t>Page 26</a:t>
            </a:r>
            <a:endParaRPr lang="en-US" dirty="0"/>
          </a:p>
        </p:txBody>
      </p:sp>
    </p:spTree>
    <p:extLst>
      <p:ext uri="{BB962C8B-B14F-4D97-AF65-F5344CB8AC3E}">
        <p14:creationId xmlns:p14="http://schemas.microsoft.com/office/powerpoint/2010/main" val="1712463937"/>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209876" y="1337472"/>
            <a:ext cx="8327572" cy="4047262"/>
          </a:xfrm>
        </p:spPr>
        <p:txBody>
          <a:bodyPr/>
          <a:lstStyle/>
          <a:p>
            <a:pPr marL="274320" indent="0">
              <a:spcBef>
                <a:spcPts val="0"/>
              </a:spcBef>
              <a:buFontTx/>
              <a:buNone/>
              <a:defRPr/>
            </a:pPr>
            <a:r>
              <a:rPr lang="en-US" sz="3000" dirty="0" smtClean="0">
                <a:solidFill>
                  <a:schemeClr val="accent3"/>
                </a:solidFill>
              </a:rPr>
              <a:t>Instructional activities </a:t>
            </a:r>
            <a:r>
              <a:rPr lang="en-US" sz="3000" dirty="0" smtClean="0">
                <a:solidFill>
                  <a:schemeClr val="tx1"/>
                </a:solidFill>
              </a:rPr>
              <a:t>are designed </a:t>
            </a:r>
            <a:r>
              <a:rPr lang="en-US" sz="3000" i="1" dirty="0" smtClean="0">
                <a:solidFill>
                  <a:schemeClr val="tx1"/>
                </a:solidFill>
              </a:rPr>
              <a:t>after </a:t>
            </a:r>
            <a:r>
              <a:rPr lang="en-US" sz="3000" dirty="0" smtClean="0">
                <a:solidFill>
                  <a:schemeClr val="tx1"/>
                </a:solidFill>
              </a:rPr>
              <a:t>identifying desired results and determining acceptable evidence. Instructional activities include:</a:t>
            </a:r>
          </a:p>
          <a:p>
            <a:pPr marL="640080">
              <a:spcBef>
                <a:spcPct val="50000"/>
              </a:spcBef>
              <a:defRPr/>
            </a:pPr>
            <a:r>
              <a:rPr lang="en-US" sz="2800" dirty="0" smtClean="0">
                <a:solidFill>
                  <a:schemeClr val="accent3"/>
                </a:solidFill>
              </a:rPr>
              <a:t>Pre-assessments</a:t>
            </a:r>
          </a:p>
          <a:p>
            <a:pPr marL="640080">
              <a:spcBef>
                <a:spcPct val="50000"/>
              </a:spcBef>
              <a:defRPr/>
            </a:pPr>
            <a:r>
              <a:rPr lang="en-US" sz="2800" dirty="0" smtClean="0">
                <a:solidFill>
                  <a:schemeClr val="accent3"/>
                </a:solidFill>
              </a:rPr>
              <a:t>Learning progression toward goals of unit</a:t>
            </a:r>
          </a:p>
          <a:p>
            <a:pPr marL="640080">
              <a:spcBef>
                <a:spcPct val="50000"/>
              </a:spcBef>
              <a:defRPr/>
            </a:pPr>
            <a:r>
              <a:rPr lang="en-US" sz="2800" dirty="0" smtClean="0">
                <a:solidFill>
                  <a:schemeClr val="accent3"/>
                </a:solidFill>
              </a:rPr>
              <a:t>Progress monitoring</a:t>
            </a:r>
          </a:p>
          <a:p>
            <a:pPr marL="640080">
              <a:spcBef>
                <a:spcPct val="50000"/>
              </a:spcBef>
              <a:defRPr/>
            </a:pPr>
            <a:r>
              <a:rPr lang="en-US" sz="2800" dirty="0" smtClean="0"/>
              <a:t>UDL supports</a:t>
            </a:r>
            <a:r>
              <a:rPr lang="en-US" sz="2800" dirty="0" smtClean="0">
                <a:solidFill>
                  <a:schemeClr val="tx1"/>
                </a:solidFill>
              </a:rPr>
              <a:t> to ensure that all students will reach the desired outcomes</a:t>
            </a:r>
            <a:endParaRPr lang="en-US" b="1" dirty="0" smtClean="0"/>
          </a:p>
        </p:txBody>
      </p:sp>
      <p:sp>
        <p:nvSpPr>
          <p:cNvPr id="40962" name="Rectangle 2"/>
          <p:cNvSpPr>
            <a:spLocks noGrp="1" noChangeArrowheads="1"/>
          </p:cNvSpPr>
          <p:nvPr>
            <p:ph type="title"/>
          </p:nvPr>
        </p:nvSpPr>
        <p:spPr/>
        <p:txBody>
          <a:bodyPr/>
          <a:lstStyle/>
          <a:p>
            <a:r>
              <a:rPr sz="4400" dirty="0" smtClean="0"/>
              <a:t>Stage 3 – Learning Plan</a:t>
            </a:r>
          </a:p>
        </p:txBody>
      </p:sp>
      <p:sp>
        <p:nvSpPr>
          <p:cNvPr id="4" name="Slide Number Placeholder 3"/>
          <p:cNvSpPr>
            <a:spLocks noGrp="1"/>
          </p:cNvSpPr>
          <p:nvPr>
            <p:ph type="sldNum" sz="quarter" idx="11"/>
          </p:nvPr>
        </p:nvSpPr>
        <p:spPr>
          <a:prstGeom prst="rect">
            <a:avLst/>
          </a:prstGeom>
        </p:spPr>
        <p:txBody>
          <a:bodyPr/>
          <a:lstStyle/>
          <a:p>
            <a:pPr>
              <a:defRPr/>
            </a:pPr>
            <a:fld id="{24AACE3D-219E-40E6-BD7D-B0BC85E8DA27}" type="slidenum">
              <a:rPr lang="en-US" smtClean="0"/>
              <a:pPr>
                <a:defRPr/>
              </a:pPr>
              <a:t>71</a:t>
            </a:fld>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712835578"/>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US" sz="4000" dirty="0" smtClean="0"/>
              <a:t>Stage 3 Template: Learning Plan</a:t>
            </a:r>
          </a:p>
        </p:txBody>
      </p:sp>
      <p:sp>
        <p:nvSpPr>
          <p:cNvPr id="5" name="Slide Number Placeholder 4"/>
          <p:cNvSpPr>
            <a:spLocks noGrp="1"/>
          </p:cNvSpPr>
          <p:nvPr>
            <p:ph type="sldNum" sz="quarter" idx="11"/>
          </p:nvPr>
        </p:nvSpPr>
        <p:spPr/>
        <p:txBody>
          <a:bodyPr/>
          <a:lstStyle/>
          <a:p>
            <a:fld id="{3DDEEB67-21FA-4246-A5F1-85945CB0DDA9}" type="slidenum">
              <a:rPr lang="en-US" smtClean="0"/>
              <a:pPr/>
              <a:t>72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01850722"/>
              </p:ext>
            </p:extLst>
          </p:nvPr>
        </p:nvGraphicFramePr>
        <p:xfrm>
          <a:off x="400050" y="1064302"/>
          <a:ext cx="8362950" cy="4157274"/>
        </p:xfrm>
        <a:graphic>
          <a:graphicData uri="http://schemas.openxmlformats.org/drawingml/2006/table">
            <a:tbl>
              <a:tblPr firstRow="1" firstCol="1" bandRow="1">
                <a:tableStyleId>{F5AB1C69-6EDB-4FF4-983F-18BD219EF322}</a:tableStyleId>
              </a:tblPr>
              <a:tblGrid>
                <a:gridCol w="8362950"/>
              </a:tblGrid>
              <a:tr h="423474">
                <a:tc>
                  <a:txBody>
                    <a:bodyPr/>
                    <a:lstStyle/>
                    <a:p>
                      <a:pPr>
                        <a:spcBef>
                          <a:spcPts val="600"/>
                        </a:spcBef>
                        <a:spcAft>
                          <a:spcPts val="600"/>
                        </a:spcAft>
                      </a:pPr>
                      <a:r>
                        <a:rPr lang="en-US" sz="2000" dirty="0" smtClean="0"/>
                        <a:t>  Stage 3 Learning Plan</a:t>
                      </a:r>
                      <a:endParaRPr lang="en-US" sz="2000" dirty="0"/>
                    </a:p>
                  </a:txBody>
                  <a:tcPr marL="17883" marR="17883" marT="0" marB="0">
                    <a:solidFill>
                      <a:schemeClr val="accent4">
                        <a:lumMod val="75000"/>
                      </a:schemeClr>
                    </a:solidFill>
                  </a:tcPr>
                </a:tc>
              </a:tr>
              <a:tr h="2811825">
                <a:tc>
                  <a:txBody>
                    <a:bodyPr/>
                    <a:lstStyle/>
                    <a:p>
                      <a:pPr>
                        <a:spcBef>
                          <a:spcPts val="1200"/>
                        </a:spcBef>
                      </a:pPr>
                      <a:r>
                        <a:rPr lang="en-US" sz="2000" dirty="0" smtClean="0">
                          <a:solidFill>
                            <a:schemeClr val="tx1"/>
                          </a:solidFill>
                        </a:rPr>
                        <a:t> Summary of Key Learning Events and Instruction</a:t>
                      </a:r>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p>
                      <a:pPr>
                        <a:spcBef>
                          <a:spcPts val="600"/>
                        </a:spcBef>
                      </a:pPr>
                      <a:endParaRPr lang="en-US" sz="2000" dirty="0" smtClean="0"/>
                    </a:p>
                  </a:txBody>
                  <a:tcPr marL="17883" marR="17883" marT="0" marB="0">
                    <a:solidFill>
                      <a:schemeClr val="accent5">
                        <a:lumMod val="40000"/>
                        <a:lumOff val="60000"/>
                      </a:schemeClr>
                    </a:solidFill>
                  </a:tcPr>
                </a:tc>
              </a:tr>
            </a:tbl>
          </a:graphicData>
        </a:graphic>
      </p:graphicFrame>
      <p:sp>
        <p:nvSpPr>
          <p:cNvPr id="14" name="Footer Placeholder 13"/>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404615272"/>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3915" y="865780"/>
            <a:ext cx="8632371" cy="5096780"/>
          </a:xfrm>
        </p:spPr>
        <p:txBody>
          <a:bodyPr/>
          <a:lstStyle/>
          <a:p>
            <a:pPr>
              <a:lnSpc>
                <a:spcPct val="80000"/>
              </a:lnSpc>
            </a:pPr>
            <a:r>
              <a:rPr lang="en-CA" sz="3000" dirty="0" smtClean="0"/>
              <a:t>Teachers</a:t>
            </a:r>
          </a:p>
          <a:p>
            <a:pPr lvl="1">
              <a:lnSpc>
                <a:spcPct val="80000"/>
              </a:lnSpc>
            </a:pPr>
            <a:r>
              <a:rPr lang="en-CA" sz="2600" dirty="0" smtClean="0"/>
              <a:t>plan </a:t>
            </a:r>
            <a:r>
              <a:rPr lang="en-CA" sz="2600" dirty="0"/>
              <a:t>assessment concurrently and integrate it </a:t>
            </a:r>
            <a:r>
              <a:rPr lang="en-CA" sz="2600" dirty="0" smtClean="0"/>
              <a:t>into the curriculum seamlessly </a:t>
            </a:r>
            <a:r>
              <a:rPr lang="en-CA" sz="2600" dirty="0"/>
              <a:t>with instruction;</a:t>
            </a:r>
          </a:p>
          <a:p>
            <a:pPr lvl="1">
              <a:lnSpc>
                <a:spcPct val="80000"/>
              </a:lnSpc>
            </a:pPr>
            <a:r>
              <a:rPr lang="en-CA" sz="2600" dirty="0" smtClean="0"/>
              <a:t>gather </a:t>
            </a:r>
            <a:r>
              <a:rPr lang="en-CA" sz="2600" dirty="0"/>
              <a:t>information about student learning before, during, and at or near the end of a period of instruction, using a variety of assessment strategies and tools;</a:t>
            </a:r>
          </a:p>
          <a:p>
            <a:pPr lvl="1">
              <a:lnSpc>
                <a:spcPct val="80000"/>
              </a:lnSpc>
            </a:pPr>
            <a:r>
              <a:rPr lang="en-CA" sz="2600" dirty="0"/>
              <a:t>use assessment to inform instruction, guide next steps, and help students monitor their progress towards achieving their learning goals;</a:t>
            </a:r>
          </a:p>
          <a:p>
            <a:pPr lvl="1">
              <a:lnSpc>
                <a:spcPct val="80000"/>
              </a:lnSpc>
            </a:pPr>
            <a:r>
              <a:rPr lang="en-CA" sz="2600" dirty="0" smtClean="0"/>
              <a:t>analyze </a:t>
            </a:r>
            <a:r>
              <a:rPr lang="en-CA" sz="2600" dirty="0"/>
              <a:t>and interpret evidence of </a:t>
            </a:r>
            <a:r>
              <a:rPr lang="en-CA" sz="2600" dirty="0" smtClean="0"/>
              <a:t>learning;</a:t>
            </a:r>
            <a:endParaRPr lang="en-CA" sz="2600" dirty="0"/>
          </a:p>
          <a:p>
            <a:pPr lvl="1">
              <a:lnSpc>
                <a:spcPct val="80000"/>
              </a:lnSpc>
            </a:pPr>
            <a:r>
              <a:rPr lang="en-CA" sz="2600" dirty="0"/>
              <a:t>give and receive specific and timely descriptive feedback about student learning</a:t>
            </a:r>
            <a:r>
              <a:rPr lang="en-CA" sz="2600" dirty="0" smtClean="0"/>
              <a:t>; and</a:t>
            </a:r>
            <a:endParaRPr lang="en-CA" sz="2600" dirty="0"/>
          </a:p>
          <a:p>
            <a:pPr lvl="1">
              <a:lnSpc>
                <a:spcPct val="80000"/>
              </a:lnSpc>
            </a:pPr>
            <a:r>
              <a:rPr lang="en-CA" sz="2600" dirty="0"/>
              <a:t>help students </a:t>
            </a:r>
            <a:r>
              <a:rPr lang="en-CA" sz="2600" dirty="0" smtClean="0"/>
              <a:t>develop </a:t>
            </a:r>
            <a:r>
              <a:rPr lang="en-CA" sz="2600" dirty="0"/>
              <a:t>skills of peer and self-assessment.</a:t>
            </a:r>
          </a:p>
          <a:p>
            <a:endParaRPr lang="en-US" sz="2400" dirty="0"/>
          </a:p>
        </p:txBody>
      </p:sp>
      <p:sp>
        <p:nvSpPr>
          <p:cNvPr id="3" name="Title 2"/>
          <p:cNvSpPr>
            <a:spLocks noGrp="1"/>
          </p:cNvSpPr>
          <p:nvPr>
            <p:ph type="title"/>
          </p:nvPr>
        </p:nvSpPr>
        <p:spPr>
          <a:xfrm>
            <a:off x="220762" y="199991"/>
            <a:ext cx="8542238" cy="656352"/>
          </a:xfrm>
        </p:spPr>
        <p:txBody>
          <a:bodyPr>
            <a:noAutofit/>
          </a:bodyPr>
          <a:lstStyle/>
          <a:p>
            <a:r>
              <a:rPr lang="en-US" sz="4000" dirty="0" smtClean="0"/>
              <a:t>Formative Assessment is in the Learning Plan</a:t>
            </a:r>
            <a:endParaRPr lang="en-US" sz="4000" dirty="0"/>
          </a:p>
        </p:txBody>
      </p:sp>
      <p:sp>
        <p:nvSpPr>
          <p:cNvPr id="5" name="Slide Number Placeholder 4"/>
          <p:cNvSpPr>
            <a:spLocks noGrp="1"/>
          </p:cNvSpPr>
          <p:nvPr>
            <p:ph type="sldNum" sz="quarter" idx="11"/>
          </p:nvPr>
        </p:nvSpPr>
        <p:spPr/>
        <p:txBody>
          <a:bodyPr/>
          <a:lstStyle/>
          <a:p>
            <a:pPr>
              <a:defRPr/>
            </a:pPr>
            <a:fld id="{89B261EF-24E7-4286-97C7-81257D0A83CF}" type="slidenum">
              <a:rPr lang="en-US" smtClean="0"/>
              <a:pPr>
                <a:defRPr/>
              </a:pPr>
              <a:t>73</a:t>
            </a:fld>
            <a:endParaRPr lang="en-US" dirty="0"/>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92273451"/>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415" y="228600"/>
            <a:ext cx="8153400" cy="1066800"/>
          </a:xfrm>
        </p:spPr>
        <p:txBody>
          <a:bodyPr>
            <a:noAutofit/>
          </a:bodyPr>
          <a:lstStyle/>
          <a:p>
            <a:r>
              <a:rPr lang="en-US" sz="4000" dirty="0" smtClean="0"/>
              <a:t>Four Attributes of Formative Assessment (SBAC)</a:t>
            </a:r>
            <a:endParaRPr lang="en-US" sz="4000" dirty="0"/>
          </a:p>
        </p:txBody>
      </p:sp>
      <p:sp>
        <p:nvSpPr>
          <p:cNvPr id="5" name="Slide Number Placeholder 4"/>
          <p:cNvSpPr>
            <a:spLocks noGrp="1"/>
          </p:cNvSpPr>
          <p:nvPr>
            <p:ph type="sldNum" sz="quarter" idx="11"/>
          </p:nvPr>
        </p:nvSpPr>
        <p:spPr/>
        <p:txBody>
          <a:bodyPr/>
          <a:lstStyle/>
          <a:p>
            <a:pPr>
              <a:defRPr/>
            </a:pPr>
            <a:fld id="{3DDEEB67-21FA-4246-A5F1-85945CB0DDA9}" type="slidenum">
              <a:rPr lang="en-US" smtClean="0"/>
              <a:pPr>
                <a:defRPr/>
              </a:pPr>
              <a:t>74</a:t>
            </a:fld>
            <a:endParaRPr lang="en-US" dirty="0"/>
          </a:p>
        </p:txBody>
      </p:sp>
      <p:graphicFrame>
        <p:nvGraphicFramePr>
          <p:cNvPr id="2" name="Diagram 1"/>
          <p:cNvGraphicFramePr/>
          <p:nvPr>
            <p:extLst>
              <p:ext uri="{D42A27DB-BD31-4B8C-83A1-F6EECF244321}">
                <p14:modId xmlns:p14="http://schemas.microsoft.com/office/powerpoint/2010/main" val="3477020030"/>
              </p:ext>
            </p:extLst>
          </p:nvPr>
        </p:nvGraphicFramePr>
        <p:xfrm>
          <a:off x="919841" y="1092199"/>
          <a:ext cx="7048500" cy="461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272421670"/>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177263" y="153652"/>
            <a:ext cx="8153400" cy="1066800"/>
          </a:xfrm>
        </p:spPr>
        <p:txBody>
          <a:bodyPr>
            <a:noAutofit/>
          </a:bodyPr>
          <a:lstStyle/>
          <a:p>
            <a:r>
              <a:rPr lang="en-US" sz="4000" dirty="0" smtClean="0"/>
              <a:t>Activity 5:</a:t>
            </a:r>
            <a:br>
              <a:rPr lang="en-US" sz="4000" dirty="0" smtClean="0"/>
            </a:br>
            <a:r>
              <a:rPr lang="en-US" sz="4000" dirty="0" smtClean="0"/>
              <a:t>The Learning Plan</a:t>
            </a:r>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75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66431076"/>
              </p:ext>
            </p:extLst>
          </p:nvPr>
        </p:nvGraphicFramePr>
        <p:xfrm>
          <a:off x="768096" y="1469628"/>
          <a:ext cx="7363968" cy="3910343"/>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363968"/>
              </a:tblGrid>
              <a:tr h="389442">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5: The Learning Plan</a:t>
                      </a:r>
                      <a:endParaRPr lang="en-US" sz="2400" kern="1200" dirty="0" smtClean="0">
                        <a:solidFill>
                          <a:schemeClr val="bg1"/>
                        </a:solidFill>
                        <a:effectLst/>
                        <a:latin typeface="+mn-lt"/>
                        <a:ea typeface="+mn-ea"/>
                        <a:cs typeface="+mn-cs"/>
                      </a:endParaRPr>
                    </a:p>
                  </a:txBody>
                  <a:tcPr marT="45712" marB="45712" horzOverflow="overflow"/>
                </a:tc>
              </a:tr>
              <a:tr h="3453159">
                <a:tc>
                  <a:txBody>
                    <a:bodyPr/>
                    <a:lstStyle/>
                    <a:p>
                      <a:pPr marL="228600" marR="0" lvl="0" indent="-228600" algn="l" defTabSz="914363"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400" b="1" kern="1200" dirty="0" smtClean="0">
                          <a:solidFill>
                            <a:schemeClr val="dk1"/>
                          </a:solidFill>
                          <a:effectLst/>
                          <a:latin typeface="+mn-lt"/>
                          <a:ea typeface="+mn-ea"/>
                          <a:cs typeface="+mn-cs"/>
                        </a:rPr>
                        <a:t>Review: </a:t>
                      </a:r>
                      <a:r>
                        <a:rPr lang="en-US" sz="2400" dirty="0" smtClean="0"/>
                        <a:t>Look at the</a:t>
                      </a:r>
                      <a:r>
                        <a:rPr lang="en-US" sz="2400" baseline="0" dirty="0" smtClean="0"/>
                        <a:t> learning plan for your model unit. </a:t>
                      </a:r>
                    </a:p>
                    <a:p>
                      <a:pPr marL="914381" marR="0" lvl="2" indent="-457200" algn="l" defTabSz="914363"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400" baseline="0" dirty="0" smtClean="0"/>
                        <a:t>Can you trace a path from learning goals to the performance task?</a:t>
                      </a:r>
                    </a:p>
                    <a:p>
                      <a:pPr marL="971532" marR="0" lvl="1" indent="-51435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aseline="0" dirty="0" smtClean="0"/>
                    </a:p>
                    <a:p>
                      <a:pPr marL="228600" marR="0" lvl="0" indent="-228600" algn="l" defTabSz="9143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baseline="0" dirty="0" smtClean="0"/>
                        <a:t>Do: </a:t>
                      </a:r>
                      <a:r>
                        <a:rPr lang="en-US" sz="2400" b="0" baseline="0" dirty="0" smtClean="0"/>
                        <a:t>Identify 4–5 key steps that you would have to include in a learning plan in order for students to be successful on the performance task</a:t>
                      </a:r>
                      <a:r>
                        <a:rPr lang="en-US" sz="2800" b="0" baseline="0" dirty="0" smtClean="0"/>
                        <a:t>. </a:t>
                      </a:r>
                      <a:endParaRPr lang="en-US" sz="2800" b="1" dirty="0" smtClean="0"/>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774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132619" y="5086831"/>
            <a:ext cx="855322" cy="932688"/>
          </a:xfrm>
          <a:prstGeom prst="rect">
            <a:avLst/>
          </a:prstGeom>
          <a:noFill/>
          <a:ln w="9525">
            <a:noFill/>
            <a:miter lim="800000"/>
            <a:headEnd/>
            <a:tailEnd/>
          </a:ln>
        </p:spPr>
      </p:pic>
      <p:sp>
        <p:nvSpPr>
          <p:cNvPr id="4" name="Rectangle 3"/>
          <p:cNvSpPr/>
          <p:nvPr/>
        </p:nvSpPr>
        <p:spPr>
          <a:xfrm>
            <a:off x="5069548" y="5086831"/>
            <a:ext cx="918393" cy="369332"/>
          </a:xfrm>
          <a:prstGeom prst="rect">
            <a:avLst/>
          </a:prstGeom>
        </p:spPr>
        <p:txBody>
          <a:bodyPr wrap="none">
            <a:spAutoFit/>
          </a:bodyPr>
          <a:lstStyle/>
          <a:p>
            <a:pPr algn="ctr">
              <a:buFont typeface="Arial" charset="0"/>
              <a:buNone/>
            </a:pPr>
            <a:r>
              <a:rPr lang="en-US" dirty="0" smtClean="0"/>
              <a:t>Page 26</a:t>
            </a:r>
            <a:endParaRPr lang="en-US" i="1" dirty="0">
              <a:hlinkClick r:id="rId5"/>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9296" y="4779658"/>
            <a:ext cx="1371600" cy="1371600"/>
          </a:xfrm>
          <a:prstGeom prst="rect">
            <a:avLst/>
          </a:prstGeom>
        </p:spPr>
      </p:pic>
      <p:sp>
        <p:nvSpPr>
          <p:cNvPr id="11" name="TextBox 10"/>
          <p:cNvSpPr txBox="1"/>
          <p:nvPr/>
        </p:nvSpPr>
        <p:spPr>
          <a:xfrm>
            <a:off x="6633053" y="5086831"/>
            <a:ext cx="1362270" cy="369332"/>
          </a:xfrm>
          <a:prstGeom prst="rect">
            <a:avLst/>
          </a:prstGeom>
          <a:noFill/>
        </p:spPr>
        <p:txBody>
          <a:bodyPr wrap="square" rtlCol="0">
            <a:spAutoFit/>
          </a:bodyPr>
          <a:lstStyle/>
          <a:p>
            <a:r>
              <a:rPr lang="en-US" dirty="0" smtClean="0"/>
              <a:t>Page 34</a:t>
            </a:r>
            <a:endParaRPr lang="en-US" dirty="0"/>
          </a:p>
        </p:txBody>
      </p:sp>
    </p:spTree>
    <p:extLst>
      <p:ext uri="{BB962C8B-B14F-4D97-AF65-F5344CB8AC3E}">
        <p14:creationId xmlns:p14="http://schemas.microsoft.com/office/powerpoint/2010/main" val="1076481263"/>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232924" y="97536"/>
            <a:ext cx="8382000" cy="1049972"/>
          </a:xfrm>
        </p:spPr>
        <p:txBody>
          <a:bodyPr>
            <a:normAutofit/>
          </a:bodyPr>
          <a:lstStyle/>
          <a:p>
            <a:r>
              <a:rPr lang="en-US" sz="4000"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76</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1707410059"/>
              </p:ext>
            </p:extLst>
          </p:nvPr>
        </p:nvGraphicFramePr>
        <p:xfrm>
          <a:off x="-1" y="715654"/>
          <a:ext cx="8474927" cy="510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2198446"/>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6</a:t>
            </a:r>
          </a:p>
        </p:txBody>
      </p:sp>
      <p:sp>
        <p:nvSpPr>
          <p:cNvPr id="4" name="Text Placeholder 3"/>
          <p:cNvSpPr>
            <a:spLocks noGrp="1"/>
          </p:cNvSpPr>
          <p:nvPr>
            <p:ph type="body" idx="1"/>
          </p:nvPr>
        </p:nvSpPr>
        <p:spPr>
          <a:xfrm>
            <a:off x="623888" y="4257858"/>
            <a:ext cx="7886700" cy="443198"/>
          </a:xfrm>
        </p:spPr>
        <p:txBody>
          <a:bodyPr/>
          <a:lstStyle/>
          <a:p>
            <a:r>
              <a:rPr lang="en-US" sz="3200" dirty="0" smtClean="0"/>
              <a:t>Supporting Teachers in Unit Design</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77</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623888" y="4762016"/>
            <a:ext cx="855322" cy="932688"/>
          </a:xfrm>
          <a:prstGeom prst="rect">
            <a:avLst/>
          </a:prstGeom>
          <a:noFill/>
          <a:ln w="9525">
            <a:noFill/>
            <a:miter lim="800000"/>
            <a:headEnd/>
            <a:tailEnd/>
          </a:ln>
        </p:spPr>
      </p:pic>
      <p:sp>
        <p:nvSpPr>
          <p:cNvPr id="9" name="TextBox 8"/>
          <p:cNvSpPr txBox="1"/>
          <p:nvPr/>
        </p:nvSpPr>
        <p:spPr>
          <a:xfrm>
            <a:off x="601385" y="4734552"/>
            <a:ext cx="972771" cy="369332"/>
          </a:xfrm>
          <a:prstGeom prst="rect">
            <a:avLst/>
          </a:prstGeom>
          <a:noFill/>
        </p:spPr>
        <p:txBody>
          <a:bodyPr wrap="square" rtlCol="0">
            <a:spAutoFit/>
          </a:bodyPr>
          <a:lstStyle/>
          <a:p>
            <a:r>
              <a:rPr lang="en-US" dirty="0" smtClean="0"/>
              <a:t>Page 28</a:t>
            </a:r>
            <a:endParaRPr lang="en-US" dirty="0"/>
          </a:p>
        </p:txBody>
      </p:sp>
    </p:spTree>
    <p:extLst>
      <p:ext uri="{BB962C8B-B14F-4D97-AF65-F5344CB8AC3E}">
        <p14:creationId xmlns:p14="http://schemas.microsoft.com/office/powerpoint/2010/main" val="3297464199"/>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p:txBody>
          <a:bodyPr/>
          <a:lstStyle/>
          <a:p>
            <a:r>
              <a:rPr lang="en-US" sz="4400" dirty="0" smtClean="0"/>
              <a:t>Backward Design Review </a:t>
            </a:r>
            <a:endParaRPr sz="4400" dirty="0" smtClean="0"/>
          </a:p>
        </p:txBody>
      </p:sp>
      <p:sp>
        <p:nvSpPr>
          <p:cNvPr id="5" name="Slide Number Placeholder 4"/>
          <p:cNvSpPr>
            <a:spLocks noGrp="1"/>
          </p:cNvSpPr>
          <p:nvPr>
            <p:ph type="sldNum" sz="quarter" idx="11"/>
          </p:nvPr>
        </p:nvSpPr>
        <p:spPr/>
        <p:txBody>
          <a:bodyPr/>
          <a:lstStyle/>
          <a:p>
            <a:pPr>
              <a:defRPr/>
            </a:pPr>
            <a:fld id="{6E311A80-9CE7-44C4-9DD5-0719ED115C9A}" type="slidenum">
              <a:rPr lang="en-US" smtClean="0"/>
              <a:pPr>
                <a:defRPr/>
              </a:pPr>
              <a:t>78</a:t>
            </a:fld>
            <a:endParaRPr lang="en-US" dirty="0"/>
          </a:p>
        </p:txBody>
      </p:sp>
      <p:graphicFrame>
        <p:nvGraphicFramePr>
          <p:cNvPr id="6" name="Diagram 5"/>
          <p:cNvGraphicFramePr/>
          <p:nvPr>
            <p:extLst>
              <p:ext uri="{D42A27DB-BD31-4B8C-83A1-F6EECF244321}">
                <p14:modId xmlns:p14="http://schemas.microsoft.com/office/powerpoint/2010/main" val="2031254247"/>
              </p:ext>
            </p:extLst>
          </p:nvPr>
        </p:nvGraphicFramePr>
        <p:xfrm>
          <a:off x="182880" y="1086738"/>
          <a:ext cx="8802624"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669554449"/>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350" y="162066"/>
            <a:ext cx="7294626" cy="1049972"/>
          </a:xfrm>
        </p:spPr>
        <p:txBody>
          <a:bodyPr>
            <a:noAutofit/>
          </a:bodyPr>
          <a:lstStyle/>
          <a:p>
            <a:r>
              <a:rPr lang="en-US" sz="4000" dirty="0" smtClean="0"/>
              <a:t>Activity 6: </a:t>
            </a:r>
            <a:br>
              <a:rPr lang="en-US" sz="4000" dirty="0" smtClean="0"/>
            </a:br>
            <a:r>
              <a:rPr lang="en-US" sz="4000" dirty="0" smtClean="0"/>
              <a:t>Supporting Teachers in Unit </a:t>
            </a:r>
            <a:r>
              <a:rPr lang="en-US" dirty="0" smtClean="0"/>
              <a:t>Design</a:t>
            </a:r>
            <a:endParaRPr lang="en-US" sz="40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79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13343754"/>
              </p:ext>
            </p:extLst>
          </p:nvPr>
        </p:nvGraphicFramePr>
        <p:xfrm>
          <a:off x="259833" y="4410951"/>
          <a:ext cx="4991100" cy="1478280"/>
        </p:xfrm>
        <a:graphic>
          <a:graphicData uri="http://schemas.openxmlformats.org/drawingml/2006/table">
            <a:tbl>
              <a:tblPr firstRow="1" bandRow="1">
                <a:tableStyleId>{93296810-A885-4BE3-A3E7-6D5BEEA58F35}</a:tableStyleId>
              </a:tblPr>
              <a:tblGrid>
                <a:gridCol w="2495550"/>
                <a:gridCol w="2495550"/>
              </a:tblGrid>
              <a:tr h="322021">
                <a:tc>
                  <a:txBody>
                    <a:bodyPr/>
                    <a:lstStyle/>
                    <a:p>
                      <a:r>
                        <a:rPr lang="en-US" dirty="0" smtClean="0"/>
                        <a:t>Challenges</a:t>
                      </a:r>
                      <a:endParaRPr lang="en-US" dirty="0"/>
                    </a:p>
                  </a:txBody>
                  <a:tcPr/>
                </a:tc>
                <a:tc>
                  <a:txBody>
                    <a:bodyPr/>
                    <a:lstStyle/>
                    <a:p>
                      <a:r>
                        <a:rPr lang="en-US" dirty="0" smtClean="0"/>
                        <a:t>Supports</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65375404"/>
              </p:ext>
            </p:extLst>
          </p:nvPr>
        </p:nvGraphicFramePr>
        <p:xfrm>
          <a:off x="478536" y="1403725"/>
          <a:ext cx="8284464" cy="274316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284464"/>
              </a:tblGrid>
              <a:tr h="327184">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lang="en-US" sz="2400" kern="1200" dirty="0" smtClean="0">
                          <a:solidFill>
                            <a:schemeClr val="bg1"/>
                          </a:solidFill>
                          <a:effectLst/>
                          <a:latin typeface="+mn-lt"/>
                          <a:ea typeface="+mn-ea"/>
                          <a:cs typeface="+mn-cs"/>
                        </a:rPr>
                        <a:t>Activity 6: Supporting Teachers in Unit</a:t>
                      </a:r>
                      <a:r>
                        <a:rPr lang="en-US" sz="2400" kern="1200" baseline="0" dirty="0" smtClean="0">
                          <a:solidFill>
                            <a:schemeClr val="bg1"/>
                          </a:solidFill>
                          <a:effectLst/>
                          <a:latin typeface="+mn-lt"/>
                          <a:ea typeface="+mn-ea"/>
                          <a:cs typeface="+mn-cs"/>
                        </a:rPr>
                        <a:t> Design</a:t>
                      </a:r>
                      <a:endParaRPr lang="en-US" sz="2400" kern="1200" dirty="0" smtClean="0">
                        <a:solidFill>
                          <a:schemeClr val="bg1"/>
                        </a:solidFill>
                        <a:effectLst/>
                        <a:latin typeface="+mn-lt"/>
                        <a:ea typeface="+mn-ea"/>
                        <a:cs typeface="+mn-cs"/>
                      </a:endParaRPr>
                    </a:p>
                  </a:txBody>
                  <a:tcPr marT="45712" marB="45712" horzOverflow="overflow"/>
                </a:tc>
              </a:tr>
              <a:tr h="2194915">
                <a:tc>
                  <a:txBody>
                    <a:bodyPr/>
                    <a:lstStyle/>
                    <a:p>
                      <a:pPr marL="514350" indent="-514350">
                        <a:buAutoNum type="arabicPeriod"/>
                      </a:pPr>
                      <a:r>
                        <a:rPr lang="en-US" sz="2400" dirty="0" smtClean="0"/>
                        <a:t>With your partner, </a:t>
                      </a:r>
                      <a:r>
                        <a:rPr lang="en-US" sz="2400" b="1" dirty="0" smtClean="0"/>
                        <a:t>review</a:t>
                      </a:r>
                      <a:r>
                        <a:rPr lang="en-US" sz="2400" dirty="0" smtClean="0"/>
                        <a:t> the unit plan you created today and </a:t>
                      </a:r>
                      <a:r>
                        <a:rPr lang="en-US" sz="2400" b="1" dirty="0" smtClean="0"/>
                        <a:t>reflect</a:t>
                      </a:r>
                      <a:r>
                        <a:rPr lang="en-US" sz="2400" dirty="0" smtClean="0"/>
                        <a:t> on the parts of it that you found most challenging.</a:t>
                      </a:r>
                    </a:p>
                    <a:p>
                      <a:pPr marL="514350" indent="-514350">
                        <a:buAutoNum type="arabicPeriod"/>
                      </a:pPr>
                      <a:r>
                        <a:rPr lang="en-US" sz="2400" dirty="0" smtClean="0"/>
                        <a:t>With your table, </a:t>
                      </a:r>
                      <a:r>
                        <a:rPr lang="en-US" sz="2400" b="1" dirty="0" smtClean="0"/>
                        <a:t>make a chart </a:t>
                      </a:r>
                      <a:r>
                        <a:rPr lang="en-US" sz="2400" dirty="0" smtClean="0"/>
                        <a:t>of the challenges you think teachers may face in creating or revising units and </a:t>
                      </a:r>
                      <a:r>
                        <a:rPr lang="en-US" sz="2400" b="1" dirty="0" smtClean="0"/>
                        <a:t>brainstorm</a:t>
                      </a:r>
                      <a:r>
                        <a:rPr lang="en-US" sz="2400" dirty="0" smtClean="0"/>
                        <a:t> ways to support them in your coaching capacity.</a:t>
                      </a:r>
                      <a:endParaRPr lang="en-US" sz="2400" b="1" dirty="0" smtClean="0"/>
                    </a:p>
                  </a:txBody>
                  <a:tcPr marT="45712" marB="45712" horzOverflow="overflow"/>
                </a:tc>
              </a:tr>
            </a:tbl>
          </a:graphicData>
        </a:graphic>
      </p:graphicFrame>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774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632460" y="5086831"/>
            <a:ext cx="855322" cy="932688"/>
          </a:xfrm>
          <a:prstGeom prst="rect">
            <a:avLst/>
          </a:prstGeom>
          <a:noFill/>
          <a:ln w="9525">
            <a:noFill/>
            <a:miter lim="800000"/>
            <a:headEnd/>
            <a:tailEnd/>
          </a:ln>
        </p:spPr>
      </p:pic>
      <p:sp>
        <p:nvSpPr>
          <p:cNvPr id="11" name="TextBox 10"/>
          <p:cNvSpPr txBox="1"/>
          <p:nvPr/>
        </p:nvSpPr>
        <p:spPr>
          <a:xfrm>
            <a:off x="5582701" y="5057638"/>
            <a:ext cx="976595" cy="369332"/>
          </a:xfrm>
          <a:prstGeom prst="rect">
            <a:avLst/>
          </a:prstGeom>
          <a:noFill/>
        </p:spPr>
        <p:txBody>
          <a:bodyPr wrap="square" rtlCol="0">
            <a:spAutoFit/>
          </a:bodyPr>
          <a:lstStyle/>
          <a:p>
            <a:r>
              <a:rPr lang="en-US" dirty="0" smtClean="0"/>
              <a:t>Page 28</a:t>
            </a:r>
            <a:endParaRPr lang="en-US"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9296" y="4779658"/>
            <a:ext cx="1371600" cy="1371600"/>
          </a:xfrm>
          <a:prstGeom prst="rect">
            <a:avLst/>
          </a:prstGeom>
        </p:spPr>
      </p:pic>
      <p:sp>
        <p:nvSpPr>
          <p:cNvPr id="13" name="TextBox 12"/>
          <p:cNvSpPr txBox="1"/>
          <p:nvPr/>
        </p:nvSpPr>
        <p:spPr>
          <a:xfrm>
            <a:off x="6633053" y="5086831"/>
            <a:ext cx="1362270" cy="369332"/>
          </a:xfrm>
          <a:prstGeom prst="rect">
            <a:avLst/>
          </a:prstGeom>
          <a:noFill/>
        </p:spPr>
        <p:txBody>
          <a:bodyPr wrap="square" rtlCol="0">
            <a:spAutoFit/>
          </a:bodyPr>
          <a:lstStyle/>
          <a:p>
            <a:r>
              <a:rPr lang="en-US" dirty="0" smtClean="0"/>
              <a:t>Page 34</a:t>
            </a:r>
            <a:endParaRPr lang="en-US" dirty="0"/>
          </a:p>
        </p:txBody>
      </p:sp>
    </p:spTree>
    <p:extLst>
      <p:ext uri="{BB962C8B-B14F-4D97-AF65-F5344CB8AC3E}">
        <p14:creationId xmlns:p14="http://schemas.microsoft.com/office/powerpoint/2010/main" val="301766133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1</a:t>
            </a:r>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a:solidFill>
                  <a:schemeClr val="tx1"/>
                </a:solidFill>
              </a:rPr>
              <a:t>Sharing </a:t>
            </a:r>
            <a:r>
              <a:rPr lang="en-US" sz="3200" dirty="0" smtClean="0">
                <a:solidFill>
                  <a:schemeClr val="tx1"/>
                </a:solidFill>
              </a:rPr>
              <a:t>Successes </a:t>
            </a:r>
            <a:r>
              <a:rPr lang="en-US" sz="3200" dirty="0">
                <a:solidFill>
                  <a:schemeClr val="tx1"/>
                </a:solidFill>
              </a:rPr>
              <a:t>and Challenges</a:t>
            </a: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8</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64058" y="4881845"/>
            <a:ext cx="855322" cy="932688"/>
          </a:xfrm>
          <a:prstGeom prst="rect">
            <a:avLst/>
          </a:prstGeom>
          <a:noFill/>
          <a:ln w="9525">
            <a:noFill/>
            <a:miter lim="800000"/>
            <a:headEnd/>
            <a:tailEnd/>
          </a:ln>
        </p:spPr>
      </p:pic>
      <p:sp>
        <p:nvSpPr>
          <p:cNvPr id="7" name="TextBox 6"/>
          <p:cNvSpPr txBox="1"/>
          <p:nvPr/>
        </p:nvSpPr>
        <p:spPr>
          <a:xfrm>
            <a:off x="740908" y="4881845"/>
            <a:ext cx="1135626" cy="369332"/>
          </a:xfrm>
          <a:prstGeom prst="rect">
            <a:avLst/>
          </a:prstGeom>
          <a:noFill/>
        </p:spPr>
        <p:txBody>
          <a:bodyPr wrap="square" rtlCol="0">
            <a:spAutoFit/>
          </a:bodyPr>
          <a:lstStyle/>
          <a:p>
            <a:r>
              <a:rPr lang="en-US" dirty="0" smtClean="0"/>
              <a:t>Page 7</a:t>
            </a:r>
            <a:endParaRPr lang="en-US" dirty="0"/>
          </a:p>
        </p:txBody>
      </p:sp>
    </p:spTree>
    <p:extLst>
      <p:ext uri="{BB962C8B-B14F-4D97-AF65-F5344CB8AC3E}">
        <p14:creationId xmlns:p14="http://schemas.microsoft.com/office/powerpoint/2010/main" val="1733506838"/>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281692" y="60960"/>
            <a:ext cx="8382000" cy="1049972"/>
          </a:xfrm>
        </p:spPr>
        <p:txBody>
          <a:bodyPr>
            <a:normAutofit/>
          </a:bodyPr>
          <a:lstStyle/>
          <a:p>
            <a:r>
              <a:rPr lang="en-US" sz="4000"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80</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1253923092"/>
              </p:ext>
            </p:extLst>
          </p:nvPr>
        </p:nvGraphicFramePr>
        <p:xfrm>
          <a:off x="381000" y="586600"/>
          <a:ext cx="8095698" cy="5117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6126386"/>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7: Reflection and Planning </a:t>
            </a: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smtClean="0">
                <a:solidFill>
                  <a:prstClr val="white">
                    <a:lumMod val="65000"/>
                  </a:prstClr>
                </a:solidFill>
              </a:rPr>
              <a:pPr/>
              <a:t>81</a:t>
            </a:fld>
            <a:endParaRPr dirty="0">
              <a:solidFill>
                <a:prstClr val="white">
                  <a:lumMod val="65000"/>
                </a:prstClr>
              </a:solidFill>
            </a:endParaRPr>
          </a:p>
        </p:txBody>
      </p:sp>
      <p:pic>
        <p:nvPicPr>
          <p:cNvPr id="7" name="Picture 5" descr="Picture10.png"/>
          <p:cNvPicPr>
            <a:picLocks noChangeAspect="1"/>
          </p:cNvPicPr>
          <p:nvPr/>
        </p:nvPicPr>
        <p:blipFill>
          <a:blip r:embed="rId3" cstate="print"/>
          <a:srcRect/>
          <a:stretch>
            <a:fillRect/>
          </a:stretch>
        </p:blipFill>
        <p:spPr bwMode="auto">
          <a:xfrm>
            <a:off x="623888" y="4051800"/>
            <a:ext cx="855322" cy="932688"/>
          </a:xfrm>
          <a:prstGeom prst="rect">
            <a:avLst/>
          </a:prstGeom>
          <a:noFill/>
          <a:ln w="9525">
            <a:noFill/>
            <a:miter lim="800000"/>
            <a:headEnd/>
            <a:tailEnd/>
          </a:ln>
        </p:spPr>
      </p:pic>
      <p:sp>
        <p:nvSpPr>
          <p:cNvPr id="8" name="TextBox 7"/>
          <p:cNvSpPr txBox="1"/>
          <p:nvPr/>
        </p:nvSpPr>
        <p:spPr>
          <a:xfrm>
            <a:off x="601386" y="4051800"/>
            <a:ext cx="984346" cy="369332"/>
          </a:xfrm>
          <a:prstGeom prst="rect">
            <a:avLst/>
          </a:prstGeom>
          <a:noFill/>
        </p:spPr>
        <p:txBody>
          <a:bodyPr wrap="square" rtlCol="0">
            <a:spAutoFit/>
          </a:bodyPr>
          <a:lstStyle/>
          <a:p>
            <a:r>
              <a:rPr lang="en-US" dirty="0" smtClean="0"/>
              <a:t>Page 31</a:t>
            </a:r>
            <a:endParaRPr lang="en-US" dirty="0"/>
          </a:p>
        </p:txBody>
      </p:sp>
    </p:spTree>
    <p:extLst>
      <p:ext uri="{BB962C8B-B14F-4D97-AF65-F5344CB8AC3E}">
        <p14:creationId xmlns:p14="http://schemas.microsoft.com/office/powerpoint/2010/main" val="2478527310"/>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38334" y="230188"/>
            <a:ext cx="7624665" cy="1049972"/>
          </a:xfrm>
        </p:spPr>
        <p:txBody>
          <a:bodyPr>
            <a:noAutofit/>
          </a:bodyPr>
          <a:lstStyle/>
          <a:p>
            <a:r>
              <a:rPr lang="en-US" dirty="0" smtClean="0"/>
              <a:t>Activity 7:</a:t>
            </a:r>
            <a:br>
              <a:rPr lang="en-US" dirty="0" smtClean="0"/>
            </a:br>
            <a:r>
              <a:rPr lang="en-US" dirty="0" smtClean="0"/>
              <a:t>Reflection and Planning</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82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70369255"/>
              </p:ext>
            </p:extLst>
          </p:nvPr>
        </p:nvGraphicFramePr>
        <p:xfrm>
          <a:off x="991543" y="1569576"/>
          <a:ext cx="6925053" cy="3046628"/>
        </p:xfrm>
        <a:graphic>
          <a:graphicData uri="http://schemas.openxmlformats.org/drawingml/2006/table">
            <a:tbl>
              <a:tblPr firstRow="1" bandRow="1">
                <a:tableStyleId>{F5AB1C69-6EDB-4FF4-983F-18BD219EF322}</a:tableStyleId>
              </a:tblPr>
              <a:tblGrid>
                <a:gridCol w="6925053"/>
              </a:tblGrid>
              <a:tr h="459449">
                <a:tc>
                  <a:txBody>
                    <a:bodyPr/>
                    <a:lstStyle/>
                    <a:p>
                      <a:r>
                        <a:rPr lang="en-US" sz="2400" baseline="0" dirty="0" smtClean="0"/>
                        <a:t>Activity 7: Action Planning</a:t>
                      </a:r>
                      <a:endParaRPr lang="en-US" sz="2400" b="0" dirty="0"/>
                    </a:p>
                  </a:txBody>
                  <a:tcPr anchor="ctr"/>
                </a:tc>
              </a:tr>
              <a:tr h="2587179">
                <a:tc>
                  <a:txBody>
                    <a:bodyPr/>
                    <a:lstStyle/>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Reflect</a:t>
                      </a:r>
                      <a:r>
                        <a:rPr lang="en-US" sz="2400" kern="1200" baseline="0" dirty="0" smtClean="0"/>
                        <a:t> on today’s learning.</a:t>
                      </a:r>
                      <a:endParaRPr lang="en-US" sz="2400" kern="1200" dirty="0" smtClean="0"/>
                    </a:p>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Work with your school team (or with a job-alike partner from another school)</a:t>
                      </a:r>
                      <a:r>
                        <a:rPr lang="en-US" sz="2400" kern="1200" baseline="0" dirty="0" smtClean="0"/>
                        <a:t> to </a:t>
                      </a:r>
                      <a:r>
                        <a:rPr lang="en-US" sz="2400" kern="1200" baseline="0" dirty="0" smtClean="0">
                          <a:effectLst/>
                        </a:rPr>
                        <a:t>d</a:t>
                      </a:r>
                      <a:r>
                        <a:rPr lang="en-US" sz="2400" kern="1200" dirty="0" smtClean="0">
                          <a:effectLst/>
                        </a:rPr>
                        <a:t>evelop a strategy for sharing Module 4’s key messages and resources with colleagues back at</a:t>
                      </a:r>
                      <a:r>
                        <a:rPr lang="en-US" sz="2400" kern="1200" baseline="0" dirty="0" smtClean="0">
                          <a:effectLst/>
                        </a:rPr>
                        <a:t> your</a:t>
                      </a:r>
                      <a:r>
                        <a:rPr lang="en-US" sz="2400" kern="1200" dirty="0" smtClean="0">
                          <a:effectLst/>
                        </a:rPr>
                        <a:t> schools.</a:t>
                      </a:r>
                      <a:endParaRPr lang="en-US" sz="2400" kern="1200" dirty="0" smtClean="0">
                        <a:solidFill>
                          <a:schemeClr val="dk1"/>
                        </a:solidFill>
                        <a:latin typeface="+mn-lt"/>
                        <a:ea typeface="+mn-ea"/>
                        <a:cs typeface="+mn-cs"/>
                      </a:endParaRPr>
                    </a:p>
                  </a:txBody>
                  <a:tcPr/>
                </a:tc>
              </a:tr>
            </a:tbl>
          </a:graphicData>
        </a:graphic>
      </p:graphicFrame>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6131635" y="4246872"/>
            <a:ext cx="855322" cy="932688"/>
          </a:xfrm>
          <a:prstGeom prst="rect">
            <a:avLst/>
          </a:prstGeom>
          <a:noFill/>
          <a:ln w="9525">
            <a:noFill/>
            <a:miter lim="800000"/>
            <a:headEnd/>
            <a:tailEnd/>
          </a:ln>
        </p:spPr>
      </p:pic>
      <p:sp>
        <p:nvSpPr>
          <p:cNvPr id="10" name="TextBox 9"/>
          <p:cNvSpPr txBox="1"/>
          <p:nvPr/>
        </p:nvSpPr>
        <p:spPr>
          <a:xfrm>
            <a:off x="6131634" y="4246872"/>
            <a:ext cx="952071" cy="369332"/>
          </a:xfrm>
          <a:prstGeom prst="rect">
            <a:avLst/>
          </a:prstGeom>
          <a:noFill/>
        </p:spPr>
        <p:txBody>
          <a:bodyPr wrap="square" rtlCol="0">
            <a:spAutoFit/>
          </a:bodyPr>
          <a:lstStyle/>
          <a:p>
            <a:r>
              <a:rPr lang="en-US" dirty="0" smtClean="0"/>
              <a:t>Page 31</a:t>
            </a:r>
            <a:endParaRPr lang="en-US" dirty="0"/>
          </a:p>
        </p:txBody>
      </p:sp>
    </p:spTree>
    <p:extLst>
      <p:ext uri="{BB962C8B-B14F-4D97-AF65-F5344CB8AC3E}">
        <p14:creationId xmlns:p14="http://schemas.microsoft.com/office/powerpoint/2010/main" val="2024725966"/>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Closing Activities</a:t>
            </a:r>
          </a:p>
        </p:txBody>
      </p:sp>
      <p:sp>
        <p:nvSpPr>
          <p:cNvPr id="4" name="Text Placeholder 3"/>
          <p:cNvSpPr>
            <a:spLocks noGrp="1"/>
          </p:cNvSpPr>
          <p:nvPr>
            <p:ph type="body" idx="1"/>
          </p:nvPr>
        </p:nvSpPr>
        <p:spPr/>
        <p:txBody>
          <a:bodyPr/>
          <a:lstStyle/>
          <a:p>
            <a:r>
              <a:rPr lang="en-US" sz="3200" dirty="0" smtClean="0"/>
              <a:t>Post-Assessment</a:t>
            </a:r>
          </a:p>
          <a:p>
            <a:r>
              <a:rPr lang="en-US" sz="3200" dirty="0" smtClean="0"/>
              <a:t>Session Evaluation</a:t>
            </a:r>
            <a:endParaRPr lang="en-US" sz="3200" dirty="0"/>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83</a:t>
            </a:fld>
            <a:endParaRPr lang="en-US" dirty="0"/>
          </a:p>
        </p:txBody>
      </p:sp>
      <p:pic>
        <p:nvPicPr>
          <p:cNvPr id="8" name="Picture 5" descr="Picture10.png"/>
          <p:cNvPicPr>
            <a:picLocks noChangeAspect="1"/>
          </p:cNvPicPr>
          <p:nvPr/>
        </p:nvPicPr>
        <p:blipFill>
          <a:blip r:embed="rId3" cstate="print"/>
          <a:srcRect/>
          <a:stretch>
            <a:fillRect/>
          </a:stretch>
        </p:blipFill>
        <p:spPr bwMode="auto">
          <a:xfrm>
            <a:off x="797719" y="5361493"/>
            <a:ext cx="947738" cy="1033463"/>
          </a:xfrm>
          <a:prstGeom prst="rect">
            <a:avLst/>
          </a:prstGeom>
          <a:noFill/>
          <a:ln w="9525">
            <a:noFill/>
            <a:miter lim="800000"/>
            <a:headEnd/>
            <a:tailEnd/>
          </a:ln>
        </p:spPr>
      </p:pic>
      <p:sp>
        <p:nvSpPr>
          <p:cNvPr id="9" name="TextBox 5"/>
          <p:cNvSpPr txBox="1">
            <a:spLocks noChangeArrowheads="1"/>
          </p:cNvSpPr>
          <p:nvPr/>
        </p:nvSpPr>
        <p:spPr bwMode="auto">
          <a:xfrm>
            <a:off x="797719" y="5358506"/>
            <a:ext cx="1231392" cy="369332"/>
          </a:xfrm>
          <a:prstGeom prst="rect">
            <a:avLst/>
          </a:prstGeom>
          <a:noFill/>
          <a:ln w="9525">
            <a:noFill/>
            <a:miter lim="800000"/>
            <a:headEnd/>
            <a:tailEnd/>
          </a:ln>
        </p:spPr>
        <p:txBody>
          <a:bodyPr wrap="square">
            <a:spAutoFit/>
          </a:bodyPr>
          <a:lstStyle/>
          <a:p>
            <a:pPr eaLnBrk="1" hangingPunct="1"/>
            <a:r>
              <a:rPr lang="en-US" dirty="0" smtClean="0"/>
              <a:t>Page 32</a:t>
            </a:r>
            <a:endParaRPr lang="en-US" dirty="0"/>
          </a:p>
        </p:txBody>
      </p:sp>
    </p:spTree>
    <p:extLst>
      <p:ext uri="{BB962C8B-B14F-4D97-AF65-F5344CB8AC3E}">
        <p14:creationId xmlns:p14="http://schemas.microsoft.com/office/powerpoint/2010/main" val="3328777225"/>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84048" y="1417320"/>
            <a:ext cx="8153400" cy="2468368"/>
          </a:xfrm>
          <a:prstGeom prst="rect">
            <a:avLst/>
          </a:prstGeom>
        </p:spPr>
        <p:txBody>
          <a:bodyPr/>
          <a:lstStyle/>
          <a:p>
            <a:pPr marL="393192" indent="-402336">
              <a:spcBef>
                <a:spcPts val="1200"/>
              </a:spcBef>
              <a:defRPr/>
            </a:pPr>
            <a:r>
              <a:rPr lang="en-US" dirty="0">
                <a:effectLst>
                  <a:outerShdw blurRad="38100" dist="38100" dir="2700000" algn="tl">
                    <a:srgbClr val="000000">
                      <a:alpha val="43137"/>
                    </a:srgbClr>
                  </a:outerShdw>
                </a:effectLst>
              </a:rPr>
              <a:t>Where Are You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Now</a:t>
            </a:r>
            <a:r>
              <a:rPr lang="en-US" dirty="0">
                <a:effectLst>
                  <a:outerShdw blurRad="38100" dist="38100" dir="2700000" algn="tl">
                    <a:srgbClr val="000000">
                      <a:alpha val="43137"/>
                    </a:srgbClr>
                  </a:outerShdw>
                </a:effectLst>
              </a:rPr>
              <a:t>?</a:t>
            </a:r>
          </a:p>
          <a:p>
            <a:pPr marL="0" indent="0">
              <a:buFont typeface="Arial" charset="0"/>
              <a:buNone/>
              <a:defRPr/>
            </a:pPr>
            <a:endParaRPr lang="en-US" dirty="0" smtClean="0">
              <a:effectLst>
                <a:outerShdw blurRad="38100" dist="38100" dir="2700000" algn="tl">
                  <a:srgbClr val="000000">
                    <a:alpha val="43137"/>
                  </a:srgbClr>
                </a:outerShdw>
              </a:effectLst>
            </a:endParaRPr>
          </a:p>
          <a:p>
            <a:pPr marL="393192" indent="-402336">
              <a:spcBef>
                <a:spcPts val="1200"/>
              </a:spcBef>
              <a:defRPr/>
            </a:pPr>
            <a:r>
              <a:rPr lang="en-US" dirty="0">
                <a:effectLst>
                  <a:outerShdw blurRad="38100" dist="38100" dir="2700000" algn="tl">
                    <a:srgbClr val="000000">
                      <a:alpha val="43137"/>
                    </a:srgbClr>
                  </a:outerShdw>
                </a:effectLst>
              </a:rPr>
              <a:t>Assessing Your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Learning</a:t>
            </a:r>
            <a:endParaRPr lang="en-US" dirty="0">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sz="4000" dirty="0" smtClean="0"/>
              <a:t>Post-Assessment</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84</a:t>
            </a:fld>
            <a:endParaRPr lang="en-US" dirty="0"/>
          </a:p>
        </p:txBody>
      </p:sp>
      <p:pic>
        <p:nvPicPr>
          <p:cNvPr id="56327"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024211" y="1295400"/>
            <a:ext cx="3335665" cy="3263151"/>
          </a:xfrm>
          <a:prstGeom prst="rect">
            <a:avLst/>
          </a:prstGeom>
          <a:noFill/>
          <a:ln w="9525">
            <a:noFill/>
            <a:miter lim="800000"/>
            <a:headEnd/>
            <a:tailEnd/>
          </a:ln>
          <a:effectLst>
            <a:outerShdw blurRad="63500" dist="38100" dir="2700000" algn="tl" rotWithShape="0">
              <a:srgbClr val="000000">
                <a:alpha val="39998"/>
              </a:srgbClr>
            </a:outerShdw>
          </a:effectLst>
        </p:spPr>
      </p:pic>
    </p:spTree>
    <p:extLst>
      <p:ext uri="{BB962C8B-B14F-4D97-AF65-F5344CB8AC3E}">
        <p14:creationId xmlns:p14="http://schemas.microsoft.com/office/powerpoint/2010/main" val="3186903480"/>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84048" y="1417320"/>
            <a:ext cx="8153400" cy="4616648"/>
          </a:xfrm>
          <a:prstGeom prst="rect">
            <a:avLst/>
          </a:prstGeom>
        </p:spPr>
        <p:txBody>
          <a:bodyPr/>
          <a:lstStyle/>
          <a:p>
            <a:pPr marL="0" indent="0">
              <a:spcBef>
                <a:spcPts val="1200"/>
              </a:spcBef>
              <a:buNone/>
              <a:defRPr/>
            </a:pPr>
            <a:r>
              <a:rPr lang="en-US" sz="3600" dirty="0" smtClean="0"/>
              <a:t>Thank you for attending today’s session. Your feedback is very important to us! Please fill out a short survey about today’s session. The survey is located here:</a:t>
            </a:r>
          </a:p>
          <a:p>
            <a:pPr marL="0" indent="0">
              <a:spcBef>
                <a:spcPts val="1200"/>
              </a:spcBef>
              <a:buNone/>
              <a:defRPr/>
            </a:pPr>
            <a:r>
              <a:rPr lang="en-US" sz="3600" u="sng" dirty="0">
                <a:hlinkClick r:id="rId3"/>
              </a:rPr>
              <a:t>http://surveys.pcgus.com/s3/CT-ELA-Module-4-6-12</a:t>
            </a:r>
            <a:r>
              <a:rPr lang="en-US" sz="3600" dirty="0"/>
              <a:t> </a:t>
            </a:r>
          </a:p>
          <a:p>
            <a:pPr marL="0" indent="0">
              <a:spcBef>
                <a:spcPts val="1200"/>
              </a:spcBef>
              <a:buNone/>
              <a:defRPr/>
            </a:pPr>
            <a:endParaRPr lang="en-US" sz="3600" dirty="0" smtClean="0"/>
          </a:p>
          <a:p>
            <a:pPr marL="393192" indent="-402336">
              <a:spcBef>
                <a:spcPts val="1200"/>
              </a:spcBef>
              <a:defRPr/>
            </a:pPr>
            <a:endParaRPr lang="en-US" sz="4800" dirty="0">
              <a:solidFill>
                <a:schemeClr val="accent3"/>
              </a:solidFill>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sz="4000" dirty="0" smtClean="0"/>
              <a:t>Session Evaluation</a:t>
            </a:r>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85</a:t>
            </a:fld>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361803330"/>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Digital Library Resources</a:t>
            </a:r>
            <a:endParaRPr lang="en-US" dirty="0"/>
          </a:p>
        </p:txBody>
      </p:sp>
      <p:sp>
        <p:nvSpPr>
          <p:cNvPr id="4" name="Footer Placeholder 3"/>
          <p:cNvSpPr>
            <a:spLocks noGrp="1"/>
          </p:cNvSpPr>
          <p:nvPr>
            <p:ph type="ftr" sz="quarter" idx="10"/>
          </p:nvPr>
        </p:nvSpPr>
        <p:spPr/>
        <p:txBody>
          <a:bodyPr/>
          <a:lstStyle/>
          <a:p>
            <a:r>
              <a:rPr lang="en-US"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86</a:t>
            </a:fld>
            <a:endParaRPr lang="en-US" dirty="0"/>
          </a:p>
        </p:txBody>
      </p:sp>
      <p:graphicFrame>
        <p:nvGraphicFramePr>
          <p:cNvPr id="6" name="Diagram 5"/>
          <p:cNvGraphicFramePr/>
          <p:nvPr>
            <p:extLst>
              <p:ext uri="{D42A27DB-BD31-4B8C-83A1-F6EECF244321}">
                <p14:modId xmlns:p14="http://schemas.microsoft.com/office/powerpoint/2010/main" val="2435137149"/>
              </p:ext>
            </p:extLst>
          </p:nvPr>
        </p:nvGraphicFramePr>
        <p:xfrm>
          <a:off x="381000" y="944817"/>
          <a:ext cx="8525494" cy="4434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499386" y="5414328"/>
            <a:ext cx="2730876" cy="369332"/>
          </a:xfrm>
          <a:prstGeom prst="rect">
            <a:avLst/>
          </a:prstGeom>
        </p:spPr>
        <p:txBody>
          <a:bodyPr wrap="none">
            <a:spAutoFit/>
          </a:bodyPr>
          <a:lstStyle/>
          <a:p>
            <a:r>
              <a:rPr lang="en-US" dirty="0"/>
              <a:t>www. smarterbalanced.org</a:t>
            </a:r>
          </a:p>
        </p:txBody>
      </p:sp>
    </p:spTree>
    <p:extLst>
      <p:ext uri="{BB962C8B-B14F-4D97-AF65-F5344CB8AC3E}">
        <p14:creationId xmlns:p14="http://schemas.microsoft.com/office/powerpoint/2010/main" val="1770910744"/>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Resources</a:t>
            </a:r>
            <a:endParaRPr lang="en-US" dirty="0"/>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endParaRPr lang="en-US" dirty="0"/>
          </a:p>
        </p:txBody>
      </p:sp>
      <p:pic>
        <p:nvPicPr>
          <p:cNvPr id="8" name="Picture 2" descr="Connecticut Common Core Standards">
            <a:hlinkClick r:id="rId2"/>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87</a:t>
            </a:fld>
            <a:endParaRPr lang="en-US" dirty="0"/>
          </a:p>
        </p:txBody>
      </p:sp>
      <p:pic>
        <p:nvPicPr>
          <p:cNvPr id="9" name="Content Placeholder 14">
            <a:hlinkClick r:id="rId4"/>
          </p:cNvPr>
          <p:cNvPicPr>
            <a:picLocks/>
          </p:cNvPicPr>
          <p:nvPr/>
        </p:nvPicPr>
        <p:blipFill>
          <a:blip r:embed="rId5" cstate="print">
            <a:extLst>
              <a:ext uri="{28A0092B-C50C-407E-A947-70E740481C1C}">
                <a14:useLocalDpi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6"/>
          </p:cNvPr>
          <p:cNvPicPr>
            <a:picLocks/>
          </p:cNvPicPr>
          <p:nvPr/>
        </p:nvPicPr>
        <p:blipFill>
          <a:blip r:embed="rId7"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8"/>
          </p:cNvPr>
          <p:cNvPicPr>
            <a:picLocks/>
          </p:cNvPicPr>
          <p:nvPr/>
        </p:nvPicPr>
        <p:blipFill>
          <a:blip r:embed="rId9" cstate="print"/>
          <a:stretch>
            <a:fillRect/>
          </a:stretch>
        </p:blipFill>
        <p:spPr>
          <a:xfrm>
            <a:off x="5895776" y="4515656"/>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Tree>
    <p:extLst>
      <p:ext uri="{BB962C8B-B14F-4D97-AF65-F5344CB8AC3E}">
        <p14:creationId xmlns:p14="http://schemas.microsoft.com/office/powerpoint/2010/main" val="3979950799"/>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C78F6C-5F37-4841-ACBE-E9209F23264D}" type="slidenum">
              <a:rPr lang="en-US" smtClean="0"/>
              <a:pPr/>
              <a:t>88</a:t>
            </a:fld>
            <a:endParaRPr lang="en-US" dirty="0"/>
          </a:p>
        </p:txBody>
      </p:sp>
      <p:sp>
        <p:nvSpPr>
          <p:cNvPr id="4" name="Title 3"/>
          <p:cNvSpPr>
            <a:spLocks noGrp="1"/>
          </p:cNvSpPr>
          <p:nvPr>
            <p:ph type="title"/>
          </p:nvPr>
        </p:nvSpPr>
        <p:spPr>
          <a:xfrm>
            <a:off x="609600" y="956469"/>
            <a:ext cx="7886700" cy="553998"/>
          </a:xfrm>
        </p:spPr>
        <p:txBody>
          <a:bodyPr/>
          <a:lstStyle/>
          <a:p>
            <a:r>
              <a:rPr lang="en-US" dirty="0">
                <a:solidFill>
                  <a:schemeClr val="tx1"/>
                </a:solidFill>
              </a:rPr>
              <a:t>Thank you!</a:t>
            </a:r>
            <a:endParaRPr lang="en-US" dirty="0"/>
          </a:p>
        </p:txBody>
      </p:sp>
    </p:spTree>
    <p:extLst>
      <p:ext uri="{BB962C8B-B14F-4D97-AF65-F5344CB8AC3E}">
        <p14:creationId xmlns:p14="http://schemas.microsoft.com/office/powerpoint/2010/main" val="2560842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normAutofit fontScale="90000"/>
          </a:bodyPr>
          <a:lstStyle/>
          <a:p>
            <a:r>
              <a:rPr lang="en-US" sz="4000" dirty="0" smtClean="0"/>
              <a:t>CCS-ELA &amp; Literacy: Modules 1, 2, and 3 Recap</a:t>
            </a:r>
          </a:p>
        </p:txBody>
      </p:sp>
      <p:sp>
        <p:nvSpPr>
          <p:cNvPr id="23556" name="Content Placeholder 1"/>
          <p:cNvSpPr>
            <a:spLocks noGrp="1"/>
          </p:cNvSpPr>
          <p:nvPr>
            <p:ph type="body" sz="quarter" idx="10"/>
          </p:nvPr>
        </p:nvSpPr>
        <p:spPr>
          <a:xfrm>
            <a:off x="277968" y="1038254"/>
            <a:ext cx="8548688" cy="4628452"/>
          </a:xfrm>
        </p:spPr>
        <p:txBody>
          <a:bodyPr>
            <a:noAutofit/>
          </a:bodyPr>
          <a:lstStyle/>
          <a:p>
            <a:pPr>
              <a:spcAft>
                <a:spcPts val="200"/>
              </a:spcAft>
            </a:pPr>
            <a:r>
              <a:rPr lang="en-US" sz="2600" dirty="0"/>
              <a:t>V</a:t>
            </a:r>
            <a:r>
              <a:rPr lang="en-US" sz="2600" dirty="0" smtClean="0"/>
              <a:t>ertical progressions of </a:t>
            </a:r>
            <a:r>
              <a:rPr lang="en-US" sz="2600" dirty="0"/>
              <a:t>the CCS-ELA &amp; </a:t>
            </a:r>
            <a:r>
              <a:rPr lang="en-US" sz="2600" dirty="0" smtClean="0"/>
              <a:t>Literacy </a:t>
            </a:r>
            <a:r>
              <a:rPr lang="en-US" sz="2600" dirty="0"/>
              <a:t>Standards </a:t>
            </a:r>
            <a:r>
              <a:rPr lang="en-US" sz="2600" dirty="0" smtClean="0"/>
              <a:t>and Instructional </a:t>
            </a:r>
            <a:r>
              <a:rPr lang="en-US" sz="2600" dirty="0"/>
              <a:t>Shifts </a:t>
            </a:r>
          </a:p>
          <a:p>
            <a:pPr lvl="0">
              <a:spcAft>
                <a:spcPts val="200"/>
              </a:spcAft>
            </a:pPr>
            <a:r>
              <a:rPr lang="en-US" sz="2600" dirty="0" smtClean="0"/>
              <a:t>Close </a:t>
            </a:r>
            <a:r>
              <a:rPr lang="en-US" sz="2600" dirty="0"/>
              <a:t>reading, academic language, and text-based discussion </a:t>
            </a:r>
          </a:p>
          <a:p>
            <a:pPr lvl="0">
              <a:spcAft>
                <a:spcPts val="200"/>
              </a:spcAft>
            </a:pPr>
            <a:r>
              <a:rPr lang="en-US" sz="2600" dirty="0"/>
              <a:t>Designing text-dependent questions</a:t>
            </a:r>
          </a:p>
          <a:p>
            <a:pPr lvl="0">
              <a:spcAft>
                <a:spcPts val="200"/>
              </a:spcAft>
            </a:pPr>
            <a:r>
              <a:rPr lang="en-US" sz="2600" dirty="0"/>
              <a:t>Universal Design for Learning (UDL</a:t>
            </a:r>
            <a:r>
              <a:rPr lang="en-US" sz="2600" dirty="0" smtClean="0"/>
              <a:t>)</a:t>
            </a:r>
          </a:p>
          <a:p>
            <a:pPr>
              <a:spcAft>
                <a:spcPts val="200"/>
              </a:spcAft>
            </a:pPr>
            <a:r>
              <a:rPr lang="en-US" sz="2600" dirty="0"/>
              <a:t>Writing </a:t>
            </a:r>
            <a:r>
              <a:rPr lang="en-US" sz="2600" dirty="0" smtClean="0"/>
              <a:t>standards: Research </a:t>
            </a:r>
            <a:r>
              <a:rPr lang="en-US" sz="2600" dirty="0"/>
              <a:t>base and v</a:t>
            </a:r>
            <a:r>
              <a:rPr lang="en-US" sz="2600" dirty="0" smtClean="0"/>
              <a:t>ertical </a:t>
            </a:r>
            <a:r>
              <a:rPr lang="en-US" sz="2600" dirty="0"/>
              <a:t>progression of writing </a:t>
            </a:r>
          </a:p>
          <a:p>
            <a:pPr>
              <a:spcAft>
                <a:spcPts val="200"/>
              </a:spcAft>
            </a:pPr>
            <a:r>
              <a:rPr lang="en-US" sz="2600" dirty="0"/>
              <a:t>Best </a:t>
            </a:r>
            <a:r>
              <a:rPr lang="en-US" sz="2600" dirty="0" smtClean="0"/>
              <a:t>practices in teaching writing</a:t>
            </a:r>
            <a:endParaRPr lang="en-US" sz="2600" dirty="0"/>
          </a:p>
          <a:p>
            <a:pPr>
              <a:spcAft>
                <a:spcPts val="200"/>
              </a:spcAft>
            </a:pPr>
            <a:r>
              <a:rPr lang="en-US" sz="2600" dirty="0"/>
              <a:t>Writing with </a:t>
            </a:r>
            <a:r>
              <a:rPr lang="en-US" sz="2600" dirty="0" smtClean="0"/>
              <a:t>evidence</a:t>
            </a:r>
            <a:endParaRPr lang="en-US" sz="2600" dirty="0"/>
          </a:p>
          <a:p>
            <a:pPr>
              <a:spcAft>
                <a:spcPts val="200"/>
              </a:spcAft>
            </a:pPr>
            <a:r>
              <a:rPr lang="en-US" sz="2600" dirty="0"/>
              <a:t>Supporting students </a:t>
            </a:r>
            <a:endParaRPr lang="en-US" sz="2600" dirty="0" smtClean="0"/>
          </a:p>
          <a:p>
            <a:pPr>
              <a:spcAft>
                <a:spcPts val="200"/>
              </a:spcAft>
            </a:pPr>
            <a:r>
              <a:rPr lang="en-US" sz="2600" dirty="0" smtClean="0"/>
              <a:t>Plan </a:t>
            </a:r>
            <a:r>
              <a:rPr lang="en-US" sz="2600" dirty="0"/>
              <a:t>support for educators transitioning to the </a:t>
            </a:r>
            <a:r>
              <a:rPr lang="en-US" sz="2600" dirty="0" smtClean="0"/>
              <a:t>CCS</a:t>
            </a:r>
            <a:endParaRPr lang="en-US" sz="2600" dirty="0"/>
          </a:p>
          <a:p>
            <a:endParaRPr lang="en-US" sz="3500" dirty="0"/>
          </a:p>
          <a:p>
            <a:endParaRPr lang="en-US" sz="3500" dirty="0" smtClean="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14599</TotalTime>
  <Words>9874</Words>
  <Application>Microsoft Office PowerPoint</Application>
  <PresentationFormat>On-screen Show (4:3)</PresentationFormat>
  <Paragraphs>1188</Paragraphs>
  <Slides>88</Slides>
  <Notes>87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88</vt:i4>
      </vt:variant>
    </vt:vector>
  </HeadingPairs>
  <TitlesOfParts>
    <vt:vector size="99" baseType="lpstr">
      <vt:lpstr>ＭＳ Ｐゴシック</vt:lpstr>
      <vt:lpstr>Arial</vt:lpstr>
      <vt:lpstr>Calibri</vt:lpstr>
      <vt:lpstr>Calibri Light</vt:lpstr>
      <vt:lpstr>Segoe</vt:lpstr>
      <vt:lpstr>Tahoma</vt:lpstr>
      <vt:lpstr>Times New Roman</vt:lpstr>
      <vt:lpstr>Wingdings</vt:lpstr>
      <vt:lpstr>LtBkgBlueBorder</vt:lpstr>
      <vt:lpstr>LtBkgNoBorder</vt:lpstr>
      <vt:lpstr>Custom Design</vt:lpstr>
      <vt:lpstr>Connecticut Core Standards  for English Language Arts &amp; Literacy</vt:lpstr>
      <vt:lpstr>  You Are Here</vt:lpstr>
      <vt:lpstr>Today’s Agenda</vt:lpstr>
      <vt:lpstr>Module  4  Grades 6-12:  Focus on Unit Design</vt:lpstr>
      <vt:lpstr>Like Me</vt:lpstr>
      <vt:lpstr>CCS-ELA &amp; Literacy: Module 4 Outcomes</vt:lpstr>
      <vt:lpstr>Today’s Session</vt:lpstr>
      <vt:lpstr>Part 1</vt:lpstr>
      <vt:lpstr>CCS-ELA &amp; Literacy: Modules 1, 2, and 3 Recap</vt:lpstr>
      <vt:lpstr>Activity 1:  Sharing Successes and Challenges</vt:lpstr>
      <vt:lpstr>Rate your School/District’s Progress on Modules 1, 2, and 3</vt:lpstr>
      <vt:lpstr>Visible Progress in a Consensogram</vt:lpstr>
      <vt:lpstr>Today’s Session</vt:lpstr>
      <vt:lpstr>Part 2</vt:lpstr>
      <vt:lpstr>Essential Question of the Day</vt:lpstr>
      <vt:lpstr>PowerPoint Presentation</vt:lpstr>
      <vt:lpstr>Key Elements: CCS Units and Lessons</vt:lpstr>
      <vt:lpstr>Activity 2:  Experts’ View on Unit and Lesson Design</vt:lpstr>
      <vt:lpstr>PowerPoint Presentation</vt:lpstr>
      <vt:lpstr>Backward Design:  Begin with the End in Mind</vt:lpstr>
      <vt:lpstr> Design Format – Starts with the Unit</vt:lpstr>
      <vt:lpstr>CCS ELA &amp; Literacy-Aligned Unit Design </vt:lpstr>
      <vt:lpstr>Reviewing the Sample Unit Template</vt:lpstr>
      <vt:lpstr>Today’s Session</vt:lpstr>
      <vt:lpstr>Part 3</vt:lpstr>
      <vt:lpstr>Backward Design of Units and Lessons</vt:lpstr>
      <vt:lpstr>Stage 1 Template: Identify Desired Results</vt:lpstr>
      <vt:lpstr>Additional Considerations</vt:lpstr>
      <vt:lpstr>  Where Does a Unit Start?</vt:lpstr>
      <vt:lpstr>Where Does a Unit Start?</vt:lpstr>
      <vt:lpstr>Starting with a “Big Idea”</vt:lpstr>
      <vt:lpstr>Building a Topic or Theme through Text</vt:lpstr>
      <vt:lpstr>Types of Text for Creating Text Sets   </vt:lpstr>
      <vt:lpstr>Stage 1: Determine Desired Results             </vt:lpstr>
      <vt:lpstr>Guidelines for Selecting Standards</vt:lpstr>
      <vt:lpstr>Activity 3:  Developing Stage 1 of a Unit  </vt:lpstr>
      <vt:lpstr>Let’s Take A Break…</vt:lpstr>
      <vt:lpstr>What Does it Mean to Understand?</vt:lpstr>
      <vt:lpstr>Understandings</vt:lpstr>
      <vt:lpstr> Essential Questions</vt:lpstr>
      <vt:lpstr>Understandings and Essential Questions</vt:lpstr>
      <vt:lpstr>Activity 3:  Developing Stage 1 of a Unit  </vt:lpstr>
      <vt:lpstr>  Elements of Stage 1 Work Together</vt:lpstr>
      <vt:lpstr>Knowledge and Skills</vt:lpstr>
      <vt:lpstr>Knowledge and Skills</vt:lpstr>
      <vt:lpstr>Activity 3:  Developing Stage 1 of a Unit  </vt:lpstr>
      <vt:lpstr>Teaching for Transfer</vt:lpstr>
      <vt:lpstr>CCR Anchor Standards are Transfer Goals</vt:lpstr>
      <vt:lpstr>Activity 3:  Developing Stage 1 of a Unit  </vt:lpstr>
      <vt:lpstr>Stage 1 Wrap-up</vt:lpstr>
      <vt:lpstr>Bon Appétit</vt:lpstr>
      <vt:lpstr>Today’s Session</vt:lpstr>
      <vt:lpstr>Part 4</vt:lpstr>
      <vt:lpstr>Stage 2: Evidence</vt:lpstr>
      <vt:lpstr>Stage 2 Template: Evidence</vt:lpstr>
      <vt:lpstr>What is a Performance Task?</vt:lpstr>
      <vt:lpstr>Characteristics of Exemplary Performance Tasks</vt:lpstr>
      <vt:lpstr>Use GRASPS to Create a Performance Task</vt:lpstr>
      <vt:lpstr> GRASPS Ideas</vt:lpstr>
      <vt:lpstr>Secondary Example CCSS.ELA-Literacy.RH.11-12.1 : Cite specific textual evidence to support analysis of primary and secondary sources, connecting insights gained from specific details to an understanding of the text as a whole.  </vt:lpstr>
      <vt:lpstr>Performance Tasks Reflect Depth of Knowledge</vt:lpstr>
      <vt:lpstr>Depth of Knowledge</vt:lpstr>
      <vt:lpstr>Activity 4:  Developing Stage 2 of a Unit  </vt:lpstr>
      <vt:lpstr>Evaluative Criteria</vt:lpstr>
      <vt:lpstr>Evaluative Criteria</vt:lpstr>
      <vt:lpstr>Rubrics</vt:lpstr>
      <vt:lpstr>4 Point Rating Scales for Rubrics</vt:lpstr>
      <vt:lpstr>Activity 4:  Developing Stage 2 of a Unit  </vt:lpstr>
      <vt:lpstr>Today’s Session</vt:lpstr>
      <vt:lpstr>Part 5</vt:lpstr>
      <vt:lpstr>Stage 3 – Learning Plan</vt:lpstr>
      <vt:lpstr>Stage 3 Template: Learning Plan</vt:lpstr>
      <vt:lpstr>Formative Assessment is in the Learning Plan</vt:lpstr>
      <vt:lpstr>Four Attributes of Formative Assessment (SBAC)</vt:lpstr>
      <vt:lpstr>Activity 5: The Learning Plan</vt:lpstr>
      <vt:lpstr>Today’s Session</vt:lpstr>
      <vt:lpstr>Part 6</vt:lpstr>
      <vt:lpstr>Backward Design Review </vt:lpstr>
      <vt:lpstr>Activity 6:  Supporting Teachers in Unit Design</vt:lpstr>
      <vt:lpstr>Today’s Session</vt:lpstr>
      <vt:lpstr>Part 7: Reflection and Planning </vt:lpstr>
      <vt:lpstr>Activity 7: Reflection and Planning</vt:lpstr>
      <vt:lpstr>Closing Activities</vt:lpstr>
      <vt:lpstr>Post-Assessment</vt:lpstr>
      <vt:lpstr>Session Evaluation</vt:lpstr>
      <vt:lpstr>Digital Library Resources</vt:lpstr>
      <vt:lpstr>Some Key Resources</vt:lpstr>
      <vt:lpstr>Thank you!</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938</cp:revision>
  <cp:lastPrinted>2014-03-02T01:07:44Z</cp:lastPrinted>
  <dcterms:created xsi:type="dcterms:W3CDTF">2014-01-18T18:47:42Z</dcterms:created>
  <dcterms:modified xsi:type="dcterms:W3CDTF">2014-08-29T20:25:52Z</dcterms:modified>
</cp:coreProperties>
</file>