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6.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7.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8.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9.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0.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1.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2.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3.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4.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5.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6.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27.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28.xml" ContentType="application/vnd.openxmlformats-officedocument.theme+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29.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0.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1" r:id="rId2"/>
    <p:sldMasterId id="2147483723" r:id="rId3"/>
    <p:sldMasterId id="2147485536" r:id="rId4"/>
    <p:sldMasterId id="2147485549" r:id="rId5"/>
    <p:sldMasterId id="2147485562" r:id="rId6"/>
    <p:sldMasterId id="2147485575" r:id="rId7"/>
    <p:sldMasterId id="2147485588" r:id="rId8"/>
    <p:sldMasterId id="2147485601" r:id="rId9"/>
    <p:sldMasterId id="2147485614" r:id="rId10"/>
    <p:sldMasterId id="2147485627" r:id="rId11"/>
    <p:sldMasterId id="2147485640" r:id="rId12"/>
    <p:sldMasterId id="2147485653" r:id="rId13"/>
    <p:sldMasterId id="2147485666" r:id="rId14"/>
    <p:sldMasterId id="2147485679" r:id="rId15"/>
    <p:sldMasterId id="2147485692" r:id="rId16"/>
    <p:sldMasterId id="2147485705" r:id="rId17"/>
    <p:sldMasterId id="2147485718" r:id="rId18"/>
    <p:sldMasterId id="2147485731" r:id="rId19"/>
    <p:sldMasterId id="2147485744" r:id="rId20"/>
    <p:sldMasterId id="2147485757" r:id="rId21"/>
    <p:sldMasterId id="2147485770" r:id="rId22"/>
    <p:sldMasterId id="2147485783" r:id="rId23"/>
    <p:sldMasterId id="2147485796" r:id="rId24"/>
    <p:sldMasterId id="2147485809" r:id="rId25"/>
    <p:sldMasterId id="2147485822" r:id="rId26"/>
    <p:sldMasterId id="2147485835" r:id="rId27"/>
    <p:sldMasterId id="2147485848" r:id="rId28"/>
    <p:sldMasterId id="2147485861" r:id="rId29"/>
    <p:sldMasterId id="2147485874" r:id="rId30"/>
    <p:sldMasterId id="2147485887" r:id="rId31"/>
  </p:sldMasterIdLst>
  <p:notesMasterIdLst>
    <p:notesMasterId r:id="rId77"/>
  </p:notesMasterIdLst>
  <p:handoutMasterIdLst>
    <p:handoutMasterId r:id="rId78"/>
  </p:handoutMasterIdLst>
  <p:sldIdLst>
    <p:sldId id="469" r:id="rId32"/>
    <p:sldId id="490" r:id="rId33"/>
    <p:sldId id="479" r:id="rId34"/>
    <p:sldId id="561" r:id="rId35"/>
    <p:sldId id="625" r:id="rId36"/>
    <p:sldId id="589" r:id="rId37"/>
    <p:sldId id="582" r:id="rId38"/>
    <p:sldId id="497" r:id="rId39"/>
    <p:sldId id="626" r:id="rId40"/>
    <p:sldId id="627" r:id="rId41"/>
    <p:sldId id="609" r:id="rId42"/>
    <p:sldId id="628" r:id="rId43"/>
    <p:sldId id="484" r:id="rId44"/>
    <p:sldId id="629" r:id="rId45"/>
    <p:sldId id="442" r:id="rId46"/>
    <p:sldId id="630" r:id="rId47"/>
    <p:sldId id="631" r:id="rId48"/>
    <p:sldId id="632" r:id="rId49"/>
    <p:sldId id="633" r:id="rId50"/>
    <p:sldId id="634" r:id="rId51"/>
    <p:sldId id="635" r:id="rId52"/>
    <p:sldId id="652" r:id="rId53"/>
    <p:sldId id="590" r:id="rId54"/>
    <p:sldId id="636" r:id="rId55"/>
    <p:sldId id="637" r:id="rId56"/>
    <p:sldId id="638" r:id="rId57"/>
    <p:sldId id="639" r:id="rId58"/>
    <p:sldId id="640" r:id="rId59"/>
    <p:sldId id="641" r:id="rId60"/>
    <p:sldId id="642" r:id="rId61"/>
    <p:sldId id="643" r:id="rId62"/>
    <p:sldId id="491" r:id="rId63"/>
    <p:sldId id="653" r:id="rId64"/>
    <p:sldId id="644" r:id="rId65"/>
    <p:sldId id="655" r:id="rId66"/>
    <p:sldId id="599" r:id="rId67"/>
    <p:sldId id="645" r:id="rId68"/>
    <p:sldId id="647" r:id="rId69"/>
    <p:sldId id="607" r:id="rId70"/>
    <p:sldId id="650" r:id="rId71"/>
    <p:sldId id="649" r:id="rId72"/>
    <p:sldId id="651" r:id="rId73"/>
    <p:sldId id="654" r:id="rId74"/>
    <p:sldId id="473" r:id="rId75"/>
    <p:sldId id="468" r:id="rId7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orient="horz" pos="2932">
          <p15:clr>
            <a:srgbClr val="A4A3A4"/>
          </p15:clr>
        </p15:guide>
        <p15:guide id="3" pos="2160">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de, Michelle" initials="W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C658"/>
    <a:srgbClr val="FFFF85"/>
    <a:srgbClr val="0000FF"/>
    <a:srgbClr val="DF8045"/>
    <a:srgbClr val="FFC000"/>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95324" autoAdjust="0"/>
  </p:normalViewPr>
  <p:slideViewPr>
    <p:cSldViewPr snapToGrid="0">
      <p:cViewPr varScale="1">
        <p:scale>
          <a:sx n="84" d="100"/>
          <a:sy n="84" d="100"/>
        </p:scale>
        <p:origin x="1110" y="96"/>
      </p:cViewPr>
      <p:guideLst>
        <p:guide orient="horz" pos="2160"/>
        <p:guide pos="2880"/>
      </p:guideLst>
    </p:cSldViewPr>
  </p:slideViewPr>
  <p:outlineViewPr>
    <p:cViewPr>
      <p:scale>
        <a:sx n="33" d="100"/>
        <a:sy n="33" d="100"/>
      </p:scale>
      <p:origin x="0" y="-21936"/>
    </p:cViewPr>
  </p:outlineViewPr>
  <p:notesTextViewPr>
    <p:cViewPr>
      <p:scale>
        <a:sx n="125" d="100"/>
        <a:sy n="125" d="100"/>
      </p:scale>
      <p:origin x="0" y="0"/>
    </p:cViewPr>
  </p:notesTextViewPr>
  <p:sorterViewPr>
    <p:cViewPr varScale="1">
      <p:scale>
        <a:sx n="1" d="1"/>
        <a:sy n="1" d="1"/>
      </p:scale>
      <p:origin x="0" y="-5592"/>
    </p:cViewPr>
  </p:sorterViewPr>
  <p:notesViewPr>
    <p:cSldViewPr snapToGrid="0">
      <p:cViewPr>
        <p:scale>
          <a:sx n="90" d="100"/>
          <a:sy n="90" d="100"/>
        </p:scale>
        <p:origin x="1986" y="-1230"/>
      </p:cViewPr>
      <p:guideLst>
        <p:guide orient="horz" pos="2880"/>
        <p:guide orient="horz" pos="2932"/>
        <p:guide pos="2160"/>
        <p:guide pos="2212"/>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30.xml"/><Relationship Id="rId82"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slide" Target="slides/slide4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89149-2A26-4759-A2C3-8C905BC6CD2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21DBDB-1FAF-46A1-A428-3D9C313FA6BF}">
      <dgm:prSet phldrT="[Text]"/>
      <dgm:spPr/>
      <dgm:t>
        <a:bodyPr/>
        <a:lstStyle/>
        <a:p>
          <a:r>
            <a:rPr lang="en-US" dirty="0" smtClean="0"/>
            <a:t>Introductory Activity</a:t>
          </a:r>
          <a:endParaRPr lang="en-US" dirty="0"/>
        </a:p>
      </dgm:t>
    </dgm:pt>
    <dgm:pt modelId="{32A9A19C-35B5-4299-8BCA-320FAAD007A6}" type="parTrans" cxnId="{BEE6D02E-C8B2-4564-A49E-0198E08A18C2}">
      <dgm:prSet/>
      <dgm:spPr/>
      <dgm:t>
        <a:bodyPr/>
        <a:lstStyle/>
        <a:p>
          <a:endParaRPr lang="en-US"/>
        </a:p>
      </dgm:t>
    </dgm:pt>
    <dgm:pt modelId="{299064BE-1929-4C5D-847E-3294628D0255}" type="sibTrans" cxnId="{BEE6D02E-C8B2-4564-A49E-0198E08A18C2}">
      <dgm:prSet/>
      <dgm:spPr/>
      <dgm:t>
        <a:bodyPr/>
        <a:lstStyle/>
        <a:p>
          <a:endParaRPr lang="en-US"/>
        </a:p>
      </dgm:t>
    </dgm:pt>
    <dgm:pt modelId="{1DB61AC9-8D53-442B-A13D-347B7EDB2ADF}">
      <dgm:prSet phldrT="[Text]"/>
      <dgm:spPr/>
      <dgm:t>
        <a:bodyPr/>
        <a:lstStyle/>
        <a:p>
          <a:r>
            <a:rPr lang="en-US" b="1" dirty="0" smtClean="0"/>
            <a:t>Part 1:  </a:t>
          </a:r>
        </a:p>
        <a:p>
          <a:r>
            <a:rPr lang="en-US" b="0" dirty="0" smtClean="0"/>
            <a:t>Four Components of Curriculum Design in the UDL Classroom</a:t>
          </a:r>
          <a:endParaRPr lang="en-US" b="0" dirty="0"/>
        </a:p>
      </dgm:t>
    </dgm:pt>
    <dgm:pt modelId="{767A247C-41B2-4BFB-A5DD-D88798FB6E4A}" type="parTrans" cxnId="{B6A16D0A-7438-47F1-AA29-10A1A04D18DF}">
      <dgm:prSet/>
      <dgm:spPr/>
      <dgm:t>
        <a:bodyPr/>
        <a:lstStyle/>
        <a:p>
          <a:endParaRPr lang="en-US"/>
        </a:p>
      </dgm:t>
    </dgm:pt>
    <dgm:pt modelId="{B5F124C7-06CE-4AB8-BBFB-32CA69F2EBD3}" type="sibTrans" cxnId="{B6A16D0A-7438-47F1-AA29-10A1A04D18DF}">
      <dgm:prSet/>
      <dgm:spPr/>
      <dgm:t>
        <a:bodyPr/>
        <a:lstStyle/>
        <a:p>
          <a:endParaRPr lang="en-US"/>
        </a:p>
      </dgm:t>
    </dgm:pt>
    <dgm:pt modelId="{95E54D3F-5A2D-4143-B991-86309F1DEBB8}">
      <dgm:prSet/>
      <dgm:spPr/>
      <dgm:t>
        <a:bodyPr/>
        <a:lstStyle/>
        <a:p>
          <a:r>
            <a:rPr lang="en-US" b="1" dirty="0" smtClean="0"/>
            <a:t>Part  2:</a:t>
          </a:r>
        </a:p>
        <a:p>
          <a:r>
            <a:rPr lang="en-US" b="0" dirty="0" smtClean="0"/>
            <a:t>Attributes, Examples, and Applications of Formative Assessment</a:t>
          </a:r>
          <a:endParaRPr lang="en-US" b="0" dirty="0"/>
        </a:p>
      </dgm:t>
    </dgm:pt>
    <dgm:pt modelId="{021A2CA6-F67A-4AB8-8F3C-C68FEE9D19A7}" type="parTrans" cxnId="{0CA7F475-470A-45D1-B99B-A563BBFC86F2}">
      <dgm:prSet/>
      <dgm:spPr/>
      <dgm:t>
        <a:bodyPr/>
        <a:lstStyle/>
        <a:p>
          <a:endParaRPr lang="en-US"/>
        </a:p>
      </dgm:t>
    </dgm:pt>
    <dgm:pt modelId="{639778A0-DF47-4A4B-895E-C41B68C09216}" type="sibTrans" cxnId="{0CA7F475-470A-45D1-B99B-A563BBFC86F2}">
      <dgm:prSet/>
      <dgm:spPr/>
      <dgm:t>
        <a:bodyPr/>
        <a:lstStyle/>
        <a:p>
          <a:endParaRPr lang="en-US"/>
        </a:p>
      </dgm:t>
    </dgm:pt>
    <dgm:pt modelId="{3B878146-078A-4758-A9C4-C1BBE02DC20F}">
      <dgm:prSet/>
      <dgm:spPr/>
      <dgm:t>
        <a:bodyPr/>
        <a:lstStyle/>
        <a:p>
          <a:r>
            <a:rPr lang="en-US" b="1" dirty="0" smtClean="0"/>
            <a:t>Part 3:</a:t>
          </a:r>
        </a:p>
        <a:p>
          <a:r>
            <a:rPr lang="en-US" dirty="0" smtClean="0"/>
            <a:t>Making  Effective Instructional Decisions</a:t>
          </a:r>
          <a:endParaRPr lang="en-US" dirty="0"/>
        </a:p>
      </dgm:t>
    </dgm:pt>
    <dgm:pt modelId="{E583B627-D54C-426A-881F-BFC75ABAF015}" type="parTrans" cxnId="{9D0FC3CE-4338-419D-9355-CC9E8D94C6C9}">
      <dgm:prSet/>
      <dgm:spPr/>
      <dgm:t>
        <a:bodyPr/>
        <a:lstStyle/>
        <a:p>
          <a:endParaRPr lang="en-US"/>
        </a:p>
      </dgm:t>
    </dgm:pt>
    <dgm:pt modelId="{EC0B2CB1-EE74-40E4-8B51-D40323ACA306}" type="sibTrans" cxnId="{9D0FC3CE-4338-419D-9355-CC9E8D94C6C9}">
      <dgm:prSet/>
      <dgm:spPr/>
      <dgm:t>
        <a:bodyPr/>
        <a:lstStyle/>
        <a:p>
          <a:endParaRPr lang="en-US"/>
        </a:p>
      </dgm:t>
    </dgm:pt>
    <dgm:pt modelId="{79122E8D-09CC-4A9B-AE18-3012327CDA24}">
      <dgm:prSet/>
      <dgm:spPr/>
      <dgm:t>
        <a:bodyPr/>
        <a:lstStyle/>
        <a:p>
          <a:r>
            <a:rPr lang="en-US" b="1" dirty="0" smtClean="0"/>
            <a:t>Part 4:</a:t>
          </a:r>
        </a:p>
        <a:p>
          <a:r>
            <a:rPr lang="en-US" dirty="0" smtClean="0"/>
            <a:t>Reflection,  Next Steps, &amp; Session Evaluation</a:t>
          </a:r>
          <a:br>
            <a:rPr lang="en-US" dirty="0" smtClean="0"/>
          </a:br>
          <a:endParaRPr lang="en-US" dirty="0"/>
        </a:p>
      </dgm:t>
    </dgm:pt>
    <dgm:pt modelId="{C920DC74-46CB-40A9-8C3B-0D9C86CBA0EA}" type="parTrans" cxnId="{15DF9587-FD13-4454-AC7A-0E38AD42BA7F}">
      <dgm:prSet/>
      <dgm:spPr/>
      <dgm:t>
        <a:bodyPr/>
        <a:lstStyle/>
        <a:p>
          <a:endParaRPr lang="en-US"/>
        </a:p>
      </dgm:t>
    </dgm:pt>
    <dgm:pt modelId="{297875A0-1612-413D-9260-13380CD9DFCB}" type="sibTrans" cxnId="{15DF9587-FD13-4454-AC7A-0E38AD42BA7F}">
      <dgm:prSet/>
      <dgm:spPr/>
      <dgm:t>
        <a:bodyPr/>
        <a:lstStyle/>
        <a:p>
          <a:endParaRPr lang="en-US"/>
        </a:p>
      </dgm:t>
    </dgm:pt>
    <dgm:pt modelId="{9D33C234-D0E6-4992-8B7C-D92B002BE879}" type="pres">
      <dgm:prSet presAssocID="{3B789149-2A26-4759-A2C3-8C905BC6CD27}" presName="CompostProcess" presStyleCnt="0">
        <dgm:presLayoutVars>
          <dgm:dir/>
          <dgm:resizeHandles val="exact"/>
        </dgm:presLayoutVars>
      </dgm:prSet>
      <dgm:spPr/>
    </dgm:pt>
    <dgm:pt modelId="{3845557A-A1F1-4BA1-B659-069E63A21C44}" type="pres">
      <dgm:prSet presAssocID="{3B789149-2A26-4759-A2C3-8C905BC6CD27}" presName="arrow" presStyleLbl="bgShp" presStyleIdx="0" presStyleCnt="1"/>
      <dgm:spPr/>
    </dgm:pt>
    <dgm:pt modelId="{F919B9D1-C624-48A3-B2B8-A142724639D6}" type="pres">
      <dgm:prSet presAssocID="{3B789149-2A26-4759-A2C3-8C905BC6CD27}" presName="linearProcess" presStyleCnt="0"/>
      <dgm:spPr/>
    </dgm:pt>
    <dgm:pt modelId="{74CA8EB8-9B8D-48AE-82CD-18306B63FD7E}" type="pres">
      <dgm:prSet presAssocID="{E521DBDB-1FAF-46A1-A428-3D9C313FA6BF}" presName="textNode" presStyleLbl="node1" presStyleIdx="0" presStyleCnt="5">
        <dgm:presLayoutVars>
          <dgm:bulletEnabled val="1"/>
        </dgm:presLayoutVars>
      </dgm:prSet>
      <dgm:spPr/>
      <dgm:t>
        <a:bodyPr/>
        <a:lstStyle/>
        <a:p>
          <a:endParaRPr lang="en-US"/>
        </a:p>
      </dgm:t>
    </dgm:pt>
    <dgm:pt modelId="{BFA80503-D884-4B14-BC5A-807D7EA9821C}" type="pres">
      <dgm:prSet presAssocID="{299064BE-1929-4C5D-847E-3294628D0255}" presName="sibTrans" presStyleCnt="0"/>
      <dgm:spPr/>
    </dgm:pt>
    <dgm:pt modelId="{C38541EF-4DF9-41B0-9D5E-4E47D74DF639}" type="pres">
      <dgm:prSet presAssocID="{1DB61AC9-8D53-442B-A13D-347B7EDB2ADF}" presName="textNode" presStyleLbl="node1" presStyleIdx="1" presStyleCnt="5" custLinFactNeighborX="-73516">
        <dgm:presLayoutVars>
          <dgm:bulletEnabled val="1"/>
        </dgm:presLayoutVars>
      </dgm:prSet>
      <dgm:spPr/>
      <dgm:t>
        <a:bodyPr/>
        <a:lstStyle/>
        <a:p>
          <a:endParaRPr lang="en-US"/>
        </a:p>
      </dgm:t>
    </dgm:pt>
    <dgm:pt modelId="{93F46FCC-2684-47F0-91C5-0CA25E5DA598}" type="pres">
      <dgm:prSet presAssocID="{B5F124C7-06CE-4AB8-BBFB-32CA69F2EBD3}" presName="sibTrans" presStyleCnt="0"/>
      <dgm:spPr/>
    </dgm:pt>
    <dgm:pt modelId="{4826D4E2-F0C0-4A47-8BE4-D4D4C6E4F1C2}" type="pres">
      <dgm:prSet presAssocID="{95E54D3F-5A2D-4143-B991-86309F1DEBB8}" presName="textNode" presStyleLbl="node1" presStyleIdx="2" presStyleCnt="5">
        <dgm:presLayoutVars>
          <dgm:bulletEnabled val="1"/>
        </dgm:presLayoutVars>
      </dgm:prSet>
      <dgm:spPr/>
      <dgm:t>
        <a:bodyPr/>
        <a:lstStyle/>
        <a:p>
          <a:endParaRPr lang="en-US"/>
        </a:p>
      </dgm:t>
    </dgm:pt>
    <dgm:pt modelId="{9C816D5D-0FDC-43BE-B0C0-366FE43C8581}" type="pres">
      <dgm:prSet presAssocID="{639778A0-DF47-4A4B-895E-C41B68C09216}" presName="sibTrans" presStyleCnt="0"/>
      <dgm:spPr/>
    </dgm:pt>
    <dgm:pt modelId="{301895F6-ABC0-4D82-A2F5-4438A2A8BD7C}" type="pres">
      <dgm:prSet presAssocID="{3B878146-078A-4758-A9C4-C1BBE02DC20F}" presName="textNode" presStyleLbl="node1" presStyleIdx="3" presStyleCnt="5" custLinFactNeighborY="-1460">
        <dgm:presLayoutVars>
          <dgm:bulletEnabled val="1"/>
        </dgm:presLayoutVars>
      </dgm:prSet>
      <dgm:spPr/>
      <dgm:t>
        <a:bodyPr/>
        <a:lstStyle/>
        <a:p>
          <a:endParaRPr lang="en-US"/>
        </a:p>
      </dgm:t>
    </dgm:pt>
    <dgm:pt modelId="{59989081-3F3C-4D96-8F6D-A3972D908551}" type="pres">
      <dgm:prSet presAssocID="{EC0B2CB1-EE74-40E4-8B51-D40323ACA306}" presName="sibTrans" presStyleCnt="0"/>
      <dgm:spPr/>
    </dgm:pt>
    <dgm:pt modelId="{7B0C7520-CF60-4061-98C9-9A6306CEF3B3}" type="pres">
      <dgm:prSet presAssocID="{79122E8D-09CC-4A9B-AE18-3012327CDA24}" presName="textNode" presStyleLbl="node1" presStyleIdx="4" presStyleCnt="5" custLinFactNeighborY="2189">
        <dgm:presLayoutVars>
          <dgm:bulletEnabled val="1"/>
        </dgm:presLayoutVars>
      </dgm:prSet>
      <dgm:spPr/>
      <dgm:t>
        <a:bodyPr/>
        <a:lstStyle/>
        <a:p>
          <a:endParaRPr lang="en-US"/>
        </a:p>
      </dgm:t>
    </dgm:pt>
  </dgm:ptLst>
  <dgm:cxnLst>
    <dgm:cxn modelId="{15DF9587-FD13-4454-AC7A-0E38AD42BA7F}" srcId="{3B789149-2A26-4759-A2C3-8C905BC6CD27}" destId="{79122E8D-09CC-4A9B-AE18-3012327CDA24}" srcOrd="4" destOrd="0" parTransId="{C920DC74-46CB-40A9-8C3B-0D9C86CBA0EA}" sibTransId="{297875A0-1612-413D-9260-13380CD9DFCB}"/>
    <dgm:cxn modelId="{8997FE68-3D06-CA4B-B21B-00A1039D441C}" type="presOf" srcId="{3B878146-078A-4758-A9C4-C1BBE02DC20F}" destId="{301895F6-ABC0-4D82-A2F5-4438A2A8BD7C}" srcOrd="0" destOrd="0" presId="urn:microsoft.com/office/officeart/2005/8/layout/hProcess9"/>
    <dgm:cxn modelId="{B6A16D0A-7438-47F1-AA29-10A1A04D18DF}" srcId="{3B789149-2A26-4759-A2C3-8C905BC6CD27}" destId="{1DB61AC9-8D53-442B-A13D-347B7EDB2ADF}" srcOrd="1" destOrd="0" parTransId="{767A247C-41B2-4BFB-A5DD-D88798FB6E4A}" sibTransId="{B5F124C7-06CE-4AB8-BBFB-32CA69F2EBD3}"/>
    <dgm:cxn modelId="{F7D2EE78-5577-624F-B78B-8A63DB08A29B}" type="presOf" srcId="{E521DBDB-1FAF-46A1-A428-3D9C313FA6BF}" destId="{74CA8EB8-9B8D-48AE-82CD-18306B63FD7E}" srcOrd="0" destOrd="0" presId="urn:microsoft.com/office/officeart/2005/8/layout/hProcess9"/>
    <dgm:cxn modelId="{BEE6D02E-C8B2-4564-A49E-0198E08A18C2}" srcId="{3B789149-2A26-4759-A2C3-8C905BC6CD27}" destId="{E521DBDB-1FAF-46A1-A428-3D9C313FA6BF}" srcOrd="0" destOrd="0" parTransId="{32A9A19C-35B5-4299-8BCA-320FAAD007A6}" sibTransId="{299064BE-1929-4C5D-847E-3294628D0255}"/>
    <dgm:cxn modelId="{9024B335-B625-2048-B816-8809D3111E0E}" type="presOf" srcId="{95E54D3F-5A2D-4143-B991-86309F1DEBB8}" destId="{4826D4E2-F0C0-4A47-8BE4-D4D4C6E4F1C2}" srcOrd="0" destOrd="0" presId="urn:microsoft.com/office/officeart/2005/8/layout/hProcess9"/>
    <dgm:cxn modelId="{06DC685A-1FDC-3D4E-90B3-F52495ECBA79}" type="presOf" srcId="{1DB61AC9-8D53-442B-A13D-347B7EDB2ADF}" destId="{C38541EF-4DF9-41B0-9D5E-4E47D74DF639}" srcOrd="0" destOrd="0" presId="urn:microsoft.com/office/officeart/2005/8/layout/hProcess9"/>
    <dgm:cxn modelId="{CB961BF5-E1C5-F043-BF27-2457EC03C9BD}" type="presOf" srcId="{79122E8D-09CC-4A9B-AE18-3012327CDA24}" destId="{7B0C7520-CF60-4061-98C9-9A6306CEF3B3}" srcOrd="0" destOrd="0" presId="urn:microsoft.com/office/officeart/2005/8/layout/hProcess9"/>
    <dgm:cxn modelId="{0CA7F475-470A-45D1-B99B-A563BBFC86F2}" srcId="{3B789149-2A26-4759-A2C3-8C905BC6CD27}" destId="{95E54D3F-5A2D-4143-B991-86309F1DEBB8}" srcOrd="2" destOrd="0" parTransId="{021A2CA6-F67A-4AB8-8F3C-C68FEE9D19A7}" sibTransId="{639778A0-DF47-4A4B-895E-C41B68C09216}"/>
    <dgm:cxn modelId="{ACACB0AE-BE78-9043-B2EA-A96CA6B60101}" type="presOf" srcId="{3B789149-2A26-4759-A2C3-8C905BC6CD27}" destId="{9D33C234-D0E6-4992-8B7C-D92B002BE879}" srcOrd="0" destOrd="0" presId="urn:microsoft.com/office/officeart/2005/8/layout/hProcess9"/>
    <dgm:cxn modelId="{9D0FC3CE-4338-419D-9355-CC9E8D94C6C9}" srcId="{3B789149-2A26-4759-A2C3-8C905BC6CD27}" destId="{3B878146-078A-4758-A9C4-C1BBE02DC20F}" srcOrd="3" destOrd="0" parTransId="{E583B627-D54C-426A-881F-BFC75ABAF015}" sibTransId="{EC0B2CB1-EE74-40E4-8B51-D40323ACA306}"/>
    <dgm:cxn modelId="{70368BA9-68FA-A64D-8A92-8CA1E8F870BF}" type="presParOf" srcId="{9D33C234-D0E6-4992-8B7C-D92B002BE879}" destId="{3845557A-A1F1-4BA1-B659-069E63A21C44}" srcOrd="0" destOrd="0" presId="urn:microsoft.com/office/officeart/2005/8/layout/hProcess9"/>
    <dgm:cxn modelId="{B13095BA-5A92-934C-91A9-3F11A7435D49}" type="presParOf" srcId="{9D33C234-D0E6-4992-8B7C-D92B002BE879}" destId="{F919B9D1-C624-48A3-B2B8-A142724639D6}" srcOrd="1" destOrd="0" presId="urn:microsoft.com/office/officeart/2005/8/layout/hProcess9"/>
    <dgm:cxn modelId="{5B926D33-B713-EF44-9BCF-C640F4A0BDCD}" type="presParOf" srcId="{F919B9D1-C624-48A3-B2B8-A142724639D6}" destId="{74CA8EB8-9B8D-48AE-82CD-18306B63FD7E}" srcOrd="0" destOrd="0" presId="urn:microsoft.com/office/officeart/2005/8/layout/hProcess9"/>
    <dgm:cxn modelId="{32A0BC3E-F8CB-9242-B6C1-C8C181EDA8F5}" type="presParOf" srcId="{F919B9D1-C624-48A3-B2B8-A142724639D6}" destId="{BFA80503-D884-4B14-BC5A-807D7EA9821C}" srcOrd="1" destOrd="0" presId="urn:microsoft.com/office/officeart/2005/8/layout/hProcess9"/>
    <dgm:cxn modelId="{0B82B779-9A66-F342-8355-5F458BCF32C9}" type="presParOf" srcId="{F919B9D1-C624-48A3-B2B8-A142724639D6}" destId="{C38541EF-4DF9-41B0-9D5E-4E47D74DF639}" srcOrd="2" destOrd="0" presId="urn:microsoft.com/office/officeart/2005/8/layout/hProcess9"/>
    <dgm:cxn modelId="{3C753E02-789E-3548-B384-DE5AD6B4B343}" type="presParOf" srcId="{F919B9D1-C624-48A3-B2B8-A142724639D6}" destId="{93F46FCC-2684-47F0-91C5-0CA25E5DA598}" srcOrd="3" destOrd="0" presId="urn:microsoft.com/office/officeart/2005/8/layout/hProcess9"/>
    <dgm:cxn modelId="{9313A5D2-4ADC-1242-B1C2-9A556FD8576F}" type="presParOf" srcId="{F919B9D1-C624-48A3-B2B8-A142724639D6}" destId="{4826D4E2-F0C0-4A47-8BE4-D4D4C6E4F1C2}" srcOrd="4" destOrd="0" presId="urn:microsoft.com/office/officeart/2005/8/layout/hProcess9"/>
    <dgm:cxn modelId="{1166F804-D7C5-AB41-A362-3AC22F040FD3}" type="presParOf" srcId="{F919B9D1-C624-48A3-B2B8-A142724639D6}" destId="{9C816D5D-0FDC-43BE-B0C0-366FE43C8581}" srcOrd="5" destOrd="0" presId="urn:microsoft.com/office/officeart/2005/8/layout/hProcess9"/>
    <dgm:cxn modelId="{3531F3F4-17F7-5448-AE8E-94054C675FFC}" type="presParOf" srcId="{F919B9D1-C624-48A3-B2B8-A142724639D6}" destId="{301895F6-ABC0-4D82-A2F5-4438A2A8BD7C}" srcOrd="6" destOrd="0" presId="urn:microsoft.com/office/officeart/2005/8/layout/hProcess9"/>
    <dgm:cxn modelId="{8E5767E6-4052-2C49-9D01-5EC97C33C272}" type="presParOf" srcId="{F919B9D1-C624-48A3-B2B8-A142724639D6}" destId="{59989081-3F3C-4D96-8F6D-A3972D908551}" srcOrd="7" destOrd="0" presId="urn:microsoft.com/office/officeart/2005/8/layout/hProcess9"/>
    <dgm:cxn modelId="{E966EFF4-B7B4-F849-94F5-ECCDA80EE664}" type="presParOf" srcId="{F919B9D1-C624-48A3-B2B8-A142724639D6}" destId="{7B0C7520-CF60-4061-98C9-9A6306CEF3B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789149-2A26-4759-A2C3-8C905BC6CD2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21DBDB-1FAF-46A1-A428-3D9C313FA6BF}">
      <dgm:prSet phldrT="[Text]"/>
      <dgm:spPr/>
      <dgm:t>
        <a:bodyPr/>
        <a:lstStyle/>
        <a:p>
          <a:r>
            <a:rPr lang="en-US" dirty="0" smtClean="0"/>
            <a:t>Introductory Activity</a:t>
          </a:r>
          <a:endParaRPr lang="en-US" dirty="0"/>
        </a:p>
      </dgm:t>
    </dgm:pt>
    <dgm:pt modelId="{32A9A19C-35B5-4299-8BCA-320FAAD007A6}" type="parTrans" cxnId="{BEE6D02E-C8B2-4564-A49E-0198E08A18C2}">
      <dgm:prSet/>
      <dgm:spPr/>
      <dgm:t>
        <a:bodyPr/>
        <a:lstStyle/>
        <a:p>
          <a:endParaRPr lang="en-US"/>
        </a:p>
      </dgm:t>
    </dgm:pt>
    <dgm:pt modelId="{299064BE-1929-4C5D-847E-3294628D0255}" type="sibTrans" cxnId="{BEE6D02E-C8B2-4564-A49E-0198E08A18C2}">
      <dgm:prSet/>
      <dgm:spPr/>
      <dgm:t>
        <a:bodyPr/>
        <a:lstStyle/>
        <a:p>
          <a:endParaRPr lang="en-US"/>
        </a:p>
      </dgm:t>
    </dgm:pt>
    <dgm:pt modelId="{1DB61AC9-8D53-442B-A13D-347B7EDB2ADF}">
      <dgm:prSet phldrT="[Text]"/>
      <dgm:spPr/>
      <dgm:t>
        <a:bodyPr/>
        <a:lstStyle/>
        <a:p>
          <a:r>
            <a:rPr lang="en-US" b="1" dirty="0" smtClean="0"/>
            <a:t>Part 1:  </a:t>
          </a:r>
        </a:p>
        <a:p>
          <a:r>
            <a:rPr lang="en-US" b="1" dirty="0" smtClean="0"/>
            <a:t>Four Components of Curriculum Design in the UDL Classroom</a:t>
          </a:r>
          <a:endParaRPr lang="en-US" dirty="0"/>
        </a:p>
      </dgm:t>
    </dgm:pt>
    <dgm:pt modelId="{767A247C-41B2-4BFB-A5DD-D88798FB6E4A}" type="parTrans" cxnId="{B6A16D0A-7438-47F1-AA29-10A1A04D18DF}">
      <dgm:prSet/>
      <dgm:spPr/>
      <dgm:t>
        <a:bodyPr/>
        <a:lstStyle/>
        <a:p>
          <a:endParaRPr lang="en-US"/>
        </a:p>
      </dgm:t>
    </dgm:pt>
    <dgm:pt modelId="{B5F124C7-06CE-4AB8-BBFB-32CA69F2EBD3}" type="sibTrans" cxnId="{B6A16D0A-7438-47F1-AA29-10A1A04D18DF}">
      <dgm:prSet/>
      <dgm:spPr/>
      <dgm:t>
        <a:bodyPr/>
        <a:lstStyle/>
        <a:p>
          <a:endParaRPr lang="en-US"/>
        </a:p>
      </dgm:t>
    </dgm:pt>
    <dgm:pt modelId="{95E54D3F-5A2D-4143-B991-86309F1DEBB8}">
      <dgm:prSet/>
      <dgm:spPr/>
      <dgm:t>
        <a:bodyPr/>
        <a:lstStyle/>
        <a:p>
          <a:r>
            <a:rPr lang="en-US" b="1" dirty="0" smtClean="0"/>
            <a:t>Part  2:</a:t>
          </a:r>
        </a:p>
        <a:p>
          <a:r>
            <a:rPr lang="en-US" b="1" dirty="0" smtClean="0"/>
            <a:t>Attributes, Examples, and Applications of Formative Assessment</a:t>
          </a:r>
          <a:endParaRPr lang="en-US" dirty="0"/>
        </a:p>
      </dgm:t>
    </dgm:pt>
    <dgm:pt modelId="{021A2CA6-F67A-4AB8-8F3C-C68FEE9D19A7}" type="parTrans" cxnId="{0CA7F475-470A-45D1-B99B-A563BBFC86F2}">
      <dgm:prSet/>
      <dgm:spPr/>
      <dgm:t>
        <a:bodyPr/>
        <a:lstStyle/>
        <a:p>
          <a:endParaRPr lang="en-US"/>
        </a:p>
      </dgm:t>
    </dgm:pt>
    <dgm:pt modelId="{639778A0-DF47-4A4B-895E-C41B68C09216}" type="sibTrans" cxnId="{0CA7F475-470A-45D1-B99B-A563BBFC86F2}">
      <dgm:prSet/>
      <dgm:spPr/>
      <dgm:t>
        <a:bodyPr/>
        <a:lstStyle/>
        <a:p>
          <a:endParaRPr lang="en-US"/>
        </a:p>
      </dgm:t>
    </dgm:pt>
    <dgm:pt modelId="{3B878146-078A-4758-A9C4-C1BBE02DC20F}">
      <dgm:prSet/>
      <dgm:spPr/>
      <dgm:t>
        <a:bodyPr/>
        <a:lstStyle/>
        <a:p>
          <a:r>
            <a:rPr lang="en-US" b="1" dirty="0" smtClean="0"/>
            <a:t>Part 3:</a:t>
          </a:r>
        </a:p>
        <a:p>
          <a:r>
            <a:rPr lang="en-US" dirty="0" smtClean="0"/>
            <a:t>Making  Effective Instructional Decisions</a:t>
          </a:r>
          <a:endParaRPr lang="en-US" dirty="0"/>
        </a:p>
      </dgm:t>
    </dgm:pt>
    <dgm:pt modelId="{E583B627-D54C-426A-881F-BFC75ABAF015}" type="parTrans" cxnId="{9D0FC3CE-4338-419D-9355-CC9E8D94C6C9}">
      <dgm:prSet/>
      <dgm:spPr/>
      <dgm:t>
        <a:bodyPr/>
        <a:lstStyle/>
        <a:p>
          <a:endParaRPr lang="en-US"/>
        </a:p>
      </dgm:t>
    </dgm:pt>
    <dgm:pt modelId="{EC0B2CB1-EE74-40E4-8B51-D40323ACA306}" type="sibTrans" cxnId="{9D0FC3CE-4338-419D-9355-CC9E8D94C6C9}">
      <dgm:prSet/>
      <dgm:spPr/>
      <dgm:t>
        <a:bodyPr/>
        <a:lstStyle/>
        <a:p>
          <a:endParaRPr lang="en-US"/>
        </a:p>
      </dgm:t>
    </dgm:pt>
    <dgm:pt modelId="{79122E8D-09CC-4A9B-AE18-3012327CDA24}">
      <dgm:prSet/>
      <dgm:spPr/>
      <dgm:t>
        <a:bodyPr/>
        <a:lstStyle/>
        <a:p>
          <a:r>
            <a:rPr lang="en-US" b="1" dirty="0" smtClean="0"/>
            <a:t>Part 4:</a:t>
          </a:r>
        </a:p>
        <a:p>
          <a:r>
            <a:rPr lang="en-US" dirty="0" smtClean="0"/>
            <a:t>Reflection,  Next Steps, &amp; Session Evaluation</a:t>
          </a:r>
          <a:br>
            <a:rPr lang="en-US" dirty="0" smtClean="0"/>
          </a:br>
          <a:endParaRPr lang="en-US" dirty="0"/>
        </a:p>
      </dgm:t>
    </dgm:pt>
    <dgm:pt modelId="{C920DC74-46CB-40A9-8C3B-0D9C86CBA0EA}" type="parTrans" cxnId="{15DF9587-FD13-4454-AC7A-0E38AD42BA7F}">
      <dgm:prSet/>
      <dgm:spPr/>
      <dgm:t>
        <a:bodyPr/>
        <a:lstStyle/>
        <a:p>
          <a:endParaRPr lang="en-US"/>
        </a:p>
      </dgm:t>
    </dgm:pt>
    <dgm:pt modelId="{297875A0-1612-413D-9260-13380CD9DFCB}" type="sibTrans" cxnId="{15DF9587-FD13-4454-AC7A-0E38AD42BA7F}">
      <dgm:prSet/>
      <dgm:spPr/>
      <dgm:t>
        <a:bodyPr/>
        <a:lstStyle/>
        <a:p>
          <a:endParaRPr lang="en-US"/>
        </a:p>
      </dgm:t>
    </dgm:pt>
    <dgm:pt modelId="{9D33C234-D0E6-4992-8B7C-D92B002BE879}" type="pres">
      <dgm:prSet presAssocID="{3B789149-2A26-4759-A2C3-8C905BC6CD27}" presName="CompostProcess" presStyleCnt="0">
        <dgm:presLayoutVars>
          <dgm:dir/>
          <dgm:resizeHandles val="exact"/>
        </dgm:presLayoutVars>
      </dgm:prSet>
      <dgm:spPr/>
    </dgm:pt>
    <dgm:pt modelId="{3845557A-A1F1-4BA1-B659-069E63A21C44}" type="pres">
      <dgm:prSet presAssocID="{3B789149-2A26-4759-A2C3-8C905BC6CD27}" presName="arrow" presStyleLbl="bgShp" presStyleIdx="0" presStyleCnt="1"/>
      <dgm:spPr/>
    </dgm:pt>
    <dgm:pt modelId="{F919B9D1-C624-48A3-B2B8-A142724639D6}" type="pres">
      <dgm:prSet presAssocID="{3B789149-2A26-4759-A2C3-8C905BC6CD27}" presName="linearProcess" presStyleCnt="0"/>
      <dgm:spPr/>
    </dgm:pt>
    <dgm:pt modelId="{74CA8EB8-9B8D-48AE-82CD-18306B63FD7E}" type="pres">
      <dgm:prSet presAssocID="{E521DBDB-1FAF-46A1-A428-3D9C313FA6BF}" presName="textNode" presStyleLbl="node1" presStyleIdx="0" presStyleCnt="5">
        <dgm:presLayoutVars>
          <dgm:bulletEnabled val="1"/>
        </dgm:presLayoutVars>
      </dgm:prSet>
      <dgm:spPr/>
      <dgm:t>
        <a:bodyPr/>
        <a:lstStyle/>
        <a:p>
          <a:endParaRPr lang="en-US"/>
        </a:p>
      </dgm:t>
    </dgm:pt>
    <dgm:pt modelId="{BFA80503-D884-4B14-BC5A-807D7EA9821C}" type="pres">
      <dgm:prSet presAssocID="{299064BE-1929-4C5D-847E-3294628D0255}" presName="sibTrans" presStyleCnt="0"/>
      <dgm:spPr/>
    </dgm:pt>
    <dgm:pt modelId="{C38541EF-4DF9-41B0-9D5E-4E47D74DF639}" type="pres">
      <dgm:prSet presAssocID="{1DB61AC9-8D53-442B-A13D-347B7EDB2ADF}" presName="textNode" presStyleLbl="node1" presStyleIdx="1" presStyleCnt="5" custLinFactNeighborX="-73516">
        <dgm:presLayoutVars>
          <dgm:bulletEnabled val="1"/>
        </dgm:presLayoutVars>
      </dgm:prSet>
      <dgm:spPr/>
      <dgm:t>
        <a:bodyPr/>
        <a:lstStyle/>
        <a:p>
          <a:endParaRPr lang="en-US"/>
        </a:p>
      </dgm:t>
    </dgm:pt>
    <dgm:pt modelId="{93F46FCC-2684-47F0-91C5-0CA25E5DA598}" type="pres">
      <dgm:prSet presAssocID="{B5F124C7-06CE-4AB8-BBFB-32CA69F2EBD3}" presName="sibTrans" presStyleCnt="0"/>
      <dgm:spPr/>
    </dgm:pt>
    <dgm:pt modelId="{4826D4E2-F0C0-4A47-8BE4-D4D4C6E4F1C2}" type="pres">
      <dgm:prSet presAssocID="{95E54D3F-5A2D-4143-B991-86309F1DEBB8}" presName="textNode" presStyleLbl="node1" presStyleIdx="2" presStyleCnt="5">
        <dgm:presLayoutVars>
          <dgm:bulletEnabled val="1"/>
        </dgm:presLayoutVars>
      </dgm:prSet>
      <dgm:spPr/>
      <dgm:t>
        <a:bodyPr/>
        <a:lstStyle/>
        <a:p>
          <a:endParaRPr lang="en-US"/>
        </a:p>
      </dgm:t>
    </dgm:pt>
    <dgm:pt modelId="{9C816D5D-0FDC-43BE-B0C0-366FE43C8581}" type="pres">
      <dgm:prSet presAssocID="{639778A0-DF47-4A4B-895E-C41B68C09216}" presName="sibTrans" presStyleCnt="0"/>
      <dgm:spPr/>
    </dgm:pt>
    <dgm:pt modelId="{301895F6-ABC0-4D82-A2F5-4438A2A8BD7C}" type="pres">
      <dgm:prSet presAssocID="{3B878146-078A-4758-A9C4-C1BBE02DC20F}" presName="textNode" presStyleLbl="node1" presStyleIdx="3" presStyleCnt="5" custLinFactNeighborY="-1460">
        <dgm:presLayoutVars>
          <dgm:bulletEnabled val="1"/>
        </dgm:presLayoutVars>
      </dgm:prSet>
      <dgm:spPr/>
      <dgm:t>
        <a:bodyPr/>
        <a:lstStyle/>
        <a:p>
          <a:endParaRPr lang="en-US"/>
        </a:p>
      </dgm:t>
    </dgm:pt>
    <dgm:pt modelId="{59989081-3F3C-4D96-8F6D-A3972D908551}" type="pres">
      <dgm:prSet presAssocID="{EC0B2CB1-EE74-40E4-8B51-D40323ACA306}" presName="sibTrans" presStyleCnt="0"/>
      <dgm:spPr/>
    </dgm:pt>
    <dgm:pt modelId="{7B0C7520-CF60-4061-98C9-9A6306CEF3B3}" type="pres">
      <dgm:prSet presAssocID="{79122E8D-09CC-4A9B-AE18-3012327CDA24}" presName="textNode" presStyleLbl="node1" presStyleIdx="4" presStyleCnt="5" custLinFactNeighborY="2189">
        <dgm:presLayoutVars>
          <dgm:bulletEnabled val="1"/>
        </dgm:presLayoutVars>
      </dgm:prSet>
      <dgm:spPr/>
      <dgm:t>
        <a:bodyPr/>
        <a:lstStyle/>
        <a:p>
          <a:endParaRPr lang="en-US"/>
        </a:p>
      </dgm:t>
    </dgm:pt>
  </dgm:ptLst>
  <dgm:cxnLst>
    <dgm:cxn modelId="{15DF9587-FD13-4454-AC7A-0E38AD42BA7F}" srcId="{3B789149-2A26-4759-A2C3-8C905BC6CD27}" destId="{79122E8D-09CC-4A9B-AE18-3012327CDA24}" srcOrd="4" destOrd="0" parTransId="{C920DC74-46CB-40A9-8C3B-0D9C86CBA0EA}" sibTransId="{297875A0-1612-413D-9260-13380CD9DFCB}"/>
    <dgm:cxn modelId="{B6A16D0A-7438-47F1-AA29-10A1A04D18DF}" srcId="{3B789149-2A26-4759-A2C3-8C905BC6CD27}" destId="{1DB61AC9-8D53-442B-A13D-347B7EDB2ADF}" srcOrd="1" destOrd="0" parTransId="{767A247C-41B2-4BFB-A5DD-D88798FB6E4A}" sibTransId="{B5F124C7-06CE-4AB8-BBFB-32CA69F2EBD3}"/>
    <dgm:cxn modelId="{2D2CCF38-E029-324D-9E49-0F6C9A5EDCC3}" type="presOf" srcId="{1DB61AC9-8D53-442B-A13D-347B7EDB2ADF}" destId="{C38541EF-4DF9-41B0-9D5E-4E47D74DF639}" srcOrd="0" destOrd="0" presId="urn:microsoft.com/office/officeart/2005/8/layout/hProcess9"/>
    <dgm:cxn modelId="{BEE6D02E-C8B2-4564-A49E-0198E08A18C2}" srcId="{3B789149-2A26-4759-A2C3-8C905BC6CD27}" destId="{E521DBDB-1FAF-46A1-A428-3D9C313FA6BF}" srcOrd="0" destOrd="0" parTransId="{32A9A19C-35B5-4299-8BCA-320FAAD007A6}" sibTransId="{299064BE-1929-4C5D-847E-3294628D0255}"/>
    <dgm:cxn modelId="{BD719C3A-732A-D644-8E2C-9EEE12C58615}" type="presOf" srcId="{79122E8D-09CC-4A9B-AE18-3012327CDA24}" destId="{7B0C7520-CF60-4061-98C9-9A6306CEF3B3}" srcOrd="0" destOrd="0" presId="urn:microsoft.com/office/officeart/2005/8/layout/hProcess9"/>
    <dgm:cxn modelId="{0CA7F475-470A-45D1-B99B-A563BBFC86F2}" srcId="{3B789149-2A26-4759-A2C3-8C905BC6CD27}" destId="{95E54D3F-5A2D-4143-B991-86309F1DEBB8}" srcOrd="2" destOrd="0" parTransId="{021A2CA6-F67A-4AB8-8F3C-C68FEE9D19A7}" sibTransId="{639778A0-DF47-4A4B-895E-C41B68C09216}"/>
    <dgm:cxn modelId="{067037AF-BFF4-904C-A31B-4C55BFC8C9C3}" type="presOf" srcId="{3B878146-078A-4758-A9C4-C1BBE02DC20F}" destId="{301895F6-ABC0-4D82-A2F5-4438A2A8BD7C}" srcOrd="0" destOrd="0" presId="urn:microsoft.com/office/officeart/2005/8/layout/hProcess9"/>
    <dgm:cxn modelId="{E2DC2EEF-2DDD-D141-A26C-1BFDAD660761}" type="presOf" srcId="{E521DBDB-1FAF-46A1-A428-3D9C313FA6BF}" destId="{74CA8EB8-9B8D-48AE-82CD-18306B63FD7E}" srcOrd="0" destOrd="0" presId="urn:microsoft.com/office/officeart/2005/8/layout/hProcess9"/>
    <dgm:cxn modelId="{5B49147E-A20C-C343-A711-A45194763A5C}" type="presOf" srcId="{95E54D3F-5A2D-4143-B991-86309F1DEBB8}" destId="{4826D4E2-F0C0-4A47-8BE4-D4D4C6E4F1C2}" srcOrd="0" destOrd="0" presId="urn:microsoft.com/office/officeart/2005/8/layout/hProcess9"/>
    <dgm:cxn modelId="{9D0FC3CE-4338-419D-9355-CC9E8D94C6C9}" srcId="{3B789149-2A26-4759-A2C3-8C905BC6CD27}" destId="{3B878146-078A-4758-A9C4-C1BBE02DC20F}" srcOrd="3" destOrd="0" parTransId="{E583B627-D54C-426A-881F-BFC75ABAF015}" sibTransId="{EC0B2CB1-EE74-40E4-8B51-D40323ACA306}"/>
    <dgm:cxn modelId="{FFE952EE-2EC0-FB40-B3BE-C94D0565C8BA}" type="presOf" srcId="{3B789149-2A26-4759-A2C3-8C905BC6CD27}" destId="{9D33C234-D0E6-4992-8B7C-D92B002BE879}" srcOrd="0" destOrd="0" presId="urn:microsoft.com/office/officeart/2005/8/layout/hProcess9"/>
    <dgm:cxn modelId="{2DEE9A69-0821-0245-B1CE-66C147D31D8C}" type="presParOf" srcId="{9D33C234-D0E6-4992-8B7C-D92B002BE879}" destId="{3845557A-A1F1-4BA1-B659-069E63A21C44}" srcOrd="0" destOrd="0" presId="urn:microsoft.com/office/officeart/2005/8/layout/hProcess9"/>
    <dgm:cxn modelId="{2DB05978-228C-FB40-A5FA-F21B52C27134}" type="presParOf" srcId="{9D33C234-D0E6-4992-8B7C-D92B002BE879}" destId="{F919B9D1-C624-48A3-B2B8-A142724639D6}" srcOrd="1" destOrd="0" presId="urn:microsoft.com/office/officeart/2005/8/layout/hProcess9"/>
    <dgm:cxn modelId="{C769428D-E18A-F445-892E-976502622253}" type="presParOf" srcId="{F919B9D1-C624-48A3-B2B8-A142724639D6}" destId="{74CA8EB8-9B8D-48AE-82CD-18306B63FD7E}" srcOrd="0" destOrd="0" presId="urn:microsoft.com/office/officeart/2005/8/layout/hProcess9"/>
    <dgm:cxn modelId="{DE44C56E-8034-5846-AE7F-72B6BC25CEAD}" type="presParOf" srcId="{F919B9D1-C624-48A3-B2B8-A142724639D6}" destId="{BFA80503-D884-4B14-BC5A-807D7EA9821C}" srcOrd="1" destOrd="0" presId="urn:microsoft.com/office/officeart/2005/8/layout/hProcess9"/>
    <dgm:cxn modelId="{CE33A395-C5EF-7147-BA48-DB6C660E9F80}" type="presParOf" srcId="{F919B9D1-C624-48A3-B2B8-A142724639D6}" destId="{C38541EF-4DF9-41B0-9D5E-4E47D74DF639}" srcOrd="2" destOrd="0" presId="urn:microsoft.com/office/officeart/2005/8/layout/hProcess9"/>
    <dgm:cxn modelId="{D9E3349E-2042-1F41-87F7-64EBC320C5B2}" type="presParOf" srcId="{F919B9D1-C624-48A3-B2B8-A142724639D6}" destId="{93F46FCC-2684-47F0-91C5-0CA25E5DA598}" srcOrd="3" destOrd="0" presId="urn:microsoft.com/office/officeart/2005/8/layout/hProcess9"/>
    <dgm:cxn modelId="{FD9D3BC2-4DA4-EC49-90AE-362F9149F978}" type="presParOf" srcId="{F919B9D1-C624-48A3-B2B8-A142724639D6}" destId="{4826D4E2-F0C0-4A47-8BE4-D4D4C6E4F1C2}" srcOrd="4" destOrd="0" presId="urn:microsoft.com/office/officeart/2005/8/layout/hProcess9"/>
    <dgm:cxn modelId="{205BB027-245D-1744-B9DF-34BB7D42F872}" type="presParOf" srcId="{F919B9D1-C624-48A3-B2B8-A142724639D6}" destId="{9C816D5D-0FDC-43BE-B0C0-366FE43C8581}" srcOrd="5" destOrd="0" presId="urn:microsoft.com/office/officeart/2005/8/layout/hProcess9"/>
    <dgm:cxn modelId="{B45E1813-AD57-8546-8749-5B594C01DFFD}" type="presParOf" srcId="{F919B9D1-C624-48A3-B2B8-A142724639D6}" destId="{301895F6-ABC0-4D82-A2F5-4438A2A8BD7C}" srcOrd="6" destOrd="0" presId="urn:microsoft.com/office/officeart/2005/8/layout/hProcess9"/>
    <dgm:cxn modelId="{B82355D4-DD8C-1B4F-B8E6-EB9E2D48E9C9}" type="presParOf" srcId="{F919B9D1-C624-48A3-B2B8-A142724639D6}" destId="{59989081-3F3C-4D96-8F6D-A3972D908551}" srcOrd="7" destOrd="0" presId="urn:microsoft.com/office/officeart/2005/8/layout/hProcess9"/>
    <dgm:cxn modelId="{B7249F91-630F-694F-BE41-A12AF4617E17}" type="presParOf" srcId="{F919B9D1-C624-48A3-B2B8-A142724639D6}" destId="{7B0C7520-CF60-4061-98C9-9A6306CEF3B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E813D0-0A41-DD4C-BC05-E0757CA51029}"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C3F084F6-4F5E-9E42-B5CA-BF763491D1B6}">
      <dgm:prSet phldrT="[Text]"/>
      <dgm:spPr/>
      <dgm:t>
        <a:bodyPr/>
        <a:lstStyle/>
        <a:p>
          <a:r>
            <a:rPr lang="en-US" dirty="0" smtClean="0"/>
            <a:t>Assessment</a:t>
          </a:r>
          <a:endParaRPr lang="en-US" dirty="0"/>
        </a:p>
      </dgm:t>
    </dgm:pt>
    <dgm:pt modelId="{9BA9E005-7F02-FB44-98C5-33808C1668B5}" type="parTrans" cxnId="{84B1CBCC-927B-FE45-AFCF-A1229659B688}">
      <dgm:prSet/>
      <dgm:spPr/>
      <dgm:t>
        <a:bodyPr/>
        <a:lstStyle/>
        <a:p>
          <a:endParaRPr lang="en-US"/>
        </a:p>
      </dgm:t>
    </dgm:pt>
    <dgm:pt modelId="{D9C9855D-8976-664B-AC88-71DF4972DED9}" type="sibTrans" cxnId="{84B1CBCC-927B-FE45-AFCF-A1229659B688}">
      <dgm:prSet/>
      <dgm:spPr/>
      <dgm:t>
        <a:bodyPr/>
        <a:lstStyle/>
        <a:p>
          <a:endParaRPr lang="en-US"/>
        </a:p>
      </dgm:t>
    </dgm:pt>
    <dgm:pt modelId="{96E96506-B6E7-E445-B4AA-F3A2EB51FC58}">
      <dgm:prSet phldrT="[Text]"/>
      <dgm:spPr/>
      <dgm:t>
        <a:bodyPr/>
        <a:lstStyle/>
        <a:p>
          <a:r>
            <a:rPr lang="en-US" dirty="0" smtClean="0"/>
            <a:t>Setting Goals</a:t>
          </a:r>
          <a:endParaRPr lang="en-US" dirty="0"/>
        </a:p>
      </dgm:t>
    </dgm:pt>
    <dgm:pt modelId="{4B35054B-2025-7144-A48C-BE99E94174AC}" type="parTrans" cxnId="{4D276BA2-85B9-3A42-90D0-7884ED805C6F}">
      <dgm:prSet/>
      <dgm:spPr/>
      <dgm:t>
        <a:bodyPr/>
        <a:lstStyle/>
        <a:p>
          <a:endParaRPr lang="en-US"/>
        </a:p>
      </dgm:t>
    </dgm:pt>
    <dgm:pt modelId="{3C4ED165-F81B-9A42-BEDD-0DA297CB1966}" type="sibTrans" cxnId="{4D276BA2-85B9-3A42-90D0-7884ED805C6F}">
      <dgm:prSet/>
      <dgm:spPr/>
      <dgm:t>
        <a:bodyPr/>
        <a:lstStyle/>
        <a:p>
          <a:endParaRPr lang="en-US"/>
        </a:p>
      </dgm:t>
    </dgm:pt>
    <dgm:pt modelId="{F94D1CA4-18B2-0247-84B6-A4B05C70B54F}">
      <dgm:prSet phldrT="[Text]"/>
      <dgm:spPr/>
      <dgm:t>
        <a:bodyPr/>
        <a:lstStyle/>
        <a:p>
          <a:r>
            <a:rPr lang="en-US" dirty="0" smtClean="0"/>
            <a:t>Materials</a:t>
          </a:r>
          <a:endParaRPr lang="en-US" dirty="0"/>
        </a:p>
      </dgm:t>
    </dgm:pt>
    <dgm:pt modelId="{C4B6FE74-9E3B-374D-A3A0-475F550F9BDE}" type="parTrans" cxnId="{3FEED93B-F0E0-D94D-9440-BDB3C6558ADA}">
      <dgm:prSet/>
      <dgm:spPr/>
      <dgm:t>
        <a:bodyPr/>
        <a:lstStyle/>
        <a:p>
          <a:endParaRPr lang="en-US"/>
        </a:p>
      </dgm:t>
    </dgm:pt>
    <dgm:pt modelId="{B9CFC1AE-CF6B-2F48-9195-7943473116C6}" type="sibTrans" cxnId="{3FEED93B-F0E0-D94D-9440-BDB3C6558ADA}">
      <dgm:prSet/>
      <dgm:spPr/>
      <dgm:t>
        <a:bodyPr/>
        <a:lstStyle/>
        <a:p>
          <a:endParaRPr lang="en-US"/>
        </a:p>
      </dgm:t>
    </dgm:pt>
    <dgm:pt modelId="{EFCBDB3E-D1D2-1D42-8DE3-BD2E6562A951}">
      <dgm:prSet/>
      <dgm:spPr/>
      <dgm:t>
        <a:bodyPr/>
        <a:lstStyle/>
        <a:p>
          <a:r>
            <a:rPr lang="en-US" dirty="0" smtClean="0"/>
            <a:t>Methods</a:t>
          </a:r>
          <a:endParaRPr lang="en-US" dirty="0"/>
        </a:p>
      </dgm:t>
    </dgm:pt>
    <dgm:pt modelId="{F9D06FCC-7270-5C4E-878D-4EC11AB612AD}" type="parTrans" cxnId="{9882F447-B710-CB47-A05A-42753CB69AFF}">
      <dgm:prSet/>
      <dgm:spPr/>
      <dgm:t>
        <a:bodyPr/>
        <a:lstStyle/>
        <a:p>
          <a:endParaRPr lang="en-US"/>
        </a:p>
      </dgm:t>
    </dgm:pt>
    <dgm:pt modelId="{F93C10FA-1382-4942-9740-69D3F9276D75}" type="sibTrans" cxnId="{9882F447-B710-CB47-A05A-42753CB69AFF}">
      <dgm:prSet/>
      <dgm:spPr/>
      <dgm:t>
        <a:bodyPr/>
        <a:lstStyle/>
        <a:p>
          <a:endParaRPr lang="en-US"/>
        </a:p>
      </dgm:t>
    </dgm:pt>
    <dgm:pt modelId="{921BC80A-D35C-AA4B-A0F1-44605D9163EE}" type="pres">
      <dgm:prSet presAssocID="{78E813D0-0A41-DD4C-BC05-E0757CA51029}" presName="Name0" presStyleCnt="0">
        <dgm:presLayoutVars>
          <dgm:dir/>
          <dgm:resizeHandles val="exact"/>
        </dgm:presLayoutVars>
      </dgm:prSet>
      <dgm:spPr/>
      <dgm:t>
        <a:bodyPr/>
        <a:lstStyle/>
        <a:p>
          <a:endParaRPr lang="en-US"/>
        </a:p>
      </dgm:t>
    </dgm:pt>
    <dgm:pt modelId="{B6DE4965-DC5A-2B40-8F8A-5C9841FF40CD}" type="pres">
      <dgm:prSet presAssocID="{96E96506-B6E7-E445-B4AA-F3A2EB51FC58}" presName="node" presStyleLbl="node1" presStyleIdx="0" presStyleCnt="4">
        <dgm:presLayoutVars>
          <dgm:bulletEnabled val="1"/>
        </dgm:presLayoutVars>
      </dgm:prSet>
      <dgm:spPr/>
      <dgm:t>
        <a:bodyPr/>
        <a:lstStyle/>
        <a:p>
          <a:endParaRPr lang="en-US"/>
        </a:p>
      </dgm:t>
    </dgm:pt>
    <dgm:pt modelId="{41BDE9C9-689A-3C44-987F-4F3CBA4CE7C6}" type="pres">
      <dgm:prSet presAssocID="{3C4ED165-F81B-9A42-BEDD-0DA297CB1966}" presName="sibTrans" presStyleLbl="sibTrans2D1" presStyleIdx="0" presStyleCnt="4"/>
      <dgm:spPr/>
      <dgm:t>
        <a:bodyPr/>
        <a:lstStyle/>
        <a:p>
          <a:endParaRPr lang="en-US"/>
        </a:p>
      </dgm:t>
    </dgm:pt>
    <dgm:pt modelId="{6D16BE9F-37D8-AA48-B029-8F3293CDC28E}" type="pres">
      <dgm:prSet presAssocID="{3C4ED165-F81B-9A42-BEDD-0DA297CB1966}" presName="connectorText" presStyleLbl="sibTrans2D1" presStyleIdx="0" presStyleCnt="4"/>
      <dgm:spPr/>
      <dgm:t>
        <a:bodyPr/>
        <a:lstStyle/>
        <a:p>
          <a:endParaRPr lang="en-US"/>
        </a:p>
      </dgm:t>
    </dgm:pt>
    <dgm:pt modelId="{77BECD94-EFC4-5C4C-BF44-C3A232291370}" type="pres">
      <dgm:prSet presAssocID="{C3F084F6-4F5E-9E42-B5CA-BF763491D1B6}" presName="node" presStyleLbl="node1" presStyleIdx="1" presStyleCnt="4">
        <dgm:presLayoutVars>
          <dgm:bulletEnabled val="1"/>
        </dgm:presLayoutVars>
      </dgm:prSet>
      <dgm:spPr/>
      <dgm:t>
        <a:bodyPr/>
        <a:lstStyle/>
        <a:p>
          <a:endParaRPr lang="en-US"/>
        </a:p>
      </dgm:t>
    </dgm:pt>
    <dgm:pt modelId="{B7791886-61A4-A84D-A8CA-E46717070D4C}" type="pres">
      <dgm:prSet presAssocID="{D9C9855D-8976-664B-AC88-71DF4972DED9}" presName="sibTrans" presStyleLbl="sibTrans2D1" presStyleIdx="1" presStyleCnt="4"/>
      <dgm:spPr/>
      <dgm:t>
        <a:bodyPr/>
        <a:lstStyle/>
        <a:p>
          <a:endParaRPr lang="en-US"/>
        </a:p>
      </dgm:t>
    </dgm:pt>
    <dgm:pt modelId="{514A00E4-ED44-0C47-AFE6-02E60E7581B2}" type="pres">
      <dgm:prSet presAssocID="{D9C9855D-8976-664B-AC88-71DF4972DED9}" presName="connectorText" presStyleLbl="sibTrans2D1" presStyleIdx="1" presStyleCnt="4"/>
      <dgm:spPr/>
      <dgm:t>
        <a:bodyPr/>
        <a:lstStyle/>
        <a:p>
          <a:endParaRPr lang="en-US"/>
        </a:p>
      </dgm:t>
    </dgm:pt>
    <dgm:pt modelId="{3DC0A8DB-7603-7F4C-AF46-069A52BCF1A6}" type="pres">
      <dgm:prSet presAssocID="{EFCBDB3E-D1D2-1D42-8DE3-BD2E6562A951}" presName="node" presStyleLbl="node1" presStyleIdx="2" presStyleCnt="4">
        <dgm:presLayoutVars>
          <dgm:bulletEnabled val="1"/>
        </dgm:presLayoutVars>
      </dgm:prSet>
      <dgm:spPr/>
      <dgm:t>
        <a:bodyPr/>
        <a:lstStyle/>
        <a:p>
          <a:endParaRPr lang="en-US"/>
        </a:p>
      </dgm:t>
    </dgm:pt>
    <dgm:pt modelId="{45BEFAF3-13C5-564B-A62B-B3FB1656AA1D}" type="pres">
      <dgm:prSet presAssocID="{F93C10FA-1382-4942-9740-69D3F9276D75}" presName="sibTrans" presStyleLbl="sibTrans2D1" presStyleIdx="2" presStyleCnt="4"/>
      <dgm:spPr/>
      <dgm:t>
        <a:bodyPr/>
        <a:lstStyle/>
        <a:p>
          <a:endParaRPr lang="en-US"/>
        </a:p>
      </dgm:t>
    </dgm:pt>
    <dgm:pt modelId="{76A16710-F9ED-F74A-BC6F-AA1C79742E0F}" type="pres">
      <dgm:prSet presAssocID="{F93C10FA-1382-4942-9740-69D3F9276D75}" presName="connectorText" presStyleLbl="sibTrans2D1" presStyleIdx="2" presStyleCnt="4"/>
      <dgm:spPr/>
      <dgm:t>
        <a:bodyPr/>
        <a:lstStyle/>
        <a:p>
          <a:endParaRPr lang="en-US"/>
        </a:p>
      </dgm:t>
    </dgm:pt>
    <dgm:pt modelId="{B04D7DD3-41D0-104D-88A9-0002CE3DF6AE}" type="pres">
      <dgm:prSet presAssocID="{F94D1CA4-18B2-0247-84B6-A4B05C70B54F}" presName="node" presStyleLbl="node1" presStyleIdx="3" presStyleCnt="4">
        <dgm:presLayoutVars>
          <dgm:bulletEnabled val="1"/>
        </dgm:presLayoutVars>
      </dgm:prSet>
      <dgm:spPr/>
      <dgm:t>
        <a:bodyPr/>
        <a:lstStyle/>
        <a:p>
          <a:endParaRPr lang="en-US"/>
        </a:p>
      </dgm:t>
    </dgm:pt>
    <dgm:pt modelId="{54182E7A-0368-BB41-BB5F-0CE6357FB7C6}" type="pres">
      <dgm:prSet presAssocID="{B9CFC1AE-CF6B-2F48-9195-7943473116C6}" presName="sibTrans" presStyleLbl="sibTrans2D1" presStyleIdx="3" presStyleCnt="4"/>
      <dgm:spPr/>
      <dgm:t>
        <a:bodyPr/>
        <a:lstStyle/>
        <a:p>
          <a:endParaRPr lang="en-US"/>
        </a:p>
      </dgm:t>
    </dgm:pt>
    <dgm:pt modelId="{C29B4AD2-6C88-E248-BE98-F36714067713}" type="pres">
      <dgm:prSet presAssocID="{B9CFC1AE-CF6B-2F48-9195-7943473116C6}" presName="connectorText" presStyleLbl="sibTrans2D1" presStyleIdx="3" presStyleCnt="4"/>
      <dgm:spPr/>
      <dgm:t>
        <a:bodyPr/>
        <a:lstStyle/>
        <a:p>
          <a:endParaRPr lang="en-US"/>
        </a:p>
      </dgm:t>
    </dgm:pt>
  </dgm:ptLst>
  <dgm:cxnLst>
    <dgm:cxn modelId="{E628D8DC-37B5-2945-96AA-F274D066BBFF}" type="presOf" srcId="{F93C10FA-1382-4942-9740-69D3F9276D75}" destId="{45BEFAF3-13C5-564B-A62B-B3FB1656AA1D}" srcOrd="0" destOrd="0" presId="urn:microsoft.com/office/officeart/2005/8/layout/cycle7"/>
    <dgm:cxn modelId="{7A5AEAE1-B5C8-EF46-A2BE-C8FCF1BFB72B}" type="presOf" srcId="{96E96506-B6E7-E445-B4AA-F3A2EB51FC58}" destId="{B6DE4965-DC5A-2B40-8F8A-5C9841FF40CD}" srcOrd="0" destOrd="0" presId="urn:microsoft.com/office/officeart/2005/8/layout/cycle7"/>
    <dgm:cxn modelId="{346562A7-5D62-BA41-9C99-E3CD8A1C4AA9}" type="presOf" srcId="{C3F084F6-4F5E-9E42-B5CA-BF763491D1B6}" destId="{77BECD94-EFC4-5C4C-BF44-C3A232291370}" srcOrd="0" destOrd="0" presId="urn:microsoft.com/office/officeart/2005/8/layout/cycle7"/>
    <dgm:cxn modelId="{4D276BA2-85B9-3A42-90D0-7884ED805C6F}" srcId="{78E813D0-0A41-DD4C-BC05-E0757CA51029}" destId="{96E96506-B6E7-E445-B4AA-F3A2EB51FC58}" srcOrd="0" destOrd="0" parTransId="{4B35054B-2025-7144-A48C-BE99E94174AC}" sibTransId="{3C4ED165-F81B-9A42-BEDD-0DA297CB1966}"/>
    <dgm:cxn modelId="{9882F447-B710-CB47-A05A-42753CB69AFF}" srcId="{78E813D0-0A41-DD4C-BC05-E0757CA51029}" destId="{EFCBDB3E-D1D2-1D42-8DE3-BD2E6562A951}" srcOrd="2" destOrd="0" parTransId="{F9D06FCC-7270-5C4E-878D-4EC11AB612AD}" sibTransId="{F93C10FA-1382-4942-9740-69D3F9276D75}"/>
    <dgm:cxn modelId="{1E0B5BAA-08C1-694B-A274-E578C2DFD8C8}" type="presOf" srcId="{F93C10FA-1382-4942-9740-69D3F9276D75}" destId="{76A16710-F9ED-F74A-BC6F-AA1C79742E0F}" srcOrd="1" destOrd="0" presId="urn:microsoft.com/office/officeart/2005/8/layout/cycle7"/>
    <dgm:cxn modelId="{938505E9-87BD-904F-99AA-6E00FB052B70}" type="presOf" srcId="{3C4ED165-F81B-9A42-BEDD-0DA297CB1966}" destId="{41BDE9C9-689A-3C44-987F-4F3CBA4CE7C6}" srcOrd="0" destOrd="0" presId="urn:microsoft.com/office/officeart/2005/8/layout/cycle7"/>
    <dgm:cxn modelId="{84B1CBCC-927B-FE45-AFCF-A1229659B688}" srcId="{78E813D0-0A41-DD4C-BC05-E0757CA51029}" destId="{C3F084F6-4F5E-9E42-B5CA-BF763491D1B6}" srcOrd="1" destOrd="0" parTransId="{9BA9E005-7F02-FB44-98C5-33808C1668B5}" sibTransId="{D9C9855D-8976-664B-AC88-71DF4972DED9}"/>
    <dgm:cxn modelId="{F8EC0BD6-BBAA-9645-BF70-8B2B5807D6C8}" type="presOf" srcId="{F94D1CA4-18B2-0247-84B6-A4B05C70B54F}" destId="{B04D7DD3-41D0-104D-88A9-0002CE3DF6AE}" srcOrd="0" destOrd="0" presId="urn:microsoft.com/office/officeart/2005/8/layout/cycle7"/>
    <dgm:cxn modelId="{FA84C372-CAE9-384A-B40F-DF4C1230A7FC}" type="presOf" srcId="{B9CFC1AE-CF6B-2F48-9195-7943473116C6}" destId="{54182E7A-0368-BB41-BB5F-0CE6357FB7C6}" srcOrd="0" destOrd="0" presId="urn:microsoft.com/office/officeart/2005/8/layout/cycle7"/>
    <dgm:cxn modelId="{3AF0F83B-B48E-0F4A-A876-C05438EFA869}" type="presOf" srcId="{D9C9855D-8976-664B-AC88-71DF4972DED9}" destId="{514A00E4-ED44-0C47-AFE6-02E60E7581B2}" srcOrd="1" destOrd="0" presId="urn:microsoft.com/office/officeart/2005/8/layout/cycle7"/>
    <dgm:cxn modelId="{487C3A28-2DBC-5640-8856-D92FF155B7DA}" type="presOf" srcId="{B9CFC1AE-CF6B-2F48-9195-7943473116C6}" destId="{C29B4AD2-6C88-E248-BE98-F36714067713}" srcOrd="1" destOrd="0" presId="urn:microsoft.com/office/officeart/2005/8/layout/cycle7"/>
    <dgm:cxn modelId="{7CBE2F02-00FA-0142-8586-A3103398363D}" type="presOf" srcId="{78E813D0-0A41-DD4C-BC05-E0757CA51029}" destId="{921BC80A-D35C-AA4B-A0F1-44605D9163EE}" srcOrd="0" destOrd="0" presId="urn:microsoft.com/office/officeart/2005/8/layout/cycle7"/>
    <dgm:cxn modelId="{E72FF193-9835-544F-AA2C-A9A0E8BA78CB}" type="presOf" srcId="{D9C9855D-8976-664B-AC88-71DF4972DED9}" destId="{B7791886-61A4-A84D-A8CA-E46717070D4C}" srcOrd="0" destOrd="0" presId="urn:microsoft.com/office/officeart/2005/8/layout/cycle7"/>
    <dgm:cxn modelId="{51A1BF9D-609F-1042-A920-2F8656FC103F}" type="presOf" srcId="{3C4ED165-F81B-9A42-BEDD-0DA297CB1966}" destId="{6D16BE9F-37D8-AA48-B029-8F3293CDC28E}" srcOrd="1" destOrd="0" presId="urn:microsoft.com/office/officeart/2005/8/layout/cycle7"/>
    <dgm:cxn modelId="{3FEED93B-F0E0-D94D-9440-BDB3C6558ADA}" srcId="{78E813D0-0A41-DD4C-BC05-E0757CA51029}" destId="{F94D1CA4-18B2-0247-84B6-A4B05C70B54F}" srcOrd="3" destOrd="0" parTransId="{C4B6FE74-9E3B-374D-A3A0-475F550F9BDE}" sibTransId="{B9CFC1AE-CF6B-2F48-9195-7943473116C6}"/>
    <dgm:cxn modelId="{37823797-D800-0149-A8B9-7FDBA7830B1F}" type="presOf" srcId="{EFCBDB3E-D1D2-1D42-8DE3-BD2E6562A951}" destId="{3DC0A8DB-7603-7F4C-AF46-069A52BCF1A6}" srcOrd="0" destOrd="0" presId="urn:microsoft.com/office/officeart/2005/8/layout/cycle7"/>
    <dgm:cxn modelId="{9592A490-F7B5-6549-9193-C9BA561CCF81}" type="presParOf" srcId="{921BC80A-D35C-AA4B-A0F1-44605D9163EE}" destId="{B6DE4965-DC5A-2B40-8F8A-5C9841FF40CD}" srcOrd="0" destOrd="0" presId="urn:microsoft.com/office/officeart/2005/8/layout/cycle7"/>
    <dgm:cxn modelId="{961408EB-3509-6146-9539-B6038F97C478}" type="presParOf" srcId="{921BC80A-D35C-AA4B-A0F1-44605D9163EE}" destId="{41BDE9C9-689A-3C44-987F-4F3CBA4CE7C6}" srcOrd="1" destOrd="0" presId="urn:microsoft.com/office/officeart/2005/8/layout/cycle7"/>
    <dgm:cxn modelId="{54DB5D2F-5629-F543-92F4-6292FC1C3932}" type="presParOf" srcId="{41BDE9C9-689A-3C44-987F-4F3CBA4CE7C6}" destId="{6D16BE9F-37D8-AA48-B029-8F3293CDC28E}" srcOrd="0" destOrd="0" presId="urn:microsoft.com/office/officeart/2005/8/layout/cycle7"/>
    <dgm:cxn modelId="{76BFE410-37DE-6840-8507-1F7EB41610EC}" type="presParOf" srcId="{921BC80A-D35C-AA4B-A0F1-44605D9163EE}" destId="{77BECD94-EFC4-5C4C-BF44-C3A232291370}" srcOrd="2" destOrd="0" presId="urn:microsoft.com/office/officeart/2005/8/layout/cycle7"/>
    <dgm:cxn modelId="{6F62588F-B79A-8545-8C1D-70C24BC0ADCF}" type="presParOf" srcId="{921BC80A-D35C-AA4B-A0F1-44605D9163EE}" destId="{B7791886-61A4-A84D-A8CA-E46717070D4C}" srcOrd="3" destOrd="0" presId="urn:microsoft.com/office/officeart/2005/8/layout/cycle7"/>
    <dgm:cxn modelId="{55492A33-6949-8C4F-8B7D-69F1D525E6F1}" type="presParOf" srcId="{B7791886-61A4-A84D-A8CA-E46717070D4C}" destId="{514A00E4-ED44-0C47-AFE6-02E60E7581B2}" srcOrd="0" destOrd="0" presId="urn:microsoft.com/office/officeart/2005/8/layout/cycle7"/>
    <dgm:cxn modelId="{DC4C7C1A-BBDC-D048-BC46-EB95FA5D8813}" type="presParOf" srcId="{921BC80A-D35C-AA4B-A0F1-44605D9163EE}" destId="{3DC0A8DB-7603-7F4C-AF46-069A52BCF1A6}" srcOrd="4" destOrd="0" presId="urn:microsoft.com/office/officeart/2005/8/layout/cycle7"/>
    <dgm:cxn modelId="{E5F561D5-3924-4F42-9C48-CF33D7DBD713}" type="presParOf" srcId="{921BC80A-D35C-AA4B-A0F1-44605D9163EE}" destId="{45BEFAF3-13C5-564B-A62B-B3FB1656AA1D}" srcOrd="5" destOrd="0" presId="urn:microsoft.com/office/officeart/2005/8/layout/cycle7"/>
    <dgm:cxn modelId="{2BBCDCEB-3537-3E48-BCB3-CBBC737797A6}" type="presParOf" srcId="{45BEFAF3-13C5-564B-A62B-B3FB1656AA1D}" destId="{76A16710-F9ED-F74A-BC6F-AA1C79742E0F}" srcOrd="0" destOrd="0" presId="urn:microsoft.com/office/officeart/2005/8/layout/cycle7"/>
    <dgm:cxn modelId="{C5E15153-E67F-2844-90C8-C8D92F3C3AF9}" type="presParOf" srcId="{921BC80A-D35C-AA4B-A0F1-44605D9163EE}" destId="{B04D7DD3-41D0-104D-88A9-0002CE3DF6AE}" srcOrd="6" destOrd="0" presId="urn:microsoft.com/office/officeart/2005/8/layout/cycle7"/>
    <dgm:cxn modelId="{95DBDE4C-1188-6346-9462-0069CEB0B62F}" type="presParOf" srcId="{921BC80A-D35C-AA4B-A0F1-44605D9163EE}" destId="{54182E7A-0368-BB41-BB5F-0CE6357FB7C6}" srcOrd="7" destOrd="0" presId="urn:microsoft.com/office/officeart/2005/8/layout/cycle7"/>
    <dgm:cxn modelId="{2DB0989D-FC26-5948-B483-5C5390CF91B8}" type="presParOf" srcId="{54182E7A-0368-BB41-BB5F-0CE6357FB7C6}" destId="{C29B4AD2-6C88-E248-BE98-F36714067713}"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789149-2A26-4759-A2C3-8C905BC6CD2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21DBDB-1FAF-46A1-A428-3D9C313FA6BF}">
      <dgm:prSet phldrT="[Text]"/>
      <dgm:spPr/>
      <dgm:t>
        <a:bodyPr/>
        <a:lstStyle/>
        <a:p>
          <a:r>
            <a:rPr lang="en-US" dirty="0" smtClean="0"/>
            <a:t>Introductory Activity</a:t>
          </a:r>
          <a:endParaRPr lang="en-US" dirty="0"/>
        </a:p>
      </dgm:t>
    </dgm:pt>
    <dgm:pt modelId="{32A9A19C-35B5-4299-8BCA-320FAAD007A6}" type="parTrans" cxnId="{BEE6D02E-C8B2-4564-A49E-0198E08A18C2}">
      <dgm:prSet/>
      <dgm:spPr/>
      <dgm:t>
        <a:bodyPr/>
        <a:lstStyle/>
        <a:p>
          <a:endParaRPr lang="en-US"/>
        </a:p>
      </dgm:t>
    </dgm:pt>
    <dgm:pt modelId="{299064BE-1929-4C5D-847E-3294628D0255}" type="sibTrans" cxnId="{BEE6D02E-C8B2-4564-A49E-0198E08A18C2}">
      <dgm:prSet/>
      <dgm:spPr/>
      <dgm:t>
        <a:bodyPr/>
        <a:lstStyle/>
        <a:p>
          <a:endParaRPr lang="en-US"/>
        </a:p>
      </dgm:t>
    </dgm:pt>
    <dgm:pt modelId="{1DB61AC9-8D53-442B-A13D-347B7EDB2ADF}">
      <dgm:prSet phldrT="[Text]"/>
      <dgm:spPr/>
      <dgm:t>
        <a:bodyPr/>
        <a:lstStyle/>
        <a:p>
          <a:r>
            <a:rPr lang="en-US" b="1" dirty="0" smtClean="0"/>
            <a:t>Part 1:  </a:t>
          </a:r>
        </a:p>
        <a:p>
          <a:r>
            <a:rPr lang="en-US" b="0" dirty="0" smtClean="0"/>
            <a:t>Four Components of Curriculum Design in the UDL Classroom</a:t>
          </a:r>
          <a:endParaRPr lang="en-US" b="0" dirty="0"/>
        </a:p>
      </dgm:t>
    </dgm:pt>
    <dgm:pt modelId="{767A247C-41B2-4BFB-A5DD-D88798FB6E4A}" type="parTrans" cxnId="{B6A16D0A-7438-47F1-AA29-10A1A04D18DF}">
      <dgm:prSet/>
      <dgm:spPr/>
      <dgm:t>
        <a:bodyPr/>
        <a:lstStyle/>
        <a:p>
          <a:endParaRPr lang="en-US"/>
        </a:p>
      </dgm:t>
    </dgm:pt>
    <dgm:pt modelId="{B5F124C7-06CE-4AB8-BBFB-32CA69F2EBD3}" type="sibTrans" cxnId="{B6A16D0A-7438-47F1-AA29-10A1A04D18DF}">
      <dgm:prSet/>
      <dgm:spPr/>
      <dgm:t>
        <a:bodyPr/>
        <a:lstStyle/>
        <a:p>
          <a:endParaRPr lang="en-US"/>
        </a:p>
      </dgm:t>
    </dgm:pt>
    <dgm:pt modelId="{95E54D3F-5A2D-4143-B991-86309F1DEBB8}">
      <dgm:prSet/>
      <dgm:spPr/>
      <dgm:t>
        <a:bodyPr/>
        <a:lstStyle/>
        <a:p>
          <a:r>
            <a:rPr lang="en-US" b="1" dirty="0" smtClean="0"/>
            <a:t>Part  2:</a:t>
          </a:r>
        </a:p>
        <a:p>
          <a:r>
            <a:rPr lang="en-US" b="0" dirty="0" smtClean="0"/>
            <a:t>Attributes, Examples, and Applications of Formative Assessment</a:t>
          </a:r>
          <a:endParaRPr lang="en-US" b="0" dirty="0"/>
        </a:p>
      </dgm:t>
    </dgm:pt>
    <dgm:pt modelId="{021A2CA6-F67A-4AB8-8F3C-C68FEE9D19A7}" type="parTrans" cxnId="{0CA7F475-470A-45D1-B99B-A563BBFC86F2}">
      <dgm:prSet/>
      <dgm:spPr/>
      <dgm:t>
        <a:bodyPr/>
        <a:lstStyle/>
        <a:p>
          <a:endParaRPr lang="en-US"/>
        </a:p>
      </dgm:t>
    </dgm:pt>
    <dgm:pt modelId="{639778A0-DF47-4A4B-895E-C41B68C09216}" type="sibTrans" cxnId="{0CA7F475-470A-45D1-B99B-A563BBFC86F2}">
      <dgm:prSet/>
      <dgm:spPr/>
      <dgm:t>
        <a:bodyPr/>
        <a:lstStyle/>
        <a:p>
          <a:endParaRPr lang="en-US"/>
        </a:p>
      </dgm:t>
    </dgm:pt>
    <dgm:pt modelId="{3B878146-078A-4758-A9C4-C1BBE02DC20F}">
      <dgm:prSet/>
      <dgm:spPr/>
      <dgm:t>
        <a:bodyPr/>
        <a:lstStyle/>
        <a:p>
          <a:r>
            <a:rPr lang="en-US" b="1" dirty="0" smtClean="0"/>
            <a:t>Part 3:</a:t>
          </a:r>
        </a:p>
        <a:p>
          <a:r>
            <a:rPr lang="en-US" dirty="0" smtClean="0"/>
            <a:t>Making  Effective Instructional Decisions</a:t>
          </a:r>
          <a:endParaRPr lang="en-US" dirty="0"/>
        </a:p>
      </dgm:t>
    </dgm:pt>
    <dgm:pt modelId="{E583B627-D54C-426A-881F-BFC75ABAF015}" type="parTrans" cxnId="{9D0FC3CE-4338-419D-9355-CC9E8D94C6C9}">
      <dgm:prSet/>
      <dgm:spPr/>
      <dgm:t>
        <a:bodyPr/>
        <a:lstStyle/>
        <a:p>
          <a:endParaRPr lang="en-US"/>
        </a:p>
      </dgm:t>
    </dgm:pt>
    <dgm:pt modelId="{EC0B2CB1-EE74-40E4-8B51-D40323ACA306}" type="sibTrans" cxnId="{9D0FC3CE-4338-419D-9355-CC9E8D94C6C9}">
      <dgm:prSet/>
      <dgm:spPr/>
      <dgm:t>
        <a:bodyPr/>
        <a:lstStyle/>
        <a:p>
          <a:endParaRPr lang="en-US"/>
        </a:p>
      </dgm:t>
    </dgm:pt>
    <dgm:pt modelId="{79122E8D-09CC-4A9B-AE18-3012327CDA24}">
      <dgm:prSet/>
      <dgm:spPr/>
      <dgm:t>
        <a:bodyPr/>
        <a:lstStyle/>
        <a:p>
          <a:r>
            <a:rPr lang="en-US" b="1" dirty="0" smtClean="0"/>
            <a:t>Part 4:</a:t>
          </a:r>
        </a:p>
        <a:p>
          <a:r>
            <a:rPr lang="en-US" dirty="0" smtClean="0"/>
            <a:t>Reflection,  Next Steps, &amp; Session Evaluation</a:t>
          </a:r>
          <a:br>
            <a:rPr lang="en-US" dirty="0" smtClean="0"/>
          </a:br>
          <a:endParaRPr lang="en-US" dirty="0"/>
        </a:p>
      </dgm:t>
    </dgm:pt>
    <dgm:pt modelId="{C920DC74-46CB-40A9-8C3B-0D9C86CBA0EA}" type="parTrans" cxnId="{15DF9587-FD13-4454-AC7A-0E38AD42BA7F}">
      <dgm:prSet/>
      <dgm:spPr/>
      <dgm:t>
        <a:bodyPr/>
        <a:lstStyle/>
        <a:p>
          <a:endParaRPr lang="en-US"/>
        </a:p>
      </dgm:t>
    </dgm:pt>
    <dgm:pt modelId="{297875A0-1612-413D-9260-13380CD9DFCB}" type="sibTrans" cxnId="{15DF9587-FD13-4454-AC7A-0E38AD42BA7F}">
      <dgm:prSet/>
      <dgm:spPr/>
      <dgm:t>
        <a:bodyPr/>
        <a:lstStyle/>
        <a:p>
          <a:endParaRPr lang="en-US"/>
        </a:p>
      </dgm:t>
    </dgm:pt>
    <dgm:pt modelId="{9D33C234-D0E6-4992-8B7C-D92B002BE879}" type="pres">
      <dgm:prSet presAssocID="{3B789149-2A26-4759-A2C3-8C905BC6CD27}" presName="CompostProcess" presStyleCnt="0">
        <dgm:presLayoutVars>
          <dgm:dir/>
          <dgm:resizeHandles val="exact"/>
        </dgm:presLayoutVars>
      </dgm:prSet>
      <dgm:spPr/>
    </dgm:pt>
    <dgm:pt modelId="{3845557A-A1F1-4BA1-B659-069E63A21C44}" type="pres">
      <dgm:prSet presAssocID="{3B789149-2A26-4759-A2C3-8C905BC6CD27}" presName="arrow" presStyleLbl="bgShp" presStyleIdx="0" presStyleCnt="1"/>
      <dgm:spPr/>
    </dgm:pt>
    <dgm:pt modelId="{F919B9D1-C624-48A3-B2B8-A142724639D6}" type="pres">
      <dgm:prSet presAssocID="{3B789149-2A26-4759-A2C3-8C905BC6CD27}" presName="linearProcess" presStyleCnt="0"/>
      <dgm:spPr/>
    </dgm:pt>
    <dgm:pt modelId="{74CA8EB8-9B8D-48AE-82CD-18306B63FD7E}" type="pres">
      <dgm:prSet presAssocID="{E521DBDB-1FAF-46A1-A428-3D9C313FA6BF}" presName="textNode" presStyleLbl="node1" presStyleIdx="0" presStyleCnt="5">
        <dgm:presLayoutVars>
          <dgm:bulletEnabled val="1"/>
        </dgm:presLayoutVars>
      </dgm:prSet>
      <dgm:spPr/>
      <dgm:t>
        <a:bodyPr/>
        <a:lstStyle/>
        <a:p>
          <a:endParaRPr lang="en-US"/>
        </a:p>
      </dgm:t>
    </dgm:pt>
    <dgm:pt modelId="{BFA80503-D884-4B14-BC5A-807D7EA9821C}" type="pres">
      <dgm:prSet presAssocID="{299064BE-1929-4C5D-847E-3294628D0255}" presName="sibTrans" presStyleCnt="0"/>
      <dgm:spPr/>
    </dgm:pt>
    <dgm:pt modelId="{C38541EF-4DF9-41B0-9D5E-4E47D74DF639}" type="pres">
      <dgm:prSet presAssocID="{1DB61AC9-8D53-442B-A13D-347B7EDB2ADF}" presName="textNode" presStyleLbl="node1" presStyleIdx="1" presStyleCnt="5" custLinFactNeighborX="-73516">
        <dgm:presLayoutVars>
          <dgm:bulletEnabled val="1"/>
        </dgm:presLayoutVars>
      </dgm:prSet>
      <dgm:spPr/>
      <dgm:t>
        <a:bodyPr/>
        <a:lstStyle/>
        <a:p>
          <a:endParaRPr lang="en-US"/>
        </a:p>
      </dgm:t>
    </dgm:pt>
    <dgm:pt modelId="{93F46FCC-2684-47F0-91C5-0CA25E5DA598}" type="pres">
      <dgm:prSet presAssocID="{B5F124C7-06CE-4AB8-BBFB-32CA69F2EBD3}" presName="sibTrans" presStyleCnt="0"/>
      <dgm:spPr/>
    </dgm:pt>
    <dgm:pt modelId="{4826D4E2-F0C0-4A47-8BE4-D4D4C6E4F1C2}" type="pres">
      <dgm:prSet presAssocID="{95E54D3F-5A2D-4143-B991-86309F1DEBB8}" presName="textNode" presStyleLbl="node1" presStyleIdx="2" presStyleCnt="5">
        <dgm:presLayoutVars>
          <dgm:bulletEnabled val="1"/>
        </dgm:presLayoutVars>
      </dgm:prSet>
      <dgm:spPr/>
      <dgm:t>
        <a:bodyPr/>
        <a:lstStyle/>
        <a:p>
          <a:endParaRPr lang="en-US"/>
        </a:p>
      </dgm:t>
    </dgm:pt>
    <dgm:pt modelId="{9C816D5D-0FDC-43BE-B0C0-366FE43C8581}" type="pres">
      <dgm:prSet presAssocID="{639778A0-DF47-4A4B-895E-C41B68C09216}" presName="sibTrans" presStyleCnt="0"/>
      <dgm:spPr/>
    </dgm:pt>
    <dgm:pt modelId="{301895F6-ABC0-4D82-A2F5-4438A2A8BD7C}" type="pres">
      <dgm:prSet presAssocID="{3B878146-078A-4758-A9C4-C1BBE02DC20F}" presName="textNode" presStyleLbl="node1" presStyleIdx="3" presStyleCnt="5" custLinFactNeighborY="-1460">
        <dgm:presLayoutVars>
          <dgm:bulletEnabled val="1"/>
        </dgm:presLayoutVars>
      </dgm:prSet>
      <dgm:spPr/>
      <dgm:t>
        <a:bodyPr/>
        <a:lstStyle/>
        <a:p>
          <a:endParaRPr lang="en-US"/>
        </a:p>
      </dgm:t>
    </dgm:pt>
    <dgm:pt modelId="{59989081-3F3C-4D96-8F6D-A3972D908551}" type="pres">
      <dgm:prSet presAssocID="{EC0B2CB1-EE74-40E4-8B51-D40323ACA306}" presName="sibTrans" presStyleCnt="0"/>
      <dgm:spPr/>
    </dgm:pt>
    <dgm:pt modelId="{7B0C7520-CF60-4061-98C9-9A6306CEF3B3}" type="pres">
      <dgm:prSet presAssocID="{79122E8D-09CC-4A9B-AE18-3012327CDA24}" presName="textNode" presStyleLbl="node1" presStyleIdx="4" presStyleCnt="5" custLinFactNeighborY="2189">
        <dgm:presLayoutVars>
          <dgm:bulletEnabled val="1"/>
        </dgm:presLayoutVars>
      </dgm:prSet>
      <dgm:spPr/>
      <dgm:t>
        <a:bodyPr/>
        <a:lstStyle/>
        <a:p>
          <a:endParaRPr lang="en-US"/>
        </a:p>
      </dgm:t>
    </dgm:pt>
  </dgm:ptLst>
  <dgm:cxnLst>
    <dgm:cxn modelId="{0493FA2D-E0B2-0547-9D06-655BC2AEA046}" type="presOf" srcId="{1DB61AC9-8D53-442B-A13D-347B7EDB2ADF}" destId="{C38541EF-4DF9-41B0-9D5E-4E47D74DF639}" srcOrd="0" destOrd="0" presId="urn:microsoft.com/office/officeart/2005/8/layout/hProcess9"/>
    <dgm:cxn modelId="{7D51DF88-1131-4C44-892B-003C506BB46B}" type="presOf" srcId="{3B789149-2A26-4759-A2C3-8C905BC6CD27}" destId="{9D33C234-D0E6-4992-8B7C-D92B002BE879}" srcOrd="0" destOrd="0" presId="urn:microsoft.com/office/officeart/2005/8/layout/hProcess9"/>
    <dgm:cxn modelId="{15DF9587-FD13-4454-AC7A-0E38AD42BA7F}" srcId="{3B789149-2A26-4759-A2C3-8C905BC6CD27}" destId="{79122E8D-09CC-4A9B-AE18-3012327CDA24}" srcOrd="4" destOrd="0" parTransId="{C920DC74-46CB-40A9-8C3B-0D9C86CBA0EA}" sibTransId="{297875A0-1612-413D-9260-13380CD9DFCB}"/>
    <dgm:cxn modelId="{9D0FC3CE-4338-419D-9355-CC9E8D94C6C9}" srcId="{3B789149-2A26-4759-A2C3-8C905BC6CD27}" destId="{3B878146-078A-4758-A9C4-C1BBE02DC20F}" srcOrd="3" destOrd="0" parTransId="{E583B627-D54C-426A-881F-BFC75ABAF015}" sibTransId="{EC0B2CB1-EE74-40E4-8B51-D40323ACA306}"/>
    <dgm:cxn modelId="{B6A16D0A-7438-47F1-AA29-10A1A04D18DF}" srcId="{3B789149-2A26-4759-A2C3-8C905BC6CD27}" destId="{1DB61AC9-8D53-442B-A13D-347B7EDB2ADF}" srcOrd="1" destOrd="0" parTransId="{767A247C-41B2-4BFB-A5DD-D88798FB6E4A}" sibTransId="{B5F124C7-06CE-4AB8-BBFB-32CA69F2EBD3}"/>
    <dgm:cxn modelId="{F8B0F290-6DAD-6A43-A0A8-CFB601D49805}" type="presOf" srcId="{E521DBDB-1FAF-46A1-A428-3D9C313FA6BF}" destId="{74CA8EB8-9B8D-48AE-82CD-18306B63FD7E}" srcOrd="0" destOrd="0" presId="urn:microsoft.com/office/officeart/2005/8/layout/hProcess9"/>
    <dgm:cxn modelId="{BEE6D02E-C8B2-4564-A49E-0198E08A18C2}" srcId="{3B789149-2A26-4759-A2C3-8C905BC6CD27}" destId="{E521DBDB-1FAF-46A1-A428-3D9C313FA6BF}" srcOrd="0" destOrd="0" parTransId="{32A9A19C-35B5-4299-8BCA-320FAAD007A6}" sibTransId="{299064BE-1929-4C5D-847E-3294628D0255}"/>
    <dgm:cxn modelId="{2D48E237-D0AF-7D41-A8C9-23DAD9F4612F}" type="presOf" srcId="{3B878146-078A-4758-A9C4-C1BBE02DC20F}" destId="{301895F6-ABC0-4D82-A2F5-4438A2A8BD7C}" srcOrd="0" destOrd="0" presId="urn:microsoft.com/office/officeart/2005/8/layout/hProcess9"/>
    <dgm:cxn modelId="{AEE3FE0F-89BD-7446-808B-301AE6990B63}" type="presOf" srcId="{79122E8D-09CC-4A9B-AE18-3012327CDA24}" destId="{7B0C7520-CF60-4061-98C9-9A6306CEF3B3}" srcOrd="0" destOrd="0" presId="urn:microsoft.com/office/officeart/2005/8/layout/hProcess9"/>
    <dgm:cxn modelId="{0CA7F475-470A-45D1-B99B-A563BBFC86F2}" srcId="{3B789149-2A26-4759-A2C3-8C905BC6CD27}" destId="{95E54D3F-5A2D-4143-B991-86309F1DEBB8}" srcOrd="2" destOrd="0" parTransId="{021A2CA6-F67A-4AB8-8F3C-C68FEE9D19A7}" sibTransId="{639778A0-DF47-4A4B-895E-C41B68C09216}"/>
    <dgm:cxn modelId="{220B9117-A73C-3744-82B4-313AC2387B3C}" type="presOf" srcId="{95E54D3F-5A2D-4143-B991-86309F1DEBB8}" destId="{4826D4E2-F0C0-4A47-8BE4-D4D4C6E4F1C2}" srcOrd="0" destOrd="0" presId="urn:microsoft.com/office/officeart/2005/8/layout/hProcess9"/>
    <dgm:cxn modelId="{6F988D74-0F0E-7545-ADFA-76A2F28AE4E4}" type="presParOf" srcId="{9D33C234-D0E6-4992-8B7C-D92B002BE879}" destId="{3845557A-A1F1-4BA1-B659-069E63A21C44}" srcOrd="0" destOrd="0" presId="urn:microsoft.com/office/officeart/2005/8/layout/hProcess9"/>
    <dgm:cxn modelId="{F04709DE-7030-0643-BA5D-BA2A1EFF2461}" type="presParOf" srcId="{9D33C234-D0E6-4992-8B7C-D92B002BE879}" destId="{F919B9D1-C624-48A3-B2B8-A142724639D6}" srcOrd="1" destOrd="0" presId="urn:microsoft.com/office/officeart/2005/8/layout/hProcess9"/>
    <dgm:cxn modelId="{A8F976FE-8333-9042-B8BC-10276A54EF56}" type="presParOf" srcId="{F919B9D1-C624-48A3-B2B8-A142724639D6}" destId="{74CA8EB8-9B8D-48AE-82CD-18306B63FD7E}" srcOrd="0" destOrd="0" presId="urn:microsoft.com/office/officeart/2005/8/layout/hProcess9"/>
    <dgm:cxn modelId="{4E1B38A9-5ACF-0B40-B290-DBD457AF5F6C}" type="presParOf" srcId="{F919B9D1-C624-48A3-B2B8-A142724639D6}" destId="{BFA80503-D884-4B14-BC5A-807D7EA9821C}" srcOrd="1" destOrd="0" presId="urn:microsoft.com/office/officeart/2005/8/layout/hProcess9"/>
    <dgm:cxn modelId="{E8B07EC3-B4E5-0940-A3D6-B02EBFADBF98}" type="presParOf" srcId="{F919B9D1-C624-48A3-B2B8-A142724639D6}" destId="{C38541EF-4DF9-41B0-9D5E-4E47D74DF639}" srcOrd="2" destOrd="0" presId="urn:microsoft.com/office/officeart/2005/8/layout/hProcess9"/>
    <dgm:cxn modelId="{E2E47710-5B10-9C44-AE7E-C2503D02AC62}" type="presParOf" srcId="{F919B9D1-C624-48A3-B2B8-A142724639D6}" destId="{93F46FCC-2684-47F0-91C5-0CA25E5DA598}" srcOrd="3" destOrd="0" presId="urn:microsoft.com/office/officeart/2005/8/layout/hProcess9"/>
    <dgm:cxn modelId="{67C84652-3D5E-2442-977B-F9B1D081C38E}" type="presParOf" srcId="{F919B9D1-C624-48A3-B2B8-A142724639D6}" destId="{4826D4E2-F0C0-4A47-8BE4-D4D4C6E4F1C2}" srcOrd="4" destOrd="0" presId="urn:microsoft.com/office/officeart/2005/8/layout/hProcess9"/>
    <dgm:cxn modelId="{0977D0F9-0CFD-5C47-A57D-18D1F862F8A6}" type="presParOf" srcId="{F919B9D1-C624-48A3-B2B8-A142724639D6}" destId="{9C816D5D-0FDC-43BE-B0C0-366FE43C8581}" srcOrd="5" destOrd="0" presId="urn:microsoft.com/office/officeart/2005/8/layout/hProcess9"/>
    <dgm:cxn modelId="{F87E5FA2-1794-304D-B8F4-19D16C0F2F0B}" type="presParOf" srcId="{F919B9D1-C624-48A3-B2B8-A142724639D6}" destId="{301895F6-ABC0-4D82-A2F5-4438A2A8BD7C}" srcOrd="6" destOrd="0" presId="urn:microsoft.com/office/officeart/2005/8/layout/hProcess9"/>
    <dgm:cxn modelId="{F51ACD3C-6078-E044-87F2-A7780BFC9745}" type="presParOf" srcId="{F919B9D1-C624-48A3-B2B8-A142724639D6}" destId="{59989081-3F3C-4D96-8F6D-A3972D908551}" srcOrd="7" destOrd="0" presId="urn:microsoft.com/office/officeart/2005/8/layout/hProcess9"/>
    <dgm:cxn modelId="{947AFBD9-F151-6A4B-87F1-A23BCFAF78B9}" type="presParOf" srcId="{F919B9D1-C624-48A3-B2B8-A142724639D6}" destId="{7B0C7520-CF60-4061-98C9-9A6306CEF3B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789149-2A26-4759-A2C3-8C905BC6CD2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21DBDB-1FAF-46A1-A428-3D9C313FA6BF}">
      <dgm:prSet phldrT="[Text]"/>
      <dgm:spPr/>
      <dgm:t>
        <a:bodyPr/>
        <a:lstStyle/>
        <a:p>
          <a:r>
            <a:rPr lang="en-US" dirty="0" smtClean="0"/>
            <a:t>Introductory Activity</a:t>
          </a:r>
          <a:endParaRPr lang="en-US" dirty="0"/>
        </a:p>
      </dgm:t>
    </dgm:pt>
    <dgm:pt modelId="{32A9A19C-35B5-4299-8BCA-320FAAD007A6}" type="parTrans" cxnId="{BEE6D02E-C8B2-4564-A49E-0198E08A18C2}">
      <dgm:prSet/>
      <dgm:spPr/>
      <dgm:t>
        <a:bodyPr/>
        <a:lstStyle/>
        <a:p>
          <a:endParaRPr lang="en-US"/>
        </a:p>
      </dgm:t>
    </dgm:pt>
    <dgm:pt modelId="{299064BE-1929-4C5D-847E-3294628D0255}" type="sibTrans" cxnId="{BEE6D02E-C8B2-4564-A49E-0198E08A18C2}">
      <dgm:prSet/>
      <dgm:spPr/>
      <dgm:t>
        <a:bodyPr/>
        <a:lstStyle/>
        <a:p>
          <a:endParaRPr lang="en-US"/>
        </a:p>
      </dgm:t>
    </dgm:pt>
    <dgm:pt modelId="{1DB61AC9-8D53-442B-A13D-347B7EDB2ADF}">
      <dgm:prSet phldrT="[Text]"/>
      <dgm:spPr/>
      <dgm:t>
        <a:bodyPr/>
        <a:lstStyle/>
        <a:p>
          <a:r>
            <a:rPr lang="en-US" b="1" dirty="0" smtClean="0"/>
            <a:t>Part 1:  </a:t>
          </a:r>
        </a:p>
        <a:p>
          <a:r>
            <a:rPr lang="en-US" b="0" dirty="0" smtClean="0"/>
            <a:t>Four Components of Curriculum Design in the UDL Classroom</a:t>
          </a:r>
          <a:endParaRPr lang="en-US" b="0" dirty="0"/>
        </a:p>
      </dgm:t>
    </dgm:pt>
    <dgm:pt modelId="{767A247C-41B2-4BFB-A5DD-D88798FB6E4A}" type="parTrans" cxnId="{B6A16D0A-7438-47F1-AA29-10A1A04D18DF}">
      <dgm:prSet/>
      <dgm:spPr/>
      <dgm:t>
        <a:bodyPr/>
        <a:lstStyle/>
        <a:p>
          <a:endParaRPr lang="en-US"/>
        </a:p>
      </dgm:t>
    </dgm:pt>
    <dgm:pt modelId="{B5F124C7-06CE-4AB8-BBFB-32CA69F2EBD3}" type="sibTrans" cxnId="{B6A16D0A-7438-47F1-AA29-10A1A04D18DF}">
      <dgm:prSet/>
      <dgm:spPr/>
      <dgm:t>
        <a:bodyPr/>
        <a:lstStyle/>
        <a:p>
          <a:endParaRPr lang="en-US"/>
        </a:p>
      </dgm:t>
    </dgm:pt>
    <dgm:pt modelId="{95E54D3F-5A2D-4143-B991-86309F1DEBB8}">
      <dgm:prSet/>
      <dgm:spPr/>
      <dgm:t>
        <a:bodyPr/>
        <a:lstStyle/>
        <a:p>
          <a:r>
            <a:rPr lang="en-US" b="1" dirty="0" smtClean="0"/>
            <a:t>Part  2:</a:t>
          </a:r>
        </a:p>
        <a:p>
          <a:r>
            <a:rPr lang="en-US" b="0" dirty="0" smtClean="0"/>
            <a:t>Attributes, Examples, and Applications of Formative Assessment</a:t>
          </a:r>
          <a:endParaRPr lang="en-US" b="0" dirty="0"/>
        </a:p>
      </dgm:t>
    </dgm:pt>
    <dgm:pt modelId="{021A2CA6-F67A-4AB8-8F3C-C68FEE9D19A7}" type="parTrans" cxnId="{0CA7F475-470A-45D1-B99B-A563BBFC86F2}">
      <dgm:prSet/>
      <dgm:spPr/>
      <dgm:t>
        <a:bodyPr/>
        <a:lstStyle/>
        <a:p>
          <a:endParaRPr lang="en-US"/>
        </a:p>
      </dgm:t>
    </dgm:pt>
    <dgm:pt modelId="{639778A0-DF47-4A4B-895E-C41B68C09216}" type="sibTrans" cxnId="{0CA7F475-470A-45D1-B99B-A563BBFC86F2}">
      <dgm:prSet/>
      <dgm:spPr/>
      <dgm:t>
        <a:bodyPr/>
        <a:lstStyle/>
        <a:p>
          <a:endParaRPr lang="en-US"/>
        </a:p>
      </dgm:t>
    </dgm:pt>
    <dgm:pt modelId="{3B878146-078A-4758-A9C4-C1BBE02DC20F}">
      <dgm:prSet/>
      <dgm:spPr/>
      <dgm:t>
        <a:bodyPr/>
        <a:lstStyle/>
        <a:p>
          <a:r>
            <a:rPr lang="en-US" b="1" dirty="0" smtClean="0"/>
            <a:t>Part 3:</a:t>
          </a:r>
        </a:p>
        <a:p>
          <a:r>
            <a:rPr lang="en-US" dirty="0" smtClean="0"/>
            <a:t>Making  Effective Instructional Decisions</a:t>
          </a:r>
          <a:endParaRPr lang="en-US" dirty="0"/>
        </a:p>
      </dgm:t>
    </dgm:pt>
    <dgm:pt modelId="{E583B627-D54C-426A-881F-BFC75ABAF015}" type="parTrans" cxnId="{9D0FC3CE-4338-419D-9355-CC9E8D94C6C9}">
      <dgm:prSet/>
      <dgm:spPr/>
      <dgm:t>
        <a:bodyPr/>
        <a:lstStyle/>
        <a:p>
          <a:endParaRPr lang="en-US"/>
        </a:p>
      </dgm:t>
    </dgm:pt>
    <dgm:pt modelId="{EC0B2CB1-EE74-40E4-8B51-D40323ACA306}" type="sibTrans" cxnId="{9D0FC3CE-4338-419D-9355-CC9E8D94C6C9}">
      <dgm:prSet/>
      <dgm:spPr/>
      <dgm:t>
        <a:bodyPr/>
        <a:lstStyle/>
        <a:p>
          <a:endParaRPr lang="en-US"/>
        </a:p>
      </dgm:t>
    </dgm:pt>
    <dgm:pt modelId="{79122E8D-09CC-4A9B-AE18-3012327CDA24}">
      <dgm:prSet/>
      <dgm:spPr/>
      <dgm:t>
        <a:bodyPr/>
        <a:lstStyle/>
        <a:p>
          <a:r>
            <a:rPr lang="en-US" b="1" dirty="0" smtClean="0"/>
            <a:t>Part 4:</a:t>
          </a:r>
        </a:p>
        <a:p>
          <a:r>
            <a:rPr lang="en-US" dirty="0" smtClean="0"/>
            <a:t>Reflection,  Next Steps, &amp; Session Evaluation</a:t>
          </a:r>
          <a:br>
            <a:rPr lang="en-US" dirty="0" smtClean="0"/>
          </a:br>
          <a:endParaRPr lang="en-US" dirty="0"/>
        </a:p>
      </dgm:t>
    </dgm:pt>
    <dgm:pt modelId="{C920DC74-46CB-40A9-8C3B-0D9C86CBA0EA}" type="parTrans" cxnId="{15DF9587-FD13-4454-AC7A-0E38AD42BA7F}">
      <dgm:prSet/>
      <dgm:spPr/>
      <dgm:t>
        <a:bodyPr/>
        <a:lstStyle/>
        <a:p>
          <a:endParaRPr lang="en-US"/>
        </a:p>
      </dgm:t>
    </dgm:pt>
    <dgm:pt modelId="{297875A0-1612-413D-9260-13380CD9DFCB}" type="sibTrans" cxnId="{15DF9587-FD13-4454-AC7A-0E38AD42BA7F}">
      <dgm:prSet/>
      <dgm:spPr/>
      <dgm:t>
        <a:bodyPr/>
        <a:lstStyle/>
        <a:p>
          <a:endParaRPr lang="en-US"/>
        </a:p>
      </dgm:t>
    </dgm:pt>
    <dgm:pt modelId="{9D33C234-D0E6-4992-8B7C-D92B002BE879}" type="pres">
      <dgm:prSet presAssocID="{3B789149-2A26-4759-A2C3-8C905BC6CD27}" presName="CompostProcess" presStyleCnt="0">
        <dgm:presLayoutVars>
          <dgm:dir/>
          <dgm:resizeHandles val="exact"/>
        </dgm:presLayoutVars>
      </dgm:prSet>
      <dgm:spPr/>
    </dgm:pt>
    <dgm:pt modelId="{3845557A-A1F1-4BA1-B659-069E63A21C44}" type="pres">
      <dgm:prSet presAssocID="{3B789149-2A26-4759-A2C3-8C905BC6CD27}" presName="arrow" presStyleLbl="bgShp" presStyleIdx="0" presStyleCnt="1"/>
      <dgm:spPr/>
    </dgm:pt>
    <dgm:pt modelId="{F919B9D1-C624-48A3-B2B8-A142724639D6}" type="pres">
      <dgm:prSet presAssocID="{3B789149-2A26-4759-A2C3-8C905BC6CD27}" presName="linearProcess" presStyleCnt="0"/>
      <dgm:spPr/>
    </dgm:pt>
    <dgm:pt modelId="{74CA8EB8-9B8D-48AE-82CD-18306B63FD7E}" type="pres">
      <dgm:prSet presAssocID="{E521DBDB-1FAF-46A1-A428-3D9C313FA6BF}" presName="textNode" presStyleLbl="node1" presStyleIdx="0" presStyleCnt="5">
        <dgm:presLayoutVars>
          <dgm:bulletEnabled val="1"/>
        </dgm:presLayoutVars>
      </dgm:prSet>
      <dgm:spPr/>
      <dgm:t>
        <a:bodyPr/>
        <a:lstStyle/>
        <a:p>
          <a:endParaRPr lang="en-US"/>
        </a:p>
      </dgm:t>
    </dgm:pt>
    <dgm:pt modelId="{BFA80503-D884-4B14-BC5A-807D7EA9821C}" type="pres">
      <dgm:prSet presAssocID="{299064BE-1929-4C5D-847E-3294628D0255}" presName="sibTrans" presStyleCnt="0"/>
      <dgm:spPr/>
    </dgm:pt>
    <dgm:pt modelId="{C38541EF-4DF9-41B0-9D5E-4E47D74DF639}" type="pres">
      <dgm:prSet presAssocID="{1DB61AC9-8D53-442B-A13D-347B7EDB2ADF}" presName="textNode" presStyleLbl="node1" presStyleIdx="1" presStyleCnt="5" custLinFactNeighborX="-73516">
        <dgm:presLayoutVars>
          <dgm:bulletEnabled val="1"/>
        </dgm:presLayoutVars>
      </dgm:prSet>
      <dgm:spPr/>
      <dgm:t>
        <a:bodyPr/>
        <a:lstStyle/>
        <a:p>
          <a:endParaRPr lang="en-US"/>
        </a:p>
      </dgm:t>
    </dgm:pt>
    <dgm:pt modelId="{93F46FCC-2684-47F0-91C5-0CA25E5DA598}" type="pres">
      <dgm:prSet presAssocID="{B5F124C7-06CE-4AB8-BBFB-32CA69F2EBD3}" presName="sibTrans" presStyleCnt="0"/>
      <dgm:spPr/>
    </dgm:pt>
    <dgm:pt modelId="{4826D4E2-F0C0-4A47-8BE4-D4D4C6E4F1C2}" type="pres">
      <dgm:prSet presAssocID="{95E54D3F-5A2D-4143-B991-86309F1DEBB8}" presName="textNode" presStyleLbl="node1" presStyleIdx="2" presStyleCnt="5">
        <dgm:presLayoutVars>
          <dgm:bulletEnabled val="1"/>
        </dgm:presLayoutVars>
      </dgm:prSet>
      <dgm:spPr/>
      <dgm:t>
        <a:bodyPr/>
        <a:lstStyle/>
        <a:p>
          <a:endParaRPr lang="en-US"/>
        </a:p>
      </dgm:t>
    </dgm:pt>
    <dgm:pt modelId="{9C816D5D-0FDC-43BE-B0C0-366FE43C8581}" type="pres">
      <dgm:prSet presAssocID="{639778A0-DF47-4A4B-895E-C41B68C09216}" presName="sibTrans" presStyleCnt="0"/>
      <dgm:spPr/>
    </dgm:pt>
    <dgm:pt modelId="{301895F6-ABC0-4D82-A2F5-4438A2A8BD7C}" type="pres">
      <dgm:prSet presAssocID="{3B878146-078A-4758-A9C4-C1BBE02DC20F}" presName="textNode" presStyleLbl="node1" presStyleIdx="3" presStyleCnt="5" custLinFactNeighborY="-1460">
        <dgm:presLayoutVars>
          <dgm:bulletEnabled val="1"/>
        </dgm:presLayoutVars>
      </dgm:prSet>
      <dgm:spPr/>
      <dgm:t>
        <a:bodyPr/>
        <a:lstStyle/>
        <a:p>
          <a:endParaRPr lang="en-US"/>
        </a:p>
      </dgm:t>
    </dgm:pt>
    <dgm:pt modelId="{59989081-3F3C-4D96-8F6D-A3972D908551}" type="pres">
      <dgm:prSet presAssocID="{EC0B2CB1-EE74-40E4-8B51-D40323ACA306}" presName="sibTrans" presStyleCnt="0"/>
      <dgm:spPr/>
    </dgm:pt>
    <dgm:pt modelId="{7B0C7520-CF60-4061-98C9-9A6306CEF3B3}" type="pres">
      <dgm:prSet presAssocID="{79122E8D-09CC-4A9B-AE18-3012327CDA24}" presName="textNode" presStyleLbl="node1" presStyleIdx="4" presStyleCnt="5" custLinFactNeighborY="2189">
        <dgm:presLayoutVars>
          <dgm:bulletEnabled val="1"/>
        </dgm:presLayoutVars>
      </dgm:prSet>
      <dgm:spPr/>
      <dgm:t>
        <a:bodyPr/>
        <a:lstStyle/>
        <a:p>
          <a:endParaRPr lang="en-US"/>
        </a:p>
      </dgm:t>
    </dgm:pt>
  </dgm:ptLst>
  <dgm:cxnLst>
    <dgm:cxn modelId="{EF116C91-2EDC-4B95-8C56-D6C8EA6249BB}" type="presOf" srcId="{E521DBDB-1FAF-46A1-A428-3D9C313FA6BF}" destId="{74CA8EB8-9B8D-48AE-82CD-18306B63FD7E}" srcOrd="0" destOrd="0" presId="urn:microsoft.com/office/officeart/2005/8/layout/hProcess9"/>
    <dgm:cxn modelId="{2DC6E440-E275-4ED2-BDB5-360875DECEC0}" type="presOf" srcId="{3B878146-078A-4758-A9C4-C1BBE02DC20F}" destId="{301895F6-ABC0-4D82-A2F5-4438A2A8BD7C}" srcOrd="0" destOrd="0" presId="urn:microsoft.com/office/officeart/2005/8/layout/hProcess9"/>
    <dgm:cxn modelId="{15DF9587-FD13-4454-AC7A-0E38AD42BA7F}" srcId="{3B789149-2A26-4759-A2C3-8C905BC6CD27}" destId="{79122E8D-09CC-4A9B-AE18-3012327CDA24}" srcOrd="4" destOrd="0" parTransId="{C920DC74-46CB-40A9-8C3B-0D9C86CBA0EA}" sibTransId="{297875A0-1612-413D-9260-13380CD9DFCB}"/>
    <dgm:cxn modelId="{9D0FC3CE-4338-419D-9355-CC9E8D94C6C9}" srcId="{3B789149-2A26-4759-A2C3-8C905BC6CD27}" destId="{3B878146-078A-4758-A9C4-C1BBE02DC20F}" srcOrd="3" destOrd="0" parTransId="{E583B627-D54C-426A-881F-BFC75ABAF015}" sibTransId="{EC0B2CB1-EE74-40E4-8B51-D40323ACA306}"/>
    <dgm:cxn modelId="{01A45E7D-5E73-4F0D-9F55-C3966DA3FA51}" type="presOf" srcId="{1DB61AC9-8D53-442B-A13D-347B7EDB2ADF}" destId="{C38541EF-4DF9-41B0-9D5E-4E47D74DF639}" srcOrd="0" destOrd="0" presId="urn:microsoft.com/office/officeart/2005/8/layout/hProcess9"/>
    <dgm:cxn modelId="{F2E530A5-7924-4F9D-8D2C-7715A8A3C8C2}" type="presOf" srcId="{95E54D3F-5A2D-4143-B991-86309F1DEBB8}" destId="{4826D4E2-F0C0-4A47-8BE4-D4D4C6E4F1C2}" srcOrd="0" destOrd="0" presId="urn:microsoft.com/office/officeart/2005/8/layout/hProcess9"/>
    <dgm:cxn modelId="{B6A16D0A-7438-47F1-AA29-10A1A04D18DF}" srcId="{3B789149-2A26-4759-A2C3-8C905BC6CD27}" destId="{1DB61AC9-8D53-442B-A13D-347B7EDB2ADF}" srcOrd="1" destOrd="0" parTransId="{767A247C-41B2-4BFB-A5DD-D88798FB6E4A}" sibTransId="{B5F124C7-06CE-4AB8-BBFB-32CA69F2EBD3}"/>
    <dgm:cxn modelId="{CE1BA420-98F0-4D3D-8931-7AE1CF98D218}" type="presOf" srcId="{3B789149-2A26-4759-A2C3-8C905BC6CD27}" destId="{9D33C234-D0E6-4992-8B7C-D92B002BE879}" srcOrd="0" destOrd="0" presId="urn:microsoft.com/office/officeart/2005/8/layout/hProcess9"/>
    <dgm:cxn modelId="{BEE6D02E-C8B2-4564-A49E-0198E08A18C2}" srcId="{3B789149-2A26-4759-A2C3-8C905BC6CD27}" destId="{E521DBDB-1FAF-46A1-A428-3D9C313FA6BF}" srcOrd="0" destOrd="0" parTransId="{32A9A19C-35B5-4299-8BCA-320FAAD007A6}" sibTransId="{299064BE-1929-4C5D-847E-3294628D0255}"/>
    <dgm:cxn modelId="{674A1EEE-E43D-4EB8-A058-B3BBFC9C3D22}" type="presOf" srcId="{79122E8D-09CC-4A9B-AE18-3012327CDA24}" destId="{7B0C7520-CF60-4061-98C9-9A6306CEF3B3}" srcOrd="0" destOrd="0" presId="urn:microsoft.com/office/officeart/2005/8/layout/hProcess9"/>
    <dgm:cxn modelId="{0CA7F475-470A-45D1-B99B-A563BBFC86F2}" srcId="{3B789149-2A26-4759-A2C3-8C905BC6CD27}" destId="{95E54D3F-5A2D-4143-B991-86309F1DEBB8}" srcOrd="2" destOrd="0" parTransId="{021A2CA6-F67A-4AB8-8F3C-C68FEE9D19A7}" sibTransId="{639778A0-DF47-4A4B-895E-C41B68C09216}"/>
    <dgm:cxn modelId="{E0DC11A5-C9FB-4CA6-8D6D-BCB33AFE8C63}" type="presParOf" srcId="{9D33C234-D0E6-4992-8B7C-D92B002BE879}" destId="{3845557A-A1F1-4BA1-B659-069E63A21C44}" srcOrd="0" destOrd="0" presId="urn:microsoft.com/office/officeart/2005/8/layout/hProcess9"/>
    <dgm:cxn modelId="{64767FDB-A583-4549-922D-8000427B5C75}" type="presParOf" srcId="{9D33C234-D0E6-4992-8B7C-D92B002BE879}" destId="{F919B9D1-C624-48A3-B2B8-A142724639D6}" srcOrd="1" destOrd="0" presId="urn:microsoft.com/office/officeart/2005/8/layout/hProcess9"/>
    <dgm:cxn modelId="{08E3B2D7-5D32-4331-B9E0-2E0775D8A8A6}" type="presParOf" srcId="{F919B9D1-C624-48A3-B2B8-A142724639D6}" destId="{74CA8EB8-9B8D-48AE-82CD-18306B63FD7E}" srcOrd="0" destOrd="0" presId="urn:microsoft.com/office/officeart/2005/8/layout/hProcess9"/>
    <dgm:cxn modelId="{2C52AEA9-2997-4FEF-B49D-65221C3675CE}" type="presParOf" srcId="{F919B9D1-C624-48A3-B2B8-A142724639D6}" destId="{BFA80503-D884-4B14-BC5A-807D7EA9821C}" srcOrd="1" destOrd="0" presId="urn:microsoft.com/office/officeart/2005/8/layout/hProcess9"/>
    <dgm:cxn modelId="{CE30616B-4380-4D39-99A2-41945C4FEC15}" type="presParOf" srcId="{F919B9D1-C624-48A3-B2B8-A142724639D6}" destId="{C38541EF-4DF9-41B0-9D5E-4E47D74DF639}" srcOrd="2" destOrd="0" presId="urn:microsoft.com/office/officeart/2005/8/layout/hProcess9"/>
    <dgm:cxn modelId="{144716DE-9F6C-4979-B229-C8A6D26C22DB}" type="presParOf" srcId="{F919B9D1-C624-48A3-B2B8-A142724639D6}" destId="{93F46FCC-2684-47F0-91C5-0CA25E5DA598}" srcOrd="3" destOrd="0" presId="urn:microsoft.com/office/officeart/2005/8/layout/hProcess9"/>
    <dgm:cxn modelId="{96B4E1FD-EDF4-4DF2-A994-2D47A46D761B}" type="presParOf" srcId="{F919B9D1-C624-48A3-B2B8-A142724639D6}" destId="{4826D4E2-F0C0-4A47-8BE4-D4D4C6E4F1C2}" srcOrd="4" destOrd="0" presId="urn:microsoft.com/office/officeart/2005/8/layout/hProcess9"/>
    <dgm:cxn modelId="{F1CD21AB-2F1C-4901-9019-AFAED6AB3842}" type="presParOf" srcId="{F919B9D1-C624-48A3-B2B8-A142724639D6}" destId="{9C816D5D-0FDC-43BE-B0C0-366FE43C8581}" srcOrd="5" destOrd="0" presId="urn:microsoft.com/office/officeart/2005/8/layout/hProcess9"/>
    <dgm:cxn modelId="{C50AD6F9-8055-406B-8F16-89E983298C18}" type="presParOf" srcId="{F919B9D1-C624-48A3-B2B8-A142724639D6}" destId="{301895F6-ABC0-4D82-A2F5-4438A2A8BD7C}" srcOrd="6" destOrd="0" presId="urn:microsoft.com/office/officeart/2005/8/layout/hProcess9"/>
    <dgm:cxn modelId="{B23FBD95-C1D9-4E35-A4D8-24DB3946B313}" type="presParOf" srcId="{F919B9D1-C624-48A3-B2B8-A142724639D6}" destId="{59989081-3F3C-4D96-8F6D-A3972D908551}" srcOrd="7" destOrd="0" presId="urn:microsoft.com/office/officeart/2005/8/layout/hProcess9"/>
    <dgm:cxn modelId="{6C5B2CD3-1415-4397-B33A-5EC059804A22}" type="presParOf" srcId="{F919B9D1-C624-48A3-B2B8-A142724639D6}" destId="{7B0C7520-CF60-4061-98C9-9A6306CEF3B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12B85C-A74A-F044-A621-52DA5DCF1F66}"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D4365D0A-9A26-5A4D-9CCE-1F6AD1E4B423}">
      <dgm:prSet phldrT="[Text]" custT="1"/>
      <dgm:spPr/>
      <dgm:t>
        <a:bodyPr/>
        <a:lstStyle/>
        <a:p>
          <a:r>
            <a:rPr lang="en-US" sz="1800" dirty="0" smtClean="0"/>
            <a:t>Know your Students </a:t>
          </a:r>
          <a:endParaRPr lang="en-US" sz="1800" dirty="0"/>
        </a:p>
      </dgm:t>
    </dgm:pt>
    <dgm:pt modelId="{12E352DA-CBFC-7D47-8A6F-E8CE4C861ACD}" type="parTrans" cxnId="{13DDEF5C-8395-5A4E-A789-292B7D3BB6DF}">
      <dgm:prSet/>
      <dgm:spPr/>
      <dgm:t>
        <a:bodyPr/>
        <a:lstStyle/>
        <a:p>
          <a:endParaRPr lang="en-US"/>
        </a:p>
      </dgm:t>
    </dgm:pt>
    <dgm:pt modelId="{F931F1CC-8B44-D24D-9D2B-89D3FA016CB0}" type="sibTrans" cxnId="{13DDEF5C-8395-5A4E-A789-292B7D3BB6DF}">
      <dgm:prSet/>
      <dgm:spPr/>
      <dgm:t>
        <a:bodyPr/>
        <a:lstStyle/>
        <a:p>
          <a:endParaRPr lang="en-US"/>
        </a:p>
      </dgm:t>
    </dgm:pt>
    <dgm:pt modelId="{4830F77F-1C40-8441-A7F6-281D5FBBCF8C}">
      <dgm:prSet phldrT="[Text]" custT="1"/>
      <dgm:spPr/>
      <dgm:t>
        <a:bodyPr/>
        <a:lstStyle/>
        <a:p>
          <a:r>
            <a:rPr lang="en-US" sz="1800" dirty="0" smtClean="0"/>
            <a:t>Plan Content with UDL in Mind</a:t>
          </a:r>
          <a:endParaRPr lang="en-US" sz="1800" dirty="0"/>
        </a:p>
      </dgm:t>
    </dgm:pt>
    <dgm:pt modelId="{0AA5F1B2-AE08-D14E-98C7-A8FA7B3D40E8}" type="parTrans" cxnId="{0B01C421-D433-9449-A38A-D78BFFF55930}">
      <dgm:prSet/>
      <dgm:spPr/>
      <dgm:t>
        <a:bodyPr/>
        <a:lstStyle/>
        <a:p>
          <a:endParaRPr lang="en-US"/>
        </a:p>
      </dgm:t>
    </dgm:pt>
    <dgm:pt modelId="{1EBAB98C-4788-EC42-A6F9-F71BD1D91D2F}" type="sibTrans" cxnId="{0B01C421-D433-9449-A38A-D78BFFF55930}">
      <dgm:prSet/>
      <dgm:spPr/>
      <dgm:t>
        <a:bodyPr/>
        <a:lstStyle/>
        <a:p>
          <a:endParaRPr lang="en-US"/>
        </a:p>
      </dgm:t>
    </dgm:pt>
    <dgm:pt modelId="{9CEEF500-033F-1244-8D82-AFC1316767A1}">
      <dgm:prSet phldrT="[Text]" custT="1"/>
      <dgm:spPr/>
      <dgm:t>
        <a:bodyPr/>
        <a:lstStyle/>
        <a:p>
          <a:r>
            <a:rPr lang="en-US" sz="1800" dirty="0" smtClean="0"/>
            <a:t>Implement Variety of Research-Based Strategies</a:t>
          </a:r>
          <a:endParaRPr lang="en-US" sz="1800" dirty="0"/>
        </a:p>
      </dgm:t>
    </dgm:pt>
    <dgm:pt modelId="{72502B23-B64C-0F40-8100-24C88D800495}" type="parTrans" cxnId="{AF5B4C74-EF1A-2043-888C-2CCB35817E9D}">
      <dgm:prSet/>
      <dgm:spPr/>
      <dgm:t>
        <a:bodyPr/>
        <a:lstStyle/>
        <a:p>
          <a:endParaRPr lang="en-US"/>
        </a:p>
      </dgm:t>
    </dgm:pt>
    <dgm:pt modelId="{6D7AFE95-CB5E-7342-BCE6-A1C86FEAB154}" type="sibTrans" cxnId="{AF5B4C74-EF1A-2043-888C-2CCB35817E9D}">
      <dgm:prSet/>
      <dgm:spPr/>
      <dgm:t>
        <a:bodyPr/>
        <a:lstStyle/>
        <a:p>
          <a:endParaRPr lang="en-US"/>
        </a:p>
      </dgm:t>
    </dgm:pt>
    <dgm:pt modelId="{0DA593F1-DDC5-9B45-9FC2-EF18E20CD15C}">
      <dgm:prSet phldrT="[Text]" custT="1"/>
      <dgm:spPr/>
      <dgm:t>
        <a:bodyPr/>
        <a:lstStyle/>
        <a:p>
          <a:r>
            <a:rPr lang="en-US" sz="1800" dirty="0" smtClean="0"/>
            <a:t>Ongoing Assessments</a:t>
          </a:r>
          <a:endParaRPr lang="en-US" sz="1800" dirty="0"/>
        </a:p>
      </dgm:t>
    </dgm:pt>
    <dgm:pt modelId="{E6440814-392C-0049-B3F0-C8130B3D2427}" type="parTrans" cxnId="{118EB178-B6E3-3147-9E1D-6C9D6A99B21A}">
      <dgm:prSet/>
      <dgm:spPr/>
      <dgm:t>
        <a:bodyPr/>
        <a:lstStyle/>
        <a:p>
          <a:endParaRPr lang="en-US"/>
        </a:p>
      </dgm:t>
    </dgm:pt>
    <dgm:pt modelId="{3034F7DC-00ED-A440-97AC-1FA9A2D8D4F0}" type="sibTrans" cxnId="{118EB178-B6E3-3147-9E1D-6C9D6A99B21A}">
      <dgm:prSet/>
      <dgm:spPr/>
      <dgm:t>
        <a:bodyPr/>
        <a:lstStyle/>
        <a:p>
          <a:endParaRPr lang="en-US"/>
        </a:p>
      </dgm:t>
    </dgm:pt>
    <dgm:pt modelId="{88B137D5-D538-EF49-94DF-A6FBD7AEC014}">
      <dgm:prSet phldrT="[Text]" custT="1"/>
      <dgm:spPr/>
      <dgm:t>
        <a:bodyPr/>
        <a:lstStyle/>
        <a:p>
          <a:r>
            <a:rPr lang="en-US" sz="1800" dirty="0" smtClean="0"/>
            <a:t>Reflect</a:t>
          </a:r>
          <a:endParaRPr lang="en-US" sz="1800" dirty="0"/>
        </a:p>
      </dgm:t>
    </dgm:pt>
    <dgm:pt modelId="{0C957AAA-B8C5-5E43-979D-4F737D61945B}" type="parTrans" cxnId="{8E16F07A-78AF-6A47-97E5-262EBF65061B}">
      <dgm:prSet/>
      <dgm:spPr/>
      <dgm:t>
        <a:bodyPr/>
        <a:lstStyle/>
        <a:p>
          <a:endParaRPr lang="en-US"/>
        </a:p>
      </dgm:t>
    </dgm:pt>
    <dgm:pt modelId="{26C7EAC3-27CD-F844-8CD6-40C4FE7B5E54}" type="sibTrans" cxnId="{8E16F07A-78AF-6A47-97E5-262EBF65061B}">
      <dgm:prSet/>
      <dgm:spPr/>
      <dgm:t>
        <a:bodyPr/>
        <a:lstStyle/>
        <a:p>
          <a:endParaRPr lang="en-US"/>
        </a:p>
      </dgm:t>
    </dgm:pt>
    <dgm:pt modelId="{C9B0F20B-5484-BB44-B09E-B1C43A0A78BC}" type="pres">
      <dgm:prSet presAssocID="{8612B85C-A74A-F044-A621-52DA5DCF1F66}" presName="cycle" presStyleCnt="0">
        <dgm:presLayoutVars>
          <dgm:dir/>
          <dgm:resizeHandles val="exact"/>
        </dgm:presLayoutVars>
      </dgm:prSet>
      <dgm:spPr/>
      <dgm:t>
        <a:bodyPr/>
        <a:lstStyle/>
        <a:p>
          <a:endParaRPr lang="en-US"/>
        </a:p>
      </dgm:t>
    </dgm:pt>
    <dgm:pt modelId="{30A83EFC-8C71-EB42-A49C-0637843723B0}" type="pres">
      <dgm:prSet presAssocID="{D4365D0A-9A26-5A4D-9CCE-1F6AD1E4B423}" presName="dummy" presStyleCnt="0"/>
      <dgm:spPr/>
    </dgm:pt>
    <dgm:pt modelId="{8787B042-8F2E-0F4B-B931-5711CBA3CCD6}" type="pres">
      <dgm:prSet presAssocID="{D4365D0A-9A26-5A4D-9CCE-1F6AD1E4B423}" presName="node" presStyleLbl="revTx" presStyleIdx="0" presStyleCnt="5">
        <dgm:presLayoutVars>
          <dgm:bulletEnabled val="1"/>
        </dgm:presLayoutVars>
      </dgm:prSet>
      <dgm:spPr/>
      <dgm:t>
        <a:bodyPr/>
        <a:lstStyle/>
        <a:p>
          <a:endParaRPr lang="en-US"/>
        </a:p>
      </dgm:t>
    </dgm:pt>
    <dgm:pt modelId="{569F9868-7AD0-E841-AA9E-6FC113265401}" type="pres">
      <dgm:prSet presAssocID="{F931F1CC-8B44-D24D-9D2B-89D3FA016CB0}" presName="sibTrans" presStyleLbl="node1" presStyleIdx="0" presStyleCnt="5"/>
      <dgm:spPr/>
      <dgm:t>
        <a:bodyPr/>
        <a:lstStyle/>
        <a:p>
          <a:endParaRPr lang="en-US"/>
        </a:p>
      </dgm:t>
    </dgm:pt>
    <dgm:pt modelId="{B2C58335-C2AC-E440-8999-5424AC1C35E1}" type="pres">
      <dgm:prSet presAssocID="{4830F77F-1C40-8441-A7F6-281D5FBBCF8C}" presName="dummy" presStyleCnt="0"/>
      <dgm:spPr/>
    </dgm:pt>
    <dgm:pt modelId="{E7489599-CF31-8247-97D0-1FB60D1E07DF}" type="pres">
      <dgm:prSet presAssocID="{4830F77F-1C40-8441-A7F6-281D5FBBCF8C}" presName="node" presStyleLbl="revTx" presStyleIdx="1" presStyleCnt="5">
        <dgm:presLayoutVars>
          <dgm:bulletEnabled val="1"/>
        </dgm:presLayoutVars>
      </dgm:prSet>
      <dgm:spPr/>
      <dgm:t>
        <a:bodyPr/>
        <a:lstStyle/>
        <a:p>
          <a:endParaRPr lang="en-US"/>
        </a:p>
      </dgm:t>
    </dgm:pt>
    <dgm:pt modelId="{EA657DD3-25B8-1E48-BCA3-8F1734543347}" type="pres">
      <dgm:prSet presAssocID="{1EBAB98C-4788-EC42-A6F9-F71BD1D91D2F}" presName="sibTrans" presStyleLbl="node1" presStyleIdx="1" presStyleCnt="5"/>
      <dgm:spPr/>
      <dgm:t>
        <a:bodyPr/>
        <a:lstStyle/>
        <a:p>
          <a:endParaRPr lang="en-US"/>
        </a:p>
      </dgm:t>
    </dgm:pt>
    <dgm:pt modelId="{B957B168-2903-2F4E-9515-B26AEC6BD5BD}" type="pres">
      <dgm:prSet presAssocID="{9CEEF500-033F-1244-8D82-AFC1316767A1}" presName="dummy" presStyleCnt="0"/>
      <dgm:spPr/>
    </dgm:pt>
    <dgm:pt modelId="{EDAF9E10-DEC1-B545-BEFD-9DBF1C36F181}" type="pres">
      <dgm:prSet presAssocID="{9CEEF500-033F-1244-8D82-AFC1316767A1}" presName="node" presStyleLbl="revTx" presStyleIdx="2" presStyleCnt="5" custRadScaleRad="101164" custRadScaleInc="-1536">
        <dgm:presLayoutVars>
          <dgm:bulletEnabled val="1"/>
        </dgm:presLayoutVars>
      </dgm:prSet>
      <dgm:spPr/>
      <dgm:t>
        <a:bodyPr/>
        <a:lstStyle/>
        <a:p>
          <a:endParaRPr lang="en-US"/>
        </a:p>
      </dgm:t>
    </dgm:pt>
    <dgm:pt modelId="{2CED8283-7160-904F-8E3F-50B3D561F58F}" type="pres">
      <dgm:prSet presAssocID="{6D7AFE95-CB5E-7342-BCE6-A1C86FEAB154}" presName="sibTrans" presStyleLbl="node1" presStyleIdx="2" presStyleCnt="5"/>
      <dgm:spPr/>
      <dgm:t>
        <a:bodyPr/>
        <a:lstStyle/>
        <a:p>
          <a:endParaRPr lang="en-US"/>
        </a:p>
      </dgm:t>
    </dgm:pt>
    <dgm:pt modelId="{2B920870-7091-184C-B59E-3BE2643739B4}" type="pres">
      <dgm:prSet presAssocID="{0DA593F1-DDC5-9B45-9FC2-EF18E20CD15C}" presName="dummy" presStyleCnt="0"/>
      <dgm:spPr/>
    </dgm:pt>
    <dgm:pt modelId="{CA25A47A-6BF1-9D42-B73D-4CA6D37393EC}" type="pres">
      <dgm:prSet presAssocID="{0DA593F1-DDC5-9B45-9FC2-EF18E20CD15C}" presName="node" presStyleLbl="revTx" presStyleIdx="3" presStyleCnt="5" custScaleX="104930">
        <dgm:presLayoutVars>
          <dgm:bulletEnabled val="1"/>
        </dgm:presLayoutVars>
      </dgm:prSet>
      <dgm:spPr/>
      <dgm:t>
        <a:bodyPr/>
        <a:lstStyle/>
        <a:p>
          <a:endParaRPr lang="en-US"/>
        </a:p>
      </dgm:t>
    </dgm:pt>
    <dgm:pt modelId="{1D1F34D7-ACB0-EC4F-A8AC-FBAE6EEAF256}" type="pres">
      <dgm:prSet presAssocID="{3034F7DC-00ED-A440-97AC-1FA9A2D8D4F0}" presName="sibTrans" presStyleLbl="node1" presStyleIdx="3" presStyleCnt="5"/>
      <dgm:spPr/>
      <dgm:t>
        <a:bodyPr/>
        <a:lstStyle/>
        <a:p>
          <a:endParaRPr lang="en-US"/>
        </a:p>
      </dgm:t>
    </dgm:pt>
    <dgm:pt modelId="{7F8CFBA2-BF22-4149-A693-5E00260701A7}" type="pres">
      <dgm:prSet presAssocID="{88B137D5-D538-EF49-94DF-A6FBD7AEC014}" presName="dummy" presStyleCnt="0"/>
      <dgm:spPr/>
    </dgm:pt>
    <dgm:pt modelId="{47A5CB74-5483-EA4A-9E6F-584C35548EC0}" type="pres">
      <dgm:prSet presAssocID="{88B137D5-D538-EF49-94DF-A6FBD7AEC014}" presName="node" presStyleLbl="revTx" presStyleIdx="4" presStyleCnt="5">
        <dgm:presLayoutVars>
          <dgm:bulletEnabled val="1"/>
        </dgm:presLayoutVars>
      </dgm:prSet>
      <dgm:spPr/>
      <dgm:t>
        <a:bodyPr/>
        <a:lstStyle/>
        <a:p>
          <a:endParaRPr lang="en-US"/>
        </a:p>
      </dgm:t>
    </dgm:pt>
    <dgm:pt modelId="{35619E46-222F-2941-89D3-D241D54E500F}" type="pres">
      <dgm:prSet presAssocID="{26C7EAC3-27CD-F844-8CD6-40C4FE7B5E54}" presName="sibTrans" presStyleLbl="node1" presStyleIdx="4" presStyleCnt="5" custLinFactNeighborX="289" custLinFactNeighborY="-1095"/>
      <dgm:spPr/>
      <dgm:t>
        <a:bodyPr/>
        <a:lstStyle/>
        <a:p>
          <a:endParaRPr lang="en-US"/>
        </a:p>
      </dgm:t>
    </dgm:pt>
  </dgm:ptLst>
  <dgm:cxnLst>
    <dgm:cxn modelId="{04AA967E-509D-4B67-BB8C-B140E7B3A594}" type="presOf" srcId="{1EBAB98C-4788-EC42-A6F9-F71BD1D91D2F}" destId="{EA657DD3-25B8-1E48-BCA3-8F1734543347}" srcOrd="0" destOrd="0" presId="urn:microsoft.com/office/officeart/2005/8/layout/cycle1"/>
    <dgm:cxn modelId="{13DDEF5C-8395-5A4E-A789-292B7D3BB6DF}" srcId="{8612B85C-A74A-F044-A621-52DA5DCF1F66}" destId="{D4365D0A-9A26-5A4D-9CCE-1F6AD1E4B423}" srcOrd="0" destOrd="0" parTransId="{12E352DA-CBFC-7D47-8A6F-E8CE4C861ACD}" sibTransId="{F931F1CC-8B44-D24D-9D2B-89D3FA016CB0}"/>
    <dgm:cxn modelId="{C40ADE7D-B779-4E5F-A521-D615FA3366FB}" type="presOf" srcId="{4830F77F-1C40-8441-A7F6-281D5FBBCF8C}" destId="{E7489599-CF31-8247-97D0-1FB60D1E07DF}" srcOrd="0" destOrd="0" presId="urn:microsoft.com/office/officeart/2005/8/layout/cycle1"/>
    <dgm:cxn modelId="{AF5B4C74-EF1A-2043-888C-2CCB35817E9D}" srcId="{8612B85C-A74A-F044-A621-52DA5DCF1F66}" destId="{9CEEF500-033F-1244-8D82-AFC1316767A1}" srcOrd="2" destOrd="0" parTransId="{72502B23-B64C-0F40-8100-24C88D800495}" sibTransId="{6D7AFE95-CB5E-7342-BCE6-A1C86FEAB154}"/>
    <dgm:cxn modelId="{D43E8DE4-46BB-4069-A8B4-4ED856B67F3C}" type="presOf" srcId="{3034F7DC-00ED-A440-97AC-1FA9A2D8D4F0}" destId="{1D1F34D7-ACB0-EC4F-A8AC-FBAE6EEAF256}" srcOrd="0" destOrd="0" presId="urn:microsoft.com/office/officeart/2005/8/layout/cycle1"/>
    <dgm:cxn modelId="{AA0F1D73-1FE6-4068-8039-BC2FEA839132}" type="presOf" srcId="{8612B85C-A74A-F044-A621-52DA5DCF1F66}" destId="{C9B0F20B-5484-BB44-B09E-B1C43A0A78BC}" srcOrd="0" destOrd="0" presId="urn:microsoft.com/office/officeart/2005/8/layout/cycle1"/>
    <dgm:cxn modelId="{C3825C6E-781A-4B55-982F-CA7AC303647E}" type="presOf" srcId="{0DA593F1-DDC5-9B45-9FC2-EF18E20CD15C}" destId="{CA25A47A-6BF1-9D42-B73D-4CA6D37393EC}" srcOrd="0" destOrd="0" presId="urn:microsoft.com/office/officeart/2005/8/layout/cycle1"/>
    <dgm:cxn modelId="{7C2E7769-7AC8-4DA1-830C-9F38D2ADC5B3}" type="presOf" srcId="{D4365D0A-9A26-5A4D-9CCE-1F6AD1E4B423}" destId="{8787B042-8F2E-0F4B-B931-5711CBA3CCD6}" srcOrd="0" destOrd="0" presId="urn:microsoft.com/office/officeart/2005/8/layout/cycle1"/>
    <dgm:cxn modelId="{B20A1CF8-CDFD-4846-9554-A9F46C46656A}" type="presOf" srcId="{9CEEF500-033F-1244-8D82-AFC1316767A1}" destId="{EDAF9E10-DEC1-B545-BEFD-9DBF1C36F181}" srcOrd="0" destOrd="0" presId="urn:microsoft.com/office/officeart/2005/8/layout/cycle1"/>
    <dgm:cxn modelId="{8E16F07A-78AF-6A47-97E5-262EBF65061B}" srcId="{8612B85C-A74A-F044-A621-52DA5DCF1F66}" destId="{88B137D5-D538-EF49-94DF-A6FBD7AEC014}" srcOrd="4" destOrd="0" parTransId="{0C957AAA-B8C5-5E43-979D-4F737D61945B}" sibTransId="{26C7EAC3-27CD-F844-8CD6-40C4FE7B5E54}"/>
    <dgm:cxn modelId="{B1D84B4C-1A19-406E-8E12-869DDA010D02}" type="presOf" srcId="{6D7AFE95-CB5E-7342-BCE6-A1C86FEAB154}" destId="{2CED8283-7160-904F-8E3F-50B3D561F58F}" srcOrd="0" destOrd="0" presId="urn:microsoft.com/office/officeart/2005/8/layout/cycle1"/>
    <dgm:cxn modelId="{138E669B-0257-4312-9B55-514E0436A1E5}" type="presOf" srcId="{88B137D5-D538-EF49-94DF-A6FBD7AEC014}" destId="{47A5CB74-5483-EA4A-9E6F-584C35548EC0}" srcOrd="0" destOrd="0" presId="urn:microsoft.com/office/officeart/2005/8/layout/cycle1"/>
    <dgm:cxn modelId="{118EB178-B6E3-3147-9E1D-6C9D6A99B21A}" srcId="{8612B85C-A74A-F044-A621-52DA5DCF1F66}" destId="{0DA593F1-DDC5-9B45-9FC2-EF18E20CD15C}" srcOrd="3" destOrd="0" parTransId="{E6440814-392C-0049-B3F0-C8130B3D2427}" sibTransId="{3034F7DC-00ED-A440-97AC-1FA9A2D8D4F0}"/>
    <dgm:cxn modelId="{0B01C421-D433-9449-A38A-D78BFFF55930}" srcId="{8612B85C-A74A-F044-A621-52DA5DCF1F66}" destId="{4830F77F-1C40-8441-A7F6-281D5FBBCF8C}" srcOrd="1" destOrd="0" parTransId="{0AA5F1B2-AE08-D14E-98C7-A8FA7B3D40E8}" sibTransId="{1EBAB98C-4788-EC42-A6F9-F71BD1D91D2F}"/>
    <dgm:cxn modelId="{0AB2FDD5-04C0-43A7-B4C7-1A5672CEAABC}" type="presOf" srcId="{26C7EAC3-27CD-F844-8CD6-40C4FE7B5E54}" destId="{35619E46-222F-2941-89D3-D241D54E500F}" srcOrd="0" destOrd="0" presId="urn:microsoft.com/office/officeart/2005/8/layout/cycle1"/>
    <dgm:cxn modelId="{4D583921-BA54-4569-8C3A-4D129899D43F}" type="presOf" srcId="{F931F1CC-8B44-D24D-9D2B-89D3FA016CB0}" destId="{569F9868-7AD0-E841-AA9E-6FC113265401}" srcOrd="0" destOrd="0" presId="urn:microsoft.com/office/officeart/2005/8/layout/cycle1"/>
    <dgm:cxn modelId="{0DEEF73C-4D6C-4631-B467-4477A687A75B}" type="presParOf" srcId="{C9B0F20B-5484-BB44-B09E-B1C43A0A78BC}" destId="{30A83EFC-8C71-EB42-A49C-0637843723B0}" srcOrd="0" destOrd="0" presId="urn:microsoft.com/office/officeart/2005/8/layout/cycle1"/>
    <dgm:cxn modelId="{4CD7D2A5-7BEE-4007-98C5-AD8B8933B30C}" type="presParOf" srcId="{C9B0F20B-5484-BB44-B09E-B1C43A0A78BC}" destId="{8787B042-8F2E-0F4B-B931-5711CBA3CCD6}" srcOrd="1" destOrd="0" presId="urn:microsoft.com/office/officeart/2005/8/layout/cycle1"/>
    <dgm:cxn modelId="{70D0B96E-9AA4-4676-BC70-6DAAFC036C3C}" type="presParOf" srcId="{C9B0F20B-5484-BB44-B09E-B1C43A0A78BC}" destId="{569F9868-7AD0-E841-AA9E-6FC113265401}" srcOrd="2" destOrd="0" presId="urn:microsoft.com/office/officeart/2005/8/layout/cycle1"/>
    <dgm:cxn modelId="{5C7EE96C-FFC3-4C42-9939-39B276531352}" type="presParOf" srcId="{C9B0F20B-5484-BB44-B09E-B1C43A0A78BC}" destId="{B2C58335-C2AC-E440-8999-5424AC1C35E1}" srcOrd="3" destOrd="0" presId="urn:microsoft.com/office/officeart/2005/8/layout/cycle1"/>
    <dgm:cxn modelId="{209BC57D-6ECE-41E8-ADC4-6B4A8B48ABD7}" type="presParOf" srcId="{C9B0F20B-5484-BB44-B09E-B1C43A0A78BC}" destId="{E7489599-CF31-8247-97D0-1FB60D1E07DF}" srcOrd="4" destOrd="0" presId="urn:microsoft.com/office/officeart/2005/8/layout/cycle1"/>
    <dgm:cxn modelId="{4EE7BAFE-8D99-4C3F-8FF1-7BF3F281291F}" type="presParOf" srcId="{C9B0F20B-5484-BB44-B09E-B1C43A0A78BC}" destId="{EA657DD3-25B8-1E48-BCA3-8F1734543347}" srcOrd="5" destOrd="0" presId="urn:microsoft.com/office/officeart/2005/8/layout/cycle1"/>
    <dgm:cxn modelId="{CEEB9E45-62BC-4E49-88DD-E13E0465A389}" type="presParOf" srcId="{C9B0F20B-5484-BB44-B09E-B1C43A0A78BC}" destId="{B957B168-2903-2F4E-9515-B26AEC6BD5BD}" srcOrd="6" destOrd="0" presId="urn:microsoft.com/office/officeart/2005/8/layout/cycle1"/>
    <dgm:cxn modelId="{DC36026E-429D-486E-9AAC-1FE47ADF0B32}" type="presParOf" srcId="{C9B0F20B-5484-BB44-B09E-B1C43A0A78BC}" destId="{EDAF9E10-DEC1-B545-BEFD-9DBF1C36F181}" srcOrd="7" destOrd="0" presId="urn:microsoft.com/office/officeart/2005/8/layout/cycle1"/>
    <dgm:cxn modelId="{4DF5E2F9-6740-4F39-BA3B-81676CAA90B7}" type="presParOf" srcId="{C9B0F20B-5484-BB44-B09E-B1C43A0A78BC}" destId="{2CED8283-7160-904F-8E3F-50B3D561F58F}" srcOrd="8" destOrd="0" presId="urn:microsoft.com/office/officeart/2005/8/layout/cycle1"/>
    <dgm:cxn modelId="{4B14BFFE-6B9E-4314-8EA1-34403ADAABD6}" type="presParOf" srcId="{C9B0F20B-5484-BB44-B09E-B1C43A0A78BC}" destId="{2B920870-7091-184C-B59E-3BE2643739B4}" srcOrd="9" destOrd="0" presId="urn:microsoft.com/office/officeart/2005/8/layout/cycle1"/>
    <dgm:cxn modelId="{41CA64FC-D5DF-47BB-BB13-1CDA71DDDE63}" type="presParOf" srcId="{C9B0F20B-5484-BB44-B09E-B1C43A0A78BC}" destId="{CA25A47A-6BF1-9D42-B73D-4CA6D37393EC}" srcOrd="10" destOrd="0" presId="urn:microsoft.com/office/officeart/2005/8/layout/cycle1"/>
    <dgm:cxn modelId="{54ED3E76-A073-4B16-9AD3-A33B89EE13EE}" type="presParOf" srcId="{C9B0F20B-5484-BB44-B09E-B1C43A0A78BC}" destId="{1D1F34D7-ACB0-EC4F-A8AC-FBAE6EEAF256}" srcOrd="11" destOrd="0" presId="urn:microsoft.com/office/officeart/2005/8/layout/cycle1"/>
    <dgm:cxn modelId="{D256AF39-A503-48E3-9E70-70BFCA699C59}" type="presParOf" srcId="{C9B0F20B-5484-BB44-B09E-B1C43A0A78BC}" destId="{7F8CFBA2-BF22-4149-A693-5E00260701A7}" srcOrd="12" destOrd="0" presId="urn:microsoft.com/office/officeart/2005/8/layout/cycle1"/>
    <dgm:cxn modelId="{FE74A47F-351E-4184-BF2E-225C0A3CD9FD}" type="presParOf" srcId="{C9B0F20B-5484-BB44-B09E-B1C43A0A78BC}" destId="{47A5CB74-5483-EA4A-9E6F-584C35548EC0}" srcOrd="13" destOrd="0" presId="urn:microsoft.com/office/officeart/2005/8/layout/cycle1"/>
    <dgm:cxn modelId="{61316240-C7F4-4D1C-8B5E-A738B101D064}" type="presParOf" srcId="{C9B0F20B-5484-BB44-B09E-B1C43A0A78BC}" destId="{35619E46-222F-2941-89D3-D241D54E500F}"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789149-2A26-4759-A2C3-8C905BC6CD2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21DBDB-1FAF-46A1-A428-3D9C313FA6BF}">
      <dgm:prSet phldrT="[Text]"/>
      <dgm:spPr/>
      <dgm:t>
        <a:bodyPr/>
        <a:lstStyle/>
        <a:p>
          <a:r>
            <a:rPr lang="en-US" dirty="0" smtClean="0"/>
            <a:t>Introductory Activity</a:t>
          </a:r>
          <a:endParaRPr lang="en-US" dirty="0"/>
        </a:p>
      </dgm:t>
    </dgm:pt>
    <dgm:pt modelId="{32A9A19C-35B5-4299-8BCA-320FAAD007A6}" type="parTrans" cxnId="{BEE6D02E-C8B2-4564-A49E-0198E08A18C2}">
      <dgm:prSet/>
      <dgm:spPr/>
      <dgm:t>
        <a:bodyPr/>
        <a:lstStyle/>
        <a:p>
          <a:endParaRPr lang="en-US"/>
        </a:p>
      </dgm:t>
    </dgm:pt>
    <dgm:pt modelId="{299064BE-1929-4C5D-847E-3294628D0255}" type="sibTrans" cxnId="{BEE6D02E-C8B2-4564-A49E-0198E08A18C2}">
      <dgm:prSet/>
      <dgm:spPr/>
      <dgm:t>
        <a:bodyPr/>
        <a:lstStyle/>
        <a:p>
          <a:endParaRPr lang="en-US"/>
        </a:p>
      </dgm:t>
    </dgm:pt>
    <dgm:pt modelId="{1DB61AC9-8D53-442B-A13D-347B7EDB2ADF}">
      <dgm:prSet phldrT="[Text]"/>
      <dgm:spPr/>
      <dgm:t>
        <a:bodyPr/>
        <a:lstStyle/>
        <a:p>
          <a:r>
            <a:rPr lang="en-US" b="1" dirty="0" smtClean="0"/>
            <a:t>Part 1:  </a:t>
          </a:r>
        </a:p>
        <a:p>
          <a:r>
            <a:rPr lang="en-US" b="0" dirty="0" smtClean="0"/>
            <a:t>Four Components of Curriculum Design in the UDL Classroom</a:t>
          </a:r>
          <a:endParaRPr lang="en-US" b="0" dirty="0"/>
        </a:p>
      </dgm:t>
    </dgm:pt>
    <dgm:pt modelId="{767A247C-41B2-4BFB-A5DD-D88798FB6E4A}" type="parTrans" cxnId="{B6A16D0A-7438-47F1-AA29-10A1A04D18DF}">
      <dgm:prSet/>
      <dgm:spPr/>
      <dgm:t>
        <a:bodyPr/>
        <a:lstStyle/>
        <a:p>
          <a:endParaRPr lang="en-US"/>
        </a:p>
      </dgm:t>
    </dgm:pt>
    <dgm:pt modelId="{B5F124C7-06CE-4AB8-BBFB-32CA69F2EBD3}" type="sibTrans" cxnId="{B6A16D0A-7438-47F1-AA29-10A1A04D18DF}">
      <dgm:prSet/>
      <dgm:spPr/>
      <dgm:t>
        <a:bodyPr/>
        <a:lstStyle/>
        <a:p>
          <a:endParaRPr lang="en-US"/>
        </a:p>
      </dgm:t>
    </dgm:pt>
    <dgm:pt modelId="{95E54D3F-5A2D-4143-B991-86309F1DEBB8}">
      <dgm:prSet/>
      <dgm:spPr/>
      <dgm:t>
        <a:bodyPr/>
        <a:lstStyle/>
        <a:p>
          <a:r>
            <a:rPr lang="en-US" b="1" dirty="0" smtClean="0"/>
            <a:t>Part  2:</a:t>
          </a:r>
        </a:p>
        <a:p>
          <a:r>
            <a:rPr lang="en-US" b="0" dirty="0" smtClean="0"/>
            <a:t>Attributes, Examples, and Applications of Formative Assessment</a:t>
          </a:r>
          <a:endParaRPr lang="en-US" b="0" dirty="0"/>
        </a:p>
      </dgm:t>
    </dgm:pt>
    <dgm:pt modelId="{021A2CA6-F67A-4AB8-8F3C-C68FEE9D19A7}" type="parTrans" cxnId="{0CA7F475-470A-45D1-B99B-A563BBFC86F2}">
      <dgm:prSet/>
      <dgm:spPr/>
      <dgm:t>
        <a:bodyPr/>
        <a:lstStyle/>
        <a:p>
          <a:endParaRPr lang="en-US"/>
        </a:p>
      </dgm:t>
    </dgm:pt>
    <dgm:pt modelId="{639778A0-DF47-4A4B-895E-C41B68C09216}" type="sibTrans" cxnId="{0CA7F475-470A-45D1-B99B-A563BBFC86F2}">
      <dgm:prSet/>
      <dgm:spPr/>
      <dgm:t>
        <a:bodyPr/>
        <a:lstStyle/>
        <a:p>
          <a:endParaRPr lang="en-US"/>
        </a:p>
      </dgm:t>
    </dgm:pt>
    <dgm:pt modelId="{3B878146-078A-4758-A9C4-C1BBE02DC20F}">
      <dgm:prSet/>
      <dgm:spPr/>
      <dgm:t>
        <a:bodyPr/>
        <a:lstStyle/>
        <a:p>
          <a:r>
            <a:rPr lang="en-US" b="1" dirty="0" smtClean="0"/>
            <a:t>Part 3:</a:t>
          </a:r>
        </a:p>
        <a:p>
          <a:r>
            <a:rPr lang="en-US" dirty="0" smtClean="0"/>
            <a:t>Making  Effective Instructional Decisions</a:t>
          </a:r>
          <a:endParaRPr lang="en-US" dirty="0"/>
        </a:p>
      </dgm:t>
    </dgm:pt>
    <dgm:pt modelId="{E583B627-D54C-426A-881F-BFC75ABAF015}" type="parTrans" cxnId="{9D0FC3CE-4338-419D-9355-CC9E8D94C6C9}">
      <dgm:prSet/>
      <dgm:spPr/>
      <dgm:t>
        <a:bodyPr/>
        <a:lstStyle/>
        <a:p>
          <a:endParaRPr lang="en-US"/>
        </a:p>
      </dgm:t>
    </dgm:pt>
    <dgm:pt modelId="{EC0B2CB1-EE74-40E4-8B51-D40323ACA306}" type="sibTrans" cxnId="{9D0FC3CE-4338-419D-9355-CC9E8D94C6C9}">
      <dgm:prSet/>
      <dgm:spPr/>
      <dgm:t>
        <a:bodyPr/>
        <a:lstStyle/>
        <a:p>
          <a:endParaRPr lang="en-US"/>
        </a:p>
      </dgm:t>
    </dgm:pt>
    <dgm:pt modelId="{79122E8D-09CC-4A9B-AE18-3012327CDA24}">
      <dgm:prSet/>
      <dgm:spPr/>
      <dgm:t>
        <a:bodyPr/>
        <a:lstStyle/>
        <a:p>
          <a:r>
            <a:rPr lang="en-US" b="1" dirty="0" smtClean="0"/>
            <a:t>Part 4:</a:t>
          </a:r>
        </a:p>
        <a:p>
          <a:r>
            <a:rPr lang="en-US" dirty="0" smtClean="0"/>
            <a:t>Reflection, Next Steps, &amp; Session Evaluation</a:t>
          </a:r>
        </a:p>
        <a:p>
          <a:endParaRPr lang="en-US" dirty="0"/>
        </a:p>
      </dgm:t>
    </dgm:pt>
    <dgm:pt modelId="{C920DC74-46CB-40A9-8C3B-0D9C86CBA0EA}" type="parTrans" cxnId="{15DF9587-FD13-4454-AC7A-0E38AD42BA7F}">
      <dgm:prSet/>
      <dgm:spPr/>
      <dgm:t>
        <a:bodyPr/>
        <a:lstStyle/>
        <a:p>
          <a:endParaRPr lang="en-US"/>
        </a:p>
      </dgm:t>
    </dgm:pt>
    <dgm:pt modelId="{297875A0-1612-413D-9260-13380CD9DFCB}" type="sibTrans" cxnId="{15DF9587-FD13-4454-AC7A-0E38AD42BA7F}">
      <dgm:prSet/>
      <dgm:spPr/>
      <dgm:t>
        <a:bodyPr/>
        <a:lstStyle/>
        <a:p>
          <a:endParaRPr lang="en-US"/>
        </a:p>
      </dgm:t>
    </dgm:pt>
    <dgm:pt modelId="{9D33C234-D0E6-4992-8B7C-D92B002BE879}" type="pres">
      <dgm:prSet presAssocID="{3B789149-2A26-4759-A2C3-8C905BC6CD27}" presName="CompostProcess" presStyleCnt="0">
        <dgm:presLayoutVars>
          <dgm:dir/>
          <dgm:resizeHandles val="exact"/>
        </dgm:presLayoutVars>
      </dgm:prSet>
      <dgm:spPr/>
    </dgm:pt>
    <dgm:pt modelId="{3845557A-A1F1-4BA1-B659-069E63A21C44}" type="pres">
      <dgm:prSet presAssocID="{3B789149-2A26-4759-A2C3-8C905BC6CD27}" presName="arrow" presStyleLbl="bgShp" presStyleIdx="0" presStyleCnt="1"/>
      <dgm:spPr/>
    </dgm:pt>
    <dgm:pt modelId="{F919B9D1-C624-48A3-B2B8-A142724639D6}" type="pres">
      <dgm:prSet presAssocID="{3B789149-2A26-4759-A2C3-8C905BC6CD27}" presName="linearProcess" presStyleCnt="0"/>
      <dgm:spPr/>
    </dgm:pt>
    <dgm:pt modelId="{74CA8EB8-9B8D-48AE-82CD-18306B63FD7E}" type="pres">
      <dgm:prSet presAssocID="{E521DBDB-1FAF-46A1-A428-3D9C313FA6BF}" presName="textNode" presStyleLbl="node1" presStyleIdx="0" presStyleCnt="5">
        <dgm:presLayoutVars>
          <dgm:bulletEnabled val="1"/>
        </dgm:presLayoutVars>
      </dgm:prSet>
      <dgm:spPr/>
      <dgm:t>
        <a:bodyPr/>
        <a:lstStyle/>
        <a:p>
          <a:endParaRPr lang="en-US"/>
        </a:p>
      </dgm:t>
    </dgm:pt>
    <dgm:pt modelId="{BFA80503-D884-4B14-BC5A-807D7EA9821C}" type="pres">
      <dgm:prSet presAssocID="{299064BE-1929-4C5D-847E-3294628D0255}" presName="sibTrans" presStyleCnt="0"/>
      <dgm:spPr/>
    </dgm:pt>
    <dgm:pt modelId="{C38541EF-4DF9-41B0-9D5E-4E47D74DF639}" type="pres">
      <dgm:prSet presAssocID="{1DB61AC9-8D53-442B-A13D-347B7EDB2ADF}" presName="textNode" presStyleLbl="node1" presStyleIdx="1" presStyleCnt="5" custLinFactNeighborX="-73516">
        <dgm:presLayoutVars>
          <dgm:bulletEnabled val="1"/>
        </dgm:presLayoutVars>
      </dgm:prSet>
      <dgm:spPr/>
      <dgm:t>
        <a:bodyPr/>
        <a:lstStyle/>
        <a:p>
          <a:endParaRPr lang="en-US"/>
        </a:p>
      </dgm:t>
    </dgm:pt>
    <dgm:pt modelId="{93F46FCC-2684-47F0-91C5-0CA25E5DA598}" type="pres">
      <dgm:prSet presAssocID="{B5F124C7-06CE-4AB8-BBFB-32CA69F2EBD3}" presName="sibTrans" presStyleCnt="0"/>
      <dgm:spPr/>
    </dgm:pt>
    <dgm:pt modelId="{4826D4E2-F0C0-4A47-8BE4-D4D4C6E4F1C2}" type="pres">
      <dgm:prSet presAssocID="{95E54D3F-5A2D-4143-B991-86309F1DEBB8}" presName="textNode" presStyleLbl="node1" presStyleIdx="2" presStyleCnt="5">
        <dgm:presLayoutVars>
          <dgm:bulletEnabled val="1"/>
        </dgm:presLayoutVars>
      </dgm:prSet>
      <dgm:spPr/>
      <dgm:t>
        <a:bodyPr/>
        <a:lstStyle/>
        <a:p>
          <a:endParaRPr lang="en-US"/>
        </a:p>
      </dgm:t>
    </dgm:pt>
    <dgm:pt modelId="{9C816D5D-0FDC-43BE-B0C0-366FE43C8581}" type="pres">
      <dgm:prSet presAssocID="{639778A0-DF47-4A4B-895E-C41B68C09216}" presName="sibTrans" presStyleCnt="0"/>
      <dgm:spPr/>
    </dgm:pt>
    <dgm:pt modelId="{301895F6-ABC0-4D82-A2F5-4438A2A8BD7C}" type="pres">
      <dgm:prSet presAssocID="{3B878146-078A-4758-A9C4-C1BBE02DC20F}" presName="textNode" presStyleLbl="node1" presStyleIdx="3" presStyleCnt="5" custLinFactNeighborY="-1460">
        <dgm:presLayoutVars>
          <dgm:bulletEnabled val="1"/>
        </dgm:presLayoutVars>
      </dgm:prSet>
      <dgm:spPr/>
      <dgm:t>
        <a:bodyPr/>
        <a:lstStyle/>
        <a:p>
          <a:endParaRPr lang="en-US"/>
        </a:p>
      </dgm:t>
    </dgm:pt>
    <dgm:pt modelId="{59989081-3F3C-4D96-8F6D-A3972D908551}" type="pres">
      <dgm:prSet presAssocID="{EC0B2CB1-EE74-40E4-8B51-D40323ACA306}" presName="sibTrans" presStyleCnt="0"/>
      <dgm:spPr/>
    </dgm:pt>
    <dgm:pt modelId="{7B0C7520-CF60-4061-98C9-9A6306CEF3B3}" type="pres">
      <dgm:prSet presAssocID="{79122E8D-09CC-4A9B-AE18-3012327CDA24}" presName="textNode" presStyleLbl="node1" presStyleIdx="4" presStyleCnt="5" custLinFactNeighborY="2189">
        <dgm:presLayoutVars>
          <dgm:bulletEnabled val="1"/>
        </dgm:presLayoutVars>
      </dgm:prSet>
      <dgm:spPr/>
      <dgm:t>
        <a:bodyPr/>
        <a:lstStyle/>
        <a:p>
          <a:endParaRPr lang="en-US"/>
        </a:p>
      </dgm:t>
    </dgm:pt>
  </dgm:ptLst>
  <dgm:cxnLst>
    <dgm:cxn modelId="{15DF9587-FD13-4454-AC7A-0E38AD42BA7F}" srcId="{3B789149-2A26-4759-A2C3-8C905BC6CD27}" destId="{79122E8D-09CC-4A9B-AE18-3012327CDA24}" srcOrd="4" destOrd="0" parTransId="{C920DC74-46CB-40A9-8C3B-0D9C86CBA0EA}" sibTransId="{297875A0-1612-413D-9260-13380CD9DFCB}"/>
    <dgm:cxn modelId="{B4B83700-5617-40C1-B615-A621E2E6885C}" type="presOf" srcId="{95E54D3F-5A2D-4143-B991-86309F1DEBB8}" destId="{4826D4E2-F0C0-4A47-8BE4-D4D4C6E4F1C2}" srcOrd="0" destOrd="0" presId="urn:microsoft.com/office/officeart/2005/8/layout/hProcess9"/>
    <dgm:cxn modelId="{0DBF32E0-B2D6-44BC-8DE1-92E40A4E90F5}" type="presOf" srcId="{3B789149-2A26-4759-A2C3-8C905BC6CD27}" destId="{9D33C234-D0E6-4992-8B7C-D92B002BE879}" srcOrd="0" destOrd="0" presId="urn:microsoft.com/office/officeart/2005/8/layout/hProcess9"/>
    <dgm:cxn modelId="{B6A16D0A-7438-47F1-AA29-10A1A04D18DF}" srcId="{3B789149-2A26-4759-A2C3-8C905BC6CD27}" destId="{1DB61AC9-8D53-442B-A13D-347B7EDB2ADF}" srcOrd="1" destOrd="0" parTransId="{767A247C-41B2-4BFB-A5DD-D88798FB6E4A}" sibTransId="{B5F124C7-06CE-4AB8-BBFB-32CA69F2EBD3}"/>
    <dgm:cxn modelId="{BEE6D02E-C8B2-4564-A49E-0198E08A18C2}" srcId="{3B789149-2A26-4759-A2C3-8C905BC6CD27}" destId="{E521DBDB-1FAF-46A1-A428-3D9C313FA6BF}" srcOrd="0" destOrd="0" parTransId="{32A9A19C-35B5-4299-8BCA-320FAAD007A6}" sibTransId="{299064BE-1929-4C5D-847E-3294628D0255}"/>
    <dgm:cxn modelId="{0CA7F475-470A-45D1-B99B-A563BBFC86F2}" srcId="{3B789149-2A26-4759-A2C3-8C905BC6CD27}" destId="{95E54D3F-5A2D-4143-B991-86309F1DEBB8}" srcOrd="2" destOrd="0" parTransId="{021A2CA6-F67A-4AB8-8F3C-C68FEE9D19A7}" sibTransId="{639778A0-DF47-4A4B-895E-C41B68C09216}"/>
    <dgm:cxn modelId="{6D833286-3652-4AFC-8742-5B2A7265DDAB}" type="presOf" srcId="{79122E8D-09CC-4A9B-AE18-3012327CDA24}" destId="{7B0C7520-CF60-4061-98C9-9A6306CEF3B3}" srcOrd="0" destOrd="0" presId="urn:microsoft.com/office/officeart/2005/8/layout/hProcess9"/>
    <dgm:cxn modelId="{C4BC31AB-D7E7-4C4E-B9BB-92EA8E7C9F5D}" type="presOf" srcId="{E521DBDB-1FAF-46A1-A428-3D9C313FA6BF}" destId="{74CA8EB8-9B8D-48AE-82CD-18306B63FD7E}" srcOrd="0" destOrd="0" presId="urn:microsoft.com/office/officeart/2005/8/layout/hProcess9"/>
    <dgm:cxn modelId="{D4F4FA05-729B-46E7-AC92-CCA46748F0EB}" type="presOf" srcId="{1DB61AC9-8D53-442B-A13D-347B7EDB2ADF}" destId="{C38541EF-4DF9-41B0-9D5E-4E47D74DF639}" srcOrd="0" destOrd="0" presId="urn:microsoft.com/office/officeart/2005/8/layout/hProcess9"/>
    <dgm:cxn modelId="{E379F104-C839-4E1B-9E66-B069F127C4C5}" type="presOf" srcId="{3B878146-078A-4758-A9C4-C1BBE02DC20F}" destId="{301895F6-ABC0-4D82-A2F5-4438A2A8BD7C}" srcOrd="0" destOrd="0" presId="urn:microsoft.com/office/officeart/2005/8/layout/hProcess9"/>
    <dgm:cxn modelId="{9D0FC3CE-4338-419D-9355-CC9E8D94C6C9}" srcId="{3B789149-2A26-4759-A2C3-8C905BC6CD27}" destId="{3B878146-078A-4758-A9C4-C1BBE02DC20F}" srcOrd="3" destOrd="0" parTransId="{E583B627-D54C-426A-881F-BFC75ABAF015}" sibTransId="{EC0B2CB1-EE74-40E4-8B51-D40323ACA306}"/>
    <dgm:cxn modelId="{6634C2D4-AB7E-47D6-A8C4-C907122F78FE}" type="presParOf" srcId="{9D33C234-D0E6-4992-8B7C-D92B002BE879}" destId="{3845557A-A1F1-4BA1-B659-069E63A21C44}" srcOrd="0" destOrd="0" presId="urn:microsoft.com/office/officeart/2005/8/layout/hProcess9"/>
    <dgm:cxn modelId="{A22EC7E2-3517-4BA9-B5B7-8545F926F4C5}" type="presParOf" srcId="{9D33C234-D0E6-4992-8B7C-D92B002BE879}" destId="{F919B9D1-C624-48A3-B2B8-A142724639D6}" srcOrd="1" destOrd="0" presId="urn:microsoft.com/office/officeart/2005/8/layout/hProcess9"/>
    <dgm:cxn modelId="{C73027B7-FFF9-443E-8396-BD77E514A2F1}" type="presParOf" srcId="{F919B9D1-C624-48A3-B2B8-A142724639D6}" destId="{74CA8EB8-9B8D-48AE-82CD-18306B63FD7E}" srcOrd="0" destOrd="0" presId="urn:microsoft.com/office/officeart/2005/8/layout/hProcess9"/>
    <dgm:cxn modelId="{62AE9054-CFF2-4B57-9EE3-239CE361DCC0}" type="presParOf" srcId="{F919B9D1-C624-48A3-B2B8-A142724639D6}" destId="{BFA80503-D884-4B14-BC5A-807D7EA9821C}" srcOrd="1" destOrd="0" presId="urn:microsoft.com/office/officeart/2005/8/layout/hProcess9"/>
    <dgm:cxn modelId="{D09CE1A5-ED2A-4474-835D-5DD8038A877A}" type="presParOf" srcId="{F919B9D1-C624-48A3-B2B8-A142724639D6}" destId="{C38541EF-4DF9-41B0-9D5E-4E47D74DF639}" srcOrd="2" destOrd="0" presId="urn:microsoft.com/office/officeart/2005/8/layout/hProcess9"/>
    <dgm:cxn modelId="{301CAAFA-1488-481F-BB2A-0A600D59D293}" type="presParOf" srcId="{F919B9D1-C624-48A3-B2B8-A142724639D6}" destId="{93F46FCC-2684-47F0-91C5-0CA25E5DA598}" srcOrd="3" destOrd="0" presId="urn:microsoft.com/office/officeart/2005/8/layout/hProcess9"/>
    <dgm:cxn modelId="{93FF36BB-4C1D-4012-B71E-56617F853AEA}" type="presParOf" srcId="{F919B9D1-C624-48A3-B2B8-A142724639D6}" destId="{4826D4E2-F0C0-4A47-8BE4-D4D4C6E4F1C2}" srcOrd="4" destOrd="0" presId="urn:microsoft.com/office/officeart/2005/8/layout/hProcess9"/>
    <dgm:cxn modelId="{7CBF01C7-6A34-41D3-85B9-585D9514FC1C}" type="presParOf" srcId="{F919B9D1-C624-48A3-B2B8-A142724639D6}" destId="{9C816D5D-0FDC-43BE-B0C0-366FE43C8581}" srcOrd="5" destOrd="0" presId="urn:microsoft.com/office/officeart/2005/8/layout/hProcess9"/>
    <dgm:cxn modelId="{853F20D0-663B-42F3-8FDA-CD88B161EEBD}" type="presParOf" srcId="{F919B9D1-C624-48A3-B2B8-A142724639D6}" destId="{301895F6-ABC0-4D82-A2F5-4438A2A8BD7C}" srcOrd="6" destOrd="0" presId="urn:microsoft.com/office/officeart/2005/8/layout/hProcess9"/>
    <dgm:cxn modelId="{56500B05-FFD0-49B5-8816-8392E967371B}" type="presParOf" srcId="{F919B9D1-C624-48A3-B2B8-A142724639D6}" destId="{59989081-3F3C-4D96-8F6D-A3972D908551}" srcOrd="7" destOrd="0" presId="urn:microsoft.com/office/officeart/2005/8/layout/hProcess9"/>
    <dgm:cxn modelId="{EDDAB622-F5E4-465A-9115-46DEE23228AF}" type="presParOf" srcId="{F919B9D1-C624-48A3-B2B8-A142724639D6}" destId="{7B0C7520-CF60-4061-98C9-9A6306CEF3B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92AD4D-C0C3-8B47-9623-548D5537D4DE}"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n-US"/>
        </a:p>
      </dgm:t>
    </dgm:pt>
    <dgm:pt modelId="{1978D8CF-0D45-7F4B-A044-91661DC52C9A}">
      <dgm:prSet phldrT="[Text]"/>
      <dgm:spPr/>
      <dgm:t>
        <a:bodyPr/>
        <a:lstStyle/>
        <a:p>
          <a:r>
            <a:rPr lang="en-US" dirty="0" smtClean="0"/>
            <a:t>WHY</a:t>
          </a:r>
          <a:endParaRPr lang="en-US" dirty="0"/>
        </a:p>
      </dgm:t>
    </dgm:pt>
    <dgm:pt modelId="{9F410090-288D-4F4C-95B5-98FED6B04FBD}" type="parTrans" cxnId="{B189AED5-D7DD-834A-BE53-DFAC37D17A02}">
      <dgm:prSet/>
      <dgm:spPr/>
      <dgm:t>
        <a:bodyPr/>
        <a:lstStyle/>
        <a:p>
          <a:endParaRPr lang="en-US"/>
        </a:p>
      </dgm:t>
    </dgm:pt>
    <dgm:pt modelId="{7A5CDCB0-9ADC-1D47-81E4-03B3690E21AD}" type="sibTrans" cxnId="{B189AED5-D7DD-834A-BE53-DFAC37D17A02}">
      <dgm:prSet/>
      <dgm:spPr/>
      <dgm:t>
        <a:bodyPr/>
        <a:lstStyle/>
        <a:p>
          <a:endParaRPr lang="en-US"/>
        </a:p>
      </dgm:t>
    </dgm:pt>
    <dgm:pt modelId="{8F0C7929-291D-AF48-AEA3-78BC9DA0C47B}">
      <dgm:prSet phldrT="[Text]"/>
      <dgm:spPr/>
      <dgm:t>
        <a:bodyPr/>
        <a:lstStyle/>
        <a:p>
          <a:r>
            <a:rPr lang="en-US" dirty="0" smtClean="0"/>
            <a:t>WHAT</a:t>
          </a:r>
          <a:endParaRPr lang="en-US" dirty="0"/>
        </a:p>
      </dgm:t>
    </dgm:pt>
    <dgm:pt modelId="{7A2C6F8B-6769-CA4E-92B1-A2B847DE0767}" type="parTrans" cxnId="{5CC56C16-4FBA-594F-A62A-BACBC7654C56}">
      <dgm:prSet/>
      <dgm:spPr/>
      <dgm:t>
        <a:bodyPr/>
        <a:lstStyle/>
        <a:p>
          <a:endParaRPr lang="en-US"/>
        </a:p>
      </dgm:t>
    </dgm:pt>
    <dgm:pt modelId="{EF9DA8BA-DF7F-A547-BADB-038CB4BDC0A5}" type="sibTrans" cxnId="{5CC56C16-4FBA-594F-A62A-BACBC7654C56}">
      <dgm:prSet/>
      <dgm:spPr/>
      <dgm:t>
        <a:bodyPr/>
        <a:lstStyle/>
        <a:p>
          <a:endParaRPr lang="en-US"/>
        </a:p>
      </dgm:t>
    </dgm:pt>
    <dgm:pt modelId="{47CAA9BF-8F8E-1D46-B887-CA137D950D40}">
      <dgm:prSet phldrT="[Text]"/>
      <dgm:spPr/>
      <dgm:t>
        <a:bodyPr/>
        <a:lstStyle/>
        <a:p>
          <a:r>
            <a:rPr lang="en-US" dirty="0" smtClean="0"/>
            <a:t>HOW</a:t>
          </a:r>
          <a:endParaRPr lang="en-US" dirty="0"/>
        </a:p>
      </dgm:t>
    </dgm:pt>
    <dgm:pt modelId="{951F3C95-68F5-6743-B7B1-77650FC27E71}" type="parTrans" cxnId="{7703EE7D-B5BF-0F41-8878-FB09B0854CD0}">
      <dgm:prSet/>
      <dgm:spPr/>
      <dgm:t>
        <a:bodyPr/>
        <a:lstStyle/>
        <a:p>
          <a:endParaRPr lang="en-US"/>
        </a:p>
      </dgm:t>
    </dgm:pt>
    <dgm:pt modelId="{21AE4012-437A-E245-B929-88FEC1751E13}" type="sibTrans" cxnId="{7703EE7D-B5BF-0F41-8878-FB09B0854CD0}">
      <dgm:prSet/>
      <dgm:spPr/>
      <dgm:t>
        <a:bodyPr/>
        <a:lstStyle/>
        <a:p>
          <a:endParaRPr lang="en-US"/>
        </a:p>
      </dgm:t>
    </dgm:pt>
    <dgm:pt modelId="{CCE4DBBC-EB96-2040-B357-9A188CDA2E96}">
      <dgm:prSet custT="1"/>
      <dgm:spPr/>
      <dgm:t>
        <a:bodyPr/>
        <a:lstStyle/>
        <a:p>
          <a:r>
            <a:rPr lang="en-US" sz="2800" dirty="0" smtClean="0">
              <a:latin typeface="+mn-lt"/>
              <a:cs typeface="Times New Roman" panose="02020603050405020304" pitchFamily="18" charset="0"/>
            </a:rPr>
            <a:t>Collaborate</a:t>
          </a:r>
          <a:endParaRPr lang="en-US" sz="2800" dirty="0">
            <a:latin typeface="+mn-lt"/>
            <a:cs typeface="Times New Roman" panose="02020603050405020304" pitchFamily="18" charset="0"/>
          </a:endParaRPr>
        </a:p>
      </dgm:t>
    </dgm:pt>
    <dgm:pt modelId="{58078685-3673-A34B-9041-EE519F52D4C4}" type="parTrans" cxnId="{28FEE7EB-241E-424D-A090-8DAF0D50C854}">
      <dgm:prSet/>
      <dgm:spPr/>
      <dgm:t>
        <a:bodyPr/>
        <a:lstStyle/>
        <a:p>
          <a:endParaRPr lang="en-US"/>
        </a:p>
      </dgm:t>
    </dgm:pt>
    <dgm:pt modelId="{7284F27B-2B1D-334A-861C-34B2B80E0E38}" type="sibTrans" cxnId="{28FEE7EB-241E-424D-A090-8DAF0D50C854}">
      <dgm:prSet/>
      <dgm:spPr/>
      <dgm:t>
        <a:bodyPr/>
        <a:lstStyle/>
        <a:p>
          <a:endParaRPr lang="en-US"/>
        </a:p>
      </dgm:t>
    </dgm:pt>
    <dgm:pt modelId="{B3EE16AB-7E80-F14C-A668-612BBD5BA20B}">
      <dgm:prSet custT="1"/>
      <dgm:spPr/>
      <dgm:t>
        <a:bodyPr/>
        <a:lstStyle/>
        <a:p>
          <a:pPr>
            <a:spcBef>
              <a:spcPts val="600"/>
            </a:spcBef>
          </a:pPr>
          <a:r>
            <a:rPr lang="en-US" sz="2800" dirty="0" smtClean="0">
              <a:latin typeface="+mn-lt"/>
              <a:cs typeface="Times New Roman"/>
            </a:rPr>
            <a:t>Topics/ Students</a:t>
          </a:r>
          <a:endParaRPr lang="en-US" sz="2800" dirty="0">
            <a:latin typeface="+mn-lt"/>
            <a:cs typeface="Times New Roman"/>
          </a:endParaRPr>
        </a:p>
      </dgm:t>
    </dgm:pt>
    <dgm:pt modelId="{5656AFFA-635C-FC43-93D1-B403F434BCBE}" type="parTrans" cxnId="{80A5BAA0-A36D-4644-BF84-EEBAF13A8818}">
      <dgm:prSet/>
      <dgm:spPr/>
      <dgm:t>
        <a:bodyPr/>
        <a:lstStyle/>
        <a:p>
          <a:endParaRPr lang="en-US"/>
        </a:p>
      </dgm:t>
    </dgm:pt>
    <dgm:pt modelId="{F02E8AD9-20B0-054C-9611-DFD297B43483}" type="sibTrans" cxnId="{80A5BAA0-A36D-4644-BF84-EEBAF13A8818}">
      <dgm:prSet/>
      <dgm:spPr/>
      <dgm:t>
        <a:bodyPr/>
        <a:lstStyle/>
        <a:p>
          <a:endParaRPr lang="en-US"/>
        </a:p>
      </dgm:t>
    </dgm:pt>
    <dgm:pt modelId="{0B65D71E-1950-324F-817B-14873E27A82E}">
      <dgm:prSet custT="1"/>
      <dgm:spPr/>
      <dgm:t>
        <a:bodyPr/>
        <a:lstStyle/>
        <a:p>
          <a:r>
            <a:rPr lang="en-US" sz="2800" dirty="0" smtClean="0">
              <a:latin typeface="+mn-lt"/>
              <a:cs typeface="Times New Roman" panose="02020603050405020304" pitchFamily="18" charset="0"/>
            </a:rPr>
            <a:t>Process</a:t>
          </a:r>
          <a:endParaRPr lang="en-US" sz="2800" dirty="0">
            <a:latin typeface="+mn-lt"/>
            <a:cs typeface="Times New Roman" panose="02020603050405020304" pitchFamily="18" charset="0"/>
          </a:endParaRPr>
        </a:p>
      </dgm:t>
    </dgm:pt>
    <dgm:pt modelId="{45553862-D46E-7D48-9091-0FD862FCEE21}" type="parTrans" cxnId="{28777492-D6DD-E14F-B0A8-5EB9F25911CA}">
      <dgm:prSet/>
      <dgm:spPr/>
      <dgm:t>
        <a:bodyPr/>
        <a:lstStyle/>
        <a:p>
          <a:endParaRPr lang="en-US"/>
        </a:p>
      </dgm:t>
    </dgm:pt>
    <dgm:pt modelId="{73BED2A1-5F36-5A41-B6ED-EF072CCE22DF}" type="sibTrans" cxnId="{28777492-D6DD-E14F-B0A8-5EB9F25911CA}">
      <dgm:prSet/>
      <dgm:spPr/>
      <dgm:t>
        <a:bodyPr/>
        <a:lstStyle/>
        <a:p>
          <a:endParaRPr lang="en-US"/>
        </a:p>
      </dgm:t>
    </dgm:pt>
    <dgm:pt modelId="{5AAC7B89-1D00-4453-A1A5-1832193A8ADE}">
      <dgm:prSet custT="1"/>
      <dgm:spPr/>
      <dgm:t>
        <a:bodyPr/>
        <a:lstStyle/>
        <a:p>
          <a:pPr>
            <a:spcBef>
              <a:spcPts val="600"/>
            </a:spcBef>
          </a:pPr>
          <a:endParaRPr lang="en-US" sz="900" dirty="0">
            <a:latin typeface="+mn-lt"/>
            <a:cs typeface="Times New Roman"/>
          </a:endParaRPr>
        </a:p>
      </dgm:t>
    </dgm:pt>
    <dgm:pt modelId="{262FF65A-67CC-472F-AE0E-5FD462C9ED63}" type="parTrans" cxnId="{6BDFA2EA-CAE2-4875-AA42-5683FDCE5030}">
      <dgm:prSet/>
      <dgm:spPr/>
      <dgm:t>
        <a:bodyPr/>
        <a:lstStyle/>
        <a:p>
          <a:endParaRPr lang="en-US"/>
        </a:p>
      </dgm:t>
    </dgm:pt>
    <dgm:pt modelId="{AA495B95-D21A-4933-854D-89E559EA277F}" type="sibTrans" cxnId="{6BDFA2EA-CAE2-4875-AA42-5683FDCE5030}">
      <dgm:prSet/>
      <dgm:spPr/>
      <dgm:t>
        <a:bodyPr/>
        <a:lstStyle/>
        <a:p>
          <a:endParaRPr lang="en-US"/>
        </a:p>
      </dgm:t>
    </dgm:pt>
    <dgm:pt modelId="{283D1BE2-2AC4-8A4C-BF09-A01FA42B5750}" type="pres">
      <dgm:prSet presAssocID="{E292AD4D-C0C3-8B47-9623-548D5537D4DE}" presName="Name0" presStyleCnt="0">
        <dgm:presLayoutVars>
          <dgm:dir/>
          <dgm:animLvl val="lvl"/>
          <dgm:resizeHandles val="exact"/>
        </dgm:presLayoutVars>
      </dgm:prSet>
      <dgm:spPr/>
      <dgm:t>
        <a:bodyPr/>
        <a:lstStyle/>
        <a:p>
          <a:endParaRPr lang="en-US"/>
        </a:p>
      </dgm:t>
    </dgm:pt>
    <dgm:pt modelId="{22EDE48E-087F-8C40-9DEB-D248615D6323}" type="pres">
      <dgm:prSet presAssocID="{E292AD4D-C0C3-8B47-9623-548D5537D4DE}" presName="tSp" presStyleCnt="0"/>
      <dgm:spPr/>
    </dgm:pt>
    <dgm:pt modelId="{37389764-60BC-9B47-8F29-FC9135592E62}" type="pres">
      <dgm:prSet presAssocID="{E292AD4D-C0C3-8B47-9623-548D5537D4DE}" presName="bSp" presStyleCnt="0"/>
      <dgm:spPr/>
    </dgm:pt>
    <dgm:pt modelId="{443E2EE1-BEC3-CA43-B841-BAB0BF0A5EE4}" type="pres">
      <dgm:prSet presAssocID="{E292AD4D-C0C3-8B47-9623-548D5537D4DE}" presName="process" presStyleCnt="0"/>
      <dgm:spPr/>
    </dgm:pt>
    <dgm:pt modelId="{5C987F9B-40E8-E64E-A1FD-8BC2F9B28C1F}" type="pres">
      <dgm:prSet presAssocID="{1978D8CF-0D45-7F4B-A044-91661DC52C9A}" presName="composite1" presStyleCnt="0"/>
      <dgm:spPr/>
    </dgm:pt>
    <dgm:pt modelId="{E4BD20BE-0EA9-B943-AD8B-72E25F89721E}" type="pres">
      <dgm:prSet presAssocID="{1978D8CF-0D45-7F4B-A044-91661DC52C9A}" presName="dummyNode1" presStyleLbl="node1" presStyleIdx="0" presStyleCnt="3"/>
      <dgm:spPr/>
    </dgm:pt>
    <dgm:pt modelId="{C6BB5A77-985B-F342-98F4-95D4649AADF1}" type="pres">
      <dgm:prSet presAssocID="{1978D8CF-0D45-7F4B-A044-91661DC52C9A}" presName="childNode1" presStyleLbl="bgAcc1" presStyleIdx="0" presStyleCnt="3" custScaleX="189812" custScaleY="130869">
        <dgm:presLayoutVars>
          <dgm:bulletEnabled val="1"/>
        </dgm:presLayoutVars>
      </dgm:prSet>
      <dgm:spPr/>
      <dgm:t>
        <a:bodyPr/>
        <a:lstStyle/>
        <a:p>
          <a:endParaRPr lang="en-US"/>
        </a:p>
      </dgm:t>
    </dgm:pt>
    <dgm:pt modelId="{3708CAA6-676B-3943-8547-81A6AA8CEBB7}" type="pres">
      <dgm:prSet presAssocID="{1978D8CF-0D45-7F4B-A044-91661DC52C9A}" presName="childNode1tx" presStyleLbl="bgAcc1" presStyleIdx="0" presStyleCnt="3">
        <dgm:presLayoutVars>
          <dgm:bulletEnabled val="1"/>
        </dgm:presLayoutVars>
      </dgm:prSet>
      <dgm:spPr/>
      <dgm:t>
        <a:bodyPr/>
        <a:lstStyle/>
        <a:p>
          <a:endParaRPr lang="en-US"/>
        </a:p>
      </dgm:t>
    </dgm:pt>
    <dgm:pt modelId="{D9567D70-148F-AC42-B6B5-21CADAAF32F4}" type="pres">
      <dgm:prSet presAssocID="{1978D8CF-0D45-7F4B-A044-91661DC52C9A}" presName="parentNode1" presStyleLbl="node1" presStyleIdx="0" presStyleCnt="3">
        <dgm:presLayoutVars>
          <dgm:chMax val="1"/>
          <dgm:bulletEnabled val="1"/>
        </dgm:presLayoutVars>
      </dgm:prSet>
      <dgm:spPr/>
      <dgm:t>
        <a:bodyPr/>
        <a:lstStyle/>
        <a:p>
          <a:endParaRPr lang="en-US"/>
        </a:p>
      </dgm:t>
    </dgm:pt>
    <dgm:pt modelId="{619D1D8A-B91E-BB4D-90CB-C4B83599B1AB}" type="pres">
      <dgm:prSet presAssocID="{1978D8CF-0D45-7F4B-A044-91661DC52C9A}" presName="connSite1" presStyleCnt="0"/>
      <dgm:spPr/>
    </dgm:pt>
    <dgm:pt modelId="{2A22E655-88E8-C84C-839F-0515031F5554}" type="pres">
      <dgm:prSet presAssocID="{7A5CDCB0-9ADC-1D47-81E4-03B3690E21AD}" presName="Name9" presStyleLbl="sibTrans2D1" presStyleIdx="0" presStyleCnt="2"/>
      <dgm:spPr/>
      <dgm:t>
        <a:bodyPr/>
        <a:lstStyle/>
        <a:p>
          <a:endParaRPr lang="en-US"/>
        </a:p>
      </dgm:t>
    </dgm:pt>
    <dgm:pt modelId="{C8EF70F6-ED94-1D42-B6F5-B9B4979D8B2B}" type="pres">
      <dgm:prSet presAssocID="{8F0C7929-291D-AF48-AEA3-78BC9DA0C47B}" presName="composite2" presStyleCnt="0"/>
      <dgm:spPr/>
    </dgm:pt>
    <dgm:pt modelId="{3F419CC4-9B75-C041-98E1-25AF5A60727A}" type="pres">
      <dgm:prSet presAssocID="{8F0C7929-291D-AF48-AEA3-78BC9DA0C47B}" presName="dummyNode2" presStyleLbl="node1" presStyleIdx="0" presStyleCnt="3"/>
      <dgm:spPr/>
    </dgm:pt>
    <dgm:pt modelId="{B7898CBF-1259-3043-AEDA-F47466BCEDEA}" type="pres">
      <dgm:prSet presAssocID="{8F0C7929-291D-AF48-AEA3-78BC9DA0C47B}" presName="childNode2" presStyleLbl="bgAcc1" presStyleIdx="1" presStyleCnt="3" custScaleX="155134" custScaleY="141133">
        <dgm:presLayoutVars>
          <dgm:bulletEnabled val="1"/>
        </dgm:presLayoutVars>
      </dgm:prSet>
      <dgm:spPr/>
      <dgm:t>
        <a:bodyPr/>
        <a:lstStyle/>
        <a:p>
          <a:endParaRPr lang="en-US"/>
        </a:p>
      </dgm:t>
    </dgm:pt>
    <dgm:pt modelId="{753DF664-B5A3-DA4A-946A-75A82912A55E}" type="pres">
      <dgm:prSet presAssocID="{8F0C7929-291D-AF48-AEA3-78BC9DA0C47B}" presName="childNode2tx" presStyleLbl="bgAcc1" presStyleIdx="1" presStyleCnt="3">
        <dgm:presLayoutVars>
          <dgm:bulletEnabled val="1"/>
        </dgm:presLayoutVars>
      </dgm:prSet>
      <dgm:spPr/>
      <dgm:t>
        <a:bodyPr/>
        <a:lstStyle/>
        <a:p>
          <a:endParaRPr lang="en-US"/>
        </a:p>
      </dgm:t>
    </dgm:pt>
    <dgm:pt modelId="{E8457A0D-43B2-B94E-B748-44A3C5C739AF}" type="pres">
      <dgm:prSet presAssocID="{8F0C7929-291D-AF48-AEA3-78BC9DA0C47B}" presName="parentNode2" presStyleLbl="node1" presStyleIdx="1" presStyleCnt="3">
        <dgm:presLayoutVars>
          <dgm:chMax val="0"/>
          <dgm:bulletEnabled val="1"/>
        </dgm:presLayoutVars>
      </dgm:prSet>
      <dgm:spPr/>
      <dgm:t>
        <a:bodyPr/>
        <a:lstStyle/>
        <a:p>
          <a:endParaRPr lang="en-US"/>
        </a:p>
      </dgm:t>
    </dgm:pt>
    <dgm:pt modelId="{502B04A4-1C46-A24A-A492-86CA90CD6DB9}" type="pres">
      <dgm:prSet presAssocID="{8F0C7929-291D-AF48-AEA3-78BC9DA0C47B}" presName="connSite2" presStyleCnt="0"/>
      <dgm:spPr/>
    </dgm:pt>
    <dgm:pt modelId="{EE46E783-1166-374D-B9DD-5F5C41DC551B}" type="pres">
      <dgm:prSet presAssocID="{EF9DA8BA-DF7F-A547-BADB-038CB4BDC0A5}" presName="Name18" presStyleLbl="sibTrans2D1" presStyleIdx="1" presStyleCnt="2"/>
      <dgm:spPr/>
      <dgm:t>
        <a:bodyPr/>
        <a:lstStyle/>
        <a:p>
          <a:endParaRPr lang="en-US"/>
        </a:p>
      </dgm:t>
    </dgm:pt>
    <dgm:pt modelId="{17F6D1DE-2A30-F74B-8D99-40E3C5845059}" type="pres">
      <dgm:prSet presAssocID="{47CAA9BF-8F8E-1D46-B887-CA137D950D40}" presName="composite1" presStyleCnt="0"/>
      <dgm:spPr/>
    </dgm:pt>
    <dgm:pt modelId="{B67BA7BD-348C-AA42-899C-646FE96EE6AB}" type="pres">
      <dgm:prSet presAssocID="{47CAA9BF-8F8E-1D46-B887-CA137D950D40}" presName="dummyNode1" presStyleLbl="node1" presStyleIdx="1" presStyleCnt="3"/>
      <dgm:spPr/>
    </dgm:pt>
    <dgm:pt modelId="{7AC530F5-DA1E-F84F-8550-1CC612469B0E}" type="pres">
      <dgm:prSet presAssocID="{47CAA9BF-8F8E-1D46-B887-CA137D950D40}" presName="childNode1" presStyleLbl="bgAcc1" presStyleIdx="2" presStyleCnt="3" custScaleX="148387" custScaleY="133435">
        <dgm:presLayoutVars>
          <dgm:bulletEnabled val="1"/>
        </dgm:presLayoutVars>
      </dgm:prSet>
      <dgm:spPr/>
      <dgm:t>
        <a:bodyPr/>
        <a:lstStyle/>
        <a:p>
          <a:endParaRPr lang="en-US"/>
        </a:p>
      </dgm:t>
    </dgm:pt>
    <dgm:pt modelId="{DC53803F-18BC-0848-A8F7-906B16E09AF4}" type="pres">
      <dgm:prSet presAssocID="{47CAA9BF-8F8E-1D46-B887-CA137D950D40}" presName="childNode1tx" presStyleLbl="bgAcc1" presStyleIdx="2" presStyleCnt="3">
        <dgm:presLayoutVars>
          <dgm:bulletEnabled val="1"/>
        </dgm:presLayoutVars>
      </dgm:prSet>
      <dgm:spPr/>
      <dgm:t>
        <a:bodyPr/>
        <a:lstStyle/>
        <a:p>
          <a:endParaRPr lang="en-US"/>
        </a:p>
      </dgm:t>
    </dgm:pt>
    <dgm:pt modelId="{70918B16-FC2C-E04D-81E1-9C7FC5774D86}" type="pres">
      <dgm:prSet presAssocID="{47CAA9BF-8F8E-1D46-B887-CA137D950D40}" presName="parentNode1" presStyleLbl="node1" presStyleIdx="2" presStyleCnt="3">
        <dgm:presLayoutVars>
          <dgm:chMax val="1"/>
          <dgm:bulletEnabled val="1"/>
        </dgm:presLayoutVars>
      </dgm:prSet>
      <dgm:spPr/>
      <dgm:t>
        <a:bodyPr/>
        <a:lstStyle/>
        <a:p>
          <a:endParaRPr lang="en-US"/>
        </a:p>
      </dgm:t>
    </dgm:pt>
    <dgm:pt modelId="{673C79D5-4AD2-3A41-96D4-75C7B0A46E7E}" type="pres">
      <dgm:prSet presAssocID="{47CAA9BF-8F8E-1D46-B887-CA137D950D40}" presName="connSite1" presStyleCnt="0"/>
      <dgm:spPr/>
    </dgm:pt>
  </dgm:ptLst>
  <dgm:cxnLst>
    <dgm:cxn modelId="{28777492-D6DD-E14F-B0A8-5EB9F25911CA}" srcId="{47CAA9BF-8F8E-1D46-B887-CA137D950D40}" destId="{0B65D71E-1950-324F-817B-14873E27A82E}" srcOrd="0" destOrd="0" parTransId="{45553862-D46E-7D48-9091-0FD862FCEE21}" sibTransId="{73BED2A1-5F36-5A41-B6ED-EF072CCE22DF}"/>
    <dgm:cxn modelId="{0A66F12D-C2EE-40AB-8947-0A0353977B74}" type="presOf" srcId="{5AAC7B89-1D00-4453-A1A5-1832193A8ADE}" destId="{B7898CBF-1259-3043-AEDA-F47466BCEDEA}" srcOrd="0" destOrd="0" presId="urn:microsoft.com/office/officeart/2005/8/layout/hProcess4"/>
    <dgm:cxn modelId="{43BF3E33-C932-48B5-95D6-CEDF9088E8AA}" type="presOf" srcId="{B3EE16AB-7E80-F14C-A668-612BBD5BA20B}" destId="{B7898CBF-1259-3043-AEDA-F47466BCEDEA}" srcOrd="0" destOrd="1" presId="urn:microsoft.com/office/officeart/2005/8/layout/hProcess4"/>
    <dgm:cxn modelId="{F43ED9C7-721C-4C01-BD64-E6F979C22C94}" type="presOf" srcId="{CCE4DBBC-EB96-2040-B357-9A188CDA2E96}" destId="{C6BB5A77-985B-F342-98F4-95D4649AADF1}" srcOrd="0" destOrd="0" presId="urn:microsoft.com/office/officeart/2005/8/layout/hProcess4"/>
    <dgm:cxn modelId="{5CC56C16-4FBA-594F-A62A-BACBC7654C56}" srcId="{E292AD4D-C0C3-8B47-9623-548D5537D4DE}" destId="{8F0C7929-291D-AF48-AEA3-78BC9DA0C47B}" srcOrd="1" destOrd="0" parTransId="{7A2C6F8B-6769-CA4E-92B1-A2B847DE0767}" sibTransId="{EF9DA8BA-DF7F-A547-BADB-038CB4BDC0A5}"/>
    <dgm:cxn modelId="{6BDFA2EA-CAE2-4875-AA42-5683FDCE5030}" srcId="{8F0C7929-291D-AF48-AEA3-78BC9DA0C47B}" destId="{5AAC7B89-1D00-4453-A1A5-1832193A8ADE}" srcOrd="0" destOrd="0" parTransId="{262FF65A-67CC-472F-AE0E-5FD462C9ED63}" sibTransId="{AA495B95-D21A-4933-854D-89E559EA277F}"/>
    <dgm:cxn modelId="{7703EE7D-B5BF-0F41-8878-FB09B0854CD0}" srcId="{E292AD4D-C0C3-8B47-9623-548D5537D4DE}" destId="{47CAA9BF-8F8E-1D46-B887-CA137D950D40}" srcOrd="2" destOrd="0" parTransId="{951F3C95-68F5-6743-B7B1-77650FC27E71}" sibTransId="{21AE4012-437A-E245-B929-88FEC1751E13}"/>
    <dgm:cxn modelId="{D7D55057-7822-4BDD-B17E-7843DE23C844}" type="presOf" srcId="{1978D8CF-0D45-7F4B-A044-91661DC52C9A}" destId="{D9567D70-148F-AC42-B6B5-21CADAAF32F4}" srcOrd="0" destOrd="0" presId="urn:microsoft.com/office/officeart/2005/8/layout/hProcess4"/>
    <dgm:cxn modelId="{EB9B9BD5-A45B-424F-8A81-BD04A3D4D73A}" type="presOf" srcId="{EF9DA8BA-DF7F-A547-BADB-038CB4BDC0A5}" destId="{EE46E783-1166-374D-B9DD-5F5C41DC551B}" srcOrd="0" destOrd="0" presId="urn:microsoft.com/office/officeart/2005/8/layout/hProcess4"/>
    <dgm:cxn modelId="{80A5BAA0-A36D-4644-BF84-EEBAF13A8818}" srcId="{8F0C7929-291D-AF48-AEA3-78BC9DA0C47B}" destId="{B3EE16AB-7E80-F14C-A668-612BBD5BA20B}" srcOrd="1" destOrd="0" parTransId="{5656AFFA-635C-FC43-93D1-B403F434BCBE}" sibTransId="{F02E8AD9-20B0-054C-9611-DFD297B43483}"/>
    <dgm:cxn modelId="{75D47D12-4B3A-4AAD-BAC6-91F235DC7538}" type="presOf" srcId="{0B65D71E-1950-324F-817B-14873E27A82E}" destId="{DC53803F-18BC-0848-A8F7-906B16E09AF4}" srcOrd="1" destOrd="0" presId="urn:microsoft.com/office/officeart/2005/8/layout/hProcess4"/>
    <dgm:cxn modelId="{4C0C485E-95BB-4EB2-AE5D-7F741E340687}" type="presOf" srcId="{47CAA9BF-8F8E-1D46-B887-CA137D950D40}" destId="{70918B16-FC2C-E04D-81E1-9C7FC5774D86}" srcOrd="0" destOrd="0" presId="urn:microsoft.com/office/officeart/2005/8/layout/hProcess4"/>
    <dgm:cxn modelId="{0D3DF5D2-4848-4C1C-BD50-46447D424D38}" type="presOf" srcId="{E292AD4D-C0C3-8B47-9623-548D5537D4DE}" destId="{283D1BE2-2AC4-8A4C-BF09-A01FA42B5750}" srcOrd="0" destOrd="0" presId="urn:microsoft.com/office/officeart/2005/8/layout/hProcess4"/>
    <dgm:cxn modelId="{28FEE7EB-241E-424D-A090-8DAF0D50C854}" srcId="{1978D8CF-0D45-7F4B-A044-91661DC52C9A}" destId="{CCE4DBBC-EB96-2040-B357-9A188CDA2E96}" srcOrd="0" destOrd="0" parTransId="{58078685-3673-A34B-9041-EE519F52D4C4}" sibTransId="{7284F27B-2B1D-334A-861C-34B2B80E0E38}"/>
    <dgm:cxn modelId="{758D26E1-E668-46F3-BAF0-B3584C99C152}" type="presOf" srcId="{CCE4DBBC-EB96-2040-B357-9A188CDA2E96}" destId="{3708CAA6-676B-3943-8547-81A6AA8CEBB7}" srcOrd="1" destOrd="0" presId="urn:microsoft.com/office/officeart/2005/8/layout/hProcess4"/>
    <dgm:cxn modelId="{31920CE8-298B-407A-9B24-BE80CCF358B2}" type="presOf" srcId="{8F0C7929-291D-AF48-AEA3-78BC9DA0C47B}" destId="{E8457A0D-43B2-B94E-B748-44A3C5C739AF}" srcOrd="0" destOrd="0" presId="urn:microsoft.com/office/officeart/2005/8/layout/hProcess4"/>
    <dgm:cxn modelId="{BD5E8E62-35A4-43BD-90E7-8157E4ED9A8D}" type="presOf" srcId="{7A5CDCB0-9ADC-1D47-81E4-03B3690E21AD}" destId="{2A22E655-88E8-C84C-839F-0515031F5554}" srcOrd="0" destOrd="0" presId="urn:microsoft.com/office/officeart/2005/8/layout/hProcess4"/>
    <dgm:cxn modelId="{C9A2E9FF-3452-446E-B3A9-3102425D6C15}" type="presOf" srcId="{5AAC7B89-1D00-4453-A1A5-1832193A8ADE}" destId="{753DF664-B5A3-DA4A-946A-75A82912A55E}" srcOrd="1" destOrd="0" presId="urn:microsoft.com/office/officeart/2005/8/layout/hProcess4"/>
    <dgm:cxn modelId="{B189AED5-D7DD-834A-BE53-DFAC37D17A02}" srcId="{E292AD4D-C0C3-8B47-9623-548D5537D4DE}" destId="{1978D8CF-0D45-7F4B-A044-91661DC52C9A}" srcOrd="0" destOrd="0" parTransId="{9F410090-288D-4F4C-95B5-98FED6B04FBD}" sibTransId="{7A5CDCB0-9ADC-1D47-81E4-03B3690E21AD}"/>
    <dgm:cxn modelId="{748DD3EF-C211-458D-AF4E-B25D60B99367}" type="presOf" srcId="{0B65D71E-1950-324F-817B-14873E27A82E}" destId="{7AC530F5-DA1E-F84F-8550-1CC612469B0E}" srcOrd="0" destOrd="0" presId="urn:microsoft.com/office/officeart/2005/8/layout/hProcess4"/>
    <dgm:cxn modelId="{76CA05D3-365B-4E53-B95D-4BBF1FABA365}" type="presOf" srcId="{B3EE16AB-7E80-F14C-A668-612BBD5BA20B}" destId="{753DF664-B5A3-DA4A-946A-75A82912A55E}" srcOrd="1" destOrd="1" presId="urn:microsoft.com/office/officeart/2005/8/layout/hProcess4"/>
    <dgm:cxn modelId="{57FD18AA-7B39-4121-8BC9-F97F20640421}" type="presParOf" srcId="{283D1BE2-2AC4-8A4C-BF09-A01FA42B5750}" destId="{22EDE48E-087F-8C40-9DEB-D248615D6323}" srcOrd="0" destOrd="0" presId="urn:microsoft.com/office/officeart/2005/8/layout/hProcess4"/>
    <dgm:cxn modelId="{B2F4ACA1-F6AC-41F8-B287-A95D936B3816}" type="presParOf" srcId="{283D1BE2-2AC4-8A4C-BF09-A01FA42B5750}" destId="{37389764-60BC-9B47-8F29-FC9135592E62}" srcOrd="1" destOrd="0" presId="urn:microsoft.com/office/officeart/2005/8/layout/hProcess4"/>
    <dgm:cxn modelId="{B6409197-75A3-4E04-9150-40A96BDBD38C}" type="presParOf" srcId="{283D1BE2-2AC4-8A4C-BF09-A01FA42B5750}" destId="{443E2EE1-BEC3-CA43-B841-BAB0BF0A5EE4}" srcOrd="2" destOrd="0" presId="urn:microsoft.com/office/officeart/2005/8/layout/hProcess4"/>
    <dgm:cxn modelId="{371F4026-2BFE-4712-B87B-1E0D23048BB3}" type="presParOf" srcId="{443E2EE1-BEC3-CA43-B841-BAB0BF0A5EE4}" destId="{5C987F9B-40E8-E64E-A1FD-8BC2F9B28C1F}" srcOrd="0" destOrd="0" presId="urn:microsoft.com/office/officeart/2005/8/layout/hProcess4"/>
    <dgm:cxn modelId="{C997497B-6EE4-45B2-BF71-482DADE3FF0C}" type="presParOf" srcId="{5C987F9B-40E8-E64E-A1FD-8BC2F9B28C1F}" destId="{E4BD20BE-0EA9-B943-AD8B-72E25F89721E}" srcOrd="0" destOrd="0" presId="urn:microsoft.com/office/officeart/2005/8/layout/hProcess4"/>
    <dgm:cxn modelId="{58FC4C7F-2FCF-4E6C-BACB-A1CD78DC30AD}" type="presParOf" srcId="{5C987F9B-40E8-E64E-A1FD-8BC2F9B28C1F}" destId="{C6BB5A77-985B-F342-98F4-95D4649AADF1}" srcOrd="1" destOrd="0" presId="urn:microsoft.com/office/officeart/2005/8/layout/hProcess4"/>
    <dgm:cxn modelId="{7B3495B2-D8C6-447F-B6AB-CC5388A0CD57}" type="presParOf" srcId="{5C987F9B-40E8-E64E-A1FD-8BC2F9B28C1F}" destId="{3708CAA6-676B-3943-8547-81A6AA8CEBB7}" srcOrd="2" destOrd="0" presId="urn:microsoft.com/office/officeart/2005/8/layout/hProcess4"/>
    <dgm:cxn modelId="{75CE3A5A-BC98-432B-B419-B1E6EB375640}" type="presParOf" srcId="{5C987F9B-40E8-E64E-A1FD-8BC2F9B28C1F}" destId="{D9567D70-148F-AC42-B6B5-21CADAAF32F4}" srcOrd="3" destOrd="0" presId="urn:microsoft.com/office/officeart/2005/8/layout/hProcess4"/>
    <dgm:cxn modelId="{4F95A01D-E251-428F-89F8-C1F7656AAE2E}" type="presParOf" srcId="{5C987F9B-40E8-E64E-A1FD-8BC2F9B28C1F}" destId="{619D1D8A-B91E-BB4D-90CB-C4B83599B1AB}" srcOrd="4" destOrd="0" presId="urn:microsoft.com/office/officeart/2005/8/layout/hProcess4"/>
    <dgm:cxn modelId="{2323F40C-2DCD-4592-83DC-092B6297E898}" type="presParOf" srcId="{443E2EE1-BEC3-CA43-B841-BAB0BF0A5EE4}" destId="{2A22E655-88E8-C84C-839F-0515031F5554}" srcOrd="1" destOrd="0" presId="urn:microsoft.com/office/officeart/2005/8/layout/hProcess4"/>
    <dgm:cxn modelId="{C7F9DB2F-56D5-425B-9429-70AF7EFE4FF5}" type="presParOf" srcId="{443E2EE1-BEC3-CA43-B841-BAB0BF0A5EE4}" destId="{C8EF70F6-ED94-1D42-B6F5-B9B4979D8B2B}" srcOrd="2" destOrd="0" presId="urn:microsoft.com/office/officeart/2005/8/layout/hProcess4"/>
    <dgm:cxn modelId="{DBAA5DA4-928E-4B66-99B2-237D3E4F0278}" type="presParOf" srcId="{C8EF70F6-ED94-1D42-B6F5-B9B4979D8B2B}" destId="{3F419CC4-9B75-C041-98E1-25AF5A60727A}" srcOrd="0" destOrd="0" presId="urn:microsoft.com/office/officeart/2005/8/layout/hProcess4"/>
    <dgm:cxn modelId="{B606E83D-0D7D-428C-92FB-C81E5A2F800D}" type="presParOf" srcId="{C8EF70F6-ED94-1D42-B6F5-B9B4979D8B2B}" destId="{B7898CBF-1259-3043-AEDA-F47466BCEDEA}" srcOrd="1" destOrd="0" presId="urn:microsoft.com/office/officeart/2005/8/layout/hProcess4"/>
    <dgm:cxn modelId="{9DABBC52-AEFB-482E-9BB9-ACC8F4FD01FC}" type="presParOf" srcId="{C8EF70F6-ED94-1D42-B6F5-B9B4979D8B2B}" destId="{753DF664-B5A3-DA4A-946A-75A82912A55E}" srcOrd="2" destOrd="0" presId="urn:microsoft.com/office/officeart/2005/8/layout/hProcess4"/>
    <dgm:cxn modelId="{8265A3CA-BCF2-4B15-A7E1-86A48B40252A}" type="presParOf" srcId="{C8EF70F6-ED94-1D42-B6F5-B9B4979D8B2B}" destId="{E8457A0D-43B2-B94E-B748-44A3C5C739AF}" srcOrd="3" destOrd="0" presId="urn:microsoft.com/office/officeart/2005/8/layout/hProcess4"/>
    <dgm:cxn modelId="{E177449A-FDDC-4DF8-A62F-E4B04ECC664B}" type="presParOf" srcId="{C8EF70F6-ED94-1D42-B6F5-B9B4979D8B2B}" destId="{502B04A4-1C46-A24A-A492-86CA90CD6DB9}" srcOrd="4" destOrd="0" presId="urn:microsoft.com/office/officeart/2005/8/layout/hProcess4"/>
    <dgm:cxn modelId="{3B7BA8B2-5E0B-4DAF-A0B3-2F60A975808D}" type="presParOf" srcId="{443E2EE1-BEC3-CA43-B841-BAB0BF0A5EE4}" destId="{EE46E783-1166-374D-B9DD-5F5C41DC551B}" srcOrd="3" destOrd="0" presId="urn:microsoft.com/office/officeart/2005/8/layout/hProcess4"/>
    <dgm:cxn modelId="{833B1794-CF41-4A2A-B5E3-FC449E06EC9B}" type="presParOf" srcId="{443E2EE1-BEC3-CA43-B841-BAB0BF0A5EE4}" destId="{17F6D1DE-2A30-F74B-8D99-40E3C5845059}" srcOrd="4" destOrd="0" presId="urn:microsoft.com/office/officeart/2005/8/layout/hProcess4"/>
    <dgm:cxn modelId="{091EB1CE-B350-49C4-9F40-C651B46879A3}" type="presParOf" srcId="{17F6D1DE-2A30-F74B-8D99-40E3C5845059}" destId="{B67BA7BD-348C-AA42-899C-646FE96EE6AB}" srcOrd="0" destOrd="0" presId="urn:microsoft.com/office/officeart/2005/8/layout/hProcess4"/>
    <dgm:cxn modelId="{B393C91F-E856-49D8-935F-E4B1292C25BB}" type="presParOf" srcId="{17F6D1DE-2A30-F74B-8D99-40E3C5845059}" destId="{7AC530F5-DA1E-F84F-8550-1CC612469B0E}" srcOrd="1" destOrd="0" presId="urn:microsoft.com/office/officeart/2005/8/layout/hProcess4"/>
    <dgm:cxn modelId="{D7948D7D-5B6F-4B64-B8A4-5E9451F9EAFC}" type="presParOf" srcId="{17F6D1DE-2A30-F74B-8D99-40E3C5845059}" destId="{DC53803F-18BC-0848-A8F7-906B16E09AF4}" srcOrd="2" destOrd="0" presId="urn:microsoft.com/office/officeart/2005/8/layout/hProcess4"/>
    <dgm:cxn modelId="{89EC9619-DFBC-4F9A-91F9-D1AE1108466D}" type="presParOf" srcId="{17F6D1DE-2A30-F74B-8D99-40E3C5845059}" destId="{70918B16-FC2C-E04D-81E1-9C7FC5774D86}" srcOrd="3" destOrd="0" presId="urn:microsoft.com/office/officeart/2005/8/layout/hProcess4"/>
    <dgm:cxn modelId="{02B0CC4C-1535-4BEA-B83E-7453ECB66296}" type="presParOf" srcId="{17F6D1DE-2A30-F74B-8D99-40E3C5845059}" destId="{673C79D5-4AD2-3A41-96D4-75C7B0A46E7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fld id="{5D42638A-8DD3-4EDA-AA31-64550B7CAB61}" type="datetimeFigureOut">
              <a:rPr lang="en-US" altLang="en-US"/>
              <a:pPr/>
              <a:t>10/6/2015</a:t>
            </a:fld>
            <a:endParaRPr lang="en-US" alt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D46A17AC-9A61-47C3-A9F9-05885F4D4F2B}" type="slidenum">
              <a:rPr lang="en-US" altLang="en-US"/>
              <a:pPr/>
              <a:t>‹#›</a:t>
            </a:fld>
            <a:endParaRPr lang="en-US" altLang="en-US" dirty="0"/>
          </a:p>
        </p:txBody>
      </p:sp>
    </p:spTree>
    <p:extLst>
      <p:ext uri="{BB962C8B-B14F-4D97-AF65-F5344CB8AC3E}">
        <p14:creationId xmlns:p14="http://schemas.microsoft.com/office/powerpoint/2010/main" val="2957581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fld id="{C9F3E1E5-98EE-4C5C-9753-FCF21907DFD9}" type="datetimeFigureOut">
              <a:rPr lang="en-US" altLang="en-US"/>
              <a:pPr/>
              <a:t>10/6/2015</a:t>
            </a:fld>
            <a:endParaRPr lang="en-US" alt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C85B2999-CAA6-4FD2-9123-46FAA9E0DE85}" type="slidenum">
              <a:rPr lang="en-US" altLang="en-US"/>
              <a:pPr/>
              <a:t>‹#›</a:t>
            </a:fld>
            <a:endParaRPr lang="en-US" altLang="en-US" dirty="0"/>
          </a:p>
        </p:txBody>
      </p:sp>
    </p:spTree>
    <p:extLst>
      <p:ext uri="{BB962C8B-B14F-4D97-AF65-F5344CB8AC3E}">
        <p14:creationId xmlns:p14="http://schemas.microsoft.com/office/powerpoint/2010/main" val="33523455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onlinelibrary.wiley.com/doi/10.1111/j.1469-7610.1976.tb00381.x/abstrac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levy.k12.fl.us/instruction/Instructional_Tools/60FormativeAssessment.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engageny.org/sites/default/files/resource/attachments/checking-for-understanding-techniques.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reinventingschools.org/wp-content/uploads/2014/09/RISConnections-9-15-14.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urveys.pcgus.com/s3/CT-Module-3-SwD"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99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3FDC685-2D64-421B-A975-2E795FF27E47}" type="slidenum">
              <a:rPr lang="en-US" altLang="en-US" sz="1200"/>
              <a:pPr eaLnBrk="1" hangingPunct="1"/>
              <a:t>1</a:t>
            </a:fld>
            <a:endParaRPr lang="en-US" altLang="en-US" sz="1200" dirty="0"/>
          </a:p>
        </p:txBody>
      </p:sp>
    </p:spTree>
    <p:extLst>
      <p:ext uri="{BB962C8B-B14F-4D97-AF65-F5344CB8AC3E}">
        <p14:creationId xmlns:p14="http://schemas.microsoft.com/office/powerpoint/2010/main" val="215700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are in slide show presentation mode–review the first two bullets then click so “Enter UDL” will appear. This will take your explanation of watering-up the curriculum to another level as you guide participants to connect UDL with designing and delivering instruction that provides high expectations and rigor. This slide also connects to upcoming ideas on the importance of using UDL strategies to scaffold the learning process to allow all students to experience the rigor of a meaningful learning process.</a:t>
            </a:r>
          </a:p>
          <a:p>
            <a:endParaRPr lang="en-US" baseline="0" dirty="0" smtClean="0"/>
          </a:p>
          <a:p>
            <a:r>
              <a:rPr lang="en-US" dirty="0" smtClean="0"/>
              <a:t>Many practices associated with providing students with accommodations </a:t>
            </a:r>
            <a:r>
              <a:rPr lang="en-US" i="1" dirty="0" smtClean="0"/>
              <a:t>water down the curriculum and expectations</a:t>
            </a:r>
            <a:r>
              <a:rPr lang="en-US" dirty="0" smtClean="0"/>
              <a:t> of students with disabilities. The watering-down approach reflects an apparent belief that the role of special education is to enable students to acquire the necessary course credits that lead to graduation and to enable them to understand and remember the minimal amount of content-area information necessary to attain course credits. Such accommodations may initially seem like logical practice, but they are inherently limited in many ways.</a:t>
            </a:r>
            <a:endParaRPr lang="en-US" baseline="0" dirty="0" smtClean="0"/>
          </a:p>
          <a:p>
            <a:r>
              <a:rPr lang="en-US" baseline="0" dirty="0" smtClean="0"/>
              <a:t>The concept of watering up the curriculum was first proposed by Edwin Ellis in 1997.</a:t>
            </a:r>
          </a:p>
          <a:p>
            <a:r>
              <a:rPr lang="en-US" dirty="0" smtClean="0"/>
              <a:t>In a watered-up classroom, the role of the teacher is to facilitate students' constructing (and reconstructing) of understandings so that their thinking becomes increasingly clear.</a:t>
            </a:r>
            <a:endParaRPr lang="en-US" baseline="0" dirty="0" smtClean="0"/>
          </a:p>
          <a:p>
            <a:r>
              <a:rPr lang="en-US" b="1" dirty="0" smtClean="0"/>
              <a:t>Goals of a Watered-up Curriculum </a:t>
            </a:r>
            <a:br>
              <a:rPr lang="en-US" b="1" dirty="0" smtClean="0"/>
            </a:br>
            <a:r>
              <a:rPr lang="en-US" dirty="0" smtClean="0"/>
              <a:t>Knowledge dimension</a:t>
            </a:r>
          </a:p>
          <a:p>
            <a:r>
              <a:rPr lang="en-US" dirty="0" smtClean="0"/>
              <a:t>More emphasis on students' constructing knowledge</a:t>
            </a:r>
          </a:p>
          <a:p>
            <a:r>
              <a:rPr lang="en-US" dirty="0" smtClean="0"/>
              <a:t>More depth, less superficial coverage</a:t>
            </a:r>
          </a:p>
          <a:p>
            <a:r>
              <a:rPr lang="en-US" dirty="0" smtClean="0"/>
              <a:t>More emphasis on archetype concepts, patterns, and strategies</a:t>
            </a:r>
          </a:p>
          <a:p>
            <a:r>
              <a:rPr lang="en-US" dirty="0" smtClean="0"/>
              <a:t>More emphasis on developing relational understanding and knowledge connections to real-world contexts</a:t>
            </a:r>
          </a:p>
          <a:p>
            <a:r>
              <a:rPr lang="en-US" dirty="0" smtClean="0"/>
              <a:t>More student elaboration</a:t>
            </a:r>
          </a:p>
          <a:p>
            <a:r>
              <a:rPr lang="en-US" dirty="0" smtClean="0"/>
              <a:t>More emphasis on developing effective habits of the mind, higher order thinking and information processing skills, and </a:t>
            </a:r>
            <a:r>
              <a:rPr lang="en-US" smtClean="0"/>
              <a:t>learning strategies</a:t>
            </a:r>
            <a:endParaRPr lang="en-US" dirty="0" smtClean="0"/>
          </a:p>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10</a:t>
            </a:fld>
            <a:endParaRPr lang="en-US" altLang="en-US" dirty="0"/>
          </a:p>
        </p:txBody>
      </p:sp>
    </p:spTree>
    <p:extLst>
      <p:ext uri="{BB962C8B-B14F-4D97-AF65-F5344CB8AC3E}">
        <p14:creationId xmlns:p14="http://schemas.microsoft.com/office/powerpoint/2010/main" val="3985736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this graphic organizer as</a:t>
            </a:r>
            <a:r>
              <a:rPr lang="en-US" baseline="0" dirty="0" smtClean="0"/>
              <a:t> participants connect to what they have learned about its application from module 1 and 2.  This organizer </a:t>
            </a:r>
            <a:r>
              <a:rPr lang="en-US" dirty="0" smtClean="0"/>
              <a:t>will continue to be used by</a:t>
            </a:r>
            <a:r>
              <a:rPr lang="en-US" baseline="0" dirty="0" smtClean="0"/>
              <a:t> participants as a reference to complete activity 2—as well as throughout this module.</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11</a:t>
            </a:fld>
            <a:endParaRPr lang="en-US" altLang="en-US" dirty="0"/>
          </a:p>
        </p:txBody>
      </p:sp>
    </p:spTree>
    <p:extLst>
      <p:ext uri="{BB962C8B-B14F-4D97-AF65-F5344CB8AC3E}">
        <p14:creationId xmlns:p14="http://schemas.microsoft.com/office/powerpoint/2010/main" val="208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Now that the idea of learner variability has been discussed and understood by participants, we move to the application of the idea of viewing all students in the classroom as variable—not students with disabilities, but rather all students are variable. So what can we proactively plan for when we adapt curriculum to meet the needs of variable learners? This activity, along with the next slide, will get participants to begin to apply the idea.</a:t>
            </a:r>
          </a:p>
          <a:p>
            <a:pPr eaLnBrk="1" hangingPunct="1">
              <a:spcBef>
                <a:spcPct val="0"/>
              </a:spcBef>
            </a:pPr>
            <a:endParaRPr lang="en-US" altLang="en-US" dirty="0" smtClean="0"/>
          </a:p>
          <a:p>
            <a:pPr eaLnBrk="1" hangingPunct="1">
              <a:spcBef>
                <a:spcPct val="0"/>
              </a:spcBef>
            </a:pPr>
            <a:r>
              <a:rPr lang="en-US" altLang="en-US" dirty="0" smtClean="0"/>
              <a:t>Allow 20-30</a:t>
            </a:r>
            <a:r>
              <a:rPr lang="en-US" altLang="en-US" baseline="0" dirty="0" smtClean="0"/>
              <a:t> minutes for this activity.</a:t>
            </a:r>
            <a:endParaRPr lang="en-US" altLang="en-US" dirty="0" smtClean="0"/>
          </a:p>
        </p:txBody>
      </p:sp>
      <p:sp>
        <p:nvSpPr>
          <p:cNvPr id="583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E1006D1-A2D8-41D5-A2EE-22D9141F4F91}" type="slidenum">
              <a:rPr lang="en-US" altLang="en-US" sz="1200">
                <a:solidFill>
                  <a:prstClr val="black"/>
                </a:solidFill>
              </a:rPr>
              <a:pPr eaLnBrk="1" hangingPunct="1"/>
              <a:t>12</a:t>
            </a:fld>
            <a:endParaRPr lang="en-US" altLang="en-US" sz="1200" dirty="0">
              <a:solidFill>
                <a:prstClr val="black"/>
              </a:solidFill>
            </a:endParaRPr>
          </a:p>
        </p:txBody>
      </p:sp>
    </p:spTree>
    <p:extLst>
      <p:ext uri="{BB962C8B-B14F-4D97-AF65-F5344CB8AC3E}">
        <p14:creationId xmlns:p14="http://schemas.microsoft.com/office/powerpoint/2010/main" val="3859482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xfrm>
            <a:off x="952500" y="854075"/>
            <a:ext cx="5118100" cy="3838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6" name="Notes Placeholder 2"/>
          <p:cNvSpPr>
            <a:spLocks noGrp="1"/>
          </p:cNvSpPr>
          <p:nvPr>
            <p:ph type="body" idx="1"/>
          </p:nvPr>
        </p:nvSpPr>
        <p:spPr bwMode="auto">
          <a:xfrm>
            <a:off x="701675" y="5176838"/>
            <a:ext cx="5619750" cy="36655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break should be 10 minutes. Remind participants to try to be timely in their return. </a:t>
            </a:r>
          </a:p>
        </p:txBody>
      </p:sp>
      <p:sp>
        <p:nvSpPr>
          <p:cNvPr id="77827" name="Date Placeholder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A033763-E3A6-4137-871A-1DE720345596}" type="datetime1">
              <a:rPr lang="en-US" altLang="en-US" sz="1200">
                <a:latin typeface="Arial" panose="020B0604020202020204" pitchFamily="34" charset="0"/>
              </a:rPr>
              <a:pPr eaLnBrk="1" hangingPunct="1"/>
              <a:t>10/6/2015</a:t>
            </a:fld>
            <a:endParaRPr lang="en-US" altLang="en-US" sz="1200" dirty="0">
              <a:latin typeface="Arial" panose="020B0604020202020204" pitchFamily="34" charset="0"/>
            </a:endParaRPr>
          </a:p>
        </p:txBody>
      </p:sp>
      <p:sp>
        <p:nvSpPr>
          <p:cNvPr id="77828"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1866213-F9AE-4B44-9AD0-0008ED2850B2}" type="slidenum">
              <a:rPr lang="en-US" altLang="en-US" sz="1200"/>
              <a:pPr eaLnBrk="1" hangingPunct="1"/>
              <a:t>13</a:t>
            </a:fld>
            <a:endParaRPr lang="en-US" altLang="en-US" sz="1200" dirty="0"/>
          </a:p>
        </p:txBody>
      </p:sp>
    </p:spTree>
    <p:extLst>
      <p:ext uri="{BB962C8B-B14F-4D97-AF65-F5344CB8AC3E}">
        <p14:creationId xmlns:p14="http://schemas.microsoft.com/office/powerpoint/2010/main" val="2968097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anose="020B0600070205080204" pitchFamily="34" charset="-128"/>
                <a:cs typeface="ＭＳ Ｐゴシック" charset="0"/>
              </a:rPr>
              <a:t>Well intentioned teachers often accommodate in ways that enable or provide lower expectations for students with disabilities. Scaffolding in ways that support understanding of CT Core Standards will promote independence and encourage students to become more aware of their strengths and advocate for their needs to learn. </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ECCD7CA-0F51-4F38-9658-F94A2B91F590}" type="slidenum">
              <a:rPr lang="en-US" altLang="en-US" sz="1200">
                <a:solidFill>
                  <a:prstClr val="black"/>
                </a:solidFill>
              </a:rPr>
              <a:pPr eaLnBrk="1" hangingPunct="1"/>
              <a:t>14</a:t>
            </a:fld>
            <a:endParaRPr lang="en-US" altLang="en-US" sz="1200" dirty="0">
              <a:solidFill>
                <a:prstClr val="black"/>
              </a:solidFill>
            </a:endParaRPr>
          </a:p>
        </p:txBody>
      </p:sp>
    </p:spTree>
    <p:extLst>
      <p:ext uri="{BB962C8B-B14F-4D97-AF65-F5344CB8AC3E}">
        <p14:creationId xmlns:p14="http://schemas.microsoft.com/office/powerpoint/2010/main" val="564411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Introduce the activity on the slide. Answer any questions. Provide 20-30 minutes for this activity.</a:t>
            </a:r>
          </a:p>
        </p:txBody>
      </p:sp>
      <p:sp>
        <p:nvSpPr>
          <p:cNvPr id="634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0AA7010-E140-4DEC-85C1-8AB944DEDE25}" type="slidenum">
              <a:rPr lang="en-US" altLang="en-US" sz="1200"/>
              <a:pPr eaLnBrk="1" hangingPunct="1"/>
              <a:t>15</a:t>
            </a:fld>
            <a:endParaRPr lang="en-US" altLang="en-US" sz="1200" dirty="0"/>
          </a:p>
        </p:txBody>
      </p:sp>
    </p:spTree>
    <p:extLst>
      <p:ext uri="{BB962C8B-B14F-4D97-AF65-F5344CB8AC3E}">
        <p14:creationId xmlns:p14="http://schemas.microsoft.com/office/powerpoint/2010/main" val="3046486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About Scaffolds and Scaffolding: </a:t>
            </a:r>
          </a:p>
          <a:p>
            <a:r>
              <a:rPr lang="en-US" altLang="en-US" dirty="0" smtClean="0"/>
              <a:t>Scaffolds create access to the rigor of the CT Core Standards. </a:t>
            </a:r>
            <a:r>
              <a:rPr lang="en-US" dirty="0" smtClean="0"/>
              <a:t>Providing scaffolds</a:t>
            </a:r>
            <a:r>
              <a:rPr lang="en-US" baseline="0" dirty="0" smtClean="0"/>
              <a:t> means providing</a:t>
            </a:r>
            <a:r>
              <a:rPr lang="en-US" dirty="0" smtClean="0"/>
              <a:t> tools, structures, or supports such as</a:t>
            </a:r>
            <a:r>
              <a:rPr lang="en-US" baseline="0" dirty="0" smtClean="0"/>
              <a:t> </a:t>
            </a:r>
            <a:r>
              <a:rPr lang="en-US" dirty="0" smtClean="0"/>
              <a:t>chunking text or pre-teaching</a:t>
            </a:r>
            <a:r>
              <a:rPr lang="en-US" baseline="0" dirty="0" smtClean="0"/>
              <a:t> vocabulary that allow more students to access the learning. </a:t>
            </a:r>
            <a:r>
              <a:rPr lang="en-US" dirty="0" smtClean="0">
                <a:effectLst/>
              </a:rPr>
              <a:t>The term </a:t>
            </a:r>
            <a:r>
              <a:rPr lang="en-US" i="1" dirty="0" smtClean="0">
                <a:effectLst/>
              </a:rPr>
              <a:t>scaffold</a:t>
            </a:r>
            <a:r>
              <a:rPr lang="en-US" dirty="0" smtClean="0">
                <a:effectLst/>
              </a:rPr>
              <a:t>, comes from Wood, Bruner, and Ross (1976), who define it as a process "that enables a child or novice to solve a task or achieve a goal that would be beyond his unassisted efforts" (p. 90). As they note, scaffolds require the adult's "controlling those elements of the task that are initially beyond the learner's capability, thus permitting him to concentrate upon and complete only those elements that are within his range of competence" (p. 90). For example, in teaching a child to ride a bike, the training wheels serve as one scaffold. The adult running alongside the bike serves as another. In other words, the adult handles the harder parts temporarily, while allowing the child to try out the easier parts.</a:t>
            </a:r>
          </a:p>
          <a:p>
            <a:endParaRPr lang="en-US" baseline="0" dirty="0" smtClean="0">
              <a:effectLst/>
            </a:endParaRPr>
          </a:p>
          <a:p>
            <a:r>
              <a:rPr lang="en-US" dirty="0" smtClean="0">
                <a:effectLst/>
              </a:rPr>
              <a:t>Like scaffolds that hold a building in place as it's constructed, "scaffolding is actually a bridge used to build upon what students already know to arrive at something they do not know. If scaffolding is properly administered, it will act as an enabler, not as a disabler" (Benson, 1997, p. 12).</a:t>
            </a:r>
            <a:endParaRPr lang="en-US" u="sng" baseline="0" dirty="0" smtClean="0"/>
          </a:p>
          <a:p>
            <a:endParaRPr lang="en-US" altLang="en-US" dirty="0" smtClean="0"/>
          </a:p>
          <a:p>
            <a:r>
              <a:rPr lang="en-US" altLang="en-US" dirty="0" smtClean="0"/>
              <a:t>Designing</a:t>
            </a:r>
            <a:r>
              <a:rPr lang="en-US" altLang="en-US" baseline="0" dirty="0" smtClean="0"/>
              <a:t> instruction using the three principles of UDL naturally allows teachers to embed scaffolds. A true universal design looks at what students know and provides multiple means of enabling more students to access, engage in, and succeed in the work.  </a:t>
            </a:r>
            <a:r>
              <a:rPr lang="en-US" altLang="en-US" dirty="0" err="1" smtClean="0"/>
              <a:t>SwD</a:t>
            </a:r>
            <a:r>
              <a:rPr lang="en-US" altLang="en-US" dirty="0" smtClean="0"/>
              <a:t> often need further scaffolds—which creates a need for teachers to be proactive in their decisions to make the content accessible to these students.</a:t>
            </a:r>
          </a:p>
          <a:p>
            <a:endParaRPr lang="en-US" altLang="en-US" dirty="0" smtClean="0"/>
          </a:p>
          <a:p>
            <a:r>
              <a:rPr lang="en-US" altLang="en-US" dirty="0" smtClean="0"/>
              <a:t>Resources: </a:t>
            </a:r>
            <a:r>
              <a:rPr lang="en-US" sz="1200" kern="1200" dirty="0" smtClean="0">
                <a:solidFill>
                  <a:schemeClr val="tx1"/>
                </a:solidFill>
                <a:effectLst/>
                <a:latin typeface="+mn-lt"/>
                <a:ea typeface="MS PGothic" panose="020B0600070205080204" pitchFamily="34" charset="-128"/>
                <a:cs typeface="ＭＳ Ｐゴシック" charset="0"/>
              </a:rPr>
              <a:t>Wood, D. J., Bruner, J. S., &amp; Ross, G. (1976). </a:t>
            </a:r>
            <a:r>
              <a:rPr lang="en-US" sz="1200" i="1" u="none" kern="1200" dirty="0" smtClean="0">
                <a:solidFill>
                  <a:schemeClr val="tx1"/>
                </a:solidFill>
                <a:effectLst/>
                <a:latin typeface="+mn-lt"/>
                <a:ea typeface="MS PGothic" panose="020B0600070205080204" pitchFamily="34" charset="-128"/>
                <a:cs typeface="ＭＳ Ｐゴシック" charset="0"/>
                <a:hlinkClick r:id="rId3"/>
              </a:rPr>
              <a:t>The role of tutoring in problem solving</a:t>
            </a:r>
            <a:r>
              <a:rPr lang="en-US" sz="1200" u="none" kern="1200" dirty="0" smtClean="0">
                <a:solidFill>
                  <a:schemeClr val="tx1"/>
                </a:solidFill>
                <a:effectLst/>
                <a:latin typeface="+mn-lt"/>
                <a:ea typeface="MS PGothic" panose="020B0600070205080204" pitchFamily="34" charset="-128"/>
                <a:cs typeface="ＭＳ Ｐゴシック" charset="0"/>
              </a:rPr>
              <a:t>.</a:t>
            </a:r>
            <a:r>
              <a:rPr lang="en-US" sz="1200" kern="1200" dirty="0" smtClean="0">
                <a:solidFill>
                  <a:schemeClr val="tx1"/>
                </a:solidFill>
                <a:effectLst/>
                <a:latin typeface="+mn-lt"/>
                <a:ea typeface="MS PGothic" panose="020B0600070205080204" pitchFamily="34" charset="-128"/>
                <a:cs typeface="ＭＳ Ｐゴシック" charset="0"/>
              </a:rPr>
              <a:t> Journal of Child Psychiatry and Psychology, 17(2), 89-100</a:t>
            </a:r>
          </a:p>
          <a:p>
            <a:endParaRPr lang="en-US" altLang="en-US" sz="1200" b="0" kern="1200" dirty="0" smtClean="0">
              <a:solidFill>
                <a:schemeClr val="tx1"/>
              </a:solidFill>
              <a:effectLst/>
              <a:latin typeface="+mn-lt"/>
              <a:ea typeface="MS PGothic" panose="020B0600070205080204" pitchFamily="34" charset="-128"/>
            </a:endParaRPr>
          </a:p>
          <a:p>
            <a:r>
              <a:rPr lang="en-US" altLang="en-US" sz="1200" b="0" kern="1200" dirty="0" smtClean="0">
                <a:solidFill>
                  <a:schemeClr val="tx1"/>
                </a:solidFill>
                <a:effectLst/>
                <a:latin typeface="+mn-lt"/>
                <a:ea typeface="MS PGothic" panose="020B0600070205080204" pitchFamily="34" charset="-128"/>
              </a:rPr>
              <a:t>Benson, B.K. </a:t>
            </a:r>
            <a:r>
              <a:rPr lang="en-US" altLang="en-US" sz="1200" b="0" i="1" kern="1200" dirty="0" smtClean="0">
                <a:solidFill>
                  <a:schemeClr val="tx1"/>
                </a:solidFill>
                <a:effectLst/>
                <a:latin typeface="+mn-lt"/>
                <a:ea typeface="MS PGothic" panose="020B0600070205080204" pitchFamily="34" charset="-128"/>
              </a:rPr>
              <a:t>Coming to Terms: Scaffolding,</a:t>
            </a:r>
            <a:r>
              <a:rPr lang="en-US" altLang="en-US" sz="1200" b="0" i="1" kern="1200" baseline="0" dirty="0" smtClean="0">
                <a:solidFill>
                  <a:schemeClr val="tx1"/>
                </a:solidFill>
                <a:effectLst/>
                <a:latin typeface="+mn-lt"/>
                <a:ea typeface="MS PGothic" panose="020B0600070205080204" pitchFamily="34" charset="-128"/>
              </a:rPr>
              <a:t> </a:t>
            </a:r>
            <a:r>
              <a:rPr lang="en-US" b="0" dirty="0" smtClean="0"/>
              <a:t>English Journal, Vol. 86, No. 7, November 1997</a:t>
            </a:r>
            <a:endParaRPr lang="en-US" altLang="en-US" b="0"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530338B-BC5A-4CCF-A212-6B3B245C5745}" type="slidenum">
              <a:rPr lang="en-US" altLang="en-US" sz="1200">
                <a:solidFill>
                  <a:prstClr val="black"/>
                </a:solidFill>
              </a:rPr>
              <a:pPr eaLnBrk="1" hangingPunct="1"/>
              <a:t>16</a:t>
            </a:fld>
            <a:endParaRPr lang="en-US" altLang="en-US" sz="1200" dirty="0">
              <a:solidFill>
                <a:prstClr val="black"/>
              </a:solidFill>
            </a:endParaRPr>
          </a:p>
        </p:txBody>
      </p:sp>
    </p:spTree>
    <p:extLst>
      <p:ext uri="{BB962C8B-B14F-4D97-AF65-F5344CB8AC3E}">
        <p14:creationId xmlns:p14="http://schemas.microsoft.com/office/powerpoint/2010/main" val="1475803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Review the value of front-end</a:t>
            </a:r>
            <a:r>
              <a:rPr lang="en-US" altLang="en-US" baseline="0" dirty="0" smtClean="0"/>
              <a:t> scaffolding as one way of providing access to the high expectations and rigorous curriculum.</a:t>
            </a:r>
            <a:endParaRPr lang="en-US" altLang="en-US" dirty="0" smtClean="0"/>
          </a:p>
          <a:p>
            <a:r>
              <a:rPr lang="en-US" altLang="en-US" dirty="0" smtClean="0"/>
              <a:t>Source: https://www.engageny.org/sites/default/files/resource/attachments/scaffolding_student_needs.pdf</a:t>
            </a:r>
            <a:r>
              <a:rPr lang="en-US" altLang="en-US" baseline="0" dirty="0" smtClean="0"/>
              <a:t> </a:t>
            </a:r>
            <a:endParaRPr lang="en-US" altLang="en-US" dirty="0" smtClean="0"/>
          </a:p>
          <a:p>
            <a:r>
              <a:rPr lang="en-US" altLang="en-US" dirty="0" smtClean="0"/>
              <a:t>Meeting Students Needs Through</a:t>
            </a:r>
            <a:r>
              <a:rPr lang="en-US" altLang="en-US" baseline="0" dirty="0" smtClean="0"/>
              <a:t> Scaffolding, </a:t>
            </a:r>
            <a:r>
              <a:rPr lang="en-US" altLang="en-US" dirty="0" smtClean="0"/>
              <a:t>Expeditionary Learning</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F111C9C-A4BF-4322-9A8D-E300B229630D}" type="slidenum">
              <a:rPr lang="en-US" altLang="en-US" sz="1200">
                <a:solidFill>
                  <a:prstClr val="black"/>
                </a:solidFill>
              </a:rPr>
              <a:pPr eaLnBrk="1" hangingPunct="1"/>
              <a:t>17</a:t>
            </a:fld>
            <a:endParaRPr lang="en-US" altLang="en-US" sz="1200" dirty="0">
              <a:solidFill>
                <a:prstClr val="black"/>
              </a:solidFill>
            </a:endParaRPr>
          </a:p>
        </p:txBody>
      </p:sp>
    </p:spTree>
    <p:extLst>
      <p:ext uri="{BB962C8B-B14F-4D97-AF65-F5344CB8AC3E}">
        <p14:creationId xmlns:p14="http://schemas.microsoft.com/office/powerpoint/2010/main" val="1270026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Review</a:t>
            </a:r>
            <a:r>
              <a:rPr lang="en-US" altLang="en-US" baseline="0" dirty="0" smtClean="0"/>
              <a:t> back-end scaffolds as another scaffolding option for removing learning barriers, so all learners may access the same high standards.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Engage participants in a discussion about the value of applying scaffolds. For example, a variety of barriers exist—such as low skill levels in decoding, comprehension, writing, math fluency, speaking, and lack of confidence. Thoughtful scaffolds planned proactively through the UDL lens will provide access, so students will meet with personal success toward mastery. Scaffolds allow for all students to enter the lesson and increase their personal abilities from the point they’re at. Teachers must show students what is expected by sharing learning target and CT Core Standard (from module 2) and guide students to increase their personal ability levels. Allow time for participants to connect and share specific experiences.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Source:  https://www.engageny.org/sites/default/files/resource/attachments/scaffolding_student_needs.pdf. Meeting Students Needs Through</a:t>
            </a:r>
            <a:r>
              <a:rPr lang="en-US" altLang="en-US" baseline="0" dirty="0" smtClean="0"/>
              <a:t> Scaffolding, </a:t>
            </a:r>
            <a:r>
              <a:rPr lang="en-US" altLang="en-US" dirty="0" smtClean="0"/>
              <a:t>Expeditionary Learning</a:t>
            </a:r>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98F1C69-761A-4DE9-816E-490A06CD8FE6}" type="slidenum">
              <a:rPr lang="en-US" altLang="en-US" sz="1200">
                <a:solidFill>
                  <a:prstClr val="black"/>
                </a:solidFill>
              </a:rPr>
              <a:pPr eaLnBrk="1" hangingPunct="1"/>
              <a:t>18</a:t>
            </a:fld>
            <a:endParaRPr lang="en-US" altLang="en-US" sz="1200" dirty="0">
              <a:solidFill>
                <a:prstClr val="black"/>
              </a:solidFill>
            </a:endParaRPr>
          </a:p>
        </p:txBody>
      </p:sp>
    </p:spTree>
    <p:extLst>
      <p:ext uri="{BB962C8B-B14F-4D97-AF65-F5344CB8AC3E}">
        <p14:creationId xmlns:p14="http://schemas.microsoft.com/office/powerpoint/2010/main" val="2544221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Review</a:t>
            </a:r>
            <a:r>
              <a:rPr lang="en-US" altLang="en-US" baseline="0" dirty="0" smtClean="0"/>
              <a:t> front-end and back-end scaffolds as they appear in this math lesson. Review the skills all students need to master this learning target: Namely, they need to be fluent with adding and subtracting whole numbers—and they need an understanding of place value as well as the need to be organized to add and subtract multi-digit whole numbers. Review the examples of some scaffolds that can take place—have participants share any other ideas they may have. </a:t>
            </a:r>
            <a:endParaRPr lang="en-US" altLang="en-US" dirty="0" smtClean="0"/>
          </a:p>
          <a:p>
            <a:r>
              <a:rPr lang="en-US" altLang="en-US" dirty="0" smtClean="0"/>
              <a:t>Source: http://ctcorestandards.org/?page_id=795</a:t>
            </a:r>
          </a:p>
          <a:p>
            <a:r>
              <a:rPr lang="en-US" altLang="en-US" dirty="0" smtClean="0"/>
              <a:t>Discuss the value of applying scaffolds across content areas.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AC48E47-EDB2-4D20-AA0D-CBEECD326194}" type="slidenum">
              <a:rPr lang="en-US" altLang="en-US" sz="1200">
                <a:solidFill>
                  <a:prstClr val="black"/>
                </a:solidFill>
              </a:rPr>
              <a:pPr eaLnBrk="1" hangingPunct="1"/>
              <a:t>19</a:t>
            </a:fld>
            <a:endParaRPr lang="en-US" altLang="en-US" sz="1200" dirty="0">
              <a:solidFill>
                <a:prstClr val="black"/>
              </a:solidFill>
            </a:endParaRPr>
          </a:p>
        </p:txBody>
      </p:sp>
    </p:spTree>
    <p:extLst>
      <p:ext uri="{BB962C8B-B14F-4D97-AF65-F5344CB8AC3E}">
        <p14:creationId xmlns:p14="http://schemas.microsoft.com/office/powerpoint/2010/main" val="2584050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These are the big questions that are the underpinning for today’s UDL session.   We are building upon</a:t>
            </a:r>
            <a:r>
              <a:rPr lang="en-US" altLang="en-US" baseline="0" dirty="0" smtClean="0"/>
              <a:t> our understanding of UDL and scaffolding our instructional design so we will create rigorous learning environments where all students may access high expectations. </a:t>
            </a:r>
            <a:endParaRPr lang="en-US" altLang="en-US" dirty="0" smtClean="0"/>
          </a:p>
        </p:txBody>
      </p:sp>
      <p:sp>
        <p:nvSpPr>
          <p:cNvPr id="419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69F2D8E-BC7C-4F78-892A-EBA6134AA128}" type="slidenum">
              <a:rPr lang="en-US" altLang="en-US" sz="1200"/>
              <a:pPr eaLnBrk="1" hangingPunct="1"/>
              <a:t>2</a:t>
            </a:fld>
            <a:endParaRPr lang="en-US" altLang="en-US" sz="1200" dirty="0"/>
          </a:p>
        </p:txBody>
      </p:sp>
    </p:spTree>
    <p:extLst>
      <p:ext uri="{BB962C8B-B14F-4D97-AF65-F5344CB8AC3E}">
        <p14:creationId xmlns:p14="http://schemas.microsoft.com/office/powerpoint/2010/main" val="3208662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41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Review</a:t>
            </a:r>
            <a:r>
              <a:rPr lang="en-US" altLang="en-US" baseline="0" dirty="0" smtClean="0"/>
              <a:t> this example of front-end and back-end scaffolds in action for English Language Arts. Identify the skills all students will need to accomplish this learning target: Namely, ability to identify themes and text-based evidence to support their theme. In addition, students will need to synthesize the text evidence to support their thinking. Also, students will need to apply appropriate mechanics of standard English and organization of their ideas into paragraphs.</a:t>
            </a:r>
            <a:endParaRPr lang="en-US" altLang="en-US" dirty="0" smtClean="0"/>
          </a:p>
          <a:p>
            <a:r>
              <a:rPr lang="en-US" altLang="en-US" dirty="0" smtClean="0"/>
              <a:t>Writing</a:t>
            </a:r>
            <a:r>
              <a:rPr lang="en-US" altLang="en-US" baseline="0" dirty="0" smtClean="0"/>
              <a:t> Evidence-Based Claims. Retrieved from http://odelleducation.com/wp-content/uploads/2012/08/Writing-EBC-Handout-Jobs.pdf </a:t>
            </a:r>
          </a:p>
          <a:p>
            <a:r>
              <a:rPr lang="en-US" altLang="en-US" dirty="0" smtClean="0"/>
              <a:t>Overarching goal is to make learners as independent as possible.</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658FAD7-8B4B-4A27-99E8-B57B45CA0BC1}" type="slidenum">
              <a:rPr lang="en-US" altLang="en-US" sz="1200">
                <a:solidFill>
                  <a:prstClr val="black"/>
                </a:solidFill>
              </a:rPr>
              <a:pPr eaLnBrk="1" hangingPunct="1"/>
              <a:t>20</a:t>
            </a:fld>
            <a:endParaRPr lang="en-US" altLang="en-US" sz="1200" dirty="0">
              <a:solidFill>
                <a:prstClr val="black"/>
              </a:solidFill>
            </a:endParaRPr>
          </a:p>
        </p:txBody>
      </p:sp>
    </p:spTree>
    <p:extLst>
      <p:ext uri="{BB962C8B-B14F-4D97-AF65-F5344CB8AC3E}">
        <p14:creationId xmlns:p14="http://schemas.microsoft.com/office/powerpoint/2010/main" val="4278307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Read</a:t>
            </a:r>
            <a:r>
              <a:rPr lang="en-US" altLang="en-US" baseline="0" dirty="0" smtClean="0"/>
              <a:t> instructions for Activity 4.  Allow 30 minutes for this activity</a:t>
            </a:r>
          </a:p>
          <a:p>
            <a:pPr eaLnBrk="1" hangingPunct="1">
              <a:spcBef>
                <a:spcPct val="0"/>
              </a:spcBef>
            </a:pPr>
            <a:r>
              <a:rPr lang="en-US" altLang="en-US" baseline="0" dirty="0" smtClean="0"/>
              <a:t>Meeting Students’ Needs Through Scaffolding. Retrieved from https://www.engageny.org/sites/default/files/resource/attachments/scaffolding_student_needs.pdf</a:t>
            </a:r>
            <a:endParaRPr lang="en-US" altLang="en-US" dirty="0" smtClean="0"/>
          </a:p>
        </p:txBody>
      </p:sp>
      <p:sp>
        <p:nvSpPr>
          <p:cNvPr id="716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A0B33C1-A00F-4B35-88C6-5108226A7D7A}" type="slidenum">
              <a:rPr lang="en-US" altLang="en-US" sz="1200">
                <a:solidFill>
                  <a:prstClr val="black"/>
                </a:solidFill>
              </a:rPr>
              <a:pPr eaLnBrk="1" hangingPunct="1"/>
              <a:t>21</a:t>
            </a:fld>
            <a:endParaRPr lang="en-US" altLang="en-US" sz="1200" dirty="0">
              <a:solidFill>
                <a:prstClr val="black"/>
              </a:solidFill>
            </a:endParaRPr>
          </a:p>
        </p:txBody>
      </p:sp>
    </p:spTree>
    <p:extLst>
      <p:ext uri="{BB962C8B-B14F-4D97-AF65-F5344CB8AC3E}">
        <p14:creationId xmlns:p14="http://schemas.microsoft.com/office/powerpoint/2010/main" val="3571215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Participants have 60 minutes for lunch. Remind them to be back on time as we will begin promptly.</a:t>
            </a:r>
          </a:p>
        </p:txBody>
      </p:sp>
      <p:sp>
        <p:nvSpPr>
          <p:cNvPr id="84995" name="Date Placeholder 4"/>
          <p:cNvSpPr>
            <a:spLocks noGrp="1"/>
          </p:cNvSpPr>
          <p:nvPr>
            <p:ph type="dt" sz="quarter"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183BC0B-1E73-4858-8C1D-FA7BF04A8F01}" type="datetime1">
              <a:rPr lang="en-US" altLang="en-US" sz="1200">
                <a:solidFill>
                  <a:prstClr val="black"/>
                </a:solidFill>
                <a:latin typeface="Arial" panose="020B0604020202020204" pitchFamily="34" charset="0"/>
              </a:rPr>
              <a:pPr eaLnBrk="1" hangingPunct="1"/>
              <a:t>10/6/2015</a:t>
            </a:fld>
            <a:endParaRPr lang="en-US" altLang="en-US" sz="1200" dirty="0">
              <a:solidFill>
                <a:prstClr val="black"/>
              </a:solidFill>
              <a:latin typeface="Arial" panose="020B0604020202020204" pitchFamily="34" charset="0"/>
            </a:endParaRPr>
          </a:p>
        </p:txBody>
      </p:sp>
      <p:sp>
        <p:nvSpPr>
          <p:cNvPr id="84996" name="Slide Number Placeholder 6"/>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A6C3A54-5505-45E4-87BF-7528F085F12B}" type="slidenum">
              <a:rPr lang="en-US" altLang="en-US" sz="1200">
                <a:solidFill>
                  <a:prstClr val="black"/>
                </a:solidFill>
              </a:rPr>
              <a:pPr eaLnBrk="1" hangingPunct="1"/>
              <a:t>22</a:t>
            </a:fld>
            <a:endParaRPr lang="en-US" altLang="en-US" sz="1200" dirty="0">
              <a:solidFill>
                <a:prstClr val="black"/>
              </a:solidFill>
            </a:endParaRPr>
          </a:p>
        </p:txBody>
      </p:sp>
    </p:spTree>
    <p:extLst>
      <p:ext uri="{BB962C8B-B14F-4D97-AF65-F5344CB8AC3E}">
        <p14:creationId xmlns:p14="http://schemas.microsoft.com/office/powerpoint/2010/main" val="1414217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Part 2: Attributes,</a:t>
            </a:r>
            <a:r>
              <a:rPr lang="en-US" baseline="0" dirty="0" smtClean="0">
                <a:ea typeface="+mn-ea"/>
                <a:cs typeface="+mn-cs"/>
              </a:rPr>
              <a:t> Examples, and Applications of Formative Assessments </a:t>
            </a:r>
            <a:endParaRPr lang="en-US" dirty="0">
              <a:ea typeface="+mn-ea"/>
              <a:cs typeface="+mn-cs"/>
            </a:endParaRPr>
          </a:p>
        </p:txBody>
      </p:sp>
      <p:sp>
        <p:nvSpPr>
          <p:cNvPr id="798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5B2DF09-B3A1-4196-9E7B-6E5879052E3A}" type="slidenum">
              <a:rPr lang="en-US" altLang="en-US" sz="1200"/>
              <a:pPr eaLnBrk="1" hangingPunct="1"/>
              <a:t>23</a:t>
            </a:fld>
            <a:endParaRPr lang="en-US" altLang="en-US" sz="1200" dirty="0"/>
          </a:p>
        </p:txBody>
      </p:sp>
    </p:spTree>
    <p:extLst>
      <p:ext uri="{BB962C8B-B14F-4D97-AF65-F5344CB8AC3E}">
        <p14:creationId xmlns:p14="http://schemas.microsoft.com/office/powerpoint/2010/main" val="2245689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Formative</a:t>
            </a:r>
            <a:r>
              <a:rPr lang="en-US" altLang="en-US" baseline="0" dirty="0" smtClean="0"/>
              <a:t> Assessment is a deliberate process used by teachers and students during instruction to provide actionable feedback. Teachers use the information gleaned from students’ performance to adjust ongoing teaching and learning strategies.</a:t>
            </a:r>
          </a:p>
          <a:p>
            <a:r>
              <a:rPr lang="en-US" altLang="en-US" baseline="0" dirty="0" smtClean="0"/>
              <a:t>Four Attributes in a Formative Assessment cycle:</a:t>
            </a:r>
          </a:p>
          <a:p>
            <a:r>
              <a:rPr lang="en-US" altLang="en-US" baseline="0" dirty="0" smtClean="0"/>
              <a:t>Clarify intended learning: stated learning goals-big ideas and concepts that are transferrable to the CT Core Standards.</a:t>
            </a:r>
          </a:p>
          <a:p>
            <a:r>
              <a:rPr lang="en-US" altLang="en-US" baseline="0" dirty="0" smtClean="0"/>
              <a:t>Elicit Evidence: determines where students are along their progress and performance toward intended learning.</a:t>
            </a:r>
          </a:p>
          <a:p>
            <a:r>
              <a:rPr lang="en-US" altLang="en-US" baseline="0" dirty="0" smtClean="0"/>
              <a:t>Interpret evidence: collect data/student samples in connection to learning goals to determine students’ progress. Teachers and students can analyze evidence of learning to inform future instruction and learning.  </a:t>
            </a:r>
          </a:p>
          <a:p>
            <a:r>
              <a:rPr lang="en-US" altLang="en-US" baseline="0" dirty="0" smtClean="0"/>
              <a:t>Emphasize that this Formative Assessment process provides actionable feedback to allow students to take an active role in their learning process—and allows teachers with the evidence they need to plan and structure meaningful learning experiences. </a:t>
            </a:r>
          </a:p>
          <a:p>
            <a:r>
              <a:rPr lang="en-US" altLang="en-US" baseline="0" dirty="0" smtClean="0"/>
              <a:t>Have participants take a minute to connect this Formative Assessment process with the Four Components of a UDL Curriculum. Discuss in table groups and whole group.</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B52854D-1581-47D2-B06F-09488798B2DE}" type="slidenum">
              <a:rPr lang="en-US" altLang="en-US" sz="1200">
                <a:solidFill>
                  <a:prstClr val="black"/>
                </a:solidFill>
              </a:rPr>
              <a:pPr eaLnBrk="1" hangingPunct="1"/>
              <a:t>24</a:t>
            </a:fld>
            <a:endParaRPr lang="en-US" altLang="en-US" sz="1200" dirty="0">
              <a:solidFill>
                <a:prstClr val="black"/>
              </a:solidFill>
            </a:endParaRPr>
          </a:p>
        </p:txBody>
      </p:sp>
    </p:spTree>
    <p:extLst>
      <p:ext uri="{BB962C8B-B14F-4D97-AF65-F5344CB8AC3E}">
        <p14:creationId xmlns:p14="http://schemas.microsoft.com/office/powerpoint/2010/main" val="3061021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Formative assessment video: https://www.teachingchannel.org/videos/formative-assessment-example-ela-sbac</a:t>
            </a:r>
          </a:p>
          <a:p>
            <a:pPr eaLnBrk="1" hangingPunct="1">
              <a:spcBef>
                <a:spcPct val="0"/>
              </a:spcBef>
            </a:pPr>
            <a:r>
              <a:rPr lang="en-US" altLang="en-US" dirty="0" smtClean="0"/>
              <a:t>Allow 20-30 minutes for this activity</a:t>
            </a:r>
          </a:p>
        </p:txBody>
      </p:sp>
      <p:sp>
        <p:nvSpPr>
          <p:cNvPr id="798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21C26CF-4631-411C-90E1-EF6F8A46BB7B}" type="slidenum">
              <a:rPr lang="en-US" altLang="en-US" sz="1200">
                <a:solidFill>
                  <a:prstClr val="black"/>
                </a:solidFill>
              </a:rPr>
              <a:pPr eaLnBrk="1" hangingPunct="1"/>
              <a:t>25</a:t>
            </a:fld>
            <a:endParaRPr lang="en-US" altLang="en-US" sz="1200" dirty="0">
              <a:solidFill>
                <a:prstClr val="black"/>
              </a:solidFill>
            </a:endParaRPr>
          </a:p>
        </p:txBody>
      </p:sp>
    </p:spTree>
    <p:extLst>
      <p:ext uri="{BB962C8B-B14F-4D97-AF65-F5344CB8AC3E}">
        <p14:creationId xmlns:p14="http://schemas.microsoft.com/office/powerpoint/2010/main" val="4151270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cap="none" normalizeH="0" baseline="0" dirty="0" smtClean="0">
                <a:ln>
                  <a:noFill/>
                </a:ln>
                <a:solidFill>
                  <a:srgbClr val="000000"/>
                </a:solidFill>
                <a:effectLst/>
                <a:latin typeface="+mn-lt"/>
                <a:ea typeface="MS PGothic" panose="020B0600070205080204" pitchFamily="34" charset="-128"/>
                <a:cs typeface="Times New Roman" panose="02020603050405020304" pitchFamily="18" charset="0"/>
              </a:rPr>
              <a:t>Tools for Formative Assessment: Techniques to Check for Understanding—Processing Activities. </a:t>
            </a:r>
            <a:r>
              <a:rPr kumimoji="0" lang="en-US" altLang="en-US" sz="1200" b="0" i="0" u="none" strike="noStrike" cap="none" normalizeH="0" baseline="0" dirty="0" smtClean="0">
                <a:ln>
                  <a:noFill/>
                </a:ln>
                <a:solidFill>
                  <a:srgbClr val="000000"/>
                </a:solidFill>
                <a:effectLst/>
                <a:latin typeface="+mn-lt"/>
                <a:ea typeface="MS PGothic" panose="020B0600070205080204" pitchFamily="34" charset="-128"/>
                <a:cs typeface="Times New Roman" panose="02020603050405020304" pitchFamily="18" charset="0"/>
              </a:rPr>
              <a:t>Retrieved from </a:t>
            </a:r>
            <a:r>
              <a:rPr lang="en-US" sz="1200" u="sng" kern="1200" dirty="0" smtClean="0">
                <a:solidFill>
                  <a:schemeClr val="tx1"/>
                </a:solidFill>
                <a:effectLst/>
                <a:latin typeface="+mn-lt"/>
                <a:ea typeface="MS PGothic" panose="020B0600070205080204" pitchFamily="34" charset="-128"/>
                <a:cs typeface="ＭＳ Ｐゴシック" charset="0"/>
                <a:hlinkClick r:id="rId3"/>
              </a:rPr>
              <a:t>http://www.levy.k12.fl.us/instruction/Instructional_Tools/60FormativeAssessment.pdf</a:t>
            </a:r>
            <a:endParaRPr lang="en-US" sz="1200" u="sng" kern="1200" dirty="0" smtClean="0">
              <a:solidFill>
                <a:schemeClr val="tx1"/>
              </a:solidFill>
              <a:effectLst/>
              <a:latin typeface="+mn-lt"/>
              <a:ea typeface="MS PGothic" panose="020B0600070205080204" pitchFamily="34" charset="-128"/>
              <a:cs typeface="ＭＳ Ｐゴシック" charset="0"/>
            </a:endParaRPr>
          </a:p>
          <a:p>
            <a:pPr eaLnBrk="1" hangingPunct="1">
              <a:spcBef>
                <a:spcPct val="0"/>
              </a:spcBef>
            </a:pPr>
            <a:endParaRPr lang="en-US" altLang="en-US" dirty="0" smtClean="0"/>
          </a:p>
          <a:p>
            <a:pPr eaLnBrk="1" hangingPunct="1">
              <a:spcBef>
                <a:spcPct val="0"/>
              </a:spcBef>
            </a:pPr>
            <a:r>
              <a:rPr lang="en-US" altLang="en-US" dirty="0" smtClean="0"/>
              <a:t>Allow Allow 20 minutes for this activity—engage participants in table group</a:t>
            </a:r>
            <a:r>
              <a:rPr lang="en-US" altLang="en-US" baseline="0" dirty="0" smtClean="0"/>
              <a:t> and whole group shares</a:t>
            </a:r>
            <a:endParaRPr lang="en-US" altLang="en-US" dirty="0" smtClean="0"/>
          </a:p>
        </p:txBody>
      </p:sp>
      <p:sp>
        <p:nvSpPr>
          <p:cNvPr id="819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A982EA0-749D-4035-B079-BB4AFBC2D6FF}" type="slidenum">
              <a:rPr lang="en-US" altLang="en-US" sz="1200">
                <a:solidFill>
                  <a:prstClr val="black"/>
                </a:solidFill>
              </a:rPr>
              <a:pPr eaLnBrk="1" hangingPunct="1"/>
              <a:t>26</a:t>
            </a:fld>
            <a:endParaRPr lang="en-US" altLang="en-US" sz="1200" dirty="0">
              <a:solidFill>
                <a:prstClr val="black"/>
              </a:solidFill>
            </a:endParaRPr>
          </a:p>
        </p:txBody>
      </p:sp>
    </p:spTree>
    <p:extLst>
      <p:ext uri="{BB962C8B-B14F-4D97-AF65-F5344CB8AC3E}">
        <p14:creationId xmlns:p14="http://schemas.microsoft.com/office/powerpoint/2010/main" val="945585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Participants will be provided</a:t>
            </a:r>
            <a:r>
              <a:rPr lang="en-US" altLang="en-US" baseline="0" dirty="0" smtClean="0"/>
              <a:t> with a </a:t>
            </a:r>
            <a:r>
              <a:rPr lang="en-US" altLang="en-US" dirty="0" smtClean="0"/>
              <a:t>variety of content area lesson plans to choose from.</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066034F-B6BA-45DA-BA1A-7646C6F70A86}" type="slidenum">
              <a:rPr lang="en-US" altLang="en-US" sz="1200">
                <a:solidFill>
                  <a:prstClr val="black"/>
                </a:solidFill>
              </a:rPr>
              <a:pPr eaLnBrk="1" hangingPunct="1"/>
              <a:t>27</a:t>
            </a:fld>
            <a:endParaRPr lang="en-US" altLang="en-US" sz="1200" dirty="0">
              <a:solidFill>
                <a:prstClr val="black"/>
              </a:solidFill>
            </a:endParaRPr>
          </a:p>
        </p:txBody>
      </p:sp>
    </p:spTree>
    <p:extLst>
      <p:ext uri="{BB962C8B-B14F-4D97-AF65-F5344CB8AC3E}">
        <p14:creationId xmlns:p14="http://schemas.microsoft.com/office/powerpoint/2010/main" val="1108331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Explain</a:t>
            </a:r>
            <a:r>
              <a:rPr lang="en-US" altLang="en-US" baseline="0" dirty="0" smtClean="0"/>
              <a:t> the instructions for Activity 7. Allow 20 minutes for this activity—Be sure to have participants make the connections between instructional decisions, scaffolding, and watering up the curriculum. </a:t>
            </a:r>
            <a:r>
              <a:rPr lang="en-US" altLang="en-US" sz="1200" kern="1200" baseline="0" dirty="0" smtClean="0">
                <a:solidFill>
                  <a:schemeClr val="tx1"/>
                </a:solidFill>
                <a:effectLst/>
                <a:latin typeface="+mn-lt"/>
                <a:ea typeface="MS PGothic" panose="020B0600070205080204" pitchFamily="34" charset="-128"/>
              </a:rPr>
              <a:t>R</a:t>
            </a:r>
            <a:r>
              <a:rPr lang="en-US" sz="1200" kern="1200" dirty="0" smtClean="0">
                <a:solidFill>
                  <a:schemeClr val="tx1"/>
                </a:solidFill>
                <a:effectLst/>
                <a:latin typeface="+mn-lt"/>
                <a:ea typeface="MS PGothic" panose="020B0600070205080204" pitchFamily="34" charset="-128"/>
                <a:cs typeface="ＭＳ Ｐゴシック" charset="0"/>
              </a:rPr>
              <a:t>eference page 8 of the Participant Guide so participants can recall goals of watering up</a:t>
            </a:r>
            <a:endParaRPr lang="en-US" altLang="en-US" dirty="0" smtClean="0"/>
          </a:p>
        </p:txBody>
      </p:sp>
      <p:sp>
        <p:nvSpPr>
          <p:cNvPr id="839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FB1DD00-83F9-4C56-B08B-390ED58E7FAA}" type="slidenum">
              <a:rPr lang="en-US" altLang="en-US" sz="1200">
                <a:solidFill>
                  <a:prstClr val="black"/>
                </a:solidFill>
              </a:rPr>
              <a:pPr eaLnBrk="1" hangingPunct="1"/>
              <a:t>28</a:t>
            </a:fld>
            <a:endParaRPr lang="en-US" altLang="en-US" sz="1200" dirty="0">
              <a:solidFill>
                <a:prstClr val="black"/>
              </a:solidFill>
            </a:endParaRPr>
          </a:p>
        </p:txBody>
      </p:sp>
    </p:spTree>
    <p:extLst>
      <p:ext uri="{BB962C8B-B14F-4D97-AF65-F5344CB8AC3E}">
        <p14:creationId xmlns:p14="http://schemas.microsoft.com/office/powerpoint/2010/main" val="1387647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Part 3: Making Effective</a:t>
            </a:r>
            <a:r>
              <a:rPr lang="en-US" baseline="0" dirty="0" smtClean="0">
                <a:ea typeface="+mn-ea"/>
                <a:cs typeface="+mn-cs"/>
              </a:rPr>
              <a:t> Instructional Decisions</a:t>
            </a:r>
            <a:endParaRPr lang="en-US" dirty="0">
              <a:ea typeface="+mn-ea"/>
              <a:cs typeface="+mn-cs"/>
            </a:endParaRPr>
          </a:p>
        </p:txBody>
      </p:sp>
      <p:sp>
        <p:nvSpPr>
          <p:cNvPr id="860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39B698C-578E-4351-A5B9-5663236D8F14}" type="slidenum">
              <a:rPr lang="en-US" altLang="en-US" sz="1200">
                <a:solidFill>
                  <a:prstClr val="black"/>
                </a:solidFill>
              </a:rPr>
              <a:pPr eaLnBrk="1" hangingPunct="1"/>
              <a:t>29</a:t>
            </a:fld>
            <a:endParaRPr lang="en-US" altLang="en-US" sz="1200" dirty="0">
              <a:solidFill>
                <a:prstClr val="black"/>
              </a:solidFill>
            </a:endParaRPr>
          </a:p>
        </p:txBody>
      </p:sp>
    </p:spTree>
    <p:extLst>
      <p:ext uri="{BB962C8B-B14F-4D97-AF65-F5344CB8AC3E}">
        <p14:creationId xmlns:p14="http://schemas.microsoft.com/office/powerpoint/2010/main" val="3806698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Presenter shares the points on the slide.</a:t>
            </a:r>
          </a:p>
        </p:txBody>
      </p:sp>
      <p:sp>
        <p:nvSpPr>
          <p:cNvPr id="44035" name="Date Placeholder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FFD2165-9B2D-4A1E-865C-A65F73DEB5EA}" type="datetime1">
              <a:rPr lang="en-US" altLang="en-US" sz="1200">
                <a:latin typeface="Arial" panose="020B0604020202020204" pitchFamily="34" charset="0"/>
              </a:rPr>
              <a:pPr eaLnBrk="1" hangingPunct="1"/>
              <a:t>10/6/2015</a:t>
            </a:fld>
            <a:endParaRPr lang="en-US" altLang="en-US" sz="1200" dirty="0">
              <a:latin typeface="Arial" panose="020B0604020202020204" pitchFamily="34" charset="0"/>
            </a:endParaRPr>
          </a:p>
        </p:txBody>
      </p:sp>
      <p:sp>
        <p:nvSpPr>
          <p:cNvPr id="44036"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BCED889-9008-41E7-BF35-894E2054E68E}" type="slidenum">
              <a:rPr lang="en-US" altLang="en-US" sz="1200"/>
              <a:pPr eaLnBrk="1" hangingPunct="1"/>
              <a:t>3</a:t>
            </a:fld>
            <a:endParaRPr lang="en-US" altLang="en-US" sz="1200" dirty="0"/>
          </a:p>
        </p:txBody>
      </p:sp>
    </p:spTree>
    <p:extLst>
      <p:ext uri="{BB962C8B-B14F-4D97-AF65-F5344CB8AC3E}">
        <p14:creationId xmlns:p14="http://schemas.microsoft.com/office/powerpoint/2010/main" val="1488207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anose="020B0600070205080204" pitchFamily="34" charset="-128"/>
                <a:cs typeface="ＭＳ Ｐゴシック" charset="0"/>
              </a:rPr>
              <a:t>It must be emphasized that all three tiers are a part of a comprehensive educational system involving scientific, research-based, core, general education practices and interventions with supports from a wide range of support services personnel. In particular, the tiers should not be viewed as categorical placements or as “gates” to special education. When interventions are designed to meet specific students’ needs, implemented with fidelity and there are data demonstrating students’ progress, then most students should not require special education services. </a:t>
            </a:r>
            <a:r>
              <a:rPr lang="en-US" sz="1200" kern="1200" dirty="0" err="1" smtClean="0">
                <a:solidFill>
                  <a:schemeClr val="tx1"/>
                </a:solidFill>
                <a:effectLst/>
                <a:latin typeface="+mn-lt"/>
                <a:ea typeface="MS PGothic" panose="020B0600070205080204" pitchFamily="34" charset="-128"/>
                <a:cs typeface="ＭＳ Ｐゴシック" charset="0"/>
              </a:rPr>
              <a:t>UDL</a:t>
            </a:r>
            <a:r>
              <a:rPr lang="en-US" sz="1200" kern="1200" dirty="0" smtClean="0">
                <a:solidFill>
                  <a:schemeClr val="tx1"/>
                </a:solidFill>
                <a:effectLst/>
                <a:latin typeface="+mn-lt"/>
                <a:ea typeface="MS PGothic" panose="020B0600070205080204" pitchFamily="34" charset="-128"/>
                <a:cs typeface="ＭＳ Ｐゴシック" charset="0"/>
              </a:rPr>
              <a:t> and progress monitoring when implemented effectively provide a means for all students to access curriculum and for teachers to ensure student understanding. </a:t>
            </a:r>
          </a:p>
          <a:p>
            <a:endParaRPr lang="en-US" altLang="en-US" sz="1200" kern="1200" dirty="0" smtClean="0">
              <a:solidFill>
                <a:schemeClr val="tx1"/>
              </a:solidFill>
              <a:effectLst/>
              <a:latin typeface="+mn-lt"/>
              <a:ea typeface="MS PGothic" panose="020B0600070205080204" pitchFamily="34" charset="-128"/>
            </a:endParaRP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86F924C-A9DE-4DA7-97A7-9CDFCDC1550F}" type="slidenum">
              <a:rPr lang="en-US" altLang="en-US" sz="1200">
                <a:solidFill>
                  <a:prstClr val="black"/>
                </a:solidFill>
              </a:rPr>
              <a:pPr eaLnBrk="1" hangingPunct="1"/>
              <a:t>30</a:t>
            </a:fld>
            <a:endParaRPr lang="en-US" altLang="en-US" sz="1200" dirty="0">
              <a:solidFill>
                <a:prstClr val="black"/>
              </a:solidFill>
            </a:endParaRPr>
          </a:p>
        </p:txBody>
      </p:sp>
    </p:spTree>
    <p:extLst>
      <p:ext uri="{BB962C8B-B14F-4D97-AF65-F5344CB8AC3E}">
        <p14:creationId xmlns:p14="http://schemas.microsoft.com/office/powerpoint/2010/main" val="181573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Emphasize that</a:t>
            </a:r>
            <a:r>
              <a:rPr lang="en-US" altLang="en-US" baseline="0" dirty="0" smtClean="0"/>
              <a:t> </a:t>
            </a:r>
            <a:r>
              <a:rPr lang="en-US" altLang="en-US" dirty="0" smtClean="0"/>
              <a:t>the process of effective instruction begins with a deep knowledge of the needs of the variable learners and the content we are to teach.</a:t>
            </a:r>
          </a:p>
          <a:p>
            <a:r>
              <a:rPr lang="en-US" altLang="en-US" dirty="0" smtClean="0"/>
              <a:t>Plan with intention, flexibility, and reflection to keep the cycle of learning connected to students and to meaningful learning experiences. </a:t>
            </a:r>
          </a:p>
          <a:p>
            <a:r>
              <a:rPr lang="en-US" altLang="en-US" dirty="0" smtClean="0"/>
              <a:t>Make time for participants to analyze, connect, and share their thinking around this process—turn and talk and then whole-group share.</a:t>
            </a:r>
          </a:p>
          <a:p>
            <a:r>
              <a:rPr lang="en-US" sz="1200" kern="1200" dirty="0" smtClean="0">
                <a:solidFill>
                  <a:schemeClr val="tx1"/>
                </a:solidFill>
                <a:effectLst/>
                <a:latin typeface="+mn-lt"/>
                <a:ea typeface="MS PGothic" panose="020B0600070205080204" pitchFamily="34" charset="-128"/>
                <a:cs typeface="ＭＳ Ｐゴシック" charset="0"/>
              </a:rPr>
              <a:t>Know your students: For </a:t>
            </a:r>
            <a:r>
              <a:rPr lang="en-US" sz="1200" kern="1200" dirty="0" err="1" smtClean="0">
                <a:solidFill>
                  <a:schemeClr val="tx1"/>
                </a:solidFill>
                <a:effectLst/>
                <a:latin typeface="+mn-lt"/>
                <a:ea typeface="MS PGothic" panose="020B0600070205080204" pitchFamily="34" charset="-128"/>
                <a:cs typeface="ＭＳ Ｐゴシック" charset="0"/>
              </a:rPr>
              <a:t>SwD</a:t>
            </a:r>
            <a:r>
              <a:rPr lang="en-US" sz="1200" kern="1200" dirty="0" smtClean="0">
                <a:solidFill>
                  <a:schemeClr val="tx1"/>
                </a:solidFill>
                <a:effectLst/>
                <a:latin typeface="+mn-lt"/>
                <a:ea typeface="MS PGothic" panose="020B0600070205080204" pitchFamily="34" charset="-128"/>
                <a:cs typeface="ＭＳ Ｐゴシック" charset="0"/>
              </a:rPr>
              <a:t>, understand their present level of performance indicated on page 4 and 5 of the </a:t>
            </a:r>
            <a:r>
              <a:rPr lang="en-US" sz="1200" kern="1200" dirty="0" err="1" smtClean="0">
                <a:solidFill>
                  <a:schemeClr val="tx1"/>
                </a:solidFill>
                <a:effectLst/>
                <a:latin typeface="+mn-lt"/>
                <a:ea typeface="MS PGothic" panose="020B0600070205080204" pitchFamily="34" charset="-128"/>
                <a:cs typeface="ＭＳ Ｐゴシック" charset="0"/>
              </a:rPr>
              <a:t>IEP</a:t>
            </a:r>
            <a:r>
              <a:rPr lang="en-US" sz="1200" kern="1200" dirty="0" smtClean="0">
                <a:solidFill>
                  <a:schemeClr val="tx1"/>
                </a:solidFill>
                <a:effectLst/>
                <a:latin typeface="+mn-lt"/>
                <a:ea typeface="MS PGothic" panose="020B0600070205080204" pitchFamily="34" charset="-128"/>
                <a:cs typeface="ＭＳ Ｐゴシック" charset="0"/>
              </a:rPr>
              <a:t>. </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076B0B8-BB79-4710-A381-FDF45838020A}" type="slidenum">
              <a:rPr lang="en-US" altLang="en-US" sz="1200">
                <a:solidFill>
                  <a:prstClr val="black"/>
                </a:solidFill>
              </a:rPr>
              <a:pPr eaLnBrk="1" hangingPunct="1"/>
              <a:t>31</a:t>
            </a:fld>
            <a:endParaRPr lang="en-US" altLang="en-US" sz="1200" dirty="0">
              <a:solidFill>
                <a:prstClr val="black"/>
              </a:solidFill>
            </a:endParaRPr>
          </a:p>
        </p:txBody>
      </p:sp>
    </p:spTree>
    <p:extLst>
      <p:ext uri="{BB962C8B-B14F-4D97-AF65-F5344CB8AC3E}">
        <p14:creationId xmlns:p14="http://schemas.microsoft.com/office/powerpoint/2010/main" val="3794139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Allow 20 minutes for this activity. Read the instructions for Activity 8.  </a:t>
            </a:r>
          </a:p>
        </p:txBody>
      </p:sp>
      <p:sp>
        <p:nvSpPr>
          <p:cNvPr id="983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21AAD01-A585-4DB6-8EAC-968B435736A6}" type="slidenum">
              <a:rPr lang="en-US" altLang="en-US" sz="1200"/>
              <a:pPr eaLnBrk="1" hangingPunct="1"/>
              <a:t>32</a:t>
            </a:fld>
            <a:endParaRPr lang="en-US" altLang="en-US" sz="1200" dirty="0"/>
          </a:p>
        </p:txBody>
      </p:sp>
    </p:spTree>
    <p:extLst>
      <p:ext uri="{BB962C8B-B14F-4D97-AF65-F5344CB8AC3E}">
        <p14:creationId xmlns:p14="http://schemas.microsoft.com/office/powerpoint/2010/main" val="2840925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xfrm>
            <a:off x="952500" y="854075"/>
            <a:ext cx="5118100" cy="3838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0" name="Notes Placeholder 2"/>
          <p:cNvSpPr>
            <a:spLocks noGrp="1"/>
          </p:cNvSpPr>
          <p:nvPr>
            <p:ph type="body" idx="1"/>
          </p:nvPr>
        </p:nvSpPr>
        <p:spPr bwMode="auto">
          <a:xfrm>
            <a:off x="701675" y="5176838"/>
            <a:ext cx="5619750" cy="36655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break should be 10 minutes. Remind participants to try to be timely in their return. </a:t>
            </a:r>
          </a:p>
        </p:txBody>
      </p:sp>
      <p:sp>
        <p:nvSpPr>
          <p:cNvPr id="68611" name="Date Placeholder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1B4415-1295-4E40-856C-4EC0E5CAB1EF}" type="datetime1">
              <a:rPr lang="en-US" altLang="en-US" sz="1200">
                <a:solidFill>
                  <a:prstClr val="black"/>
                </a:solidFill>
                <a:latin typeface="Arial" panose="020B0604020202020204" pitchFamily="34" charset="0"/>
              </a:rPr>
              <a:pPr eaLnBrk="1" hangingPunct="1"/>
              <a:t>10/6/2015</a:t>
            </a:fld>
            <a:endParaRPr lang="en-US" altLang="en-US" sz="1200" dirty="0">
              <a:solidFill>
                <a:prstClr val="black"/>
              </a:solidFill>
              <a:latin typeface="Arial" panose="020B0604020202020204" pitchFamily="34" charset="0"/>
            </a:endParaRPr>
          </a:p>
        </p:txBody>
      </p:sp>
      <p:sp>
        <p:nvSpPr>
          <p:cNvPr id="68612"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1F26DB7-15AD-43C4-8040-EA9EAAFB5700}" type="slidenum">
              <a:rPr lang="en-US" altLang="en-US" sz="1200">
                <a:solidFill>
                  <a:prstClr val="black"/>
                </a:solidFill>
              </a:rPr>
              <a:pPr eaLnBrk="1" hangingPunct="1"/>
              <a:t>33</a:t>
            </a:fld>
            <a:endParaRPr lang="en-US" altLang="en-US" sz="1200" dirty="0">
              <a:solidFill>
                <a:prstClr val="black"/>
              </a:solidFill>
            </a:endParaRPr>
          </a:p>
        </p:txBody>
      </p:sp>
    </p:spTree>
    <p:extLst>
      <p:ext uri="{BB962C8B-B14F-4D97-AF65-F5344CB8AC3E}">
        <p14:creationId xmlns:p14="http://schemas.microsoft.com/office/powerpoint/2010/main" val="2478733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i="1" kern="1200" dirty="0" smtClean="0">
                <a:solidFill>
                  <a:schemeClr val="tx1"/>
                </a:solidFill>
                <a:effectLst/>
                <a:latin typeface="+mn-lt"/>
                <a:ea typeface="MS PGothic" panose="020B0600070205080204" pitchFamily="34" charset="-128"/>
                <a:cs typeface="ＭＳ Ｐゴシック" charset="0"/>
              </a:rPr>
              <a:t>Checking for Understanding: Key Assessment for Learning Techniques</a:t>
            </a:r>
            <a:r>
              <a:rPr lang="en-US" sz="1200" kern="1200" dirty="0" smtClean="0">
                <a:solidFill>
                  <a:schemeClr val="tx1"/>
                </a:solidFill>
                <a:effectLst/>
                <a:latin typeface="+mn-lt"/>
                <a:ea typeface="MS PGothic" panose="020B0600070205080204" pitchFamily="34" charset="-128"/>
                <a:cs typeface="ＭＳ Ｐゴシック" charset="0"/>
              </a:rPr>
              <a:t> handout. Retrieved from </a:t>
            </a:r>
            <a:r>
              <a:rPr lang="en-US" sz="1200" u="none" strike="noStrike" kern="1200" dirty="0" smtClean="0">
                <a:solidFill>
                  <a:schemeClr val="tx1"/>
                </a:solidFill>
                <a:effectLst/>
                <a:latin typeface="+mn-lt"/>
                <a:ea typeface="MS PGothic" panose="020B0600070205080204" pitchFamily="34" charset="-128"/>
                <a:cs typeface="ＭＳ Ｐゴシック" charset="0"/>
                <a:hlinkClick r:id="rId3"/>
              </a:rPr>
              <a:t>https://www.engageny.org/sites/default/files/resource/attachments/checking-for-understanding-techniques.pdf</a:t>
            </a:r>
            <a:r>
              <a:rPr lang="en-US" sz="1200" kern="1200" dirty="0" smtClean="0">
                <a:solidFill>
                  <a:schemeClr val="tx1"/>
                </a:solidFill>
                <a:effectLst/>
                <a:latin typeface="+mn-lt"/>
                <a:ea typeface="MS PGothic" panose="020B0600070205080204" pitchFamily="34" charset="-128"/>
                <a:cs typeface="ＭＳ Ｐゴシック" charset="0"/>
              </a:rPr>
              <a:t> </a:t>
            </a:r>
          </a:p>
          <a:p>
            <a:pPr eaLnBrk="1" hangingPunct="1">
              <a:spcBef>
                <a:spcPct val="0"/>
              </a:spcBef>
            </a:pPr>
            <a:endParaRPr lang="en-US" altLang="en-US" dirty="0" smtClean="0"/>
          </a:p>
          <a:p>
            <a:pPr eaLnBrk="1" hangingPunct="1">
              <a:spcBef>
                <a:spcPct val="0"/>
              </a:spcBef>
            </a:pPr>
            <a:r>
              <a:rPr lang="en-US" altLang="en-US" dirty="0" smtClean="0"/>
              <a:t>Allow 15</a:t>
            </a:r>
            <a:r>
              <a:rPr lang="en-US" altLang="en-US" baseline="0" dirty="0" smtClean="0"/>
              <a:t> minutes for this activity</a:t>
            </a:r>
            <a:endParaRPr lang="en-US" altLang="en-US" dirty="0" smtClean="0"/>
          </a:p>
        </p:txBody>
      </p:sp>
      <p:sp>
        <p:nvSpPr>
          <p:cNvPr id="942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139A750-A418-435D-AD1A-834130E7D368}" type="slidenum">
              <a:rPr lang="en-US" altLang="en-US" sz="1200">
                <a:solidFill>
                  <a:prstClr val="black"/>
                </a:solidFill>
              </a:rPr>
              <a:pPr eaLnBrk="1" hangingPunct="1"/>
              <a:t>34</a:t>
            </a:fld>
            <a:endParaRPr lang="en-US" altLang="en-US" sz="1200" dirty="0">
              <a:solidFill>
                <a:prstClr val="black"/>
              </a:solidFill>
            </a:endParaRPr>
          </a:p>
        </p:txBody>
      </p:sp>
    </p:spTree>
    <p:extLst>
      <p:ext uri="{BB962C8B-B14F-4D97-AF65-F5344CB8AC3E}">
        <p14:creationId xmlns:p14="http://schemas.microsoft.com/office/powerpoint/2010/main" val="686880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10 minutes to allow participants to connect to the</a:t>
            </a:r>
            <a:r>
              <a:rPr lang="en-US" baseline="0" dirty="0" smtClean="0"/>
              <a:t> value of assessment. </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35</a:t>
            </a:fld>
            <a:endParaRPr lang="en-US" altLang="en-US" dirty="0"/>
          </a:p>
        </p:txBody>
      </p:sp>
    </p:spTree>
    <p:extLst>
      <p:ext uri="{BB962C8B-B14F-4D97-AF65-F5344CB8AC3E}">
        <p14:creationId xmlns:p14="http://schemas.microsoft.com/office/powerpoint/2010/main" val="3716397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 5 minute discussion on bringing</a:t>
            </a:r>
            <a:r>
              <a:rPr lang="en-US" baseline="0" dirty="0" smtClean="0"/>
              <a:t> it all together.  Decide if you would like table groups to discuss or if you would like to share as a whole group. </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36</a:t>
            </a:fld>
            <a:endParaRPr lang="en-US" altLang="en-US" dirty="0"/>
          </a:p>
        </p:txBody>
      </p:sp>
    </p:spTree>
    <p:extLst>
      <p:ext uri="{BB962C8B-B14F-4D97-AF65-F5344CB8AC3E}">
        <p14:creationId xmlns:p14="http://schemas.microsoft.com/office/powerpoint/2010/main" val="3270577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Part 4: Reflection, Next Steps,</a:t>
            </a:r>
            <a:r>
              <a:rPr lang="en-US" baseline="0" dirty="0" smtClean="0">
                <a:ea typeface="+mn-ea"/>
                <a:cs typeface="+mn-cs"/>
              </a:rPr>
              <a:t> &amp; Session Evaluation</a:t>
            </a:r>
            <a:r>
              <a:rPr lang="en-US" dirty="0" smtClean="0">
                <a:ea typeface="+mn-ea"/>
                <a:cs typeface="+mn-cs"/>
              </a:rPr>
              <a:t> </a:t>
            </a:r>
          </a:p>
        </p:txBody>
      </p:sp>
      <p:sp>
        <p:nvSpPr>
          <p:cNvPr id="1044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71568D5-0C79-49BE-8246-6FF4F7809974}" type="slidenum">
              <a:rPr lang="en-US" altLang="en-US" sz="1200">
                <a:solidFill>
                  <a:prstClr val="black"/>
                </a:solidFill>
              </a:rPr>
              <a:pPr eaLnBrk="1" hangingPunct="1"/>
              <a:t>37</a:t>
            </a:fld>
            <a:endParaRPr lang="en-US" altLang="en-US" sz="1200" dirty="0">
              <a:solidFill>
                <a:prstClr val="black"/>
              </a:solidFill>
            </a:endParaRPr>
          </a:p>
        </p:txBody>
      </p:sp>
    </p:spTree>
    <p:extLst>
      <p:ext uri="{BB962C8B-B14F-4D97-AF65-F5344CB8AC3E}">
        <p14:creationId xmlns:p14="http://schemas.microsoft.com/office/powerpoint/2010/main" val="2477431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Emphasize the belief that beginning collaborations with “the why” sets the tone and intentions for creating a shared vision in creating meaningful learning environments.  Sharing perspectives and knowledge of students and best practices as a combined effort creates powerful practice.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FE89A99-FD68-4BFB-A9ED-7E81AF46FEA0}" type="slidenum">
              <a:rPr lang="en-US" altLang="en-US" sz="1200">
                <a:solidFill>
                  <a:prstClr val="black"/>
                </a:solidFill>
              </a:rPr>
              <a:pPr eaLnBrk="1" hangingPunct="1"/>
              <a:t>38</a:t>
            </a:fld>
            <a:endParaRPr lang="en-US" altLang="en-US" sz="1200" dirty="0">
              <a:solidFill>
                <a:prstClr val="black"/>
              </a:solidFill>
            </a:endParaRPr>
          </a:p>
        </p:txBody>
      </p:sp>
    </p:spTree>
    <p:extLst>
      <p:ext uri="{BB962C8B-B14F-4D97-AF65-F5344CB8AC3E}">
        <p14:creationId xmlns:p14="http://schemas.microsoft.com/office/powerpoint/2010/main" val="2645039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05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Discuss the first line as the ideal way to collaborate and create positive efforts and experiences. Missing components will most likely lead to fragmented collaborations. Have participants turn and talk for one minute about their connections and thoughts on the value of this chart to spark effective collaborations in their schools.</a:t>
            </a:r>
          </a:p>
          <a:p>
            <a:r>
              <a:rPr lang="en-US" sz="1200" kern="1200" dirty="0" smtClean="0">
                <a:solidFill>
                  <a:schemeClr val="tx1"/>
                </a:solidFill>
                <a:effectLst/>
                <a:latin typeface="+mn-lt"/>
                <a:ea typeface="MS PGothic" panose="020B0600070205080204" pitchFamily="34" charset="-128"/>
                <a:cs typeface="ＭＳ Ｐゴシック" charset="0"/>
              </a:rPr>
              <a:t>RISConnections Newsletter. (2014, September 15). Model for managing complex change (from Knoster, T., 1991). </a:t>
            </a:r>
            <a:r>
              <a:rPr lang="en-US" sz="1200" i="1" kern="1200" dirty="0" smtClean="0">
                <a:solidFill>
                  <a:schemeClr val="tx1"/>
                </a:solidFill>
                <a:effectLst/>
                <a:latin typeface="+mn-lt"/>
                <a:ea typeface="MS PGothic" panose="020B0600070205080204" pitchFamily="34" charset="-128"/>
                <a:cs typeface="ＭＳ Ｐゴシック" charset="0"/>
              </a:rPr>
              <a:t>RISConnections, 2</a:t>
            </a:r>
            <a:r>
              <a:rPr lang="en-US" sz="1200" kern="1200" dirty="0" smtClean="0">
                <a:solidFill>
                  <a:schemeClr val="tx1"/>
                </a:solidFill>
                <a:effectLst/>
                <a:latin typeface="+mn-lt"/>
                <a:ea typeface="MS PGothic" panose="020B0600070205080204" pitchFamily="34" charset="-128"/>
                <a:cs typeface="ＭＳ Ｐゴシック" charset="0"/>
              </a:rPr>
              <a:t>(1), 3. Retrieved from </a:t>
            </a:r>
            <a:r>
              <a:rPr lang="en-US" sz="1200" u="sng" kern="1200" dirty="0" smtClean="0">
                <a:solidFill>
                  <a:schemeClr val="tx1"/>
                </a:solidFill>
                <a:effectLst/>
                <a:latin typeface="+mn-lt"/>
                <a:ea typeface="MS PGothic" panose="020B0600070205080204" pitchFamily="34" charset="-128"/>
                <a:cs typeface="ＭＳ Ｐゴシック" charset="0"/>
                <a:hlinkClick r:id="rId3"/>
              </a:rPr>
              <a:t>http://www.reinventingschools.org/wp-content/uploads/2014/09/RISConnections-9-15-14.pdf</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CFC64DE-3031-47BD-BD62-F8C9241E38A5}" type="slidenum">
              <a:rPr lang="en-US" altLang="en-US" sz="1200"/>
              <a:pPr eaLnBrk="1" hangingPunct="1"/>
              <a:t>39</a:t>
            </a:fld>
            <a:endParaRPr lang="en-US" altLang="en-US" sz="1200" dirty="0"/>
          </a:p>
        </p:txBody>
      </p:sp>
    </p:spTree>
    <p:extLst>
      <p:ext uri="{BB962C8B-B14F-4D97-AF65-F5344CB8AC3E}">
        <p14:creationId xmlns:p14="http://schemas.microsoft.com/office/powerpoint/2010/main" val="185469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Point out to participants that this module is composed of 4 parts and an introduction. </a:t>
            </a:r>
          </a:p>
        </p:txBody>
      </p:sp>
      <p:sp>
        <p:nvSpPr>
          <p:cNvPr id="460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9A30F72-0770-48C5-8458-E64AD1FC4EB1}" type="slidenum">
              <a:rPr lang="en-US" altLang="en-US" sz="1200"/>
              <a:pPr eaLnBrk="1" hangingPunct="1"/>
              <a:t>4</a:t>
            </a:fld>
            <a:endParaRPr lang="en-US" altLang="en-US" sz="1200" dirty="0"/>
          </a:p>
        </p:txBody>
      </p:sp>
    </p:spTree>
    <p:extLst>
      <p:ext uri="{BB962C8B-B14F-4D97-AF65-F5344CB8AC3E}">
        <p14:creationId xmlns:p14="http://schemas.microsoft.com/office/powerpoint/2010/main" val="363746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46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Allow 20 minutes for this </a:t>
            </a:r>
            <a:r>
              <a:rPr lang="en-US" altLang="en-US" smtClean="0"/>
              <a:t>activity.  For </a:t>
            </a:r>
            <a:r>
              <a:rPr lang="en-US" altLang="en-US" dirty="0" smtClean="0"/>
              <a:t>Reflections and Next Steps, participants who came as teams must be seated with each other. </a:t>
            </a:r>
          </a:p>
          <a:p>
            <a:pPr eaLnBrk="1" hangingPunct="1">
              <a:spcBef>
                <a:spcPct val="0"/>
              </a:spcBef>
            </a:pPr>
            <a:endParaRPr lang="en-US" altLang="en-US" b="1" dirty="0" smtClean="0"/>
          </a:p>
          <a:p>
            <a:pPr eaLnBrk="1" hangingPunct="1">
              <a:spcBef>
                <a:spcPct val="0"/>
              </a:spcBef>
            </a:pPr>
            <a:endParaRPr lang="en-US" altLang="en-US" dirty="0" smtClean="0"/>
          </a:p>
        </p:txBody>
      </p:sp>
      <p:sp>
        <p:nvSpPr>
          <p:cNvPr id="1146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4581750-DBFB-48F4-BC75-17FCB10C205A}" type="slidenum">
              <a:rPr lang="en-US" altLang="en-US" sz="1200">
                <a:solidFill>
                  <a:prstClr val="black"/>
                </a:solidFill>
              </a:rPr>
              <a:pPr eaLnBrk="1" hangingPunct="1"/>
              <a:t>40</a:t>
            </a:fld>
            <a:endParaRPr lang="en-US" altLang="en-US" sz="1200" dirty="0">
              <a:solidFill>
                <a:prstClr val="black"/>
              </a:solidFill>
            </a:endParaRPr>
          </a:p>
        </p:txBody>
      </p:sp>
    </p:spTree>
    <p:extLst>
      <p:ext uri="{BB962C8B-B14F-4D97-AF65-F5344CB8AC3E}">
        <p14:creationId xmlns:p14="http://schemas.microsoft.com/office/powerpoint/2010/main" val="3729789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a visual of the Shared Vision</a:t>
            </a:r>
            <a:r>
              <a:rPr lang="en-US" altLang="en-US" baseline="0" dirty="0" smtClean="0"/>
              <a:t> O</a:t>
            </a:r>
            <a:r>
              <a:rPr lang="en-US" altLang="en-US" dirty="0" smtClean="0"/>
              <a:t>rganizer in the Participant Guide.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1BBBE6A-2CFE-4D58-B6F9-086E26F394AB}" type="slidenum">
              <a:rPr lang="en-US" altLang="en-US" sz="1200">
                <a:solidFill>
                  <a:prstClr val="black"/>
                </a:solidFill>
              </a:rPr>
              <a:pPr eaLnBrk="1" hangingPunct="1"/>
              <a:t>41</a:t>
            </a:fld>
            <a:endParaRPr lang="en-US" altLang="en-US" sz="1200" dirty="0">
              <a:solidFill>
                <a:prstClr val="black"/>
              </a:solidFill>
            </a:endParaRPr>
          </a:p>
        </p:txBody>
      </p:sp>
    </p:spTree>
    <p:extLst>
      <p:ext uri="{BB962C8B-B14F-4D97-AF65-F5344CB8AC3E}">
        <p14:creationId xmlns:p14="http://schemas.microsoft.com/office/powerpoint/2010/main" val="12229484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42</a:t>
            </a:fld>
            <a:endParaRPr lang="en-US" altLang="en-US" dirty="0"/>
          </a:p>
        </p:txBody>
      </p:sp>
    </p:spTree>
    <p:extLst>
      <p:ext uri="{BB962C8B-B14F-4D97-AF65-F5344CB8AC3E}">
        <p14:creationId xmlns:p14="http://schemas.microsoft.com/office/powerpoint/2010/main" val="34501593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these resource</a:t>
            </a:r>
            <a:r>
              <a:rPr lang="en-US" baseline="0" dirty="0" smtClean="0"/>
              <a:t>s with participants—Emphasize the tools provided at these sites all support the natural instructional and assessment process teachers need to address learner variability in all classrooms. </a:t>
            </a:r>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43</a:t>
            </a:fld>
            <a:endParaRPr lang="en-US" altLang="en-US" dirty="0"/>
          </a:p>
        </p:txBody>
      </p:sp>
    </p:spTree>
    <p:extLst>
      <p:ext uri="{BB962C8B-B14F-4D97-AF65-F5344CB8AC3E}">
        <p14:creationId xmlns:p14="http://schemas.microsoft.com/office/powerpoint/2010/main" val="444925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57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100" dirty="0" smtClean="0"/>
              <a:t>Remind participants to complete the online Session Evaluation. The survey is located here: </a:t>
            </a:r>
            <a:r>
              <a:rPr lang="en-US" sz="1200" u="sng" kern="1200" dirty="0" smtClean="0">
                <a:solidFill>
                  <a:schemeClr val="tx1"/>
                </a:solidFill>
                <a:effectLst/>
                <a:latin typeface="+mn-lt"/>
                <a:ea typeface="MS PGothic" panose="020B0600070205080204" pitchFamily="34" charset="-128"/>
                <a:cs typeface="ＭＳ Ｐゴシック" charset="0"/>
                <a:hlinkClick r:id="rId3"/>
              </a:rPr>
              <a:t>http://surveys.pcgus.com/s3/CT-Module-3-SwD</a:t>
            </a:r>
            <a:endParaRPr lang="en-US" sz="1200" kern="1200" dirty="0" smtClean="0">
              <a:solidFill>
                <a:schemeClr val="tx1"/>
              </a:solidFill>
              <a:effectLst/>
              <a:latin typeface="+mn-lt"/>
              <a:ea typeface="MS PGothic" panose="020B0600070205080204" pitchFamily="34" charset="-128"/>
              <a:cs typeface="ＭＳ Ｐゴシック" charset="0"/>
            </a:endParaRPr>
          </a:p>
          <a:p>
            <a:pPr eaLnBrk="1" hangingPunct="1">
              <a:spcBef>
                <a:spcPct val="0"/>
              </a:spcBef>
            </a:pPr>
            <a:r>
              <a:rPr lang="en-US" altLang="en-US" sz="1100" dirty="0" smtClean="0"/>
              <a:t> Ask for further thoughts, questions.</a:t>
            </a:r>
          </a:p>
        </p:txBody>
      </p:sp>
      <p:sp>
        <p:nvSpPr>
          <p:cNvPr id="1157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2C2A15A-8635-4443-9507-6F28EA1DF05C}" type="slidenum">
              <a:rPr lang="en-US" altLang="en-US" sz="1200"/>
              <a:pPr eaLnBrk="1" hangingPunct="1"/>
              <a:t>44</a:t>
            </a:fld>
            <a:endParaRPr lang="en-US" altLang="en-US" sz="1200" dirty="0"/>
          </a:p>
        </p:txBody>
      </p:sp>
    </p:spTree>
    <p:extLst>
      <p:ext uri="{BB962C8B-B14F-4D97-AF65-F5344CB8AC3E}">
        <p14:creationId xmlns:p14="http://schemas.microsoft.com/office/powerpoint/2010/main" val="31629524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77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77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6D46C83-83C7-4F80-805E-78A6EC6A103C}" type="slidenum">
              <a:rPr lang="en-US" altLang="en-US" sz="1200"/>
              <a:pPr eaLnBrk="1" hangingPunct="1"/>
              <a:t>45</a:t>
            </a:fld>
            <a:endParaRPr lang="en-US" altLang="en-US" sz="1200" dirty="0"/>
          </a:p>
        </p:txBody>
      </p:sp>
    </p:spTree>
    <p:extLst>
      <p:ext uri="{BB962C8B-B14F-4D97-AF65-F5344CB8AC3E}">
        <p14:creationId xmlns:p14="http://schemas.microsoft.com/office/powerpoint/2010/main" val="372972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Introductory Activity—Allow</a:t>
            </a:r>
            <a:r>
              <a:rPr lang="en-US" baseline="0" dirty="0" smtClean="0"/>
              <a:t> 15-20 minutes for this activity.</a:t>
            </a:r>
            <a:endParaRPr lang="en-US" dirty="0"/>
          </a:p>
        </p:txBody>
      </p:sp>
      <p:sp>
        <p:nvSpPr>
          <p:cNvPr id="4" name="Slide Number Placeholder 3"/>
          <p:cNvSpPr>
            <a:spLocks noGrp="1"/>
          </p:cNvSpPr>
          <p:nvPr>
            <p:ph type="sldNum" sz="quarter" idx="10"/>
          </p:nvPr>
        </p:nvSpPr>
        <p:spPr/>
        <p:txBody>
          <a:bodyPr/>
          <a:lstStyle/>
          <a:p>
            <a:fld id="{FEEE2995-8A9F-472B-8F75-E7088880FE68}" type="slidenum">
              <a:rPr lang="en-US" altLang="en-US" smtClean="0">
                <a:solidFill>
                  <a:prstClr val="black"/>
                </a:solidFill>
              </a:rPr>
              <a:pPr/>
              <a:t>5</a:t>
            </a:fld>
            <a:endParaRPr lang="en-US" altLang="en-US" dirty="0">
              <a:solidFill>
                <a:prstClr val="black"/>
              </a:solidFill>
            </a:endParaRPr>
          </a:p>
        </p:txBody>
      </p:sp>
    </p:spTree>
    <p:extLst>
      <p:ext uri="{BB962C8B-B14F-4D97-AF65-F5344CB8AC3E}">
        <p14:creationId xmlns:p14="http://schemas.microsoft.com/office/powerpoint/2010/main" val="4266341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Part 1: Four Components of</a:t>
            </a:r>
            <a:r>
              <a:rPr lang="en-US" baseline="0" dirty="0" smtClean="0">
                <a:ea typeface="+mn-ea"/>
                <a:cs typeface="+mn-cs"/>
              </a:rPr>
              <a:t> Curriculum Design in the UDL Classroom</a:t>
            </a:r>
            <a:endParaRPr lang="en-US" dirty="0">
              <a:ea typeface="+mn-ea"/>
              <a:cs typeface="+mn-cs"/>
            </a:endParaRPr>
          </a:p>
        </p:txBody>
      </p:sp>
      <p:sp>
        <p:nvSpPr>
          <p:cNvPr id="491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3F5A96B-B2EC-4B25-B1A5-5187961F767A}" type="slidenum">
              <a:rPr lang="en-US" altLang="en-US" sz="1200"/>
              <a:pPr eaLnBrk="1" hangingPunct="1"/>
              <a:t>6</a:t>
            </a:fld>
            <a:endParaRPr lang="en-US" altLang="en-US" sz="1200" dirty="0"/>
          </a:p>
        </p:txBody>
      </p:sp>
    </p:spTree>
    <p:extLst>
      <p:ext uri="{BB962C8B-B14F-4D97-AF65-F5344CB8AC3E}">
        <p14:creationId xmlns:p14="http://schemas.microsoft.com/office/powerpoint/2010/main" val="2681862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Connect and review the UDL</a:t>
            </a:r>
            <a:r>
              <a:rPr lang="en-US" altLang="en-US" baseline="0" dirty="0" smtClean="0"/>
              <a:t> framework</a:t>
            </a:r>
            <a:r>
              <a:rPr lang="en-US" altLang="en-US" dirty="0" smtClean="0"/>
              <a:t> from modules 1 and 2 to provide the context of applying UDL Principles and Guidelines throughout today’s session. Encourage participants to make connections to previous module work.  Ask them to consider how they have applied UDL so far since attending modules</a:t>
            </a:r>
            <a:r>
              <a:rPr lang="en-US" altLang="en-US" baseline="0" dirty="0" smtClean="0"/>
              <a:t> 1 and 2.  Allow a few minutes to share connections and specific experiences to UDL and their classrooms.</a:t>
            </a:r>
          </a:p>
          <a:p>
            <a:r>
              <a:rPr lang="en-US" sz="1200" kern="1200" dirty="0" smtClean="0">
                <a:solidFill>
                  <a:schemeClr val="tx1"/>
                </a:solidFill>
                <a:effectLst/>
                <a:latin typeface="+mn-lt"/>
                <a:ea typeface="MS PGothic" panose="020B0600070205080204" pitchFamily="34" charset="-128"/>
                <a:cs typeface="ＭＳ Ｐゴシック" charset="0"/>
              </a:rPr>
              <a:t>Consider referencing the chart on page 10 of the Participant Guide. </a:t>
            </a:r>
            <a:endParaRPr lang="en-US" altLang="en-US" baseline="0" dirty="0" smtClean="0"/>
          </a:p>
          <a:p>
            <a:r>
              <a:rPr lang="en-US" altLang="en-US" baseline="0" dirty="0" smtClean="0"/>
              <a:t>Transition discussion to next slide—which will delve deeper into the comprehensive components of applying UDL.</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13579D3-5ED5-4EC8-9209-6DF1F0A985AA}" type="slidenum">
              <a:rPr lang="en-US" altLang="en-US" sz="1200"/>
              <a:pPr eaLnBrk="1" hangingPunct="1"/>
              <a:t>7</a:t>
            </a:fld>
            <a:endParaRPr lang="en-US" altLang="en-US" sz="1200" dirty="0"/>
          </a:p>
        </p:txBody>
      </p:sp>
    </p:spTree>
    <p:extLst>
      <p:ext uri="{BB962C8B-B14F-4D97-AF65-F5344CB8AC3E}">
        <p14:creationId xmlns:p14="http://schemas.microsoft.com/office/powerpoint/2010/main" val="85333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anose="020B0600070205080204" pitchFamily="34" charset="-128"/>
                <a:cs typeface="ＭＳ Ｐゴシック" charset="0"/>
              </a:rPr>
              <a:t>Emphasize that within</a:t>
            </a:r>
            <a:r>
              <a:rPr lang="en-US" sz="1200" kern="1200" baseline="0" dirty="0" smtClean="0">
                <a:solidFill>
                  <a:schemeClr val="tx1"/>
                </a:solidFill>
                <a:effectLst/>
                <a:latin typeface="+mn-lt"/>
                <a:ea typeface="MS PGothic" panose="020B0600070205080204" pitchFamily="34" charset="-128"/>
                <a:cs typeface="ＭＳ Ｐゴシック" charset="0"/>
              </a:rPr>
              <a:t> a UDL framework, the curriculum is defined as rigorous or successful when it provides genuine learning opportunities for everyone. It is responsive and flexible to adjust to the needs and interests of all learners. This definition is broader than traditional definitions which treat curriculum as a sequence of content and materials that must be implemented in a certain way. Adopting an understanding of curriculum through the UDL lens places the learner at the center of the learning process rather than a text book or packaged set of materials and content elements.  </a:t>
            </a:r>
          </a:p>
          <a:p>
            <a:r>
              <a:rPr lang="en-US" sz="1200" kern="1200" baseline="0" dirty="0" smtClean="0">
                <a:solidFill>
                  <a:schemeClr val="tx1"/>
                </a:solidFill>
                <a:effectLst/>
                <a:latin typeface="+mn-lt"/>
                <a:ea typeface="MS PGothic" panose="020B0600070205080204" pitchFamily="34" charset="-128"/>
                <a:cs typeface="ＭＳ Ｐゴシック" charset="0"/>
              </a:rPr>
              <a:t>In addition, emphasize the connection between this view of curriculum as student-centered with the process of formative assessment where again the students’ connections, performance, and understandings are at the center of the teaching and learning process. </a:t>
            </a:r>
            <a:endParaRPr lang="en-US" dirty="0" smtClean="0">
              <a:effectLst/>
            </a:endParaRP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9971590-7581-43B3-B0E6-09A1B0C91209}" type="slidenum">
              <a:rPr lang="en-US" altLang="en-US" sz="1200"/>
              <a:pPr eaLnBrk="1" hangingPunct="1"/>
              <a:t>8</a:t>
            </a:fld>
            <a:endParaRPr lang="en-US" altLang="en-US" sz="1200" dirty="0"/>
          </a:p>
        </p:txBody>
      </p:sp>
    </p:spTree>
    <p:extLst>
      <p:ext uri="{BB962C8B-B14F-4D97-AF65-F5344CB8AC3E}">
        <p14:creationId xmlns:p14="http://schemas.microsoft.com/office/powerpoint/2010/main" val="638148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Allow 30 minutes for this activity.</a:t>
            </a:r>
          </a:p>
          <a:p>
            <a:pPr eaLnBrk="1" hangingPunct="1">
              <a:spcBef>
                <a:spcPct val="0"/>
              </a:spcBef>
            </a:pPr>
            <a:r>
              <a:rPr lang="en-US" altLang="en-US" dirty="0" smtClean="0"/>
              <a:t>Following the activity, have</a:t>
            </a:r>
            <a:r>
              <a:rPr lang="en-US" altLang="en-US" baseline="0" dirty="0" smtClean="0"/>
              <a:t> participants share as a whole group to emphasize how a deeper understanding of curriculum places teachers in control of what happens in their classrooms. This activity should set the stage for teachers to begin to connect to the value and urgency of making meaningful instructional decisions each day.</a:t>
            </a:r>
            <a:endParaRPr lang="en-US" altLang="en-US" dirty="0" smtClean="0"/>
          </a:p>
        </p:txBody>
      </p:sp>
      <p:sp>
        <p:nvSpPr>
          <p:cNvPr id="552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FAC43E8-A6C7-4763-AAF5-B77AB5788A1D}" type="slidenum">
              <a:rPr lang="en-US" altLang="en-US" sz="1200">
                <a:solidFill>
                  <a:prstClr val="black"/>
                </a:solidFill>
              </a:rPr>
              <a:pPr eaLnBrk="1" hangingPunct="1"/>
              <a:t>9</a:t>
            </a:fld>
            <a:endParaRPr lang="en-US" altLang="en-US" sz="1200" dirty="0">
              <a:solidFill>
                <a:prstClr val="black"/>
              </a:solidFill>
            </a:endParaRPr>
          </a:p>
        </p:txBody>
      </p:sp>
    </p:spTree>
    <p:extLst>
      <p:ext uri="{BB962C8B-B14F-4D97-AF65-F5344CB8AC3E}">
        <p14:creationId xmlns:p14="http://schemas.microsoft.com/office/powerpoint/2010/main" val="2146350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1360032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t> </a:t>
            </a:r>
          </a:p>
        </p:txBody>
      </p:sp>
      <p:sp>
        <p:nvSpPr>
          <p:cNvPr id="6" name="Slide Number Placeholder 5"/>
          <p:cNvSpPr>
            <a:spLocks noGrp="1"/>
          </p:cNvSpPr>
          <p:nvPr>
            <p:ph type="sldNum" sz="quarter" idx="11"/>
          </p:nvPr>
        </p:nvSpPr>
        <p:spPr/>
        <p:txBody>
          <a:bodyPr/>
          <a:lstStyle>
            <a:lvl1pPr>
              <a:defRPr/>
            </a:lvl1pPr>
          </a:lstStyle>
          <a:p>
            <a:fld id="{FD0E3CF6-A90B-4172-B950-64BF39675228}" type="slidenum">
              <a:rPr lang="en-US" altLang="en-US"/>
              <a:pPr/>
              <a:t>‹#›</a:t>
            </a:fld>
            <a:endParaRPr lang="en-US" altLang="en-US" dirty="0"/>
          </a:p>
        </p:txBody>
      </p:sp>
    </p:spTree>
    <p:extLst>
      <p:ext uri="{BB962C8B-B14F-4D97-AF65-F5344CB8AC3E}">
        <p14:creationId xmlns:p14="http://schemas.microsoft.com/office/powerpoint/2010/main" val="853853992"/>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18891896"/>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0870728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612553880"/>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661487533"/>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576603553"/>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230690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8414375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5387012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675149834"/>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6334949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t> </a:t>
            </a:r>
          </a:p>
        </p:txBody>
      </p:sp>
      <p:sp>
        <p:nvSpPr>
          <p:cNvPr id="16" name="Slide Number Placeholder 5"/>
          <p:cNvSpPr>
            <a:spLocks noGrp="1"/>
          </p:cNvSpPr>
          <p:nvPr>
            <p:ph type="sldNum" sz="quarter" idx="18"/>
          </p:nvPr>
        </p:nvSpPr>
        <p:spPr/>
        <p:txBody>
          <a:bodyPr/>
          <a:lstStyle>
            <a:lvl1pPr>
              <a:defRPr/>
            </a:lvl1pPr>
          </a:lstStyle>
          <a:p>
            <a:fld id="{7A8A297D-D4F2-47D4-8C24-6053A40077FC}" type="slidenum">
              <a:rPr lang="en-US" altLang="en-US"/>
              <a:pPr/>
              <a:t>‹#›</a:t>
            </a:fld>
            <a:endParaRPr lang="en-US" altLang="en-US" dirty="0"/>
          </a:p>
        </p:txBody>
      </p:sp>
    </p:spTree>
    <p:extLst>
      <p:ext uri="{BB962C8B-B14F-4D97-AF65-F5344CB8AC3E}">
        <p14:creationId xmlns:p14="http://schemas.microsoft.com/office/powerpoint/2010/main" val="13532494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176157560"/>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18122319"/>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63607537"/>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931554770"/>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211802873"/>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91651701"/>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18259078"/>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261039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8225613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1801984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F1652CD5-8774-452B-BD38-096355055CB0}" type="slidenum">
              <a:rPr lang="en-US" altLang="en-US"/>
              <a:pPr/>
              <a:t>‹#›</a:t>
            </a:fld>
            <a:endParaRPr lang="en-US" altLang="en-US" dirty="0"/>
          </a:p>
        </p:txBody>
      </p:sp>
    </p:spTree>
    <p:extLst>
      <p:ext uri="{BB962C8B-B14F-4D97-AF65-F5344CB8AC3E}">
        <p14:creationId xmlns:p14="http://schemas.microsoft.com/office/powerpoint/2010/main" val="11066295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71445382"/>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68147960"/>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118917728"/>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00011319"/>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906666417"/>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4304629"/>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21990966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97880958"/>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1300459"/>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902461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63264363"/>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16315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51533114"/>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10696960"/>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912767822"/>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72185370"/>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29993139"/>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62547301"/>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80303086"/>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243656026"/>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997311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7"/>
          <p:cNvSpPr>
            <a:spLocks noGrp="1"/>
          </p:cNvSpPr>
          <p:nvPr>
            <p:ph type="ftr" sz="quarter" idx="11"/>
          </p:nvPr>
        </p:nvSpPr>
        <p:spPr/>
        <p:txBody>
          <a:bodyPr/>
          <a:lstStyle>
            <a:lvl1pPr algn="ctr">
              <a:defRPr sz="1200">
                <a:solidFill>
                  <a:schemeClr val="tx1">
                    <a:tint val="75000"/>
                  </a:schemeClr>
                </a:solidFill>
              </a:defRPr>
            </a:lvl1pPr>
          </a:lstStyle>
          <a:p>
            <a:pPr>
              <a:defRPr/>
            </a:pPr>
            <a:r>
              <a:rPr lang="en-US" dirty="0"/>
              <a:t> </a:t>
            </a:r>
          </a:p>
        </p:txBody>
      </p:sp>
      <p:sp>
        <p:nvSpPr>
          <p:cNvPr id="5" name="Slide Number Placeholder 18"/>
          <p:cNvSpPr>
            <a:spLocks noGrp="1"/>
          </p:cNvSpPr>
          <p:nvPr>
            <p:ph type="sldNum" sz="quarter" idx="12"/>
          </p:nvPr>
        </p:nvSpPr>
        <p:spPr/>
        <p:txBody>
          <a:bodyPr/>
          <a:lstStyle>
            <a:lvl1pPr>
              <a:defRPr>
                <a:solidFill>
                  <a:srgbClr val="7F7F7F"/>
                </a:solidFill>
              </a:defRPr>
            </a:lvl1pPr>
          </a:lstStyle>
          <a:p>
            <a:fld id="{ADB05808-595C-4C56-BC7B-2071B0A39925}" type="slidenum">
              <a:rPr lang="en-US" altLang="en-US"/>
              <a:pPr/>
              <a:t>‹#›</a:t>
            </a:fld>
            <a:endParaRPr lang="en-US" altLang="en-US" dirty="0"/>
          </a:p>
        </p:txBody>
      </p:sp>
    </p:spTree>
    <p:extLst>
      <p:ext uri="{BB962C8B-B14F-4D97-AF65-F5344CB8AC3E}">
        <p14:creationId xmlns:p14="http://schemas.microsoft.com/office/powerpoint/2010/main" val="2079639025"/>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90530259"/>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2312567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595511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3906439"/>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43319838"/>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25193470"/>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44500085"/>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42051042"/>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35632888"/>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283231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3888" y="658813"/>
            <a:ext cx="2209800"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userDrawn="1"/>
        </p:nvCxnSpPr>
        <p:spPr bwMode="auto">
          <a:xfrm>
            <a:off x="0" y="3889375"/>
            <a:ext cx="9144000" cy="0"/>
          </a:xfrm>
          <a:prstGeom prst="line">
            <a:avLst/>
          </a:prstGeom>
          <a:noFill/>
          <a:ln w="508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 name="Title 1"/>
          <p:cNvSpPr>
            <a:spLocks noGrp="1"/>
          </p:cNvSpPr>
          <p:nvPr>
            <p:ph type="title"/>
          </p:nvPr>
        </p:nvSpPr>
        <p:spPr>
          <a:xfrm>
            <a:off x="623888" y="2302515"/>
            <a:ext cx="7886700" cy="1218795"/>
          </a:xfrm>
        </p:spPr>
        <p:txBody>
          <a:bodyPr anchor="b"/>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3"/>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lvl="1"/>
            <a:r>
              <a:rPr lang="en-US" dirty="0" smtClean="0"/>
              <a:t>Click to edit</a:t>
            </a:r>
          </a:p>
        </p:txBody>
      </p:sp>
      <p:sp>
        <p:nvSpPr>
          <p:cNvPr id="6" name="Slide Number Placeholder 5"/>
          <p:cNvSpPr>
            <a:spLocks noGrp="1"/>
          </p:cNvSpPr>
          <p:nvPr>
            <p:ph type="sldNum" sz="quarter" idx="10"/>
          </p:nvPr>
        </p:nvSpPr>
        <p:spPr/>
        <p:txBody>
          <a:bodyPr/>
          <a:lstStyle>
            <a:lvl1pPr>
              <a:defRPr>
                <a:solidFill>
                  <a:srgbClr val="A6A6A6"/>
                </a:solidFill>
              </a:defRPr>
            </a:lvl1pPr>
          </a:lstStyle>
          <a:p>
            <a:fld id="{FE79892A-AFD7-454C-9806-C1146E0253DE}" type="slidenum">
              <a:rPr lang="en-US" altLang="en-US"/>
              <a:pPr/>
              <a:t>‹#›</a:t>
            </a:fld>
            <a:endParaRPr lang="en-US" altLang="en-US" dirty="0"/>
          </a:p>
        </p:txBody>
      </p:sp>
    </p:spTree>
    <p:extLst>
      <p:ext uri="{BB962C8B-B14F-4D97-AF65-F5344CB8AC3E}">
        <p14:creationId xmlns:p14="http://schemas.microsoft.com/office/powerpoint/2010/main" val="3165055213"/>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923907898"/>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25977769"/>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45218122"/>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8318428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143969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47754067"/>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19641378"/>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624636810"/>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39519137"/>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0262752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17"/>
          <p:cNvSpPr>
            <a:spLocks noGrp="1"/>
          </p:cNvSpPr>
          <p:nvPr>
            <p:ph type="ftr" sz="quarter" idx="10"/>
          </p:nvPr>
        </p:nvSpPr>
        <p:spPr/>
        <p:txBody>
          <a:bodyPr/>
          <a:lstStyle>
            <a:lvl1pPr algn="ctr">
              <a:defRPr sz="1200">
                <a:solidFill>
                  <a:schemeClr val="tx1">
                    <a:tint val="75000"/>
                  </a:schemeClr>
                </a:solidFill>
              </a:defRPr>
            </a:lvl1pPr>
          </a:lstStyle>
          <a:p>
            <a:pPr>
              <a:defRPr/>
            </a:pPr>
            <a:r>
              <a:rPr lang="en-US" dirty="0"/>
              <a:t> </a:t>
            </a:r>
          </a:p>
        </p:txBody>
      </p:sp>
      <p:sp>
        <p:nvSpPr>
          <p:cNvPr id="4" name="Slide Number Placeholder 18"/>
          <p:cNvSpPr>
            <a:spLocks noGrp="1"/>
          </p:cNvSpPr>
          <p:nvPr>
            <p:ph type="sldNum" sz="quarter" idx="11"/>
          </p:nvPr>
        </p:nvSpPr>
        <p:spPr/>
        <p:txBody>
          <a:bodyPr/>
          <a:lstStyle>
            <a:lvl1pPr>
              <a:defRPr>
                <a:solidFill>
                  <a:srgbClr val="7F7F7F"/>
                </a:solidFill>
              </a:defRPr>
            </a:lvl1pPr>
          </a:lstStyle>
          <a:p>
            <a:fld id="{4441A752-66BA-4689-9529-07A0C31B4C6E}" type="slidenum">
              <a:rPr lang="en-US" altLang="en-US"/>
              <a:pPr/>
              <a:t>‹#›</a:t>
            </a:fld>
            <a:endParaRPr lang="en-US" altLang="en-US" dirty="0"/>
          </a:p>
        </p:txBody>
      </p:sp>
    </p:spTree>
    <p:extLst>
      <p:ext uri="{BB962C8B-B14F-4D97-AF65-F5344CB8AC3E}">
        <p14:creationId xmlns:p14="http://schemas.microsoft.com/office/powerpoint/2010/main" val="1480712020"/>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56398735"/>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53089322"/>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181203928"/>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653871005"/>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43682522"/>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2075201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614749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96128754"/>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915877553"/>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01788318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7"/>
          <p:cNvSpPr>
            <a:spLocks noGrp="1"/>
          </p:cNvSpPr>
          <p:nvPr>
            <p:ph type="ftr" sz="quarter" idx="10"/>
          </p:nvPr>
        </p:nvSpPr>
        <p:spPr/>
        <p:txBody>
          <a:bodyPr/>
          <a:lstStyle>
            <a:lvl1pPr algn="ctr">
              <a:defRPr sz="1200">
                <a:solidFill>
                  <a:schemeClr val="tx1">
                    <a:tint val="75000"/>
                  </a:schemeClr>
                </a:solidFill>
              </a:defRPr>
            </a:lvl1pPr>
          </a:lstStyle>
          <a:p>
            <a:pPr>
              <a:defRPr/>
            </a:pPr>
            <a:r>
              <a:rPr lang="en-US" dirty="0"/>
              <a:t> </a:t>
            </a:r>
          </a:p>
        </p:txBody>
      </p:sp>
      <p:sp>
        <p:nvSpPr>
          <p:cNvPr id="3" name="Slide Number Placeholder 18"/>
          <p:cNvSpPr>
            <a:spLocks noGrp="1"/>
          </p:cNvSpPr>
          <p:nvPr>
            <p:ph type="sldNum" sz="quarter" idx="11"/>
          </p:nvPr>
        </p:nvSpPr>
        <p:spPr/>
        <p:txBody>
          <a:bodyPr/>
          <a:lstStyle>
            <a:lvl1pPr>
              <a:defRPr>
                <a:solidFill>
                  <a:srgbClr val="7F7F7F"/>
                </a:solidFill>
              </a:defRPr>
            </a:lvl1pPr>
          </a:lstStyle>
          <a:p>
            <a:fld id="{1E6977EA-2A93-41B1-9EA4-4A37734EFD78}" type="slidenum">
              <a:rPr lang="en-US" altLang="en-US"/>
              <a:pPr/>
              <a:t>‹#›</a:t>
            </a:fld>
            <a:endParaRPr lang="en-US" altLang="en-US" dirty="0"/>
          </a:p>
        </p:txBody>
      </p:sp>
    </p:spTree>
    <p:extLst>
      <p:ext uri="{BB962C8B-B14F-4D97-AF65-F5344CB8AC3E}">
        <p14:creationId xmlns:p14="http://schemas.microsoft.com/office/powerpoint/2010/main" val="4020142871"/>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55398931"/>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624833547"/>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65683347"/>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10405422"/>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959554650"/>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36774298"/>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909809342"/>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679778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9510720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543537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p:txBody>
          <a:bodyPr/>
          <a:lstStyle>
            <a:lvl1pPr algn="ctr">
              <a:defRPr sz="1200">
                <a:solidFill>
                  <a:schemeClr val="tx1">
                    <a:tint val="75000"/>
                  </a:schemeClr>
                </a:solidFill>
              </a:defRPr>
            </a:lvl1pPr>
          </a:lstStyle>
          <a:p>
            <a:pPr>
              <a:defRPr/>
            </a:pPr>
            <a:r>
              <a:rPr lang="en-US" dirty="0"/>
              <a:t> </a:t>
            </a:r>
          </a:p>
        </p:txBody>
      </p:sp>
      <p:sp>
        <p:nvSpPr>
          <p:cNvPr id="16" name="Slide Number Placeholder 18"/>
          <p:cNvSpPr>
            <a:spLocks noGrp="1"/>
          </p:cNvSpPr>
          <p:nvPr>
            <p:ph type="sldNum" sz="quarter" idx="18"/>
          </p:nvPr>
        </p:nvSpPr>
        <p:spPr/>
        <p:txBody>
          <a:bodyPr/>
          <a:lstStyle>
            <a:lvl1pPr>
              <a:defRPr>
                <a:solidFill>
                  <a:srgbClr val="F2F2F2"/>
                </a:solidFill>
              </a:defRPr>
            </a:lvl1pPr>
          </a:lstStyle>
          <a:p>
            <a:fld id="{2F91E271-16CA-4CCD-B5DF-059929768982}" type="slidenum">
              <a:rPr lang="en-US" altLang="en-US"/>
              <a:pPr/>
              <a:t>‹#›</a:t>
            </a:fld>
            <a:endParaRPr lang="en-US" altLang="en-US" dirty="0"/>
          </a:p>
        </p:txBody>
      </p:sp>
    </p:spTree>
    <p:extLst>
      <p:ext uri="{BB962C8B-B14F-4D97-AF65-F5344CB8AC3E}">
        <p14:creationId xmlns:p14="http://schemas.microsoft.com/office/powerpoint/2010/main" val="40114395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860586242"/>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22294616"/>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6301757"/>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236544399"/>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90734211"/>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95951658"/>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9646282"/>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50132485"/>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95246699"/>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203804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4" name="Footer Placeholder 17"/>
          <p:cNvSpPr>
            <a:spLocks noGrp="1"/>
          </p:cNvSpPr>
          <p:nvPr>
            <p:ph type="ftr" sz="quarter" idx="10"/>
          </p:nvPr>
        </p:nvSpPr>
        <p:spPr/>
        <p:txBody>
          <a:bodyPr/>
          <a:lstStyle>
            <a:lvl1pPr algn="ctr">
              <a:defRPr sz="1200">
                <a:solidFill>
                  <a:schemeClr val="tx1">
                    <a:tint val="75000"/>
                  </a:schemeClr>
                </a:solidFill>
              </a:defRPr>
            </a:lvl1pPr>
          </a:lstStyle>
          <a:p>
            <a:pPr>
              <a:defRPr/>
            </a:pPr>
            <a:r>
              <a:rPr lang="en-US" dirty="0"/>
              <a:t> </a:t>
            </a:r>
          </a:p>
        </p:txBody>
      </p:sp>
      <p:sp>
        <p:nvSpPr>
          <p:cNvPr id="5" name="Slide Number Placeholder 18"/>
          <p:cNvSpPr>
            <a:spLocks noGrp="1"/>
          </p:cNvSpPr>
          <p:nvPr>
            <p:ph type="sldNum" sz="quarter" idx="11"/>
          </p:nvPr>
        </p:nvSpPr>
        <p:spPr/>
        <p:txBody>
          <a:bodyPr/>
          <a:lstStyle>
            <a:lvl1pPr>
              <a:defRPr>
                <a:solidFill>
                  <a:srgbClr val="7F7F7F"/>
                </a:solidFill>
              </a:defRPr>
            </a:lvl1pPr>
          </a:lstStyle>
          <a:p>
            <a:fld id="{81A4414D-2843-4FC3-831D-EB3F4F9AAD16}" type="slidenum">
              <a:rPr lang="en-US" altLang="en-US"/>
              <a:pPr/>
              <a:t>‹#›</a:t>
            </a:fld>
            <a:endParaRPr lang="en-US" altLang="en-US" dirty="0"/>
          </a:p>
        </p:txBody>
      </p:sp>
    </p:spTree>
    <p:extLst>
      <p:ext uri="{BB962C8B-B14F-4D97-AF65-F5344CB8AC3E}">
        <p14:creationId xmlns:p14="http://schemas.microsoft.com/office/powerpoint/2010/main" val="868076385"/>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1997199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75429050"/>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40265982"/>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158593205"/>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37225234"/>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24145981"/>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54936256"/>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68874477"/>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20925874"/>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751703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t> </a:t>
            </a:r>
          </a:p>
        </p:txBody>
      </p:sp>
      <p:sp>
        <p:nvSpPr>
          <p:cNvPr id="5" name="Slide Number Placeholder 5"/>
          <p:cNvSpPr>
            <a:spLocks noGrp="1"/>
          </p:cNvSpPr>
          <p:nvPr>
            <p:ph type="sldNum" sz="quarter" idx="11"/>
          </p:nvPr>
        </p:nvSpPr>
        <p:spPr/>
        <p:txBody>
          <a:bodyPr/>
          <a:lstStyle>
            <a:lvl1pPr>
              <a:defRPr/>
            </a:lvl1pPr>
          </a:lstStyle>
          <a:p>
            <a:fld id="{FE25ADCC-7A27-429A-96AA-3E28FB495BB1}" type="slidenum">
              <a:rPr lang="en-US" altLang="en-US"/>
              <a:pPr/>
              <a:t>‹#›</a:t>
            </a:fld>
            <a:endParaRPr lang="en-US" altLang="en-US" dirty="0"/>
          </a:p>
        </p:txBody>
      </p:sp>
    </p:spTree>
    <p:extLst>
      <p:ext uri="{BB962C8B-B14F-4D97-AF65-F5344CB8AC3E}">
        <p14:creationId xmlns:p14="http://schemas.microsoft.com/office/powerpoint/2010/main" val="417266739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Bullet Slide 3 w/ Header(s)">
    <p:spTree>
      <p:nvGrpSpPr>
        <p:cNvPr id="1" name=""/>
        <p:cNvGrpSpPr/>
        <p:nvPr/>
      </p:nvGrpSpPr>
      <p:grpSpPr>
        <a:xfrm>
          <a:off x="0" y="0"/>
          <a:ext cx="0" cy="0"/>
          <a:chOff x="0" y="0"/>
          <a:chExt cx="0" cy="0"/>
        </a:xfrm>
      </p:grpSpPr>
      <p:pic>
        <p:nvPicPr>
          <p:cNvPr id="7" name="Picture 7" descr="FL Common Core_v2_slide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descr="FL Common Core_v3_slide4.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6858000" cy="655638"/>
          </a:xfrm>
        </p:spPr>
        <p:txBody>
          <a:bodyPr>
            <a:noAutofit/>
          </a:bodyPr>
          <a:lstStyle>
            <a:lvl1pPr>
              <a:defRPr sz="2800">
                <a:solidFill>
                  <a:srgbClr val="21429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ctr">
            <a:noAutofit/>
          </a:bodyPr>
          <a:lstStyle>
            <a:lvl1pPr marL="0" indent="0">
              <a:buNone/>
              <a:defRPr sz="2000" b="1">
                <a:solidFill>
                  <a:srgbClr val="607F9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692525"/>
          </a:xfrm>
        </p:spPr>
        <p:txBody>
          <a:bodyPr>
            <a:no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ctr">
            <a:noAutofit/>
          </a:bodyPr>
          <a:lstStyle>
            <a:lvl1pPr marL="0" indent="0">
              <a:buNone/>
              <a:defRPr sz="2000" b="1">
                <a:solidFill>
                  <a:srgbClr val="607F9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692525"/>
          </a:xfrm>
        </p:spPr>
        <p:txBody>
          <a:bodyPr>
            <a:no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t> </a:t>
            </a:r>
          </a:p>
        </p:txBody>
      </p:sp>
      <p:sp>
        <p:nvSpPr>
          <p:cNvPr id="10" name="Slide Number Placeholder 5"/>
          <p:cNvSpPr>
            <a:spLocks noGrp="1"/>
          </p:cNvSpPr>
          <p:nvPr>
            <p:ph type="sldNum" sz="quarter" idx="11"/>
          </p:nvPr>
        </p:nvSpPr>
        <p:spPr>
          <a:xfrm>
            <a:off x="7772400" y="6019800"/>
            <a:ext cx="914400" cy="365125"/>
          </a:xfrm>
        </p:spPr>
        <p:txBody>
          <a:bodyPr/>
          <a:lstStyle>
            <a:lvl1pPr algn="l">
              <a:defRPr/>
            </a:lvl1pPr>
          </a:lstStyle>
          <a:p>
            <a:fld id="{D63BFA86-1D8C-4DD6-97B9-C72AC48BB0AB}" type="slidenum">
              <a:rPr lang="en-US" altLang="en-US"/>
              <a:pPr/>
              <a:t>‹#›</a:t>
            </a:fld>
            <a:endParaRPr lang="en-US" altLang="en-US" dirty="0"/>
          </a:p>
        </p:txBody>
      </p:sp>
    </p:spTree>
    <p:extLst>
      <p:ext uri="{BB962C8B-B14F-4D97-AF65-F5344CB8AC3E}">
        <p14:creationId xmlns:p14="http://schemas.microsoft.com/office/powerpoint/2010/main" val="210659567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643169360"/>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0970526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751001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59502609"/>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694679486"/>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07868098"/>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620113995"/>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75389770"/>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27515549"/>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61385694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Rectangle 4"/>
          <p:cNvSpPr/>
          <p:nvPr userDrawn="1"/>
        </p:nvSpPr>
        <p:spPr>
          <a:xfrm>
            <a:off x="0" y="0"/>
            <a:ext cx="9144000" cy="14859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userDrawn="1"/>
        </p:nvCxnSpPr>
        <p:spPr>
          <a:xfrm>
            <a:off x="0" y="1473200"/>
            <a:ext cx="91440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95250" y="80168"/>
            <a:ext cx="7886700" cy="1325563"/>
          </a:xfrm>
        </p:spPr>
        <p:txBody>
          <a:bodyPr/>
          <a:lstStyle>
            <a:lvl1pPr>
              <a:defRPr>
                <a:solidFill>
                  <a:schemeClr val="bg1"/>
                </a:solidFill>
              </a:defRPr>
            </a:lvl1pPr>
          </a:lstStyle>
          <a:p>
            <a:r>
              <a:rPr lang="en-US" dirty="0" smtClean="0"/>
              <a:t>Click to edit Master title style</a:t>
            </a:r>
            <a:endParaRPr lang="en-US" dirty="0"/>
          </a:p>
        </p:txBody>
      </p:sp>
      <p:sp>
        <p:nvSpPr>
          <p:cNvPr id="7" name="Footer Placeholder 5"/>
          <p:cNvSpPr>
            <a:spLocks noGrp="1"/>
          </p:cNvSpPr>
          <p:nvPr>
            <p:ph type="ftr" sz="quarter" idx="10"/>
          </p:nvPr>
        </p:nvSpPr>
        <p:spPr/>
        <p:txBody>
          <a:bodyPr/>
          <a:lstStyle>
            <a:lvl1pPr>
              <a:defRPr/>
            </a:lvl1pPr>
          </a:lstStyle>
          <a:p>
            <a:pPr>
              <a:defRPr/>
            </a:pPr>
            <a:r>
              <a:rPr lang="en-US" dirty="0"/>
              <a:t>Connecticut Core Standards </a:t>
            </a:r>
            <a:r>
              <a:rPr lang="en-US" b="1" i="1" dirty="0"/>
              <a:t>Systems of Professional Learning</a:t>
            </a:r>
          </a:p>
        </p:txBody>
      </p:sp>
      <p:sp>
        <p:nvSpPr>
          <p:cNvPr id="8" name="Slide Number Placeholder 6"/>
          <p:cNvSpPr>
            <a:spLocks noGrp="1"/>
          </p:cNvSpPr>
          <p:nvPr>
            <p:ph type="sldNum" sz="quarter" idx="11"/>
          </p:nvPr>
        </p:nvSpPr>
        <p:spPr/>
        <p:txBody>
          <a:bodyPr/>
          <a:lstStyle>
            <a:lvl1pPr algn="l">
              <a:defRPr/>
            </a:lvl1pPr>
          </a:lstStyle>
          <a:p>
            <a:fld id="{33BC87A1-8CA5-4B51-B275-DAC2483CAC41}" type="slidenum">
              <a:rPr lang="en-US" altLang="en-US"/>
              <a:pPr/>
              <a:t>‹#›</a:t>
            </a:fld>
            <a:endParaRPr lang="en-US" altLang="en-US" dirty="0"/>
          </a:p>
        </p:txBody>
      </p:sp>
    </p:spTree>
    <p:extLst>
      <p:ext uri="{BB962C8B-B14F-4D97-AF65-F5344CB8AC3E}">
        <p14:creationId xmlns:p14="http://schemas.microsoft.com/office/powerpoint/2010/main" val="201903369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26699841"/>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23882106"/>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19972741"/>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8563697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3296597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51473233"/>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5617149"/>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63790425"/>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93066453"/>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8208186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Final Slide">
    <p:bg>
      <p:bgPr>
        <a:gradFill rotWithShape="0">
          <a:gsLst>
            <a:gs pos="0">
              <a:srgbClr val="316FA6"/>
            </a:gs>
            <a:gs pos="50999">
              <a:srgbClr val="C9CBE7"/>
            </a:gs>
            <a:gs pos="67999">
              <a:srgbClr val="FFFFFF"/>
            </a:gs>
            <a:gs pos="100000">
              <a:srgbClr val="FFFFFF"/>
            </a:gs>
          </a:gsLst>
          <a:lin ang="5400000" scaled="1"/>
        </a:grad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1530" y="5101535"/>
            <a:ext cx="2111375"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28650" y="937419"/>
            <a:ext cx="7886700" cy="1325563"/>
          </a:xfrm>
        </p:spPr>
        <p:txBody>
          <a:bodyPr/>
          <a:lstStyle>
            <a:lvl1pPr algn="ctr">
              <a:defRPr>
                <a:solidFill>
                  <a:schemeClr val="bg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solidFill>
                  <a:schemeClr val="tx2"/>
                </a:solidFill>
              </a:defRPr>
            </a:lvl1pPr>
          </a:lstStyle>
          <a:p>
            <a:pPr>
              <a:defRPr/>
            </a:pPr>
            <a:r>
              <a:rPr lang="en-US" dirty="0"/>
              <a:t>Connecticut Core Standards </a:t>
            </a:r>
            <a:r>
              <a:rPr lang="en-US" b="1" i="1" dirty="0"/>
              <a:t>Systems of Professional Learning</a:t>
            </a:r>
          </a:p>
        </p:txBody>
      </p:sp>
      <p:sp>
        <p:nvSpPr>
          <p:cNvPr id="7" name="Slide Number Placeholder 3"/>
          <p:cNvSpPr>
            <a:spLocks noGrp="1"/>
          </p:cNvSpPr>
          <p:nvPr>
            <p:ph type="sldNum" sz="quarter" idx="11"/>
          </p:nvPr>
        </p:nvSpPr>
        <p:spPr/>
        <p:txBody>
          <a:bodyPr/>
          <a:lstStyle>
            <a:lvl1pPr algn="l">
              <a:defRPr/>
            </a:lvl1pPr>
          </a:lstStyle>
          <a:p>
            <a:fld id="{0639750B-DA93-4B83-B42A-3FA1179CC4D3}" type="slidenum">
              <a:rPr lang="en-US" altLang="en-US"/>
              <a:pPr/>
              <a:t>‹#›</a:t>
            </a:fld>
            <a:endParaRPr lang="en-US" alt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4099" y="4346089"/>
            <a:ext cx="2014657" cy="1687717"/>
          </a:xfrm>
          <a:prstGeom prst="rect">
            <a:avLst/>
          </a:prstGeom>
        </p:spPr>
      </p:pic>
    </p:spTree>
    <p:extLst>
      <p:ext uri="{BB962C8B-B14F-4D97-AF65-F5344CB8AC3E}">
        <p14:creationId xmlns:p14="http://schemas.microsoft.com/office/powerpoint/2010/main" val="145457387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2343469"/>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819621576"/>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3844403"/>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988800127"/>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83176632"/>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64101158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2338326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01328286"/>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02182030"/>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29506140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1"/>
          </p:nvPr>
        </p:nvSpPr>
        <p:spPr>
          <a:xfrm>
            <a:off x="381000" y="6072188"/>
            <a:ext cx="2203450" cy="484187"/>
          </a:xfrm>
        </p:spPr>
        <p:txBody>
          <a:bodyPr/>
          <a:lstStyle>
            <a:lvl1pPr>
              <a:defRPr/>
            </a:lvl1pPr>
          </a:lstStyle>
          <a:p>
            <a:pPr>
              <a:defRPr/>
            </a:pPr>
            <a:r>
              <a:rPr lang="en-US" dirty="0"/>
              <a:t> </a:t>
            </a:r>
          </a:p>
        </p:txBody>
      </p:sp>
      <p:sp>
        <p:nvSpPr>
          <p:cNvPr id="5" name="Slide Number Placeholder 7"/>
          <p:cNvSpPr>
            <a:spLocks noGrp="1"/>
          </p:cNvSpPr>
          <p:nvPr>
            <p:ph type="sldNum" sz="quarter" idx="12"/>
          </p:nvPr>
        </p:nvSpPr>
        <p:spPr/>
        <p:txBody>
          <a:bodyPr/>
          <a:lstStyle>
            <a:lvl1pPr algn="l">
              <a:defRPr/>
            </a:lvl1pPr>
          </a:lstStyle>
          <a:p>
            <a:fld id="{35F1B270-C9B4-4BEB-9945-3537FF9F3AF5}" type="slidenum">
              <a:rPr lang="en-US" altLang="en-US"/>
              <a:pPr/>
              <a:t>‹#›</a:t>
            </a:fld>
            <a:endParaRPr lang="en-US" altLang="en-US" dirty="0"/>
          </a:p>
        </p:txBody>
      </p:sp>
    </p:spTree>
    <p:extLst>
      <p:ext uri="{BB962C8B-B14F-4D97-AF65-F5344CB8AC3E}">
        <p14:creationId xmlns:p14="http://schemas.microsoft.com/office/powerpoint/2010/main" val="3459329966"/>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223869194"/>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78665619"/>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021955393"/>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012054285"/>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1021749"/>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105339982"/>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911849597"/>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8171495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95960012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1948567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a:t>
            </a:r>
          </a:p>
        </p:txBody>
      </p:sp>
      <p:sp>
        <p:nvSpPr>
          <p:cNvPr id="6" name="Slide Number Placeholder 5"/>
          <p:cNvSpPr>
            <a:spLocks noGrp="1"/>
          </p:cNvSpPr>
          <p:nvPr>
            <p:ph type="sldNum" sz="quarter" idx="12"/>
          </p:nvPr>
        </p:nvSpPr>
        <p:spPr/>
        <p:txBody>
          <a:bodyPr/>
          <a:lstStyle>
            <a:lvl1pPr>
              <a:defRPr/>
            </a:lvl1pPr>
          </a:lstStyle>
          <a:p>
            <a:fld id="{DBD01672-4ADF-4467-9539-73831B32D286}" type="slidenum">
              <a:rPr lang="en-US" altLang="en-US"/>
              <a:pPr/>
              <a:t>‹#›</a:t>
            </a:fld>
            <a:endParaRPr lang="en-US" altLang="en-US" dirty="0"/>
          </a:p>
        </p:txBody>
      </p:sp>
    </p:spTree>
    <p:extLst>
      <p:ext uri="{BB962C8B-B14F-4D97-AF65-F5344CB8AC3E}">
        <p14:creationId xmlns:p14="http://schemas.microsoft.com/office/powerpoint/2010/main" val="9680764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19850237"/>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72792209"/>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98516591"/>
      </p:ext>
    </p:extLst>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68130896"/>
      </p:ext>
    </p:extLst>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27331999"/>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606610190"/>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99129072"/>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44011279"/>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254238437"/>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181218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a:t>
            </a:r>
          </a:p>
        </p:txBody>
      </p:sp>
      <p:sp>
        <p:nvSpPr>
          <p:cNvPr id="6" name="Slide Number Placeholder 5"/>
          <p:cNvSpPr>
            <a:spLocks noGrp="1"/>
          </p:cNvSpPr>
          <p:nvPr>
            <p:ph type="sldNum" sz="quarter" idx="12"/>
          </p:nvPr>
        </p:nvSpPr>
        <p:spPr/>
        <p:txBody>
          <a:bodyPr/>
          <a:lstStyle>
            <a:lvl1pPr>
              <a:defRPr/>
            </a:lvl1pPr>
          </a:lstStyle>
          <a:p>
            <a:fld id="{9D4399C3-BC49-4634-B3FA-6DD3BC7D73F0}" type="slidenum">
              <a:rPr lang="en-US" altLang="en-US"/>
              <a:pPr/>
              <a:t>‹#›</a:t>
            </a:fld>
            <a:endParaRPr lang="en-US" altLang="en-US" dirty="0"/>
          </a:p>
        </p:txBody>
      </p:sp>
    </p:spTree>
    <p:extLst>
      <p:ext uri="{BB962C8B-B14F-4D97-AF65-F5344CB8AC3E}">
        <p14:creationId xmlns:p14="http://schemas.microsoft.com/office/powerpoint/2010/main" val="60618081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4701380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19528763"/>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00110822"/>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742319344"/>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17509356"/>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00412085"/>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545350710"/>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1604384"/>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630397324"/>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1731378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a:t>
            </a:r>
          </a:p>
        </p:txBody>
      </p:sp>
      <p:sp>
        <p:nvSpPr>
          <p:cNvPr id="6" name="Slide Number Placeholder 5"/>
          <p:cNvSpPr>
            <a:spLocks noGrp="1"/>
          </p:cNvSpPr>
          <p:nvPr>
            <p:ph type="sldNum" sz="quarter" idx="12"/>
          </p:nvPr>
        </p:nvSpPr>
        <p:spPr/>
        <p:txBody>
          <a:bodyPr/>
          <a:lstStyle>
            <a:lvl1pPr>
              <a:defRPr/>
            </a:lvl1pPr>
          </a:lstStyle>
          <a:p>
            <a:fld id="{88BBDCA0-784A-49F5-9A59-86B358804F12}" type="slidenum">
              <a:rPr lang="en-US" altLang="en-US"/>
              <a:pPr/>
              <a:t>‹#›</a:t>
            </a:fld>
            <a:endParaRPr lang="en-US" altLang="en-US" dirty="0"/>
          </a:p>
        </p:txBody>
      </p:sp>
    </p:spTree>
    <p:extLst>
      <p:ext uri="{BB962C8B-B14F-4D97-AF65-F5344CB8AC3E}">
        <p14:creationId xmlns:p14="http://schemas.microsoft.com/office/powerpoint/2010/main" val="50394088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37061233"/>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6891751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5856160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76946664"/>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21628322"/>
      </p:ext>
    </p:extLst>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17079350"/>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03055096"/>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62006323"/>
      </p:ext>
    </p:extLst>
  </p:cSld>
  <p:clrMapOvr>
    <a:masterClrMapping/>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23976256"/>
      </p:ext>
    </p:extLst>
  </p:cSld>
  <p:clrMapOvr>
    <a:masterClrMapping/>
  </p:clrMapOvr>
  <p:transition>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991544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a:t>
            </a:r>
          </a:p>
        </p:txBody>
      </p:sp>
      <p:sp>
        <p:nvSpPr>
          <p:cNvPr id="7" name="Slide Number Placeholder 5"/>
          <p:cNvSpPr>
            <a:spLocks noGrp="1"/>
          </p:cNvSpPr>
          <p:nvPr>
            <p:ph type="sldNum" sz="quarter" idx="12"/>
          </p:nvPr>
        </p:nvSpPr>
        <p:spPr/>
        <p:txBody>
          <a:bodyPr/>
          <a:lstStyle>
            <a:lvl1pPr>
              <a:defRPr/>
            </a:lvl1pPr>
          </a:lstStyle>
          <a:p>
            <a:fld id="{2ECB4BDA-61F8-422D-97DE-3F4E3F2F86F0}" type="slidenum">
              <a:rPr lang="en-US" altLang="en-US"/>
              <a:pPr/>
              <a:t>‹#›</a:t>
            </a:fld>
            <a:endParaRPr lang="en-US" altLang="en-US" dirty="0"/>
          </a:p>
        </p:txBody>
      </p:sp>
    </p:spTree>
    <p:extLst>
      <p:ext uri="{BB962C8B-B14F-4D97-AF65-F5344CB8AC3E}">
        <p14:creationId xmlns:p14="http://schemas.microsoft.com/office/powerpoint/2010/main" val="212107857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027152967"/>
      </p:ext>
    </p:extLst>
  </p:cSld>
  <p:clrMapOvr>
    <a:masterClrMapping/>
  </p:clrMapOvr>
  <p:transition>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42785179"/>
      </p:ext>
    </p:extLst>
  </p:cSld>
  <p:clrMapOvr>
    <a:masterClrMapping/>
  </p:clrMapOvr>
  <p:transition>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36002445"/>
      </p:ext>
    </p:extLst>
  </p:cSld>
  <p:clrMapOvr>
    <a:masterClrMapping/>
  </p:clrMapOvr>
  <p:transition>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0898693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5157558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01769746"/>
      </p:ext>
    </p:extLst>
  </p:cSld>
  <p:clrMapOvr>
    <a:masterClrMapping/>
  </p:clrMapOvr>
  <p:transition>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58105274"/>
      </p:ext>
    </p:extLst>
  </p:cSld>
  <p:clrMapOvr>
    <a:masterClrMapping/>
  </p:clrMapOvr>
  <p:transitio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4596296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24864273"/>
      </p:ext>
    </p:extLst>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8619095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 </a:t>
            </a:r>
          </a:p>
        </p:txBody>
      </p:sp>
      <p:sp>
        <p:nvSpPr>
          <p:cNvPr id="9" name="Slide Number Placeholder 5"/>
          <p:cNvSpPr>
            <a:spLocks noGrp="1"/>
          </p:cNvSpPr>
          <p:nvPr>
            <p:ph type="sldNum" sz="quarter" idx="12"/>
          </p:nvPr>
        </p:nvSpPr>
        <p:spPr/>
        <p:txBody>
          <a:bodyPr/>
          <a:lstStyle>
            <a:lvl1pPr>
              <a:defRPr/>
            </a:lvl1pPr>
          </a:lstStyle>
          <a:p>
            <a:fld id="{9AF7357C-DE5E-41CE-AC0B-2724F6F52F0C}" type="slidenum">
              <a:rPr lang="en-US" altLang="en-US"/>
              <a:pPr/>
              <a:t>‹#›</a:t>
            </a:fld>
            <a:endParaRPr lang="en-US" altLang="en-US" dirty="0"/>
          </a:p>
        </p:txBody>
      </p:sp>
    </p:spTree>
    <p:extLst>
      <p:ext uri="{BB962C8B-B14F-4D97-AF65-F5344CB8AC3E}">
        <p14:creationId xmlns:p14="http://schemas.microsoft.com/office/powerpoint/2010/main" val="185873991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966408786"/>
      </p:ext>
    </p:extLst>
  </p:cSld>
  <p:clrMapOvr>
    <a:masterClrMapping/>
  </p:clrMapOvr>
  <p:transition>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788206141"/>
      </p:ext>
    </p:extLst>
  </p:cSld>
  <p:clrMapOvr>
    <a:masterClrMapping/>
  </p:clrMapOvr>
  <p:transition>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59511"/>
      </p:ext>
    </p:extLst>
  </p:cSld>
  <p:clrMapOvr>
    <a:masterClrMapping/>
  </p:clrMapOvr>
  <p:transition>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28334331"/>
      </p:ext>
    </p:extLst>
  </p:cSld>
  <p:clrMapOvr>
    <a:masterClrMapping/>
  </p:clrMapOvr>
  <p:transition>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45828996"/>
      </p:ext>
    </p:extLst>
  </p:cSld>
  <p:clrMapOvr>
    <a:masterClrMapping/>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8731357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0966309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85913336"/>
      </p:ext>
    </p:extLst>
  </p:cSld>
  <p:clrMapOvr>
    <a:masterClrMapping/>
  </p:clrMapOvr>
  <p:transition>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46378452"/>
      </p:ext>
    </p:extLst>
  </p:cSld>
  <p:clrMapOvr>
    <a:masterClrMapping/>
  </p:clrMapOvr>
  <p:transition>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0194857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 </a:t>
            </a:r>
          </a:p>
        </p:txBody>
      </p:sp>
      <p:sp>
        <p:nvSpPr>
          <p:cNvPr id="5" name="Slide Number Placeholder 5"/>
          <p:cNvSpPr>
            <a:spLocks noGrp="1"/>
          </p:cNvSpPr>
          <p:nvPr>
            <p:ph type="sldNum" sz="quarter" idx="12"/>
          </p:nvPr>
        </p:nvSpPr>
        <p:spPr/>
        <p:txBody>
          <a:bodyPr/>
          <a:lstStyle>
            <a:lvl1pPr>
              <a:defRPr/>
            </a:lvl1pPr>
          </a:lstStyle>
          <a:p>
            <a:fld id="{5A88062B-32F0-4108-A431-4F1E9DBA09CE}" type="slidenum">
              <a:rPr lang="en-US" altLang="en-US"/>
              <a:pPr/>
              <a:t>‹#›</a:t>
            </a:fld>
            <a:endParaRPr lang="en-US" altLang="en-US" dirty="0"/>
          </a:p>
        </p:txBody>
      </p:sp>
    </p:spTree>
    <p:extLst>
      <p:ext uri="{BB962C8B-B14F-4D97-AF65-F5344CB8AC3E}">
        <p14:creationId xmlns:p14="http://schemas.microsoft.com/office/powerpoint/2010/main" val="254357064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92184710"/>
      </p:ext>
    </p:extLst>
  </p:cSld>
  <p:clrMapOvr>
    <a:masterClrMapping/>
  </p:clrMapOvr>
  <p:transition>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3863173"/>
      </p:ext>
    </p:extLst>
  </p:cSld>
  <p:clrMapOvr>
    <a:masterClrMapping/>
  </p:clrMapOvr>
  <p:transition>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15630385"/>
      </p:ext>
    </p:extLst>
  </p:cSld>
  <p:clrMapOvr>
    <a:masterClrMapping/>
  </p:clrMapOvr>
  <p:transition>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593713644"/>
      </p:ext>
    </p:extLst>
  </p:cSld>
  <p:clrMapOvr>
    <a:masterClrMapping/>
  </p:clrMapOvr>
  <p:transition>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192963808"/>
      </p:ext>
    </p:extLst>
  </p:cSld>
  <p:clrMapOvr>
    <a:masterClrMapping/>
  </p:clrMapOvr>
  <p:transition>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14331905"/>
      </p:ext>
    </p:extLst>
  </p:cSld>
  <p:clrMapOvr>
    <a:masterClrMapping/>
  </p:clrMapOvr>
  <p:transition>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59918935"/>
      </p:ext>
    </p:extLst>
  </p:cSld>
  <p:clrMapOvr>
    <a:masterClrMapping/>
  </p:clrMapOvr>
  <p:transition>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4000047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12341931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933173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 </a:t>
            </a:r>
          </a:p>
        </p:txBody>
      </p:sp>
      <p:sp>
        <p:nvSpPr>
          <p:cNvPr id="5" name="Slide Number Placeholder 5"/>
          <p:cNvSpPr>
            <a:spLocks noGrp="1"/>
          </p:cNvSpPr>
          <p:nvPr>
            <p:ph type="sldNum" sz="quarter" idx="12"/>
          </p:nvPr>
        </p:nvSpPr>
        <p:spPr/>
        <p:txBody>
          <a:bodyPr/>
          <a:lstStyle>
            <a:lvl1pPr>
              <a:defRPr/>
            </a:lvl1pPr>
          </a:lstStyle>
          <a:p>
            <a:fld id="{29A42991-1CEA-48F1-9B76-2CBDA0260891}" type="slidenum">
              <a:rPr lang="en-US" altLang="en-US"/>
              <a:pPr/>
              <a:t>‹#›</a:t>
            </a:fld>
            <a:endParaRPr lang="en-US" altLang="en-US" dirty="0"/>
          </a:p>
        </p:txBody>
      </p:sp>
    </p:spTree>
    <p:extLst>
      <p:ext uri="{BB962C8B-B14F-4D97-AF65-F5344CB8AC3E}">
        <p14:creationId xmlns:p14="http://schemas.microsoft.com/office/powerpoint/2010/main" val="386625432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 </a:t>
            </a:r>
          </a:p>
        </p:txBody>
      </p:sp>
      <p:sp>
        <p:nvSpPr>
          <p:cNvPr id="4" name="Slide Number Placeholder 5"/>
          <p:cNvSpPr>
            <a:spLocks noGrp="1"/>
          </p:cNvSpPr>
          <p:nvPr>
            <p:ph type="sldNum" sz="quarter" idx="12"/>
          </p:nvPr>
        </p:nvSpPr>
        <p:spPr/>
        <p:txBody>
          <a:bodyPr/>
          <a:lstStyle>
            <a:lvl1pPr>
              <a:defRPr/>
            </a:lvl1pPr>
          </a:lstStyle>
          <a:p>
            <a:fld id="{51D46686-E511-489D-8854-4F5640CEF2A3}" type="slidenum">
              <a:rPr lang="en-US" altLang="en-US"/>
              <a:pPr/>
              <a:t>‹#›</a:t>
            </a:fld>
            <a:endParaRPr lang="en-US" altLang="en-US" dirty="0"/>
          </a:p>
        </p:txBody>
      </p:sp>
    </p:spTree>
    <p:extLst>
      <p:ext uri="{BB962C8B-B14F-4D97-AF65-F5344CB8AC3E}">
        <p14:creationId xmlns:p14="http://schemas.microsoft.com/office/powerpoint/2010/main" val="421334154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5822342"/>
      </p:ext>
    </p:extLst>
  </p:cSld>
  <p:clrMapOvr>
    <a:masterClrMapping/>
  </p:clrMapOvr>
  <p:transition>
    <p:fad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3525324"/>
      </p:ext>
    </p:extLst>
  </p:cSld>
  <p:clrMapOvr>
    <a:masterClrMapping/>
  </p:clrMapOvr>
  <p:transition>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51852296"/>
      </p:ext>
    </p:extLst>
  </p:cSld>
  <p:clrMapOvr>
    <a:masterClrMapping/>
  </p:clrMapOvr>
  <p:transition>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664089821"/>
      </p:ext>
    </p:extLst>
  </p:cSld>
  <p:clrMapOvr>
    <a:masterClrMapping/>
  </p:clrMapOvr>
  <p:transition>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78508176"/>
      </p:ext>
    </p:extLst>
  </p:cSld>
  <p:clrMapOvr>
    <a:masterClrMapping/>
  </p:clrMapOvr>
  <p:transition>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95328236"/>
      </p:ext>
    </p:extLst>
  </p:cSld>
  <p:clrMapOvr>
    <a:masterClrMapping/>
  </p:clrMapOvr>
  <p:transition>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8854865"/>
      </p:ext>
    </p:extLst>
  </p:cSld>
  <p:clrMapOvr>
    <a:masterClrMapping/>
  </p:clrMapOvr>
  <p:transition>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9410939"/>
      </p:ext>
    </p:extLst>
  </p:cSld>
  <p:clrMapOvr>
    <a:masterClrMapping/>
  </p:clrMapOvr>
  <p:transition>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42930162"/>
      </p:ext>
    </p:extLst>
  </p:cSld>
  <p:clrMapOvr>
    <a:masterClrMapping/>
  </p:clrMapOvr>
  <p:transition>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67274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a:t>
            </a:r>
          </a:p>
        </p:txBody>
      </p:sp>
      <p:sp>
        <p:nvSpPr>
          <p:cNvPr id="7" name="Slide Number Placeholder 5"/>
          <p:cNvSpPr>
            <a:spLocks noGrp="1"/>
          </p:cNvSpPr>
          <p:nvPr>
            <p:ph type="sldNum" sz="quarter" idx="12"/>
          </p:nvPr>
        </p:nvSpPr>
        <p:spPr/>
        <p:txBody>
          <a:bodyPr/>
          <a:lstStyle>
            <a:lvl1pPr>
              <a:defRPr/>
            </a:lvl1pPr>
          </a:lstStyle>
          <a:p>
            <a:fld id="{43419387-97C9-401C-948D-9F1B98EFB488}" type="slidenum">
              <a:rPr lang="en-US" altLang="en-US"/>
              <a:pPr/>
              <a:t>‹#›</a:t>
            </a:fld>
            <a:endParaRPr lang="en-US" altLang="en-US" dirty="0"/>
          </a:p>
        </p:txBody>
      </p:sp>
    </p:spTree>
    <p:extLst>
      <p:ext uri="{BB962C8B-B14F-4D97-AF65-F5344CB8AC3E}">
        <p14:creationId xmlns:p14="http://schemas.microsoft.com/office/powerpoint/2010/main" val="128416594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6630923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62585354"/>
      </p:ext>
    </p:extLst>
  </p:cSld>
  <p:clrMapOvr>
    <a:masterClrMapping/>
  </p:clrMapOvr>
  <p:transition>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11655560"/>
      </p:ext>
    </p:extLst>
  </p:cSld>
  <p:clrMapOvr>
    <a:masterClrMapping/>
  </p:clrMapOvr>
  <p:transition>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938659445"/>
      </p:ext>
    </p:extLst>
  </p:cSld>
  <p:clrMapOvr>
    <a:masterClrMapping/>
  </p:clrMapOvr>
  <p:transition>
    <p:fad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43684992"/>
      </p:ext>
    </p:extLst>
  </p:cSld>
  <p:clrMapOvr>
    <a:masterClrMapping/>
  </p:clrMapOvr>
  <p:transition>
    <p:fad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85345997"/>
      </p:ext>
    </p:extLst>
  </p:cSld>
  <p:clrMapOvr>
    <a:masterClrMapping/>
  </p:clrMapOvr>
  <p:transition>
    <p:fad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07403687"/>
      </p:ext>
    </p:extLst>
  </p:cSld>
  <p:clrMapOvr>
    <a:masterClrMapping/>
  </p:clrMapOvr>
  <p:transition>
    <p:fad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77193159"/>
      </p:ext>
    </p:extLst>
  </p:cSld>
  <p:clrMapOvr>
    <a:masterClrMapping/>
  </p:clrMapOvr>
  <p:transition>
    <p:fad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60842237"/>
      </p:ext>
    </p:extLst>
  </p:cSld>
  <p:clrMapOvr>
    <a:masterClrMapping/>
  </p:clrMapOvr>
  <p:transition>
    <p:fad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62811467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a:t>
            </a:r>
          </a:p>
        </p:txBody>
      </p:sp>
      <p:sp>
        <p:nvSpPr>
          <p:cNvPr id="7" name="Slide Number Placeholder 5"/>
          <p:cNvSpPr>
            <a:spLocks noGrp="1"/>
          </p:cNvSpPr>
          <p:nvPr>
            <p:ph type="sldNum" sz="quarter" idx="12"/>
          </p:nvPr>
        </p:nvSpPr>
        <p:spPr/>
        <p:txBody>
          <a:bodyPr/>
          <a:lstStyle>
            <a:lvl1pPr>
              <a:defRPr/>
            </a:lvl1pPr>
          </a:lstStyle>
          <a:p>
            <a:fld id="{C21A3B6B-9528-408B-B796-3E5D05C06E5E}" type="slidenum">
              <a:rPr lang="en-US" altLang="en-US"/>
              <a:pPr/>
              <a:t>‹#›</a:t>
            </a:fld>
            <a:endParaRPr lang="en-US" altLang="en-US" dirty="0"/>
          </a:p>
        </p:txBody>
      </p:sp>
    </p:spTree>
    <p:extLst>
      <p:ext uri="{BB962C8B-B14F-4D97-AF65-F5344CB8AC3E}">
        <p14:creationId xmlns:p14="http://schemas.microsoft.com/office/powerpoint/2010/main" val="120537535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47444089"/>
      </p:ext>
    </p:extLst>
  </p:cSld>
  <p:clrMapOvr>
    <a:masterClrMapping/>
  </p:clrMapOvr>
  <p:transition>
    <p:fad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665327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69016138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73976473"/>
      </p:ext>
    </p:extLst>
  </p:cSld>
  <p:clrMapOvr>
    <a:masterClrMapping/>
  </p:clrMapOvr>
  <p:transition>
    <p:fad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005AE80-FB2E-4CE7-8BFF-F723E8064C6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12828523"/>
      </p:ext>
    </p:extLst>
  </p:cSld>
  <p:clrMapOvr>
    <a:masterClrMapping/>
  </p:clrMapOvr>
  <p:transition>
    <p:fad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387A8F16-A4ED-4954-99E8-7E45A2FF28E7}"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04323748"/>
      </p:ext>
    </p:extLst>
  </p:cSld>
  <p:clrMapOvr>
    <a:masterClrMapping/>
  </p:clrMapOvr>
  <p:transition>
    <p:fad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E5692591-90C6-486C-A117-19F626F50906}"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88772175"/>
      </p:ext>
    </p:extLst>
  </p:cSld>
  <p:clrMapOvr>
    <a:masterClrMapping/>
  </p:clrMapOvr>
  <p:transition>
    <p:fad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27155AAA-EC4A-4D55-AFD9-36B2381B8D3E}"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07916307"/>
      </p:ext>
    </p:extLst>
  </p:cSld>
  <p:clrMapOvr>
    <a:masterClrMapping/>
  </p:clrMapOvr>
  <p:transition>
    <p:fad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051D36A-8299-476E-BBE3-DB7706EE17E7}"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130763"/>
      </p:ext>
    </p:extLst>
  </p:cSld>
  <p:clrMapOvr>
    <a:masterClrMapping/>
  </p:clrMapOvr>
  <p:transition>
    <p:fad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E79046F-3DA1-488D-A946-D91D0C86EF8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123664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a:t>
            </a:r>
          </a:p>
        </p:txBody>
      </p:sp>
      <p:sp>
        <p:nvSpPr>
          <p:cNvPr id="6" name="Slide Number Placeholder 5"/>
          <p:cNvSpPr>
            <a:spLocks noGrp="1"/>
          </p:cNvSpPr>
          <p:nvPr>
            <p:ph type="sldNum" sz="quarter" idx="12"/>
          </p:nvPr>
        </p:nvSpPr>
        <p:spPr/>
        <p:txBody>
          <a:bodyPr/>
          <a:lstStyle>
            <a:lvl1pPr>
              <a:defRPr/>
            </a:lvl1pPr>
          </a:lstStyle>
          <a:p>
            <a:fld id="{484A1D40-4F9C-4FAA-95FB-88D7563E67F3}" type="slidenum">
              <a:rPr lang="en-US" altLang="en-US"/>
              <a:pPr/>
              <a:t>‹#›</a:t>
            </a:fld>
            <a:endParaRPr lang="en-US" altLang="en-US" dirty="0"/>
          </a:p>
        </p:txBody>
      </p:sp>
    </p:spTree>
    <p:extLst>
      <p:ext uri="{BB962C8B-B14F-4D97-AF65-F5344CB8AC3E}">
        <p14:creationId xmlns:p14="http://schemas.microsoft.com/office/powerpoint/2010/main" val="179515644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6AECBAE2-1572-4706-B1C5-1CD6CC9433DC}"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19977592"/>
      </p:ext>
    </p:extLst>
  </p:cSld>
  <p:clrMapOvr>
    <a:masterClrMapping/>
  </p:clrMapOvr>
  <p:transition>
    <p:fad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D0DED8D-23D9-441C-B1BD-D212E36655C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139515280"/>
      </p:ext>
    </p:extLst>
  </p:cSld>
  <p:clrMapOvr>
    <a:masterClrMapping/>
  </p:clrMapOvr>
  <p:transition>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891BC667-D3B1-43A5-9FA5-5BB346145E59}"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31971231"/>
      </p:ext>
    </p:extLst>
  </p:cSld>
  <p:clrMapOvr>
    <a:masterClrMapping/>
  </p:clrMapOvr>
  <p:transition>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EF8D4CE9-53A7-4545-85F9-78649243A59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64374738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30B93793-6F1C-4EF6-A26D-21A38D8E53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2507129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90338300"/>
      </p:ext>
    </p:extLst>
  </p:cSld>
  <p:clrMapOvr>
    <a:masterClrMapping/>
  </p:clrMapOvr>
  <p:transition>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005AE80-FB2E-4CE7-8BFF-F723E8064C6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78922942"/>
      </p:ext>
    </p:extLst>
  </p:cSld>
  <p:clrMapOvr>
    <a:masterClrMapping/>
  </p:clrMapOvr>
  <p:transition>
    <p:fad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387A8F16-A4ED-4954-99E8-7E45A2FF28E7}"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5524465"/>
      </p:ext>
    </p:extLst>
  </p:cSld>
  <p:clrMapOvr>
    <a:masterClrMapping/>
  </p:clrMapOvr>
  <p:transition>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E5692591-90C6-486C-A117-19F626F50906}"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60537136"/>
      </p:ext>
    </p:extLst>
  </p:cSld>
  <p:clrMapOvr>
    <a:masterClrMapping/>
  </p:clrMapOvr>
  <p:transition>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27155AAA-EC4A-4D55-AFD9-36B2381B8D3E}"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3439121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a:t>
            </a:r>
          </a:p>
        </p:txBody>
      </p:sp>
      <p:sp>
        <p:nvSpPr>
          <p:cNvPr id="6" name="Slide Number Placeholder 5"/>
          <p:cNvSpPr>
            <a:spLocks noGrp="1"/>
          </p:cNvSpPr>
          <p:nvPr>
            <p:ph type="sldNum" sz="quarter" idx="12"/>
          </p:nvPr>
        </p:nvSpPr>
        <p:spPr/>
        <p:txBody>
          <a:bodyPr/>
          <a:lstStyle>
            <a:lvl1pPr>
              <a:defRPr/>
            </a:lvl1pPr>
          </a:lstStyle>
          <a:p>
            <a:fld id="{CA91089D-1E53-4680-9507-3390C4C1BE93}" type="slidenum">
              <a:rPr lang="en-US" altLang="en-US"/>
              <a:pPr/>
              <a:t>‹#›</a:t>
            </a:fld>
            <a:endParaRPr lang="en-US" altLang="en-US" dirty="0"/>
          </a:p>
        </p:txBody>
      </p:sp>
    </p:spTree>
    <p:extLst>
      <p:ext uri="{BB962C8B-B14F-4D97-AF65-F5344CB8AC3E}">
        <p14:creationId xmlns:p14="http://schemas.microsoft.com/office/powerpoint/2010/main" val="400015234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051D36A-8299-476E-BBE3-DB7706EE17E7}"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98387245"/>
      </p:ext>
    </p:extLst>
  </p:cSld>
  <p:clrMapOvr>
    <a:masterClrMapping/>
  </p:clrMapOvr>
  <p:transition>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E79046F-3DA1-488D-A946-D91D0C86EF8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977052"/>
      </p:ext>
    </p:extLst>
  </p:cSld>
  <p:clrMapOvr>
    <a:masterClrMapping/>
  </p:clrMapOvr>
  <p:transition>
    <p:fad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6AECBAE2-1572-4706-B1C5-1CD6CC9433DC}"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8979958"/>
      </p:ext>
    </p:extLst>
  </p:cSld>
  <p:clrMapOvr>
    <a:masterClrMapping/>
  </p:clrMapOvr>
  <p:transition>
    <p:fad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D0DED8D-23D9-441C-B1BD-D212E36655C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72449614"/>
      </p:ext>
    </p:extLst>
  </p:cSld>
  <p:clrMapOvr>
    <a:masterClrMapping/>
  </p:clrMapOvr>
  <p:transition>
    <p:fad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891BC667-D3B1-43A5-9FA5-5BB346145E59}"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604841583"/>
      </p:ext>
    </p:extLst>
  </p:cSld>
  <p:clrMapOvr>
    <a:masterClrMapping/>
  </p:clrMapOvr>
  <p:transition>
    <p:fad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EF8D4CE9-53A7-4545-85F9-78649243A59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3783542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30B93793-6F1C-4EF6-A26D-21A38D8E53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1072222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73126706"/>
      </p:ext>
    </p:extLst>
  </p:cSld>
  <p:clrMapOvr>
    <a:masterClrMapping/>
  </p:clrMapOvr>
  <p:transition>
    <p:fad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005AE80-FB2E-4CE7-8BFF-F723E8064C6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212840936"/>
      </p:ext>
    </p:extLst>
  </p:cSld>
  <p:clrMapOvr>
    <a:masterClrMapping/>
  </p:clrMapOvr>
  <p:transition>
    <p:fad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387A8F16-A4ED-4954-99E8-7E45A2FF28E7}"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9260940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29448588"/>
      </p:ext>
    </p:extLst>
  </p:cSld>
  <p:clrMapOvr>
    <a:masterClrMapping/>
  </p:clrMapOvr>
  <p:transition>
    <p:fad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E5692591-90C6-486C-A117-19F626F50906}"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637231232"/>
      </p:ext>
    </p:extLst>
  </p:cSld>
  <p:clrMapOvr>
    <a:masterClrMapping/>
  </p:clrMapOvr>
  <p:transition>
    <p:fade/>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27155AAA-EC4A-4D55-AFD9-36B2381B8D3E}"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01404563"/>
      </p:ext>
    </p:extLst>
  </p:cSld>
  <p:clrMapOvr>
    <a:masterClrMapping/>
  </p:clrMapOvr>
  <p:transition>
    <p:fad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051D36A-8299-476E-BBE3-DB7706EE17E7}"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88502648"/>
      </p:ext>
    </p:extLst>
  </p:cSld>
  <p:clrMapOvr>
    <a:masterClrMapping/>
  </p:clrMapOvr>
  <p:transition>
    <p:fade/>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E79046F-3DA1-488D-A946-D91D0C86EF8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767792528"/>
      </p:ext>
    </p:extLst>
  </p:cSld>
  <p:clrMapOvr>
    <a:masterClrMapping/>
  </p:clrMapOvr>
  <p:transition>
    <p:fade/>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6AECBAE2-1572-4706-B1C5-1CD6CC9433DC}"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505232151"/>
      </p:ext>
    </p:extLst>
  </p:cSld>
  <p:clrMapOvr>
    <a:masterClrMapping/>
  </p:clrMapOvr>
  <p:transition>
    <p:fade/>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D0DED8D-23D9-441C-B1BD-D212E36655C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161229091"/>
      </p:ext>
    </p:extLst>
  </p:cSld>
  <p:clrMapOvr>
    <a:masterClrMapping/>
  </p:clrMapOvr>
  <p:transition>
    <p:fade/>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891BC667-D3B1-43A5-9FA5-5BB346145E59}"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28370563"/>
      </p:ext>
    </p:extLst>
  </p:cSld>
  <p:clrMapOvr>
    <a:masterClrMapping/>
  </p:clrMapOvr>
  <p:transition>
    <p:fade/>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EF8D4CE9-53A7-4545-85F9-78649243A59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1662211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30B93793-6F1C-4EF6-A26D-21A38D8E53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225161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4507990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68324524"/>
      </p:ext>
    </p:extLst>
  </p:cSld>
  <p:clrMapOvr>
    <a:masterClrMapping/>
  </p:clrMapOvr>
  <p:transition>
    <p:fade/>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0F794C0C-3D74-45D5-AC49-9AAEDF02F4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905751628"/>
      </p:ext>
    </p:extLst>
  </p:cSld>
  <p:clrMapOvr>
    <a:masterClrMapping/>
  </p:clrMapOvr>
  <p:transition>
    <p:fade/>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748C0B79-2683-4399-8A99-0D5D94E5B5BD}"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23555298"/>
      </p:ext>
    </p:extLst>
  </p:cSld>
  <p:clrMapOvr>
    <a:masterClrMapping/>
  </p:clrMapOvr>
  <p:transition>
    <p:fade/>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FFD35EF3-5A7B-4E63-970B-AF515FA15AF6}"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18568476"/>
      </p:ext>
    </p:extLst>
  </p:cSld>
  <p:clrMapOvr>
    <a:masterClrMapping/>
  </p:clrMapOvr>
  <p:transition>
    <p:fade/>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FC094F87-B19F-4854-8910-2353810AE4A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31726999"/>
      </p:ext>
    </p:extLst>
  </p:cSld>
  <p:clrMapOvr>
    <a:masterClrMapping/>
  </p:clrMapOvr>
  <p:transition>
    <p:fade/>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9186DA9B-52F8-4F9F-96C7-9DF2C9E836E5}"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910833492"/>
      </p:ext>
    </p:extLst>
  </p:cSld>
  <p:clrMapOvr>
    <a:masterClrMapping/>
  </p:clrMapOvr>
  <p:transition>
    <p:fade/>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C400D5CF-39DD-44B0-AB50-E54D8301E4AE}"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05048074"/>
      </p:ext>
    </p:extLst>
  </p:cSld>
  <p:clrMapOvr>
    <a:masterClrMapping/>
  </p:clrMapOvr>
  <p:transition>
    <p:fade/>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FE799B1C-A288-4CA8-AB4B-8CC7C39892F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49691575"/>
      </p:ext>
    </p:extLst>
  </p:cSld>
  <p:clrMapOvr>
    <a:masterClrMapping/>
  </p:clrMapOvr>
  <p:transition>
    <p:fade/>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8D61417E-102C-4DE0-AB51-49600892B62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31702079"/>
      </p:ext>
    </p:extLst>
  </p:cSld>
  <p:clrMapOvr>
    <a:masterClrMapping/>
  </p:clrMapOvr>
  <p:transition>
    <p:fade/>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4E71A31F-0198-47B9-B8D4-32E82DC6E6D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04764673"/>
      </p:ext>
    </p:extLst>
  </p:cSld>
  <p:clrMapOvr>
    <a:masterClrMapping/>
  </p:clrMapOvr>
  <p:transition>
    <p:fade/>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8AED1489-73D7-4AAD-B30D-42488A9C8E7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282707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81007444"/>
      </p:ext>
    </p:extLst>
  </p:cSld>
  <p:clrMapOvr>
    <a:masterClrMapping/>
  </p:clrMapOvr>
  <p:transition>
    <p:fad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E0780A2E-991E-4AFF-9FEB-C5A7015D993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574074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3820704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6179945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t> </a:t>
            </a:r>
          </a:p>
        </p:txBody>
      </p:sp>
      <p:sp>
        <p:nvSpPr>
          <p:cNvPr id="5" name="Slide Number Placeholder 5"/>
          <p:cNvSpPr>
            <a:spLocks noGrp="1"/>
          </p:cNvSpPr>
          <p:nvPr>
            <p:ph type="sldNum" sz="quarter" idx="11"/>
          </p:nvPr>
        </p:nvSpPr>
        <p:spPr/>
        <p:txBody>
          <a:bodyPr/>
          <a:lstStyle>
            <a:lvl1pPr>
              <a:defRPr/>
            </a:lvl1pPr>
          </a:lstStyle>
          <a:p>
            <a:fld id="{9451C57E-AD2A-401C-AE18-E0B19A692595}" type="slidenum">
              <a:rPr lang="en-US" altLang="en-US"/>
              <a:pPr/>
              <a:t>‹#›</a:t>
            </a:fld>
            <a:endParaRPr lang="en-US" altLang="en-US" dirty="0"/>
          </a:p>
        </p:txBody>
      </p:sp>
    </p:spTree>
    <p:extLst>
      <p:ext uri="{BB962C8B-B14F-4D97-AF65-F5344CB8AC3E}">
        <p14:creationId xmlns:p14="http://schemas.microsoft.com/office/powerpoint/2010/main" val="126725851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032715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056913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0514322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92055060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27088042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7118739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02384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430468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1917000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9518453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t> </a:t>
            </a:r>
          </a:p>
        </p:txBody>
      </p:sp>
      <p:sp>
        <p:nvSpPr>
          <p:cNvPr id="6" name="Slide Number Placeholder 5"/>
          <p:cNvSpPr>
            <a:spLocks noGrp="1"/>
          </p:cNvSpPr>
          <p:nvPr>
            <p:ph type="sldNum" sz="quarter" idx="11"/>
          </p:nvPr>
        </p:nvSpPr>
        <p:spPr/>
        <p:txBody>
          <a:bodyPr/>
          <a:lstStyle>
            <a:lvl1pPr>
              <a:defRPr/>
            </a:lvl1pPr>
          </a:lstStyle>
          <a:p>
            <a:fld id="{04A0F1A6-8E2B-47AE-8816-9AFE58E3006E}" type="slidenum">
              <a:rPr lang="en-US" altLang="en-US"/>
              <a:pPr/>
              <a:t>‹#›</a:t>
            </a:fld>
            <a:endParaRPr lang="en-US" altLang="en-US" dirty="0"/>
          </a:p>
        </p:txBody>
      </p:sp>
    </p:spTree>
    <p:extLst>
      <p:ext uri="{BB962C8B-B14F-4D97-AF65-F5344CB8AC3E}">
        <p14:creationId xmlns:p14="http://schemas.microsoft.com/office/powerpoint/2010/main" val="230518791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3353690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0896380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65797564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2205454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2923572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88337300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2301375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1555866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150645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8123899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t> </a:t>
            </a:r>
          </a:p>
        </p:txBody>
      </p:sp>
      <p:sp>
        <p:nvSpPr>
          <p:cNvPr id="8" name="Slide Number Placeholder 5"/>
          <p:cNvSpPr>
            <a:spLocks noGrp="1"/>
          </p:cNvSpPr>
          <p:nvPr>
            <p:ph type="sldNum" sz="quarter" idx="11"/>
          </p:nvPr>
        </p:nvSpPr>
        <p:spPr/>
        <p:txBody>
          <a:bodyPr/>
          <a:lstStyle>
            <a:lvl1pPr>
              <a:defRPr/>
            </a:lvl1pPr>
          </a:lstStyle>
          <a:p>
            <a:fld id="{29D8F2A1-D950-4486-AEB1-874B52E0353D}" type="slidenum">
              <a:rPr lang="en-US" altLang="en-US"/>
              <a:pPr/>
              <a:t>‹#›</a:t>
            </a:fld>
            <a:endParaRPr lang="en-US" altLang="en-US" dirty="0"/>
          </a:p>
        </p:txBody>
      </p:sp>
    </p:spTree>
    <p:extLst>
      <p:ext uri="{BB962C8B-B14F-4D97-AF65-F5344CB8AC3E}">
        <p14:creationId xmlns:p14="http://schemas.microsoft.com/office/powerpoint/2010/main" val="129474087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5933624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4020387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4349833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92756849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64615732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9693810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2041807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4702752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2916015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9867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t> </a:t>
            </a:r>
          </a:p>
        </p:txBody>
      </p:sp>
      <p:sp>
        <p:nvSpPr>
          <p:cNvPr id="4" name="Slide Number Placeholder 5"/>
          <p:cNvSpPr>
            <a:spLocks noGrp="1"/>
          </p:cNvSpPr>
          <p:nvPr>
            <p:ph type="sldNum" sz="quarter" idx="11"/>
          </p:nvPr>
        </p:nvSpPr>
        <p:spPr/>
        <p:txBody>
          <a:bodyPr/>
          <a:lstStyle>
            <a:lvl1pPr>
              <a:defRPr/>
            </a:lvl1pPr>
          </a:lstStyle>
          <a:p>
            <a:fld id="{406FD85F-0E79-47DB-B4A3-DEEB3EAF0EA3}" type="slidenum">
              <a:rPr lang="en-US" altLang="en-US"/>
              <a:pPr/>
              <a:t>‹#›</a:t>
            </a:fld>
            <a:endParaRPr lang="en-US" altLang="en-US" dirty="0"/>
          </a:p>
        </p:txBody>
      </p:sp>
    </p:spTree>
    <p:extLst>
      <p:ext uri="{BB962C8B-B14F-4D97-AF65-F5344CB8AC3E}">
        <p14:creationId xmlns:p14="http://schemas.microsoft.com/office/powerpoint/2010/main" val="442262638"/>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21698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7734058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4616184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6595134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55651754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8205825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6118932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88443207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65144501"/>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212865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t> </a:t>
            </a:r>
          </a:p>
        </p:txBody>
      </p:sp>
      <p:sp>
        <p:nvSpPr>
          <p:cNvPr id="3" name="Slide Number Placeholder 5"/>
          <p:cNvSpPr>
            <a:spLocks noGrp="1"/>
          </p:cNvSpPr>
          <p:nvPr>
            <p:ph type="sldNum" sz="quarter" idx="11"/>
          </p:nvPr>
        </p:nvSpPr>
        <p:spPr/>
        <p:txBody>
          <a:bodyPr/>
          <a:lstStyle>
            <a:lvl1pPr>
              <a:defRPr/>
            </a:lvl1pPr>
          </a:lstStyle>
          <a:p>
            <a:fld id="{F4237BE7-8303-41C3-8D40-98E2C774E073}" type="slidenum">
              <a:rPr lang="en-US" altLang="en-US"/>
              <a:pPr/>
              <a:t>‹#›</a:t>
            </a:fld>
            <a:endParaRPr lang="en-US" altLang="en-US" dirty="0"/>
          </a:p>
        </p:txBody>
      </p:sp>
    </p:spTree>
    <p:extLst>
      <p:ext uri="{BB962C8B-B14F-4D97-AF65-F5344CB8AC3E}">
        <p14:creationId xmlns:p14="http://schemas.microsoft.com/office/powerpoint/2010/main" val="412653932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6854048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015997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904284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2263855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3817185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3949465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1477681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31055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69646471"/>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974106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t> </a:t>
            </a:r>
          </a:p>
        </p:txBody>
      </p:sp>
      <p:sp>
        <p:nvSpPr>
          <p:cNvPr id="6" name="Slide Number Placeholder 5"/>
          <p:cNvSpPr>
            <a:spLocks noGrp="1"/>
          </p:cNvSpPr>
          <p:nvPr>
            <p:ph type="sldNum" sz="quarter" idx="11"/>
          </p:nvPr>
        </p:nvSpPr>
        <p:spPr/>
        <p:txBody>
          <a:bodyPr/>
          <a:lstStyle>
            <a:lvl1pPr>
              <a:defRPr/>
            </a:lvl1pPr>
          </a:lstStyle>
          <a:p>
            <a:fld id="{F9EB97EE-ABCE-4791-9143-89810ED1383C}" type="slidenum">
              <a:rPr lang="en-US" altLang="en-US"/>
              <a:pPr/>
              <a:t>‹#›</a:t>
            </a:fld>
            <a:endParaRPr lang="en-US" altLang="en-US" dirty="0"/>
          </a:p>
        </p:txBody>
      </p:sp>
    </p:spTree>
    <p:extLst>
      <p:ext uri="{BB962C8B-B14F-4D97-AF65-F5344CB8AC3E}">
        <p14:creationId xmlns:p14="http://schemas.microsoft.com/office/powerpoint/2010/main" val="15572725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3861779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7943546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70114419"/>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6652423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126010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50295403"/>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69708786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88928916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42655982"/>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237516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18" Type="http://schemas.openxmlformats.org/officeDocument/2006/relationships/image" Target="../media/image5.pn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image" Target="../media/image4.png"/><Relationship Id="rId2" Type="http://schemas.openxmlformats.org/officeDocument/2006/relationships/slideLayout" Target="../slideLayouts/slideLayout108.xml"/><Relationship Id="rId16" Type="http://schemas.openxmlformats.org/officeDocument/2006/relationships/image" Target="../media/image3.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2.jpeg"/><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18" Type="http://schemas.openxmlformats.org/officeDocument/2006/relationships/image" Target="../media/image5.pn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image" Target="../media/image4.png"/><Relationship Id="rId2" Type="http://schemas.openxmlformats.org/officeDocument/2006/relationships/slideLayout" Target="../slideLayouts/slideLayout120.xml"/><Relationship Id="rId16" Type="http://schemas.openxmlformats.org/officeDocument/2006/relationships/image" Target="../media/image3.pn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2.jpeg"/><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18" Type="http://schemas.openxmlformats.org/officeDocument/2006/relationships/image" Target="../media/image5.png"/><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image" Target="../media/image4.png"/><Relationship Id="rId2" Type="http://schemas.openxmlformats.org/officeDocument/2006/relationships/slideLayout" Target="../slideLayouts/slideLayout132.xml"/><Relationship Id="rId16" Type="http://schemas.openxmlformats.org/officeDocument/2006/relationships/image" Target="../media/image3.pn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2.jpeg"/><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3.xml"/><Relationship Id="rId18" Type="http://schemas.openxmlformats.org/officeDocument/2006/relationships/image" Target="../media/image5.pn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image" Target="../media/image4.png"/><Relationship Id="rId2" Type="http://schemas.openxmlformats.org/officeDocument/2006/relationships/slideLayout" Target="../slideLayouts/slideLayout144.xml"/><Relationship Id="rId16" Type="http://schemas.openxmlformats.org/officeDocument/2006/relationships/image" Target="../media/image3.png"/><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image" Target="../media/image2.jpeg"/><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4.xml"/><Relationship Id="rId18" Type="http://schemas.openxmlformats.org/officeDocument/2006/relationships/image" Target="../media/image5.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image" Target="../media/image4.png"/><Relationship Id="rId2" Type="http://schemas.openxmlformats.org/officeDocument/2006/relationships/slideLayout" Target="../slideLayouts/slideLayout156.xml"/><Relationship Id="rId16" Type="http://schemas.openxmlformats.org/officeDocument/2006/relationships/image" Target="../media/image3.pn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2.jpe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5.xml"/><Relationship Id="rId18" Type="http://schemas.openxmlformats.org/officeDocument/2006/relationships/image" Target="../media/image5.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image" Target="../media/image4.png"/><Relationship Id="rId2" Type="http://schemas.openxmlformats.org/officeDocument/2006/relationships/slideLayout" Target="../slideLayouts/slideLayout168.xml"/><Relationship Id="rId16" Type="http://schemas.openxmlformats.org/officeDocument/2006/relationships/image" Target="../media/image3.png"/><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image" Target="../media/image2.jpeg"/><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theme" Target="../theme/theme16.xml"/><Relationship Id="rId18" Type="http://schemas.openxmlformats.org/officeDocument/2006/relationships/image" Target="../media/image5.pn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image" Target="../media/image4.png"/><Relationship Id="rId2" Type="http://schemas.openxmlformats.org/officeDocument/2006/relationships/slideLayout" Target="../slideLayouts/slideLayout180.xml"/><Relationship Id="rId16" Type="http://schemas.openxmlformats.org/officeDocument/2006/relationships/image" Target="../media/image3.png"/><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image" Target="../media/image2.jpeg"/><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theme" Target="../theme/theme17.xml"/><Relationship Id="rId18" Type="http://schemas.openxmlformats.org/officeDocument/2006/relationships/image" Target="../media/image5.pn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image" Target="../media/image4.png"/><Relationship Id="rId2" Type="http://schemas.openxmlformats.org/officeDocument/2006/relationships/slideLayout" Target="../slideLayouts/slideLayout192.xml"/><Relationship Id="rId16" Type="http://schemas.openxmlformats.org/officeDocument/2006/relationships/image" Target="../media/image3.png"/><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image" Target="../media/image2.jpeg"/><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theme" Target="../theme/theme18.xml"/><Relationship Id="rId18" Type="http://schemas.openxmlformats.org/officeDocument/2006/relationships/image" Target="../media/image5.png"/><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image" Target="../media/image4.png"/><Relationship Id="rId2" Type="http://schemas.openxmlformats.org/officeDocument/2006/relationships/slideLayout" Target="../slideLayouts/slideLayout204.xml"/><Relationship Id="rId16" Type="http://schemas.openxmlformats.org/officeDocument/2006/relationships/image" Target="../media/image3.png"/><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image" Target="../media/image2.jpeg"/><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image" Target="../media/image1.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theme" Target="../theme/theme19.xml"/><Relationship Id="rId18" Type="http://schemas.openxmlformats.org/officeDocument/2006/relationships/image" Target="../media/image5.png"/><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image" Target="../media/image4.png"/><Relationship Id="rId2" Type="http://schemas.openxmlformats.org/officeDocument/2006/relationships/slideLayout" Target="../slideLayouts/slideLayout216.xml"/><Relationship Id="rId16" Type="http://schemas.openxmlformats.org/officeDocument/2006/relationships/image" Target="../media/image3.png"/><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image" Target="../media/image2.jpeg"/><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theme" Target="../theme/theme20.xml"/><Relationship Id="rId18" Type="http://schemas.openxmlformats.org/officeDocument/2006/relationships/image" Target="../media/image5.png"/><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slideLayout" Target="../slideLayouts/slideLayout238.xml"/><Relationship Id="rId17" Type="http://schemas.openxmlformats.org/officeDocument/2006/relationships/image" Target="../media/image4.png"/><Relationship Id="rId2" Type="http://schemas.openxmlformats.org/officeDocument/2006/relationships/slideLayout" Target="../slideLayouts/slideLayout228.xml"/><Relationship Id="rId16" Type="http://schemas.openxmlformats.org/officeDocument/2006/relationships/image" Target="../media/image3.png"/><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5" Type="http://schemas.openxmlformats.org/officeDocument/2006/relationships/image" Target="../media/image2.jpeg"/><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image" Target="../media/image1.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theme" Target="../theme/theme21.xml"/><Relationship Id="rId18" Type="http://schemas.openxmlformats.org/officeDocument/2006/relationships/image" Target="../media/image5.pn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17" Type="http://schemas.openxmlformats.org/officeDocument/2006/relationships/image" Target="../media/image4.png"/><Relationship Id="rId2" Type="http://schemas.openxmlformats.org/officeDocument/2006/relationships/slideLayout" Target="../slideLayouts/slideLayout240.xml"/><Relationship Id="rId16" Type="http://schemas.openxmlformats.org/officeDocument/2006/relationships/image" Target="../media/image3.png"/><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image" Target="../media/image2.jpeg"/><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image" Target="../media/image1.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theme" Target="../theme/theme22.xml"/><Relationship Id="rId18" Type="http://schemas.openxmlformats.org/officeDocument/2006/relationships/image" Target="../media/image5.png"/><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17" Type="http://schemas.openxmlformats.org/officeDocument/2006/relationships/image" Target="../media/image4.png"/><Relationship Id="rId2" Type="http://schemas.openxmlformats.org/officeDocument/2006/relationships/slideLayout" Target="../slideLayouts/slideLayout252.xml"/><Relationship Id="rId16" Type="http://schemas.openxmlformats.org/officeDocument/2006/relationships/image" Target="../media/image3.png"/><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5" Type="http://schemas.openxmlformats.org/officeDocument/2006/relationships/image" Target="../media/image2.jpeg"/><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image" Target="../media/image1.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theme" Target="../theme/theme23.xml"/><Relationship Id="rId18" Type="http://schemas.openxmlformats.org/officeDocument/2006/relationships/image" Target="../media/image5.png"/><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slideLayout" Target="../slideLayouts/slideLayout274.xml"/><Relationship Id="rId17" Type="http://schemas.openxmlformats.org/officeDocument/2006/relationships/image" Target="../media/image4.png"/><Relationship Id="rId2" Type="http://schemas.openxmlformats.org/officeDocument/2006/relationships/slideLayout" Target="../slideLayouts/slideLayout264.xml"/><Relationship Id="rId16" Type="http://schemas.openxmlformats.org/officeDocument/2006/relationships/image" Target="../media/image3.png"/><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5" Type="http://schemas.openxmlformats.org/officeDocument/2006/relationships/image" Target="../media/image2.jpeg"/><Relationship Id="rId10" Type="http://schemas.openxmlformats.org/officeDocument/2006/relationships/slideLayout" Target="../slideLayouts/slideLayout272.xml"/><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image" Target="../media/image1.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theme" Target="../theme/theme24.xml"/><Relationship Id="rId18" Type="http://schemas.openxmlformats.org/officeDocument/2006/relationships/image" Target="../media/image5.png"/><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17" Type="http://schemas.openxmlformats.org/officeDocument/2006/relationships/image" Target="../media/image4.png"/><Relationship Id="rId2" Type="http://schemas.openxmlformats.org/officeDocument/2006/relationships/slideLayout" Target="../slideLayouts/slideLayout276.xml"/><Relationship Id="rId16" Type="http://schemas.openxmlformats.org/officeDocument/2006/relationships/image" Target="../media/image3.png"/><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5" Type="http://schemas.openxmlformats.org/officeDocument/2006/relationships/image" Target="../media/image2.jpeg"/><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image" Target="../media/image1.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theme" Target="../theme/theme25.xml"/><Relationship Id="rId18" Type="http://schemas.openxmlformats.org/officeDocument/2006/relationships/image" Target="../media/image5.pn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slideLayout" Target="../slideLayouts/slideLayout298.xml"/><Relationship Id="rId17" Type="http://schemas.openxmlformats.org/officeDocument/2006/relationships/image" Target="../media/image4.png"/><Relationship Id="rId2" Type="http://schemas.openxmlformats.org/officeDocument/2006/relationships/slideLayout" Target="../slideLayouts/slideLayout288.xml"/><Relationship Id="rId16" Type="http://schemas.openxmlformats.org/officeDocument/2006/relationships/image" Target="../media/image3.png"/><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5" Type="http://schemas.openxmlformats.org/officeDocument/2006/relationships/image" Target="../media/image2.jpeg"/><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1.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theme" Target="../theme/theme26.xml"/><Relationship Id="rId18" Type="http://schemas.openxmlformats.org/officeDocument/2006/relationships/image" Target="../media/image5.png"/><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slideLayout" Target="../slideLayouts/slideLayout310.xml"/><Relationship Id="rId17" Type="http://schemas.openxmlformats.org/officeDocument/2006/relationships/image" Target="../media/image4.png"/><Relationship Id="rId2" Type="http://schemas.openxmlformats.org/officeDocument/2006/relationships/slideLayout" Target="../slideLayouts/slideLayout300.xml"/><Relationship Id="rId16" Type="http://schemas.openxmlformats.org/officeDocument/2006/relationships/image" Target="../media/image3.png"/><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5" Type="http://schemas.openxmlformats.org/officeDocument/2006/relationships/image" Target="../media/image2.jpeg"/><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image" Target="../media/image1.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theme" Target="../theme/theme27.xml"/><Relationship Id="rId18" Type="http://schemas.openxmlformats.org/officeDocument/2006/relationships/image" Target="../media/image5.png"/><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slideLayout" Target="../slideLayouts/slideLayout322.xml"/><Relationship Id="rId17" Type="http://schemas.openxmlformats.org/officeDocument/2006/relationships/image" Target="../media/image4.png"/><Relationship Id="rId2" Type="http://schemas.openxmlformats.org/officeDocument/2006/relationships/slideLayout" Target="../slideLayouts/slideLayout312.xml"/><Relationship Id="rId16" Type="http://schemas.openxmlformats.org/officeDocument/2006/relationships/image" Target="../media/image3.png"/><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5" Type="http://schemas.openxmlformats.org/officeDocument/2006/relationships/image" Target="../media/image2.jpeg"/><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 Id="rId14" Type="http://schemas.openxmlformats.org/officeDocument/2006/relationships/image" Target="../media/image1.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theme" Target="../theme/theme28.xml"/><Relationship Id="rId18" Type="http://schemas.openxmlformats.org/officeDocument/2006/relationships/image" Target="../media/image5.png"/><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slideLayout" Target="../slideLayouts/slideLayout334.xml"/><Relationship Id="rId17" Type="http://schemas.openxmlformats.org/officeDocument/2006/relationships/image" Target="../media/image4.png"/><Relationship Id="rId2" Type="http://schemas.openxmlformats.org/officeDocument/2006/relationships/slideLayout" Target="../slideLayouts/slideLayout324.xml"/><Relationship Id="rId16" Type="http://schemas.openxmlformats.org/officeDocument/2006/relationships/image" Target="../media/image3.png"/><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5" Type="http://schemas.openxmlformats.org/officeDocument/2006/relationships/image" Target="../media/image2.jpeg"/><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 Id="rId14" Type="http://schemas.openxmlformats.org/officeDocument/2006/relationships/image" Target="../media/image1.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2.xml"/><Relationship Id="rId13" Type="http://schemas.openxmlformats.org/officeDocument/2006/relationships/theme" Target="../theme/theme29.xml"/><Relationship Id="rId18" Type="http://schemas.openxmlformats.org/officeDocument/2006/relationships/image" Target="../media/image5.png"/><Relationship Id="rId3" Type="http://schemas.openxmlformats.org/officeDocument/2006/relationships/slideLayout" Target="../slideLayouts/slideLayout337.xml"/><Relationship Id="rId7" Type="http://schemas.openxmlformats.org/officeDocument/2006/relationships/slideLayout" Target="../slideLayouts/slideLayout341.xml"/><Relationship Id="rId12" Type="http://schemas.openxmlformats.org/officeDocument/2006/relationships/slideLayout" Target="../slideLayouts/slideLayout346.xml"/><Relationship Id="rId17" Type="http://schemas.openxmlformats.org/officeDocument/2006/relationships/image" Target="../media/image4.png"/><Relationship Id="rId2" Type="http://schemas.openxmlformats.org/officeDocument/2006/relationships/slideLayout" Target="../slideLayouts/slideLayout336.xml"/><Relationship Id="rId16" Type="http://schemas.openxmlformats.org/officeDocument/2006/relationships/image" Target="../media/image3.png"/><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5" Type="http://schemas.openxmlformats.org/officeDocument/2006/relationships/slideLayout" Target="../slideLayouts/slideLayout339.xml"/><Relationship Id="rId15" Type="http://schemas.openxmlformats.org/officeDocument/2006/relationships/image" Target="../media/image2.jpeg"/><Relationship Id="rId10" Type="http://schemas.openxmlformats.org/officeDocument/2006/relationships/slideLayout" Target="../slideLayouts/slideLayout344.xml"/><Relationship Id="rId4" Type="http://schemas.openxmlformats.org/officeDocument/2006/relationships/slideLayout" Target="../slideLayouts/slideLayout338.xml"/><Relationship Id="rId9" Type="http://schemas.openxmlformats.org/officeDocument/2006/relationships/slideLayout" Target="../slideLayouts/slideLayout343.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theme" Target="../theme/theme30.xml"/><Relationship Id="rId18" Type="http://schemas.openxmlformats.org/officeDocument/2006/relationships/image" Target="../media/image5.png"/><Relationship Id="rId3" Type="http://schemas.openxmlformats.org/officeDocument/2006/relationships/slideLayout" Target="../slideLayouts/slideLayout349.xml"/><Relationship Id="rId7" Type="http://schemas.openxmlformats.org/officeDocument/2006/relationships/slideLayout" Target="../slideLayouts/slideLayout353.xml"/><Relationship Id="rId12" Type="http://schemas.openxmlformats.org/officeDocument/2006/relationships/slideLayout" Target="../slideLayouts/slideLayout358.xml"/><Relationship Id="rId17" Type="http://schemas.openxmlformats.org/officeDocument/2006/relationships/image" Target="../media/image4.png"/><Relationship Id="rId2" Type="http://schemas.openxmlformats.org/officeDocument/2006/relationships/slideLayout" Target="../slideLayouts/slideLayout348.xml"/><Relationship Id="rId16" Type="http://schemas.openxmlformats.org/officeDocument/2006/relationships/image" Target="../media/image3.png"/><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slideLayout" Target="../slideLayouts/slideLayout357.xml"/><Relationship Id="rId5" Type="http://schemas.openxmlformats.org/officeDocument/2006/relationships/slideLayout" Target="../slideLayouts/slideLayout351.xml"/><Relationship Id="rId15" Type="http://schemas.openxmlformats.org/officeDocument/2006/relationships/image" Target="../media/image2.jpeg"/><Relationship Id="rId10" Type="http://schemas.openxmlformats.org/officeDocument/2006/relationships/slideLayout" Target="../slideLayouts/slideLayout356.xml"/><Relationship Id="rId4" Type="http://schemas.openxmlformats.org/officeDocument/2006/relationships/slideLayout" Target="../slideLayouts/slideLayout350.xml"/><Relationship Id="rId9" Type="http://schemas.openxmlformats.org/officeDocument/2006/relationships/slideLayout" Target="../slideLayouts/slideLayout355.xml"/><Relationship Id="rId14" Type="http://schemas.openxmlformats.org/officeDocument/2006/relationships/image" Target="../media/image1.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6.xml"/><Relationship Id="rId13" Type="http://schemas.openxmlformats.org/officeDocument/2006/relationships/theme" Target="../theme/theme31.xml"/><Relationship Id="rId18" Type="http://schemas.openxmlformats.org/officeDocument/2006/relationships/image" Target="../media/image5.png"/><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slideLayout" Target="../slideLayouts/slideLayout370.xml"/><Relationship Id="rId17" Type="http://schemas.openxmlformats.org/officeDocument/2006/relationships/image" Target="../media/image4.png"/><Relationship Id="rId2" Type="http://schemas.openxmlformats.org/officeDocument/2006/relationships/slideLayout" Target="../slideLayouts/slideLayout360.xml"/><Relationship Id="rId16" Type="http://schemas.openxmlformats.org/officeDocument/2006/relationships/image" Target="../media/image3.png"/><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5" Type="http://schemas.openxmlformats.org/officeDocument/2006/relationships/image" Target="../media/image2.jpeg"/><Relationship Id="rId10" Type="http://schemas.openxmlformats.org/officeDocument/2006/relationships/slideLayout" Target="../slideLayouts/slideLayout368.xml"/><Relationship Id="rId4" Type="http://schemas.openxmlformats.org/officeDocument/2006/relationships/slideLayout" Target="../slideLayouts/slideLayout362.xml"/><Relationship Id="rId9" Type="http://schemas.openxmlformats.org/officeDocument/2006/relationships/slideLayout" Target="../slideLayouts/slideLayout367.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18" Type="http://schemas.openxmlformats.org/officeDocument/2006/relationships/image" Target="../media/image5.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4.png"/><Relationship Id="rId2" Type="http://schemas.openxmlformats.org/officeDocument/2006/relationships/slideLayout" Target="../slideLayouts/slideLayout36.xml"/><Relationship Id="rId16"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5.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4.png"/><Relationship Id="rId2" Type="http://schemas.openxmlformats.org/officeDocument/2006/relationships/slideLayout" Target="../slideLayouts/slideLayout48.xml"/><Relationship Id="rId16" Type="http://schemas.openxmlformats.org/officeDocument/2006/relationships/image" Target="../media/image3.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18" Type="http://schemas.openxmlformats.org/officeDocument/2006/relationships/image" Target="../media/image5.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4.png"/><Relationship Id="rId2" Type="http://schemas.openxmlformats.org/officeDocument/2006/relationships/slideLayout" Target="../slideLayouts/slideLayout60.xml"/><Relationship Id="rId16" Type="http://schemas.openxmlformats.org/officeDocument/2006/relationships/image" Target="../media/image3.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2.jpe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18" Type="http://schemas.openxmlformats.org/officeDocument/2006/relationships/image" Target="../media/image5.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4.png"/><Relationship Id="rId2" Type="http://schemas.openxmlformats.org/officeDocument/2006/relationships/slideLayout" Target="../slideLayouts/slideLayout72.xml"/><Relationship Id="rId16" Type="http://schemas.openxmlformats.org/officeDocument/2006/relationships/image" Target="../media/image3.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2.jpe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18" Type="http://schemas.openxmlformats.org/officeDocument/2006/relationships/image" Target="../media/image5.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image" Target="../media/image4.png"/><Relationship Id="rId2" Type="http://schemas.openxmlformats.org/officeDocument/2006/relationships/slideLayout" Target="../slideLayouts/slideLayout84.xml"/><Relationship Id="rId16" Type="http://schemas.openxmlformats.org/officeDocument/2006/relationships/image" Target="../media/image3.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2.jpe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18" Type="http://schemas.openxmlformats.org/officeDocument/2006/relationships/image" Target="../media/image5.pn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image" Target="../media/image4.png"/><Relationship Id="rId2" Type="http://schemas.openxmlformats.org/officeDocument/2006/relationships/slideLayout" Target="../slideLayouts/slideLayout96.xml"/><Relationship Id="rId16" Type="http://schemas.openxmlformats.org/officeDocument/2006/relationships/image" Target="../media/image3.pn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image" Target="../media/image2.jpeg"/><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B05DDF30-8FE8-4001-B3A5-F64B40EF67C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5523" r:id="rId1"/>
    <p:sldLayoutId id="2147485502" r:id="rId2"/>
    <p:sldLayoutId id="2147485503" r:id="rId3"/>
    <p:sldLayoutId id="2147485504" r:id="rId4"/>
    <p:sldLayoutId id="2147485505" r:id="rId5"/>
    <p:sldLayoutId id="2147485506" r:id="rId6"/>
    <p:sldLayoutId id="2147485507" r:id="rId7"/>
    <p:sldLayoutId id="2147485508" r:id="rId8"/>
    <p:sldLayoutId id="2147485509" r:id="rId9"/>
    <p:sldLayoutId id="2147485510" r:id="rId10"/>
    <p:sldLayoutId id="2147485511" r:id="rId11"/>
    <p:sldLayoutId id="2147485524"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82766728"/>
      </p:ext>
    </p:extLst>
  </p:cSld>
  <p:clrMap bg1="lt1" tx1="dk1" bg2="lt2" tx2="dk2" accent1="accent1" accent2="accent2" accent3="accent3" accent4="accent4" accent5="accent5" accent6="accent6" hlink="hlink" folHlink="folHlink"/>
  <p:sldLayoutIdLst>
    <p:sldLayoutId id="2147485615" r:id="rId1"/>
    <p:sldLayoutId id="2147485616" r:id="rId2"/>
    <p:sldLayoutId id="2147485617" r:id="rId3"/>
    <p:sldLayoutId id="2147485618" r:id="rId4"/>
    <p:sldLayoutId id="2147485619" r:id="rId5"/>
    <p:sldLayoutId id="2147485620" r:id="rId6"/>
    <p:sldLayoutId id="2147485621" r:id="rId7"/>
    <p:sldLayoutId id="2147485622" r:id="rId8"/>
    <p:sldLayoutId id="2147485623" r:id="rId9"/>
    <p:sldLayoutId id="2147485624" r:id="rId10"/>
    <p:sldLayoutId id="2147485625" r:id="rId11"/>
    <p:sldLayoutId id="2147485626"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67403881"/>
      </p:ext>
    </p:extLst>
  </p:cSld>
  <p:clrMap bg1="lt1" tx1="dk1" bg2="lt2" tx2="dk2" accent1="accent1" accent2="accent2" accent3="accent3" accent4="accent4" accent5="accent5" accent6="accent6" hlink="hlink" folHlink="folHlink"/>
  <p:sldLayoutIdLst>
    <p:sldLayoutId id="2147485628" r:id="rId1"/>
    <p:sldLayoutId id="2147485629" r:id="rId2"/>
    <p:sldLayoutId id="2147485630" r:id="rId3"/>
    <p:sldLayoutId id="2147485631" r:id="rId4"/>
    <p:sldLayoutId id="2147485632" r:id="rId5"/>
    <p:sldLayoutId id="2147485633" r:id="rId6"/>
    <p:sldLayoutId id="2147485634" r:id="rId7"/>
    <p:sldLayoutId id="2147485635" r:id="rId8"/>
    <p:sldLayoutId id="2147485636" r:id="rId9"/>
    <p:sldLayoutId id="2147485637" r:id="rId10"/>
    <p:sldLayoutId id="2147485638" r:id="rId11"/>
    <p:sldLayoutId id="2147485639"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87047447"/>
      </p:ext>
    </p:extLst>
  </p:cSld>
  <p:clrMap bg1="lt1" tx1="dk1" bg2="lt2" tx2="dk2" accent1="accent1" accent2="accent2" accent3="accent3" accent4="accent4" accent5="accent5" accent6="accent6" hlink="hlink" folHlink="folHlink"/>
  <p:sldLayoutIdLst>
    <p:sldLayoutId id="2147485641" r:id="rId1"/>
    <p:sldLayoutId id="2147485642" r:id="rId2"/>
    <p:sldLayoutId id="2147485643" r:id="rId3"/>
    <p:sldLayoutId id="2147485644" r:id="rId4"/>
    <p:sldLayoutId id="2147485645" r:id="rId5"/>
    <p:sldLayoutId id="2147485646" r:id="rId6"/>
    <p:sldLayoutId id="2147485647" r:id="rId7"/>
    <p:sldLayoutId id="2147485648" r:id="rId8"/>
    <p:sldLayoutId id="2147485649" r:id="rId9"/>
    <p:sldLayoutId id="2147485650" r:id="rId10"/>
    <p:sldLayoutId id="2147485651" r:id="rId11"/>
    <p:sldLayoutId id="2147485652"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36469246"/>
      </p:ext>
    </p:extLst>
  </p:cSld>
  <p:clrMap bg1="lt1" tx1="dk1" bg2="lt2" tx2="dk2" accent1="accent1" accent2="accent2" accent3="accent3" accent4="accent4" accent5="accent5" accent6="accent6" hlink="hlink" folHlink="folHlink"/>
  <p:sldLayoutIdLst>
    <p:sldLayoutId id="2147485654" r:id="rId1"/>
    <p:sldLayoutId id="2147485655" r:id="rId2"/>
    <p:sldLayoutId id="2147485656" r:id="rId3"/>
    <p:sldLayoutId id="2147485657" r:id="rId4"/>
    <p:sldLayoutId id="2147485658" r:id="rId5"/>
    <p:sldLayoutId id="2147485659" r:id="rId6"/>
    <p:sldLayoutId id="2147485660" r:id="rId7"/>
    <p:sldLayoutId id="2147485661" r:id="rId8"/>
    <p:sldLayoutId id="2147485662" r:id="rId9"/>
    <p:sldLayoutId id="2147485663" r:id="rId10"/>
    <p:sldLayoutId id="2147485664" r:id="rId11"/>
    <p:sldLayoutId id="2147485665"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712566115"/>
      </p:ext>
    </p:extLst>
  </p:cSld>
  <p:clrMap bg1="lt1" tx1="dk1" bg2="lt2" tx2="dk2" accent1="accent1" accent2="accent2" accent3="accent3" accent4="accent4" accent5="accent5" accent6="accent6" hlink="hlink" folHlink="folHlink"/>
  <p:sldLayoutIdLst>
    <p:sldLayoutId id="2147485667" r:id="rId1"/>
    <p:sldLayoutId id="2147485668" r:id="rId2"/>
    <p:sldLayoutId id="2147485669" r:id="rId3"/>
    <p:sldLayoutId id="2147485670" r:id="rId4"/>
    <p:sldLayoutId id="2147485671" r:id="rId5"/>
    <p:sldLayoutId id="2147485672" r:id="rId6"/>
    <p:sldLayoutId id="2147485673" r:id="rId7"/>
    <p:sldLayoutId id="2147485674" r:id="rId8"/>
    <p:sldLayoutId id="2147485675" r:id="rId9"/>
    <p:sldLayoutId id="2147485676" r:id="rId10"/>
    <p:sldLayoutId id="2147485677" r:id="rId11"/>
    <p:sldLayoutId id="2147485678"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07907814"/>
      </p:ext>
    </p:extLst>
  </p:cSld>
  <p:clrMap bg1="lt1" tx1="dk1" bg2="lt2" tx2="dk2" accent1="accent1" accent2="accent2" accent3="accent3" accent4="accent4" accent5="accent5" accent6="accent6" hlink="hlink" folHlink="folHlink"/>
  <p:sldLayoutIdLst>
    <p:sldLayoutId id="2147485680" r:id="rId1"/>
    <p:sldLayoutId id="2147485681" r:id="rId2"/>
    <p:sldLayoutId id="2147485682" r:id="rId3"/>
    <p:sldLayoutId id="2147485683" r:id="rId4"/>
    <p:sldLayoutId id="2147485684" r:id="rId5"/>
    <p:sldLayoutId id="2147485685" r:id="rId6"/>
    <p:sldLayoutId id="2147485686" r:id="rId7"/>
    <p:sldLayoutId id="2147485687" r:id="rId8"/>
    <p:sldLayoutId id="2147485688" r:id="rId9"/>
    <p:sldLayoutId id="2147485689" r:id="rId10"/>
    <p:sldLayoutId id="2147485690" r:id="rId11"/>
    <p:sldLayoutId id="2147485691"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64515714"/>
      </p:ext>
    </p:extLst>
  </p:cSld>
  <p:clrMap bg1="lt1" tx1="dk1" bg2="lt2" tx2="dk2" accent1="accent1" accent2="accent2" accent3="accent3" accent4="accent4" accent5="accent5" accent6="accent6" hlink="hlink" folHlink="folHlink"/>
  <p:sldLayoutIdLst>
    <p:sldLayoutId id="2147485693" r:id="rId1"/>
    <p:sldLayoutId id="2147485694" r:id="rId2"/>
    <p:sldLayoutId id="2147485695" r:id="rId3"/>
    <p:sldLayoutId id="2147485696" r:id="rId4"/>
    <p:sldLayoutId id="2147485697" r:id="rId5"/>
    <p:sldLayoutId id="2147485698" r:id="rId6"/>
    <p:sldLayoutId id="2147485699" r:id="rId7"/>
    <p:sldLayoutId id="2147485700" r:id="rId8"/>
    <p:sldLayoutId id="2147485701" r:id="rId9"/>
    <p:sldLayoutId id="2147485702" r:id="rId10"/>
    <p:sldLayoutId id="2147485703" r:id="rId11"/>
    <p:sldLayoutId id="2147485704"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923202545"/>
      </p:ext>
    </p:extLst>
  </p:cSld>
  <p:clrMap bg1="lt1" tx1="dk1" bg2="lt2" tx2="dk2" accent1="accent1" accent2="accent2" accent3="accent3" accent4="accent4" accent5="accent5" accent6="accent6" hlink="hlink" folHlink="folHlink"/>
  <p:sldLayoutIdLst>
    <p:sldLayoutId id="2147485706" r:id="rId1"/>
    <p:sldLayoutId id="2147485707" r:id="rId2"/>
    <p:sldLayoutId id="2147485708" r:id="rId3"/>
    <p:sldLayoutId id="2147485709" r:id="rId4"/>
    <p:sldLayoutId id="2147485710" r:id="rId5"/>
    <p:sldLayoutId id="2147485711" r:id="rId6"/>
    <p:sldLayoutId id="2147485712" r:id="rId7"/>
    <p:sldLayoutId id="2147485713" r:id="rId8"/>
    <p:sldLayoutId id="2147485714" r:id="rId9"/>
    <p:sldLayoutId id="2147485715" r:id="rId10"/>
    <p:sldLayoutId id="2147485716" r:id="rId11"/>
    <p:sldLayoutId id="2147485717"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48912052"/>
      </p:ext>
    </p:extLst>
  </p:cSld>
  <p:clrMap bg1="lt1" tx1="dk1" bg2="lt2" tx2="dk2" accent1="accent1" accent2="accent2" accent3="accent3" accent4="accent4" accent5="accent5" accent6="accent6" hlink="hlink" folHlink="folHlink"/>
  <p:sldLayoutIdLst>
    <p:sldLayoutId id="2147485719" r:id="rId1"/>
    <p:sldLayoutId id="2147485720" r:id="rId2"/>
    <p:sldLayoutId id="2147485721" r:id="rId3"/>
    <p:sldLayoutId id="2147485722" r:id="rId4"/>
    <p:sldLayoutId id="2147485723" r:id="rId5"/>
    <p:sldLayoutId id="2147485724" r:id="rId6"/>
    <p:sldLayoutId id="2147485725" r:id="rId7"/>
    <p:sldLayoutId id="2147485726" r:id="rId8"/>
    <p:sldLayoutId id="2147485727" r:id="rId9"/>
    <p:sldLayoutId id="2147485728" r:id="rId10"/>
    <p:sldLayoutId id="2147485729" r:id="rId11"/>
    <p:sldLayoutId id="2147485730"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14470014"/>
      </p:ext>
    </p:extLst>
  </p:cSld>
  <p:clrMap bg1="lt1" tx1="dk1" bg2="lt2" tx2="dk2" accent1="accent1" accent2="accent2" accent3="accent3" accent4="accent4" accent5="accent5" accent6="accent6" hlink="hlink" folHlink="folHlink"/>
  <p:sldLayoutIdLst>
    <p:sldLayoutId id="2147485732" r:id="rId1"/>
    <p:sldLayoutId id="2147485733" r:id="rId2"/>
    <p:sldLayoutId id="2147485734" r:id="rId3"/>
    <p:sldLayoutId id="2147485735" r:id="rId4"/>
    <p:sldLayoutId id="2147485736" r:id="rId5"/>
    <p:sldLayoutId id="2147485737" r:id="rId6"/>
    <p:sldLayoutId id="2147485738" r:id="rId7"/>
    <p:sldLayoutId id="2147485739" r:id="rId8"/>
    <p:sldLayoutId id="2147485740" r:id="rId9"/>
    <p:sldLayoutId id="2147485741" r:id="rId10"/>
    <p:sldLayoutId id="2147485742" r:id="rId11"/>
    <p:sldLayoutId id="2147485743"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3315"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Footer Placeholder 17"/>
          <p:cNvSpPr>
            <a:spLocks noGrp="1"/>
          </p:cNvSpPr>
          <p:nvPr>
            <p:ph type="ftr" sz="quarter" idx="3"/>
          </p:nvPr>
        </p:nvSpPr>
        <p:spPr>
          <a:xfrm>
            <a:off x="381000" y="6299200"/>
            <a:ext cx="2203450" cy="484188"/>
          </a:xfrm>
          <a:prstGeom prst="rect">
            <a:avLst/>
          </a:prstGeom>
          <a:blipFill>
            <a:blip r:embed="rId14"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 </a:t>
            </a:r>
          </a:p>
        </p:txBody>
      </p:sp>
      <p:sp>
        <p:nvSpPr>
          <p:cNvPr id="7" name="Slide Number Placeholder 18"/>
          <p:cNvSpPr>
            <a:spLocks noGrp="1"/>
          </p:cNvSpPr>
          <p:nvPr>
            <p:ph type="sldNum" sz="quarter" idx="4"/>
          </p:nvPr>
        </p:nvSpPr>
        <p:spPr>
          <a:xfrm>
            <a:off x="7483475" y="6359525"/>
            <a:ext cx="1279525"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C9482932-8AEB-4AE4-A124-8B8D59BE032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5525" r:id="rId1"/>
    <p:sldLayoutId id="2147485526" r:id="rId2"/>
    <p:sldLayoutId id="2147485527" r:id="rId3"/>
    <p:sldLayoutId id="2147485528" r:id="rId4"/>
    <p:sldLayoutId id="2147485529" r:id="rId5"/>
    <p:sldLayoutId id="2147485530" r:id="rId6"/>
    <p:sldLayoutId id="2147485531" r:id="rId7"/>
    <p:sldLayoutId id="2147485532" r:id="rId8"/>
    <p:sldLayoutId id="2147485533" r:id="rId9"/>
    <p:sldLayoutId id="2147485534" r:id="rId10"/>
    <p:sldLayoutId id="2147485535" r:id="rId11"/>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10430033"/>
      </p:ext>
    </p:extLst>
  </p:cSld>
  <p:clrMap bg1="lt1" tx1="dk1" bg2="lt2" tx2="dk2" accent1="accent1" accent2="accent2" accent3="accent3" accent4="accent4" accent5="accent5" accent6="accent6" hlink="hlink" folHlink="folHlink"/>
  <p:sldLayoutIdLst>
    <p:sldLayoutId id="2147485745" r:id="rId1"/>
    <p:sldLayoutId id="2147485746" r:id="rId2"/>
    <p:sldLayoutId id="2147485747" r:id="rId3"/>
    <p:sldLayoutId id="2147485748" r:id="rId4"/>
    <p:sldLayoutId id="2147485749" r:id="rId5"/>
    <p:sldLayoutId id="2147485750" r:id="rId6"/>
    <p:sldLayoutId id="2147485751" r:id="rId7"/>
    <p:sldLayoutId id="2147485752" r:id="rId8"/>
    <p:sldLayoutId id="2147485753" r:id="rId9"/>
    <p:sldLayoutId id="2147485754" r:id="rId10"/>
    <p:sldLayoutId id="2147485755" r:id="rId11"/>
    <p:sldLayoutId id="2147485756"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35416011"/>
      </p:ext>
    </p:extLst>
  </p:cSld>
  <p:clrMap bg1="lt1" tx1="dk1" bg2="lt2" tx2="dk2" accent1="accent1" accent2="accent2" accent3="accent3" accent4="accent4" accent5="accent5" accent6="accent6" hlink="hlink" folHlink="folHlink"/>
  <p:sldLayoutIdLst>
    <p:sldLayoutId id="2147485758" r:id="rId1"/>
    <p:sldLayoutId id="2147485759" r:id="rId2"/>
    <p:sldLayoutId id="2147485760" r:id="rId3"/>
    <p:sldLayoutId id="2147485761" r:id="rId4"/>
    <p:sldLayoutId id="2147485762" r:id="rId5"/>
    <p:sldLayoutId id="2147485763" r:id="rId6"/>
    <p:sldLayoutId id="2147485764" r:id="rId7"/>
    <p:sldLayoutId id="2147485765" r:id="rId8"/>
    <p:sldLayoutId id="2147485766" r:id="rId9"/>
    <p:sldLayoutId id="2147485767" r:id="rId10"/>
    <p:sldLayoutId id="2147485768" r:id="rId11"/>
    <p:sldLayoutId id="2147485769"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76379874"/>
      </p:ext>
    </p:extLst>
  </p:cSld>
  <p:clrMap bg1="lt1" tx1="dk1" bg2="lt2" tx2="dk2" accent1="accent1" accent2="accent2" accent3="accent3" accent4="accent4" accent5="accent5" accent6="accent6" hlink="hlink" folHlink="folHlink"/>
  <p:sldLayoutIdLst>
    <p:sldLayoutId id="2147485771" r:id="rId1"/>
    <p:sldLayoutId id="2147485772" r:id="rId2"/>
    <p:sldLayoutId id="2147485773" r:id="rId3"/>
    <p:sldLayoutId id="2147485774" r:id="rId4"/>
    <p:sldLayoutId id="2147485775" r:id="rId5"/>
    <p:sldLayoutId id="2147485776" r:id="rId6"/>
    <p:sldLayoutId id="2147485777" r:id="rId7"/>
    <p:sldLayoutId id="2147485778" r:id="rId8"/>
    <p:sldLayoutId id="2147485779" r:id="rId9"/>
    <p:sldLayoutId id="2147485780" r:id="rId10"/>
    <p:sldLayoutId id="2147485781" r:id="rId11"/>
    <p:sldLayoutId id="2147485782"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619270743"/>
      </p:ext>
    </p:extLst>
  </p:cSld>
  <p:clrMap bg1="lt1" tx1="dk1" bg2="lt2" tx2="dk2" accent1="accent1" accent2="accent2" accent3="accent3" accent4="accent4" accent5="accent5" accent6="accent6" hlink="hlink" folHlink="folHlink"/>
  <p:sldLayoutIdLst>
    <p:sldLayoutId id="2147485784" r:id="rId1"/>
    <p:sldLayoutId id="2147485785" r:id="rId2"/>
    <p:sldLayoutId id="2147485786" r:id="rId3"/>
    <p:sldLayoutId id="2147485787" r:id="rId4"/>
    <p:sldLayoutId id="2147485788" r:id="rId5"/>
    <p:sldLayoutId id="2147485789" r:id="rId6"/>
    <p:sldLayoutId id="2147485790" r:id="rId7"/>
    <p:sldLayoutId id="2147485791" r:id="rId8"/>
    <p:sldLayoutId id="2147485792" r:id="rId9"/>
    <p:sldLayoutId id="2147485793" r:id="rId10"/>
    <p:sldLayoutId id="2147485794" r:id="rId11"/>
    <p:sldLayoutId id="2147485795"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24087552"/>
      </p:ext>
    </p:extLst>
  </p:cSld>
  <p:clrMap bg1="lt1" tx1="dk1" bg2="lt2" tx2="dk2" accent1="accent1" accent2="accent2" accent3="accent3" accent4="accent4" accent5="accent5" accent6="accent6" hlink="hlink" folHlink="folHlink"/>
  <p:sldLayoutIdLst>
    <p:sldLayoutId id="2147485797" r:id="rId1"/>
    <p:sldLayoutId id="2147485798" r:id="rId2"/>
    <p:sldLayoutId id="2147485799" r:id="rId3"/>
    <p:sldLayoutId id="2147485800" r:id="rId4"/>
    <p:sldLayoutId id="2147485801" r:id="rId5"/>
    <p:sldLayoutId id="2147485802" r:id="rId6"/>
    <p:sldLayoutId id="2147485803" r:id="rId7"/>
    <p:sldLayoutId id="2147485804" r:id="rId8"/>
    <p:sldLayoutId id="2147485805" r:id="rId9"/>
    <p:sldLayoutId id="2147485806" r:id="rId10"/>
    <p:sldLayoutId id="2147485807" r:id="rId11"/>
    <p:sldLayoutId id="2147485808"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93468066"/>
      </p:ext>
    </p:extLst>
  </p:cSld>
  <p:clrMap bg1="lt1" tx1="dk1" bg2="lt2" tx2="dk2" accent1="accent1" accent2="accent2" accent3="accent3" accent4="accent4" accent5="accent5" accent6="accent6" hlink="hlink" folHlink="folHlink"/>
  <p:sldLayoutIdLst>
    <p:sldLayoutId id="2147485810" r:id="rId1"/>
    <p:sldLayoutId id="2147485811" r:id="rId2"/>
    <p:sldLayoutId id="2147485812" r:id="rId3"/>
    <p:sldLayoutId id="2147485813" r:id="rId4"/>
    <p:sldLayoutId id="2147485814" r:id="rId5"/>
    <p:sldLayoutId id="2147485815" r:id="rId6"/>
    <p:sldLayoutId id="2147485816" r:id="rId7"/>
    <p:sldLayoutId id="2147485817" r:id="rId8"/>
    <p:sldLayoutId id="2147485818" r:id="rId9"/>
    <p:sldLayoutId id="2147485819" r:id="rId10"/>
    <p:sldLayoutId id="2147485820" r:id="rId11"/>
    <p:sldLayoutId id="2147485821"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73089476"/>
      </p:ext>
    </p:extLst>
  </p:cSld>
  <p:clrMap bg1="lt1" tx1="dk1" bg2="lt2" tx2="dk2" accent1="accent1" accent2="accent2" accent3="accent3" accent4="accent4" accent5="accent5" accent6="accent6" hlink="hlink" folHlink="folHlink"/>
  <p:sldLayoutIdLst>
    <p:sldLayoutId id="2147485823" r:id="rId1"/>
    <p:sldLayoutId id="2147485824" r:id="rId2"/>
    <p:sldLayoutId id="2147485825" r:id="rId3"/>
    <p:sldLayoutId id="2147485826" r:id="rId4"/>
    <p:sldLayoutId id="2147485827" r:id="rId5"/>
    <p:sldLayoutId id="2147485828" r:id="rId6"/>
    <p:sldLayoutId id="2147485829" r:id="rId7"/>
    <p:sldLayoutId id="2147485830" r:id="rId8"/>
    <p:sldLayoutId id="2147485831" r:id="rId9"/>
    <p:sldLayoutId id="2147485832" r:id="rId10"/>
    <p:sldLayoutId id="2147485833" r:id="rId11"/>
    <p:sldLayoutId id="2147485834"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88153460"/>
      </p:ext>
    </p:extLst>
  </p:cSld>
  <p:clrMap bg1="lt1" tx1="dk1" bg2="lt2" tx2="dk2" accent1="accent1" accent2="accent2" accent3="accent3" accent4="accent4" accent5="accent5" accent6="accent6" hlink="hlink" folHlink="folHlink"/>
  <p:sldLayoutIdLst>
    <p:sldLayoutId id="2147485836" r:id="rId1"/>
    <p:sldLayoutId id="2147485837" r:id="rId2"/>
    <p:sldLayoutId id="2147485838" r:id="rId3"/>
    <p:sldLayoutId id="2147485839" r:id="rId4"/>
    <p:sldLayoutId id="2147485840" r:id="rId5"/>
    <p:sldLayoutId id="2147485841" r:id="rId6"/>
    <p:sldLayoutId id="2147485842" r:id="rId7"/>
    <p:sldLayoutId id="2147485843" r:id="rId8"/>
    <p:sldLayoutId id="2147485844" r:id="rId9"/>
    <p:sldLayoutId id="2147485845" r:id="rId10"/>
    <p:sldLayoutId id="2147485846" r:id="rId11"/>
    <p:sldLayoutId id="2147485847"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0E384DFE-CD59-43E2-A880-C0AFD0AB9198}" type="slidenum">
              <a:rPr lang="en-US" altLang="en-US" smtClean="0">
                <a:solidFill>
                  <a:prstClr val="white"/>
                </a:solidFill>
              </a:rPr>
              <a:pPr/>
              <a:t>‹#›</a:t>
            </a:fld>
            <a:endParaRPr lang="en-US" altLang="en-US" dirty="0" smtClean="0">
              <a:solidFill>
                <a:prstClr val="white"/>
              </a:solidFill>
            </a:endParaRPr>
          </a:p>
        </p:txBody>
      </p:sp>
    </p:spTree>
    <p:extLst>
      <p:ext uri="{BB962C8B-B14F-4D97-AF65-F5344CB8AC3E}">
        <p14:creationId xmlns:p14="http://schemas.microsoft.com/office/powerpoint/2010/main" val="4008443438"/>
      </p:ext>
    </p:extLst>
  </p:cSld>
  <p:clrMap bg1="lt1" tx1="dk1" bg2="lt2" tx2="dk2" accent1="accent1" accent2="accent2" accent3="accent3" accent4="accent4" accent5="accent5" accent6="accent6" hlink="hlink" folHlink="folHlink"/>
  <p:sldLayoutIdLst>
    <p:sldLayoutId id="2147485849" r:id="rId1"/>
    <p:sldLayoutId id="2147485850" r:id="rId2"/>
    <p:sldLayoutId id="2147485851" r:id="rId3"/>
    <p:sldLayoutId id="2147485852" r:id="rId4"/>
    <p:sldLayoutId id="2147485853" r:id="rId5"/>
    <p:sldLayoutId id="2147485854" r:id="rId6"/>
    <p:sldLayoutId id="2147485855" r:id="rId7"/>
    <p:sldLayoutId id="2147485856" r:id="rId8"/>
    <p:sldLayoutId id="2147485857" r:id="rId9"/>
    <p:sldLayoutId id="2147485858" r:id="rId10"/>
    <p:sldLayoutId id="2147485859" r:id="rId11"/>
    <p:sldLayoutId id="2147485860"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0E384DFE-CD59-43E2-A880-C0AFD0AB9198}" type="slidenum">
              <a:rPr lang="en-US" altLang="en-US" smtClean="0">
                <a:solidFill>
                  <a:prstClr val="white"/>
                </a:solidFill>
              </a:rPr>
              <a:pPr/>
              <a:t>‹#›</a:t>
            </a:fld>
            <a:endParaRPr lang="en-US" altLang="en-US" dirty="0" smtClean="0">
              <a:solidFill>
                <a:prstClr val="white"/>
              </a:solidFill>
            </a:endParaRPr>
          </a:p>
        </p:txBody>
      </p:sp>
    </p:spTree>
    <p:extLst>
      <p:ext uri="{BB962C8B-B14F-4D97-AF65-F5344CB8AC3E}">
        <p14:creationId xmlns:p14="http://schemas.microsoft.com/office/powerpoint/2010/main" val="988721324"/>
      </p:ext>
    </p:extLst>
  </p:cSld>
  <p:clrMap bg1="lt1" tx1="dk1" bg2="lt2" tx2="dk2" accent1="accent1" accent2="accent2" accent3="accent3" accent4="accent4" accent5="accent5" accent6="accent6" hlink="hlink" folHlink="folHlink"/>
  <p:sldLayoutIdLst>
    <p:sldLayoutId id="2147485862" r:id="rId1"/>
    <p:sldLayoutId id="2147485863" r:id="rId2"/>
    <p:sldLayoutId id="2147485864" r:id="rId3"/>
    <p:sldLayoutId id="2147485865" r:id="rId4"/>
    <p:sldLayoutId id="2147485866" r:id="rId5"/>
    <p:sldLayoutId id="2147485867" r:id="rId6"/>
    <p:sldLayoutId id="2147485868" r:id="rId7"/>
    <p:sldLayoutId id="2147485869" r:id="rId8"/>
    <p:sldLayoutId id="2147485870" r:id="rId9"/>
    <p:sldLayoutId id="2147485871" r:id="rId10"/>
    <p:sldLayoutId id="2147485872" r:id="rId11"/>
    <p:sldLayoutId id="2147485873"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 </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A0C4A23-BBCB-45A2-B3A6-427D5B950E5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5512" r:id="rId1"/>
    <p:sldLayoutId id="2147485513" r:id="rId2"/>
    <p:sldLayoutId id="2147485514" r:id="rId3"/>
    <p:sldLayoutId id="2147485515" r:id="rId4"/>
    <p:sldLayoutId id="2147485516" r:id="rId5"/>
    <p:sldLayoutId id="2147485517" r:id="rId6"/>
    <p:sldLayoutId id="2147485518" r:id="rId7"/>
    <p:sldLayoutId id="2147485519" r:id="rId8"/>
    <p:sldLayoutId id="2147485520" r:id="rId9"/>
    <p:sldLayoutId id="2147485521" r:id="rId10"/>
    <p:sldLayoutId id="2147485522" r:id="rId11"/>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0E384DFE-CD59-43E2-A880-C0AFD0AB9198}" type="slidenum">
              <a:rPr lang="en-US" altLang="en-US" smtClean="0">
                <a:solidFill>
                  <a:prstClr val="white"/>
                </a:solidFill>
              </a:rPr>
              <a:pPr/>
              <a:t>‹#›</a:t>
            </a:fld>
            <a:endParaRPr lang="en-US" altLang="en-US" dirty="0" smtClean="0">
              <a:solidFill>
                <a:prstClr val="white"/>
              </a:solidFill>
            </a:endParaRPr>
          </a:p>
        </p:txBody>
      </p:sp>
    </p:spTree>
    <p:extLst>
      <p:ext uri="{BB962C8B-B14F-4D97-AF65-F5344CB8AC3E}">
        <p14:creationId xmlns:p14="http://schemas.microsoft.com/office/powerpoint/2010/main" val="181254413"/>
      </p:ext>
    </p:extLst>
  </p:cSld>
  <p:clrMap bg1="lt1" tx1="dk1" bg2="lt2" tx2="dk2" accent1="accent1" accent2="accent2" accent3="accent3" accent4="accent4" accent5="accent5" accent6="accent6" hlink="hlink" folHlink="folHlink"/>
  <p:sldLayoutIdLst>
    <p:sldLayoutId id="2147485875" r:id="rId1"/>
    <p:sldLayoutId id="2147485876" r:id="rId2"/>
    <p:sldLayoutId id="2147485877" r:id="rId3"/>
    <p:sldLayoutId id="2147485878" r:id="rId4"/>
    <p:sldLayoutId id="2147485879" r:id="rId5"/>
    <p:sldLayoutId id="2147485880" r:id="rId6"/>
    <p:sldLayoutId id="2147485881" r:id="rId7"/>
    <p:sldLayoutId id="2147485882" r:id="rId8"/>
    <p:sldLayoutId id="2147485883" r:id="rId9"/>
    <p:sldLayoutId id="2147485884" r:id="rId10"/>
    <p:sldLayoutId id="2147485885" r:id="rId11"/>
    <p:sldLayoutId id="2147485886"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B23896AC-B86F-4CAC-9185-07F713EF2448}" type="slidenum">
              <a:rPr lang="en-US" altLang="en-US" smtClean="0">
                <a:solidFill>
                  <a:prstClr val="white"/>
                </a:solidFill>
              </a:rPr>
              <a:pPr/>
              <a:t>‹#›</a:t>
            </a:fld>
            <a:endParaRPr lang="en-US" altLang="en-US" dirty="0" smtClean="0">
              <a:solidFill>
                <a:prstClr val="white"/>
              </a:solidFill>
            </a:endParaRPr>
          </a:p>
        </p:txBody>
      </p:sp>
    </p:spTree>
    <p:extLst>
      <p:ext uri="{BB962C8B-B14F-4D97-AF65-F5344CB8AC3E}">
        <p14:creationId xmlns:p14="http://schemas.microsoft.com/office/powerpoint/2010/main" val="3985050297"/>
      </p:ext>
    </p:extLst>
  </p:cSld>
  <p:clrMap bg1="lt1" tx1="dk1" bg2="lt2" tx2="dk2" accent1="accent1" accent2="accent2" accent3="accent3" accent4="accent4" accent5="accent5" accent6="accent6" hlink="hlink" folHlink="folHlink"/>
  <p:sldLayoutIdLst>
    <p:sldLayoutId id="2147485888" r:id="rId1"/>
    <p:sldLayoutId id="2147485889" r:id="rId2"/>
    <p:sldLayoutId id="2147485890" r:id="rId3"/>
    <p:sldLayoutId id="2147485891" r:id="rId4"/>
    <p:sldLayoutId id="2147485892" r:id="rId5"/>
    <p:sldLayoutId id="2147485893" r:id="rId6"/>
    <p:sldLayoutId id="2147485894" r:id="rId7"/>
    <p:sldLayoutId id="2147485895" r:id="rId8"/>
    <p:sldLayoutId id="2147485896" r:id="rId9"/>
    <p:sldLayoutId id="2147485897" r:id="rId10"/>
    <p:sldLayoutId id="2147485898" r:id="rId11"/>
    <p:sldLayoutId id="2147485899"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686608609"/>
      </p:ext>
    </p:extLst>
  </p:cSld>
  <p:clrMap bg1="lt1" tx1="dk1" bg2="lt2" tx2="dk2" accent1="accent1" accent2="accent2" accent3="accent3" accent4="accent4" accent5="accent5" accent6="accent6" hlink="hlink" folHlink="folHlink"/>
  <p:sldLayoutIdLst>
    <p:sldLayoutId id="2147485537" r:id="rId1"/>
    <p:sldLayoutId id="2147485538" r:id="rId2"/>
    <p:sldLayoutId id="2147485539" r:id="rId3"/>
    <p:sldLayoutId id="2147485540" r:id="rId4"/>
    <p:sldLayoutId id="2147485541" r:id="rId5"/>
    <p:sldLayoutId id="2147485542" r:id="rId6"/>
    <p:sldLayoutId id="2147485543" r:id="rId7"/>
    <p:sldLayoutId id="2147485544" r:id="rId8"/>
    <p:sldLayoutId id="2147485545" r:id="rId9"/>
    <p:sldLayoutId id="2147485546" r:id="rId10"/>
    <p:sldLayoutId id="2147485547" r:id="rId11"/>
    <p:sldLayoutId id="2147485548"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19975418"/>
      </p:ext>
    </p:extLst>
  </p:cSld>
  <p:clrMap bg1="lt1" tx1="dk1" bg2="lt2" tx2="dk2" accent1="accent1" accent2="accent2" accent3="accent3" accent4="accent4" accent5="accent5" accent6="accent6" hlink="hlink" folHlink="folHlink"/>
  <p:sldLayoutIdLst>
    <p:sldLayoutId id="2147485550" r:id="rId1"/>
    <p:sldLayoutId id="2147485551" r:id="rId2"/>
    <p:sldLayoutId id="2147485552" r:id="rId3"/>
    <p:sldLayoutId id="2147485553" r:id="rId4"/>
    <p:sldLayoutId id="2147485554" r:id="rId5"/>
    <p:sldLayoutId id="2147485555" r:id="rId6"/>
    <p:sldLayoutId id="2147485556" r:id="rId7"/>
    <p:sldLayoutId id="2147485557" r:id="rId8"/>
    <p:sldLayoutId id="2147485558" r:id="rId9"/>
    <p:sldLayoutId id="2147485559" r:id="rId10"/>
    <p:sldLayoutId id="2147485560" r:id="rId11"/>
    <p:sldLayoutId id="2147485561"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95051590"/>
      </p:ext>
    </p:extLst>
  </p:cSld>
  <p:clrMap bg1="lt1" tx1="dk1" bg2="lt2" tx2="dk2" accent1="accent1" accent2="accent2" accent3="accent3" accent4="accent4" accent5="accent5" accent6="accent6" hlink="hlink" folHlink="folHlink"/>
  <p:sldLayoutIdLst>
    <p:sldLayoutId id="2147485563" r:id="rId1"/>
    <p:sldLayoutId id="2147485564" r:id="rId2"/>
    <p:sldLayoutId id="2147485565" r:id="rId3"/>
    <p:sldLayoutId id="2147485566" r:id="rId4"/>
    <p:sldLayoutId id="2147485567" r:id="rId5"/>
    <p:sldLayoutId id="2147485568" r:id="rId6"/>
    <p:sldLayoutId id="2147485569" r:id="rId7"/>
    <p:sldLayoutId id="2147485570" r:id="rId8"/>
    <p:sldLayoutId id="2147485571" r:id="rId9"/>
    <p:sldLayoutId id="2147485572" r:id="rId10"/>
    <p:sldLayoutId id="2147485573" r:id="rId11"/>
    <p:sldLayoutId id="2147485574"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21569371"/>
      </p:ext>
    </p:extLst>
  </p:cSld>
  <p:clrMap bg1="lt1" tx1="dk1" bg2="lt2" tx2="dk2" accent1="accent1" accent2="accent2" accent3="accent3" accent4="accent4" accent5="accent5" accent6="accent6" hlink="hlink" folHlink="folHlink"/>
  <p:sldLayoutIdLst>
    <p:sldLayoutId id="2147485576" r:id="rId1"/>
    <p:sldLayoutId id="2147485577" r:id="rId2"/>
    <p:sldLayoutId id="2147485578" r:id="rId3"/>
    <p:sldLayoutId id="2147485579" r:id="rId4"/>
    <p:sldLayoutId id="2147485580" r:id="rId5"/>
    <p:sldLayoutId id="2147485581" r:id="rId6"/>
    <p:sldLayoutId id="2147485582" r:id="rId7"/>
    <p:sldLayoutId id="2147485583" r:id="rId8"/>
    <p:sldLayoutId id="2147485584" r:id="rId9"/>
    <p:sldLayoutId id="2147485585" r:id="rId10"/>
    <p:sldLayoutId id="2147485586" r:id="rId11"/>
    <p:sldLayoutId id="2147485587"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678640289"/>
      </p:ext>
    </p:extLst>
  </p:cSld>
  <p:clrMap bg1="lt1" tx1="dk1" bg2="lt2" tx2="dk2" accent1="accent1" accent2="accent2" accent3="accent3" accent4="accent4" accent5="accent5" accent6="accent6" hlink="hlink" folHlink="folHlink"/>
  <p:sldLayoutIdLst>
    <p:sldLayoutId id="2147485589" r:id="rId1"/>
    <p:sldLayoutId id="2147485590" r:id="rId2"/>
    <p:sldLayoutId id="2147485591" r:id="rId3"/>
    <p:sldLayoutId id="2147485592" r:id="rId4"/>
    <p:sldLayoutId id="2147485593" r:id="rId5"/>
    <p:sldLayoutId id="2147485594" r:id="rId6"/>
    <p:sldLayoutId id="2147485595" r:id="rId7"/>
    <p:sldLayoutId id="2147485596" r:id="rId8"/>
    <p:sldLayoutId id="2147485597" r:id="rId9"/>
    <p:sldLayoutId id="2147485598" r:id="rId10"/>
    <p:sldLayoutId id="2147485599" r:id="rId11"/>
    <p:sldLayoutId id="2147485600"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40906923"/>
      </p:ext>
    </p:extLst>
  </p:cSld>
  <p:clrMap bg1="lt1" tx1="dk1" bg2="lt2" tx2="dk2" accent1="accent1" accent2="accent2" accent3="accent3" accent4="accent4" accent5="accent5" accent6="accent6" hlink="hlink" folHlink="folHlink"/>
  <p:sldLayoutIdLst>
    <p:sldLayoutId id="2147485602" r:id="rId1"/>
    <p:sldLayoutId id="2147485603" r:id="rId2"/>
    <p:sldLayoutId id="2147485604" r:id="rId3"/>
    <p:sldLayoutId id="2147485605" r:id="rId4"/>
    <p:sldLayoutId id="2147485606" r:id="rId5"/>
    <p:sldLayoutId id="2147485607" r:id="rId6"/>
    <p:sldLayoutId id="2147485608" r:id="rId7"/>
    <p:sldLayoutId id="2147485609" r:id="rId8"/>
    <p:sldLayoutId id="2147485610" r:id="rId9"/>
    <p:sldLayoutId id="2147485611" r:id="rId10"/>
    <p:sldLayoutId id="2147485612" r:id="rId11"/>
    <p:sldLayoutId id="2147485613"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09.xml"/><Relationship Id="rId4" Type="http://schemas.openxmlformats.org/officeDocument/2006/relationships/hyperlink" Target="https://www.engageny.org/sites/default/files/resource/attachments/scaffolding_student_needs.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1.xml"/><Relationship Id="rId4" Type="http://schemas.openxmlformats.org/officeDocument/2006/relationships/hyperlink" Target="https://www.engageny.org/sites/default/files/resource/attachments/scaffolding_student_need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4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5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6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68.xml"/></Relationships>
</file>

<file path=ppt/slides/_rels/slide25.xml.rels><?xml version="1.0" encoding="UTF-8" standalone="yes"?>
<Relationships xmlns="http://schemas.openxmlformats.org/package/2006/relationships"><Relationship Id="rId3" Type="http://schemas.openxmlformats.org/officeDocument/2006/relationships/hyperlink" Target="https://www.teachingchannel.org/videos/formative-assessment-example-ela-sbac" TargetMode="External"/><Relationship Id="rId2" Type="http://schemas.openxmlformats.org/officeDocument/2006/relationships/notesSlide" Target="../notesSlides/notesSlide25.xml"/><Relationship Id="rId1" Type="http://schemas.openxmlformats.org/officeDocument/2006/relationships/slideLayout" Target="../slideLayouts/slideLayout18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9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0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1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2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5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65.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8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7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8.xml"/><Relationship Id="rId1" Type="http://schemas.openxmlformats.org/officeDocument/2006/relationships/slideLayout" Target="../slideLayouts/slideLayout30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337.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330.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348.xml"/></Relationships>
</file>

<file path=ppt/slides/_rels/slide43.xml.rels><?xml version="1.0" encoding="UTF-8" standalone="yes"?>
<Relationships xmlns="http://schemas.openxmlformats.org/package/2006/relationships"><Relationship Id="rId8" Type="http://schemas.openxmlformats.org/officeDocument/2006/relationships/hyperlink" Target="http://ctcorestandards.org/?page_id=7773" TargetMode="External"/><Relationship Id="rId3" Type="http://schemas.openxmlformats.org/officeDocument/2006/relationships/hyperlink" Target="http://marylandlearninglinks.org/1021" TargetMode="External"/><Relationship Id="rId7" Type="http://schemas.openxmlformats.org/officeDocument/2006/relationships/hyperlink" Target="http://www.udlcenter.org/" TargetMode="External"/><Relationship Id="rId12"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330.xml"/><Relationship Id="rId6" Type="http://schemas.openxmlformats.org/officeDocument/2006/relationships/hyperlink" Target="http://www.cast.org/" TargetMode="External"/><Relationship Id="rId11" Type="http://schemas.openxmlformats.org/officeDocument/2006/relationships/image" Target="../media/image31.png"/><Relationship Id="rId5" Type="http://schemas.openxmlformats.org/officeDocument/2006/relationships/hyperlink" Target="http://www.cast.org" TargetMode="External"/><Relationship Id="rId10"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hyperlink" Target="http://surveys.pcgus.com/s3/CT-Module-3-SwD"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244" y="1774222"/>
            <a:ext cx="8144810" cy="1523495"/>
          </a:xfrm>
        </p:spPr>
        <p:txBody>
          <a:bodyPr/>
          <a:lstStyle/>
          <a:p>
            <a:pPr defTabSz="914363" eaLnBrk="1" fontAlgn="auto" hangingPunct="1">
              <a:spcAft>
                <a:spcPts val="0"/>
              </a:spcAft>
              <a:defRPr/>
            </a:pPr>
            <a:r>
              <a:rPr sz="3900" b="1" dirty="0">
                <a:effectLst/>
                <a:ea typeface="+mn-ea"/>
              </a:rPr>
              <a:t>Meeting the Challenge: </a:t>
            </a:r>
            <a:br>
              <a:rPr sz="3900" b="1" dirty="0">
                <a:effectLst/>
                <a:ea typeface="+mn-ea"/>
              </a:rPr>
            </a:br>
            <a:r>
              <a:rPr sz="3900" b="1" dirty="0">
                <a:effectLst/>
                <a:ea typeface="+mn-ea"/>
              </a:rPr>
              <a:t>CT Core Standards Success for English Learners and Students with Disabilities</a:t>
            </a:r>
            <a:endParaRPr sz="3900" dirty="0">
              <a:effectLst/>
              <a:ea typeface="+mn-ea"/>
            </a:endParaRPr>
          </a:p>
        </p:txBody>
      </p:sp>
      <p:sp>
        <p:nvSpPr>
          <p:cNvPr id="6" name="Subtitle 5"/>
          <p:cNvSpPr>
            <a:spLocks noGrp="1"/>
          </p:cNvSpPr>
          <p:nvPr>
            <p:ph type="subTitle" idx="1"/>
          </p:nvPr>
        </p:nvSpPr>
        <p:spPr>
          <a:xfrm>
            <a:off x="401638" y="3556000"/>
            <a:ext cx="8170862" cy="546100"/>
          </a:xfrm>
        </p:spPr>
        <p:txBody>
          <a:bodyPr rtlCol="0"/>
          <a:lstStyle/>
          <a:p>
            <a:pPr defTabSz="914363" eaLnBrk="1" fontAlgn="auto" hangingPunct="1">
              <a:spcAft>
                <a:spcPts val="0"/>
              </a:spcAft>
              <a:defRPr/>
            </a:pPr>
            <a:r>
              <a:rPr lang="en-US" i="1" dirty="0">
                <a:solidFill>
                  <a:schemeClr val="tx1">
                    <a:lumMod val="50000"/>
                    <a:lumOff val="50000"/>
                  </a:schemeClr>
                </a:solidFill>
                <a:ea typeface="+mn-ea"/>
                <a:cs typeface="+mn-cs"/>
              </a:rPr>
              <a:t>A </a:t>
            </a:r>
            <a:r>
              <a:rPr lang="en-US" i="1" dirty="0" smtClean="0">
                <a:solidFill>
                  <a:schemeClr val="tx1">
                    <a:lumMod val="50000"/>
                    <a:lumOff val="50000"/>
                  </a:schemeClr>
                </a:solidFill>
                <a:ea typeface="+mn-ea"/>
                <a:cs typeface="+mn-cs"/>
              </a:rPr>
              <a:t>Professional </a:t>
            </a:r>
            <a:r>
              <a:rPr lang="en-US" i="1" dirty="0">
                <a:solidFill>
                  <a:schemeClr val="tx1">
                    <a:lumMod val="50000"/>
                    <a:lumOff val="50000"/>
                  </a:schemeClr>
                </a:solidFill>
                <a:ea typeface="+mn-ea"/>
                <a:cs typeface="+mn-cs"/>
              </a:rPr>
              <a:t>L</a:t>
            </a:r>
            <a:r>
              <a:rPr lang="en-US" i="1" dirty="0" smtClean="0">
                <a:solidFill>
                  <a:schemeClr val="tx1">
                    <a:lumMod val="50000"/>
                    <a:lumOff val="50000"/>
                  </a:schemeClr>
                </a:solidFill>
                <a:ea typeface="+mn-ea"/>
                <a:cs typeface="+mn-cs"/>
              </a:rPr>
              <a:t>earning Series </a:t>
            </a:r>
            <a:r>
              <a:rPr lang="en-US" i="1" dirty="0">
                <a:solidFill>
                  <a:schemeClr val="tx1">
                    <a:lumMod val="50000"/>
                    <a:lumOff val="50000"/>
                  </a:schemeClr>
                </a:solidFill>
                <a:ea typeface="+mn-ea"/>
                <a:cs typeface="+mn-cs"/>
              </a:rPr>
              <a:t>for </a:t>
            </a:r>
            <a:r>
              <a:rPr lang="en-US" i="1" dirty="0" smtClean="0">
                <a:solidFill>
                  <a:schemeClr val="tx1">
                    <a:lumMod val="50000"/>
                    <a:lumOff val="50000"/>
                  </a:schemeClr>
                </a:solidFill>
                <a:ea typeface="+mn-ea"/>
                <a:cs typeface="+mn-cs"/>
              </a:rPr>
              <a:t>School Teams </a:t>
            </a:r>
            <a:r>
              <a:rPr lang="en-US" i="1" dirty="0">
                <a:solidFill>
                  <a:schemeClr val="tx1">
                    <a:lumMod val="50000"/>
                    <a:lumOff val="50000"/>
                  </a:schemeClr>
                </a:solidFill>
                <a:ea typeface="+mn-ea"/>
                <a:cs typeface="+mn-cs"/>
              </a:rPr>
              <a:t>D</a:t>
            </a:r>
            <a:r>
              <a:rPr lang="en-US" i="1" dirty="0" smtClean="0">
                <a:solidFill>
                  <a:schemeClr val="tx1">
                    <a:lumMod val="50000"/>
                    <a:lumOff val="50000"/>
                  </a:schemeClr>
                </a:solidFill>
                <a:ea typeface="+mn-ea"/>
                <a:cs typeface="+mn-cs"/>
              </a:rPr>
              <a:t>edicated </a:t>
            </a:r>
            <a:r>
              <a:rPr lang="en-US" i="1" dirty="0">
                <a:solidFill>
                  <a:schemeClr val="tx1">
                    <a:lumMod val="50000"/>
                    <a:lumOff val="50000"/>
                  </a:schemeClr>
                </a:solidFill>
                <a:ea typeface="+mn-ea"/>
                <a:cs typeface="+mn-cs"/>
              </a:rPr>
              <a:t>to the </a:t>
            </a:r>
            <a:r>
              <a:rPr lang="en-US" i="1" dirty="0" smtClean="0">
                <a:solidFill>
                  <a:schemeClr val="tx1">
                    <a:lumMod val="50000"/>
                    <a:lumOff val="50000"/>
                  </a:schemeClr>
                </a:solidFill>
                <a:ea typeface="+mn-ea"/>
                <a:cs typeface="+mn-cs"/>
              </a:rPr>
              <a:t>Success </a:t>
            </a:r>
            <a:r>
              <a:rPr lang="en-US" i="1" dirty="0">
                <a:solidFill>
                  <a:schemeClr val="tx1">
                    <a:lumMod val="50000"/>
                    <a:lumOff val="50000"/>
                  </a:schemeClr>
                </a:solidFill>
                <a:ea typeface="+mn-ea"/>
                <a:cs typeface="+mn-cs"/>
              </a:rPr>
              <a:t>of ALL </a:t>
            </a:r>
            <a:r>
              <a:rPr lang="en-US" i="1" dirty="0" smtClean="0">
                <a:solidFill>
                  <a:schemeClr val="tx1">
                    <a:lumMod val="50000"/>
                    <a:lumOff val="50000"/>
                  </a:schemeClr>
                </a:solidFill>
                <a:ea typeface="+mn-ea"/>
                <a:cs typeface="+mn-cs"/>
              </a:rPr>
              <a:t>Students</a:t>
            </a:r>
          </a:p>
          <a:p>
            <a:pPr defTabSz="914363" eaLnBrk="1" fontAlgn="auto" hangingPunct="1">
              <a:spcAft>
                <a:spcPts val="0"/>
              </a:spcAft>
              <a:defRPr/>
            </a:pPr>
            <a:endParaRPr lang="en-US" dirty="0" smtClean="0">
              <a:solidFill>
                <a:schemeClr val="tx1">
                  <a:lumMod val="50000"/>
                  <a:lumOff val="50000"/>
                </a:schemeClr>
              </a:solidFill>
              <a:ea typeface="+mn-ea"/>
              <a:cs typeface="+mn-cs"/>
            </a:endParaRPr>
          </a:p>
        </p:txBody>
      </p:sp>
      <p:sp>
        <p:nvSpPr>
          <p:cNvPr id="38915" name="Subtitle 5"/>
          <p:cNvSpPr txBox="1">
            <a:spLocks/>
          </p:cNvSpPr>
          <p:nvPr/>
        </p:nvSpPr>
        <p:spPr bwMode="auto">
          <a:xfrm>
            <a:off x="367292" y="4742967"/>
            <a:ext cx="8066516" cy="1106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ts val="1000"/>
              </a:spcBef>
              <a:buFont typeface="Arial" panose="020B0604020202020204" pitchFamily="34" charset="0"/>
              <a:buNone/>
            </a:pPr>
            <a:r>
              <a:rPr lang="en-US" altLang="en-US" sz="3200" b="1" dirty="0">
                <a:solidFill>
                  <a:schemeClr val="tx2"/>
                </a:solidFill>
              </a:rPr>
              <a:t>Module 3: </a:t>
            </a:r>
          </a:p>
          <a:p>
            <a:pPr eaLnBrk="1" hangingPunct="1">
              <a:lnSpc>
                <a:spcPct val="90000"/>
              </a:lnSpc>
              <a:spcBef>
                <a:spcPts val="1000"/>
              </a:spcBef>
              <a:buFont typeface="Arial" panose="020B0604020202020204" pitchFamily="34" charset="0"/>
              <a:buNone/>
            </a:pPr>
            <a:r>
              <a:rPr lang="en-US" altLang="en-US" sz="3200" b="1" dirty="0">
                <a:solidFill>
                  <a:schemeClr val="tx2"/>
                </a:solidFill>
              </a:rPr>
              <a:t>Designing Curriculum with Intention and Rigor</a:t>
            </a:r>
          </a:p>
        </p:txBody>
      </p:sp>
      <p:pic>
        <p:nvPicPr>
          <p:cNvPr id="389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638" y="371475"/>
            <a:ext cx="3998912"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8857" y="245563"/>
            <a:ext cx="2193383" cy="1837439"/>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dirty="0" smtClean="0">
                <a:ea typeface="ＭＳ Ｐゴシック" charset="0"/>
              </a:rPr>
              <a:t>Central Ideas for Watering-Up the Curriculum </a:t>
            </a:r>
            <a:br>
              <a:rPr dirty="0" smtClean="0">
                <a:ea typeface="ＭＳ Ｐゴシック" charset="0"/>
              </a:rPr>
            </a:br>
            <a:r>
              <a:rPr dirty="0">
                <a:ea typeface="ＭＳ Ｐゴシック" charset="0"/>
              </a:rPr>
              <a:t/>
            </a:r>
            <a:br>
              <a:rPr dirty="0">
                <a:ea typeface="ＭＳ Ｐゴシック" charset="0"/>
              </a:rPr>
            </a:br>
            <a:endParaRPr dirty="0">
              <a:ea typeface="ＭＳ Ｐゴシック" charset="0"/>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C07ADD6-C885-4580-85E7-B97011C47CBB}" type="slidenum">
              <a:rPr lang="en-US" altLang="en-US" sz="1600">
                <a:solidFill>
                  <a:prstClr val="white"/>
                </a:solidFill>
                <a:latin typeface="Times New Roman" panose="02020603050405020304" pitchFamily="18" charset="0"/>
              </a:rPr>
              <a:pPr eaLnBrk="1" hangingPunct="1"/>
              <a:t>10</a:t>
            </a:fld>
            <a:endParaRPr lang="en-US" altLang="en-US" sz="1600" dirty="0">
              <a:solidFill>
                <a:prstClr val="white"/>
              </a:solidFill>
              <a:latin typeface="Times New Roman" panose="02020603050405020304" pitchFamily="18" charset="0"/>
            </a:endParaRPr>
          </a:p>
        </p:txBody>
      </p:sp>
      <p:sp>
        <p:nvSpPr>
          <p:cNvPr id="55300" name="Text Placeholder 2"/>
          <p:cNvSpPr>
            <a:spLocks noGrp="1"/>
          </p:cNvSpPr>
          <p:nvPr>
            <p:ph type="body" sz="quarter" idx="10"/>
          </p:nvPr>
        </p:nvSpPr>
        <p:spPr>
          <a:xfrm>
            <a:off x="266700" y="1062038"/>
            <a:ext cx="8382000" cy="4462760"/>
          </a:xfrm>
        </p:spPr>
        <p:txBody>
          <a:bodyPr/>
          <a:lstStyle/>
          <a:p>
            <a:pPr>
              <a:spcAft>
                <a:spcPts val="600"/>
              </a:spcAft>
            </a:pPr>
            <a:r>
              <a:rPr lang="en-US" altLang="en-US" sz="2800" dirty="0" smtClean="0"/>
              <a:t>Instruction facilitates deep understanding of core ideas and meaningful learning.</a:t>
            </a:r>
          </a:p>
          <a:p>
            <a:r>
              <a:rPr lang="en-US" altLang="en-US" sz="2800" dirty="0" smtClean="0"/>
              <a:t>Instruction strives to support the learner in fundamental ways.</a:t>
            </a:r>
          </a:p>
          <a:p>
            <a:endParaRPr lang="en-US" altLang="en-US" sz="2800" dirty="0" smtClean="0"/>
          </a:p>
          <a:p>
            <a:endParaRPr lang="en-US" altLang="en-US" sz="2800" dirty="0" smtClean="0"/>
          </a:p>
          <a:p>
            <a:pPr>
              <a:spcAft>
                <a:spcPts val="600"/>
              </a:spcAft>
            </a:pPr>
            <a:r>
              <a:rPr lang="en-US" altLang="en-US" sz="2800" dirty="0" err="1" smtClean="0"/>
              <a:t>UDL</a:t>
            </a:r>
            <a:r>
              <a:rPr lang="en-US" altLang="en-US" sz="2800" dirty="0" smtClean="0"/>
              <a:t> is proactive and keeps variable learners in mind throughout the planning, instruction, and assessment process of learning.</a:t>
            </a:r>
          </a:p>
          <a:p>
            <a:r>
              <a:rPr lang="en-US" sz="2800" dirty="0" err="1"/>
              <a:t>UDL</a:t>
            </a:r>
            <a:r>
              <a:rPr lang="en-US" sz="2800" dirty="0"/>
              <a:t> embeds student specific supports and </a:t>
            </a:r>
            <a:r>
              <a:rPr lang="en-US" sz="2800" dirty="0" smtClean="0"/>
              <a:t>scaffolds.</a:t>
            </a:r>
            <a:endParaRPr lang="en-US" altLang="en-US" sz="2800" dirty="0" smtClean="0"/>
          </a:p>
        </p:txBody>
      </p:sp>
      <p:sp>
        <p:nvSpPr>
          <p:cNvPr id="21" name="Rectangle 20"/>
          <p:cNvSpPr/>
          <p:nvPr/>
        </p:nvSpPr>
        <p:spPr>
          <a:xfrm>
            <a:off x="2584450" y="2753637"/>
            <a:ext cx="3070071" cy="923330"/>
          </a:xfrm>
          <a:prstGeom prst="rect">
            <a:avLst/>
          </a:prstGeom>
          <a:noFill/>
        </p:spPr>
        <p:txBody>
          <a:bodyPr wrap="none">
            <a:spAutoFit/>
          </a:bodyPr>
          <a:lstStyle/>
          <a:p>
            <a:pPr algn="ctr">
              <a:defRPr/>
            </a:pPr>
            <a:r>
              <a:rPr lang="en-US" sz="5400" b="1" dirty="0">
                <a:ln w="0"/>
                <a:solidFill>
                  <a:schemeClr val="accent1"/>
                </a:solidFill>
                <a:effectLst>
                  <a:outerShdw blurRad="38100" dist="25400" dir="5400000" algn="ctr" rotWithShape="0">
                    <a:srgbClr val="6E747A">
                      <a:alpha val="43000"/>
                    </a:srgbClr>
                  </a:outerShdw>
                </a:effectLst>
                <a:latin typeface="Calibri" charset="0"/>
                <a:ea typeface="ＭＳ Ｐゴシック" charset="0"/>
                <a:cs typeface="ＭＳ Ｐゴシック" charset="0"/>
              </a:rPr>
              <a:t>Enter UDL</a:t>
            </a:r>
          </a:p>
        </p:txBody>
      </p:sp>
    </p:spTree>
    <p:extLst>
      <p:ext uri="{BB962C8B-B14F-4D97-AF65-F5344CB8AC3E}">
        <p14:creationId xmlns:p14="http://schemas.microsoft.com/office/powerpoint/2010/main" val="577741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507A253-EEED-4612-9C3F-FE91C967AEC2}" type="slidenum">
              <a:rPr lang="en-US" altLang="en-US" sz="1600">
                <a:solidFill>
                  <a:schemeClr val="bg1"/>
                </a:solidFill>
                <a:latin typeface="Times New Roman" panose="02020603050405020304" pitchFamily="18" charset="0"/>
              </a:rPr>
              <a:pPr eaLnBrk="1" hangingPunct="1"/>
              <a:t>11</a:t>
            </a:fld>
            <a:endParaRPr lang="en-US" altLang="en-US" sz="1600" dirty="0">
              <a:solidFill>
                <a:schemeClr val="bg1"/>
              </a:solidFill>
              <a:latin typeface="Times New Roman" panose="02020603050405020304" pitchFamily="18" charset="0"/>
            </a:endParaRPr>
          </a:p>
        </p:txBody>
      </p:sp>
      <p:pic>
        <p:nvPicPr>
          <p:cNvPr id="6" name="Picture 5" descr="UDL-Guidelines-2014"/>
          <p:cNvPicPr/>
          <p:nvPr/>
        </p:nvPicPr>
        <p:blipFill>
          <a:blip r:embed="rId3">
            <a:extLst>
              <a:ext uri="{28A0092B-C50C-407E-A947-70E740481C1C}">
                <a14:useLocalDpi xmlns:a14="http://schemas.microsoft.com/office/drawing/2010/main" val="0"/>
              </a:ext>
            </a:extLst>
          </a:blip>
          <a:srcRect/>
          <a:stretch>
            <a:fillRect/>
          </a:stretch>
        </p:blipFill>
        <p:spPr bwMode="auto">
          <a:xfrm>
            <a:off x="770707" y="-35423"/>
            <a:ext cx="7312731" cy="5756955"/>
          </a:xfrm>
          <a:prstGeom prst="rect">
            <a:avLst/>
          </a:prstGeom>
          <a:noFill/>
          <a:ln>
            <a:noFill/>
          </a:ln>
        </p:spPr>
      </p:pic>
      <p:sp>
        <p:nvSpPr>
          <p:cNvPr id="2" name="Rectangle 1"/>
          <p:cNvSpPr/>
          <p:nvPr/>
        </p:nvSpPr>
        <p:spPr>
          <a:xfrm>
            <a:off x="921919" y="5595203"/>
            <a:ext cx="6095888" cy="369332"/>
          </a:xfrm>
          <a:prstGeom prst="rect">
            <a:avLst/>
          </a:prstGeom>
        </p:spPr>
        <p:txBody>
          <a:bodyPr wrap="square">
            <a:spAutoFit/>
          </a:bodyPr>
          <a:lstStyle/>
          <a:p>
            <a:r>
              <a:rPr lang="en-US" dirty="0">
                <a:ea typeface="Calibri" panose="020F0502020204030204" pitchFamily="34" charset="0"/>
                <a:cs typeface="Times New Roman" panose="02020603050405020304" pitchFamily="18" charset="0"/>
              </a:rPr>
              <a:t>C</a:t>
            </a:r>
            <a:r>
              <a:rPr lang="en-US" dirty="0">
                <a:solidFill>
                  <a:srgbClr val="000000"/>
                </a:solidFill>
                <a:ea typeface="Calibri" panose="020F0502020204030204" pitchFamily="34" charset="0"/>
                <a:cs typeface="Arial" panose="020B0604020202020204" pitchFamily="34" charset="0"/>
              </a:rPr>
              <a:t>AST, Inc. 2011. Used with Permission. All Rights </a:t>
            </a:r>
            <a:r>
              <a:rPr lang="en-US" dirty="0" smtClean="0">
                <a:solidFill>
                  <a:srgbClr val="000000"/>
                </a:solidFill>
                <a:ea typeface="Calibri" panose="020F0502020204030204" pitchFamily="34" charset="0"/>
                <a:cs typeface="Arial" panose="020B0604020202020204" pitchFamily="34" charset="0"/>
              </a:rPr>
              <a:t>Reserved.</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5804" y="199120"/>
            <a:ext cx="8669111" cy="1049972"/>
          </a:xfrm>
        </p:spPr>
        <p:txBody>
          <a:bodyPr/>
          <a:lstStyle/>
          <a:p>
            <a:pPr lvl="0" defTabSz="914363" eaLnBrk="1" fontAlgn="auto" hangingPunct="1">
              <a:spcAft>
                <a:spcPts val="0"/>
              </a:spcAft>
              <a:defRPr/>
            </a:pPr>
            <a:r>
              <a:rPr sz="3700" dirty="0" smtClean="0">
                <a:ea typeface="+mn-ea"/>
              </a:rPr>
              <a:t>Activity 2: </a:t>
            </a:r>
            <a:r>
              <a:rPr lang="en-US" altLang="en-US" sz="3700" dirty="0">
                <a:ea typeface="+mn-ea"/>
              </a:rPr>
              <a:t>Milling to Music</a:t>
            </a:r>
            <a:r>
              <a:rPr lang="en-US" altLang="en-US" sz="3600" b="1" dirty="0">
                <a:ln>
                  <a:noFill/>
                </a:ln>
                <a:solidFill>
                  <a:srgbClr val="FFFFFF"/>
                </a:solidFill>
                <a:effectLst/>
                <a:latin typeface="Calibri" panose="020F0502020204030204" pitchFamily="34" charset="0"/>
              </a:rPr>
              <a:t/>
            </a:r>
            <a:br>
              <a:rPr lang="en-US" altLang="en-US" sz="3600" b="1" dirty="0">
                <a:ln>
                  <a:noFill/>
                </a:ln>
                <a:solidFill>
                  <a:srgbClr val="FFFFFF"/>
                </a:solidFill>
                <a:effectLst/>
                <a:latin typeface="Calibri" panose="020F0502020204030204" pitchFamily="34" charset="0"/>
              </a:rPr>
            </a:br>
            <a:endParaRPr sz="3700" dirty="0">
              <a:ea typeface="+mn-ea"/>
            </a:endParaRPr>
          </a:p>
        </p:txBody>
      </p:sp>
      <p:sp>
        <p:nvSpPr>
          <p:cNvPr id="57346"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8723EB2-CFCC-4696-9E0C-7D76898279CB}" type="slidenum">
              <a:rPr lang="en-US" altLang="en-US" sz="1600">
                <a:solidFill>
                  <a:prstClr val="white"/>
                </a:solidFill>
                <a:latin typeface="Times New Roman" panose="02020603050405020304" pitchFamily="18" charset="0"/>
              </a:rPr>
              <a:pPr eaLnBrk="1" hangingPunct="1"/>
              <a:t>12</a:t>
            </a:fld>
            <a:endParaRPr lang="en-US" altLang="en-US" sz="1600" dirty="0">
              <a:solidFill>
                <a:prstClr val="white"/>
              </a:solidFill>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en-US" dirty="0">
                <a:solidFill>
                  <a:prstClr val="black">
                    <a:tint val="75000"/>
                  </a:prstClr>
                </a:solidFill>
              </a:rPr>
              <a:t> </a:t>
            </a:r>
          </a:p>
        </p:txBody>
      </p:sp>
      <p:graphicFrame>
        <p:nvGraphicFramePr>
          <p:cNvPr id="10" name="Table 9"/>
          <p:cNvGraphicFramePr>
            <a:graphicFrameLocks noGrp="1"/>
          </p:cNvGraphicFramePr>
          <p:nvPr>
            <p:extLst>
              <p:ext uri="{D42A27DB-BD31-4B8C-83A1-F6EECF244321}">
                <p14:modId xmlns:p14="http://schemas.microsoft.com/office/powerpoint/2010/main" val="1714656837"/>
              </p:ext>
            </p:extLst>
          </p:nvPr>
        </p:nvGraphicFramePr>
        <p:xfrm>
          <a:off x="253684" y="886785"/>
          <a:ext cx="8509316" cy="4632952"/>
        </p:xfrm>
        <a:graphic>
          <a:graphicData uri="http://schemas.openxmlformats.org/drawingml/2006/table">
            <a:tbl>
              <a:tblPr/>
              <a:tblGrid>
                <a:gridCol w="8509316"/>
              </a:tblGrid>
              <a:tr h="308606">
                <a:tc>
                  <a:txBody>
                    <a:bodyPr/>
                    <a:lstStyle>
                      <a:lvl1pPr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Share Your Thinking</a:t>
                      </a:r>
                    </a:p>
                  </a:txBody>
                  <a:tcPr marL="91453" marR="9145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7FD5"/>
                    </a:solidFill>
                  </a:tcPr>
                </a:tc>
              </a:tr>
              <a:tr h="3865358">
                <a:tc>
                  <a:txBody>
                    <a:bodyPr/>
                    <a:lstStyle>
                      <a:lvl1pPr marL="342900" indent="-342900"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342900" marR="0" lvl="0" indent="-342900" algn="l" defTabSz="912813" rtl="0" eaLnBrk="1" fontAlgn="base" latinLnBrk="0" hangingPunct="1">
                        <a:lnSpc>
                          <a:spcPct val="100000"/>
                        </a:lnSpc>
                        <a:spcBef>
                          <a:spcPct val="0"/>
                        </a:spcBef>
                        <a:spcAft>
                          <a:spcPct val="0"/>
                        </a:spcAft>
                        <a:buClrTx/>
                        <a:buSzTx/>
                        <a:buFont typeface="Calibri" panose="020F0502020204030204" pitchFamily="34" charset="0"/>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Independently read through </a:t>
                      </a:r>
                      <a:r>
                        <a:rPr kumimoji="0" lang="en-US" altLang="en-US" sz="2200" b="0" i="1"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Watering-Up the Curriculum</a:t>
                      </a: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 starting on page 8 in your Participant Guide.</a:t>
                      </a:r>
                    </a:p>
                    <a:p>
                      <a:pPr marL="342900" marR="0" lvl="0" indent="-342900" algn="l" defTabSz="912813" rtl="0" eaLnBrk="1" fontAlgn="base" latinLnBrk="0" hangingPunct="1">
                        <a:lnSpc>
                          <a:spcPct val="100000"/>
                        </a:lnSpc>
                        <a:spcBef>
                          <a:spcPct val="0"/>
                        </a:spcBef>
                        <a:spcAft>
                          <a:spcPct val="0"/>
                        </a:spcAft>
                        <a:buClrTx/>
                        <a:buSzTx/>
                        <a:buFont typeface="Calibri" panose="020F0502020204030204" pitchFamily="34" charset="0"/>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For each goal, write down one UDL Principle that aligns with the goal.</a:t>
                      </a:r>
                    </a:p>
                    <a:p>
                      <a:pPr marL="342900" marR="0" lvl="0" indent="-342900" algn="l" defTabSz="912813" rtl="0" eaLnBrk="1" fontAlgn="base" latinLnBrk="0" hangingPunct="1">
                        <a:lnSpc>
                          <a:spcPct val="100000"/>
                        </a:lnSpc>
                        <a:spcBef>
                          <a:spcPct val="0"/>
                        </a:spcBef>
                        <a:spcAft>
                          <a:spcPct val="0"/>
                        </a:spcAft>
                        <a:buClrTx/>
                        <a:buSzTx/>
                        <a:buFont typeface="Calibri" panose="020F0502020204030204" pitchFamily="34" charset="0"/>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Jot down your responses on the Key Words Note-Catcher on page 11.</a:t>
                      </a:r>
                    </a:p>
                    <a:p>
                      <a:pPr marL="342900" marR="0" lvl="0" indent="-342900" algn="l" defTabSz="912813" rtl="0" eaLnBrk="1" fontAlgn="base" latinLnBrk="0" hangingPunct="1">
                        <a:lnSpc>
                          <a:spcPct val="100000"/>
                        </a:lnSpc>
                        <a:spcBef>
                          <a:spcPct val="0"/>
                        </a:spcBef>
                        <a:spcAft>
                          <a:spcPct val="0"/>
                        </a:spcAft>
                        <a:buClrTx/>
                        <a:buSzTx/>
                        <a:buFont typeface="Calibri" panose="020F0502020204030204" pitchFamily="34" charset="0"/>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When prompted, get ready to share your thoughts with two peers as we follow the </a:t>
                      </a:r>
                      <a:r>
                        <a:rPr kumimoji="0" lang="en-US" altLang="en-US" sz="2200" b="0" i="1"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Milling to Music </a:t>
                      </a: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protocol. </a:t>
                      </a:r>
                    </a:p>
                    <a:p>
                      <a:pPr marL="342900" marR="0" lvl="0" indent="-342900" algn="l" defTabSz="912813" rtl="0" eaLnBrk="1" fontAlgn="base" latinLnBrk="0" hangingPunct="1">
                        <a:lnSpc>
                          <a:spcPct val="100000"/>
                        </a:lnSpc>
                        <a:spcBef>
                          <a:spcPct val="0"/>
                        </a:spcBef>
                        <a:spcAft>
                          <a:spcPct val="0"/>
                        </a:spcAft>
                        <a:buClrTx/>
                        <a:buSzTx/>
                        <a:buFont typeface="Calibri" panose="020F0502020204030204" pitchFamily="34" charset="0"/>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As the music is playing, walk around the room. When the music stops, share your notes with the person closest to you. Remember to listen to your colleague’s thoughts as well. When the music begins, move around the room again. Feel free to dance! When the music stops, share your thinking and listen with the colleague closest to you. </a:t>
                      </a:r>
                    </a:p>
                    <a:p>
                      <a:pPr marL="342900" marR="0" lvl="0" indent="-342900" algn="l" defTabSz="912813" rtl="0" eaLnBrk="1" fontAlgn="base" latinLnBrk="0" hangingPunct="1">
                        <a:lnSpc>
                          <a:spcPct val="100000"/>
                        </a:lnSpc>
                        <a:spcBef>
                          <a:spcPct val="0"/>
                        </a:spcBef>
                        <a:spcAft>
                          <a:spcPct val="0"/>
                        </a:spcAft>
                        <a:buClrTx/>
                        <a:buSzTx/>
                        <a:buFont typeface="Calibri" panose="020F0502020204030204" pitchFamily="34" charset="0"/>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Be prepared to share your thoughts when you return to your table.</a:t>
                      </a:r>
                    </a:p>
                  </a:txBody>
                  <a:tcPr marL="91453" marR="9145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8EF"/>
                    </a:solidFill>
                  </a:tcPr>
                </a:tc>
              </a:tr>
            </a:tbl>
          </a:graphicData>
        </a:graphic>
      </p:graphicFrame>
      <p:pic>
        <p:nvPicPr>
          <p:cNvPr id="57356" name="Picture 11"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8684" y="5522912"/>
            <a:ext cx="947737" cy="103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57" name="TextBox 8"/>
          <p:cNvSpPr txBox="1">
            <a:spLocks noChangeArrowheads="1"/>
          </p:cNvSpPr>
          <p:nvPr/>
        </p:nvSpPr>
        <p:spPr bwMode="auto">
          <a:xfrm>
            <a:off x="6975836" y="5519737"/>
            <a:ext cx="8667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solidFill>
                  <a:prstClr val="black"/>
                </a:solidFill>
              </a:rPr>
              <a:t>Pages </a:t>
            </a:r>
          </a:p>
          <a:p>
            <a:pPr eaLnBrk="1" hangingPunct="1"/>
            <a:r>
              <a:rPr lang="en-US" altLang="en-US" sz="1800" dirty="0" smtClean="0">
                <a:solidFill>
                  <a:prstClr val="black"/>
                </a:solidFill>
              </a:rPr>
              <a:t>  7-11</a:t>
            </a:r>
            <a:endParaRPr lang="en-US" altLang="en-US" sz="1800" dirty="0">
              <a:solidFill>
                <a:prstClr val="black"/>
              </a:solidFill>
            </a:endParaRPr>
          </a:p>
        </p:txBody>
      </p:sp>
    </p:spTree>
    <p:extLst>
      <p:ext uri="{BB962C8B-B14F-4D97-AF65-F5344CB8AC3E}">
        <p14:creationId xmlns:p14="http://schemas.microsoft.com/office/powerpoint/2010/main" val="41553070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6600825" y="5394325"/>
            <a:ext cx="2349500" cy="304800"/>
          </a:xfrm>
          <a:prstGeom prst="rect">
            <a:avLst/>
          </a:prstGeom>
        </p:spPr>
        <p:txBody>
          <a:bodyPr anchor="ctr"/>
          <a:lstStyle/>
          <a:p>
            <a:pPr algn="r" fontAlgn="auto">
              <a:spcBef>
                <a:spcPts val="0"/>
              </a:spcBef>
              <a:spcAft>
                <a:spcPts val="0"/>
              </a:spcAft>
              <a:defRPr/>
            </a:pPr>
            <a:endParaRPr lang="en-US" sz="1000" dirty="0">
              <a:solidFill>
                <a:schemeClr val="tx1">
                  <a:tint val="75000"/>
                </a:schemeClr>
              </a:solidFill>
              <a:latin typeface="+mn-lt"/>
              <a:ea typeface="+mn-ea"/>
            </a:endParaRPr>
          </a:p>
        </p:txBody>
      </p:sp>
      <p:pic>
        <p:nvPicPr>
          <p:cNvPr id="7680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050" y="884238"/>
            <a:ext cx="7232650" cy="433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74" name="Title 2"/>
          <p:cNvSpPr>
            <a:spLocks noGrp="1"/>
          </p:cNvSpPr>
          <p:nvPr>
            <p:ph type="title" idx="4294967295"/>
          </p:nvPr>
        </p:nvSpPr>
        <p:spPr>
          <a:xfrm>
            <a:off x="3746290" y="2172441"/>
            <a:ext cx="3548671" cy="443198"/>
          </a:xfrm>
        </p:spPr>
        <p:txBody>
          <a:bodyPr/>
          <a:lstStyle/>
          <a:p>
            <a:pPr defTabSz="914363" eaLnBrk="1" fontAlgn="auto" hangingPunct="1">
              <a:spcAft>
                <a:spcPts val="0"/>
              </a:spcAft>
              <a:defRPr/>
            </a:pPr>
            <a:r>
              <a:rPr sz="3200" dirty="0">
                <a:ea typeface="+mn-ea"/>
              </a:rPr>
              <a:t>Let’s Take A Break…</a:t>
            </a:r>
          </a:p>
        </p:txBody>
      </p:sp>
      <p:sp>
        <p:nvSpPr>
          <p:cNvPr id="79878" name="TextBox 8"/>
          <p:cNvSpPr txBox="1">
            <a:spLocks noChangeArrowheads="1"/>
          </p:cNvSpPr>
          <p:nvPr/>
        </p:nvSpPr>
        <p:spPr bwMode="auto">
          <a:xfrm>
            <a:off x="3705884" y="3053739"/>
            <a:ext cx="3629485" cy="443198"/>
          </a:xfrm>
          <a:prstGeom prst="rect">
            <a:avLst/>
          </a:prstGeom>
        </p:spPr>
        <p:txBody>
          <a:bodyPr lIns="0" tIns="0" rIns="0" bIns="0">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pPr fontAlgn="auto">
              <a:spcAft>
                <a:spcPts val="0"/>
              </a:spcAft>
              <a:defRPr/>
            </a:pPr>
            <a:r>
              <a:rPr dirty="0">
                <a:ea typeface="+mn-ea"/>
              </a:rPr>
              <a:t>…Be back in 10 minutes</a:t>
            </a:r>
          </a:p>
        </p:txBody>
      </p:sp>
      <p:sp>
        <p:nvSpPr>
          <p:cNvPr id="2" name="Footer Placeholder 1"/>
          <p:cNvSpPr>
            <a:spLocks noGrp="1"/>
          </p:cNvSpPr>
          <p:nvPr>
            <p:ph type="ftr" sz="quarter" idx="10"/>
          </p:nvPr>
        </p:nvSpPr>
        <p:spPr/>
        <p:txBody>
          <a:bodyPr/>
          <a:lstStyle/>
          <a:p>
            <a:pPr>
              <a:defRPr/>
            </a:pPr>
            <a:r>
              <a:rPr lang="en-US" dirty="0"/>
              <a:t> </a:t>
            </a:r>
          </a:p>
        </p:txBody>
      </p:sp>
      <p:sp>
        <p:nvSpPr>
          <p:cNvPr id="76806"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7C5298E-3AA6-4394-8C59-453C8443BE02}" type="slidenum">
              <a:rPr lang="en-US" altLang="en-US" sz="1600">
                <a:solidFill>
                  <a:schemeClr val="bg1"/>
                </a:solidFill>
                <a:latin typeface="Times New Roman" panose="02020603050405020304" pitchFamily="18" charset="0"/>
              </a:rPr>
              <a:pPr eaLnBrk="1" hangingPunct="1"/>
              <a:t>13</a:t>
            </a:fld>
            <a:endParaRPr lang="en-US" altLang="en-US" sz="1600" dirty="0">
              <a:solidFill>
                <a:schemeClr val="bg1"/>
              </a:solidFill>
              <a:latin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dirty="0" smtClean="0">
                <a:ea typeface="ＭＳ Ｐゴシック" charset="0"/>
              </a:rPr>
              <a:t>Promoting Independent Learning and </a:t>
            </a:r>
            <a:br>
              <a:rPr dirty="0" smtClean="0">
                <a:ea typeface="ＭＳ Ｐゴシック" charset="0"/>
              </a:rPr>
            </a:br>
            <a:r>
              <a:rPr dirty="0" smtClean="0">
                <a:ea typeface="ＭＳ Ｐゴシック" charset="0"/>
              </a:rPr>
              <a:t>Self-Reliance</a:t>
            </a:r>
            <a:endParaRPr dirty="0">
              <a:ea typeface="ＭＳ Ｐゴシック" charset="0"/>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5C50EF7-780E-4724-9696-DC34E75A8198}" type="slidenum">
              <a:rPr lang="en-US" altLang="en-US" sz="1600">
                <a:solidFill>
                  <a:prstClr val="white"/>
                </a:solidFill>
                <a:latin typeface="Times New Roman" panose="02020603050405020304" pitchFamily="18" charset="0"/>
              </a:rPr>
              <a:pPr eaLnBrk="1" hangingPunct="1"/>
              <a:t>14</a:t>
            </a:fld>
            <a:endParaRPr lang="en-US" altLang="en-US" sz="1600" dirty="0">
              <a:solidFill>
                <a:prstClr val="white"/>
              </a:solidFill>
              <a:latin typeface="Times New Roman" panose="02020603050405020304" pitchFamily="18" charset="0"/>
            </a:endParaRPr>
          </a:p>
        </p:txBody>
      </p:sp>
      <p:sp>
        <p:nvSpPr>
          <p:cNvPr id="60420" name="Text Placeholder 2"/>
          <p:cNvSpPr>
            <a:spLocks noGrp="1"/>
          </p:cNvSpPr>
          <p:nvPr>
            <p:ph type="body" sz="quarter" idx="10"/>
          </p:nvPr>
        </p:nvSpPr>
        <p:spPr>
          <a:xfrm>
            <a:off x="381000" y="1491380"/>
            <a:ext cx="8382000" cy="4018023"/>
          </a:xfrm>
        </p:spPr>
        <p:txBody>
          <a:bodyPr/>
          <a:lstStyle/>
          <a:p>
            <a:pPr>
              <a:lnSpc>
                <a:spcPct val="110000"/>
              </a:lnSpc>
              <a:spcAft>
                <a:spcPts val="600"/>
              </a:spcAft>
            </a:pPr>
            <a:r>
              <a:rPr lang="en-US" altLang="en-US" sz="3100" dirty="0" smtClean="0"/>
              <a:t>Keep expectations high by setting goals that align with CT Core Standards, skills, and strategies.</a:t>
            </a:r>
          </a:p>
          <a:p>
            <a:pPr>
              <a:lnSpc>
                <a:spcPct val="110000"/>
              </a:lnSpc>
              <a:spcAft>
                <a:spcPts val="600"/>
              </a:spcAft>
            </a:pPr>
            <a:r>
              <a:rPr lang="en-US" altLang="en-US" sz="3100" dirty="0" smtClean="0"/>
              <a:t>Use the UDL Principles and Guidelines to support effective, meaningful instruction and assessment of true learning.</a:t>
            </a:r>
          </a:p>
          <a:p>
            <a:pPr>
              <a:lnSpc>
                <a:spcPct val="110000"/>
              </a:lnSpc>
              <a:spcAft>
                <a:spcPts val="600"/>
              </a:spcAft>
            </a:pPr>
            <a:r>
              <a:rPr lang="en-US" altLang="en-US" sz="3100" dirty="0" smtClean="0"/>
              <a:t>Keep the Watering-Up goals in mind and within your teaching moves.</a:t>
            </a:r>
          </a:p>
        </p:txBody>
      </p:sp>
    </p:spTree>
    <p:extLst>
      <p:ext uri="{BB962C8B-B14F-4D97-AF65-F5344CB8AC3E}">
        <p14:creationId xmlns:p14="http://schemas.microsoft.com/office/powerpoint/2010/main" val="38744191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914363" eaLnBrk="1" fontAlgn="auto" hangingPunct="1">
              <a:spcAft>
                <a:spcPts val="0"/>
              </a:spcAft>
              <a:defRPr/>
            </a:pPr>
            <a:r>
              <a:rPr sz="4200" dirty="0" smtClean="0">
                <a:ea typeface="+mn-ea"/>
              </a:rPr>
              <a:t>Activity 3</a:t>
            </a:r>
            <a:r>
              <a:rPr lang="en-US" dirty="0" smtClean="0">
                <a:ea typeface="+mn-ea"/>
              </a:rPr>
              <a:t>: </a:t>
            </a:r>
            <a:r>
              <a:rPr lang="en-US" dirty="0">
                <a:ea typeface="+mn-ea"/>
              </a:rPr>
              <a:t>Goals </a:t>
            </a:r>
            <a:r>
              <a:rPr lang="en-US" dirty="0" smtClean="0">
                <a:ea typeface="+mn-ea"/>
              </a:rPr>
              <a:t>and </a:t>
            </a:r>
            <a:r>
              <a:rPr lang="en-US" dirty="0">
                <a:ea typeface="+mn-ea"/>
              </a:rPr>
              <a:t>Strategies to </a:t>
            </a:r>
            <a:r>
              <a:rPr lang="en-US" dirty="0" smtClean="0">
                <a:ea typeface="+mn-ea"/>
              </a:rPr>
              <a:t>Water-Up</a:t>
            </a:r>
            <a:br>
              <a:rPr lang="en-US" dirty="0" smtClean="0">
                <a:ea typeface="+mn-ea"/>
              </a:rPr>
            </a:br>
            <a:r>
              <a:rPr lang="en-US" dirty="0" smtClean="0">
                <a:ea typeface="+mn-ea"/>
              </a:rPr>
              <a:t>with </a:t>
            </a:r>
            <a:r>
              <a:rPr lang="en-US" dirty="0">
                <a:ea typeface="+mn-ea"/>
              </a:rPr>
              <a:t>UDL </a:t>
            </a:r>
          </a:p>
        </p:txBody>
      </p:sp>
      <p:sp>
        <p:nvSpPr>
          <p:cNvPr id="62466"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5F065EC-39E5-43CA-A59E-60BCC3B1100F}" type="slidenum">
              <a:rPr lang="en-US" altLang="en-US" sz="1600">
                <a:solidFill>
                  <a:schemeClr val="bg1"/>
                </a:solidFill>
                <a:latin typeface="Times New Roman" panose="02020603050405020304" pitchFamily="18" charset="0"/>
              </a:rPr>
              <a:pPr eaLnBrk="1" hangingPunct="1"/>
              <a:t>15</a:t>
            </a:fld>
            <a:endParaRPr lang="en-US" altLang="en-US" sz="1600" dirty="0">
              <a:solidFill>
                <a:schemeClr val="bg1"/>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a:t> </a:t>
            </a:r>
          </a:p>
        </p:txBody>
      </p:sp>
      <p:graphicFrame>
        <p:nvGraphicFramePr>
          <p:cNvPr id="6" name="Table 5"/>
          <p:cNvGraphicFramePr>
            <a:graphicFrameLocks noGrp="1"/>
          </p:cNvGraphicFramePr>
          <p:nvPr>
            <p:extLst>
              <p:ext uri="{D42A27DB-BD31-4B8C-83A1-F6EECF244321}">
                <p14:modId xmlns:p14="http://schemas.microsoft.com/office/powerpoint/2010/main" val="1637647192"/>
              </p:ext>
            </p:extLst>
          </p:nvPr>
        </p:nvGraphicFramePr>
        <p:xfrm>
          <a:off x="381000" y="1255714"/>
          <a:ext cx="8066088" cy="4145342"/>
        </p:xfrm>
        <a:graphic>
          <a:graphicData uri="http://schemas.openxmlformats.org/drawingml/2006/table">
            <a:tbl>
              <a:tblPr firstRow="1" bandRow="1">
                <a:tableStyleId>{F5AB1C69-6EDB-4FF4-983F-18BD219EF322}</a:tableStyleId>
              </a:tblPr>
              <a:tblGrid>
                <a:gridCol w="8066088"/>
              </a:tblGrid>
              <a:tr h="555447">
                <a:tc>
                  <a:txBody>
                    <a:bodyPr/>
                    <a:lstStyle/>
                    <a:p>
                      <a:pPr marL="0" indent="0">
                        <a:buNone/>
                      </a:pPr>
                      <a:r>
                        <a:rPr lang="en-US" sz="2400" b="1" kern="1200" dirty="0" smtClean="0">
                          <a:solidFill>
                            <a:schemeClr val="lt1"/>
                          </a:solidFill>
                          <a:effectLst/>
                          <a:latin typeface="+mn-lt"/>
                          <a:ea typeface="+mn-ea"/>
                          <a:cs typeface="+mn-cs"/>
                        </a:rPr>
                        <a:t>Create Meaningful and Rigorous Learning Environments</a:t>
                      </a:r>
                      <a:endParaRPr lang="en-US" sz="2400" b="1" dirty="0"/>
                    </a:p>
                  </a:txBody>
                  <a:tcPr marL="91437" marR="91437" marT="45734" marB="45734"/>
                </a:tc>
              </a:tr>
              <a:tr h="3589895">
                <a:tc>
                  <a:txBody>
                    <a:bodyPr/>
                    <a:lstStyle/>
                    <a:p>
                      <a:pPr marL="514350" marR="0" lvl="0" indent="-514350" algn="l" defTabSz="914363" rtl="0" eaLnBrk="1" fontAlgn="auto" latinLnBrk="0" hangingPunct="1">
                        <a:lnSpc>
                          <a:spcPct val="100000"/>
                        </a:lnSpc>
                        <a:spcBef>
                          <a:spcPts val="0"/>
                        </a:spcBef>
                        <a:spcAft>
                          <a:spcPts val="0"/>
                        </a:spcAft>
                        <a:buClrTx/>
                        <a:buSzTx/>
                        <a:buFontTx/>
                        <a:buAutoNum type="arabicPeriod"/>
                        <a:tabLst/>
                        <a:defRPr/>
                      </a:pPr>
                      <a:r>
                        <a:rPr lang="en-US" sz="2200" kern="1200" baseline="0" dirty="0" smtClean="0">
                          <a:solidFill>
                            <a:schemeClr val="dk1"/>
                          </a:solidFill>
                          <a:effectLst/>
                          <a:latin typeface="+mn-lt"/>
                          <a:ea typeface="+mn-ea"/>
                          <a:cs typeface="+mn-cs"/>
                        </a:rPr>
                        <a:t>Choose one of your lesson plans or one that is provided at your table.</a:t>
                      </a:r>
                    </a:p>
                    <a:p>
                      <a:pPr marL="514350" marR="0" lvl="0" indent="-514350" algn="l" defTabSz="914363" rtl="0" eaLnBrk="1" fontAlgn="auto" latinLnBrk="0" hangingPunct="1">
                        <a:lnSpc>
                          <a:spcPct val="100000"/>
                        </a:lnSpc>
                        <a:spcBef>
                          <a:spcPts val="0"/>
                        </a:spcBef>
                        <a:spcAft>
                          <a:spcPts val="0"/>
                        </a:spcAft>
                        <a:buClrTx/>
                        <a:buSzTx/>
                        <a:buFontTx/>
                        <a:buAutoNum type="arabicPeriod"/>
                        <a:tabLst/>
                        <a:defRPr/>
                      </a:pPr>
                      <a:r>
                        <a:rPr lang="en-US" sz="2200" kern="1200" baseline="0" dirty="0" smtClean="0">
                          <a:solidFill>
                            <a:schemeClr val="dk1"/>
                          </a:solidFill>
                          <a:effectLst/>
                          <a:latin typeface="+mn-lt"/>
                          <a:ea typeface="+mn-ea"/>
                          <a:cs typeface="+mn-cs"/>
                        </a:rPr>
                        <a:t>Use your UDL Principles and Guidelines on page 10 to identify three places in the lesson plan where a UDL Principle is evident. Place a post-it and label it with your identified principle.</a:t>
                      </a:r>
                    </a:p>
                    <a:p>
                      <a:pPr marL="514350" marR="0" lvl="0" indent="-514350" algn="l" defTabSz="914363" rtl="0" eaLnBrk="1" fontAlgn="auto" latinLnBrk="0" hangingPunct="1">
                        <a:lnSpc>
                          <a:spcPct val="100000"/>
                        </a:lnSpc>
                        <a:spcBef>
                          <a:spcPts val="0"/>
                        </a:spcBef>
                        <a:spcAft>
                          <a:spcPts val="0"/>
                        </a:spcAft>
                        <a:buClrTx/>
                        <a:buSzTx/>
                        <a:buFontTx/>
                        <a:buAutoNum type="arabicPeriod"/>
                        <a:tabLst/>
                        <a:defRPr/>
                      </a:pPr>
                      <a:r>
                        <a:rPr lang="en-US" sz="2200" kern="1200" baseline="0" dirty="0" smtClean="0">
                          <a:solidFill>
                            <a:schemeClr val="dk1"/>
                          </a:solidFill>
                          <a:effectLst/>
                          <a:latin typeface="+mn-lt"/>
                          <a:ea typeface="+mn-ea"/>
                          <a:cs typeface="+mn-cs"/>
                        </a:rPr>
                        <a:t>Use the goals from the </a:t>
                      </a:r>
                      <a:r>
                        <a:rPr lang="en-US" sz="2200" i="1" kern="1200" baseline="0" dirty="0" smtClean="0">
                          <a:solidFill>
                            <a:schemeClr val="dk1"/>
                          </a:solidFill>
                          <a:effectLst/>
                          <a:latin typeface="+mn-lt"/>
                          <a:ea typeface="+mn-ea"/>
                          <a:cs typeface="+mn-cs"/>
                        </a:rPr>
                        <a:t>Watering-Up Curriculum </a:t>
                      </a:r>
                      <a:r>
                        <a:rPr lang="en-US" sz="2200" i="0" kern="1200" baseline="0" dirty="0" smtClean="0">
                          <a:solidFill>
                            <a:schemeClr val="dk1"/>
                          </a:solidFill>
                          <a:effectLst/>
                          <a:latin typeface="+mn-lt"/>
                          <a:ea typeface="+mn-ea"/>
                          <a:cs typeface="+mn-cs"/>
                        </a:rPr>
                        <a:t>article</a:t>
                      </a:r>
                      <a:r>
                        <a:rPr lang="en-US" sz="2200" kern="1200" baseline="0" dirty="0" smtClean="0">
                          <a:solidFill>
                            <a:schemeClr val="dk1"/>
                          </a:solidFill>
                          <a:effectLst/>
                          <a:latin typeface="+mn-lt"/>
                          <a:ea typeface="+mn-ea"/>
                          <a:cs typeface="+mn-cs"/>
                        </a:rPr>
                        <a:t> and identify what aspects of the lesson plan align with these goals.</a:t>
                      </a:r>
                    </a:p>
                    <a:p>
                      <a:pPr marL="514350" marR="0" lvl="0" indent="-514350" algn="l" defTabSz="914363" rtl="0" eaLnBrk="1" fontAlgn="auto" latinLnBrk="0" hangingPunct="1">
                        <a:lnSpc>
                          <a:spcPct val="100000"/>
                        </a:lnSpc>
                        <a:spcBef>
                          <a:spcPts val="0"/>
                        </a:spcBef>
                        <a:spcAft>
                          <a:spcPts val="0"/>
                        </a:spcAft>
                        <a:buClrTx/>
                        <a:buSzTx/>
                        <a:buFontTx/>
                        <a:buAutoNum type="arabicPeriod"/>
                        <a:tabLst/>
                        <a:defRPr/>
                      </a:pPr>
                      <a:r>
                        <a:rPr lang="en-US" sz="2200" kern="1200" baseline="0" dirty="0" smtClean="0">
                          <a:solidFill>
                            <a:schemeClr val="dk1"/>
                          </a:solidFill>
                          <a:effectLst/>
                          <a:latin typeface="+mn-lt"/>
                          <a:ea typeface="+mn-ea"/>
                          <a:cs typeface="+mn-cs"/>
                        </a:rPr>
                        <a:t>Use your Watering-Up the Plan Note-Catcher to organize your thinking.</a:t>
                      </a:r>
                    </a:p>
                    <a:p>
                      <a:pPr marL="514350" marR="0" lvl="0" indent="-514350" algn="l" defTabSz="914363" rtl="0" eaLnBrk="1" fontAlgn="auto" latinLnBrk="0" hangingPunct="1">
                        <a:lnSpc>
                          <a:spcPct val="100000"/>
                        </a:lnSpc>
                        <a:spcBef>
                          <a:spcPts val="0"/>
                        </a:spcBef>
                        <a:spcAft>
                          <a:spcPts val="0"/>
                        </a:spcAft>
                        <a:buClrTx/>
                        <a:buSzTx/>
                        <a:buFontTx/>
                        <a:buAutoNum type="arabicPeriod"/>
                        <a:tabLst/>
                        <a:defRPr/>
                      </a:pPr>
                      <a:r>
                        <a:rPr lang="en-US" sz="2200" kern="1200" baseline="0" dirty="0" smtClean="0">
                          <a:solidFill>
                            <a:schemeClr val="dk1"/>
                          </a:solidFill>
                          <a:effectLst/>
                          <a:latin typeface="+mn-lt"/>
                          <a:ea typeface="+mn-ea"/>
                          <a:cs typeface="+mn-cs"/>
                        </a:rPr>
                        <a:t>Be prepared to share!</a:t>
                      </a:r>
                      <a:endParaRPr lang="en-US" sz="2200" kern="1200" dirty="0" smtClean="0">
                        <a:solidFill>
                          <a:schemeClr val="dk1"/>
                        </a:solidFill>
                        <a:effectLst/>
                        <a:latin typeface="+mn-lt"/>
                        <a:ea typeface="+mn-ea"/>
                        <a:cs typeface="+mn-cs"/>
                      </a:endParaRPr>
                    </a:p>
                  </a:txBody>
                  <a:tcPr marL="91437" marR="91437" marT="45734" marB="45734"/>
                </a:tc>
              </a:tr>
            </a:tbl>
          </a:graphicData>
        </a:graphic>
      </p:graphicFrame>
      <p:pic>
        <p:nvPicPr>
          <p:cNvPr id="62476"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652" y="4758242"/>
            <a:ext cx="947737" cy="103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77" name="TextBox 7"/>
          <p:cNvSpPr txBox="1">
            <a:spLocks noChangeArrowheads="1"/>
          </p:cNvSpPr>
          <p:nvPr/>
        </p:nvSpPr>
        <p:spPr bwMode="auto">
          <a:xfrm>
            <a:off x="5544340" y="4758242"/>
            <a:ext cx="101521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t>  Pages</a:t>
            </a:r>
          </a:p>
          <a:p>
            <a:pPr eaLnBrk="1" hangingPunct="1"/>
            <a:r>
              <a:rPr lang="en-US" altLang="en-US" sz="1800" dirty="0"/>
              <a:t> </a:t>
            </a:r>
            <a:r>
              <a:rPr lang="en-US" altLang="en-US" sz="1800" dirty="0" smtClean="0"/>
              <a:t> 12-13 </a:t>
            </a:r>
            <a:endParaRPr lang="en-US" altLang="en-US" sz="1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ea typeface="ＭＳ Ｐゴシック" charset="0"/>
              </a:rPr>
              <a:t>Scaffolds, Scaffolds, Scaffolds!</a:t>
            </a:r>
            <a:endParaRPr dirty="0">
              <a:ea typeface="ＭＳ Ｐゴシック" charset="0"/>
            </a:endParaRPr>
          </a:p>
        </p:txBody>
      </p:sp>
      <p:sp>
        <p:nvSpPr>
          <p:cNvPr id="64514" name="Text Placeholder 2"/>
          <p:cNvSpPr>
            <a:spLocks noGrp="1"/>
          </p:cNvSpPr>
          <p:nvPr>
            <p:ph type="body" sz="quarter" idx="10"/>
          </p:nvPr>
        </p:nvSpPr>
        <p:spPr>
          <a:xfrm>
            <a:off x="381000" y="947711"/>
            <a:ext cx="8382000" cy="4913653"/>
          </a:xfrm>
        </p:spPr>
        <p:txBody>
          <a:bodyPr/>
          <a:lstStyle/>
          <a:p>
            <a:pPr>
              <a:lnSpc>
                <a:spcPct val="110000"/>
              </a:lnSpc>
            </a:pPr>
            <a:r>
              <a:rPr lang="en-US" altLang="en-US" sz="3100" dirty="0" smtClean="0"/>
              <a:t>UDL provides naturally embedded scaffolds that are good for all students. </a:t>
            </a:r>
          </a:p>
          <a:p>
            <a:pPr>
              <a:lnSpc>
                <a:spcPct val="110000"/>
              </a:lnSpc>
            </a:pPr>
            <a:r>
              <a:rPr lang="en-US" altLang="en-US" sz="3100" dirty="0" smtClean="0"/>
              <a:t>Some students need further scaffolding—leading to the need for teachers to proactively differentiate the level of scaffolds.</a:t>
            </a:r>
          </a:p>
          <a:p>
            <a:pPr>
              <a:lnSpc>
                <a:spcPct val="110000"/>
              </a:lnSpc>
            </a:pPr>
            <a:r>
              <a:rPr lang="en-US" altLang="en-US" sz="3100" dirty="0" smtClean="0"/>
              <a:t>Front-end Scaffolding and Back-end Scaffolding are two options to create access to the content during the moments of teaching for students with disabilities. </a:t>
            </a:r>
            <a:endParaRPr lang="en-US" altLang="en-US" dirty="0" smtClean="0"/>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EDE52DD-3D4A-43FF-AD9E-D5C0593E7A35}" type="slidenum">
              <a:rPr lang="en-US" altLang="en-US" sz="1600">
                <a:solidFill>
                  <a:prstClr val="white"/>
                </a:solidFill>
                <a:latin typeface="Times New Roman" panose="02020603050405020304" pitchFamily="18" charset="0"/>
              </a:rPr>
              <a:pPr eaLnBrk="1" hangingPunct="1"/>
              <a:t>16</a:t>
            </a:fld>
            <a:endParaRPr lang="en-US" altLang="en-US" sz="1600"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105857103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ea typeface="ＭＳ Ｐゴシック" charset="0"/>
              </a:rPr>
              <a:t>Effective Scaffolding Examples</a:t>
            </a:r>
            <a:endParaRPr dirty="0">
              <a:ea typeface="ＭＳ Ｐゴシック" charset="0"/>
            </a:endParaRPr>
          </a:p>
        </p:txBody>
      </p:sp>
      <p:sp>
        <p:nvSpPr>
          <p:cNvPr id="66562" name="Text Placeholder 2"/>
          <p:cNvSpPr>
            <a:spLocks noGrp="1"/>
          </p:cNvSpPr>
          <p:nvPr>
            <p:ph type="body" sz="quarter" idx="10"/>
          </p:nvPr>
        </p:nvSpPr>
        <p:spPr>
          <a:xfrm>
            <a:off x="381000" y="970473"/>
            <a:ext cx="8382000" cy="498598"/>
          </a:xfrm>
        </p:spPr>
        <p:txBody>
          <a:bodyPr/>
          <a:lstStyle/>
          <a:p>
            <a:pPr marL="0" indent="0">
              <a:buNone/>
            </a:pPr>
            <a:r>
              <a:rPr lang="en-US" altLang="en-US" sz="3600" dirty="0" smtClean="0"/>
              <a:t>Front-end scaffolding:</a:t>
            </a: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7ADDDBF-18EC-4B7C-A387-05FC447F1DFE}" type="slidenum">
              <a:rPr lang="en-US" altLang="en-US" sz="1600">
                <a:solidFill>
                  <a:prstClr val="white"/>
                </a:solidFill>
                <a:latin typeface="Times New Roman" panose="02020603050405020304" pitchFamily="18" charset="0"/>
              </a:rPr>
              <a:pPr eaLnBrk="1" hangingPunct="1"/>
              <a:t>17</a:t>
            </a:fld>
            <a:endParaRPr lang="en-US" altLang="en-US" sz="1600" dirty="0">
              <a:solidFill>
                <a:prstClr val="white"/>
              </a:solidFill>
              <a:latin typeface="Times New Roman" panose="02020603050405020304" pitchFamily="18" charset="0"/>
            </a:endParaRPr>
          </a:p>
        </p:txBody>
      </p:sp>
      <p:sp>
        <p:nvSpPr>
          <p:cNvPr id="6" name="TextBox 5"/>
          <p:cNvSpPr txBox="1">
            <a:spLocks noChangeArrowheads="1"/>
          </p:cNvSpPr>
          <p:nvPr/>
        </p:nvSpPr>
        <p:spPr bwMode="auto">
          <a:xfrm>
            <a:off x="381000" y="1469071"/>
            <a:ext cx="8216900" cy="375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396875" indent="-396875" defTabSz="912813">
              <a:lnSpc>
                <a:spcPct val="90000"/>
              </a:lnSpc>
              <a:spcBef>
                <a:spcPct val="20000"/>
              </a:spcBef>
              <a:buFontTx/>
              <a:buBlip>
                <a:blip r:embed="rId3"/>
              </a:buBlip>
            </a:pPr>
            <a:r>
              <a:rPr lang="en-US" altLang="en-US" sz="2800" dirty="0" smtClean="0">
                <a:solidFill>
                  <a:prstClr val="black"/>
                </a:solidFill>
                <a:latin typeface="Calibri"/>
                <a:cs typeface="ＭＳ Ｐゴシック" charset="0"/>
              </a:rPr>
              <a:t>The actions teachers take to prepare students to better understand how to access complex text before they read it.</a:t>
            </a:r>
          </a:p>
          <a:p>
            <a:pPr marL="396875" indent="-396875" defTabSz="912813">
              <a:lnSpc>
                <a:spcPct val="90000"/>
              </a:lnSpc>
              <a:spcBef>
                <a:spcPct val="20000"/>
              </a:spcBef>
              <a:buFontTx/>
              <a:buBlip>
                <a:blip r:embed="rId3"/>
              </a:buBlip>
            </a:pPr>
            <a:r>
              <a:rPr lang="en-US" altLang="en-US" sz="2800" dirty="0" smtClean="0">
                <a:solidFill>
                  <a:prstClr val="black"/>
                </a:solidFill>
                <a:latin typeface="Calibri"/>
                <a:cs typeface="ＭＳ Ｐゴシック" charset="0"/>
              </a:rPr>
              <a:t>This scaffold builds a context for the reading and activates and creates a background knowledge base for students to begin to attach meaning to the text. </a:t>
            </a:r>
          </a:p>
          <a:p>
            <a:pPr marL="396875" indent="-396875" defTabSz="912813">
              <a:lnSpc>
                <a:spcPct val="90000"/>
              </a:lnSpc>
              <a:spcBef>
                <a:spcPct val="20000"/>
              </a:spcBef>
              <a:buFontTx/>
              <a:buBlip>
                <a:blip r:embed="rId3"/>
              </a:buBlip>
            </a:pPr>
            <a:r>
              <a:rPr lang="en-US" altLang="en-US" sz="2800" dirty="0" smtClean="0">
                <a:solidFill>
                  <a:prstClr val="black"/>
                </a:solidFill>
                <a:latin typeface="Calibri"/>
                <a:cs typeface="ＭＳ Ｐゴシック" charset="0"/>
              </a:rPr>
              <a:t>Traditional Front-end scaffolds include:, </a:t>
            </a:r>
            <a:r>
              <a:rPr lang="en-US" altLang="en-US" sz="2800" dirty="0">
                <a:solidFill>
                  <a:prstClr val="black"/>
                </a:solidFill>
                <a:latin typeface="Calibri"/>
                <a:cs typeface="ＭＳ Ｐゴシック" charset="0"/>
              </a:rPr>
              <a:t>Previewing vocabulary, making </a:t>
            </a:r>
            <a:r>
              <a:rPr lang="en-US" altLang="en-US" sz="2800" dirty="0" smtClean="0">
                <a:solidFill>
                  <a:prstClr val="black"/>
                </a:solidFill>
                <a:latin typeface="Calibri"/>
                <a:cs typeface="ＭＳ Ｐゴシック" charset="0"/>
              </a:rPr>
              <a:t>predictions, and summarizing </a:t>
            </a:r>
            <a:r>
              <a:rPr lang="en-US" altLang="en-US" sz="2800" dirty="0">
                <a:solidFill>
                  <a:prstClr val="black"/>
                </a:solidFill>
                <a:latin typeface="Calibri"/>
                <a:cs typeface="ＭＳ Ｐゴシック" charset="0"/>
              </a:rPr>
              <a:t>the text before it is read.</a:t>
            </a:r>
          </a:p>
        </p:txBody>
      </p:sp>
      <p:sp>
        <p:nvSpPr>
          <p:cNvPr id="3" name="Rectangle 2"/>
          <p:cNvSpPr/>
          <p:nvPr/>
        </p:nvSpPr>
        <p:spPr>
          <a:xfrm>
            <a:off x="250825" y="5300089"/>
            <a:ext cx="8893175" cy="584775"/>
          </a:xfrm>
          <a:prstGeom prst="rect">
            <a:avLst/>
          </a:prstGeom>
        </p:spPr>
        <p:txBody>
          <a:bodyPr wrap="square">
            <a:spAutoFit/>
          </a:bodyPr>
          <a:lstStyle/>
          <a:p>
            <a:r>
              <a:rPr lang="en-US" altLang="en-US" sz="1600" dirty="0"/>
              <a:t>Meeting Students Needs Through Scaffolding, Expeditionary </a:t>
            </a:r>
            <a:r>
              <a:rPr lang="en-US" altLang="en-US" sz="1600" dirty="0" smtClean="0"/>
              <a:t>Learning. Retrieved from</a:t>
            </a:r>
            <a:endParaRPr lang="en-US" altLang="en-US" sz="1600" dirty="0"/>
          </a:p>
          <a:p>
            <a:r>
              <a:rPr lang="en-US" sz="1600" dirty="0" smtClean="0">
                <a:hlinkClick r:id="rId4"/>
              </a:rPr>
              <a:t>https</a:t>
            </a:r>
            <a:r>
              <a:rPr lang="en-US" sz="1600" dirty="0">
                <a:hlinkClick r:id="rId4"/>
              </a:rPr>
              <a:t>://www.engageny.org/sites/default/files/resource/attachments/scaffolding_student_needs.pdf</a:t>
            </a:r>
            <a:endParaRPr lang="en-US" sz="1600" dirty="0"/>
          </a:p>
        </p:txBody>
      </p:sp>
    </p:spTree>
    <p:extLst>
      <p:ext uri="{BB962C8B-B14F-4D97-AF65-F5344CB8AC3E}">
        <p14:creationId xmlns:p14="http://schemas.microsoft.com/office/powerpoint/2010/main" val="122982102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ea typeface="ＭＳ Ｐゴシック" charset="0"/>
              </a:rPr>
              <a:t>Effective Scaffolding Examples</a:t>
            </a:r>
            <a:endParaRPr dirty="0">
              <a:ea typeface="ＭＳ Ｐゴシック" charset="0"/>
            </a:endParaRPr>
          </a:p>
        </p:txBody>
      </p:sp>
      <p:sp>
        <p:nvSpPr>
          <p:cNvPr id="68610" name="Text Placeholder 2"/>
          <p:cNvSpPr>
            <a:spLocks noGrp="1"/>
          </p:cNvSpPr>
          <p:nvPr>
            <p:ph type="body" sz="quarter" idx="10"/>
          </p:nvPr>
        </p:nvSpPr>
        <p:spPr>
          <a:xfrm>
            <a:off x="381000" y="1280160"/>
            <a:ext cx="8382000" cy="498598"/>
          </a:xfrm>
        </p:spPr>
        <p:txBody>
          <a:bodyPr/>
          <a:lstStyle/>
          <a:p>
            <a:pPr marL="0" indent="0">
              <a:buNone/>
            </a:pPr>
            <a:r>
              <a:rPr lang="en-US" altLang="en-US" sz="3600" dirty="0" smtClean="0"/>
              <a:t>Back-end scaffolding:</a:t>
            </a: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2ADC416-C5C5-42D2-A923-362028014690}" type="slidenum">
              <a:rPr lang="en-US" altLang="en-US" sz="1600">
                <a:solidFill>
                  <a:prstClr val="white"/>
                </a:solidFill>
                <a:latin typeface="Times New Roman" panose="02020603050405020304" pitchFamily="18" charset="0"/>
              </a:rPr>
              <a:pPr eaLnBrk="1" hangingPunct="1"/>
              <a:t>18</a:t>
            </a:fld>
            <a:endParaRPr lang="en-US" altLang="en-US" sz="1600" dirty="0">
              <a:solidFill>
                <a:prstClr val="white"/>
              </a:solidFill>
              <a:latin typeface="Times New Roman" panose="02020603050405020304" pitchFamily="18" charset="0"/>
            </a:endParaRPr>
          </a:p>
        </p:txBody>
      </p:sp>
      <p:sp>
        <p:nvSpPr>
          <p:cNvPr id="6" name="TextBox 5"/>
          <p:cNvSpPr txBox="1">
            <a:spLocks noChangeArrowheads="1"/>
          </p:cNvSpPr>
          <p:nvPr/>
        </p:nvSpPr>
        <p:spPr bwMode="auto">
          <a:xfrm>
            <a:off x="546100" y="1829514"/>
            <a:ext cx="7932882" cy="3293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396875" indent="-396875" defTabSz="912813">
              <a:lnSpc>
                <a:spcPct val="90000"/>
              </a:lnSpc>
              <a:spcBef>
                <a:spcPct val="20000"/>
              </a:spcBef>
              <a:buFontTx/>
              <a:buBlip>
                <a:blip r:embed="rId3"/>
              </a:buBlip>
            </a:pPr>
            <a:r>
              <a:rPr lang="en-US" altLang="en-US" sz="3200" dirty="0">
                <a:solidFill>
                  <a:prstClr val="black"/>
                </a:solidFill>
                <a:latin typeface="Calibri"/>
                <a:cs typeface="ＭＳ Ｐゴシック" charset="0"/>
              </a:rPr>
              <a:t>The actions teachers take </a:t>
            </a:r>
            <a:r>
              <a:rPr lang="en-US" altLang="en-US" sz="3200" dirty="0" smtClean="0">
                <a:solidFill>
                  <a:prstClr val="black"/>
                </a:solidFill>
                <a:latin typeface="Calibri"/>
                <a:cs typeface="ＭＳ Ｐゴシック" charset="0"/>
              </a:rPr>
              <a:t>following </a:t>
            </a:r>
            <a:r>
              <a:rPr lang="en-US" altLang="en-US" sz="3200" dirty="0">
                <a:solidFill>
                  <a:prstClr val="black"/>
                </a:solidFill>
                <a:latin typeface="Calibri"/>
                <a:cs typeface="ＭＳ Ｐゴシック" charset="0"/>
              </a:rPr>
              <a:t>the reading of complex texts to help deepen students’ understanding of the text</a:t>
            </a:r>
            <a:r>
              <a:rPr lang="en-US" altLang="en-US" sz="3200" dirty="0" smtClean="0">
                <a:solidFill>
                  <a:prstClr val="black"/>
                </a:solidFill>
                <a:latin typeface="Calibri"/>
                <a:cs typeface="ＭＳ Ｐゴシック" charset="0"/>
              </a:rPr>
              <a:t>.</a:t>
            </a:r>
          </a:p>
          <a:p>
            <a:pPr marL="396875" indent="-396875" defTabSz="912813">
              <a:lnSpc>
                <a:spcPct val="90000"/>
              </a:lnSpc>
              <a:spcBef>
                <a:spcPct val="20000"/>
              </a:spcBef>
              <a:buFontTx/>
              <a:buBlip>
                <a:blip r:embed="rId3"/>
              </a:buBlip>
            </a:pPr>
            <a:r>
              <a:rPr lang="en-US" altLang="en-US" sz="3200" dirty="0" smtClean="0">
                <a:solidFill>
                  <a:prstClr val="black"/>
                </a:solidFill>
                <a:latin typeface="Calibri"/>
                <a:cs typeface="ＭＳ Ｐゴシック" charset="0"/>
              </a:rPr>
              <a:t>The </a:t>
            </a:r>
            <a:r>
              <a:rPr lang="en-US" altLang="en-US" sz="3200" dirty="0">
                <a:solidFill>
                  <a:prstClr val="black"/>
                </a:solidFill>
                <a:latin typeface="Calibri"/>
                <a:cs typeface="ＭＳ Ｐゴシック" charset="0"/>
              </a:rPr>
              <a:t>implementation of this scaffold follows a “Release-Catch-Release” model, allowing students to grapple with hard text FIRST, and then providing supports as needed.</a:t>
            </a:r>
          </a:p>
        </p:txBody>
      </p:sp>
      <p:sp>
        <p:nvSpPr>
          <p:cNvPr id="7" name="Rectangle 6"/>
          <p:cNvSpPr/>
          <p:nvPr/>
        </p:nvSpPr>
        <p:spPr>
          <a:xfrm>
            <a:off x="250825" y="5300089"/>
            <a:ext cx="8893175" cy="584775"/>
          </a:xfrm>
          <a:prstGeom prst="rect">
            <a:avLst/>
          </a:prstGeom>
        </p:spPr>
        <p:txBody>
          <a:bodyPr wrap="square">
            <a:spAutoFit/>
          </a:bodyPr>
          <a:lstStyle/>
          <a:p>
            <a:r>
              <a:rPr lang="en-US" altLang="en-US" sz="1600" dirty="0"/>
              <a:t>Meeting Students Needs Through Scaffolding, Expeditionary </a:t>
            </a:r>
            <a:r>
              <a:rPr lang="en-US" altLang="en-US" sz="1600" dirty="0" smtClean="0"/>
              <a:t>Learning. Retrieved from</a:t>
            </a:r>
            <a:endParaRPr lang="en-US" altLang="en-US" sz="1600" dirty="0"/>
          </a:p>
          <a:p>
            <a:r>
              <a:rPr lang="en-US" sz="1600" dirty="0" smtClean="0">
                <a:hlinkClick r:id="rId4"/>
              </a:rPr>
              <a:t>https</a:t>
            </a:r>
            <a:r>
              <a:rPr lang="en-US" sz="1600" dirty="0">
                <a:hlinkClick r:id="rId4"/>
              </a:rPr>
              <a:t>://www.engageny.org/sites/default/files/resource/attachments/scaffolding_student_needs.pdf</a:t>
            </a:r>
            <a:endParaRPr lang="en-US" sz="1600" dirty="0"/>
          </a:p>
        </p:txBody>
      </p:sp>
    </p:spTree>
    <p:extLst>
      <p:ext uri="{BB962C8B-B14F-4D97-AF65-F5344CB8AC3E}">
        <p14:creationId xmlns:p14="http://schemas.microsoft.com/office/powerpoint/2010/main" val="24938534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a:ea typeface="ＭＳ Ｐゴシック" charset="0"/>
              </a:rPr>
              <a:t>E</a:t>
            </a:r>
            <a:r>
              <a:rPr dirty="0" smtClean="0">
                <a:ea typeface="ＭＳ Ｐゴシック" charset="0"/>
              </a:rPr>
              <a:t>xample of Scaffold in Math</a:t>
            </a:r>
            <a:endParaRPr dirty="0">
              <a:ea typeface="ＭＳ Ｐゴシック" charset="0"/>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F1DADDE-4986-4F6B-9758-3546D930A4E7}" type="slidenum">
              <a:rPr lang="en-US" altLang="en-US" sz="1600">
                <a:solidFill>
                  <a:prstClr val="white"/>
                </a:solidFill>
                <a:latin typeface="Times New Roman" panose="02020603050405020304" pitchFamily="18" charset="0"/>
              </a:rPr>
              <a:pPr eaLnBrk="1" hangingPunct="1"/>
              <a:t>19</a:t>
            </a:fld>
            <a:endParaRPr lang="en-US" altLang="en-US" sz="1600" dirty="0">
              <a:solidFill>
                <a:prstClr val="white"/>
              </a:solidFill>
              <a:latin typeface="Times New Roman" panose="02020603050405020304" pitchFamily="18" charset="0"/>
            </a:endParaRPr>
          </a:p>
        </p:txBody>
      </p:sp>
      <p:pic>
        <p:nvPicPr>
          <p:cNvPr id="131076" name="Picture 5" descr="Screen Shot 2015-02-11 at 9.49.47 AM.png"/>
          <p:cNvPicPr>
            <a:picLocks noChangeAspect="1"/>
          </p:cNvPicPr>
          <p:nvPr/>
        </p:nvPicPr>
        <p:blipFill rotWithShape="1">
          <a:blip r:embed="rId3">
            <a:extLst>
              <a:ext uri="{28A0092B-C50C-407E-A947-70E740481C1C}">
                <a14:useLocalDpi xmlns:a14="http://schemas.microsoft.com/office/drawing/2010/main" val="0"/>
              </a:ext>
            </a:extLst>
          </a:blip>
          <a:srcRect l="8278" t="6382" r="8306"/>
          <a:stretch/>
        </p:blipFill>
        <p:spPr bwMode="auto">
          <a:xfrm>
            <a:off x="360153" y="879676"/>
            <a:ext cx="4448593" cy="50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4987643" y="879676"/>
            <a:ext cx="3362767" cy="4555093"/>
          </a:xfrm>
          <a:prstGeom prst="rect">
            <a:avLst/>
          </a:prstGeom>
          <a:noFill/>
        </p:spPr>
        <p:txBody>
          <a:bodyPr wrap="square">
            <a:spAutoFit/>
          </a:bodyPr>
          <a:lstStyle/>
          <a:p>
            <a:pPr>
              <a:defRPr/>
            </a:pPr>
            <a:r>
              <a:rPr lang="en-US" sz="1900" b="1" dirty="0">
                <a:solidFill>
                  <a:prstClr val="black"/>
                </a:solidFill>
                <a:latin typeface="Calibri"/>
                <a:ea typeface="ＭＳ Ｐゴシック" charset="0"/>
                <a:cs typeface="Times New Roman"/>
              </a:rPr>
              <a:t>Learning target</a:t>
            </a:r>
            <a:r>
              <a:rPr lang="en-US" sz="1900" dirty="0">
                <a:solidFill>
                  <a:prstClr val="black"/>
                </a:solidFill>
                <a:latin typeface="Calibri"/>
                <a:ea typeface="ＭＳ Ｐゴシック" charset="0"/>
                <a:cs typeface="Times New Roman"/>
              </a:rPr>
              <a:t>: </a:t>
            </a:r>
          </a:p>
          <a:p>
            <a:pPr marL="342900" indent="-342900">
              <a:spcAft>
                <a:spcPts val="600"/>
              </a:spcAft>
              <a:buFont typeface="Arial" panose="020B0604020202020204" pitchFamily="34" charset="0"/>
              <a:buChar char="•"/>
              <a:defRPr/>
            </a:pPr>
            <a:r>
              <a:rPr lang="en-US" sz="1900" dirty="0">
                <a:solidFill>
                  <a:prstClr val="black"/>
                </a:solidFill>
                <a:latin typeface="Calibri"/>
                <a:cs typeface="Times New Roman" panose="02020603050405020304" pitchFamily="18" charset="0"/>
              </a:rPr>
              <a:t>Writing standard multi-digit        algorithm for subtraction</a:t>
            </a:r>
          </a:p>
          <a:p>
            <a:pPr>
              <a:defRPr/>
            </a:pPr>
            <a:r>
              <a:rPr lang="en-US" sz="1900" b="1" dirty="0">
                <a:solidFill>
                  <a:prstClr val="black"/>
                </a:solidFill>
                <a:latin typeface="Calibri"/>
                <a:ea typeface="ＭＳ Ｐゴシック" charset="0"/>
                <a:cs typeface="ＭＳ Ｐゴシック" charset="0"/>
              </a:rPr>
              <a:t>Front-end Scaffold</a:t>
            </a:r>
            <a:r>
              <a:rPr lang="en-US" sz="1900" dirty="0">
                <a:solidFill>
                  <a:prstClr val="black"/>
                </a:solidFill>
                <a:latin typeface="Calibri"/>
                <a:ea typeface="ＭＳ Ｐゴシック" charset="0"/>
                <a:cs typeface="ＭＳ Ｐゴシック" charset="0"/>
              </a:rPr>
              <a:t>:</a:t>
            </a:r>
          </a:p>
          <a:p>
            <a:pPr marL="342900" indent="-342900">
              <a:buFont typeface="Arial" panose="020B0604020202020204" pitchFamily="34" charset="0"/>
              <a:buChar char="•"/>
              <a:defRPr/>
            </a:pPr>
            <a:r>
              <a:rPr lang="en-US" sz="1900" dirty="0">
                <a:solidFill>
                  <a:prstClr val="black"/>
                </a:solidFill>
                <a:latin typeface="Calibri"/>
                <a:ea typeface="ＭＳ Ｐゴシック" charset="0"/>
                <a:cs typeface="ＭＳ Ｐゴシック" charset="0"/>
              </a:rPr>
              <a:t>Review how to decompose  for accuracy and fluency </a:t>
            </a:r>
          </a:p>
          <a:p>
            <a:pPr>
              <a:defRPr/>
            </a:pPr>
            <a:r>
              <a:rPr lang="en-US" sz="1900" b="1" dirty="0">
                <a:solidFill>
                  <a:prstClr val="black"/>
                </a:solidFill>
                <a:latin typeface="Calibri"/>
                <a:ea typeface="ＭＳ Ｐゴシック" charset="0"/>
                <a:cs typeface="ＭＳ Ｐゴシック" charset="0"/>
              </a:rPr>
              <a:t>Back-end Scaffold:</a:t>
            </a:r>
          </a:p>
          <a:p>
            <a:pPr marL="342900" indent="-342900">
              <a:buFont typeface="Arial" panose="020B0604020202020204" pitchFamily="34" charset="0"/>
              <a:buChar char="•"/>
              <a:defRPr/>
            </a:pPr>
            <a:r>
              <a:rPr lang="en-US" sz="1900" dirty="0">
                <a:solidFill>
                  <a:prstClr val="black"/>
                </a:solidFill>
                <a:latin typeface="Calibri"/>
                <a:ea typeface="ＭＳ Ｐゴシック" charset="0"/>
                <a:cs typeface="ＭＳ Ｐゴシック" charset="0"/>
              </a:rPr>
              <a:t>Provide students with additional modeling and review following the </a:t>
            </a:r>
            <a:r>
              <a:rPr lang="en-US" sz="1900" dirty="0" smtClean="0">
                <a:solidFill>
                  <a:prstClr val="black"/>
                </a:solidFill>
                <a:latin typeface="Calibri"/>
                <a:ea typeface="ＭＳ Ｐゴシック" charset="0"/>
                <a:cs typeface="ＭＳ Ｐゴシック" charset="0"/>
              </a:rPr>
              <a:t>lesson</a:t>
            </a:r>
            <a:endParaRPr lang="en-US" sz="1900" b="1" dirty="0">
              <a:solidFill>
                <a:prstClr val="black"/>
              </a:solidFill>
              <a:latin typeface="Calibri"/>
              <a:ea typeface="ＭＳ Ｐゴシック" charset="0"/>
              <a:cs typeface="ＭＳ Ｐゴシック" charset="0"/>
            </a:endParaRPr>
          </a:p>
          <a:p>
            <a:pPr marL="342900" indent="-342900">
              <a:buFont typeface="Arial" panose="020B0604020202020204" pitchFamily="34" charset="0"/>
              <a:buChar char="•"/>
              <a:defRPr/>
            </a:pPr>
            <a:r>
              <a:rPr lang="en-US" sz="1900" dirty="0">
                <a:solidFill>
                  <a:prstClr val="black"/>
                </a:solidFill>
                <a:latin typeface="Calibri"/>
                <a:ea typeface="ＭＳ Ｐゴシック" charset="0"/>
                <a:cs typeface="ＭＳ Ｐゴシック" charset="0"/>
              </a:rPr>
              <a:t>Provide additional visual examples, graphic organizers, graph </a:t>
            </a:r>
            <a:r>
              <a:rPr lang="en-US" sz="1900" dirty="0" smtClean="0">
                <a:solidFill>
                  <a:prstClr val="black"/>
                </a:solidFill>
                <a:latin typeface="Calibri"/>
                <a:ea typeface="ＭＳ Ｐゴシック" charset="0"/>
                <a:cs typeface="ＭＳ Ｐゴシック" charset="0"/>
              </a:rPr>
              <a:t>paper, and </a:t>
            </a:r>
            <a:r>
              <a:rPr lang="en-US" sz="1900" dirty="0">
                <a:solidFill>
                  <a:prstClr val="black"/>
                </a:solidFill>
                <a:latin typeface="Calibri"/>
                <a:ea typeface="ＭＳ Ｐゴシック" charset="0"/>
                <a:cs typeface="ＭＳ Ｐゴシック" charset="0"/>
              </a:rPr>
              <a:t>peer support, within the lesson as </a:t>
            </a:r>
            <a:r>
              <a:rPr lang="en-US" sz="1900" dirty="0" smtClean="0">
                <a:solidFill>
                  <a:prstClr val="black"/>
                </a:solidFill>
                <a:latin typeface="Calibri"/>
                <a:ea typeface="ＭＳ Ｐゴシック" charset="0"/>
                <a:cs typeface="ＭＳ Ｐゴシック" charset="0"/>
              </a:rPr>
              <a:t>needed</a:t>
            </a:r>
            <a:endParaRPr lang="en-US" sz="1900" b="1" dirty="0">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01390152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eaLnBrk="1" fontAlgn="auto" hangingPunct="1">
              <a:spcAft>
                <a:spcPts val="0"/>
              </a:spcAft>
              <a:defRPr/>
            </a:pPr>
            <a:r>
              <a:rPr sz="4400" dirty="0" smtClean="0">
                <a:ea typeface="+mn-ea"/>
              </a:rPr>
              <a:t>Essential Questions</a:t>
            </a:r>
            <a:endParaRPr sz="4400" dirty="0">
              <a:ea typeface="+mn-ea"/>
            </a:endParaRPr>
          </a:p>
        </p:txBody>
      </p:sp>
      <p:sp>
        <p:nvSpPr>
          <p:cNvPr id="40962" name="Content Placeholder 2"/>
          <p:cNvSpPr>
            <a:spLocks noGrp="1"/>
          </p:cNvSpPr>
          <p:nvPr>
            <p:ph type="body" sz="quarter" idx="10"/>
          </p:nvPr>
        </p:nvSpPr>
        <p:spPr>
          <a:xfrm>
            <a:off x="381000" y="977878"/>
            <a:ext cx="7984524" cy="4502066"/>
          </a:xfrm>
        </p:spPr>
        <p:txBody>
          <a:bodyPr/>
          <a:lstStyle/>
          <a:p>
            <a:pPr eaLnBrk="1" hangingPunct="1">
              <a:lnSpc>
                <a:spcPct val="100000"/>
              </a:lnSpc>
              <a:spcBef>
                <a:spcPts val="600"/>
              </a:spcBef>
              <a:spcAft>
                <a:spcPts val="600"/>
              </a:spcAft>
            </a:pPr>
            <a:r>
              <a:rPr lang="en-US" altLang="en-US" sz="2400" dirty="0" smtClean="0">
                <a:cs typeface="Times New Roman" panose="02020603050405020304" pitchFamily="18" charset="0"/>
              </a:rPr>
              <a:t>How can I create a learning process that ensures each student connects to the learning in personal and meaningful ways?</a:t>
            </a:r>
          </a:p>
          <a:p>
            <a:pPr eaLnBrk="1" hangingPunct="1">
              <a:lnSpc>
                <a:spcPct val="100000"/>
              </a:lnSpc>
              <a:spcBef>
                <a:spcPts val="600"/>
              </a:spcBef>
              <a:spcAft>
                <a:spcPts val="600"/>
              </a:spcAft>
            </a:pPr>
            <a:r>
              <a:rPr lang="en-US" altLang="en-US" sz="2400" dirty="0" smtClean="0">
                <a:cs typeface="Times New Roman" panose="02020603050405020304" pitchFamily="18" charset="0"/>
              </a:rPr>
              <a:t>What does it mean to “water-up” my curriculum? How do I do it?</a:t>
            </a:r>
          </a:p>
          <a:p>
            <a:pPr eaLnBrk="1" hangingPunct="1">
              <a:lnSpc>
                <a:spcPct val="100000"/>
              </a:lnSpc>
              <a:spcBef>
                <a:spcPts val="600"/>
              </a:spcBef>
              <a:spcAft>
                <a:spcPts val="600"/>
              </a:spcAft>
            </a:pPr>
            <a:r>
              <a:rPr lang="en-US" altLang="en-US" sz="2400" dirty="0" smtClean="0">
                <a:cs typeface="Times New Roman" panose="02020603050405020304" pitchFamily="18" charset="0"/>
              </a:rPr>
              <a:t>How do I create an instructional process that connects objectives, goals, instruction, and assessment into a closed effective loop?</a:t>
            </a:r>
          </a:p>
          <a:p>
            <a:pPr eaLnBrk="1" hangingPunct="1">
              <a:lnSpc>
                <a:spcPct val="100000"/>
              </a:lnSpc>
              <a:spcBef>
                <a:spcPts val="600"/>
              </a:spcBef>
              <a:spcAft>
                <a:spcPts val="600"/>
              </a:spcAft>
            </a:pPr>
            <a:r>
              <a:rPr lang="en-US" altLang="en-US" sz="2400" dirty="0" smtClean="0">
                <a:cs typeface="Times New Roman" panose="02020603050405020304" pitchFamily="18" charset="0"/>
              </a:rPr>
              <a:t>How can I naturally embed a UDL framework to “water-up” my curriculum so I create an environment where all students meet higher expectations with personal success?</a:t>
            </a:r>
            <a:endParaRPr lang="en-US" altLang="en-US" sz="2400" dirty="0" smtClean="0">
              <a:latin typeface="Times New Roman" panose="02020603050405020304" pitchFamily="18" charset="0"/>
              <a:cs typeface="Times New Roman" panose="02020603050405020304" pitchFamily="18" charset="0"/>
            </a:endParaRPr>
          </a:p>
        </p:txBody>
      </p:sp>
      <p:sp>
        <p:nvSpPr>
          <p:cNvPr id="40963"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1DF7238-31F2-48BD-8C7E-5D02DA32F5A8}" type="slidenum">
              <a:rPr lang="en-US" altLang="en-US" sz="1600">
                <a:solidFill>
                  <a:schemeClr val="bg1"/>
                </a:solidFill>
                <a:latin typeface="Times New Roman" panose="02020603050405020304" pitchFamily="18" charset="0"/>
              </a:rPr>
              <a:pPr eaLnBrk="1" hangingPunct="1"/>
              <a:t>2</a:t>
            </a:fld>
            <a:endParaRPr lang="en-US" altLang="en-US" sz="1600" dirty="0">
              <a:solidFill>
                <a:schemeClr val="bg1"/>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a:t>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ea typeface="ＭＳ Ｐゴシック" charset="0"/>
              </a:rPr>
              <a:t>Example of Scaffolds for Writing</a:t>
            </a:r>
            <a:endParaRPr dirty="0">
              <a:ea typeface="ＭＳ Ｐゴシック" charset="0"/>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538E8E6-A53E-4120-9768-3CD1001ABCDD}" type="slidenum">
              <a:rPr lang="en-US" altLang="en-US" sz="1600">
                <a:solidFill>
                  <a:prstClr val="white"/>
                </a:solidFill>
                <a:latin typeface="Times New Roman" panose="02020603050405020304" pitchFamily="18" charset="0"/>
              </a:rPr>
              <a:pPr eaLnBrk="1" hangingPunct="1"/>
              <a:t>20</a:t>
            </a:fld>
            <a:endParaRPr lang="en-US" altLang="en-US" sz="1600" dirty="0">
              <a:solidFill>
                <a:prstClr val="white"/>
              </a:solidFill>
              <a:latin typeface="Times New Roman" panose="02020603050405020304" pitchFamily="18" charset="0"/>
            </a:endParaRPr>
          </a:p>
        </p:txBody>
      </p:sp>
      <p:sp>
        <p:nvSpPr>
          <p:cNvPr id="9" name="TextBox 8"/>
          <p:cNvSpPr txBox="1"/>
          <p:nvPr/>
        </p:nvSpPr>
        <p:spPr>
          <a:xfrm>
            <a:off x="4533900" y="1041400"/>
            <a:ext cx="4457700" cy="4924425"/>
          </a:xfrm>
          <a:prstGeom prst="rect">
            <a:avLst/>
          </a:prstGeom>
          <a:noFill/>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900" b="1" dirty="0">
                <a:solidFill>
                  <a:prstClr val="black"/>
                </a:solidFill>
                <a:latin typeface="Calibri"/>
                <a:cs typeface="Times New Roman" panose="02020603050405020304" pitchFamily="18" charset="0"/>
              </a:rPr>
              <a:t>Learning Target: </a:t>
            </a:r>
            <a:endParaRPr lang="en-US" altLang="en-US" sz="1900" b="1" dirty="0" smtClean="0">
              <a:solidFill>
                <a:prstClr val="black"/>
              </a:solidFill>
              <a:latin typeface="Calibri"/>
              <a:cs typeface="Times New Roman" panose="02020603050405020304" pitchFamily="18" charset="0"/>
            </a:endParaRPr>
          </a:p>
          <a:p>
            <a:pPr marL="285750" indent="-285750" eaLnBrk="1" hangingPunct="1">
              <a:spcAft>
                <a:spcPts val="600"/>
              </a:spcAft>
              <a:buFont typeface="Arial" panose="020B0604020202020204" pitchFamily="34" charset="0"/>
              <a:buChar char="•"/>
            </a:pPr>
            <a:r>
              <a:rPr lang="en-US" altLang="en-US" sz="1900" dirty="0" smtClean="0">
                <a:solidFill>
                  <a:prstClr val="black"/>
                </a:solidFill>
                <a:latin typeface="Calibri"/>
                <a:cs typeface="Times New Roman" panose="02020603050405020304" pitchFamily="18" charset="0"/>
              </a:rPr>
              <a:t>Writing </a:t>
            </a:r>
            <a:r>
              <a:rPr lang="en-US" altLang="en-US" sz="1900" dirty="0">
                <a:solidFill>
                  <a:prstClr val="black"/>
                </a:solidFill>
                <a:latin typeface="Calibri"/>
                <a:cs typeface="Times New Roman" panose="02020603050405020304" pitchFamily="18" charset="0"/>
              </a:rPr>
              <a:t>an argument to support a </a:t>
            </a:r>
            <a:r>
              <a:rPr lang="en-US" altLang="en-US" sz="1900" dirty="0" smtClean="0">
                <a:solidFill>
                  <a:prstClr val="black"/>
                </a:solidFill>
                <a:latin typeface="Calibri"/>
                <a:cs typeface="Times New Roman" panose="02020603050405020304" pitchFamily="18" charset="0"/>
              </a:rPr>
              <a:t>claim</a:t>
            </a:r>
            <a:endParaRPr lang="en-US" altLang="en-US" sz="1900" dirty="0">
              <a:solidFill>
                <a:prstClr val="black"/>
              </a:solidFill>
              <a:latin typeface="Calibri"/>
              <a:cs typeface="Times New Roman" panose="02020603050405020304" pitchFamily="18" charset="0"/>
            </a:endParaRPr>
          </a:p>
          <a:p>
            <a:pPr eaLnBrk="1" hangingPunct="1"/>
            <a:r>
              <a:rPr lang="en-US" altLang="en-US" sz="1900" b="1" dirty="0" smtClean="0">
                <a:solidFill>
                  <a:prstClr val="black"/>
                </a:solidFill>
                <a:latin typeface="Calibri"/>
                <a:cs typeface="Times New Roman" panose="02020603050405020304" pitchFamily="18" charset="0"/>
              </a:rPr>
              <a:t>Front-end </a:t>
            </a:r>
            <a:r>
              <a:rPr lang="en-US" altLang="en-US" sz="1900" b="1" dirty="0">
                <a:solidFill>
                  <a:prstClr val="black"/>
                </a:solidFill>
                <a:latin typeface="Calibri"/>
                <a:cs typeface="Times New Roman" panose="02020603050405020304" pitchFamily="18" charset="0"/>
              </a:rPr>
              <a:t>Scaffold: </a:t>
            </a:r>
          </a:p>
          <a:p>
            <a:pPr marL="285750" indent="-285750" eaLnBrk="1" hangingPunct="1">
              <a:buFont typeface="Arial" panose="020B0604020202020204" pitchFamily="34" charset="0"/>
              <a:buChar char="•"/>
            </a:pPr>
            <a:r>
              <a:rPr lang="en-US" altLang="en-US" sz="1900" dirty="0">
                <a:solidFill>
                  <a:prstClr val="black"/>
                </a:solidFill>
                <a:latin typeface="Calibri"/>
                <a:cs typeface="Times New Roman" panose="02020603050405020304" pitchFamily="18" charset="0"/>
              </a:rPr>
              <a:t>Model examples and strategies </a:t>
            </a:r>
          </a:p>
          <a:p>
            <a:pPr marL="285750" indent="-285750" eaLnBrk="1" hangingPunct="1">
              <a:buFont typeface="Arial" panose="020B0604020202020204" pitchFamily="34" charset="0"/>
              <a:buChar char="•"/>
            </a:pPr>
            <a:r>
              <a:rPr lang="en-US" altLang="en-US" sz="1900" dirty="0">
                <a:solidFill>
                  <a:prstClr val="black"/>
                </a:solidFill>
                <a:latin typeface="Calibri"/>
                <a:cs typeface="Times New Roman" panose="02020603050405020304" pitchFamily="18" charset="0"/>
              </a:rPr>
              <a:t>Review the reading and main ideas through additional close </a:t>
            </a:r>
            <a:r>
              <a:rPr lang="en-US" altLang="en-US" sz="1900" dirty="0" smtClean="0">
                <a:solidFill>
                  <a:prstClr val="black"/>
                </a:solidFill>
                <a:latin typeface="Calibri"/>
                <a:cs typeface="Times New Roman" panose="02020603050405020304" pitchFamily="18" charset="0"/>
              </a:rPr>
              <a:t>reading </a:t>
            </a:r>
            <a:r>
              <a:rPr lang="en-US" altLang="en-US" sz="1900" dirty="0">
                <a:solidFill>
                  <a:prstClr val="black"/>
                </a:solidFill>
                <a:latin typeface="Calibri"/>
                <a:cs typeface="Times New Roman" panose="02020603050405020304" pitchFamily="18" charset="0"/>
              </a:rPr>
              <a:t>and </a:t>
            </a:r>
            <a:r>
              <a:rPr lang="en-US" altLang="en-US" sz="1900" dirty="0" smtClean="0">
                <a:solidFill>
                  <a:prstClr val="black"/>
                </a:solidFill>
                <a:latin typeface="Calibri"/>
                <a:cs typeface="Times New Roman" panose="02020603050405020304" pitchFamily="18" charset="0"/>
              </a:rPr>
              <a:t>annotating</a:t>
            </a:r>
            <a:endParaRPr lang="en-US" altLang="en-US" sz="1900" dirty="0">
              <a:solidFill>
                <a:prstClr val="black"/>
              </a:solidFill>
              <a:latin typeface="Calibri"/>
              <a:cs typeface="Times New Roman" panose="02020603050405020304" pitchFamily="18" charset="0"/>
            </a:endParaRPr>
          </a:p>
          <a:p>
            <a:pPr marL="285750" indent="-285750" eaLnBrk="1" hangingPunct="1">
              <a:buFont typeface="Arial" panose="020B0604020202020204" pitchFamily="34" charset="0"/>
              <a:buChar char="•"/>
            </a:pPr>
            <a:r>
              <a:rPr lang="en-US" altLang="en-US" sz="1900" dirty="0">
                <a:solidFill>
                  <a:prstClr val="black"/>
                </a:solidFill>
                <a:latin typeface="Calibri"/>
                <a:cs typeface="Times New Roman" panose="02020603050405020304" pitchFamily="18" charset="0"/>
              </a:rPr>
              <a:t>Review writing complete sentences and overall </a:t>
            </a:r>
            <a:r>
              <a:rPr lang="en-US" altLang="en-US" sz="1900" dirty="0" smtClean="0">
                <a:solidFill>
                  <a:prstClr val="black"/>
                </a:solidFill>
                <a:latin typeface="Calibri"/>
                <a:cs typeface="Times New Roman" panose="02020603050405020304" pitchFamily="18" charset="0"/>
              </a:rPr>
              <a:t>mechanics</a:t>
            </a:r>
            <a:endParaRPr lang="en-US" altLang="en-US" sz="1900" dirty="0">
              <a:solidFill>
                <a:prstClr val="black"/>
              </a:solidFill>
              <a:latin typeface="Calibri"/>
              <a:cs typeface="Times New Roman" panose="02020603050405020304" pitchFamily="18" charset="0"/>
            </a:endParaRPr>
          </a:p>
          <a:p>
            <a:pPr marL="285750" indent="-285750" eaLnBrk="1" hangingPunct="1">
              <a:spcAft>
                <a:spcPts val="600"/>
              </a:spcAft>
              <a:buFont typeface="Arial" panose="020B0604020202020204" pitchFamily="34" charset="0"/>
              <a:buChar char="•"/>
            </a:pPr>
            <a:r>
              <a:rPr lang="en-US" altLang="en-US" sz="1900" dirty="0">
                <a:solidFill>
                  <a:prstClr val="black"/>
                </a:solidFill>
                <a:latin typeface="Calibri"/>
                <a:cs typeface="Times New Roman" panose="02020603050405020304" pitchFamily="18" charset="0"/>
              </a:rPr>
              <a:t>Provide graphic organizer supports at the </a:t>
            </a:r>
            <a:r>
              <a:rPr lang="en-US" altLang="en-US" sz="1900" dirty="0" smtClean="0">
                <a:solidFill>
                  <a:prstClr val="black"/>
                </a:solidFill>
                <a:latin typeface="Calibri"/>
                <a:cs typeface="Times New Roman" panose="02020603050405020304" pitchFamily="18" charset="0"/>
              </a:rPr>
              <a:t>onset</a:t>
            </a:r>
            <a:endParaRPr lang="en-US" altLang="en-US" sz="1900" dirty="0">
              <a:solidFill>
                <a:prstClr val="black"/>
              </a:solidFill>
              <a:latin typeface="Calibri"/>
              <a:cs typeface="Times New Roman" panose="02020603050405020304" pitchFamily="18" charset="0"/>
            </a:endParaRPr>
          </a:p>
          <a:p>
            <a:pPr eaLnBrk="1" hangingPunct="1"/>
            <a:r>
              <a:rPr lang="en-US" altLang="en-US" sz="1900" b="1" dirty="0">
                <a:solidFill>
                  <a:prstClr val="black"/>
                </a:solidFill>
                <a:latin typeface="Calibri"/>
                <a:cs typeface="Times New Roman" panose="02020603050405020304" pitchFamily="18" charset="0"/>
              </a:rPr>
              <a:t>Back-end Scaffold</a:t>
            </a:r>
            <a:r>
              <a:rPr lang="en-US" altLang="en-US" sz="1900" dirty="0">
                <a:solidFill>
                  <a:prstClr val="black"/>
                </a:solidFill>
                <a:latin typeface="Calibri"/>
                <a:cs typeface="Times New Roman" panose="02020603050405020304" pitchFamily="18" charset="0"/>
              </a:rPr>
              <a:t>:</a:t>
            </a:r>
          </a:p>
          <a:p>
            <a:pPr marL="285750" indent="-285750" eaLnBrk="1" hangingPunct="1">
              <a:buFont typeface="Arial" panose="020B0604020202020204" pitchFamily="34" charset="0"/>
              <a:buChar char="•"/>
            </a:pPr>
            <a:r>
              <a:rPr lang="en-US" altLang="en-US" sz="1900" dirty="0">
                <a:solidFill>
                  <a:prstClr val="black"/>
                </a:solidFill>
                <a:latin typeface="Calibri"/>
                <a:cs typeface="Times New Roman" panose="02020603050405020304" pitchFamily="18" charset="0"/>
              </a:rPr>
              <a:t>Review the reading and writing process following the student’s best </a:t>
            </a:r>
            <a:r>
              <a:rPr lang="en-US" altLang="en-US" sz="1900" dirty="0" smtClean="0">
                <a:solidFill>
                  <a:prstClr val="black"/>
                </a:solidFill>
                <a:latin typeface="Calibri"/>
                <a:cs typeface="Times New Roman" panose="02020603050405020304" pitchFamily="18" charset="0"/>
              </a:rPr>
              <a:t>attempts</a:t>
            </a:r>
            <a:endParaRPr lang="en-US" altLang="en-US" sz="1900" dirty="0">
              <a:solidFill>
                <a:prstClr val="black"/>
              </a:solidFill>
              <a:latin typeface="Calibri"/>
              <a:cs typeface="Times New Roman" panose="02020603050405020304" pitchFamily="18" charset="0"/>
            </a:endParaRPr>
          </a:p>
          <a:p>
            <a:pPr marL="285750" indent="-285750" eaLnBrk="1" hangingPunct="1">
              <a:buFont typeface="Arial" panose="020B0604020202020204" pitchFamily="34" charset="0"/>
              <a:buChar char="•"/>
            </a:pPr>
            <a:r>
              <a:rPr lang="en-US" altLang="en-US" sz="1900" dirty="0">
                <a:solidFill>
                  <a:prstClr val="black"/>
                </a:solidFill>
                <a:latin typeface="Calibri"/>
                <a:cs typeface="Times New Roman" panose="02020603050405020304" pitchFamily="18" charset="0"/>
              </a:rPr>
              <a:t>Supply graphic organizer or study guide after the student’s best </a:t>
            </a:r>
            <a:r>
              <a:rPr lang="en-US" altLang="en-US" sz="1900" dirty="0" smtClean="0">
                <a:solidFill>
                  <a:prstClr val="black"/>
                </a:solidFill>
                <a:latin typeface="Calibri"/>
                <a:cs typeface="Times New Roman" panose="02020603050405020304" pitchFamily="18" charset="0"/>
              </a:rPr>
              <a:t>attempt</a:t>
            </a:r>
            <a:endParaRPr lang="en-US" altLang="en-US" sz="1900" dirty="0">
              <a:solidFill>
                <a:prstClr val="black"/>
              </a:solidFill>
              <a:latin typeface="Calibri"/>
              <a:cs typeface="Times New Roman" panose="02020603050405020304" pitchFamily="18" charset="0"/>
            </a:endParaRPr>
          </a:p>
        </p:txBody>
      </p:sp>
      <p:pic>
        <p:nvPicPr>
          <p:cNvPr id="3" name="Picture 2"/>
          <p:cNvPicPr>
            <a:picLocks noChangeAspect="1"/>
          </p:cNvPicPr>
          <p:nvPr/>
        </p:nvPicPr>
        <p:blipFill rotWithShape="1">
          <a:blip r:embed="rId3"/>
          <a:srcRect l="3044" r="1911"/>
          <a:stretch/>
        </p:blipFill>
        <p:spPr>
          <a:xfrm>
            <a:off x="231648" y="1041400"/>
            <a:ext cx="4169664" cy="4662678"/>
          </a:xfrm>
          <a:prstGeom prst="rect">
            <a:avLst/>
          </a:prstGeom>
        </p:spPr>
      </p:pic>
    </p:spTree>
    <p:extLst>
      <p:ext uri="{BB962C8B-B14F-4D97-AF65-F5344CB8AC3E}">
        <p14:creationId xmlns:p14="http://schemas.microsoft.com/office/powerpoint/2010/main" val="56865615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914363" eaLnBrk="1" fontAlgn="auto" hangingPunct="1">
              <a:spcAft>
                <a:spcPts val="0"/>
              </a:spcAft>
              <a:defRPr/>
            </a:pPr>
            <a:r>
              <a:rPr dirty="0" smtClean="0">
                <a:ea typeface="+mn-ea"/>
              </a:rPr>
              <a:t>Activity 4: </a:t>
            </a:r>
            <a:r>
              <a:rPr lang="en-US" altLang="en-US" dirty="0">
                <a:ea typeface="+mn-ea"/>
              </a:rPr>
              <a:t>Meeting Students’ Needs through Scaffolding </a:t>
            </a:r>
            <a:r>
              <a:rPr lang="en-US" altLang="en-US" dirty="0" smtClean="0">
                <a:ea typeface="+mn-ea"/>
              </a:rPr>
              <a:t>Protocol</a:t>
            </a:r>
            <a:endParaRPr lang="en-US" dirty="0">
              <a:ea typeface="+mn-ea"/>
            </a:endParaRPr>
          </a:p>
        </p:txBody>
      </p:sp>
      <p:sp>
        <p:nvSpPr>
          <p:cNvPr id="4" name="Footer Placeholder 3"/>
          <p:cNvSpPr>
            <a:spLocks noGrp="1"/>
          </p:cNvSpPr>
          <p:nvPr>
            <p:ph type="ftr" sz="quarter" idx="11"/>
          </p:nvPr>
        </p:nvSpPr>
        <p:spPr>
          <a:xfrm>
            <a:off x="342900" y="6072188"/>
            <a:ext cx="2203450" cy="484187"/>
          </a:xfrm>
        </p:spPr>
        <p:txBody>
          <a:bodyPr/>
          <a:lstStyle/>
          <a:p>
            <a:pPr>
              <a:defRPr/>
            </a:pPr>
            <a:r>
              <a:rPr lang="en-US" dirty="0">
                <a:solidFill>
                  <a:prstClr val="black">
                    <a:tint val="75000"/>
                  </a:prstClr>
                </a:solidFill>
              </a:rPr>
              <a:t> </a:t>
            </a:r>
          </a:p>
        </p:txBody>
      </p:sp>
      <p:sp>
        <p:nvSpPr>
          <p:cNvPr id="70659"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9EFFEFA-C416-4970-B7FF-37B35A5E81E2}" type="slidenum">
              <a:rPr lang="en-US" altLang="en-US" sz="1600">
                <a:solidFill>
                  <a:prstClr val="white"/>
                </a:solidFill>
                <a:latin typeface="Times New Roman" panose="02020603050405020304" pitchFamily="18" charset="0"/>
              </a:rPr>
              <a:pPr eaLnBrk="1" hangingPunct="1"/>
              <a:t>21</a:t>
            </a:fld>
            <a:endParaRPr lang="en-US" altLang="en-US" sz="1600" dirty="0">
              <a:solidFill>
                <a:prstClr val="white"/>
              </a:solidFill>
              <a:latin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28361502"/>
              </p:ext>
            </p:extLst>
          </p:nvPr>
        </p:nvGraphicFramePr>
        <p:xfrm>
          <a:off x="342900" y="1280160"/>
          <a:ext cx="8382000" cy="4199169"/>
        </p:xfrm>
        <a:graphic>
          <a:graphicData uri="http://schemas.openxmlformats.org/drawingml/2006/table">
            <a:tbl>
              <a:tblPr/>
              <a:tblGrid>
                <a:gridCol w="8382000"/>
              </a:tblGrid>
              <a:tr h="463259">
                <a:tc>
                  <a:txBody>
                    <a:bodyPr/>
                    <a:lstStyle>
                      <a:lvl1pPr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lang="en-US" sz="2400" b="1" kern="1200" dirty="0" smtClean="0">
                          <a:solidFill>
                            <a:schemeClr val="bg1"/>
                          </a:solidFill>
                          <a:effectLst/>
                          <a:latin typeface="Calibri" panose="020F0502020204030204" pitchFamily="34" charset="0"/>
                          <a:ea typeface="MS PGothic" panose="020B0600070205080204" pitchFamily="34" charset="-128"/>
                          <a:cs typeface="+mn-cs"/>
                        </a:rPr>
                        <a:t>Applying Appropriate Scaffolds </a:t>
                      </a:r>
                      <a:endParaRPr kumimoji="0" lang="en-US" altLang="en-US" sz="2400" b="1"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7FD5"/>
                    </a:solidFill>
                  </a:tcPr>
                </a:tc>
              </a:tr>
              <a:tr h="3735910">
                <a:tc>
                  <a:txBody>
                    <a:bodyPr/>
                    <a:lstStyle>
                      <a:lvl1pPr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457200" marR="0" lvl="0" indent="-457200" algn="l" defTabSz="912813" rtl="0" eaLnBrk="1" fontAlgn="base" latinLnBrk="0" hangingPunct="1">
                        <a:lnSpc>
                          <a:spcPct val="100000"/>
                        </a:lnSpc>
                        <a:spcBef>
                          <a:spcPct val="0"/>
                        </a:spcBef>
                        <a:spcAft>
                          <a:spcPts val="300"/>
                        </a:spcAft>
                        <a:buClrTx/>
                        <a:buSzTx/>
                        <a:buFont typeface="+mj-lt"/>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Read through the text, “American Explorers” on page 15.</a:t>
                      </a:r>
                    </a:p>
                    <a:p>
                      <a:pPr marL="457200" marR="0" lvl="0" indent="-457200" algn="l" defTabSz="912813" rtl="0" eaLnBrk="1" fontAlgn="base" latinLnBrk="0" hangingPunct="1">
                        <a:lnSpc>
                          <a:spcPct val="100000"/>
                        </a:lnSpc>
                        <a:spcBef>
                          <a:spcPct val="0"/>
                        </a:spcBef>
                        <a:spcAft>
                          <a:spcPts val="300"/>
                        </a:spcAft>
                        <a:buClrTx/>
                        <a:buSzTx/>
                        <a:buFont typeface="+mj-lt"/>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Decide on the types of scaffolds that would work through a UDL lens. Use the UDL Principles and Guidelines to come up with two scaffolds that would work for your whole class of variable learners.</a:t>
                      </a:r>
                    </a:p>
                    <a:p>
                      <a:pPr marL="457200" marR="0" lvl="0" indent="-457200" algn="l" defTabSz="912813" rtl="0" eaLnBrk="1" fontAlgn="base" latinLnBrk="0" hangingPunct="1">
                        <a:lnSpc>
                          <a:spcPct val="100000"/>
                        </a:lnSpc>
                        <a:spcBef>
                          <a:spcPct val="0"/>
                        </a:spcBef>
                        <a:spcAft>
                          <a:spcPts val="300"/>
                        </a:spcAft>
                        <a:buClrTx/>
                        <a:buSzTx/>
                        <a:buFont typeface="+mj-lt"/>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Now read </a:t>
                      </a:r>
                      <a:r>
                        <a:rPr kumimoji="0" lang="en-US" altLang="en-US" sz="2200" b="0" i="1"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Meeting Students’ Needs Through Scaffolding</a:t>
                      </a: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 and decide specific ways you would apply front-end and back-end scaffolding.</a:t>
                      </a:r>
                    </a:p>
                    <a:p>
                      <a:pPr marL="457200" marR="0" lvl="0" indent="-457200" algn="l" defTabSz="912813" rtl="0" eaLnBrk="1" fontAlgn="base" latinLnBrk="0" hangingPunct="1">
                        <a:lnSpc>
                          <a:spcPct val="100000"/>
                        </a:lnSpc>
                        <a:spcBef>
                          <a:spcPct val="0"/>
                        </a:spcBef>
                        <a:spcAft>
                          <a:spcPts val="300"/>
                        </a:spcAft>
                        <a:buClrTx/>
                        <a:buSzTx/>
                        <a:buFont typeface="+mj-lt"/>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Use the Scaffold For Success Note-Catcher to capture your thoughts.</a:t>
                      </a:r>
                    </a:p>
                    <a:p>
                      <a:pPr marL="457200" marR="0" lvl="0" indent="-457200" algn="l" defTabSz="912813" rtl="0" eaLnBrk="1" fontAlgn="base" latinLnBrk="0" hangingPunct="1">
                        <a:lnSpc>
                          <a:spcPct val="100000"/>
                        </a:lnSpc>
                        <a:spcBef>
                          <a:spcPct val="0"/>
                        </a:spcBef>
                        <a:spcAft>
                          <a:spcPts val="300"/>
                        </a:spcAft>
                        <a:buClrTx/>
                        <a:buSzTx/>
                        <a:buFont typeface="+mj-lt"/>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Share and brainstorm application ideas with your team.</a:t>
                      </a:r>
                    </a:p>
                    <a:p>
                      <a:pPr marL="457200" marR="0" lvl="0" indent="-457200" algn="l" defTabSz="912813" rtl="0" eaLnBrk="1" fontAlgn="base" latinLnBrk="0" hangingPunct="1">
                        <a:lnSpc>
                          <a:spcPct val="100000"/>
                        </a:lnSpc>
                        <a:spcBef>
                          <a:spcPct val="0"/>
                        </a:spcBef>
                        <a:spcAft>
                          <a:spcPts val="300"/>
                        </a:spcAft>
                        <a:buClrTx/>
                        <a:buSzTx/>
                        <a:buFont typeface="+mj-lt"/>
                        <a:buAutoNum type="arabicPeriod"/>
                        <a:tabLst/>
                      </a:pPr>
                      <a:r>
                        <a:rPr kumimoji="0" lang="en-US" altLang="en-US" sz="22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Be prepared to share with the whole group.</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8EF"/>
                    </a:solidFill>
                  </a:tcPr>
                </a:tc>
              </a:tr>
            </a:tbl>
          </a:graphicData>
        </a:graphic>
      </p:graphicFrame>
      <p:pic>
        <p:nvPicPr>
          <p:cNvPr id="70668"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3825" y="5144106"/>
            <a:ext cx="947738"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69" name="TextBox 7"/>
          <p:cNvSpPr txBox="1">
            <a:spLocks noChangeArrowheads="1"/>
          </p:cNvSpPr>
          <p:nvPr/>
        </p:nvSpPr>
        <p:spPr bwMode="auto">
          <a:xfrm>
            <a:off x="7027455" y="5144106"/>
            <a:ext cx="10699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solidFill>
                  <a:prstClr val="black"/>
                </a:solidFill>
              </a:rPr>
              <a:t>Pages </a:t>
            </a:r>
          </a:p>
          <a:p>
            <a:pPr eaLnBrk="1" hangingPunct="1"/>
            <a:r>
              <a:rPr lang="en-US" altLang="en-US" sz="1800" dirty="0" smtClean="0">
                <a:solidFill>
                  <a:prstClr val="black"/>
                </a:solidFill>
              </a:rPr>
              <a:t>14-16 </a:t>
            </a:r>
            <a:endParaRPr lang="en-US" altLang="en-US" sz="1800" dirty="0">
              <a:solidFill>
                <a:prstClr val="black"/>
              </a:solidFill>
            </a:endParaRPr>
          </a:p>
        </p:txBody>
      </p:sp>
    </p:spTree>
    <p:extLst>
      <p:ext uri="{BB962C8B-B14F-4D97-AF65-F5344CB8AC3E}">
        <p14:creationId xmlns:p14="http://schemas.microsoft.com/office/powerpoint/2010/main" val="337022111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pPr defTabSz="914363" eaLnBrk="1" fontAlgn="auto" hangingPunct="1">
              <a:spcAft>
                <a:spcPts val="0"/>
              </a:spcAft>
              <a:defRPr/>
            </a:pPr>
            <a:r>
              <a:rPr dirty="0" smtClean="0">
                <a:ea typeface="+mn-ea"/>
              </a:rPr>
              <a:t>Bon Appétit</a:t>
            </a:r>
          </a:p>
        </p:txBody>
      </p:sp>
      <p:sp>
        <p:nvSpPr>
          <p:cNvPr id="132098" name="Slide Number Placeholder 4"/>
          <p:cNvSpPr>
            <a:spLocks noGrp="1"/>
          </p:cNvSpPr>
          <p:nvPr>
            <p:ph type="sldNum" sz="quarter" idx="11"/>
          </p:nvPr>
        </p:nvSpPr>
        <p:spPr bwMode="auto">
          <a:xfrm>
            <a:off x="7666038" y="6151623"/>
            <a:ext cx="1279525"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37C620B-5D81-48C8-81C3-05C8472AB114}" type="slidenum">
              <a:rPr lang="en-US" altLang="en-US" sz="1600">
                <a:solidFill>
                  <a:prstClr val="white"/>
                </a:solidFill>
                <a:latin typeface="Times New Roman" panose="02020603050405020304" pitchFamily="18" charset="0"/>
              </a:rPr>
              <a:pPr eaLnBrk="1" hangingPunct="1"/>
              <a:t>22</a:t>
            </a:fld>
            <a:endParaRPr lang="en-US" altLang="en-US" sz="1600" dirty="0">
              <a:solidFill>
                <a:prstClr val="white"/>
              </a:solidFill>
              <a:latin typeface="Times New Roman" panose="02020603050405020304" pitchFamily="18" charset="0"/>
            </a:endParaRPr>
          </a:p>
        </p:txBody>
      </p:sp>
      <p:pic>
        <p:nvPicPr>
          <p:cNvPr id="132099" name="Picture 3" descr="C:\Users\rgeier\AppData\Local\Microsoft\Windows\Temporary Internet Files\Content.IE5\G4JOYO95\MP900439444[1].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13574" r="6766"/>
          <a:stretch>
            <a:fillRect/>
          </a:stretch>
        </p:blipFill>
        <p:spPr>
          <a:xfrm>
            <a:off x="4111625" y="1379538"/>
            <a:ext cx="4833938" cy="4038600"/>
          </a:xfrm>
        </p:spPr>
      </p:pic>
      <p:sp>
        <p:nvSpPr>
          <p:cNvPr id="2" name="Footer Placeholder 1"/>
          <p:cNvSpPr>
            <a:spLocks noGrp="1"/>
          </p:cNvSpPr>
          <p:nvPr>
            <p:ph type="ftr" sz="quarter" idx="10"/>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Tree>
    <p:extLst>
      <p:ext uri="{BB962C8B-B14F-4D97-AF65-F5344CB8AC3E}">
        <p14:creationId xmlns:p14="http://schemas.microsoft.com/office/powerpoint/2010/main" val="370522310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normAutofit fontScale="90000"/>
          </a:bodyPr>
          <a:lstStyle/>
          <a:p>
            <a:pPr defTabSz="914363" eaLnBrk="1" fontAlgn="auto" hangingPunct="1">
              <a:spcAft>
                <a:spcPts val="0"/>
              </a:spcAft>
              <a:defRPr/>
            </a:pPr>
            <a:r>
              <a:rPr dirty="0">
                <a:ea typeface="+mn-ea"/>
              </a:rPr>
              <a:t>You are </a:t>
            </a:r>
            <a:r>
              <a:rPr dirty="0" smtClean="0">
                <a:ea typeface="+mn-ea"/>
              </a:rPr>
              <a:t>Here! Attributes, Examples, and Applications of Formative Assessments</a:t>
            </a:r>
            <a:endParaRPr dirty="0">
              <a:ea typeface="+mn-ea"/>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199571793"/>
              </p:ext>
            </p:extLst>
          </p:nvPr>
        </p:nvGraphicFramePr>
        <p:xfrm>
          <a:off x="301625" y="1607276"/>
          <a:ext cx="84613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4087813" y="2160137"/>
            <a:ext cx="838200" cy="733425"/>
          </a:xfrm>
          <a:prstGeom prst="downArrow">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ooter Placeholder 2"/>
          <p:cNvSpPr>
            <a:spLocks noGrp="1"/>
          </p:cNvSpPr>
          <p:nvPr>
            <p:ph type="ftr" sz="quarter" idx="10"/>
          </p:nvPr>
        </p:nvSpPr>
        <p:spPr/>
        <p:txBody>
          <a:bodyPr/>
          <a:lstStyle/>
          <a:p>
            <a:pPr>
              <a:defRPr/>
            </a:pPr>
            <a:r>
              <a:rPr lang="en-US" dirty="0" smtClean="0"/>
              <a:t> </a:t>
            </a:r>
            <a:endParaRPr lang="en-US" dirty="0"/>
          </a:p>
        </p:txBody>
      </p:sp>
      <p:sp>
        <p:nvSpPr>
          <p:cNvPr id="4" name="Slide Number Placeholder 3"/>
          <p:cNvSpPr>
            <a:spLocks noGrp="1"/>
          </p:cNvSpPr>
          <p:nvPr>
            <p:ph type="sldNum" sz="quarter" idx="11"/>
          </p:nvPr>
        </p:nvSpPr>
        <p:spPr/>
        <p:txBody>
          <a:bodyPr/>
          <a:lstStyle/>
          <a:p>
            <a:fld id="{FE25ADCC-7A27-429A-96AA-3E28FB495BB1}" type="slidenum">
              <a:rPr lang="en-US" altLang="en-US" smtClean="0"/>
              <a:pPr/>
              <a:t>23</a:t>
            </a:fld>
            <a:endParaRPr lang="en-US" alt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sz="4400" dirty="0" smtClean="0">
                <a:ea typeface="ＭＳ Ｐゴシック" charset="0"/>
              </a:rPr>
              <a:t>The Formative Assessment Process</a:t>
            </a:r>
            <a:endParaRPr sz="4400" dirty="0">
              <a:ea typeface="ＭＳ Ｐゴシック" charset="0"/>
            </a:endParaRPr>
          </a:p>
        </p:txBody>
      </p:sp>
      <p:sp>
        <p:nvSpPr>
          <p:cNvPr id="4" name="Footer Placeholder 3"/>
          <p:cNvSpPr>
            <a:spLocks noGrp="1"/>
          </p:cNvSpPr>
          <p:nvPr>
            <p:ph type="ftr" sz="quarter" idx="10"/>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5DF1DB8-04A0-4745-9F1F-A1756E8D2848}" type="slidenum">
              <a:rPr lang="en-US" altLang="en-US" sz="1600">
                <a:solidFill>
                  <a:prstClr val="white"/>
                </a:solidFill>
                <a:latin typeface="Times New Roman" panose="02020603050405020304" pitchFamily="18" charset="0"/>
              </a:rPr>
              <a:pPr eaLnBrk="1" hangingPunct="1"/>
              <a:t>24</a:t>
            </a:fld>
            <a:endParaRPr lang="en-US" altLang="en-US" sz="1600" dirty="0">
              <a:solidFill>
                <a:prstClr val="white"/>
              </a:solidFill>
              <a:latin typeface="Times New Roman" panose="02020603050405020304" pitchFamily="18" charset="0"/>
            </a:endParaRPr>
          </a:p>
        </p:txBody>
      </p:sp>
      <p:sp>
        <p:nvSpPr>
          <p:cNvPr id="2" name="Rectangle 1"/>
          <p:cNvSpPr/>
          <p:nvPr/>
        </p:nvSpPr>
        <p:spPr>
          <a:xfrm>
            <a:off x="4854468" y="5599606"/>
            <a:ext cx="3410164" cy="369332"/>
          </a:xfrm>
          <a:prstGeom prst="rect">
            <a:avLst/>
          </a:prstGeom>
        </p:spPr>
        <p:txBody>
          <a:bodyPr wrap="none">
            <a:spAutoFit/>
          </a:bodyPr>
          <a:lstStyle/>
          <a:p>
            <a:r>
              <a:rPr lang="en-US" dirty="0">
                <a:solidFill>
                  <a:prstClr val="black"/>
                </a:solidFill>
              </a:rPr>
              <a:t>http://www.smarterbalanced.org/</a:t>
            </a:r>
          </a:p>
        </p:txBody>
      </p:sp>
      <p:pic>
        <p:nvPicPr>
          <p:cNvPr id="7" name="Picture 6"/>
          <p:cNvPicPr/>
          <p:nvPr/>
        </p:nvPicPr>
        <p:blipFill>
          <a:blip r:embed="rId3"/>
          <a:stretch>
            <a:fillRect/>
          </a:stretch>
        </p:blipFill>
        <p:spPr>
          <a:xfrm>
            <a:off x="1841373" y="951406"/>
            <a:ext cx="5238750" cy="4648200"/>
          </a:xfrm>
          <a:prstGeom prst="rect">
            <a:avLst/>
          </a:prstGeom>
        </p:spPr>
      </p:pic>
    </p:spTree>
    <p:extLst>
      <p:ext uri="{BB962C8B-B14F-4D97-AF65-F5344CB8AC3E}">
        <p14:creationId xmlns:p14="http://schemas.microsoft.com/office/powerpoint/2010/main" val="142728897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28794"/>
          </a:xfrm>
        </p:spPr>
        <p:txBody>
          <a:bodyPr>
            <a:normAutofit fontScale="90000"/>
          </a:bodyPr>
          <a:lstStyle/>
          <a:p>
            <a:pPr defTabSz="914363" eaLnBrk="1" fontAlgn="auto" hangingPunct="1">
              <a:spcAft>
                <a:spcPts val="0"/>
              </a:spcAft>
              <a:defRPr/>
            </a:pPr>
            <a:r>
              <a:rPr lang="en-US" sz="4200" dirty="0" smtClean="0">
                <a:ea typeface="+mn-ea"/>
              </a:rPr>
              <a:t>Activity 5: </a:t>
            </a:r>
            <a:r>
              <a:rPr lang="en-US" sz="4200" dirty="0">
                <a:ea typeface="+mn-ea"/>
              </a:rPr>
              <a:t>Video Connections</a:t>
            </a:r>
            <a:r>
              <a:rPr lang="en-US" sz="4400" b="1" dirty="0"/>
              <a:t/>
            </a:r>
            <a:br>
              <a:rPr lang="en-US" sz="4400" b="1" dirty="0"/>
            </a:br>
            <a:endParaRPr sz="4200" dirty="0">
              <a:ea typeface="+mn-ea"/>
            </a:endParaRPr>
          </a:p>
        </p:txBody>
      </p:sp>
      <p:sp>
        <p:nvSpPr>
          <p:cNvPr id="78850"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0641101-1A36-450D-9535-9B121E0DEAA5}" type="slidenum">
              <a:rPr lang="en-US" altLang="en-US" sz="1600">
                <a:solidFill>
                  <a:prstClr val="white"/>
                </a:solidFill>
                <a:latin typeface="Times New Roman" panose="02020603050405020304" pitchFamily="18" charset="0"/>
              </a:rPr>
              <a:pPr eaLnBrk="1" hangingPunct="1"/>
              <a:t>25</a:t>
            </a:fld>
            <a:endParaRPr lang="en-US" altLang="en-US" sz="1600" dirty="0">
              <a:solidFill>
                <a:prstClr val="white"/>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 </a:t>
            </a:r>
          </a:p>
        </p:txBody>
      </p:sp>
      <p:graphicFrame>
        <p:nvGraphicFramePr>
          <p:cNvPr id="6" name="Table 5"/>
          <p:cNvGraphicFramePr>
            <a:graphicFrameLocks noGrp="1"/>
          </p:cNvGraphicFramePr>
          <p:nvPr>
            <p:extLst>
              <p:ext uri="{D42A27DB-BD31-4B8C-83A1-F6EECF244321}">
                <p14:modId xmlns:p14="http://schemas.microsoft.com/office/powerpoint/2010/main" val="536988414"/>
              </p:ext>
            </p:extLst>
          </p:nvPr>
        </p:nvGraphicFramePr>
        <p:xfrm>
          <a:off x="381000" y="1274763"/>
          <a:ext cx="8066088" cy="3383320"/>
        </p:xfrm>
        <a:graphic>
          <a:graphicData uri="http://schemas.openxmlformats.org/drawingml/2006/table">
            <a:tbl>
              <a:tblPr firstRow="1" bandRow="1">
                <a:tableStyleId>{F5AB1C69-6EDB-4FF4-983F-18BD219EF322}</a:tableStyleId>
              </a:tblPr>
              <a:tblGrid>
                <a:gridCol w="8066088"/>
              </a:tblGrid>
              <a:tr h="471705">
                <a:tc>
                  <a:txBody>
                    <a:bodyPr/>
                    <a:lstStyle/>
                    <a:p>
                      <a:pPr marL="0" indent="0">
                        <a:buNone/>
                      </a:pPr>
                      <a:r>
                        <a:rPr lang="en-US" sz="2800" b="1" dirty="0" smtClean="0"/>
                        <a:t>Formative</a:t>
                      </a:r>
                      <a:r>
                        <a:rPr lang="en-US" sz="2800" b="1" baseline="0" dirty="0" smtClean="0"/>
                        <a:t> Assessment: Collaborative Discussions</a:t>
                      </a:r>
                      <a:endParaRPr lang="en-US" sz="2800" b="1" dirty="0"/>
                    </a:p>
                  </a:txBody>
                  <a:tcPr marL="91437" marR="91437" marT="45730" marB="45730"/>
                </a:tc>
              </a:tr>
              <a:tr h="2600108">
                <a:tc>
                  <a:txBody>
                    <a:bodyPr/>
                    <a:lstStyle/>
                    <a:p>
                      <a:pPr marL="514350" marR="0" lvl="0" indent="-514350" algn="l" defTabSz="914363" rtl="0" eaLnBrk="1" fontAlgn="auto" latinLnBrk="0" hangingPunct="1">
                        <a:lnSpc>
                          <a:spcPct val="100000"/>
                        </a:lnSpc>
                        <a:spcBef>
                          <a:spcPts val="0"/>
                        </a:spcBef>
                        <a:spcAft>
                          <a:spcPts val="0"/>
                        </a:spcAft>
                        <a:buClrTx/>
                        <a:buSzTx/>
                        <a:buFontTx/>
                        <a:buAutoNum type="arabicPeriod"/>
                        <a:tabLst/>
                        <a:defRPr/>
                      </a:pPr>
                      <a:r>
                        <a:rPr lang="en-US" sz="2600" kern="1200" dirty="0" smtClean="0">
                          <a:solidFill>
                            <a:schemeClr val="dk1"/>
                          </a:solidFill>
                          <a:effectLst/>
                          <a:latin typeface="+mn-lt"/>
                          <a:ea typeface="+mn-ea"/>
                          <a:cs typeface="+mn-cs"/>
                        </a:rPr>
                        <a:t>View the video </a:t>
                      </a:r>
                      <a:r>
                        <a:rPr lang="en-US" sz="2600" i="1" kern="1200" dirty="0" smtClean="0">
                          <a:solidFill>
                            <a:schemeClr val="dk1"/>
                          </a:solidFill>
                          <a:effectLst/>
                          <a:latin typeface="+mn-lt"/>
                          <a:ea typeface="+mn-ea"/>
                          <a:cs typeface="+mn-cs"/>
                          <a:hlinkClick r:id="rId3"/>
                        </a:rPr>
                        <a:t>Formative Assessment: Collaborative Discussions.</a:t>
                      </a:r>
                      <a:endParaRPr lang="en-US" sz="2600" i="1" kern="1200" dirty="0" smtClean="0">
                        <a:solidFill>
                          <a:schemeClr val="dk1"/>
                        </a:solidFill>
                        <a:effectLst/>
                        <a:latin typeface="+mn-lt"/>
                        <a:ea typeface="+mn-ea"/>
                        <a:cs typeface="+mn-cs"/>
                      </a:endParaRPr>
                    </a:p>
                    <a:p>
                      <a:pPr marL="514350" marR="0" lvl="0" indent="-514350" algn="l" defTabSz="914363" rtl="0" eaLnBrk="1" fontAlgn="auto" latinLnBrk="0" hangingPunct="1">
                        <a:lnSpc>
                          <a:spcPct val="100000"/>
                        </a:lnSpc>
                        <a:spcBef>
                          <a:spcPts val="0"/>
                        </a:spcBef>
                        <a:spcAft>
                          <a:spcPts val="0"/>
                        </a:spcAft>
                        <a:buClrTx/>
                        <a:buSzTx/>
                        <a:buFontTx/>
                        <a:buAutoNum type="arabicPeriod"/>
                        <a:tabLst/>
                        <a:defRPr/>
                      </a:pPr>
                      <a:r>
                        <a:rPr lang="en-US" sz="2600" kern="1200" dirty="0" smtClean="0">
                          <a:solidFill>
                            <a:schemeClr val="dk1"/>
                          </a:solidFill>
                          <a:effectLst/>
                          <a:latin typeface="+mn-lt"/>
                          <a:ea typeface="+mn-ea"/>
                          <a:cs typeface="+mn-cs"/>
                        </a:rPr>
                        <a:t>Think about what you noticed, what surprised you, and which ideas you may bring back to your classroom or school.</a:t>
                      </a:r>
                    </a:p>
                    <a:p>
                      <a:pPr marL="514350" marR="0" lvl="0" indent="-514350" algn="l" defTabSz="914363" rtl="0" eaLnBrk="1" fontAlgn="auto" latinLnBrk="0" hangingPunct="1">
                        <a:lnSpc>
                          <a:spcPct val="100000"/>
                        </a:lnSpc>
                        <a:spcBef>
                          <a:spcPts val="0"/>
                        </a:spcBef>
                        <a:spcAft>
                          <a:spcPts val="0"/>
                        </a:spcAft>
                        <a:buClrTx/>
                        <a:buSzTx/>
                        <a:buFontTx/>
                        <a:buAutoNum type="arabicPeriod"/>
                        <a:tabLst/>
                        <a:defRPr/>
                      </a:pPr>
                      <a:r>
                        <a:rPr lang="en-US" sz="2600" i="0" kern="1200" dirty="0" smtClean="0">
                          <a:solidFill>
                            <a:schemeClr val="dk1"/>
                          </a:solidFill>
                          <a:effectLst/>
                          <a:latin typeface="+mn-lt"/>
                          <a:ea typeface="+mn-ea"/>
                          <a:cs typeface="+mn-cs"/>
                        </a:rPr>
                        <a:t>Jot down your connections and ideas on post</a:t>
                      </a:r>
                      <a:r>
                        <a:rPr lang="en-US" sz="2600" i="0" kern="1200" baseline="0" dirty="0" smtClean="0">
                          <a:solidFill>
                            <a:schemeClr val="dk1"/>
                          </a:solidFill>
                          <a:effectLst/>
                          <a:latin typeface="+mn-lt"/>
                          <a:ea typeface="+mn-ea"/>
                          <a:cs typeface="+mn-cs"/>
                        </a:rPr>
                        <a:t>-its.</a:t>
                      </a:r>
                    </a:p>
                    <a:p>
                      <a:pPr marL="514350" marR="0" lvl="0" indent="-514350" algn="l" defTabSz="914363" rtl="0" eaLnBrk="1" fontAlgn="auto" latinLnBrk="0" hangingPunct="1">
                        <a:lnSpc>
                          <a:spcPct val="100000"/>
                        </a:lnSpc>
                        <a:spcBef>
                          <a:spcPts val="0"/>
                        </a:spcBef>
                        <a:spcAft>
                          <a:spcPts val="0"/>
                        </a:spcAft>
                        <a:buClrTx/>
                        <a:buSzTx/>
                        <a:buFontTx/>
                        <a:buAutoNum type="arabicPeriod"/>
                        <a:tabLst/>
                        <a:defRPr/>
                      </a:pPr>
                      <a:r>
                        <a:rPr lang="en-US" sz="2600" i="0" kern="1200" baseline="0" dirty="0" smtClean="0">
                          <a:solidFill>
                            <a:schemeClr val="dk1"/>
                          </a:solidFill>
                          <a:effectLst/>
                          <a:latin typeface="+mn-lt"/>
                          <a:ea typeface="+mn-ea"/>
                          <a:cs typeface="+mn-cs"/>
                        </a:rPr>
                        <a:t>Be ready to share! </a:t>
                      </a:r>
                      <a:endParaRPr lang="en-US" sz="2600" kern="1200" dirty="0" smtClean="0">
                        <a:solidFill>
                          <a:schemeClr val="dk1"/>
                        </a:solidFill>
                        <a:effectLst/>
                        <a:latin typeface="+mn-lt"/>
                        <a:ea typeface="+mn-ea"/>
                        <a:cs typeface="+mn-cs"/>
                      </a:endParaRPr>
                    </a:p>
                  </a:txBody>
                  <a:tcPr marL="91437" marR="91437" marT="45730" marB="45730"/>
                </a:tc>
              </a:tr>
            </a:tbl>
          </a:graphicData>
        </a:graphic>
      </p:graphicFrame>
      <p:pic>
        <p:nvPicPr>
          <p:cNvPr id="78860" name="Picture 6" descr="Picture1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3538" y="4267795"/>
            <a:ext cx="947737" cy="103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61" name="TextBox 7"/>
          <p:cNvSpPr txBox="1">
            <a:spLocks noChangeArrowheads="1"/>
          </p:cNvSpPr>
          <p:nvPr/>
        </p:nvSpPr>
        <p:spPr bwMode="auto">
          <a:xfrm>
            <a:off x="6713538" y="4267795"/>
            <a:ext cx="9921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prstClr val="black"/>
                </a:solidFill>
              </a:rPr>
              <a:t>Page </a:t>
            </a:r>
            <a:r>
              <a:rPr lang="en-US" altLang="en-US" sz="1800" dirty="0" smtClean="0">
                <a:solidFill>
                  <a:prstClr val="black"/>
                </a:solidFill>
              </a:rPr>
              <a:t>18</a:t>
            </a:r>
            <a:endParaRPr lang="en-US" altLang="en-US" sz="1800" dirty="0">
              <a:solidFill>
                <a:prstClr val="black"/>
              </a:solidFill>
            </a:endParaRPr>
          </a:p>
        </p:txBody>
      </p:sp>
      <p:sp>
        <p:nvSpPr>
          <p:cNvPr id="5" name="Rectangle 4"/>
          <p:cNvSpPr/>
          <p:nvPr/>
        </p:nvSpPr>
        <p:spPr>
          <a:xfrm>
            <a:off x="381000" y="5301258"/>
            <a:ext cx="8230610" cy="923330"/>
          </a:xfrm>
          <a:prstGeom prst="rect">
            <a:avLst/>
          </a:prstGeom>
        </p:spPr>
        <p:txBody>
          <a:bodyPr wrap="square">
            <a:spAutoFit/>
          </a:bodyPr>
          <a:lstStyle/>
          <a:p>
            <a:r>
              <a:rPr lang="en-US" dirty="0">
                <a:solidFill>
                  <a:prstClr val="black"/>
                </a:solidFill>
              </a:rPr>
              <a:t>Video: </a:t>
            </a:r>
            <a:r>
              <a:rPr lang="en-US" dirty="0" smtClean="0">
                <a:solidFill>
                  <a:prstClr val="black"/>
                </a:solidFill>
              </a:rPr>
              <a:t>Teaching Channel. </a:t>
            </a:r>
            <a:r>
              <a:rPr lang="en-US" i="1" dirty="0" smtClean="0">
                <a:solidFill>
                  <a:prstClr val="black"/>
                </a:solidFill>
              </a:rPr>
              <a:t>Formative </a:t>
            </a:r>
            <a:r>
              <a:rPr lang="en-US" i="1" dirty="0">
                <a:solidFill>
                  <a:prstClr val="black"/>
                </a:solidFill>
              </a:rPr>
              <a:t>Assessment: Collaborative </a:t>
            </a:r>
            <a:r>
              <a:rPr lang="en-US" i="1" dirty="0" smtClean="0">
                <a:solidFill>
                  <a:prstClr val="black"/>
                </a:solidFill>
              </a:rPr>
              <a:t>Discussions. </a:t>
            </a:r>
            <a:r>
              <a:rPr lang="en-US" dirty="0" smtClean="0">
                <a:solidFill>
                  <a:prstClr val="black"/>
                </a:solidFill>
              </a:rPr>
              <a:t>Retrieved from</a:t>
            </a:r>
            <a:r>
              <a:rPr lang="en-US" i="1" dirty="0" smtClean="0">
                <a:solidFill>
                  <a:prstClr val="black"/>
                </a:solidFill>
              </a:rPr>
              <a:t> </a:t>
            </a:r>
            <a:r>
              <a:rPr lang="en-US" altLang="en-US" dirty="0" smtClean="0">
                <a:solidFill>
                  <a:prstClr val="black"/>
                </a:solidFill>
                <a:hlinkClick r:id="rId3"/>
              </a:rPr>
              <a:t>https</a:t>
            </a:r>
            <a:r>
              <a:rPr lang="en-US" altLang="en-US" dirty="0">
                <a:solidFill>
                  <a:prstClr val="black"/>
                </a:solidFill>
                <a:hlinkClick r:id="rId3"/>
              </a:rPr>
              <a:t>://www.teachingchannel.org/videos/formative-assessment-example-ela-sbac</a:t>
            </a:r>
            <a:r>
              <a:rPr lang="en-US" altLang="en-US" dirty="0">
                <a:solidFill>
                  <a:prstClr val="black"/>
                </a:solidFill>
              </a:rPr>
              <a:t> </a:t>
            </a:r>
          </a:p>
        </p:txBody>
      </p:sp>
    </p:spTree>
    <p:extLst>
      <p:ext uri="{BB962C8B-B14F-4D97-AF65-F5344CB8AC3E}">
        <p14:creationId xmlns:p14="http://schemas.microsoft.com/office/powerpoint/2010/main" val="231227252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eaLnBrk="1" fontAlgn="auto" hangingPunct="1">
              <a:spcAft>
                <a:spcPts val="0"/>
              </a:spcAft>
              <a:defRPr/>
            </a:pPr>
            <a:r>
              <a:rPr sz="4200" dirty="0" smtClean="0">
                <a:ea typeface="+mn-ea"/>
              </a:rPr>
              <a:t>Activity 6</a:t>
            </a:r>
            <a:r>
              <a:rPr lang="en-US" sz="4200" dirty="0" smtClean="0">
                <a:ea typeface="+mn-ea"/>
              </a:rPr>
              <a:t>: </a:t>
            </a:r>
            <a:r>
              <a:rPr lang="en-US" altLang="en-US" sz="4200" dirty="0">
                <a:ea typeface="+mn-ea"/>
              </a:rPr>
              <a:t>Highlight the Strategies </a:t>
            </a:r>
            <a:endParaRPr lang="en-US" sz="4200" dirty="0">
              <a:ea typeface="+mn-ea"/>
            </a:endParaRPr>
          </a:p>
        </p:txBody>
      </p:sp>
      <p:sp>
        <p:nvSpPr>
          <p:cNvPr id="80898"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B4A6BB1-89FA-4C43-8F12-0B5C5BD34CDF}" type="slidenum">
              <a:rPr lang="en-US" altLang="en-US" sz="1600">
                <a:solidFill>
                  <a:prstClr val="white"/>
                </a:solidFill>
                <a:latin typeface="Times New Roman" panose="02020603050405020304" pitchFamily="18" charset="0"/>
              </a:rPr>
              <a:pPr eaLnBrk="1" hangingPunct="1"/>
              <a:t>26</a:t>
            </a:fld>
            <a:endParaRPr lang="en-US" altLang="en-US" sz="1600" dirty="0">
              <a:solidFill>
                <a:prstClr val="white"/>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 </a:t>
            </a:r>
          </a:p>
        </p:txBody>
      </p:sp>
      <p:graphicFrame>
        <p:nvGraphicFramePr>
          <p:cNvPr id="6" name="Table 5"/>
          <p:cNvGraphicFramePr>
            <a:graphicFrameLocks noGrp="1"/>
          </p:cNvGraphicFramePr>
          <p:nvPr>
            <p:extLst>
              <p:ext uri="{D42A27DB-BD31-4B8C-83A1-F6EECF244321}">
                <p14:modId xmlns:p14="http://schemas.microsoft.com/office/powerpoint/2010/main" val="3832356459"/>
              </p:ext>
            </p:extLst>
          </p:nvPr>
        </p:nvGraphicFramePr>
        <p:xfrm>
          <a:off x="284018" y="932926"/>
          <a:ext cx="8066088" cy="3978077"/>
        </p:xfrm>
        <a:graphic>
          <a:graphicData uri="http://schemas.openxmlformats.org/drawingml/2006/table">
            <a:tbl>
              <a:tblPr/>
              <a:tblGrid>
                <a:gridCol w="8066088"/>
              </a:tblGrid>
              <a:tr h="424819">
                <a:tc>
                  <a:txBody>
                    <a:bodyPr/>
                    <a:lstStyle>
                      <a:lvl1pPr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lang="en-US" sz="2800" b="1" kern="1200" dirty="0" smtClean="0">
                          <a:solidFill>
                            <a:schemeClr val="bg1"/>
                          </a:solidFill>
                          <a:effectLst/>
                          <a:latin typeface="Calibri" panose="020F0502020204030204" pitchFamily="34" charset="0"/>
                          <a:ea typeface="MS PGothic" panose="020B0600070205080204" pitchFamily="34" charset="-128"/>
                          <a:cs typeface="+mn-cs"/>
                        </a:rPr>
                        <a:t>Formative Assessment Applications</a:t>
                      </a:r>
                      <a:endParaRPr kumimoji="0" lang="en-US" altLang="en-US" sz="2400" b="1"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endParaRPr>
                    </a:p>
                  </a:txBody>
                  <a:tcPr marL="91437" marR="91437"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7FD5"/>
                    </a:solidFill>
                  </a:tcPr>
                </a:tc>
              </a:tr>
              <a:tr h="3459883">
                <a:tc>
                  <a:txBody>
                    <a:bodyPr/>
                    <a:lstStyle>
                      <a:lvl1pPr marL="514350" indent="-514350"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514350" marR="0" lvl="0" indent="-514350" algn="l" defTabSz="912813" rtl="0" eaLnBrk="1" fontAlgn="base" latinLnBrk="0" hangingPunct="1">
                        <a:lnSpc>
                          <a:spcPct val="100000"/>
                        </a:lnSpc>
                        <a:spcBef>
                          <a:spcPct val="0"/>
                        </a:spcBef>
                        <a:spcAft>
                          <a:spcPct val="0"/>
                        </a:spcAft>
                        <a:buClrTx/>
                        <a:buSzTx/>
                        <a:buFontTx/>
                        <a:buAutoNum type="arabicPeriod"/>
                        <a:tabLst/>
                      </a:pPr>
                      <a:r>
                        <a:rPr kumimoji="0" lang="en-US" altLang="en-US" sz="2400" b="0" i="0" u="none" strike="noStrike" cap="none" normalizeH="0" baseline="0" dirty="0" smtClean="0">
                          <a:ln>
                            <a:noFill/>
                          </a:ln>
                          <a:solidFill>
                            <a:srgbClr val="000000"/>
                          </a:solidFill>
                          <a:effectLst/>
                          <a:latin typeface="+mn-lt"/>
                          <a:ea typeface="MS PGothic" panose="020B0600070205080204" pitchFamily="34" charset="-128"/>
                          <a:cs typeface="Times New Roman" panose="02020603050405020304" pitchFamily="18" charset="0"/>
                        </a:rPr>
                        <a:t>Take a look at your </a:t>
                      </a:r>
                      <a:r>
                        <a:rPr kumimoji="0" lang="en-US" altLang="en-US" sz="2400" b="0" i="1" u="none" strike="noStrike" cap="none" normalizeH="0" baseline="0" dirty="0" smtClean="0">
                          <a:ln>
                            <a:noFill/>
                          </a:ln>
                          <a:solidFill>
                            <a:srgbClr val="000000"/>
                          </a:solidFill>
                          <a:effectLst/>
                          <a:latin typeface="+mn-lt"/>
                          <a:ea typeface="MS PGothic" panose="020B0600070205080204" pitchFamily="34" charset="-128"/>
                          <a:cs typeface="Times New Roman" panose="02020603050405020304" pitchFamily="18" charset="0"/>
                        </a:rPr>
                        <a:t>Tools for Formative Assessment:  Techniques to Check for Understanding—Processing Activities</a:t>
                      </a:r>
                      <a:r>
                        <a:rPr kumimoji="0" lang="en-US" altLang="en-US" sz="2400" b="0" i="0" u="none" strike="noStrike" cap="none" normalizeH="0" baseline="0" dirty="0" smtClean="0">
                          <a:ln>
                            <a:noFill/>
                          </a:ln>
                          <a:solidFill>
                            <a:srgbClr val="000000"/>
                          </a:solidFill>
                          <a:effectLst/>
                          <a:latin typeface="+mn-lt"/>
                          <a:ea typeface="MS PGothic" panose="020B0600070205080204" pitchFamily="34" charset="-128"/>
                          <a:cs typeface="Times New Roman" panose="02020603050405020304" pitchFamily="18" charset="0"/>
                        </a:rPr>
                        <a:t>.</a:t>
                      </a:r>
                    </a:p>
                    <a:p>
                      <a:pPr marL="514350" marR="0" lvl="0" indent="-514350" algn="l" defTabSz="912813" rtl="0" eaLnBrk="1" fontAlgn="base" latinLnBrk="0" hangingPunct="1">
                        <a:lnSpc>
                          <a:spcPct val="100000"/>
                        </a:lnSpc>
                        <a:spcBef>
                          <a:spcPct val="0"/>
                        </a:spcBef>
                        <a:spcAft>
                          <a:spcPct val="0"/>
                        </a:spcAft>
                        <a:buClrTx/>
                        <a:buSzTx/>
                        <a:buFontTx/>
                        <a:buAutoNum type="arabicPeriod"/>
                        <a:tabLst/>
                      </a:pPr>
                      <a:r>
                        <a:rPr kumimoji="0" lang="en-US" altLang="en-US" sz="2400" b="0" i="0" u="none" strike="noStrike" cap="none" normalizeH="0" baseline="0" dirty="0" smtClean="0">
                          <a:ln>
                            <a:noFill/>
                          </a:ln>
                          <a:solidFill>
                            <a:srgbClr val="000000"/>
                          </a:solidFill>
                          <a:effectLst/>
                          <a:latin typeface="+mn-lt"/>
                          <a:ea typeface="MS PGothic" panose="020B0600070205080204" pitchFamily="34" charset="-128"/>
                          <a:cs typeface="Times New Roman" panose="02020603050405020304" pitchFamily="18" charset="0"/>
                        </a:rPr>
                        <a:t>Put a check next to all of the strategies you have used.  Highlight 3‒5 strategies that you would like to use within the next few months.</a:t>
                      </a:r>
                    </a:p>
                    <a:p>
                      <a:pPr marL="514350" marR="0" lvl="0" indent="-514350" algn="l" defTabSz="912813" rtl="0" eaLnBrk="1" fontAlgn="base" latinLnBrk="0" hangingPunct="1">
                        <a:lnSpc>
                          <a:spcPct val="100000"/>
                        </a:lnSpc>
                        <a:spcBef>
                          <a:spcPct val="0"/>
                        </a:spcBef>
                        <a:spcAft>
                          <a:spcPct val="0"/>
                        </a:spcAft>
                        <a:buClrTx/>
                        <a:buSzTx/>
                        <a:buFontTx/>
                        <a:buAutoNum type="arabicPeriod"/>
                        <a:tabLst/>
                      </a:pPr>
                      <a:r>
                        <a:rPr kumimoji="0" lang="en-US" altLang="en-US" sz="2400" b="0" i="0" u="none" strike="noStrike" cap="none" normalizeH="0" baseline="0" dirty="0" smtClean="0">
                          <a:ln>
                            <a:noFill/>
                          </a:ln>
                          <a:solidFill>
                            <a:srgbClr val="000000"/>
                          </a:solidFill>
                          <a:effectLst/>
                          <a:latin typeface="+mn-lt"/>
                          <a:ea typeface="MS PGothic" panose="020B0600070205080204" pitchFamily="34" charset="-128"/>
                          <a:cs typeface="Times New Roman" panose="02020603050405020304" pitchFamily="18" charset="0"/>
                        </a:rPr>
                        <a:t>Identify the UDL Principle that aligns with this strategy.</a:t>
                      </a:r>
                    </a:p>
                    <a:p>
                      <a:pPr marL="514350" marR="0" lvl="0" indent="-514350" algn="l" defTabSz="912813" rtl="0" eaLnBrk="1" fontAlgn="base" latinLnBrk="0" hangingPunct="1">
                        <a:lnSpc>
                          <a:spcPct val="100000"/>
                        </a:lnSpc>
                        <a:spcBef>
                          <a:spcPct val="0"/>
                        </a:spcBef>
                        <a:spcAft>
                          <a:spcPct val="0"/>
                        </a:spcAft>
                        <a:buClrTx/>
                        <a:buSzTx/>
                        <a:buFontTx/>
                        <a:buAutoNum type="arabicPeriod"/>
                        <a:tabLst/>
                      </a:pPr>
                      <a:r>
                        <a:rPr kumimoji="0" lang="en-US" altLang="en-US" sz="2400" b="0" i="0" u="none" strike="noStrike" cap="none" normalizeH="0" baseline="0" dirty="0" smtClean="0">
                          <a:ln>
                            <a:noFill/>
                          </a:ln>
                          <a:solidFill>
                            <a:srgbClr val="000000"/>
                          </a:solidFill>
                          <a:effectLst/>
                          <a:latin typeface="+mn-lt"/>
                          <a:ea typeface="MS PGothic" panose="020B0600070205080204" pitchFamily="34" charset="-128"/>
                          <a:cs typeface="Times New Roman" panose="02020603050405020304" pitchFamily="18" charset="0"/>
                        </a:rPr>
                        <a:t>Be prepared to share at least one of your ideas for application with your team.</a:t>
                      </a:r>
                      <a:endParaRPr kumimoji="0" lang="en-US" altLang="en-US" sz="2600" b="0" i="0" u="none" strike="noStrike" cap="none" normalizeH="0" baseline="0" dirty="0" smtClean="0">
                        <a:ln>
                          <a:noFill/>
                        </a:ln>
                        <a:solidFill>
                          <a:srgbClr val="000000"/>
                        </a:solidFill>
                        <a:effectLst/>
                        <a:latin typeface="+mn-lt"/>
                        <a:ea typeface="MS PGothic" panose="020B0600070205080204" pitchFamily="34" charset="-128"/>
                      </a:endParaRPr>
                    </a:p>
                  </a:txBody>
                  <a:tcPr marL="91437" marR="91437" marT="45737" marB="457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8EF"/>
                    </a:solidFill>
                  </a:tcPr>
                </a:tc>
              </a:tr>
            </a:tbl>
          </a:graphicData>
        </a:graphic>
      </p:graphicFrame>
      <p:pic>
        <p:nvPicPr>
          <p:cNvPr id="80908"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3538" y="4477184"/>
            <a:ext cx="947737" cy="103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9" name="TextBox 7"/>
          <p:cNvSpPr txBox="1">
            <a:spLocks noChangeArrowheads="1"/>
          </p:cNvSpPr>
          <p:nvPr/>
        </p:nvSpPr>
        <p:spPr bwMode="auto">
          <a:xfrm>
            <a:off x="6752935" y="4519756"/>
            <a:ext cx="103375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solidFill>
                  <a:prstClr val="black"/>
                </a:solidFill>
              </a:rPr>
              <a:t>Page 19 </a:t>
            </a:r>
            <a:endParaRPr lang="en-US" altLang="en-US" sz="1800" dirty="0">
              <a:solidFill>
                <a:prstClr val="black"/>
              </a:solidFill>
            </a:endParaRPr>
          </a:p>
        </p:txBody>
      </p:sp>
    </p:spTree>
    <p:extLst>
      <p:ext uri="{BB962C8B-B14F-4D97-AF65-F5344CB8AC3E}">
        <p14:creationId xmlns:p14="http://schemas.microsoft.com/office/powerpoint/2010/main" val="5057626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90488"/>
            <a:ext cx="8382000" cy="1049972"/>
          </a:xfrm>
        </p:spPr>
        <p:txBody>
          <a:bodyPr/>
          <a:lstStyle/>
          <a:p>
            <a:pPr>
              <a:defRPr/>
            </a:pPr>
            <a:r>
              <a:rPr dirty="0" smtClean="0">
                <a:ea typeface="ＭＳ Ｐゴシック" charset="0"/>
              </a:rPr>
              <a:t>Lesson Plan Analysis </a:t>
            </a:r>
            <a:endParaRPr dirty="0">
              <a:ea typeface="ＭＳ Ｐゴシック" charset="0"/>
            </a:endParaRPr>
          </a:p>
        </p:txBody>
      </p:sp>
      <p:sp>
        <p:nvSpPr>
          <p:cNvPr id="95234" name="Text Placeholder 2"/>
          <p:cNvSpPr>
            <a:spLocks noGrp="1"/>
          </p:cNvSpPr>
          <p:nvPr>
            <p:ph type="body" sz="quarter" idx="10"/>
          </p:nvPr>
        </p:nvSpPr>
        <p:spPr>
          <a:xfrm>
            <a:off x="381000" y="4219313"/>
            <a:ext cx="8382000" cy="1518877"/>
          </a:xfrm>
        </p:spPr>
        <p:txBody>
          <a:bodyPr/>
          <a:lstStyle/>
          <a:p>
            <a:r>
              <a:rPr lang="en-US" altLang="en-US" sz="2100" dirty="0" smtClean="0"/>
              <a:t>Effective instruction waters-up the curriculum through naturally embedded UDL Principles and Guidelines and opportunities for ongoing assessment.</a:t>
            </a:r>
          </a:p>
          <a:p>
            <a:r>
              <a:rPr lang="en-US" altLang="en-US" sz="2100" dirty="0" smtClean="0"/>
              <a:t>Effective teachers proactively plan for the need to differentiate scaffolds ahead of time to meet the needs of students with disabilities.</a:t>
            </a: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034C8DD-15C4-4292-A0BA-AB74577823A5}" type="slidenum">
              <a:rPr lang="en-US" altLang="en-US" sz="1600">
                <a:solidFill>
                  <a:prstClr val="white"/>
                </a:solidFill>
                <a:latin typeface="Times New Roman" panose="02020603050405020304" pitchFamily="18" charset="0"/>
              </a:rPr>
              <a:pPr eaLnBrk="1" hangingPunct="1"/>
              <a:t>27</a:t>
            </a:fld>
            <a:endParaRPr lang="en-US" altLang="en-US" sz="1600" dirty="0">
              <a:solidFill>
                <a:prstClr val="white"/>
              </a:solidFill>
              <a:latin typeface="Times New Roman" panose="02020603050405020304" pitchFamily="18" charset="0"/>
            </a:endParaRPr>
          </a:p>
        </p:txBody>
      </p:sp>
      <p:pic>
        <p:nvPicPr>
          <p:cNvPr id="95237" name="Picture 5" descr="Screen Shot 2015-02-08 at 2.41.4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7482" y="667907"/>
            <a:ext cx="4582068" cy="3473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45594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914363" eaLnBrk="1" fontAlgn="auto" hangingPunct="1">
              <a:spcAft>
                <a:spcPts val="0"/>
              </a:spcAft>
              <a:defRPr/>
            </a:pPr>
            <a:r>
              <a:rPr sz="4400" dirty="0" smtClean="0">
                <a:ea typeface="+mn-ea"/>
              </a:rPr>
              <a:t>Activity 7: </a:t>
            </a:r>
            <a:r>
              <a:rPr lang="en-US" altLang="en-US" sz="4400" dirty="0" smtClean="0">
                <a:ea typeface="+mn-ea"/>
              </a:rPr>
              <a:t>Watering-Up </a:t>
            </a:r>
            <a:r>
              <a:rPr lang="en-US" altLang="en-US" sz="4400" dirty="0">
                <a:ea typeface="+mn-ea"/>
              </a:rPr>
              <a:t>the </a:t>
            </a:r>
            <a:r>
              <a:rPr lang="en-US" altLang="en-US" sz="4400" dirty="0" smtClean="0">
                <a:ea typeface="+mn-ea"/>
              </a:rPr>
              <a:t>Curriculum</a:t>
            </a:r>
            <a:endParaRPr lang="en-US" sz="4400" dirty="0">
              <a:ea typeface="+mn-ea"/>
            </a:endParaRPr>
          </a:p>
        </p:txBody>
      </p:sp>
      <p:sp>
        <p:nvSpPr>
          <p:cNvPr id="4" name="Footer Placeholder 3"/>
          <p:cNvSpPr>
            <a:spLocks noGrp="1"/>
          </p:cNvSpPr>
          <p:nvPr>
            <p:ph type="ftr" sz="quarter" idx="10"/>
          </p:nvPr>
        </p:nvSpPr>
        <p:spPr/>
        <p:txBody>
          <a:bodyPr/>
          <a:lstStyle/>
          <a:p>
            <a:pPr>
              <a:defRPr/>
            </a:pPr>
            <a:r>
              <a:rPr lang="en-US" dirty="0">
                <a:solidFill>
                  <a:prstClr val="black">
                    <a:tint val="75000"/>
                  </a:prstClr>
                </a:solidFill>
              </a:rPr>
              <a:t> </a:t>
            </a:r>
          </a:p>
        </p:txBody>
      </p:sp>
      <p:graphicFrame>
        <p:nvGraphicFramePr>
          <p:cNvPr id="6" name="Table 5"/>
          <p:cNvGraphicFramePr>
            <a:graphicFrameLocks noGrp="1"/>
          </p:cNvGraphicFramePr>
          <p:nvPr>
            <p:extLst>
              <p:ext uri="{D42A27DB-BD31-4B8C-83A1-F6EECF244321}">
                <p14:modId xmlns:p14="http://schemas.microsoft.com/office/powerpoint/2010/main" val="934931897"/>
              </p:ext>
            </p:extLst>
          </p:nvPr>
        </p:nvGraphicFramePr>
        <p:xfrm>
          <a:off x="358648" y="896071"/>
          <a:ext cx="8204200" cy="4928665"/>
        </p:xfrm>
        <a:graphic>
          <a:graphicData uri="http://schemas.openxmlformats.org/drawingml/2006/table">
            <a:tbl>
              <a:tblPr/>
              <a:tblGrid>
                <a:gridCol w="8204200"/>
              </a:tblGrid>
              <a:tr h="517842">
                <a:tc>
                  <a:txBody>
                    <a:bodyPr/>
                    <a:lstStyle>
                      <a:lvl1pPr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mn-lt"/>
                          <a:ea typeface="MS PGothic" panose="020B0600070205080204" pitchFamily="34" charset="-128"/>
                        </a:rPr>
                        <a:t>Tools for Formative Assessment</a:t>
                      </a:r>
                    </a:p>
                  </a:txBody>
                  <a:tcPr marL="91436" marR="91436"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7FD5"/>
                    </a:solidFill>
                  </a:tcPr>
                </a:tc>
              </a:tr>
              <a:tr h="4410823">
                <a:tc>
                  <a:txBody>
                    <a:bodyPr/>
                    <a:lstStyle>
                      <a:lvl1pPr marL="457200" indent="-457200"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457200" marR="0" lvl="0" indent="-457200" algn="l" defTabSz="912813" rtl="0" eaLnBrk="1" fontAlgn="base" latinLnBrk="0" hangingPunct="1">
                        <a:lnSpc>
                          <a:spcPct val="100000"/>
                        </a:lnSpc>
                        <a:spcBef>
                          <a:spcPct val="0"/>
                        </a:spcBef>
                        <a:spcAft>
                          <a:spcPts val="600"/>
                        </a:spcAft>
                        <a:buClrTx/>
                        <a:buSzTx/>
                        <a:buFont typeface="+mj-lt"/>
                        <a:buAutoNum type="arabicPeriod"/>
                        <a:tabLst/>
                      </a:pPr>
                      <a:r>
                        <a:rPr kumimoji="0" lang="en-US" altLang="en-US" sz="2000" b="0" i="0" u="none" strike="noStrike" cap="none" normalizeH="0" baseline="0" dirty="0" smtClean="0">
                          <a:ln>
                            <a:noFill/>
                          </a:ln>
                          <a:solidFill>
                            <a:srgbClr val="000000"/>
                          </a:solidFill>
                          <a:effectLst/>
                          <a:latin typeface="+mn-lt"/>
                          <a:ea typeface="MS PGothic" panose="020B0600070205080204" pitchFamily="34" charset="-128"/>
                        </a:rPr>
                        <a:t>Read through one of the lesson plans at your table. Also refer to </a:t>
                      </a:r>
                      <a:r>
                        <a:rPr kumimoji="0" lang="en-US" altLang="en-US" sz="2000" b="0" i="1" u="none" strike="noStrike" cap="none" normalizeH="0" baseline="0" dirty="0" smtClean="0">
                          <a:ln>
                            <a:noFill/>
                          </a:ln>
                          <a:solidFill>
                            <a:srgbClr val="000000"/>
                          </a:solidFill>
                          <a:effectLst/>
                          <a:latin typeface="+mn-lt"/>
                          <a:ea typeface="MS PGothic" panose="020B0600070205080204" pitchFamily="34" charset="-128"/>
                          <a:cs typeface="Times New Roman" panose="02020603050405020304" pitchFamily="18" charset="0"/>
                        </a:rPr>
                        <a:t>Tools for Formative Assessment: Techniques to Check for Understanding: Processing Activities </a:t>
                      </a:r>
                      <a:r>
                        <a:rPr kumimoji="0" lang="en-US" altLang="en-US" sz="2000" b="0" i="0" u="none" strike="noStrike" cap="none" normalizeH="0" baseline="0" dirty="0" smtClean="0">
                          <a:ln>
                            <a:noFill/>
                          </a:ln>
                          <a:solidFill>
                            <a:srgbClr val="000000"/>
                          </a:solidFill>
                          <a:effectLst/>
                          <a:latin typeface="+mn-lt"/>
                          <a:ea typeface="MS PGothic" panose="020B0600070205080204" pitchFamily="34" charset="-128"/>
                          <a:cs typeface="Times New Roman" panose="02020603050405020304" pitchFamily="18" charset="0"/>
                        </a:rPr>
                        <a:t>(from Activity 6):</a:t>
                      </a:r>
                    </a:p>
                    <a:p>
                      <a:pPr marL="742950" marR="0" lvl="1" indent="-342900" algn="l" defTabSz="912813"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smtClean="0">
                          <a:ln>
                            <a:noFill/>
                          </a:ln>
                          <a:solidFill>
                            <a:srgbClr val="000000"/>
                          </a:solidFill>
                          <a:effectLst/>
                          <a:latin typeface="+mn-lt"/>
                          <a:ea typeface="MS PGothic" panose="020B0600070205080204" pitchFamily="34" charset="-128"/>
                        </a:rPr>
                        <a:t>How does this plan already incorporate effective formative assessment? What do you notice?</a:t>
                      </a:r>
                    </a:p>
                    <a:p>
                      <a:pPr marL="742950" marR="0" lvl="1" indent="-342900" algn="l" defTabSz="912813"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smtClean="0">
                          <a:ln>
                            <a:noFill/>
                          </a:ln>
                          <a:solidFill>
                            <a:srgbClr val="000000"/>
                          </a:solidFill>
                          <a:effectLst/>
                          <a:latin typeface="+mn-lt"/>
                          <a:ea typeface="MS PGothic" panose="020B0600070205080204" pitchFamily="34" charset="-128"/>
                        </a:rPr>
                        <a:t>How does this plan’s use of assessment inform the teacher’s instructional planning and goal setting for future lessons?</a:t>
                      </a:r>
                    </a:p>
                    <a:p>
                      <a:pPr marL="742950" marR="0" lvl="1" indent="-342900" algn="l" defTabSz="912813"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smtClean="0">
                          <a:ln>
                            <a:noFill/>
                          </a:ln>
                          <a:solidFill>
                            <a:srgbClr val="000000"/>
                          </a:solidFill>
                          <a:effectLst/>
                          <a:latin typeface="+mn-lt"/>
                          <a:ea typeface="MS PGothic" panose="020B0600070205080204" pitchFamily="34" charset="-128"/>
                        </a:rPr>
                        <a:t>What changes would you make?</a:t>
                      </a:r>
                    </a:p>
                    <a:p>
                      <a:pPr marL="742950" marR="0" lvl="1" indent="-342900" algn="l" defTabSz="912813" rtl="0" eaLnBrk="1" fontAlgn="base" latinLnBrk="0" hangingPunct="1">
                        <a:lnSpc>
                          <a:spcPct val="100000"/>
                        </a:lnSpc>
                        <a:spcBef>
                          <a:spcPct val="0"/>
                        </a:spcBef>
                        <a:spcAft>
                          <a:spcPts val="600"/>
                        </a:spcAft>
                        <a:buClrTx/>
                        <a:buSzTx/>
                        <a:buFont typeface="Arial" panose="020B0604020202020204" pitchFamily="34" charset="0"/>
                        <a:buChar char="•"/>
                        <a:tabLst/>
                      </a:pPr>
                      <a:r>
                        <a:rPr kumimoji="0" lang="en-US" sz="2000" b="0" i="0" u="none" strike="noStrike" kern="1200" cap="none" normalizeH="0" baseline="0" dirty="0" smtClean="0">
                          <a:ln>
                            <a:noFill/>
                          </a:ln>
                          <a:solidFill>
                            <a:srgbClr val="000000"/>
                          </a:solidFill>
                          <a:effectLst/>
                          <a:latin typeface="+mn-lt"/>
                          <a:ea typeface="MS PGothic" panose="020B0600070205080204" pitchFamily="34" charset="-128"/>
                          <a:cs typeface="+mn-cs"/>
                        </a:rPr>
                        <a:t>How could this plan influence a more effective use of formative assessment in one of your upcoming lessons?</a:t>
                      </a:r>
                      <a:endParaRPr kumimoji="0" lang="en-US" altLang="en-US" sz="2000" b="0" i="0" u="none" strike="noStrike" kern="1200" cap="none" normalizeH="0" baseline="0" dirty="0" smtClean="0">
                        <a:ln>
                          <a:noFill/>
                        </a:ln>
                        <a:solidFill>
                          <a:srgbClr val="000000"/>
                        </a:solidFill>
                        <a:effectLst/>
                        <a:latin typeface="+mn-lt"/>
                        <a:ea typeface="MS PGothic" panose="020B0600070205080204" pitchFamily="34" charset="-128"/>
                        <a:cs typeface="+mn-cs"/>
                      </a:endParaRPr>
                    </a:p>
                    <a:p>
                      <a:pPr marL="457200" marR="0" lvl="0" indent="-457200" algn="l" defTabSz="912813" rtl="0" eaLnBrk="1" fontAlgn="base" latinLnBrk="0" hangingPunct="1">
                        <a:lnSpc>
                          <a:spcPct val="100000"/>
                        </a:lnSpc>
                        <a:spcBef>
                          <a:spcPct val="0"/>
                        </a:spcBef>
                        <a:spcAft>
                          <a:spcPts val="600"/>
                        </a:spcAft>
                        <a:buClrTx/>
                        <a:buSzTx/>
                        <a:buFont typeface="+mj-lt"/>
                        <a:buAutoNum type="arabicPeriod"/>
                        <a:tabLst/>
                      </a:pPr>
                      <a:r>
                        <a:rPr kumimoji="0" lang="en-US" altLang="en-US" sz="2000" b="0" i="0" u="none" strike="noStrike" cap="none" normalizeH="0" baseline="0" dirty="0" smtClean="0">
                          <a:ln>
                            <a:noFill/>
                          </a:ln>
                          <a:solidFill>
                            <a:srgbClr val="000000"/>
                          </a:solidFill>
                          <a:effectLst/>
                          <a:latin typeface="+mn-lt"/>
                          <a:ea typeface="MS PGothic" panose="020B0600070205080204" pitchFamily="34" charset="-128"/>
                        </a:rPr>
                        <a:t>Use the Evidence of Watering-Up the Curriculum on page 28 to document your ideas and spark your thoughts for applications.</a:t>
                      </a:r>
                      <a:endParaRPr kumimoji="0" lang="en-US" altLang="en-US" sz="2000" b="0" i="1" u="none" strike="noStrike" cap="none" normalizeH="0" baseline="0" dirty="0" smtClean="0">
                        <a:ln>
                          <a:noFill/>
                        </a:ln>
                        <a:solidFill>
                          <a:srgbClr val="000000"/>
                        </a:solidFill>
                        <a:effectLst/>
                        <a:latin typeface="+mn-lt"/>
                        <a:ea typeface="MS PGothic" panose="020B0600070205080204" pitchFamily="34" charset="-128"/>
                      </a:endParaRPr>
                    </a:p>
                  </a:txBody>
                  <a:tcPr marL="91436" marR="91436"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8EF"/>
                    </a:solidFill>
                  </a:tcPr>
                </a:tc>
              </a:tr>
            </a:tbl>
          </a:graphicData>
        </a:graphic>
      </p:graphicFrame>
      <p:sp>
        <p:nvSpPr>
          <p:cNvPr id="82955" name="Slide Number Placeholder 7"/>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E4EC8DF-25CE-4E40-AC90-D30C129F5B96}" type="slidenum">
              <a:rPr lang="en-US" altLang="en-US" sz="1600">
                <a:solidFill>
                  <a:prstClr val="white"/>
                </a:solidFill>
                <a:latin typeface="Times New Roman" panose="02020603050405020304" pitchFamily="18" charset="0"/>
              </a:rPr>
              <a:pPr eaLnBrk="1" hangingPunct="1"/>
              <a:t>28</a:t>
            </a:fld>
            <a:endParaRPr lang="en-US" altLang="en-US" sz="1600" dirty="0">
              <a:solidFill>
                <a:prstClr val="white"/>
              </a:solidFill>
              <a:latin typeface="Times New Roman" panose="02020603050405020304" pitchFamily="18" charset="0"/>
            </a:endParaRPr>
          </a:p>
        </p:txBody>
      </p:sp>
      <p:pic>
        <p:nvPicPr>
          <p:cNvPr id="82956" name="Picture 10"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9550" y="5555456"/>
            <a:ext cx="947737" cy="103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57" name="TextBox 11"/>
          <p:cNvSpPr txBox="1">
            <a:spLocks noChangeArrowheads="1"/>
          </p:cNvSpPr>
          <p:nvPr/>
        </p:nvSpPr>
        <p:spPr bwMode="auto">
          <a:xfrm>
            <a:off x="6559549" y="5555456"/>
            <a:ext cx="94773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dirty="0" smtClean="0">
                <a:solidFill>
                  <a:prstClr val="black"/>
                </a:solidFill>
              </a:rPr>
              <a:t>Pages 27-28  </a:t>
            </a:r>
            <a:endParaRPr lang="en-US" altLang="en-US" sz="1800" dirty="0">
              <a:solidFill>
                <a:prstClr val="black"/>
              </a:solidFill>
            </a:endParaRPr>
          </a:p>
        </p:txBody>
      </p:sp>
    </p:spTree>
    <p:extLst>
      <p:ext uri="{BB962C8B-B14F-4D97-AF65-F5344CB8AC3E}">
        <p14:creationId xmlns:p14="http://schemas.microsoft.com/office/powerpoint/2010/main" val="120453130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33859691"/>
              </p:ext>
            </p:extLst>
          </p:nvPr>
        </p:nvGraphicFramePr>
        <p:xfrm>
          <a:off x="384174" y="1417638"/>
          <a:ext cx="8378825" cy="4216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r>
              <a:rPr lang="en-US" dirty="0" smtClean="0"/>
              <a:t>You are Here! </a:t>
            </a:r>
            <a:r>
              <a:rPr lang="en-US" dirty="0"/>
              <a:t>Making Effective Instructional Decisions</a:t>
            </a:r>
          </a:p>
        </p:txBody>
      </p:sp>
      <p:sp>
        <p:nvSpPr>
          <p:cNvPr id="10" name="Footer Placeholder 9"/>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DC394FE5-CA8B-4B4A-B0AE-EBB51A747884}" type="slidenum">
              <a:rPr lang="en-US" altLang="en-US" smtClean="0">
                <a:solidFill>
                  <a:prstClr val="white"/>
                </a:solidFill>
              </a:rPr>
              <a:pPr/>
              <a:t>29</a:t>
            </a:fld>
            <a:endParaRPr lang="en-US" altLang="en-US" dirty="0">
              <a:solidFill>
                <a:prstClr val="white"/>
              </a:solidFill>
            </a:endParaRPr>
          </a:p>
        </p:txBody>
      </p:sp>
      <p:sp>
        <p:nvSpPr>
          <p:cNvPr id="7" name="Down Arrow 6"/>
          <p:cNvSpPr/>
          <p:nvPr/>
        </p:nvSpPr>
        <p:spPr>
          <a:xfrm>
            <a:off x="5886731" y="1917981"/>
            <a:ext cx="838200" cy="733425"/>
          </a:xfrm>
          <a:prstGeom prst="downArrow">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425329459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7"/>
          <p:cNvSpPr>
            <a:spLocks noGrp="1"/>
          </p:cNvSpPr>
          <p:nvPr>
            <p:ph idx="1"/>
          </p:nvPr>
        </p:nvSpPr>
        <p:spPr>
          <a:xfrm>
            <a:off x="334963" y="1108401"/>
            <a:ext cx="8153400" cy="4062651"/>
          </a:xfrm>
        </p:spPr>
        <p:txBody>
          <a:bodyPr/>
          <a:lstStyle/>
          <a:p>
            <a:r>
              <a:rPr lang="en-US" dirty="0" smtClean="0"/>
              <a:t>Designing Curriculum with Intention and Rigor</a:t>
            </a:r>
          </a:p>
          <a:p>
            <a:pPr lvl="1"/>
            <a:r>
              <a:rPr lang="en-US" dirty="0" smtClean="0"/>
              <a:t>Introductory Activities</a:t>
            </a:r>
          </a:p>
          <a:p>
            <a:pPr lvl="1"/>
            <a:r>
              <a:rPr lang="en-US" dirty="0" smtClean="0"/>
              <a:t>Four Components of Curriculum Design in the UDL Classroom</a:t>
            </a:r>
          </a:p>
          <a:p>
            <a:pPr lvl="1"/>
            <a:r>
              <a:rPr lang="en-US" dirty="0" smtClean="0"/>
              <a:t>Attributes, Examples, and Applications of Formative Assessment</a:t>
            </a:r>
          </a:p>
          <a:p>
            <a:pPr lvl="1"/>
            <a:r>
              <a:rPr lang="en-US" dirty="0" smtClean="0"/>
              <a:t>Making Effective Instructional Decisions</a:t>
            </a:r>
          </a:p>
          <a:p>
            <a:pPr lvl="1"/>
            <a:r>
              <a:rPr lang="en-US" dirty="0" smtClean="0"/>
              <a:t>Reflection, Next Steps, and Session Evaluation</a:t>
            </a:r>
          </a:p>
          <a:p>
            <a:pPr lvl="1"/>
            <a:endParaRPr lang="en-US" dirty="0"/>
          </a:p>
        </p:txBody>
      </p:sp>
      <p:sp>
        <p:nvSpPr>
          <p:cNvPr id="25604" name="Title 2"/>
          <p:cNvSpPr>
            <a:spLocks noGrp="1"/>
          </p:cNvSpPr>
          <p:nvPr>
            <p:ph type="title"/>
          </p:nvPr>
        </p:nvSpPr>
        <p:spPr/>
        <p:txBody>
          <a:bodyPr/>
          <a:lstStyle/>
          <a:p>
            <a:r>
              <a:rPr lang="en-US" dirty="0" smtClean="0"/>
              <a:t>Module 3 Session Agenda</a:t>
            </a:r>
            <a:endParaRPr lang="en-US" dirty="0"/>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43011" name="Rectangle 5"/>
          <p:cNvSpPr>
            <a:spLocks noChangeArrowheads="1"/>
          </p:cNvSpPr>
          <p:nvPr/>
        </p:nvSpPr>
        <p:spPr bwMode="auto">
          <a:xfrm>
            <a:off x="4227513" y="3244850"/>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dirty="0"/>
          </a:p>
        </p:txBody>
      </p:sp>
      <p:sp>
        <p:nvSpPr>
          <p:cNvPr id="8" name="Slide Number Placeholder 7"/>
          <p:cNvSpPr>
            <a:spLocks noGrp="1"/>
          </p:cNvSpPr>
          <p:nvPr>
            <p:ph type="sldNum" sz="quarter" idx="11"/>
          </p:nvPr>
        </p:nvSpPr>
        <p:spPr/>
        <p:txBody>
          <a:bodyPr/>
          <a:lstStyle/>
          <a:p>
            <a:fld id="{FE25ADCC-7A27-429A-96AA-3E28FB495BB1}" type="slidenum">
              <a:rPr lang="en-US" altLang="en-US" smtClean="0"/>
              <a:pPr/>
              <a:t>3</a:t>
            </a:fld>
            <a:endParaRPr lang="en-US" alt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0722" y="0"/>
            <a:ext cx="8382000" cy="1049337"/>
          </a:xfrm>
        </p:spPr>
        <p:txBody>
          <a:bodyPr>
            <a:normAutofit/>
          </a:bodyPr>
          <a:lstStyle/>
          <a:p>
            <a:pPr eaLnBrk="1" hangingPunct="1">
              <a:defRPr/>
            </a:pPr>
            <a:r>
              <a:rPr sz="3500" dirty="0" smtClean="0">
                <a:ea typeface="ＭＳ Ｐゴシック" charset="0"/>
              </a:rPr>
              <a:t>Tiered Instructional Decisions</a:t>
            </a:r>
            <a:br>
              <a:rPr sz="3500" dirty="0" smtClean="0">
                <a:ea typeface="ＭＳ Ｐゴシック" charset="0"/>
              </a:rPr>
            </a:br>
            <a:r>
              <a:rPr sz="3500" dirty="0" smtClean="0">
                <a:ea typeface="ＭＳ Ｐゴシック" charset="0"/>
              </a:rPr>
              <a:t>Scientifically Research-Based Interventions (SRBI)</a:t>
            </a:r>
            <a:endParaRPr sz="3500" dirty="0">
              <a:ea typeface="ＭＳ Ｐゴシック" charset="0"/>
            </a:endParaRPr>
          </a:p>
        </p:txBody>
      </p:sp>
      <p:sp>
        <p:nvSpPr>
          <p:cNvPr id="87044" name="TextBox 5"/>
          <p:cNvSpPr txBox="1">
            <a:spLocks noChangeArrowheads="1"/>
          </p:cNvSpPr>
          <p:nvPr/>
        </p:nvSpPr>
        <p:spPr bwMode="auto">
          <a:xfrm>
            <a:off x="1382713" y="4011613"/>
            <a:ext cx="1857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dirty="0">
              <a:solidFill>
                <a:prstClr val="black"/>
              </a:solidFill>
            </a:endParaRPr>
          </a:p>
        </p:txBody>
      </p:sp>
      <p:sp>
        <p:nvSpPr>
          <p:cNvPr id="10" name="Rectangle 9"/>
          <p:cNvSpPr/>
          <p:nvPr/>
        </p:nvSpPr>
        <p:spPr>
          <a:xfrm>
            <a:off x="70115" y="2342339"/>
            <a:ext cx="1740022" cy="2785378"/>
          </a:xfrm>
          <a:prstGeom prst="rect">
            <a:avLst/>
          </a:prstGeom>
        </p:spPr>
        <p:txBody>
          <a:bodyPr wrap="square">
            <a:spAutoFit/>
          </a:bodyPr>
          <a:lstStyle/>
          <a:p>
            <a:pPr algn="ctr">
              <a:defRPr/>
            </a:pPr>
            <a:r>
              <a:rPr lang="en-US" sz="35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ＭＳ Ｐゴシック" charset="0"/>
                <a:cs typeface="Arial" charset="0"/>
              </a:rPr>
              <a:t>What d</a:t>
            </a:r>
            <a:r>
              <a:rPr lang="en-US" sz="35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ＭＳ Ｐゴシック" charset="0"/>
                <a:cs typeface="Arial" charset="0"/>
              </a:rPr>
              <a:t>rives </a:t>
            </a:r>
            <a:r>
              <a:rPr lang="en-US" sz="35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ＭＳ Ｐゴシック" charset="0"/>
                <a:cs typeface="Arial" charset="0"/>
              </a:rPr>
              <a:t>the d</a:t>
            </a:r>
            <a:r>
              <a:rPr lang="en-US" sz="35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ＭＳ Ｐゴシック" charset="0"/>
                <a:cs typeface="Arial" charset="0"/>
              </a:rPr>
              <a:t>ecision </a:t>
            </a:r>
            <a:r>
              <a:rPr lang="en-US" sz="35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ＭＳ Ｐゴシック" charset="0"/>
                <a:cs typeface="Arial" charset="0"/>
              </a:rPr>
              <a:t>m</a:t>
            </a:r>
            <a:r>
              <a:rPr lang="en-US" sz="35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ＭＳ Ｐゴシック" charset="0"/>
                <a:cs typeface="Arial" charset="0"/>
              </a:rPr>
              <a:t>aking</a:t>
            </a:r>
            <a:r>
              <a:rPr lang="en-US" sz="35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ＭＳ Ｐゴシック" charset="0"/>
                <a:cs typeface="Arial" charset="0"/>
              </a:rPr>
              <a:t>? </a:t>
            </a:r>
          </a:p>
        </p:txBody>
      </p:sp>
      <p:pic>
        <p:nvPicPr>
          <p:cNvPr id="3" name="Picture 2" descr="Screen Shot 2015-03-15 at 9.50.22 PM.png"/>
          <p:cNvPicPr>
            <a:picLocks noChangeAspect="1"/>
          </p:cNvPicPr>
          <p:nvPr/>
        </p:nvPicPr>
        <p:blipFill rotWithShape="1">
          <a:blip r:embed="rId3">
            <a:extLst>
              <a:ext uri="{28A0092B-C50C-407E-A947-70E740481C1C}">
                <a14:useLocalDpi xmlns:a14="http://schemas.microsoft.com/office/drawing/2010/main" val="0"/>
              </a:ext>
            </a:extLst>
          </a:blip>
          <a:srcRect l="5420" r="10089" b="11892"/>
          <a:stretch/>
        </p:blipFill>
        <p:spPr>
          <a:xfrm>
            <a:off x="2129883" y="1039147"/>
            <a:ext cx="6955028" cy="5785398"/>
          </a:xfrm>
          <a:prstGeom prst="rect">
            <a:avLst/>
          </a:prstGeom>
        </p:spPr>
      </p:pic>
      <p:sp>
        <p:nvSpPr>
          <p:cNvPr id="8" name="TextBox 7"/>
          <p:cNvSpPr txBox="1"/>
          <p:nvPr/>
        </p:nvSpPr>
        <p:spPr>
          <a:xfrm>
            <a:off x="2319455" y="6525244"/>
            <a:ext cx="6679580"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*The implementation of Tier 1 universal interventions continues for Tier 2 and Tier 3 students.</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140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03188"/>
            <a:ext cx="8382000" cy="1049972"/>
          </a:xfrm>
        </p:spPr>
        <p:txBody>
          <a:bodyPr/>
          <a:lstStyle/>
          <a:p>
            <a:pPr eaLnBrk="1" hangingPunct="1">
              <a:defRPr/>
            </a:pPr>
            <a:r>
              <a:rPr dirty="0" smtClean="0">
                <a:ea typeface="ＭＳ Ｐゴシック" charset="0"/>
              </a:rPr>
              <a:t>The Power of Monitoring Student Learning</a:t>
            </a:r>
            <a:endParaRPr dirty="0">
              <a:ea typeface="ＭＳ Ｐゴシック" charset="0"/>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EBAC640-7185-4178-9D4D-BE3995844229}" type="slidenum">
              <a:rPr lang="en-US" altLang="en-US" sz="1600">
                <a:solidFill>
                  <a:prstClr val="white"/>
                </a:solidFill>
                <a:latin typeface="Times New Roman" panose="02020603050405020304" pitchFamily="18" charset="0"/>
              </a:rPr>
              <a:pPr eaLnBrk="1" hangingPunct="1"/>
              <a:t>31</a:t>
            </a:fld>
            <a:endParaRPr lang="en-US" altLang="en-US" sz="1600" dirty="0">
              <a:solidFill>
                <a:prstClr val="white"/>
              </a:solidFill>
              <a:latin typeface="Times New Roman" panose="02020603050405020304" pitchFamily="18" charset="0"/>
            </a:endParaRPr>
          </a:p>
        </p:txBody>
      </p:sp>
      <p:graphicFrame>
        <p:nvGraphicFramePr>
          <p:cNvPr id="7" name="Diagram 6"/>
          <p:cNvGraphicFramePr/>
          <p:nvPr>
            <p:extLst/>
          </p:nvPr>
        </p:nvGraphicFramePr>
        <p:xfrm>
          <a:off x="914400" y="914400"/>
          <a:ext cx="7442200" cy="496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278698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37659"/>
            <a:ext cx="8382000" cy="1049972"/>
          </a:xfrm>
        </p:spPr>
        <p:txBody>
          <a:bodyPr>
            <a:normAutofit/>
          </a:bodyPr>
          <a:lstStyle/>
          <a:p>
            <a:pPr defTabSz="914363" eaLnBrk="1" fontAlgn="auto" hangingPunct="1">
              <a:spcAft>
                <a:spcPts val="0"/>
              </a:spcAft>
              <a:defRPr/>
            </a:pPr>
            <a:r>
              <a:rPr sz="3400" dirty="0" smtClean="0">
                <a:ea typeface="+mn-ea"/>
              </a:rPr>
              <a:t>Activity 8</a:t>
            </a:r>
            <a:r>
              <a:rPr lang="en-US" sz="3400" dirty="0" smtClean="0">
                <a:ea typeface="+mn-ea"/>
              </a:rPr>
              <a:t>: </a:t>
            </a:r>
            <a:r>
              <a:rPr lang="en-US" altLang="en-US" sz="3400" dirty="0">
                <a:ea typeface="+mn-ea"/>
              </a:rPr>
              <a:t>Final Word Protocol </a:t>
            </a:r>
            <a:endParaRPr lang="en-US" sz="3400" dirty="0">
              <a:ea typeface="+mn-ea"/>
            </a:endParaRPr>
          </a:p>
        </p:txBody>
      </p:sp>
      <p:sp>
        <p:nvSpPr>
          <p:cNvPr id="4" name="Footer Placeholder 3"/>
          <p:cNvSpPr>
            <a:spLocks noGrp="1"/>
          </p:cNvSpPr>
          <p:nvPr>
            <p:ph type="ftr" sz="quarter" idx="11"/>
          </p:nvPr>
        </p:nvSpPr>
        <p:spPr>
          <a:xfrm>
            <a:off x="342900" y="6072188"/>
            <a:ext cx="2203450" cy="484187"/>
          </a:xfrm>
        </p:spPr>
        <p:txBody>
          <a:bodyPr/>
          <a:lstStyle/>
          <a:p>
            <a:pPr>
              <a:defRPr/>
            </a:pPr>
            <a:r>
              <a:rPr lang="en-US" dirty="0"/>
              <a:t> </a:t>
            </a:r>
          </a:p>
        </p:txBody>
      </p:sp>
      <p:sp>
        <p:nvSpPr>
          <p:cNvPr id="97283"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33641B7-17F4-4BD7-B1B5-E17431C04452}" type="slidenum">
              <a:rPr lang="en-US" altLang="en-US" sz="1600">
                <a:solidFill>
                  <a:schemeClr val="bg1"/>
                </a:solidFill>
                <a:latin typeface="Times New Roman" panose="02020603050405020304" pitchFamily="18" charset="0"/>
              </a:rPr>
              <a:pPr eaLnBrk="1" hangingPunct="1"/>
              <a:t>32</a:t>
            </a:fld>
            <a:endParaRPr lang="en-US" altLang="en-US" sz="1600" dirty="0">
              <a:solidFill>
                <a:schemeClr val="bg1"/>
              </a:solidFill>
              <a:latin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40589333"/>
              </p:ext>
            </p:extLst>
          </p:nvPr>
        </p:nvGraphicFramePr>
        <p:xfrm>
          <a:off x="48768" y="713773"/>
          <a:ext cx="9046464" cy="5121084"/>
        </p:xfrm>
        <a:graphic>
          <a:graphicData uri="http://schemas.openxmlformats.org/drawingml/2006/table">
            <a:tbl>
              <a:tblPr/>
              <a:tblGrid>
                <a:gridCol w="9046464"/>
              </a:tblGrid>
              <a:tr h="503837">
                <a:tc>
                  <a:txBody>
                    <a:bodyPr/>
                    <a:lstStyle>
                      <a:lvl1pPr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lang="en-US" sz="2200" b="1" kern="1200" baseline="0" dirty="0" smtClean="0">
                          <a:solidFill>
                            <a:schemeClr val="bg1"/>
                          </a:solidFill>
                          <a:effectLst/>
                          <a:latin typeface="Calibri" panose="020F0502020204030204" pitchFamily="34" charset="0"/>
                          <a:ea typeface="MS PGothic" panose="020B0600070205080204" pitchFamily="34" charset="-128"/>
                          <a:cs typeface="+mn-cs"/>
                        </a:rPr>
                        <a:t>Distinguish Between Accommodations and Modifications </a:t>
                      </a:r>
                      <a:endParaRPr kumimoji="0" lang="en-US" altLang="en-US" sz="2200" b="1" i="0" u="none" strike="noStrike" cap="none" normalizeH="0" baseline="0" dirty="0" smtClean="0">
                        <a:ln>
                          <a:noFill/>
                        </a:ln>
                        <a:solidFill>
                          <a:schemeClr val="bg1"/>
                        </a:solidFill>
                        <a:effectLst/>
                        <a:latin typeface="Calibri" panose="020F0502020204030204" pitchFamily="34" charset="0"/>
                        <a:ea typeface="MS PGothic" panose="020B0600070205080204" pitchFamily="34" charset="-128"/>
                      </a:endParaRP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7FD5"/>
                    </a:solidFill>
                  </a:tcPr>
                </a:tc>
              </a:tr>
              <a:tr h="4617247">
                <a:tc>
                  <a:txBody>
                    <a:bodyPr/>
                    <a:lstStyle>
                      <a:lvl1pPr marL="457200" indent="-457200"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457200" marR="0" lvl="0" indent="-457200" algn="l" defTabSz="912813" rtl="0" eaLnBrk="1" fontAlgn="base" latinLnBrk="0" hangingPunct="1">
                        <a:lnSpc>
                          <a:spcPct val="100000"/>
                        </a:lnSpc>
                        <a:spcBef>
                          <a:spcPct val="0"/>
                        </a:spcBef>
                        <a:spcAft>
                          <a:spcPct val="0"/>
                        </a:spcAft>
                        <a:buClrTx/>
                        <a:buSzTx/>
                        <a:buFontTx/>
                        <a:buAutoNum type="arabicPeriod"/>
                        <a:tabLst/>
                      </a:pPr>
                      <a:r>
                        <a:rPr kumimoji="0" lang="en-US" altLang="en-US" sz="20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Review </a:t>
                      </a:r>
                      <a:r>
                        <a:rPr kumimoji="0" lang="en-US" altLang="en-US" sz="2000" b="0" i="1"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The Power of Monitoring Student Learning </a:t>
                      </a:r>
                      <a:r>
                        <a:rPr kumimoji="0" lang="en-US" altLang="en-US" sz="20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figure.</a:t>
                      </a:r>
                    </a:p>
                    <a:p>
                      <a:pPr marL="457200" marR="0" lvl="0" indent="-457200" algn="l" defTabSz="912813" rtl="0" eaLnBrk="1" fontAlgn="base" latinLnBrk="0" hangingPunct="1">
                        <a:lnSpc>
                          <a:spcPct val="100000"/>
                        </a:lnSpc>
                        <a:spcBef>
                          <a:spcPct val="0"/>
                        </a:spcBef>
                        <a:spcAft>
                          <a:spcPct val="0"/>
                        </a:spcAft>
                        <a:buClrTx/>
                        <a:buSzTx/>
                        <a:buFontTx/>
                        <a:buAutoNum type="arabicPeriod"/>
                        <a:tabLst/>
                      </a:pPr>
                      <a:r>
                        <a:rPr kumimoji="0" lang="en-US" altLang="en-US" sz="20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Choose one person in your group to take the role of presenter. The presenter will get one minute to share his or her thinking. The presenter will be the only speaker.</a:t>
                      </a:r>
                    </a:p>
                    <a:p>
                      <a:pPr marL="457200" marR="0" lvl="0" indent="-457200" algn="l" defTabSz="912813" rtl="0" eaLnBrk="1" fontAlgn="base" latinLnBrk="0" hangingPunct="1">
                        <a:lnSpc>
                          <a:spcPct val="100000"/>
                        </a:lnSpc>
                        <a:spcBef>
                          <a:spcPct val="0"/>
                        </a:spcBef>
                        <a:spcAft>
                          <a:spcPct val="0"/>
                        </a:spcAft>
                        <a:buClrTx/>
                        <a:buSzTx/>
                        <a:buFontTx/>
                        <a:buAutoNum type="arabicPeriod"/>
                        <a:tabLst/>
                      </a:pPr>
                      <a:r>
                        <a:rPr kumimoji="0" lang="en-US" altLang="en-US" sz="20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One person should be the designated timekeeper.</a:t>
                      </a:r>
                    </a:p>
                    <a:p>
                      <a:pPr marL="457200" marR="0" lvl="0" indent="-457200" algn="l" defTabSz="912813" rtl="0" eaLnBrk="1" fontAlgn="base" latinLnBrk="0" hangingPunct="1">
                        <a:lnSpc>
                          <a:spcPct val="100000"/>
                        </a:lnSpc>
                        <a:spcBef>
                          <a:spcPct val="0"/>
                        </a:spcBef>
                        <a:spcAft>
                          <a:spcPct val="0"/>
                        </a:spcAft>
                        <a:buClrTx/>
                        <a:buSzTx/>
                        <a:buFontTx/>
                        <a:buAutoNum type="arabicPeriod"/>
                        <a:tabLst/>
                      </a:pPr>
                      <a:r>
                        <a:rPr kumimoji="0" lang="en-US" altLang="en-US" sz="20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The presenter will discuss how this cycle connects with what happens in your classrooms.</a:t>
                      </a:r>
                    </a:p>
                    <a:p>
                      <a:pPr marL="914400" marR="0" lvl="3" indent="-45720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How can this cycle meet the needs of variable learners?</a:t>
                      </a:r>
                    </a:p>
                    <a:p>
                      <a:pPr marL="914400" marR="0" lvl="3" indent="-457200" algn="l" defTabSz="9128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What would could be added to this cycle that would further depict effective learning?</a:t>
                      </a:r>
                    </a:p>
                    <a:p>
                      <a:pPr marL="457200" marR="0" lvl="0" indent="-457200" algn="l" defTabSz="912813" rtl="0" eaLnBrk="1" fontAlgn="base" latinLnBrk="0" hangingPunct="1">
                        <a:lnSpc>
                          <a:spcPct val="100000"/>
                        </a:lnSpc>
                        <a:spcBef>
                          <a:spcPct val="0"/>
                        </a:spcBef>
                        <a:spcAft>
                          <a:spcPct val="0"/>
                        </a:spcAft>
                        <a:buClrTx/>
                        <a:buSzTx/>
                        <a:buFontTx/>
                        <a:buAutoNum type="arabicPeriod" startAt="5"/>
                        <a:tabLst/>
                      </a:pPr>
                      <a:r>
                        <a:rPr kumimoji="0" lang="en-US" altLang="en-US" sz="20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Rotate presenters in clockwise manner. Rotating presenters will re-emphasize important aspects to the first presenter while contributing his or her own thinking to push everyone’s thinking along.  </a:t>
                      </a:r>
                    </a:p>
                    <a:p>
                      <a:pPr marL="457200" marR="0" lvl="0" indent="-457200" algn="l" defTabSz="912813" rtl="0" eaLnBrk="1" fontAlgn="base" latinLnBrk="0" hangingPunct="1">
                        <a:lnSpc>
                          <a:spcPct val="100000"/>
                        </a:lnSpc>
                        <a:spcBef>
                          <a:spcPct val="0"/>
                        </a:spcBef>
                        <a:spcAft>
                          <a:spcPct val="0"/>
                        </a:spcAft>
                        <a:buClrTx/>
                        <a:buSzTx/>
                        <a:buFontTx/>
                        <a:buAutoNum type="arabicPeriod" startAt="5"/>
                        <a:tabLst/>
                      </a:pPr>
                      <a:r>
                        <a:rPr kumimoji="0" lang="en-US" altLang="en-US" sz="20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The original speaker gets the last word—sharing how his or her </a:t>
                      </a:r>
                    </a:p>
                    <a:p>
                      <a:pPr marL="457200" marR="0" lvl="0" indent="-457200" algn="l" defTabSz="912813"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        thinking has evolved after listening to other presenters.</a:t>
                      </a:r>
                    </a:p>
                  </a:txBody>
                  <a:tcPr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8EF"/>
                    </a:solidFill>
                  </a:tcPr>
                </a:tc>
              </a:tr>
            </a:tbl>
          </a:graphicData>
        </a:graphic>
      </p:graphicFrame>
      <p:pic>
        <p:nvPicPr>
          <p:cNvPr id="97292"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91387" y="5215513"/>
            <a:ext cx="947738"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7293" name="TextBox 7"/>
          <p:cNvSpPr txBox="1">
            <a:spLocks noChangeArrowheads="1"/>
          </p:cNvSpPr>
          <p:nvPr/>
        </p:nvSpPr>
        <p:spPr bwMode="auto">
          <a:xfrm>
            <a:off x="7413624" y="5215513"/>
            <a:ext cx="82550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t>Pages </a:t>
            </a:r>
          </a:p>
          <a:p>
            <a:pPr eaLnBrk="1" hangingPunct="1"/>
            <a:r>
              <a:rPr lang="en-US" altLang="en-US" sz="1800" dirty="0" smtClean="0"/>
              <a:t>30-31 </a:t>
            </a:r>
            <a:endParaRPr lang="en-US" altLang="en-US" sz="18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6600825" y="5394325"/>
            <a:ext cx="2349500" cy="304800"/>
          </a:xfrm>
          <a:prstGeom prst="rect">
            <a:avLst/>
          </a:prstGeom>
        </p:spPr>
        <p:txBody>
          <a:bodyPr anchor="ctr"/>
          <a:lstStyle/>
          <a:p>
            <a:pPr algn="r" fontAlgn="auto">
              <a:spcBef>
                <a:spcPts val="0"/>
              </a:spcBef>
              <a:spcAft>
                <a:spcPts val="0"/>
              </a:spcAft>
              <a:defRPr/>
            </a:pPr>
            <a:endParaRPr lang="en-US" sz="1000" dirty="0">
              <a:solidFill>
                <a:prstClr val="black">
                  <a:tint val="75000"/>
                </a:prstClr>
              </a:solidFill>
              <a:latin typeface="Calibri"/>
            </a:endParaRPr>
          </a:p>
        </p:txBody>
      </p:sp>
      <p:pic>
        <p:nvPicPr>
          <p:cNvPr id="6758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050" y="884238"/>
            <a:ext cx="7232650" cy="413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74" name="Title 2"/>
          <p:cNvSpPr>
            <a:spLocks noGrp="1"/>
          </p:cNvSpPr>
          <p:nvPr>
            <p:ph type="title" idx="4294967295"/>
          </p:nvPr>
        </p:nvSpPr>
        <p:spPr>
          <a:xfrm>
            <a:off x="3746290" y="2172441"/>
            <a:ext cx="3548671" cy="443198"/>
          </a:xfrm>
        </p:spPr>
        <p:txBody>
          <a:bodyPr/>
          <a:lstStyle/>
          <a:p>
            <a:pPr defTabSz="914363" eaLnBrk="1" fontAlgn="auto" hangingPunct="1">
              <a:spcAft>
                <a:spcPts val="0"/>
              </a:spcAft>
              <a:defRPr/>
            </a:pPr>
            <a:r>
              <a:rPr sz="3200" dirty="0">
                <a:ea typeface="+mn-ea"/>
              </a:rPr>
              <a:t>Let’s Take A Break…</a:t>
            </a:r>
          </a:p>
        </p:txBody>
      </p:sp>
      <p:sp>
        <p:nvSpPr>
          <p:cNvPr id="79878" name="TextBox 8"/>
          <p:cNvSpPr txBox="1">
            <a:spLocks noChangeArrowheads="1"/>
          </p:cNvSpPr>
          <p:nvPr/>
        </p:nvSpPr>
        <p:spPr bwMode="auto">
          <a:xfrm>
            <a:off x="3705884" y="3053739"/>
            <a:ext cx="3629485" cy="443198"/>
          </a:xfrm>
          <a:prstGeom prst="rect">
            <a:avLst/>
          </a:prstGeom>
        </p:spPr>
        <p:txBody>
          <a:bodyPr lIns="0" tIns="0" rIns="0" bIns="0">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pPr fontAlgn="auto">
              <a:spcAft>
                <a:spcPts val="0"/>
              </a:spcAft>
              <a:defRPr/>
            </a:pPr>
            <a:r>
              <a:rPr dirty="0"/>
              <a:t>…Be back in 10 minutes</a:t>
            </a:r>
          </a:p>
        </p:txBody>
      </p:sp>
      <p:sp>
        <p:nvSpPr>
          <p:cNvPr id="2" name="Footer Placeholder 1"/>
          <p:cNvSpPr>
            <a:spLocks noGrp="1"/>
          </p:cNvSpPr>
          <p:nvPr>
            <p:ph type="ftr" sz="quarter" idx="10"/>
          </p:nvPr>
        </p:nvSpPr>
        <p:spPr/>
        <p:txBody>
          <a:bodyPr/>
          <a:lstStyle/>
          <a:p>
            <a:pPr>
              <a:defRPr/>
            </a:pPr>
            <a:r>
              <a:rPr lang="en-US" dirty="0">
                <a:solidFill>
                  <a:prstClr val="black">
                    <a:tint val="75000"/>
                  </a:prstClr>
                </a:solidFill>
              </a:rPr>
              <a:t> </a:t>
            </a:r>
          </a:p>
        </p:txBody>
      </p:sp>
      <p:sp>
        <p:nvSpPr>
          <p:cNvPr id="67590"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D3B4999-A46A-47E4-8BDD-BF42AAB5EE91}" type="slidenum">
              <a:rPr lang="en-US" altLang="en-US" sz="1600">
                <a:solidFill>
                  <a:prstClr val="white"/>
                </a:solidFill>
                <a:latin typeface="Times New Roman" panose="02020603050405020304" pitchFamily="18" charset="0"/>
              </a:rPr>
              <a:pPr eaLnBrk="1" hangingPunct="1"/>
              <a:t>33</a:t>
            </a:fld>
            <a:endParaRPr lang="en-US" altLang="en-US" sz="1600"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264001790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eaLnBrk="1" fontAlgn="auto" hangingPunct="1">
              <a:spcAft>
                <a:spcPts val="0"/>
              </a:spcAft>
              <a:defRPr/>
            </a:pPr>
            <a:r>
              <a:rPr dirty="0" smtClean="0">
                <a:ea typeface="+mn-ea"/>
              </a:rPr>
              <a:t>Activity 9: </a:t>
            </a:r>
            <a:r>
              <a:rPr lang="en-US" dirty="0" smtClean="0"/>
              <a:t>Check </a:t>
            </a:r>
            <a:r>
              <a:rPr lang="en-US" dirty="0"/>
              <a:t>For </a:t>
            </a:r>
            <a:r>
              <a:rPr lang="en-US" dirty="0" smtClean="0"/>
              <a:t>Understanding</a:t>
            </a:r>
            <a:endParaRPr dirty="0">
              <a:ea typeface="+mn-ea"/>
            </a:endParaRPr>
          </a:p>
        </p:txBody>
      </p:sp>
      <p:sp>
        <p:nvSpPr>
          <p:cNvPr id="4" name="Footer Placeholder 3"/>
          <p:cNvSpPr>
            <a:spLocks noGrp="1"/>
          </p:cNvSpPr>
          <p:nvPr>
            <p:ph type="ftr" sz="quarter" idx="11"/>
          </p:nvPr>
        </p:nvSpPr>
        <p:spPr>
          <a:xfrm>
            <a:off x="342900" y="6072188"/>
            <a:ext cx="2203450" cy="484187"/>
          </a:xfrm>
        </p:spPr>
        <p:txBody>
          <a:bodyPr/>
          <a:lstStyle/>
          <a:p>
            <a:pPr>
              <a:defRPr/>
            </a:pPr>
            <a:r>
              <a:rPr lang="en-US" dirty="0">
                <a:solidFill>
                  <a:prstClr val="black">
                    <a:tint val="75000"/>
                  </a:prstClr>
                </a:solidFill>
              </a:rPr>
              <a:t> </a:t>
            </a:r>
          </a:p>
        </p:txBody>
      </p:sp>
      <p:sp>
        <p:nvSpPr>
          <p:cNvPr id="93187"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1599FDE-CCD6-4D1F-884D-226AA13364CA}" type="slidenum">
              <a:rPr lang="en-US" altLang="en-US" sz="1600">
                <a:solidFill>
                  <a:prstClr val="white"/>
                </a:solidFill>
                <a:latin typeface="Times New Roman" panose="02020603050405020304" pitchFamily="18" charset="0"/>
              </a:rPr>
              <a:pPr eaLnBrk="1" hangingPunct="1"/>
              <a:t>34</a:t>
            </a:fld>
            <a:endParaRPr lang="en-US" altLang="en-US" sz="1600" dirty="0">
              <a:solidFill>
                <a:prstClr val="white"/>
              </a:solidFill>
              <a:latin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04341265"/>
              </p:ext>
            </p:extLst>
          </p:nvPr>
        </p:nvGraphicFramePr>
        <p:xfrm>
          <a:off x="431800" y="1003301"/>
          <a:ext cx="8178800" cy="4184829"/>
        </p:xfrm>
        <a:graphic>
          <a:graphicData uri="http://schemas.openxmlformats.org/drawingml/2006/table">
            <a:tbl>
              <a:tblPr firstRow="1" bandRow="1">
                <a:tableStyleId>{F5AB1C69-6EDB-4FF4-983F-18BD219EF322}</a:tableStyleId>
              </a:tblPr>
              <a:tblGrid>
                <a:gridCol w="8178800"/>
              </a:tblGrid>
              <a:tr h="496811">
                <a:tc>
                  <a:txBody>
                    <a:bodyPr/>
                    <a:lstStyle/>
                    <a:p>
                      <a:r>
                        <a:rPr lang="en-US" sz="2400" b="1" kern="1200" dirty="0" smtClean="0">
                          <a:solidFill>
                            <a:schemeClr val="lt1"/>
                          </a:solidFill>
                          <a:effectLst/>
                          <a:latin typeface="+mn-lt"/>
                          <a:ea typeface="+mn-ea"/>
                          <a:cs typeface="+mn-cs"/>
                        </a:rPr>
                        <a:t>Techniques You Can Apply in Your Classroom</a:t>
                      </a:r>
                      <a:endParaRPr lang="en-US" sz="3200" b="0" dirty="0"/>
                    </a:p>
                  </a:txBody>
                  <a:tcPr marT="45689" marB="45689"/>
                </a:tc>
              </a:tr>
              <a:tr h="2678349">
                <a:tc>
                  <a:txBody>
                    <a:bodyPr/>
                    <a:lstStyle/>
                    <a:p>
                      <a:pPr marL="457200" lvl="0" indent="-457200">
                        <a:spcAft>
                          <a:spcPts val="600"/>
                        </a:spcAft>
                        <a:buAutoNum type="arabicPeriod"/>
                      </a:pPr>
                      <a:r>
                        <a:rPr lang="en-US" sz="2400" kern="1200" baseline="0" dirty="0" smtClean="0">
                          <a:solidFill>
                            <a:schemeClr val="dk1"/>
                          </a:solidFill>
                          <a:effectLst/>
                          <a:latin typeface="+mn-lt"/>
                          <a:ea typeface="+mn-ea"/>
                          <a:cs typeface="+mn-cs"/>
                        </a:rPr>
                        <a:t>Read the handout </a:t>
                      </a:r>
                      <a:r>
                        <a:rPr lang="en-US" sz="2400" i="1" kern="1200" baseline="0" dirty="0" smtClean="0">
                          <a:solidFill>
                            <a:schemeClr val="dk1"/>
                          </a:solidFill>
                          <a:effectLst/>
                          <a:latin typeface="+mn-lt"/>
                          <a:ea typeface="+mn-ea"/>
                          <a:cs typeface="+mn-cs"/>
                        </a:rPr>
                        <a:t>Checking for Understanding: Key Assessment for Learning Techniques.</a:t>
                      </a:r>
                      <a:endParaRPr lang="en-US" sz="2400" i="0" kern="1200" baseline="0" dirty="0" smtClean="0">
                        <a:solidFill>
                          <a:schemeClr val="dk1"/>
                        </a:solidFill>
                        <a:effectLst/>
                        <a:latin typeface="+mn-lt"/>
                        <a:ea typeface="+mn-ea"/>
                        <a:cs typeface="+mn-cs"/>
                      </a:endParaRPr>
                    </a:p>
                    <a:p>
                      <a:pPr marL="457200" lvl="0" indent="-457200">
                        <a:spcAft>
                          <a:spcPts val="600"/>
                        </a:spcAft>
                        <a:buAutoNum type="arabicPeriod"/>
                      </a:pPr>
                      <a:r>
                        <a:rPr lang="en-US" sz="2400" i="0" kern="1200" baseline="0" dirty="0" smtClean="0">
                          <a:solidFill>
                            <a:schemeClr val="dk1"/>
                          </a:solidFill>
                          <a:effectLst/>
                          <a:latin typeface="+mn-lt"/>
                          <a:ea typeface="+mn-ea"/>
                          <a:cs typeface="+mn-cs"/>
                        </a:rPr>
                        <a:t>Check off the techniques as you read through to identify three techniques that you would like to apply in your classroom.</a:t>
                      </a:r>
                    </a:p>
                    <a:p>
                      <a:pPr marL="457200" lvl="0" indent="-457200">
                        <a:spcAft>
                          <a:spcPts val="600"/>
                        </a:spcAft>
                        <a:buAutoNum type="arabicPeriod"/>
                      </a:pPr>
                      <a:r>
                        <a:rPr lang="en-US" sz="2400" i="0" kern="1200" baseline="0" dirty="0" smtClean="0">
                          <a:solidFill>
                            <a:schemeClr val="dk1"/>
                          </a:solidFill>
                          <a:effectLst/>
                          <a:latin typeface="+mn-lt"/>
                          <a:ea typeface="+mn-ea"/>
                          <a:cs typeface="+mn-cs"/>
                        </a:rPr>
                        <a:t>Turn and talk to discuss your application plans. </a:t>
                      </a:r>
                    </a:p>
                    <a:p>
                      <a:pPr marL="457200" lvl="0" indent="-457200">
                        <a:spcAft>
                          <a:spcPts val="600"/>
                        </a:spcAft>
                        <a:buAutoNum type="arabicPeriod"/>
                      </a:pPr>
                      <a:r>
                        <a:rPr lang="en-US" sz="2400" i="0" kern="1200" baseline="0" dirty="0" smtClean="0">
                          <a:solidFill>
                            <a:schemeClr val="dk1"/>
                          </a:solidFill>
                          <a:effectLst/>
                          <a:latin typeface="+mn-lt"/>
                          <a:ea typeface="+mn-ea"/>
                          <a:cs typeface="+mn-cs"/>
                        </a:rPr>
                        <a:t>As you listen to your colleagues ideas, jot down your connections for application.</a:t>
                      </a:r>
                    </a:p>
                    <a:p>
                      <a:pPr marL="457200" lvl="0" indent="-457200">
                        <a:spcAft>
                          <a:spcPts val="600"/>
                        </a:spcAft>
                        <a:buAutoNum type="arabicPeriod"/>
                      </a:pPr>
                      <a:r>
                        <a:rPr lang="en-US" sz="2400" i="0" kern="1200" baseline="0" dirty="0" smtClean="0">
                          <a:solidFill>
                            <a:schemeClr val="dk1"/>
                          </a:solidFill>
                          <a:effectLst/>
                          <a:latin typeface="+mn-lt"/>
                          <a:ea typeface="+mn-ea"/>
                          <a:cs typeface="+mn-cs"/>
                        </a:rPr>
                        <a:t>Be prepared to share.</a:t>
                      </a:r>
                    </a:p>
                  </a:txBody>
                  <a:tcPr marT="45689" marB="45689"/>
                </a:tc>
              </a:tr>
            </a:tbl>
          </a:graphicData>
        </a:graphic>
      </p:graphicFrame>
      <p:pic>
        <p:nvPicPr>
          <p:cNvPr id="93198"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7765" y="4686240"/>
            <a:ext cx="947738"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99" name="TextBox 7"/>
          <p:cNvSpPr txBox="1">
            <a:spLocks noChangeArrowheads="1"/>
          </p:cNvSpPr>
          <p:nvPr/>
        </p:nvSpPr>
        <p:spPr bwMode="auto">
          <a:xfrm>
            <a:off x="6037765" y="4686240"/>
            <a:ext cx="12887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solidFill>
                  <a:prstClr val="black"/>
                </a:solidFill>
              </a:rPr>
              <a:t>Page 32 </a:t>
            </a:r>
            <a:endParaRPr lang="en-US" altLang="en-US" sz="1800" dirty="0">
              <a:solidFill>
                <a:prstClr val="black"/>
              </a:solidFill>
            </a:endParaRPr>
          </a:p>
        </p:txBody>
      </p:sp>
    </p:spTree>
    <p:extLst>
      <p:ext uri="{BB962C8B-B14F-4D97-AF65-F5344CB8AC3E}">
        <p14:creationId xmlns:p14="http://schemas.microsoft.com/office/powerpoint/2010/main" val="68435619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6302" y="236397"/>
            <a:ext cx="8153400" cy="1066800"/>
          </a:xfrm>
        </p:spPr>
        <p:txBody>
          <a:bodyPr>
            <a:normAutofit/>
          </a:bodyPr>
          <a:lstStyle/>
          <a:p>
            <a:pPr>
              <a:defRPr/>
            </a:pPr>
            <a:r>
              <a:rPr sz="3600" dirty="0" smtClean="0">
                <a:ea typeface="ＭＳ Ｐゴシック" charset="0"/>
              </a:rPr>
              <a:t>Activity 10: Thinking Deeply about Assessment </a:t>
            </a:r>
            <a:endParaRPr sz="3600" dirty="0">
              <a:ea typeface="ＭＳ Ｐゴシック" charset="0"/>
            </a:endParaRPr>
          </a:p>
        </p:txBody>
      </p:sp>
      <p:sp>
        <p:nvSpPr>
          <p:cNvPr id="4" name="Footer Placeholder 3"/>
          <p:cNvSpPr>
            <a:spLocks noGrp="1"/>
          </p:cNvSpPr>
          <p:nvPr>
            <p:ph type="ftr" sz="quarter" idx="10"/>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979D414-F3BC-4536-8845-7382BD4F5B1F}" type="slidenum">
              <a:rPr lang="en-US" altLang="en-US" sz="1600">
                <a:solidFill>
                  <a:prstClr val="white"/>
                </a:solidFill>
                <a:latin typeface="Times New Roman" panose="02020603050405020304" pitchFamily="18" charset="0"/>
              </a:rPr>
              <a:pPr eaLnBrk="1" hangingPunct="1"/>
              <a:t>35</a:t>
            </a:fld>
            <a:endParaRPr lang="en-US" altLang="en-US" sz="1600" dirty="0">
              <a:solidFill>
                <a:prstClr val="white"/>
              </a:solidFill>
              <a:latin typeface="Times New Roman" panose="02020603050405020304" pitchFamily="18" charset="0"/>
            </a:endParaRPr>
          </a:p>
        </p:txBody>
      </p:sp>
      <p:sp>
        <p:nvSpPr>
          <p:cNvPr id="2" name="TextBox 1"/>
          <p:cNvSpPr txBox="1"/>
          <p:nvPr/>
        </p:nvSpPr>
        <p:spPr>
          <a:xfrm>
            <a:off x="1094607" y="4917190"/>
            <a:ext cx="6742932" cy="954107"/>
          </a:xfrm>
          <a:prstGeom prst="rect">
            <a:avLst/>
          </a:prstGeom>
          <a:noFill/>
        </p:spPr>
        <p:txBody>
          <a:bodyPr wrap="square">
            <a:spAutoFit/>
          </a:bodyPr>
          <a:lstStyle/>
          <a:p>
            <a:pPr>
              <a:defRPr/>
            </a:pPr>
            <a:r>
              <a:rPr lang="en-US" sz="2800" b="1" dirty="0">
                <a:ln w="0"/>
                <a:solidFill>
                  <a:srgbClr val="4A66AC"/>
                </a:solidFill>
                <a:effectLst>
                  <a:outerShdw blurRad="38100" dist="25400" dir="5400000" algn="ctr" rotWithShape="0">
                    <a:srgbClr val="6E747A">
                      <a:alpha val="43000"/>
                    </a:srgbClr>
                  </a:outerShdw>
                </a:effectLst>
                <a:latin typeface="Calibri" charset="0"/>
                <a:ea typeface="ＭＳ Ｐゴシック" charset="0"/>
                <a:cs typeface="ＭＳ Ｐゴシック" charset="0"/>
              </a:rPr>
              <a:t>Turn to page </a:t>
            </a:r>
            <a:r>
              <a:rPr lang="en-US" sz="2800" b="1" dirty="0" smtClean="0">
                <a:ln w="0"/>
                <a:solidFill>
                  <a:srgbClr val="4A66AC"/>
                </a:solidFill>
                <a:effectLst>
                  <a:outerShdw blurRad="38100" dist="25400" dir="5400000" algn="ctr" rotWithShape="0">
                    <a:srgbClr val="6E747A">
                      <a:alpha val="43000"/>
                    </a:srgbClr>
                  </a:outerShdw>
                </a:effectLst>
                <a:latin typeface="Calibri" charset="0"/>
                <a:ea typeface="ＭＳ Ｐゴシック" charset="0"/>
                <a:cs typeface="ＭＳ Ｐゴシック" charset="0"/>
              </a:rPr>
              <a:t>33 </a:t>
            </a:r>
            <a:r>
              <a:rPr lang="en-US" sz="2800" b="1" dirty="0">
                <a:ln w="0"/>
                <a:solidFill>
                  <a:srgbClr val="4A66AC"/>
                </a:solidFill>
                <a:effectLst>
                  <a:outerShdw blurRad="38100" dist="25400" dir="5400000" algn="ctr" rotWithShape="0">
                    <a:srgbClr val="6E747A">
                      <a:alpha val="43000"/>
                    </a:srgbClr>
                  </a:outerShdw>
                </a:effectLst>
                <a:latin typeface="Calibri" charset="0"/>
                <a:ea typeface="ＭＳ Ｐゴシック" charset="0"/>
                <a:cs typeface="ＭＳ Ｐゴシック" charset="0"/>
              </a:rPr>
              <a:t>and complete your </a:t>
            </a:r>
            <a:r>
              <a:rPr lang="en-US" sz="2800" b="1" dirty="0" smtClean="0">
                <a:ln w="0"/>
                <a:solidFill>
                  <a:srgbClr val="4A66AC"/>
                </a:solidFill>
                <a:effectLst>
                  <a:outerShdw blurRad="38100" dist="25400" dir="5400000" algn="ctr" rotWithShape="0">
                    <a:srgbClr val="6E747A">
                      <a:alpha val="43000"/>
                    </a:srgbClr>
                  </a:outerShdw>
                </a:effectLst>
                <a:latin typeface="Calibri" charset="0"/>
                <a:ea typeface="ＭＳ Ｐゴシック" charset="0"/>
                <a:cs typeface="ＭＳ Ｐゴシック" charset="0"/>
              </a:rPr>
              <a:t>thinking about </a:t>
            </a:r>
            <a:r>
              <a:rPr lang="en-US" sz="2800" b="1" dirty="0">
                <a:ln w="0"/>
                <a:solidFill>
                  <a:srgbClr val="4A66AC"/>
                </a:solidFill>
                <a:effectLst>
                  <a:outerShdw blurRad="38100" dist="25400" dir="5400000" algn="ctr" rotWithShape="0">
                    <a:srgbClr val="6E747A">
                      <a:alpha val="43000"/>
                    </a:srgbClr>
                  </a:outerShdw>
                </a:effectLst>
                <a:latin typeface="Calibri" charset="0"/>
                <a:ea typeface="ＭＳ Ｐゴシック" charset="0"/>
                <a:cs typeface="ＭＳ Ｐゴシック" charset="0"/>
              </a:rPr>
              <a:t>assessment. Be ready to share!</a:t>
            </a:r>
          </a:p>
        </p:txBody>
      </p:sp>
      <p:pic>
        <p:nvPicPr>
          <p:cNvPr id="12" name="Picture 11"/>
          <p:cNvPicPr>
            <a:picLocks noChangeAspect="1"/>
          </p:cNvPicPr>
          <p:nvPr/>
        </p:nvPicPr>
        <p:blipFill>
          <a:blip r:embed="rId3"/>
          <a:stretch>
            <a:fillRect/>
          </a:stretch>
        </p:blipFill>
        <p:spPr>
          <a:xfrm>
            <a:off x="1333869" y="966179"/>
            <a:ext cx="6076950" cy="3800475"/>
          </a:xfrm>
          <a:prstGeom prst="rect">
            <a:avLst/>
          </a:prstGeom>
        </p:spPr>
      </p:pic>
    </p:spTree>
    <p:extLst>
      <p:ext uri="{BB962C8B-B14F-4D97-AF65-F5344CB8AC3E}">
        <p14:creationId xmlns:p14="http://schemas.microsoft.com/office/powerpoint/2010/main" val="175878369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5105"/>
            <a:ext cx="8382000" cy="784609"/>
          </a:xfrm>
        </p:spPr>
        <p:txBody>
          <a:bodyPr/>
          <a:lstStyle/>
          <a:p>
            <a:pPr>
              <a:defRPr/>
            </a:pPr>
            <a:r>
              <a:rPr dirty="0" smtClean="0">
                <a:ea typeface="ＭＳ Ｐゴシック" charset="0"/>
              </a:rPr>
              <a:t>Summarize and Synthesize</a:t>
            </a:r>
            <a:endParaRPr dirty="0">
              <a:ea typeface="ＭＳ Ｐゴシック" charset="0"/>
            </a:endParaRPr>
          </a:p>
        </p:txBody>
      </p:sp>
      <p:sp>
        <p:nvSpPr>
          <p:cNvPr id="101378" name="Text Placeholder 2"/>
          <p:cNvSpPr>
            <a:spLocks noGrp="1"/>
          </p:cNvSpPr>
          <p:nvPr>
            <p:ph type="body" sz="quarter" idx="10"/>
          </p:nvPr>
        </p:nvSpPr>
        <p:spPr>
          <a:xfrm>
            <a:off x="546100" y="1584770"/>
            <a:ext cx="8382000" cy="1834348"/>
          </a:xfrm>
        </p:spPr>
        <p:txBody>
          <a:bodyPr/>
          <a:lstStyle/>
          <a:p>
            <a:pPr>
              <a:spcAft>
                <a:spcPts val="1200"/>
              </a:spcAft>
            </a:pPr>
            <a:r>
              <a:rPr lang="en-US" altLang="en-US" dirty="0" smtClean="0"/>
              <a:t>UDL Components of Curriculum</a:t>
            </a:r>
          </a:p>
          <a:p>
            <a:pPr>
              <a:spcAft>
                <a:spcPts val="1200"/>
              </a:spcAft>
            </a:pPr>
            <a:r>
              <a:rPr lang="en-US" altLang="en-US" dirty="0" smtClean="0"/>
              <a:t>Nine Goals of Watering-Up the Curriculum </a:t>
            </a:r>
          </a:p>
          <a:p>
            <a:pPr>
              <a:spcAft>
                <a:spcPts val="1200"/>
              </a:spcAft>
            </a:pPr>
            <a:r>
              <a:rPr lang="en-US" altLang="en-US" dirty="0" smtClean="0"/>
              <a:t>Four Attributes of Formative Assessment</a:t>
            </a:r>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D6065EC-8A19-4136-AD26-0C0CBE58CC0E}" type="slidenum">
              <a:rPr lang="en-US" altLang="en-US" sz="1600">
                <a:solidFill>
                  <a:schemeClr val="bg1"/>
                </a:solidFill>
                <a:latin typeface="Times New Roman" panose="02020603050405020304" pitchFamily="18" charset="0"/>
              </a:rPr>
              <a:pPr eaLnBrk="1" hangingPunct="1"/>
              <a:t>36</a:t>
            </a:fld>
            <a:endParaRPr lang="en-US" altLang="en-US" sz="1600" dirty="0">
              <a:solidFill>
                <a:schemeClr val="bg1"/>
              </a:solidFill>
              <a:latin typeface="Times New Roman" panose="02020603050405020304" pitchFamily="18" charset="0"/>
            </a:endParaRPr>
          </a:p>
        </p:txBody>
      </p:sp>
      <p:sp>
        <p:nvSpPr>
          <p:cNvPr id="3" name="TextBox 2"/>
          <p:cNvSpPr txBox="1"/>
          <p:nvPr/>
        </p:nvSpPr>
        <p:spPr>
          <a:xfrm>
            <a:off x="1137795" y="4160084"/>
            <a:ext cx="6032500" cy="584776"/>
          </a:xfrm>
          <a:prstGeom prst="rect">
            <a:avLst/>
          </a:prstGeom>
          <a:noFill/>
        </p:spPr>
        <p:txBody>
          <a:bodyPr>
            <a:spAutoFit/>
          </a:bodyPr>
          <a:lstStyle/>
          <a:p>
            <a:pPr algn="ctr">
              <a:defRPr/>
            </a:pPr>
            <a:r>
              <a:rPr lang="en-US" sz="3200" b="1" dirty="0">
                <a:ln w="0"/>
                <a:solidFill>
                  <a:schemeClr val="accent1"/>
                </a:solidFill>
                <a:effectLst>
                  <a:outerShdw blurRad="38100" dist="25400" dir="5400000" algn="ctr" rotWithShape="0">
                    <a:srgbClr val="6E747A">
                      <a:alpha val="43000"/>
                    </a:srgbClr>
                  </a:outerShdw>
                </a:effectLst>
                <a:latin typeface="+mn-lt"/>
                <a:ea typeface="ＭＳ Ｐゴシック" charset="0"/>
                <a:cs typeface="Times New Roman"/>
              </a:rPr>
              <a:t>How does it all connect?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67431977"/>
              </p:ext>
            </p:extLst>
          </p:nvPr>
        </p:nvGraphicFramePr>
        <p:xfrm>
          <a:off x="384175" y="1499280"/>
          <a:ext cx="8378825" cy="4281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pPr lvl="0"/>
            <a:r>
              <a:rPr lang="en-US" dirty="0" smtClean="0"/>
              <a:t>You are Here! Reflection, Next Steps, &amp; Session Evaluation</a:t>
            </a:r>
            <a:endParaRPr lang="en-US" dirty="0"/>
          </a:p>
        </p:txBody>
      </p:sp>
      <p:sp>
        <p:nvSpPr>
          <p:cNvPr id="10" name="Footer Placeholder 9"/>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DC394FE5-CA8B-4B4A-B0AE-EBB51A747884}" type="slidenum">
              <a:rPr lang="en-US" altLang="en-US" smtClean="0"/>
              <a:pPr/>
              <a:t>37</a:t>
            </a:fld>
            <a:endParaRPr lang="en-US" altLang="en-US" dirty="0"/>
          </a:p>
        </p:txBody>
      </p:sp>
      <p:sp>
        <p:nvSpPr>
          <p:cNvPr id="7" name="Down Arrow 6"/>
          <p:cNvSpPr/>
          <p:nvPr/>
        </p:nvSpPr>
        <p:spPr>
          <a:xfrm>
            <a:off x="7511371" y="2069421"/>
            <a:ext cx="838200" cy="733425"/>
          </a:xfrm>
          <a:prstGeom prst="downArrow">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295023652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ea typeface="ＭＳ Ｐゴシック" charset="0"/>
              </a:rPr>
              <a:t>Collaborative Team Plan</a:t>
            </a:r>
            <a:endParaRPr dirty="0">
              <a:ea typeface="ＭＳ Ｐゴシック" charset="0"/>
            </a:endParaRPr>
          </a:p>
        </p:txBody>
      </p:sp>
      <p:sp>
        <p:nvSpPr>
          <p:cNvPr id="4" name="Footer Placeholder 3"/>
          <p:cNvSpPr>
            <a:spLocks noGrp="1"/>
          </p:cNvSpPr>
          <p:nvPr>
            <p:ph type="ftr" sz="quarter" idx="10"/>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184420C-DD03-457F-BEF4-E1D46F533AF8}" type="slidenum">
              <a:rPr lang="en-US" altLang="en-US" sz="1600">
                <a:solidFill>
                  <a:prstClr val="white"/>
                </a:solidFill>
                <a:latin typeface="Times New Roman" panose="02020603050405020304" pitchFamily="18" charset="0"/>
              </a:rPr>
              <a:pPr eaLnBrk="1" hangingPunct="1"/>
              <a:t>38</a:t>
            </a:fld>
            <a:endParaRPr lang="en-US" altLang="en-US" sz="1600" dirty="0">
              <a:solidFill>
                <a:prstClr val="white"/>
              </a:solidFill>
              <a:latin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4239807676"/>
              </p:ext>
            </p:extLst>
          </p:nvPr>
        </p:nvGraphicFramePr>
        <p:xfrm>
          <a:off x="851863" y="1177081"/>
          <a:ext cx="699577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879061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7CE6A25-4112-4512-AEA8-CA4C9C4292D8}" type="slidenum">
              <a:rPr lang="en-US" altLang="en-US" sz="1600">
                <a:solidFill>
                  <a:schemeClr val="bg1"/>
                </a:solidFill>
                <a:latin typeface="Times New Roman" panose="02020603050405020304" pitchFamily="18" charset="0"/>
              </a:rPr>
              <a:pPr eaLnBrk="1" hangingPunct="1"/>
              <a:t>39</a:t>
            </a:fld>
            <a:endParaRPr lang="en-US" altLang="en-US" sz="1600" dirty="0">
              <a:solidFill>
                <a:schemeClr val="bg1"/>
              </a:solidFill>
              <a:latin typeface="Times New Roman" panose="02020603050405020304" pitchFamily="18" charset="0"/>
            </a:endParaRPr>
          </a:p>
        </p:txBody>
      </p:sp>
      <p:pic>
        <p:nvPicPr>
          <p:cNvPr id="109571" name="Picture 5" descr="Screen Shot 2015-02-06 at 11.01.1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92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normAutofit/>
          </a:bodyPr>
          <a:lstStyle/>
          <a:p>
            <a:pPr defTabSz="914363" eaLnBrk="1" fontAlgn="auto" hangingPunct="1">
              <a:spcAft>
                <a:spcPts val="0"/>
              </a:spcAft>
              <a:defRPr/>
            </a:pPr>
            <a:r>
              <a:rPr dirty="0">
                <a:ea typeface="+mn-ea"/>
              </a:rPr>
              <a:t>You are Here! </a:t>
            </a:r>
            <a:r>
              <a:rPr dirty="0" smtClean="0">
                <a:ea typeface="+mn-ea"/>
              </a:rPr>
              <a:t>Introductory Activities</a:t>
            </a:r>
            <a:endParaRPr dirty="0">
              <a:ea typeface="+mn-ea"/>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731336783"/>
              </p:ext>
            </p:extLst>
          </p:nvPr>
        </p:nvGraphicFramePr>
        <p:xfrm>
          <a:off x="301625" y="1607276"/>
          <a:ext cx="84613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709613" y="2087563"/>
            <a:ext cx="838200" cy="733425"/>
          </a:xfrm>
          <a:prstGeom prst="downArrow">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ooter Placeholder 2"/>
          <p:cNvSpPr>
            <a:spLocks noGrp="1"/>
          </p:cNvSpPr>
          <p:nvPr>
            <p:ph type="ftr" sz="quarter" idx="10"/>
          </p:nvPr>
        </p:nvSpPr>
        <p:spPr/>
        <p:txBody>
          <a:bodyPr/>
          <a:lstStyle/>
          <a:p>
            <a:pPr>
              <a:defRPr/>
            </a:pPr>
            <a:r>
              <a:rPr lang="en-US" dirty="0" smtClean="0"/>
              <a:t> </a:t>
            </a:r>
            <a:endParaRPr lang="en-US" dirty="0"/>
          </a:p>
        </p:txBody>
      </p:sp>
      <p:sp>
        <p:nvSpPr>
          <p:cNvPr id="4" name="Slide Number Placeholder 3"/>
          <p:cNvSpPr>
            <a:spLocks noGrp="1"/>
          </p:cNvSpPr>
          <p:nvPr>
            <p:ph type="sldNum" sz="quarter" idx="11"/>
          </p:nvPr>
        </p:nvSpPr>
        <p:spPr/>
        <p:txBody>
          <a:bodyPr/>
          <a:lstStyle/>
          <a:p>
            <a:fld id="{FE25ADCC-7A27-429A-96AA-3E28FB495BB1}" type="slidenum">
              <a:rPr lang="en-US" altLang="en-US" smtClean="0"/>
              <a:pPr/>
              <a:t>4</a:t>
            </a:fld>
            <a:endParaRPr lang="en-US" alt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2929"/>
            <a:ext cx="8382000" cy="1049972"/>
          </a:xfrm>
        </p:spPr>
        <p:txBody>
          <a:bodyPr>
            <a:noAutofit/>
          </a:bodyPr>
          <a:lstStyle/>
          <a:p>
            <a:pPr defTabSz="914363" eaLnBrk="1" fontAlgn="auto" hangingPunct="1">
              <a:spcAft>
                <a:spcPts val="0"/>
              </a:spcAft>
              <a:defRPr/>
            </a:pPr>
            <a:r>
              <a:rPr sz="3800" dirty="0" smtClean="0">
                <a:ea typeface="+mn-ea"/>
              </a:rPr>
              <a:t>Activity 11</a:t>
            </a:r>
            <a:r>
              <a:rPr sz="3800" dirty="0" smtClean="0">
                <a:ea typeface="ＭＳ Ｐゴシック" charset="0"/>
              </a:rPr>
              <a:t>: </a:t>
            </a:r>
            <a:r>
              <a:rPr sz="3800" dirty="0">
                <a:ea typeface="ＭＳ Ｐゴシック" charset="0"/>
              </a:rPr>
              <a:t>Creating a </a:t>
            </a:r>
            <a:r>
              <a:rPr sz="3800" dirty="0" smtClean="0">
                <a:ea typeface="ＭＳ Ｐゴシック" charset="0"/>
              </a:rPr>
              <a:t>Collaborative Action </a:t>
            </a:r>
            <a:r>
              <a:rPr sz="3800" dirty="0">
                <a:ea typeface="ＭＳ Ｐゴシック" charset="0"/>
              </a:rPr>
              <a:t>Plan</a:t>
            </a:r>
            <a:endParaRPr sz="3800" dirty="0">
              <a:ea typeface="+mn-ea"/>
            </a:endParaRPr>
          </a:p>
        </p:txBody>
      </p:sp>
      <p:sp>
        <p:nvSpPr>
          <p:cNvPr id="113666"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5401B4A-53FA-4550-90DA-F7F71F5C25C9}" type="slidenum">
              <a:rPr lang="en-US" altLang="en-US" sz="1600">
                <a:solidFill>
                  <a:prstClr val="white"/>
                </a:solidFill>
                <a:latin typeface="Times New Roman" panose="02020603050405020304" pitchFamily="18" charset="0"/>
              </a:rPr>
              <a:pPr eaLnBrk="1" hangingPunct="1"/>
              <a:t>40</a:t>
            </a:fld>
            <a:endParaRPr lang="en-US" altLang="en-US" sz="1600" dirty="0">
              <a:solidFill>
                <a:prstClr val="white"/>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 </a:t>
            </a:r>
          </a:p>
        </p:txBody>
      </p:sp>
      <p:graphicFrame>
        <p:nvGraphicFramePr>
          <p:cNvPr id="8" name="Table 7"/>
          <p:cNvGraphicFramePr>
            <a:graphicFrameLocks noGrp="1"/>
          </p:cNvGraphicFramePr>
          <p:nvPr>
            <p:extLst>
              <p:ext uri="{D42A27DB-BD31-4B8C-83A1-F6EECF244321}">
                <p14:modId xmlns:p14="http://schemas.microsoft.com/office/powerpoint/2010/main" val="606053255"/>
              </p:ext>
            </p:extLst>
          </p:nvPr>
        </p:nvGraphicFramePr>
        <p:xfrm>
          <a:off x="557613" y="1247305"/>
          <a:ext cx="7524750" cy="3250092"/>
        </p:xfrm>
        <a:graphic>
          <a:graphicData uri="http://schemas.openxmlformats.org/drawingml/2006/table">
            <a:tbl>
              <a:tblPr firstRow="1" bandRow="1">
                <a:tableStyleId>{F5AB1C69-6EDB-4FF4-983F-18BD219EF322}</a:tableStyleId>
              </a:tblPr>
              <a:tblGrid>
                <a:gridCol w="7524750"/>
              </a:tblGrid>
              <a:tr h="481152">
                <a:tc>
                  <a:txBody>
                    <a:bodyPr/>
                    <a:lstStyle/>
                    <a:p>
                      <a:r>
                        <a:rPr lang="en-US" sz="2800" dirty="0" smtClean="0"/>
                        <a:t>Shared</a:t>
                      </a:r>
                      <a:r>
                        <a:rPr lang="en-US" sz="2800" baseline="0" dirty="0" smtClean="0"/>
                        <a:t> Vision</a:t>
                      </a:r>
                      <a:endParaRPr lang="en-US" sz="2800" dirty="0"/>
                    </a:p>
                  </a:txBody>
                  <a:tcPr marL="91439" marR="91439" marT="45712" marB="45712"/>
                </a:tc>
              </a:tr>
              <a:tr h="2731948">
                <a:tc>
                  <a:txBody>
                    <a:bodyPr/>
                    <a:lstStyle/>
                    <a:p>
                      <a:pPr marL="514350" marR="0" indent="-514350" algn="l" defTabSz="914363" rtl="0" eaLnBrk="1" fontAlgn="auto" latinLnBrk="0" hangingPunct="1">
                        <a:lnSpc>
                          <a:spcPct val="100000"/>
                        </a:lnSpc>
                        <a:spcBef>
                          <a:spcPts val="0"/>
                        </a:spcBef>
                        <a:spcAft>
                          <a:spcPts val="1200"/>
                        </a:spcAft>
                        <a:buClrTx/>
                        <a:buSzTx/>
                        <a:buFontTx/>
                        <a:buAutoNum type="arabicPeriod"/>
                        <a:tabLst/>
                        <a:defRPr/>
                      </a:pPr>
                      <a:r>
                        <a:rPr lang="en-US" sz="2600" baseline="0" dirty="0" smtClean="0"/>
                        <a:t>Use the </a:t>
                      </a:r>
                      <a:r>
                        <a:rPr lang="en-US" sz="2600" i="1" baseline="0" dirty="0" smtClean="0"/>
                        <a:t>Shared Vision Organizer on </a:t>
                      </a:r>
                      <a:r>
                        <a:rPr lang="en-US" sz="2600" i="0" baseline="0" dirty="0" smtClean="0"/>
                        <a:t>page 36 to begin team discussions for creating a collaborative team action plan in your schools.</a:t>
                      </a:r>
                    </a:p>
                    <a:p>
                      <a:pPr marL="514350" marR="0" indent="-514350" algn="l" defTabSz="914363" rtl="0" eaLnBrk="1" fontAlgn="auto" latinLnBrk="0" hangingPunct="1">
                        <a:lnSpc>
                          <a:spcPct val="100000"/>
                        </a:lnSpc>
                        <a:spcBef>
                          <a:spcPts val="0"/>
                        </a:spcBef>
                        <a:spcAft>
                          <a:spcPts val="0"/>
                        </a:spcAft>
                        <a:buClrTx/>
                        <a:buSzTx/>
                        <a:buFontTx/>
                        <a:buAutoNum type="arabicPeriod"/>
                        <a:tabLst/>
                        <a:defRPr/>
                      </a:pPr>
                      <a:r>
                        <a:rPr lang="en-US" sz="2600" i="0" baseline="0" dirty="0" smtClean="0"/>
                        <a:t>For each component of the process, outline what your team will need in order to lead to success.</a:t>
                      </a:r>
                    </a:p>
                    <a:p>
                      <a:pPr marL="0" marR="0" indent="0" algn="l" defTabSz="914363" rtl="0" eaLnBrk="1" fontAlgn="auto" latinLnBrk="0" hangingPunct="1">
                        <a:lnSpc>
                          <a:spcPct val="100000"/>
                        </a:lnSpc>
                        <a:spcBef>
                          <a:spcPts val="0"/>
                        </a:spcBef>
                        <a:spcAft>
                          <a:spcPts val="0"/>
                        </a:spcAft>
                        <a:buClrTx/>
                        <a:buSzTx/>
                        <a:buFontTx/>
                        <a:buNone/>
                        <a:tabLst/>
                        <a:defRPr/>
                      </a:pPr>
                      <a:endParaRPr lang="en-US" sz="2600" baseline="0" dirty="0" smtClean="0"/>
                    </a:p>
                  </a:txBody>
                  <a:tcPr marL="91439" marR="91439" marT="45712" marB="45712"/>
                </a:tc>
              </a:tr>
            </a:tbl>
          </a:graphicData>
        </a:graphic>
      </p:graphicFrame>
      <p:pic>
        <p:nvPicPr>
          <p:cNvPr id="6"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3537" y="4140448"/>
            <a:ext cx="947738"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6824660" y="4140448"/>
            <a:ext cx="72549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solidFill>
                  <a:prstClr val="black"/>
                </a:solidFill>
              </a:rPr>
              <a:t>Pages</a:t>
            </a:r>
          </a:p>
          <a:p>
            <a:pPr eaLnBrk="1" hangingPunct="1"/>
            <a:r>
              <a:rPr lang="en-US" altLang="en-US" sz="1800" dirty="0" smtClean="0">
                <a:solidFill>
                  <a:prstClr val="black"/>
                </a:solidFill>
              </a:rPr>
              <a:t>35-36 </a:t>
            </a:r>
            <a:endParaRPr lang="en-US" altLang="en-US" sz="1800" dirty="0">
              <a:solidFill>
                <a:prstClr val="black"/>
              </a:solidFill>
            </a:endParaRPr>
          </a:p>
        </p:txBody>
      </p:sp>
    </p:spTree>
    <p:extLst>
      <p:ext uri="{BB962C8B-B14F-4D97-AF65-F5344CB8AC3E}">
        <p14:creationId xmlns:p14="http://schemas.microsoft.com/office/powerpoint/2010/main" val="268399053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1" descr="Screen Shot 2015-02-09 at 10.28.12 PM.png"/>
          <p:cNvPicPr>
            <a:picLocks noChangeAspect="1"/>
          </p:cNvPicPr>
          <p:nvPr/>
        </p:nvPicPr>
        <p:blipFill rotWithShape="1">
          <a:blip r:embed="rId3">
            <a:extLst>
              <a:ext uri="{28A0092B-C50C-407E-A947-70E740481C1C}">
                <a14:useLocalDpi xmlns:a14="http://schemas.microsoft.com/office/drawing/2010/main" val="0"/>
              </a:ext>
            </a:extLst>
          </a:blip>
          <a:srcRect r="737" b="4633"/>
          <a:stretch/>
        </p:blipFill>
        <p:spPr bwMode="auto">
          <a:xfrm>
            <a:off x="288925" y="807720"/>
            <a:ext cx="8269859" cy="7528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618" name="TextBox 10"/>
          <p:cNvSpPr txBox="1">
            <a:spLocks noChangeArrowheads="1"/>
          </p:cNvSpPr>
          <p:nvPr/>
        </p:nvSpPr>
        <p:spPr bwMode="auto">
          <a:xfrm>
            <a:off x="558800" y="203200"/>
            <a:ext cx="79629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b="1" dirty="0" smtClean="0">
                <a:solidFill>
                  <a:prstClr val="black"/>
                </a:solidFill>
              </a:rPr>
              <a:t>Shared Vision Organizer</a:t>
            </a:r>
          </a:p>
        </p:txBody>
      </p:sp>
      <p:graphicFrame>
        <p:nvGraphicFramePr>
          <p:cNvPr id="12" name="Table 11"/>
          <p:cNvGraphicFramePr>
            <a:graphicFrameLocks noGrp="1"/>
          </p:cNvGraphicFramePr>
          <p:nvPr/>
        </p:nvGraphicFramePr>
        <p:xfrm>
          <a:off x="317500" y="2514600"/>
          <a:ext cx="8242302" cy="3208340"/>
        </p:xfrm>
        <a:graphic>
          <a:graphicData uri="http://schemas.openxmlformats.org/drawingml/2006/table">
            <a:tbl>
              <a:tblPr firstRow="1" bandRow="1">
                <a:tableStyleId>{C083E6E3-FA7D-4D7B-A595-EF9225AFEA82}</a:tableStyleId>
              </a:tblPr>
              <a:tblGrid>
                <a:gridCol w="1373717"/>
                <a:gridCol w="1373717"/>
                <a:gridCol w="1373717"/>
                <a:gridCol w="1373717"/>
                <a:gridCol w="1373717"/>
                <a:gridCol w="1373717"/>
              </a:tblGrid>
              <a:tr h="743108">
                <a:tc>
                  <a:txBody>
                    <a:bodyPr/>
                    <a:lstStyle/>
                    <a:p>
                      <a:endParaRPr lang="en-US" sz="1800" dirty="0"/>
                    </a:p>
                  </a:txBody>
                  <a:tcPr marT="45725" marB="45725"/>
                </a:tc>
                <a:tc>
                  <a:txBody>
                    <a:bodyPr/>
                    <a:lstStyle/>
                    <a:p>
                      <a:r>
                        <a:rPr lang="en-US" sz="1800" dirty="0" smtClean="0"/>
                        <a:t>Who</a:t>
                      </a:r>
                      <a:endParaRPr lang="en-US" sz="1800" dirty="0"/>
                    </a:p>
                  </a:txBody>
                  <a:tcPr marT="45725" marB="45725"/>
                </a:tc>
                <a:tc>
                  <a:txBody>
                    <a:bodyPr/>
                    <a:lstStyle/>
                    <a:p>
                      <a:r>
                        <a:rPr lang="en-US" sz="1800" dirty="0" smtClean="0"/>
                        <a:t>What </a:t>
                      </a:r>
                      <a:endParaRPr lang="en-US" sz="1800" dirty="0"/>
                    </a:p>
                  </a:txBody>
                  <a:tcPr marT="45725" marB="45725"/>
                </a:tc>
                <a:tc>
                  <a:txBody>
                    <a:bodyPr/>
                    <a:lstStyle/>
                    <a:p>
                      <a:r>
                        <a:rPr lang="en-US" sz="1800" dirty="0" smtClean="0"/>
                        <a:t>Where</a:t>
                      </a:r>
                      <a:endParaRPr lang="en-US" sz="1800" dirty="0"/>
                    </a:p>
                  </a:txBody>
                  <a:tcPr marT="45725" marB="45725"/>
                </a:tc>
                <a:tc>
                  <a:txBody>
                    <a:bodyPr/>
                    <a:lstStyle/>
                    <a:p>
                      <a:r>
                        <a:rPr lang="en-US" sz="1800" dirty="0" smtClean="0"/>
                        <a:t>When </a:t>
                      </a:r>
                      <a:endParaRPr lang="en-US" sz="1800" dirty="0"/>
                    </a:p>
                  </a:txBody>
                  <a:tcPr marT="45725" marB="45725"/>
                </a:tc>
                <a:tc>
                  <a:txBody>
                    <a:bodyPr/>
                    <a:lstStyle/>
                    <a:p>
                      <a:r>
                        <a:rPr lang="en-US" sz="1800" dirty="0" smtClean="0"/>
                        <a:t>Why</a:t>
                      </a:r>
                      <a:r>
                        <a:rPr lang="en-US" sz="1800" baseline="0" dirty="0" smtClean="0"/>
                        <a:t> and </a:t>
                      </a:r>
                      <a:r>
                        <a:rPr lang="en-US" sz="1800" dirty="0" smtClean="0"/>
                        <a:t>How</a:t>
                      </a:r>
                      <a:endParaRPr lang="en-US" sz="1800" dirty="0"/>
                    </a:p>
                  </a:txBody>
                  <a:tcPr marT="45725" marB="45725"/>
                </a:tc>
              </a:tr>
              <a:tr h="430531">
                <a:tc>
                  <a:txBody>
                    <a:bodyPr/>
                    <a:lstStyle/>
                    <a:p>
                      <a:r>
                        <a:rPr lang="en-US" sz="1800" dirty="0" smtClean="0"/>
                        <a:t>Vision</a:t>
                      </a:r>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r>
              <a:tr h="430531">
                <a:tc>
                  <a:txBody>
                    <a:bodyPr/>
                    <a:lstStyle/>
                    <a:p>
                      <a:r>
                        <a:rPr lang="en-US" sz="1800" dirty="0" smtClean="0"/>
                        <a:t>Skills</a:t>
                      </a:r>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r>
              <a:tr h="430531">
                <a:tc>
                  <a:txBody>
                    <a:bodyPr/>
                    <a:lstStyle/>
                    <a:p>
                      <a:r>
                        <a:rPr lang="en-US" sz="1800" dirty="0" smtClean="0"/>
                        <a:t>Incentives</a:t>
                      </a:r>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r>
              <a:tr h="430531">
                <a:tc>
                  <a:txBody>
                    <a:bodyPr/>
                    <a:lstStyle/>
                    <a:p>
                      <a:r>
                        <a:rPr lang="en-US" sz="1800" dirty="0" smtClean="0"/>
                        <a:t>Resources</a:t>
                      </a:r>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r>
              <a:tr h="743108">
                <a:tc>
                  <a:txBody>
                    <a:bodyPr/>
                    <a:lstStyle/>
                    <a:p>
                      <a:r>
                        <a:rPr lang="en-US" sz="1800" dirty="0" smtClean="0"/>
                        <a:t>Action Plan</a:t>
                      </a:r>
                    </a:p>
                    <a:p>
                      <a:r>
                        <a:rPr lang="en-US" sz="1800" dirty="0" smtClean="0"/>
                        <a:t>Steps</a:t>
                      </a:r>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tr>
            </a:tbl>
          </a:graphicData>
        </a:graphic>
      </p:graphicFrame>
      <p:sp>
        <p:nvSpPr>
          <p:cNvPr id="111659" name="TextBox 12"/>
          <p:cNvSpPr txBox="1">
            <a:spLocks noChangeArrowheads="1"/>
          </p:cNvSpPr>
          <p:nvPr/>
        </p:nvSpPr>
        <p:spPr bwMode="auto">
          <a:xfrm>
            <a:off x="288925" y="1617789"/>
            <a:ext cx="83312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solidFill>
                  <a:prstClr val="black"/>
                </a:solidFill>
              </a:rPr>
              <a:t>Fill in the chart below to map your ideas to create positive change and increased </a:t>
            </a:r>
          </a:p>
          <a:p>
            <a:pPr eaLnBrk="1" hangingPunct="1"/>
            <a:r>
              <a:rPr lang="en-US" altLang="en-US" sz="1800" dirty="0" smtClean="0">
                <a:solidFill>
                  <a:prstClr val="black"/>
                </a:solidFill>
              </a:rPr>
              <a:t>student achievement</a:t>
            </a:r>
            <a:r>
              <a:rPr lang="en-US" altLang="en-US" sz="1800" i="1" dirty="0" smtClean="0">
                <a:solidFill>
                  <a:prstClr val="black"/>
                </a:solidFill>
              </a:rPr>
              <a:t>.</a:t>
            </a:r>
          </a:p>
        </p:txBody>
      </p:sp>
      <p:sp>
        <p:nvSpPr>
          <p:cNvPr id="2" name="Footer Placeholder 1"/>
          <p:cNvSpPr>
            <a:spLocks noGrp="1"/>
          </p:cNvSpPr>
          <p:nvPr>
            <p:ph type="ftr" sz="quarter" idx="10"/>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6AECBAE2-1572-4706-B1C5-1CD6CC9433DC}" type="slidenum">
              <a:rPr lang="en-US" altLang="en-US" smtClean="0">
                <a:solidFill>
                  <a:prstClr val="white"/>
                </a:solidFill>
              </a:rPr>
              <a:pPr/>
              <a:t>41</a:t>
            </a:fld>
            <a:endParaRPr lang="en-US" altLang="en-US" dirty="0">
              <a:solidFill>
                <a:prstClr val="white"/>
              </a:solidFill>
            </a:endParaRPr>
          </a:p>
        </p:txBody>
      </p:sp>
    </p:spTree>
    <p:extLst>
      <p:ext uri="{BB962C8B-B14F-4D97-AF65-F5344CB8AC3E}">
        <p14:creationId xmlns:p14="http://schemas.microsoft.com/office/powerpoint/2010/main" val="6237571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Content Placeholder 1"/>
          <p:cNvSpPr>
            <a:spLocks noGrp="1"/>
          </p:cNvSpPr>
          <p:nvPr>
            <p:ph idx="1"/>
          </p:nvPr>
        </p:nvSpPr>
        <p:spPr>
          <a:xfrm>
            <a:off x="384175" y="1417639"/>
            <a:ext cx="8153400" cy="3445670"/>
          </a:xfrm>
        </p:spPr>
        <p:txBody>
          <a:bodyPr/>
          <a:lstStyle/>
          <a:p>
            <a:r>
              <a:rPr lang="en-US" altLang="en-US" dirty="0" smtClean="0"/>
              <a:t>On page 37 of your Participant </a:t>
            </a:r>
            <a:r>
              <a:rPr lang="en-US" altLang="en-US" dirty="0"/>
              <a:t>G</a:t>
            </a:r>
            <a:r>
              <a:rPr lang="en-US" altLang="en-US" dirty="0" smtClean="0"/>
              <a:t>uide, jot down your reflections for turning today’s ideas into actions within the near and far future.</a:t>
            </a:r>
          </a:p>
          <a:p>
            <a:pPr>
              <a:spcBef>
                <a:spcPts val="1200"/>
              </a:spcBef>
            </a:pPr>
            <a:r>
              <a:rPr lang="en-US" altLang="en-US" dirty="0" smtClean="0"/>
              <a:t>What aspect of today’s learning can you bring back to your classroom or school tomorrow, three months from now, and one year from now?</a:t>
            </a:r>
          </a:p>
          <a:p>
            <a:endParaRPr lang="en-US" altLang="en-US" dirty="0" smtClean="0"/>
          </a:p>
          <a:p>
            <a:pPr>
              <a:buFontTx/>
              <a:buNone/>
            </a:pPr>
            <a:endParaRPr lang="en-US" altLang="en-US" dirty="0" smtClean="0"/>
          </a:p>
          <a:p>
            <a:pPr>
              <a:buFontTx/>
              <a:buNone/>
            </a:pPr>
            <a:endParaRPr lang="en-US" altLang="en-US" dirty="0" smtClean="0"/>
          </a:p>
        </p:txBody>
      </p:sp>
      <p:sp>
        <p:nvSpPr>
          <p:cNvPr id="3" name="Title 2"/>
          <p:cNvSpPr>
            <a:spLocks noGrp="1"/>
          </p:cNvSpPr>
          <p:nvPr>
            <p:ph type="title"/>
          </p:nvPr>
        </p:nvSpPr>
        <p:spPr/>
        <p:txBody>
          <a:bodyPr/>
          <a:lstStyle/>
          <a:p>
            <a:pPr>
              <a:defRPr/>
            </a:pPr>
            <a:r>
              <a:rPr dirty="0" smtClean="0">
                <a:ea typeface="ＭＳ Ｐゴシック" charset="0"/>
              </a:rPr>
              <a:t>Reflections and Next Steps</a:t>
            </a:r>
            <a:endParaRPr dirty="0">
              <a:ea typeface="ＭＳ Ｐゴシック" charset="0"/>
            </a:endParaRPr>
          </a:p>
        </p:txBody>
      </p:sp>
      <p:sp>
        <p:nvSpPr>
          <p:cNvPr id="4" name="Footer Placeholder 3"/>
          <p:cNvSpPr>
            <a:spLocks noGrp="1"/>
          </p:cNvSpPr>
          <p:nvPr>
            <p:ph type="ftr" sz="quarter" idx="10"/>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482E7B1-1E33-4D2F-BEEA-4432E0D303C6}" type="slidenum">
              <a:rPr lang="en-US" altLang="en-US" sz="1600">
                <a:solidFill>
                  <a:prstClr val="white"/>
                </a:solidFill>
                <a:latin typeface="Times New Roman" panose="02020603050405020304" pitchFamily="18" charset="0"/>
              </a:rPr>
              <a:pPr eaLnBrk="1" hangingPunct="1"/>
              <a:t>42</a:t>
            </a:fld>
            <a:endParaRPr lang="en-US" altLang="en-US" sz="1600" dirty="0">
              <a:solidFill>
                <a:prstClr val="white"/>
              </a:solidFill>
              <a:latin typeface="Times New Roman" panose="02020603050405020304" pitchFamily="18" charset="0"/>
            </a:endParaRPr>
          </a:p>
        </p:txBody>
      </p:sp>
      <p:pic>
        <p:nvPicPr>
          <p:cNvPr id="6"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8737" y="4863309"/>
            <a:ext cx="947738"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6228737" y="4863309"/>
            <a:ext cx="10699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solidFill>
                  <a:prstClr val="black"/>
                </a:solidFill>
              </a:rPr>
              <a:t>Page 37 </a:t>
            </a:r>
            <a:endParaRPr lang="en-US" altLang="en-US" sz="1800" dirty="0">
              <a:solidFill>
                <a:prstClr val="black"/>
              </a:solidFill>
            </a:endParaRPr>
          </a:p>
        </p:txBody>
      </p:sp>
    </p:spTree>
    <p:extLst>
      <p:ext uri="{BB962C8B-B14F-4D97-AF65-F5344CB8AC3E}">
        <p14:creationId xmlns:p14="http://schemas.microsoft.com/office/powerpoint/2010/main" val="118110466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6AECBAE2-1572-4706-B1C5-1CD6CC9433DC}" type="slidenum">
              <a:rPr lang="en-US" altLang="en-US" smtClean="0">
                <a:solidFill>
                  <a:prstClr val="white"/>
                </a:solidFill>
              </a:rPr>
              <a:pPr/>
              <a:t>43</a:t>
            </a:fld>
            <a:endParaRPr lang="en-US" altLang="en-US" dirty="0">
              <a:solidFill>
                <a:prstClr val="white"/>
              </a:solidFill>
            </a:endParaRPr>
          </a:p>
        </p:txBody>
      </p:sp>
      <p:sp>
        <p:nvSpPr>
          <p:cNvPr id="4" name="Title 1"/>
          <p:cNvSpPr txBox="1">
            <a:spLocks/>
          </p:cNvSpPr>
          <p:nvPr/>
        </p:nvSpPr>
        <p:spPr>
          <a:xfrm>
            <a:off x="381000" y="242929"/>
            <a:ext cx="8382000" cy="1049972"/>
          </a:xfrm>
          <a:prstGeom prst="rect">
            <a:avLst/>
          </a:prstGeom>
        </p:spPr>
        <p:txBody>
          <a:bodyPr>
            <a:noAutofit/>
          </a:bodyPr>
          <a:lst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defTabSz="914363" eaLnBrk="1" fontAlgn="auto" hangingPunct="1">
              <a:spcAft>
                <a:spcPts val="0"/>
              </a:spcAft>
              <a:defRPr/>
            </a:pPr>
            <a:r>
              <a:rPr lang="en-US" sz="3800" dirty="0" smtClean="0">
                <a:ea typeface="+mn-ea"/>
              </a:rPr>
              <a:t>Additional Resources</a:t>
            </a:r>
          </a:p>
          <a:p>
            <a:pPr defTabSz="914363" eaLnBrk="1" fontAlgn="auto" hangingPunct="1">
              <a:spcAft>
                <a:spcPts val="0"/>
              </a:spcAft>
              <a:defRPr/>
            </a:pPr>
            <a:endParaRPr lang="en-US" sz="3800" dirty="0">
              <a:ea typeface="+mn-ea"/>
            </a:endParaRPr>
          </a:p>
        </p:txBody>
      </p:sp>
      <p:sp>
        <p:nvSpPr>
          <p:cNvPr id="5" name="TextBox 4"/>
          <p:cNvSpPr txBox="1"/>
          <p:nvPr/>
        </p:nvSpPr>
        <p:spPr>
          <a:xfrm>
            <a:off x="371430" y="4168486"/>
            <a:ext cx="8210677" cy="1754326"/>
          </a:xfrm>
          <a:prstGeom prst="rect">
            <a:avLst/>
          </a:prstGeom>
          <a:noFill/>
        </p:spPr>
        <p:txBody>
          <a:bodyPr wrap="square" rtlCol="0">
            <a:spAutoFit/>
          </a:bodyPr>
          <a:lstStyle/>
          <a:p>
            <a:r>
              <a:rPr lang="en-US" dirty="0"/>
              <a:t>Maryland Learning </a:t>
            </a:r>
            <a:r>
              <a:rPr lang="en-US" dirty="0" smtClean="0"/>
              <a:t>Links</a:t>
            </a:r>
          </a:p>
          <a:p>
            <a:r>
              <a:rPr lang="en-US" dirty="0" smtClean="0">
                <a:hlinkClick r:id="rId3"/>
              </a:rPr>
              <a:t>http</a:t>
            </a:r>
            <a:r>
              <a:rPr lang="en-US" dirty="0">
                <a:hlinkClick r:id="rId3"/>
              </a:rPr>
              <a:t>://marylandlearninglinks.org/</a:t>
            </a:r>
            <a:r>
              <a:rPr lang="en-US" dirty="0" smtClean="0">
                <a:hlinkClick r:id="rId3"/>
              </a:rPr>
              <a:t>1021</a:t>
            </a:r>
            <a:endParaRPr lang="en-US" dirty="0" smtClean="0"/>
          </a:p>
          <a:p>
            <a:endParaRPr lang="en-US" dirty="0"/>
          </a:p>
          <a:p>
            <a:endParaRPr lang="en-US" dirty="0" smtClean="0"/>
          </a:p>
          <a:p>
            <a:r>
              <a:rPr lang="en-US" dirty="0" smtClean="0"/>
              <a:t>Maryland State Education Department</a:t>
            </a:r>
          </a:p>
          <a:p>
            <a:r>
              <a:rPr lang="en-US" dirty="0" smtClean="0">
                <a:hlinkClick r:id="rId3"/>
              </a:rPr>
              <a:t>UDLinks app</a:t>
            </a:r>
            <a:endParaRPr lang="en-US" dirty="0"/>
          </a:p>
        </p:txBody>
      </p:sp>
      <p:pic>
        <p:nvPicPr>
          <p:cNvPr id="6" name="Picture 5" descr="Screen Shot 2015-03-09 at 2.37.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4257" y="4115322"/>
            <a:ext cx="2006014" cy="1805412"/>
          </a:xfrm>
          <a:prstGeom prst="rect">
            <a:avLst/>
          </a:prstGeom>
        </p:spPr>
      </p:pic>
      <p:sp>
        <p:nvSpPr>
          <p:cNvPr id="7" name="TextBox 6"/>
          <p:cNvSpPr txBox="1"/>
          <p:nvPr/>
        </p:nvSpPr>
        <p:spPr>
          <a:xfrm>
            <a:off x="371430" y="947211"/>
            <a:ext cx="7068880" cy="2862322"/>
          </a:xfrm>
          <a:prstGeom prst="rect">
            <a:avLst/>
          </a:prstGeom>
          <a:noFill/>
        </p:spPr>
        <p:txBody>
          <a:bodyPr wrap="square" rtlCol="0">
            <a:spAutoFit/>
          </a:bodyPr>
          <a:lstStyle/>
          <a:p>
            <a:r>
              <a:rPr lang="en-US" dirty="0" smtClean="0"/>
              <a:t>Center for Applied Specialized Technology</a:t>
            </a:r>
            <a:endParaRPr lang="en-US" dirty="0">
              <a:hlinkClick r:id="rId5"/>
            </a:endParaRPr>
          </a:p>
          <a:p>
            <a:r>
              <a:rPr lang="en-US" dirty="0" smtClean="0">
                <a:hlinkClick r:id="rId6"/>
              </a:rPr>
              <a:t>www.cast.org</a:t>
            </a:r>
            <a:endParaRPr lang="en-US" dirty="0" smtClean="0"/>
          </a:p>
          <a:p>
            <a:endParaRPr lang="en-US" dirty="0"/>
          </a:p>
          <a:p>
            <a:endParaRPr lang="en-US" dirty="0"/>
          </a:p>
          <a:p>
            <a:r>
              <a:rPr lang="en-US" dirty="0" smtClean="0"/>
              <a:t>National Center for Universal Design for Learning</a:t>
            </a:r>
          </a:p>
          <a:p>
            <a:r>
              <a:rPr lang="en-US" dirty="0" smtClean="0">
                <a:hlinkClick r:id="rId7"/>
              </a:rPr>
              <a:t>www.udlcenter.org</a:t>
            </a:r>
            <a:endParaRPr lang="en-US" dirty="0" smtClean="0"/>
          </a:p>
          <a:p>
            <a:endParaRPr lang="en-US" dirty="0"/>
          </a:p>
          <a:p>
            <a:endParaRPr lang="en-US" dirty="0" smtClean="0"/>
          </a:p>
          <a:p>
            <a:r>
              <a:rPr lang="en-US" dirty="0" smtClean="0"/>
              <a:t>Connecticut Core Standards</a:t>
            </a:r>
          </a:p>
          <a:p>
            <a:r>
              <a:rPr lang="en-US" dirty="0">
                <a:cs typeface="ＭＳ Ｐゴシック" charset="0"/>
                <a:hlinkClick r:id="rId8"/>
              </a:rPr>
              <a:t>http://ctcorestandards.org/?</a:t>
            </a:r>
            <a:r>
              <a:rPr lang="en-US" dirty="0" smtClean="0">
                <a:cs typeface="ＭＳ Ｐゴシック" charset="0"/>
                <a:hlinkClick r:id="rId8"/>
              </a:rPr>
              <a:t>page_id=7773</a:t>
            </a:r>
            <a:r>
              <a:rPr lang="en-US" dirty="0" smtClean="0">
                <a:cs typeface="ＭＳ Ｐゴシック" charset="0"/>
              </a:rPr>
              <a:t> </a:t>
            </a:r>
            <a:endParaRPr lang="en-US" dirty="0"/>
          </a:p>
        </p:txBody>
      </p:sp>
      <p:pic>
        <p:nvPicPr>
          <p:cNvPr id="8" name="Picture 7" descr="Screen Shot 2015-03-09 at 2.44.10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4094" y="422254"/>
            <a:ext cx="1428021" cy="627985"/>
          </a:xfrm>
          <a:prstGeom prst="rect">
            <a:avLst/>
          </a:prstGeom>
        </p:spPr>
      </p:pic>
      <p:pic>
        <p:nvPicPr>
          <p:cNvPr id="10" name="Picture 9" descr="Screen Shot 2015-03-09 at 2.43.58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36844" y="1052317"/>
            <a:ext cx="3042545" cy="560799"/>
          </a:xfrm>
          <a:prstGeom prst="rect">
            <a:avLst/>
          </a:prstGeom>
        </p:spPr>
      </p:pic>
      <p:pic>
        <p:nvPicPr>
          <p:cNvPr id="11" name="Picture 10" descr="Screen Shot 2015-03-09 at 2.43.25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19927" y="1960317"/>
            <a:ext cx="2959076" cy="743147"/>
          </a:xfrm>
          <a:prstGeom prst="rect">
            <a:avLst/>
          </a:prstGeom>
        </p:spPr>
      </p:pic>
      <p:pic>
        <p:nvPicPr>
          <p:cNvPr id="9" name="Picture 8"/>
          <p:cNvPicPr>
            <a:picLocks noChangeAspect="1"/>
          </p:cNvPicPr>
          <p:nvPr/>
        </p:nvPicPr>
        <p:blipFill>
          <a:blip r:embed="rId12"/>
          <a:stretch>
            <a:fillRect/>
          </a:stretch>
        </p:blipFill>
        <p:spPr>
          <a:xfrm>
            <a:off x="5368977" y="3000667"/>
            <a:ext cx="3219450" cy="847725"/>
          </a:xfrm>
          <a:prstGeom prst="rect">
            <a:avLst/>
          </a:prstGeom>
        </p:spPr>
      </p:pic>
    </p:spTree>
    <p:extLst>
      <p:ext uri="{BB962C8B-B14F-4D97-AF65-F5344CB8AC3E}">
        <p14:creationId xmlns:p14="http://schemas.microsoft.com/office/powerpoint/2010/main" val="417741916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Content Placeholder 1"/>
          <p:cNvSpPr>
            <a:spLocks noGrp="1"/>
          </p:cNvSpPr>
          <p:nvPr>
            <p:ph idx="1"/>
          </p:nvPr>
        </p:nvSpPr>
        <p:spPr>
          <a:xfrm>
            <a:off x="384175" y="1417638"/>
            <a:ext cx="8153400" cy="3837974"/>
          </a:xfrm>
        </p:spPr>
        <p:txBody>
          <a:bodyPr/>
          <a:lstStyle/>
          <a:p>
            <a:pPr marL="0" indent="0" eaLnBrk="1" hangingPunct="1">
              <a:spcBef>
                <a:spcPts val="1800"/>
              </a:spcBef>
              <a:spcAft>
                <a:spcPts val="1200"/>
              </a:spcAft>
              <a:buFontTx/>
              <a:buNone/>
            </a:pPr>
            <a:r>
              <a:rPr lang="en-US" altLang="en-US" dirty="0" smtClean="0"/>
              <a:t>Thank you for attending Module 3’</a:t>
            </a:r>
            <a:r>
              <a:rPr lang="en-US" altLang="ja-JP" dirty="0" smtClean="0"/>
              <a:t>s session, </a:t>
            </a:r>
            <a:r>
              <a:rPr lang="en-US" altLang="ja-JP" i="1" dirty="0" smtClean="0">
                <a:solidFill>
                  <a:schemeClr val="accent1"/>
                </a:solidFill>
              </a:rPr>
              <a:t>Designing Curriculum with Intention and Rigor</a:t>
            </a:r>
            <a:r>
              <a:rPr lang="en-US" altLang="ja-JP" dirty="0" smtClean="0"/>
              <a:t>.</a:t>
            </a:r>
          </a:p>
          <a:p>
            <a:pPr marL="0" indent="0" eaLnBrk="1" hangingPunct="1">
              <a:spcBef>
                <a:spcPts val="1800"/>
              </a:spcBef>
              <a:spcAft>
                <a:spcPts val="1200"/>
              </a:spcAft>
              <a:buFontTx/>
              <a:buNone/>
            </a:pPr>
            <a:r>
              <a:rPr lang="en-US" altLang="en-US" dirty="0" smtClean="0"/>
              <a:t>Your feedback is very important to us! Please fill out a short survey about this afternoon’s session. </a:t>
            </a:r>
          </a:p>
          <a:p>
            <a:pPr marL="0" indent="0" eaLnBrk="1" hangingPunct="1">
              <a:buNone/>
            </a:pPr>
            <a:r>
              <a:rPr lang="en-US" altLang="en-US" dirty="0" smtClean="0"/>
              <a:t>The survey is located here: </a:t>
            </a:r>
            <a:r>
              <a:rPr lang="en-US" u="sng" dirty="0">
                <a:hlinkClick r:id="rId3"/>
              </a:rPr>
              <a:t>http://surveys.pcgus.com/s3/CT-Module-3-SwD</a:t>
            </a:r>
            <a:endParaRPr lang="en-US" dirty="0"/>
          </a:p>
          <a:p>
            <a:pPr marL="0" indent="0" eaLnBrk="1" hangingPunct="1">
              <a:buFontTx/>
              <a:buNone/>
            </a:pPr>
            <a:endParaRPr lang="en-US" altLang="en-US" dirty="0" smtClean="0"/>
          </a:p>
        </p:txBody>
      </p:sp>
      <p:sp>
        <p:nvSpPr>
          <p:cNvPr id="3" name="Title 2"/>
          <p:cNvSpPr>
            <a:spLocks noGrp="1"/>
          </p:cNvSpPr>
          <p:nvPr>
            <p:ph type="title"/>
          </p:nvPr>
        </p:nvSpPr>
        <p:spPr/>
        <p:txBody>
          <a:bodyPr/>
          <a:lstStyle/>
          <a:p>
            <a:pPr defTabSz="914363" eaLnBrk="1" fontAlgn="auto" hangingPunct="1">
              <a:spcAft>
                <a:spcPts val="0"/>
              </a:spcAft>
              <a:defRPr/>
            </a:pPr>
            <a:r>
              <a:rPr dirty="0" smtClean="0">
                <a:ea typeface="+mn-ea"/>
              </a:rPr>
              <a:t>Session Evaluation</a:t>
            </a:r>
            <a:endParaRPr dirty="0">
              <a:ea typeface="+mn-ea"/>
            </a:endParaRPr>
          </a:p>
        </p:txBody>
      </p:sp>
      <p:sp>
        <p:nvSpPr>
          <p:cNvPr id="4" name="Footer Placeholder 3"/>
          <p:cNvSpPr>
            <a:spLocks noGrp="1"/>
          </p:cNvSpPr>
          <p:nvPr>
            <p:ph type="ftr" sz="quarter" idx="10"/>
          </p:nvPr>
        </p:nvSpPr>
        <p:spPr/>
        <p:txBody>
          <a:bodyPr/>
          <a:lstStyle/>
          <a:p>
            <a:pPr>
              <a:defRPr/>
            </a:pPr>
            <a:r>
              <a:rPr lang="en-US" dirty="0"/>
              <a:t> </a:t>
            </a:r>
          </a:p>
        </p:txBody>
      </p:sp>
      <p:sp>
        <p:nvSpPr>
          <p:cNvPr id="114692" name="Slide Number Placehold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CDB7FD3-A559-4896-957F-C7D3B6CFD5ED}" type="slidenum">
              <a:rPr lang="en-US" altLang="en-US" sz="1600">
                <a:solidFill>
                  <a:schemeClr val="bg1"/>
                </a:solidFill>
                <a:latin typeface="Times New Roman" panose="02020603050405020304" pitchFamily="18" charset="0"/>
              </a:rPr>
              <a:pPr eaLnBrk="1" hangingPunct="1"/>
              <a:t>44</a:t>
            </a:fld>
            <a:endParaRPr lang="en-US" altLang="en-US" sz="1600" dirty="0">
              <a:solidFill>
                <a:schemeClr val="bg1"/>
              </a:solidFill>
              <a:latin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0F7889A-E160-4E26-922F-1962F78271CD}" type="slidenum">
              <a:rPr lang="en-US" altLang="en-US" sz="1600">
                <a:solidFill>
                  <a:schemeClr val="bg1"/>
                </a:solidFill>
                <a:latin typeface="Times New Roman" panose="02020603050405020304" pitchFamily="18" charset="0"/>
              </a:rPr>
              <a:pPr eaLnBrk="1" hangingPunct="1"/>
              <a:t>45</a:t>
            </a:fld>
            <a:endParaRPr lang="en-US" altLang="en-US" sz="1600" dirty="0">
              <a:solidFill>
                <a:schemeClr val="bg1"/>
              </a:solidFill>
              <a:latin typeface="Times New Roman" panose="02020603050405020304" pitchFamily="18" charset="0"/>
            </a:endParaRPr>
          </a:p>
        </p:txBody>
      </p:sp>
      <p:sp>
        <p:nvSpPr>
          <p:cNvPr id="2" name="Title 1"/>
          <p:cNvSpPr>
            <a:spLocks noGrp="1"/>
          </p:cNvSpPr>
          <p:nvPr>
            <p:ph type="title"/>
          </p:nvPr>
        </p:nvSpPr>
        <p:spPr>
          <a:xfrm>
            <a:off x="628650" y="938213"/>
            <a:ext cx="7886700" cy="1325562"/>
          </a:xfrm>
        </p:spPr>
        <p:txBody>
          <a:bodyPr numCol="1" anchorCtr="0" compatLnSpc="1">
            <a:prstTxWarp prst="textNoShape">
              <a:avLst/>
            </a:prstTxWarp>
          </a:bodyPr>
          <a:lstStyle/>
          <a:p>
            <a:pPr eaLnBrk="1" hangingPunct="1"/>
            <a:r>
              <a:rPr altLang="en-US" dirty="0" smtClean="0">
                <a:ln>
                  <a:noFill/>
                </a:ln>
                <a:effectLst>
                  <a:outerShdw blurRad="38100" dist="38100" dir="2700000" algn="tl">
                    <a:srgbClr val="C0C0C0"/>
                  </a:outerShdw>
                </a:effectLst>
              </a:rPr>
              <a:t>Thank you!</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dirty="0" smtClean="0">
                <a:ea typeface="ＭＳ Ｐゴシック" charset="0"/>
              </a:rPr>
              <a:t>Introductory Activity: Code, Highlight, Focus </a:t>
            </a:r>
            <a:r>
              <a:rPr b="1" dirty="0" smtClean="0">
                <a:ea typeface="ＭＳ Ｐゴシック" charset="0"/>
              </a:rPr>
              <a:t/>
            </a:r>
            <a:br>
              <a:rPr b="1" dirty="0" smtClean="0">
                <a:ea typeface="ＭＳ Ｐゴシック" charset="0"/>
              </a:rPr>
            </a:br>
            <a:endParaRPr dirty="0">
              <a:ea typeface="ＭＳ Ｐゴシック" charset="0"/>
            </a:endParaRPr>
          </a:p>
        </p:txBody>
      </p:sp>
      <p:sp>
        <p:nvSpPr>
          <p:cNvPr id="3" name="Text Placeholder 2"/>
          <p:cNvSpPr>
            <a:spLocks noGrp="1"/>
          </p:cNvSpPr>
          <p:nvPr>
            <p:ph type="body" sz="quarter" idx="10"/>
          </p:nvPr>
        </p:nvSpPr>
        <p:spPr>
          <a:xfrm>
            <a:off x="338257" y="985448"/>
            <a:ext cx="8382000" cy="4170372"/>
          </a:xfrm>
        </p:spPr>
        <p:txBody>
          <a:bodyPr/>
          <a:lstStyle/>
          <a:p>
            <a:pPr marL="396875" lvl="1">
              <a:spcAft>
                <a:spcPts val="600"/>
              </a:spcAft>
              <a:buBlip>
                <a:blip r:embed="rId3"/>
              </a:buBlip>
            </a:pPr>
            <a:r>
              <a:rPr lang="en-US" altLang="en-US" sz="2400" dirty="0" smtClean="0">
                <a:cs typeface="ＭＳ Ｐゴシック" charset="0"/>
              </a:rPr>
              <a:t>After </a:t>
            </a:r>
            <a:r>
              <a:rPr lang="en-US" altLang="en-US" sz="2400" dirty="0">
                <a:cs typeface="ＭＳ Ｐゴシック" charset="0"/>
              </a:rPr>
              <a:t>reading through today’s Essential Questions and Session Agenda, code </a:t>
            </a:r>
            <a:r>
              <a:rPr lang="en-US" altLang="en-US" sz="2400" dirty="0" smtClean="0">
                <a:cs typeface="ＭＳ Ｐゴシック" charset="0"/>
              </a:rPr>
              <a:t>each </a:t>
            </a:r>
            <a:r>
              <a:rPr lang="en-US" altLang="en-US" sz="2400" dirty="0">
                <a:cs typeface="ＭＳ Ｐゴシック" charset="0"/>
              </a:rPr>
              <a:t>question accordingly:</a:t>
            </a:r>
          </a:p>
          <a:p>
            <a:pPr marL="0" indent="0">
              <a:buFontTx/>
              <a:buNone/>
            </a:pPr>
            <a:r>
              <a:rPr lang="en-US" altLang="en-US" sz="2400" dirty="0" smtClean="0"/>
              <a:t>       </a:t>
            </a:r>
            <a:r>
              <a:rPr lang="en-US" altLang="en-US" dirty="0" smtClean="0"/>
              <a:t>+ </a:t>
            </a:r>
            <a:r>
              <a:rPr lang="en-US" altLang="en-US" sz="2400" dirty="0" smtClean="0"/>
              <a:t> </a:t>
            </a:r>
            <a:r>
              <a:rPr lang="en-US" altLang="en-US" sz="2400" i="1" dirty="0" smtClean="0"/>
              <a:t>I have sufficient background knowledge and experience.</a:t>
            </a:r>
          </a:p>
          <a:p>
            <a:pPr marL="0" indent="0">
              <a:buFontTx/>
              <a:buNone/>
            </a:pPr>
            <a:r>
              <a:rPr lang="en-US" altLang="en-US" sz="2400" i="1" dirty="0" smtClean="0"/>
              <a:t>            I have an understanding, but I need to apply with</a:t>
            </a:r>
            <a:br>
              <a:rPr lang="en-US" altLang="en-US" sz="2400" i="1" dirty="0" smtClean="0"/>
            </a:br>
            <a:r>
              <a:rPr lang="en-US" altLang="en-US" sz="2400" i="1" dirty="0" smtClean="0"/>
              <a:t>            consistency.</a:t>
            </a:r>
          </a:p>
          <a:p>
            <a:pPr marL="0" indent="0">
              <a:buFontTx/>
              <a:buNone/>
            </a:pPr>
            <a:r>
              <a:rPr lang="en-US" altLang="en-US" sz="2400" i="1" dirty="0" smtClean="0"/>
              <a:t>      </a:t>
            </a:r>
            <a:r>
              <a:rPr lang="en-US" altLang="en-US" sz="2400" b="1" dirty="0" smtClean="0"/>
              <a:t> !   </a:t>
            </a:r>
            <a:r>
              <a:rPr lang="en-US" altLang="en-US" sz="2400" i="1" dirty="0" smtClean="0"/>
              <a:t>This is exciting! I want to learn more so I can apply it!</a:t>
            </a:r>
          </a:p>
          <a:p>
            <a:pPr marL="0" indent="0">
              <a:buFontTx/>
              <a:buNone/>
            </a:pPr>
            <a:endParaRPr lang="en-US" altLang="en-US" sz="2400" i="1" dirty="0" smtClean="0"/>
          </a:p>
          <a:p>
            <a:pPr marL="396875" lvl="1">
              <a:spcBef>
                <a:spcPts val="0"/>
              </a:spcBef>
              <a:buBlip>
                <a:blip r:embed="rId3"/>
              </a:buBlip>
            </a:pPr>
            <a:r>
              <a:rPr lang="en-US" altLang="en-US" sz="2400" dirty="0" smtClean="0">
                <a:cs typeface="ＭＳ Ｐゴシック" charset="0"/>
              </a:rPr>
              <a:t>Next</a:t>
            </a:r>
            <a:r>
              <a:rPr lang="en-US" altLang="en-US" sz="2400" dirty="0">
                <a:cs typeface="ＭＳ Ｐゴシック" charset="0"/>
              </a:rPr>
              <a:t>, highlight the words in each </a:t>
            </a:r>
            <a:r>
              <a:rPr lang="en-US" altLang="en-US" sz="2400" dirty="0" smtClean="0">
                <a:cs typeface="ＭＳ Ｐゴシック" charset="0"/>
              </a:rPr>
              <a:t>Essential </a:t>
            </a:r>
            <a:r>
              <a:rPr lang="en-US" altLang="en-US" sz="2400" dirty="0">
                <a:cs typeface="ＭＳ Ｐゴシック" charset="0"/>
              </a:rPr>
              <a:t>Q</a:t>
            </a:r>
            <a:r>
              <a:rPr lang="en-US" altLang="en-US" sz="2400" dirty="0" smtClean="0">
                <a:cs typeface="ＭＳ Ｐゴシック" charset="0"/>
              </a:rPr>
              <a:t>uestion </a:t>
            </a:r>
            <a:r>
              <a:rPr lang="en-US" altLang="en-US" sz="2400" dirty="0">
                <a:cs typeface="ＭＳ Ｐゴシック" charset="0"/>
              </a:rPr>
              <a:t>that will provide a focus </a:t>
            </a:r>
            <a:r>
              <a:rPr lang="en-US" altLang="en-US" sz="2400" dirty="0" smtClean="0">
                <a:cs typeface="ＭＳ Ｐゴシック" charset="0"/>
              </a:rPr>
              <a:t>and </a:t>
            </a:r>
            <a:r>
              <a:rPr lang="en-US" altLang="en-US" sz="2400" dirty="0">
                <a:cs typeface="ＭＳ Ｐゴシック" charset="0"/>
              </a:rPr>
              <a:t>help you set your intention for today’s collaborations.</a:t>
            </a:r>
          </a:p>
          <a:p>
            <a:pPr marL="396875" lvl="1">
              <a:buBlip>
                <a:blip r:embed="rId3"/>
              </a:buBlip>
            </a:pPr>
            <a:endParaRPr lang="en-US" altLang="en-US" sz="2000" dirty="0">
              <a:cs typeface="ＭＳ Ｐゴシック" charset="0"/>
            </a:endParaRP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pic>
        <p:nvPicPr>
          <p:cNvPr id="47109" name="Picture 6" descr="Picture1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9826" y="5286626"/>
            <a:ext cx="947737"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10" name="Rectangle 7"/>
          <p:cNvSpPr>
            <a:spLocks noChangeArrowheads="1"/>
          </p:cNvSpPr>
          <p:nvPr/>
        </p:nvSpPr>
        <p:spPr bwMode="auto">
          <a:xfrm>
            <a:off x="6960248" y="5334145"/>
            <a:ext cx="80137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solidFill>
                  <a:prstClr val="black"/>
                </a:solidFill>
              </a:rPr>
              <a:t>Page 4</a:t>
            </a:r>
            <a:endParaRPr lang="en-US" altLang="en-US" sz="1800" dirty="0">
              <a:solidFill>
                <a:prstClr val="black"/>
              </a:solidFill>
            </a:endParaRPr>
          </a:p>
          <a:p>
            <a:pPr eaLnBrk="1" hangingPunct="1"/>
            <a:r>
              <a:rPr lang="en-US" altLang="en-US" sz="1800" dirty="0">
                <a:solidFill>
                  <a:prstClr val="black"/>
                </a:solidFill>
              </a:rPr>
              <a:t>   </a:t>
            </a:r>
          </a:p>
        </p:txBody>
      </p:sp>
      <p:pic>
        <p:nvPicPr>
          <p:cNvPr id="47111"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88" y="2297856"/>
            <a:ext cx="2413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9766E267-936C-451C-AE7A-0ACA40FDEEBF}" type="slidenum">
              <a:rPr lang="en-US" altLang="en-US" smtClean="0">
                <a:solidFill>
                  <a:prstClr val="white"/>
                </a:solidFill>
              </a:rPr>
              <a:pPr/>
              <a:t>5</a:t>
            </a:fld>
            <a:endParaRPr lang="en-US" altLang="en-US" dirty="0">
              <a:solidFill>
                <a:prstClr val="white"/>
              </a:solidFill>
            </a:endParaRPr>
          </a:p>
        </p:txBody>
      </p:sp>
    </p:spTree>
    <p:extLst>
      <p:ext uri="{BB962C8B-B14F-4D97-AF65-F5344CB8AC3E}">
        <p14:creationId xmlns:p14="http://schemas.microsoft.com/office/powerpoint/2010/main" val="35221456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10365508"/>
              </p:ext>
            </p:extLst>
          </p:nvPr>
        </p:nvGraphicFramePr>
        <p:xfrm>
          <a:off x="384174" y="1515609"/>
          <a:ext cx="8302625" cy="4444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Autofit/>
          </a:bodyPr>
          <a:lstStyle/>
          <a:p>
            <a:pPr defTabSz="914363" eaLnBrk="1" fontAlgn="auto" hangingPunct="1">
              <a:spcAft>
                <a:spcPts val="0"/>
              </a:spcAft>
              <a:defRPr/>
            </a:pPr>
            <a:r>
              <a:rPr sz="4000" dirty="0">
                <a:ea typeface="+mn-ea"/>
              </a:rPr>
              <a:t>You are </a:t>
            </a:r>
            <a:r>
              <a:rPr sz="4000" dirty="0" smtClean="0">
                <a:ea typeface="+mn-ea"/>
              </a:rPr>
              <a:t>Here! Four Components of Curriculum Design in the UDL Classroom</a:t>
            </a:r>
            <a:endParaRPr sz="4000" dirty="0">
              <a:ea typeface="+mn-ea"/>
            </a:endParaRPr>
          </a:p>
        </p:txBody>
      </p:sp>
      <p:sp>
        <p:nvSpPr>
          <p:cNvPr id="7" name="Down Arrow 6"/>
          <p:cNvSpPr/>
          <p:nvPr/>
        </p:nvSpPr>
        <p:spPr>
          <a:xfrm>
            <a:off x="2356987" y="2069421"/>
            <a:ext cx="838200" cy="733425"/>
          </a:xfrm>
          <a:prstGeom prst="downArrow">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ooter Placeholder 2"/>
          <p:cNvSpPr>
            <a:spLocks noGrp="1"/>
          </p:cNvSpPr>
          <p:nvPr>
            <p:ph type="ftr" sz="quarter" idx="10"/>
          </p:nvPr>
        </p:nvSpPr>
        <p:spPr/>
        <p:txBody>
          <a:bodyPr/>
          <a:lstStyle/>
          <a:p>
            <a:pPr>
              <a:defRPr/>
            </a:pPr>
            <a:r>
              <a:rPr lang="en-US" dirty="0" smtClean="0"/>
              <a:t> </a:t>
            </a:r>
            <a:endParaRPr lang="en-US" dirty="0"/>
          </a:p>
        </p:txBody>
      </p:sp>
      <p:sp>
        <p:nvSpPr>
          <p:cNvPr id="4" name="Slide Number Placeholder 3"/>
          <p:cNvSpPr>
            <a:spLocks noGrp="1"/>
          </p:cNvSpPr>
          <p:nvPr>
            <p:ph type="sldNum" sz="quarter" idx="11"/>
          </p:nvPr>
        </p:nvSpPr>
        <p:spPr/>
        <p:txBody>
          <a:bodyPr/>
          <a:lstStyle/>
          <a:p>
            <a:fld id="{FE25ADCC-7A27-429A-96AA-3E28FB495BB1}" type="slidenum">
              <a:rPr lang="en-US" altLang="en-US" smtClean="0"/>
              <a:pPr/>
              <a:t>6</a:t>
            </a:fld>
            <a:endParaRPr lang="en-US" alt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96483"/>
          </a:xfrm>
        </p:spPr>
        <p:txBody>
          <a:bodyPr/>
          <a:lstStyle/>
          <a:p>
            <a:pPr>
              <a:defRPr/>
            </a:pPr>
            <a:r>
              <a:rPr dirty="0" smtClean="0">
                <a:ea typeface="ＭＳ Ｐゴシック" charset="0"/>
              </a:rPr>
              <a:t>Universal Design for Learning</a:t>
            </a:r>
            <a:endParaRPr dirty="0">
              <a:ea typeface="ＭＳ Ｐゴシック" charset="0"/>
            </a:endParaRPr>
          </a:p>
        </p:txBody>
      </p:sp>
      <p:sp>
        <p:nvSpPr>
          <p:cNvPr id="50178" name="Text Placeholder 2"/>
          <p:cNvSpPr>
            <a:spLocks noGrp="1"/>
          </p:cNvSpPr>
          <p:nvPr>
            <p:ph type="body" sz="quarter" idx="10"/>
          </p:nvPr>
        </p:nvSpPr>
        <p:spPr>
          <a:xfrm>
            <a:off x="381000" y="1417638"/>
            <a:ext cx="8382000" cy="3779496"/>
          </a:xfrm>
        </p:spPr>
        <p:txBody>
          <a:bodyPr/>
          <a:lstStyle/>
          <a:p>
            <a:pPr>
              <a:spcAft>
                <a:spcPts val="600"/>
              </a:spcAft>
            </a:pPr>
            <a:r>
              <a:rPr lang="en-US" altLang="en-US" sz="3100" b="1" i="1" dirty="0" smtClean="0"/>
              <a:t>Universal:</a:t>
            </a:r>
            <a:r>
              <a:rPr lang="en-US" altLang="en-US" sz="3100" dirty="0" smtClean="0"/>
              <a:t> Everybody has the opportunity to develop and reach his personal best.</a:t>
            </a:r>
          </a:p>
          <a:p>
            <a:pPr>
              <a:spcAft>
                <a:spcPts val="600"/>
              </a:spcAft>
            </a:pPr>
            <a:r>
              <a:rPr lang="en-US" altLang="en-US" sz="3100" b="1" i="1" dirty="0" smtClean="0"/>
              <a:t>Design:</a:t>
            </a:r>
            <a:r>
              <a:rPr lang="en-US" altLang="en-US" sz="3100" dirty="0" smtClean="0"/>
              <a:t> UDL is “intentional, purposeful, and planned.” The variability of learners and their needs are considered right from the start.</a:t>
            </a:r>
          </a:p>
          <a:p>
            <a:pPr>
              <a:spcAft>
                <a:spcPts val="600"/>
              </a:spcAft>
            </a:pPr>
            <a:r>
              <a:rPr lang="en-US" altLang="en-US" sz="3100" b="1" i="1" dirty="0" smtClean="0"/>
              <a:t>Learning: </a:t>
            </a:r>
            <a:r>
              <a:rPr lang="en-US" altLang="en-US" sz="3100" dirty="0" smtClean="0"/>
              <a:t>All individuals are challenged and supported in meaningful ways to work toward making progress and mastering goals.</a:t>
            </a:r>
            <a:endParaRPr lang="en-US" altLang="en-US" sz="3100" b="1" i="1" dirty="0" smtClean="0"/>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A99A1F6-9968-4B55-BC86-822B1C4E6830}" type="slidenum">
              <a:rPr lang="en-US" altLang="en-US" sz="1600">
                <a:solidFill>
                  <a:schemeClr val="bg1"/>
                </a:solidFill>
                <a:latin typeface="Times New Roman" panose="02020603050405020304" pitchFamily="18" charset="0"/>
              </a:rPr>
              <a:pPr eaLnBrk="1" hangingPunct="1"/>
              <a:t>7</a:t>
            </a:fld>
            <a:endParaRPr lang="en-US" altLang="en-US" sz="1600" dirty="0">
              <a:solidFill>
                <a:schemeClr val="bg1"/>
              </a:solidFill>
              <a:latin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04788"/>
            <a:ext cx="8382000" cy="677108"/>
          </a:xfrm>
        </p:spPr>
        <p:txBody>
          <a:bodyPr/>
          <a:lstStyle/>
          <a:p>
            <a:pPr defTabSz="914363" eaLnBrk="1" fontAlgn="auto" hangingPunct="1">
              <a:spcAft>
                <a:spcPts val="0"/>
              </a:spcAft>
              <a:defRPr/>
            </a:pPr>
            <a:r>
              <a:rPr dirty="0" smtClean="0">
                <a:ea typeface="+mn-ea"/>
              </a:rPr>
              <a:t>Four Components of Curriculum</a:t>
            </a:r>
            <a:endParaRPr dirty="0">
              <a:ea typeface="+mn-ea"/>
            </a:endParaRPr>
          </a:p>
        </p:txBody>
      </p:sp>
      <p:sp>
        <p:nvSpPr>
          <p:cNvPr id="3" name="Footer Placeholder 2"/>
          <p:cNvSpPr>
            <a:spLocks noGrp="1"/>
          </p:cNvSpPr>
          <p:nvPr>
            <p:ph type="ftr" sz="quarter" idx="10"/>
          </p:nvPr>
        </p:nvSpPr>
        <p:spPr/>
        <p:txBody>
          <a:bodyPr/>
          <a:lstStyle/>
          <a:p>
            <a:pPr>
              <a:defRPr/>
            </a:pPr>
            <a:r>
              <a:rPr lang="en-US" dirty="0"/>
              <a:t> </a:t>
            </a:r>
          </a:p>
        </p:txBody>
      </p:sp>
      <p:sp>
        <p:nvSpPr>
          <p:cNvPr id="52227" name="Slide Number Placeholder 3"/>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19FBFD7-CC2F-4911-B866-E154CF5FBCCA}" type="slidenum">
              <a:rPr lang="en-US" altLang="en-US" sz="1600">
                <a:solidFill>
                  <a:schemeClr val="bg1"/>
                </a:solidFill>
                <a:latin typeface="Times New Roman" panose="02020603050405020304" pitchFamily="18" charset="0"/>
              </a:rPr>
              <a:pPr eaLnBrk="1" hangingPunct="1"/>
              <a:t>8</a:t>
            </a:fld>
            <a:endParaRPr lang="en-US" altLang="en-US" sz="1600" dirty="0">
              <a:solidFill>
                <a:schemeClr val="bg1"/>
              </a:solidFill>
              <a:latin typeface="Times New Roman" panose="02020603050405020304" pitchFamily="18" charset="0"/>
            </a:endParaRPr>
          </a:p>
        </p:txBody>
      </p:sp>
      <p:graphicFrame>
        <p:nvGraphicFramePr>
          <p:cNvPr id="13" name="Diagram 12"/>
          <p:cNvGraphicFramePr/>
          <p:nvPr>
            <p:extLst>
              <p:ext uri="{D42A27DB-BD31-4B8C-83A1-F6EECF244321}">
                <p14:modId xmlns:p14="http://schemas.microsoft.com/office/powerpoint/2010/main" val="465153466"/>
              </p:ext>
            </p:extLst>
          </p:nvPr>
        </p:nvGraphicFramePr>
        <p:xfrm>
          <a:off x="1187116" y="1026695"/>
          <a:ext cx="6432884" cy="4434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559550" y="5301734"/>
            <a:ext cx="1460913" cy="369332"/>
          </a:xfrm>
          <a:prstGeom prst="rect">
            <a:avLst/>
          </a:prstGeom>
        </p:spPr>
        <p:txBody>
          <a:bodyPr wrap="none">
            <a:spAutoFit/>
          </a:bodyPr>
          <a:lstStyle/>
          <a:p>
            <a:r>
              <a:rPr lang="en-US" altLang="en-US" dirty="0" smtClean="0"/>
              <a:t>www.cast.org</a:t>
            </a:r>
          </a:p>
        </p:txBody>
      </p:sp>
      <p:sp>
        <p:nvSpPr>
          <p:cNvPr id="5" name="TextBox 4"/>
          <p:cNvSpPr txBox="1"/>
          <p:nvPr/>
        </p:nvSpPr>
        <p:spPr>
          <a:xfrm>
            <a:off x="3737810" y="3015376"/>
            <a:ext cx="1283368" cy="461665"/>
          </a:xfrm>
          <a:prstGeom prst="rect">
            <a:avLst/>
          </a:prstGeom>
          <a:noFill/>
        </p:spPr>
        <p:txBody>
          <a:bodyPr wrap="square" rtlCol="0">
            <a:spAutoFit/>
          </a:bodyPr>
          <a:lstStyle/>
          <a:p>
            <a:pPr algn="ctr"/>
            <a:r>
              <a:rPr lang="en-US" sz="2400" b="1" dirty="0" smtClean="0"/>
              <a:t>Learner</a:t>
            </a:r>
            <a:endParaRPr lang="en-US" sz="2400" b="1" dirty="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25378"/>
            <a:ext cx="8669111" cy="1049972"/>
          </a:xfrm>
        </p:spPr>
        <p:txBody>
          <a:bodyPr/>
          <a:lstStyle/>
          <a:p>
            <a:pPr defTabSz="914363" eaLnBrk="1" fontAlgn="auto" hangingPunct="1">
              <a:spcAft>
                <a:spcPts val="0"/>
              </a:spcAft>
              <a:defRPr/>
            </a:pPr>
            <a:r>
              <a:rPr sz="3700" dirty="0" smtClean="0">
                <a:ea typeface="+mn-ea"/>
              </a:rPr>
              <a:t>Activity 1: </a:t>
            </a:r>
            <a:r>
              <a:rPr lang="en-US" sz="3600" dirty="0" smtClean="0"/>
              <a:t>Accessing </a:t>
            </a:r>
            <a:r>
              <a:rPr lang="en-US" sz="3600" dirty="0"/>
              <a:t>Curriculum Jigsaw</a:t>
            </a:r>
            <a:endParaRPr sz="3700" dirty="0">
              <a:ea typeface="+mn-ea"/>
            </a:endParaRPr>
          </a:p>
        </p:txBody>
      </p:sp>
      <p:sp>
        <p:nvSpPr>
          <p:cNvPr id="54274"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DEB4894-C44E-49E9-AAD4-E36E2BD8F26C}" type="slidenum">
              <a:rPr lang="en-US" altLang="en-US" sz="1600">
                <a:solidFill>
                  <a:prstClr val="white"/>
                </a:solidFill>
                <a:latin typeface="Times New Roman" panose="02020603050405020304" pitchFamily="18" charset="0"/>
              </a:rPr>
              <a:pPr eaLnBrk="1" hangingPunct="1"/>
              <a:t>9</a:t>
            </a:fld>
            <a:endParaRPr lang="en-US" altLang="en-US" sz="1600" dirty="0">
              <a:solidFill>
                <a:prstClr val="white"/>
              </a:solidFill>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en-US" dirty="0">
                <a:solidFill>
                  <a:prstClr val="black">
                    <a:tint val="75000"/>
                  </a:prstClr>
                </a:solidFill>
              </a:rPr>
              <a:t> </a:t>
            </a:r>
          </a:p>
        </p:txBody>
      </p:sp>
      <p:graphicFrame>
        <p:nvGraphicFramePr>
          <p:cNvPr id="10" name="Table 9"/>
          <p:cNvGraphicFramePr>
            <a:graphicFrameLocks noGrp="1"/>
          </p:cNvGraphicFramePr>
          <p:nvPr>
            <p:extLst>
              <p:ext uri="{D42A27DB-BD31-4B8C-83A1-F6EECF244321}">
                <p14:modId xmlns:p14="http://schemas.microsoft.com/office/powerpoint/2010/main" val="3438312125"/>
              </p:ext>
            </p:extLst>
          </p:nvPr>
        </p:nvGraphicFramePr>
        <p:xfrm>
          <a:off x="457200" y="873125"/>
          <a:ext cx="8305800" cy="4441825"/>
        </p:xfrm>
        <a:graphic>
          <a:graphicData uri="http://schemas.openxmlformats.org/drawingml/2006/table">
            <a:tbl>
              <a:tblPr firstRow="1" bandRow="1">
                <a:tableStyleId>{F5AB1C69-6EDB-4FF4-983F-18BD219EF322}</a:tableStyleId>
              </a:tblPr>
              <a:tblGrid>
                <a:gridCol w="8305800"/>
              </a:tblGrid>
              <a:tr h="489977">
                <a:tc>
                  <a:txBody>
                    <a:bodyPr/>
                    <a:lstStyle/>
                    <a:p>
                      <a:r>
                        <a:rPr lang="en-US" sz="2400" b="1" kern="1200" dirty="0" smtClean="0">
                          <a:solidFill>
                            <a:schemeClr val="lt1"/>
                          </a:solidFill>
                          <a:effectLst/>
                          <a:latin typeface="+mn-lt"/>
                          <a:ea typeface="+mn-ea"/>
                          <a:cs typeface="+mn-cs"/>
                        </a:rPr>
                        <a:t>Creating Accessible Learning </a:t>
                      </a:r>
                      <a:endParaRPr lang="en-US" sz="3600" dirty="0"/>
                    </a:p>
                  </a:txBody>
                  <a:tcPr marL="91453" marR="91453" marT="45688" marB="45688"/>
                </a:tc>
              </a:tr>
              <a:tr h="3951848">
                <a:tc>
                  <a:txBody>
                    <a:bodyPr/>
                    <a:lstStyle/>
                    <a:p>
                      <a:pPr marL="274320" indent="-274320" eaLnBrk="1" hangingPunct="1">
                        <a:buAutoNum type="arabicPeriod"/>
                        <a:defRPr/>
                      </a:pPr>
                      <a:r>
                        <a:rPr lang="en-US" sz="2000" kern="1200" dirty="0" smtClean="0">
                          <a:solidFill>
                            <a:schemeClr val="dk1"/>
                          </a:solidFill>
                          <a:effectLst/>
                          <a:latin typeface="+mn-lt"/>
                          <a:ea typeface="+mn-ea"/>
                          <a:cs typeface="+mn-cs"/>
                        </a:rPr>
                        <a:t>Number off at your table: 1, 2, 3, 4 (1=Goals</a:t>
                      </a:r>
                      <a:r>
                        <a:rPr lang="en-US" sz="2000" kern="1200" baseline="0" dirty="0" smtClean="0">
                          <a:solidFill>
                            <a:schemeClr val="dk1"/>
                          </a:solidFill>
                          <a:effectLst/>
                          <a:latin typeface="+mn-lt"/>
                          <a:ea typeface="+mn-ea"/>
                          <a:cs typeface="+mn-cs"/>
                        </a:rPr>
                        <a:t>, 2=Instructional Materials,  3=Teaching Methods, 4=Assessments).</a:t>
                      </a:r>
                      <a:endParaRPr lang="en-US" sz="2000" kern="1200" dirty="0" smtClean="0">
                        <a:solidFill>
                          <a:schemeClr val="dk1"/>
                        </a:solidFill>
                        <a:effectLst/>
                        <a:latin typeface="+mn-lt"/>
                        <a:ea typeface="+mn-ea"/>
                        <a:cs typeface="+mn-cs"/>
                      </a:endParaRPr>
                    </a:p>
                    <a:p>
                      <a:pPr marL="274320" lvl="0" indent="-274320">
                        <a:buFont typeface="+mj-lt"/>
                        <a:buAutoNum type="arabicPeriod"/>
                      </a:pPr>
                      <a:r>
                        <a:rPr lang="en-US" sz="2000" kern="1200" dirty="0" smtClean="0">
                          <a:solidFill>
                            <a:schemeClr val="dk1"/>
                          </a:solidFill>
                          <a:effectLst/>
                          <a:latin typeface="+mn-lt"/>
                          <a:ea typeface="+mn-ea"/>
                          <a:cs typeface="+mn-cs"/>
                        </a:rPr>
                        <a:t>Individually read your corresponding curriculum component from the handout </a:t>
                      </a:r>
                      <a:r>
                        <a:rPr lang="en-US" sz="2000" i="1" kern="1200" dirty="0" smtClean="0">
                          <a:solidFill>
                            <a:schemeClr val="dk1"/>
                          </a:solidFill>
                          <a:effectLst/>
                          <a:latin typeface="+mn-lt"/>
                          <a:ea typeface="+mn-ea"/>
                          <a:cs typeface="+mn-cs"/>
                        </a:rPr>
                        <a:t>Universal</a:t>
                      </a:r>
                      <a:r>
                        <a:rPr lang="en-US" sz="2000" i="1" kern="1200" baseline="0" dirty="0" smtClean="0">
                          <a:solidFill>
                            <a:schemeClr val="dk1"/>
                          </a:solidFill>
                          <a:effectLst/>
                          <a:latin typeface="+mn-lt"/>
                          <a:ea typeface="+mn-ea"/>
                          <a:cs typeface="+mn-cs"/>
                        </a:rPr>
                        <a:t> Design for Learning and Meaningful Access to the Curriculum </a:t>
                      </a:r>
                      <a:r>
                        <a:rPr lang="en-US" sz="2000" i="0" kern="1200" dirty="0" smtClean="0">
                          <a:solidFill>
                            <a:schemeClr val="dk1"/>
                          </a:solidFill>
                          <a:effectLst/>
                          <a:latin typeface="+mn-lt"/>
                          <a:ea typeface="+mn-ea"/>
                          <a:cs typeface="+mn-cs"/>
                        </a:rPr>
                        <a:t>(Goals page 15; Instructional</a:t>
                      </a:r>
                      <a:r>
                        <a:rPr lang="en-US" sz="2000" i="0" kern="1200" baseline="0" dirty="0" smtClean="0">
                          <a:solidFill>
                            <a:schemeClr val="dk1"/>
                          </a:solidFill>
                          <a:effectLst/>
                          <a:latin typeface="+mn-lt"/>
                          <a:ea typeface="+mn-ea"/>
                          <a:cs typeface="+mn-cs"/>
                        </a:rPr>
                        <a:t> Materials pages 15-16</a:t>
                      </a:r>
                      <a:r>
                        <a:rPr lang="en-US" sz="2000" i="0" kern="1200" dirty="0" smtClean="0">
                          <a:solidFill>
                            <a:schemeClr val="dk1"/>
                          </a:solidFill>
                          <a:effectLst/>
                          <a:latin typeface="+mn-lt"/>
                          <a:ea typeface="+mn-ea"/>
                          <a:cs typeface="+mn-cs"/>
                        </a:rPr>
                        <a:t>, Teaching Materials page 16, and Assessments page 16).</a:t>
                      </a:r>
                      <a:r>
                        <a:rPr lang="en-US" sz="2000" i="0" kern="1200" baseline="0" dirty="0" smtClean="0">
                          <a:solidFill>
                            <a:schemeClr val="dk1"/>
                          </a:solidFill>
                          <a:effectLst/>
                          <a:latin typeface="+mn-lt"/>
                          <a:ea typeface="+mn-ea"/>
                          <a:cs typeface="+mn-cs"/>
                        </a:rPr>
                        <a:t> </a:t>
                      </a:r>
                      <a:r>
                        <a:rPr lang="en-US" sz="2000" i="0" kern="1200" dirty="0" smtClean="0">
                          <a:solidFill>
                            <a:schemeClr val="dk1"/>
                          </a:solidFill>
                          <a:effectLst/>
                          <a:latin typeface="+mn-lt"/>
                          <a:ea typeface="+mn-ea"/>
                          <a:cs typeface="+mn-cs"/>
                        </a:rPr>
                        <a:t>Your reading focus</a:t>
                      </a:r>
                      <a:r>
                        <a:rPr lang="en-US" sz="2000" i="0" kern="1200" baseline="0" dirty="0" smtClean="0">
                          <a:solidFill>
                            <a:schemeClr val="dk1"/>
                          </a:solidFill>
                          <a:effectLst/>
                          <a:latin typeface="+mn-lt"/>
                          <a:ea typeface="+mn-ea"/>
                          <a:cs typeface="+mn-cs"/>
                        </a:rPr>
                        <a:t> will be </a:t>
                      </a:r>
                      <a:r>
                        <a:rPr lang="en-US" sz="2000" i="0" kern="1200" dirty="0" smtClean="0">
                          <a:solidFill>
                            <a:schemeClr val="dk1"/>
                          </a:solidFill>
                          <a:effectLst/>
                          <a:latin typeface="+mn-lt"/>
                          <a:ea typeface="+mn-ea"/>
                          <a:cs typeface="+mn-cs"/>
                        </a:rPr>
                        <a:t>to:</a:t>
                      </a:r>
                    </a:p>
                    <a:p>
                      <a:pPr marL="731501" lvl="2" indent="-274320">
                        <a:buFont typeface="Arial" panose="020B0604020202020204" pitchFamily="34" charset="0"/>
                        <a:buChar char="•"/>
                      </a:pPr>
                      <a:r>
                        <a:rPr lang="en-US" sz="2000" kern="1200" dirty="0" smtClean="0">
                          <a:solidFill>
                            <a:schemeClr val="dk1"/>
                          </a:solidFill>
                          <a:effectLst/>
                          <a:latin typeface="+mn-lt"/>
                          <a:ea typeface="+mn-ea"/>
                          <a:cs typeface="+mn-cs"/>
                        </a:rPr>
                        <a:t>Explain the curriculum</a:t>
                      </a:r>
                      <a:r>
                        <a:rPr lang="en-US" sz="2000" kern="1200" baseline="0" dirty="0" smtClean="0">
                          <a:solidFill>
                            <a:schemeClr val="dk1"/>
                          </a:solidFill>
                          <a:effectLst/>
                          <a:latin typeface="+mn-lt"/>
                          <a:ea typeface="+mn-ea"/>
                          <a:cs typeface="+mn-cs"/>
                        </a:rPr>
                        <a:t> component.</a:t>
                      </a:r>
                      <a:endParaRPr lang="en-US" sz="2000" kern="1200" dirty="0" smtClean="0">
                        <a:solidFill>
                          <a:schemeClr val="dk1"/>
                        </a:solidFill>
                        <a:effectLst/>
                        <a:latin typeface="+mn-lt"/>
                        <a:ea typeface="+mn-ea"/>
                        <a:cs typeface="+mn-cs"/>
                      </a:endParaRPr>
                    </a:p>
                    <a:p>
                      <a:pPr marL="731501" lvl="2" indent="-274320">
                        <a:buFont typeface="Arial" panose="020B0604020202020204" pitchFamily="34" charset="0"/>
                        <a:buChar char="•"/>
                      </a:pPr>
                      <a:r>
                        <a:rPr lang="en-US" sz="2000" kern="1200" dirty="0" smtClean="0">
                          <a:solidFill>
                            <a:schemeClr val="dk1"/>
                          </a:solidFill>
                          <a:effectLst/>
                          <a:latin typeface="+mn-lt"/>
                          <a:ea typeface="+mn-ea"/>
                          <a:cs typeface="+mn-cs"/>
                        </a:rPr>
                        <a:t>Gather examples</a:t>
                      </a:r>
                      <a:r>
                        <a:rPr lang="en-US" sz="2000" kern="1200" baseline="0" dirty="0" smtClean="0">
                          <a:solidFill>
                            <a:schemeClr val="dk1"/>
                          </a:solidFill>
                          <a:effectLst/>
                          <a:latin typeface="+mn-lt"/>
                          <a:ea typeface="+mn-ea"/>
                          <a:cs typeface="+mn-cs"/>
                        </a:rPr>
                        <a:t> of the contrast between traditional and UDL approaches to the specific curriculum component.</a:t>
                      </a:r>
                      <a:endParaRPr lang="en-US" sz="2000" kern="1200" dirty="0" smtClean="0">
                        <a:solidFill>
                          <a:schemeClr val="dk1"/>
                        </a:solidFill>
                        <a:effectLst/>
                        <a:latin typeface="+mn-lt"/>
                        <a:ea typeface="+mn-ea"/>
                        <a:cs typeface="+mn-cs"/>
                      </a:endParaRPr>
                    </a:p>
                    <a:p>
                      <a:pPr marL="274320" lvl="0" indent="-274320">
                        <a:buFont typeface="+mj-lt"/>
                        <a:buAutoNum type="arabicPeriod"/>
                      </a:pPr>
                      <a:r>
                        <a:rPr lang="en-US" sz="2000" kern="1200" dirty="0" smtClean="0">
                          <a:solidFill>
                            <a:schemeClr val="dk1"/>
                          </a:solidFill>
                          <a:effectLst/>
                          <a:latin typeface="+mn-lt"/>
                          <a:ea typeface="+mn-ea"/>
                          <a:cs typeface="+mn-cs"/>
                        </a:rPr>
                        <a:t>Use post-</a:t>
                      </a:r>
                      <a:r>
                        <a:rPr lang="en-US" sz="2000" kern="1200" dirty="0" err="1" smtClean="0">
                          <a:solidFill>
                            <a:schemeClr val="dk1"/>
                          </a:solidFill>
                          <a:effectLst/>
                          <a:latin typeface="+mn-lt"/>
                          <a:ea typeface="+mn-ea"/>
                          <a:cs typeface="+mn-cs"/>
                        </a:rPr>
                        <a:t>its</a:t>
                      </a:r>
                      <a:r>
                        <a:rPr lang="en-US" sz="2000" kern="1200" dirty="0" smtClean="0">
                          <a:solidFill>
                            <a:schemeClr val="dk1"/>
                          </a:solidFill>
                          <a:effectLst/>
                          <a:latin typeface="+mn-lt"/>
                          <a:ea typeface="+mn-ea"/>
                          <a:cs typeface="+mn-cs"/>
                        </a:rPr>
                        <a:t> to record your thinking.</a:t>
                      </a:r>
                    </a:p>
                    <a:p>
                      <a:pPr marL="274320" lvl="0" indent="-274320">
                        <a:buFont typeface="+mj-lt"/>
                        <a:buAutoNum type="arabicPeriod"/>
                      </a:pPr>
                      <a:r>
                        <a:rPr lang="en-US" sz="2000" kern="1200" dirty="0" smtClean="0">
                          <a:solidFill>
                            <a:schemeClr val="dk1"/>
                          </a:solidFill>
                          <a:effectLst/>
                          <a:latin typeface="+mn-lt"/>
                          <a:ea typeface="+mn-ea"/>
                          <a:cs typeface="+mn-cs"/>
                        </a:rPr>
                        <a:t>Be prepared to share</a:t>
                      </a:r>
                      <a:r>
                        <a:rPr lang="en-US" sz="2000" i="1" kern="1200" dirty="0" smtClean="0">
                          <a:solidFill>
                            <a:schemeClr val="dk1"/>
                          </a:solidFill>
                          <a:effectLst/>
                          <a:latin typeface="+mn-lt"/>
                          <a:ea typeface="+mn-ea"/>
                          <a:cs typeface="+mn-cs"/>
                        </a:rPr>
                        <a:t> </a:t>
                      </a:r>
                      <a:r>
                        <a:rPr lang="en-US" sz="2000" kern="1200" dirty="0" smtClean="0">
                          <a:solidFill>
                            <a:schemeClr val="dk1"/>
                          </a:solidFill>
                          <a:effectLst/>
                          <a:latin typeface="+mn-lt"/>
                          <a:ea typeface="+mn-ea"/>
                          <a:cs typeface="+mn-cs"/>
                        </a:rPr>
                        <a:t>with your team. As your colleagues share, you may wish to continue recording notes.</a:t>
                      </a:r>
                    </a:p>
                  </a:txBody>
                  <a:tcPr marL="91453" marR="91453" marT="45688" marB="45688"/>
                </a:tc>
              </a:tr>
            </a:tbl>
          </a:graphicData>
        </a:graphic>
      </p:graphicFrame>
      <p:pic>
        <p:nvPicPr>
          <p:cNvPr id="6"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6367" y="5014149"/>
            <a:ext cx="947737"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6559550" y="5014149"/>
            <a:ext cx="80137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solidFill>
                  <a:prstClr val="black"/>
                </a:solidFill>
              </a:rPr>
              <a:t>Page 6</a:t>
            </a:r>
            <a:endParaRPr lang="en-US" altLang="en-US" sz="1800" dirty="0">
              <a:solidFill>
                <a:prstClr val="black"/>
              </a:solidFill>
            </a:endParaRPr>
          </a:p>
          <a:p>
            <a:pPr eaLnBrk="1" hangingPunct="1"/>
            <a:r>
              <a:rPr lang="en-US" altLang="en-US" sz="1800" dirty="0">
                <a:solidFill>
                  <a:prstClr val="black"/>
                </a:solidFill>
              </a:rPr>
              <a:t>   </a:t>
            </a:r>
          </a:p>
        </p:txBody>
      </p:sp>
    </p:spTree>
    <p:extLst>
      <p:ext uri="{BB962C8B-B14F-4D97-AF65-F5344CB8AC3E}">
        <p14:creationId xmlns:p14="http://schemas.microsoft.com/office/powerpoint/2010/main" val="244298719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0.xml><?xml version="1.0" encoding="utf-8"?>
<a:theme xmlns:a="http://schemas.openxmlformats.org/drawingml/2006/main" name="7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1.xml><?xml version="1.0" encoding="utf-8"?>
<a:theme xmlns:a="http://schemas.openxmlformats.org/drawingml/2006/main" name="8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2.xml><?xml version="1.0" encoding="utf-8"?>
<a:theme xmlns:a="http://schemas.openxmlformats.org/drawingml/2006/main" name="9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3.xml><?xml version="1.0" encoding="utf-8"?>
<a:theme xmlns:a="http://schemas.openxmlformats.org/drawingml/2006/main" name="10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4.xml><?xml version="1.0" encoding="utf-8"?>
<a:theme xmlns:a="http://schemas.openxmlformats.org/drawingml/2006/main" name="11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5.xml><?xml version="1.0" encoding="utf-8"?>
<a:theme xmlns:a="http://schemas.openxmlformats.org/drawingml/2006/main" name="12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6.xml><?xml version="1.0" encoding="utf-8"?>
<a:theme xmlns:a="http://schemas.openxmlformats.org/drawingml/2006/main" name="13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7.xml><?xml version="1.0" encoding="utf-8"?>
<a:theme xmlns:a="http://schemas.openxmlformats.org/drawingml/2006/main" name="14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8.xml><?xml version="1.0" encoding="utf-8"?>
<a:theme xmlns:a="http://schemas.openxmlformats.org/drawingml/2006/main" name="15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9.xml><?xml version="1.0" encoding="utf-8"?>
<a:theme xmlns:a="http://schemas.openxmlformats.org/drawingml/2006/main" name="16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0.xml><?xml version="1.0" encoding="utf-8"?>
<a:theme xmlns:a="http://schemas.openxmlformats.org/drawingml/2006/main" name="17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1.xml><?xml version="1.0" encoding="utf-8"?>
<a:theme xmlns:a="http://schemas.openxmlformats.org/drawingml/2006/main" name="18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2.xml><?xml version="1.0" encoding="utf-8"?>
<a:theme xmlns:a="http://schemas.openxmlformats.org/drawingml/2006/main" name="19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3.xml><?xml version="1.0" encoding="utf-8"?>
<a:theme xmlns:a="http://schemas.openxmlformats.org/drawingml/2006/main" name="20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4.xml><?xml version="1.0" encoding="utf-8"?>
<a:theme xmlns:a="http://schemas.openxmlformats.org/drawingml/2006/main" name="21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5.xml><?xml version="1.0" encoding="utf-8"?>
<a:theme xmlns:a="http://schemas.openxmlformats.org/drawingml/2006/main" name="22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6.xml><?xml version="1.0" encoding="utf-8"?>
<a:theme xmlns:a="http://schemas.openxmlformats.org/drawingml/2006/main" name="23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7.xml><?xml version="1.0" encoding="utf-8"?>
<a:theme xmlns:a="http://schemas.openxmlformats.org/drawingml/2006/main" name="24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8.xml><?xml version="1.0" encoding="utf-8"?>
<a:theme xmlns:a="http://schemas.openxmlformats.org/drawingml/2006/main" name="25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9.xml><?xml version="1.0" encoding="utf-8"?>
<a:theme xmlns:a="http://schemas.openxmlformats.org/drawingml/2006/main" name="26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7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1.xml><?xml version="1.0" encoding="utf-8"?>
<a:theme xmlns:a="http://schemas.openxmlformats.org/drawingml/2006/main" name="28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2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3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4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5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9.xml><?xml version="1.0" encoding="utf-8"?>
<a:theme xmlns:a="http://schemas.openxmlformats.org/drawingml/2006/main" name="6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30335</TotalTime>
  <Words>5086</Words>
  <Application>Microsoft Office PowerPoint</Application>
  <PresentationFormat>On-screen Show (4:3)</PresentationFormat>
  <Paragraphs>528</Paragraphs>
  <Slides>45</Slides>
  <Notes>45</Notes>
  <HiddenSlides>0</HiddenSlides>
  <MMClips>0</MMClips>
  <ScaleCrop>false</ScaleCrop>
  <HeadingPairs>
    <vt:vector size="6" baseType="variant">
      <vt:variant>
        <vt:lpstr>Fonts Used</vt:lpstr>
      </vt:variant>
      <vt:variant>
        <vt:i4>6</vt:i4>
      </vt:variant>
      <vt:variant>
        <vt:lpstr>Theme</vt:lpstr>
      </vt:variant>
      <vt:variant>
        <vt:i4>31</vt:i4>
      </vt:variant>
      <vt:variant>
        <vt:lpstr>Slide Titles</vt:lpstr>
      </vt:variant>
      <vt:variant>
        <vt:i4>45</vt:i4>
      </vt:variant>
    </vt:vector>
  </HeadingPairs>
  <TitlesOfParts>
    <vt:vector size="82" baseType="lpstr">
      <vt:lpstr>MS PGothic</vt:lpstr>
      <vt:lpstr>MS PGothic</vt:lpstr>
      <vt:lpstr>Arial</vt:lpstr>
      <vt:lpstr>Calibri</vt:lpstr>
      <vt:lpstr>Calibri Light</vt:lpstr>
      <vt:lpstr>Times New Roman</vt:lpstr>
      <vt:lpstr>LtBkgBlueBorder</vt:lpstr>
      <vt:lpstr>LtBkgNoBorder</vt:lpstr>
      <vt:lpstr>Custom Design</vt:lpstr>
      <vt:lpstr>1_LtBkgBlueBorder</vt:lpstr>
      <vt:lpstr>2_LtBkgBlueBorder</vt:lpstr>
      <vt:lpstr>3_LtBkgBlueBorder</vt:lpstr>
      <vt:lpstr>4_LtBkgBlueBorder</vt:lpstr>
      <vt:lpstr>5_LtBkgBlueBorder</vt:lpstr>
      <vt:lpstr>6_LtBkgBlueBorder</vt:lpstr>
      <vt:lpstr>7_LtBkgBlueBorder</vt:lpstr>
      <vt:lpstr>8_LtBkgBlueBorder</vt:lpstr>
      <vt:lpstr>9_LtBkgBlueBorder</vt:lpstr>
      <vt:lpstr>10_LtBkgBlueBorder</vt:lpstr>
      <vt:lpstr>11_LtBkgBlueBorder</vt:lpstr>
      <vt:lpstr>12_LtBkgBlueBorder</vt:lpstr>
      <vt:lpstr>13_LtBkgBlueBorder</vt:lpstr>
      <vt:lpstr>14_LtBkgBlueBorder</vt:lpstr>
      <vt:lpstr>15_LtBkgBlueBorder</vt:lpstr>
      <vt:lpstr>16_LtBkgBlueBorder</vt:lpstr>
      <vt:lpstr>17_LtBkgBlueBorder</vt:lpstr>
      <vt:lpstr>18_LtBkgBlueBorder</vt:lpstr>
      <vt:lpstr>19_LtBkgBlueBorder</vt:lpstr>
      <vt:lpstr>20_LtBkgBlueBorder</vt:lpstr>
      <vt:lpstr>21_LtBkgBlueBorder</vt:lpstr>
      <vt:lpstr>22_LtBkgBlueBorder</vt:lpstr>
      <vt:lpstr>23_LtBkgBlueBorder</vt:lpstr>
      <vt:lpstr>24_LtBkgBlueBorder</vt:lpstr>
      <vt:lpstr>25_LtBkgBlueBorder</vt:lpstr>
      <vt:lpstr>26_LtBkgBlueBorder</vt:lpstr>
      <vt:lpstr>27_LtBkgBlueBorder</vt:lpstr>
      <vt:lpstr>28_LtBkgBlueBorder</vt:lpstr>
      <vt:lpstr>Meeting the Challenge:  CT Core Standards Success for English Learners and Students with Disabilities</vt:lpstr>
      <vt:lpstr>Essential Questions</vt:lpstr>
      <vt:lpstr>Module 3 Session Agenda</vt:lpstr>
      <vt:lpstr>You are Here! Introductory Activities</vt:lpstr>
      <vt:lpstr>Introductory Activity: Code, Highlight, Focus  </vt:lpstr>
      <vt:lpstr>You are Here! Four Components of Curriculum Design in the UDL Classroom</vt:lpstr>
      <vt:lpstr>Universal Design for Learning</vt:lpstr>
      <vt:lpstr>Four Components of Curriculum</vt:lpstr>
      <vt:lpstr>Activity 1: Accessing Curriculum Jigsaw</vt:lpstr>
      <vt:lpstr>Central Ideas for Watering-Up the Curriculum   </vt:lpstr>
      <vt:lpstr>PowerPoint Presentation</vt:lpstr>
      <vt:lpstr>Activity 2: Milling to Music </vt:lpstr>
      <vt:lpstr>Let’s Take A Break…</vt:lpstr>
      <vt:lpstr>Promoting Independent Learning and  Self-Reliance</vt:lpstr>
      <vt:lpstr>Activity 3: Goals and Strategies to Water-Up with UDL </vt:lpstr>
      <vt:lpstr>Scaffolds, Scaffolds, Scaffolds!</vt:lpstr>
      <vt:lpstr>Effective Scaffolding Examples</vt:lpstr>
      <vt:lpstr>Effective Scaffolding Examples</vt:lpstr>
      <vt:lpstr>Example of Scaffold in Math</vt:lpstr>
      <vt:lpstr>Example of Scaffolds for Writing</vt:lpstr>
      <vt:lpstr>Activity 4: Meeting Students’ Needs through Scaffolding Protocol</vt:lpstr>
      <vt:lpstr>Bon Appétit</vt:lpstr>
      <vt:lpstr>You are Here! Attributes, Examples, and Applications of Formative Assessments</vt:lpstr>
      <vt:lpstr>The Formative Assessment Process</vt:lpstr>
      <vt:lpstr>Activity 5: Video Connections </vt:lpstr>
      <vt:lpstr>Activity 6: Highlight the Strategies </vt:lpstr>
      <vt:lpstr>Lesson Plan Analysis </vt:lpstr>
      <vt:lpstr>Activity 7: Watering-Up the Curriculum</vt:lpstr>
      <vt:lpstr>You are Here! Making Effective Instructional Decisions</vt:lpstr>
      <vt:lpstr>Tiered Instructional Decisions Scientifically Research-Based Interventions (SRBI)</vt:lpstr>
      <vt:lpstr>The Power of Monitoring Student Learning</vt:lpstr>
      <vt:lpstr>Activity 8: Final Word Protocol </vt:lpstr>
      <vt:lpstr>Let’s Take A Break…</vt:lpstr>
      <vt:lpstr>Activity 9: Check For Understanding</vt:lpstr>
      <vt:lpstr>Activity 10: Thinking Deeply about Assessment </vt:lpstr>
      <vt:lpstr>Summarize and Synthesize</vt:lpstr>
      <vt:lpstr>You are Here! Reflection, Next Steps, &amp; Session Evaluation</vt:lpstr>
      <vt:lpstr>Collaborative Team Plan</vt:lpstr>
      <vt:lpstr>PowerPoint Presentation</vt:lpstr>
      <vt:lpstr>Activity 11: Creating a Collaborative Action Plan</vt:lpstr>
      <vt:lpstr>PowerPoint Presentation</vt:lpstr>
      <vt:lpstr>Reflections and Next Steps</vt:lpstr>
      <vt:lpstr>PowerPoint Presentation</vt:lpstr>
      <vt:lpstr>Session Evaluation</vt:lpstr>
      <vt:lpstr>Thank you!</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PCG Education</dc:creator>
  <cp:lastModifiedBy>Wade, Michelle</cp:lastModifiedBy>
  <cp:revision>1197</cp:revision>
  <cp:lastPrinted>2015-01-23T05:00:12Z</cp:lastPrinted>
  <dcterms:created xsi:type="dcterms:W3CDTF">2014-01-18T18:47:42Z</dcterms:created>
  <dcterms:modified xsi:type="dcterms:W3CDTF">2015-10-06T21:37:30Z</dcterms:modified>
</cp:coreProperties>
</file>