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53" showSpecialPlsOnTitleSld="0" saveSubsetFonts="1" bookmarkIdSeed="3">
  <p:sldMasterIdLst>
    <p:sldMasterId id="2147483687" r:id="rId1"/>
    <p:sldMasterId id="2147483711" r:id="rId2"/>
    <p:sldMasterId id="2147483723" r:id="rId3"/>
  </p:sldMasterIdLst>
  <p:notesMasterIdLst>
    <p:notesMasterId r:id="rId12"/>
  </p:notesMasterIdLst>
  <p:handoutMasterIdLst>
    <p:handoutMasterId r:id="rId13"/>
  </p:handoutMasterIdLst>
  <p:sldIdLst>
    <p:sldId id="370" r:id="rId4"/>
    <p:sldId id="868" r:id="rId5"/>
    <p:sldId id="558" r:id="rId6"/>
    <p:sldId id="806" r:id="rId7"/>
    <p:sldId id="804" r:id="rId8"/>
    <p:sldId id="805" r:id="rId9"/>
    <p:sldId id="904" r:id="rId10"/>
    <p:sldId id="905" r:id="rId11"/>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13"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 id="4" name="Wade, Michelle" initials="WM" lastIdx="6" clrIdx="4">
    <p:extLst>
      <p:ext uri="{19B8F6BF-5375-455C-9EA6-DF929625EA0E}">
        <p15:presenceInfo xmlns:p15="http://schemas.microsoft.com/office/powerpoint/2012/main" userId="S-1-5-21-1417001333-1682526488-839522115-26738" providerId="AD"/>
      </p:ext>
    </p:extLst>
  </p:cmAuthor>
  <p:cmAuthor id="5" name="Berlin, Debra" initials="BD" lastIdx="1" clrIdx="5">
    <p:extLst>
      <p:ext uri="{19B8F6BF-5375-455C-9EA6-DF929625EA0E}">
        <p15:presenceInfo xmlns:p15="http://schemas.microsoft.com/office/powerpoint/2012/main" userId="S-1-5-21-1417001333-1682526488-839522115-59129" providerId="AD"/>
      </p:ext>
    </p:extLst>
  </p:cmAuthor>
  <p:cmAuthor id="6" name="Hannon, Mary Ellen" initials="HME" lastIdx="1" clrIdx="6">
    <p:extLst>
      <p:ext uri="{19B8F6BF-5375-455C-9EA6-DF929625EA0E}">
        <p15:presenceInfo xmlns:p15="http://schemas.microsoft.com/office/powerpoint/2012/main" userId="S-1-5-21-1417001333-1682526488-839522115-60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FFFFFF"/>
    <a:srgbClr val="FF66FF"/>
    <a:srgbClr val="0000FF"/>
    <a:srgbClr val="1F497D"/>
    <a:srgbClr val="FFC000"/>
    <a:srgbClr val="DF8045"/>
    <a:srgbClr val="32C658"/>
    <a:srgbClr val="D4ECBA"/>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80" autoAdjust="0"/>
    <p:restoredTop sz="91896" autoAdjust="0"/>
  </p:normalViewPr>
  <p:slideViewPr>
    <p:cSldViewPr snapToGrid="0">
      <p:cViewPr varScale="1">
        <p:scale>
          <a:sx n="61" d="100"/>
          <a:sy n="61" d="100"/>
        </p:scale>
        <p:origin x="854" y="48"/>
      </p:cViewPr>
      <p:guideLst>
        <p:guide orient="horz" pos="2160"/>
        <p:guide pos="2880"/>
      </p:guideLst>
    </p:cSldViewPr>
  </p:slideViewPr>
  <p:outlineViewPr>
    <p:cViewPr>
      <p:scale>
        <a:sx n="33" d="100"/>
        <a:sy n="33" d="100"/>
      </p:scale>
      <p:origin x="0" y="-17886"/>
    </p:cViewPr>
  </p:outlineViewPr>
  <p:notesTextViewPr>
    <p:cViewPr>
      <p:scale>
        <a:sx n="150" d="100"/>
        <a:sy n="150" d="100"/>
      </p:scale>
      <p:origin x="0" y="0"/>
    </p:cViewPr>
  </p:notesTextViewPr>
  <p:sorterViewPr>
    <p:cViewPr>
      <p:scale>
        <a:sx n="160" d="100"/>
        <a:sy n="160" d="100"/>
      </p:scale>
      <p:origin x="0" y="-12186"/>
    </p:cViewPr>
  </p:sorterViewPr>
  <p:notesViewPr>
    <p:cSldViewPr snapToGrid="0">
      <p:cViewPr>
        <p:scale>
          <a:sx n="90" d="100"/>
          <a:sy n="90" d="100"/>
        </p:scale>
        <p:origin x="2046" y="-954"/>
      </p:cViewPr>
      <p:guideLst>
        <p:guide orient="horz" pos="2905"/>
        <p:guide pos="2184"/>
        <p:guide orient="horz" pos="2957"/>
        <p:guide pos="2237"/>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CCS-ELA &amp; Literacy</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alpha val="89804"/>
          </a:schemeClr>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a:solidFill>
          <a:schemeClr val="bg1">
            <a:alpha val="90000"/>
          </a:schemeClr>
        </a:solidFill>
      </dgm:spPr>
      <dgm:t>
        <a:bodyPr/>
        <a:lstStyle/>
        <a:p>
          <a:pPr algn="ctr"/>
          <a:r>
            <a:rPr lang="en-US" sz="2400" b="0" dirty="0" smtClean="0">
              <a:solidFill>
                <a:schemeClr val="tx1"/>
              </a:solidFill>
            </a:rPr>
            <a:t>Supporting Teachers in the Change Process</a:t>
          </a:r>
          <a:endParaRPr lang="en-US" sz="2400" b="0" dirty="0">
            <a:solidFill>
              <a:schemeClr val="tx1"/>
            </a:solidFill>
          </a:endParaRPr>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400" b="0" dirty="0" smtClean="0"/>
            <a:t> Collaborative Examination of Student Work</a:t>
          </a:r>
          <a:endParaRPr lang="en-US" sz="2400" b="1" dirty="0"/>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dgm:t>
        <a:bodyPr/>
        <a:lstStyle/>
        <a:p>
          <a:pPr algn="ctr"/>
          <a:r>
            <a:rPr lang="en-US" sz="2400" b="0" dirty="0" smtClean="0"/>
            <a:t> </a:t>
          </a:r>
          <a:r>
            <a:rPr lang="en-US" sz="2400" b="0" dirty="0" smtClean="0">
              <a:effectLst/>
            </a:rPr>
            <a:t>EQuIP Quality Review Rubric</a:t>
          </a:r>
          <a:endParaRPr lang="en-US" sz="2400" b="0"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8C238388-DF82-4EF2-9204-809B310B1FB3}">
      <dgm:prSet custT="1"/>
      <dgm:spPr>
        <a:solidFill>
          <a:srgbClr val="FFFF00"/>
        </a:solidFill>
      </dgm:spPr>
      <dgm:t>
        <a:bodyPr/>
        <a:lstStyle/>
        <a:p>
          <a:endParaRPr lang="en-US" sz="2400" b="1" dirty="0"/>
        </a:p>
      </dgm:t>
    </dgm:pt>
    <dgm:pt modelId="{4CEF7E45-4567-436B-A172-35DEBBA146F4}" type="parTrans" cxnId="{EAB42DEA-D8E7-4FA2-9BF4-D19DE1CB4A90}">
      <dgm:prSet/>
      <dgm:spPr/>
      <dgm:t>
        <a:bodyPr/>
        <a:lstStyle/>
        <a:p>
          <a:endParaRPr lang="en-US"/>
        </a:p>
      </dgm:t>
    </dgm:pt>
    <dgm:pt modelId="{FB183792-941E-4EFE-A465-12E4D6FB8212}" type="sibTrans" cxnId="{EAB42DEA-D8E7-4FA2-9BF4-D19DE1CB4A90}">
      <dgm:prSet/>
      <dgm:spPr/>
      <dgm:t>
        <a:bodyPr/>
        <a:lstStyle/>
        <a:p>
          <a:endParaRPr lang="en-US"/>
        </a:p>
      </dgm:t>
    </dgm:pt>
    <dgm:pt modelId="{7D0CC601-3257-4A22-84A7-2E6DB456EE43}">
      <dgm:prSet phldrT="[Text]" custT="1"/>
      <dgm:spPr/>
      <dgm:t>
        <a:bodyPr/>
        <a:lstStyle/>
        <a:p>
          <a:pPr algn="ctr"/>
          <a:r>
            <a:rPr lang="en-US" sz="2400" b="0" dirty="0" smtClean="0"/>
            <a:t>Reflection and Planning</a:t>
          </a:r>
          <a:endParaRPr lang="en-US" sz="2400" b="0" dirty="0"/>
        </a:p>
      </dgm:t>
    </dgm:pt>
    <dgm:pt modelId="{341FAF17-635B-4F4F-B082-017E972455B5}" type="parTrans" cxnId="{9D1A85B3-7EFC-4A0C-B606-E9A1D6573FC0}">
      <dgm:prSet/>
      <dgm:spPr/>
      <dgm:t>
        <a:bodyPr/>
        <a:lstStyle/>
        <a:p>
          <a:endParaRPr lang="en-US"/>
        </a:p>
      </dgm:t>
    </dgm:pt>
    <dgm:pt modelId="{92230D1C-C355-4D78-9A0D-E064499AC3B6}" type="sibTrans" cxnId="{9D1A85B3-7EFC-4A0C-B606-E9A1D6573FC0}">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77161"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6"/>
      <dgm:spPr/>
      <dgm:t>
        <a:bodyPr/>
        <a:lstStyle/>
        <a:p>
          <a:endParaRPr lang="en-US"/>
        </a:p>
      </dgm:t>
    </dgm:pt>
    <dgm:pt modelId="{30415E90-D52D-48D0-83BA-D69F81D22A24}" type="pres">
      <dgm:prSet presAssocID="{875902B6-D7AA-46D0-A995-D11880EA2FD1}" presName="childText" presStyleLbl="bgAcc1" presStyleIdx="0" presStyleCnt="6" custScaleX="524667" custScaleY="76598">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6"/>
      <dgm:spPr/>
      <dgm:t>
        <a:bodyPr/>
        <a:lstStyle/>
        <a:p>
          <a:endParaRPr lang="en-US"/>
        </a:p>
      </dgm:t>
    </dgm:pt>
    <dgm:pt modelId="{9825A28B-C7C5-4204-94C3-E8D7000EEC4F}" type="pres">
      <dgm:prSet presAssocID="{58DCE318-75B7-47FE-8525-3043B002245B}" presName="childText" presStyleLbl="bgAcc1" presStyleIdx="1" presStyleCnt="6" custScaleX="524667" custScaleY="76598"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6"/>
      <dgm:spPr/>
      <dgm:t>
        <a:bodyPr/>
        <a:lstStyle/>
        <a:p>
          <a:endParaRPr lang="en-US"/>
        </a:p>
      </dgm:t>
    </dgm:pt>
    <dgm:pt modelId="{ABA4AD6F-2F38-4BDD-9216-4EDB340AA554}" type="pres">
      <dgm:prSet presAssocID="{8691F7BC-3BF2-4274-8C3C-961D302C3E80}" presName="childText" presStyleLbl="bgAcc1" presStyleIdx="2" presStyleCnt="6" custScaleX="524667" custScaleY="76598"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6"/>
      <dgm:spPr/>
      <dgm:t>
        <a:bodyPr/>
        <a:lstStyle/>
        <a:p>
          <a:endParaRPr lang="en-US"/>
        </a:p>
      </dgm:t>
    </dgm:pt>
    <dgm:pt modelId="{885DB2E2-94C8-4BD6-A25B-A6DF9906D3CD}" type="pres">
      <dgm:prSet presAssocID="{E2B7F8FC-10AD-4B06-B4C7-BEB6C56223E7}" presName="childText" presStyleLbl="bgAcc1" presStyleIdx="3" presStyleCnt="6" custScaleX="524667" custScaleY="76598">
        <dgm:presLayoutVars>
          <dgm:bulletEnabled val="1"/>
        </dgm:presLayoutVars>
      </dgm:prSet>
      <dgm:spPr/>
      <dgm:t>
        <a:bodyPr/>
        <a:lstStyle/>
        <a:p>
          <a:endParaRPr lang="en-US"/>
        </a:p>
      </dgm:t>
    </dgm:pt>
    <dgm:pt modelId="{EAE06A4B-E2F4-450E-A32E-CE90F69ACE9D}" type="pres">
      <dgm:prSet presAssocID="{4CEF7E45-4567-436B-A172-35DEBBA146F4}" presName="Name13" presStyleLbl="parChTrans1D2" presStyleIdx="4" presStyleCnt="6"/>
      <dgm:spPr/>
      <dgm:t>
        <a:bodyPr/>
        <a:lstStyle/>
        <a:p>
          <a:endParaRPr lang="en-US"/>
        </a:p>
      </dgm:t>
    </dgm:pt>
    <dgm:pt modelId="{DE7641CE-B900-42CE-95C2-E273ADCC88DD}" type="pres">
      <dgm:prSet presAssocID="{8C238388-DF82-4EF2-9204-809B310B1FB3}" presName="childText" presStyleLbl="bgAcc1" presStyleIdx="4" presStyleCnt="6" custScaleX="524667" custScaleY="76598">
        <dgm:presLayoutVars>
          <dgm:bulletEnabled val="1"/>
        </dgm:presLayoutVars>
      </dgm:prSet>
      <dgm:spPr/>
      <dgm:t>
        <a:bodyPr/>
        <a:lstStyle/>
        <a:p>
          <a:endParaRPr lang="en-US"/>
        </a:p>
      </dgm:t>
    </dgm:pt>
    <dgm:pt modelId="{D6D83934-8F65-4CE3-BDF6-A562D014C213}" type="pres">
      <dgm:prSet presAssocID="{341FAF17-635B-4F4F-B082-017E972455B5}" presName="Name13" presStyleLbl="parChTrans1D2" presStyleIdx="5" presStyleCnt="6"/>
      <dgm:spPr/>
      <dgm:t>
        <a:bodyPr/>
        <a:lstStyle/>
        <a:p>
          <a:endParaRPr lang="en-US"/>
        </a:p>
      </dgm:t>
    </dgm:pt>
    <dgm:pt modelId="{4023C7BC-B81F-415D-9331-3B05B09BCB9D}" type="pres">
      <dgm:prSet presAssocID="{7D0CC601-3257-4A22-84A7-2E6DB456EE43}" presName="childText" presStyleLbl="bgAcc1" presStyleIdx="5" presStyleCnt="6" custScaleX="524667" custScaleY="76598" custLinFactNeighborX="-4476">
        <dgm:presLayoutVars>
          <dgm:bulletEnabled val="1"/>
        </dgm:presLayoutVars>
      </dgm:prSet>
      <dgm:spPr/>
      <dgm:t>
        <a:bodyPr/>
        <a:lstStyle/>
        <a:p>
          <a:endParaRPr lang="en-US"/>
        </a:p>
      </dgm:t>
    </dgm:pt>
  </dgm:ptLst>
  <dgm:cxnLst>
    <dgm:cxn modelId="{0A4D758D-E71A-4461-A7C6-AAEB621DBFD2}" srcId="{C49DE7C9-3CCD-4A68-9AF1-4959318AB8CE}" destId="{58DCE318-75B7-47FE-8525-3043B002245B}" srcOrd="1" destOrd="0" parTransId="{BC6540E0-3144-49F0-80D0-9F9B86DC9743}" sibTransId="{BF559BCD-F96A-4782-96F3-9CA01DC5FE36}"/>
    <dgm:cxn modelId="{55166D6D-8339-4441-AF10-080D9A40CC3D}" type="presOf" srcId="{8691F7BC-3BF2-4274-8C3C-961D302C3E80}" destId="{ABA4AD6F-2F38-4BDD-9216-4EDB340AA554}" srcOrd="0" destOrd="0" presId="urn:microsoft.com/office/officeart/2005/8/layout/hierarchy3"/>
    <dgm:cxn modelId="{8F2ECC0D-40A9-4266-A08E-5E9CF82365BB}" type="presOf" srcId="{7D0CC601-3257-4A22-84A7-2E6DB456EE43}" destId="{4023C7BC-B81F-415D-9331-3B05B09BCB9D}"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C1C10D65-1289-4BEA-997F-BD93DEBD38FF}" srcId="{C49DE7C9-3CCD-4A68-9AF1-4959318AB8CE}" destId="{E2B7F8FC-10AD-4B06-B4C7-BEB6C56223E7}" srcOrd="3" destOrd="0" parTransId="{EF4E6064-2222-4025-843B-774CAA10FB18}" sibTransId="{9BB11CBE-9A47-48DD-82A9-CC34A552E213}"/>
    <dgm:cxn modelId="{7613DF2F-31DC-4004-A588-AE9B16CCE623}" type="presOf" srcId="{E2B7F8FC-10AD-4B06-B4C7-BEB6C56223E7}" destId="{885DB2E2-94C8-4BD6-A25B-A6DF9906D3CD}" srcOrd="0" destOrd="0" presId="urn:microsoft.com/office/officeart/2005/8/layout/hierarchy3"/>
    <dgm:cxn modelId="{ADBA0C4D-8529-49BA-9EA5-44AEC0D7CB8A}" type="presOf" srcId="{4CEF7E45-4567-436B-A172-35DEBBA146F4}" destId="{EAE06A4B-E2F4-450E-A32E-CE90F69ACE9D}" srcOrd="0" destOrd="0" presId="urn:microsoft.com/office/officeart/2005/8/layout/hierarchy3"/>
    <dgm:cxn modelId="{E2DC704D-04E5-4CFB-8A37-BBC5758532E2}" srcId="{C49DE7C9-3CCD-4A68-9AF1-4959318AB8CE}" destId="{875902B6-D7AA-46D0-A995-D11880EA2FD1}" srcOrd="0" destOrd="0" parTransId="{EF8DE587-9847-40DC-9A6D-C684684E3EAA}" sibTransId="{1E88BEBF-0214-4206-B9B8-1BE17BCBCCD9}"/>
    <dgm:cxn modelId="{71AAAF16-7A4E-4CCD-9D7A-6184A11FC41F}" type="presOf" srcId="{58DCE318-75B7-47FE-8525-3043B002245B}" destId="{9825A28B-C7C5-4204-94C3-E8D7000EEC4F}" srcOrd="0" destOrd="0" presId="urn:microsoft.com/office/officeart/2005/8/layout/hierarchy3"/>
    <dgm:cxn modelId="{0D8EEA1B-6BE8-4C32-8619-3E79B2DEEFC2}" type="presOf" srcId="{C49DE7C9-3CCD-4A68-9AF1-4959318AB8CE}" destId="{18B331A4-2A99-4364-B5B4-8854F2CECE91}" srcOrd="0" destOrd="0" presId="urn:microsoft.com/office/officeart/2005/8/layout/hierarchy3"/>
    <dgm:cxn modelId="{67534C97-71AD-484C-8092-4421C11B1131}" type="presOf" srcId="{EF4E6064-2222-4025-843B-774CAA10FB18}" destId="{0406E04E-E93F-457E-87F7-A76954C0A595}" srcOrd="0" destOrd="0" presId="urn:microsoft.com/office/officeart/2005/8/layout/hierarchy3"/>
    <dgm:cxn modelId="{9D1A85B3-7EFC-4A0C-B606-E9A1D6573FC0}" srcId="{C49DE7C9-3CCD-4A68-9AF1-4959318AB8CE}" destId="{7D0CC601-3257-4A22-84A7-2E6DB456EE43}" srcOrd="5" destOrd="0" parTransId="{341FAF17-635B-4F4F-B082-017E972455B5}" sibTransId="{92230D1C-C355-4D78-9A0D-E064499AC3B6}"/>
    <dgm:cxn modelId="{EA93BC8C-9BDD-403D-A29F-0FD556172624}" type="presOf" srcId="{BC6540E0-3144-49F0-80D0-9F9B86DC9743}" destId="{19D262A1-4F11-47A2-91BC-C1BB23103FA7}" srcOrd="0" destOrd="0" presId="urn:microsoft.com/office/officeart/2005/8/layout/hierarchy3"/>
    <dgm:cxn modelId="{150E4EC7-2AC0-4EC5-B7D9-1ADA5A897C5B}" type="presOf" srcId="{341FAF17-635B-4F4F-B082-017E972455B5}" destId="{D6D83934-8F65-4CE3-BDF6-A562D014C213}"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427BF390-D321-4CCD-8352-5F05227D00F9}" type="presOf" srcId="{EF8DE587-9847-40DC-9A6D-C684684E3EAA}" destId="{0912B255-822D-42AD-8D51-EAD24CC90B92}" srcOrd="0" destOrd="0" presId="urn:microsoft.com/office/officeart/2005/8/layout/hierarchy3"/>
    <dgm:cxn modelId="{E0A6C16F-0945-4AEB-8588-ED80E1458FDE}" type="presOf" srcId="{875902B6-D7AA-46D0-A995-D11880EA2FD1}" destId="{30415E90-D52D-48D0-83BA-D69F81D22A24}" srcOrd="0" destOrd="0" presId="urn:microsoft.com/office/officeart/2005/8/layout/hierarchy3"/>
    <dgm:cxn modelId="{502DDDA7-763B-4D8A-8887-76D6767BE179}" type="presOf" srcId="{B217A518-BEE6-4DD9-9286-89D1EA55A1ED}" destId="{96FF3DE8-3675-4CB8-B07C-3DCAFF305E01}" srcOrd="0" destOrd="0" presId="urn:microsoft.com/office/officeart/2005/8/layout/hierarchy3"/>
    <dgm:cxn modelId="{A71C4718-42E1-4254-8D4B-C343CE8E5909}" type="presOf" srcId="{40CAD029-3C99-4E8D-98B4-2953D52807B2}" destId="{0ECFACD2-E546-4248-9C0E-3A50A1F0895C}" srcOrd="0" destOrd="0" presId="urn:microsoft.com/office/officeart/2005/8/layout/hierarchy3"/>
    <dgm:cxn modelId="{EAB42DEA-D8E7-4FA2-9BF4-D19DE1CB4A90}" srcId="{C49DE7C9-3CCD-4A68-9AF1-4959318AB8CE}" destId="{8C238388-DF82-4EF2-9204-809B310B1FB3}" srcOrd="4" destOrd="0" parTransId="{4CEF7E45-4567-436B-A172-35DEBBA146F4}" sibTransId="{FB183792-941E-4EFE-A465-12E4D6FB8212}"/>
    <dgm:cxn modelId="{0BA2DF48-EAB0-41B0-BD06-E8F073F44104}" type="presOf" srcId="{8C238388-DF82-4EF2-9204-809B310B1FB3}" destId="{DE7641CE-B900-42CE-95C2-E273ADCC88DD}" srcOrd="0" destOrd="0" presId="urn:microsoft.com/office/officeart/2005/8/layout/hierarchy3"/>
    <dgm:cxn modelId="{7D566ED2-C5BA-471A-BC3E-0E1364EB268E}" type="presOf" srcId="{C49DE7C9-3CCD-4A68-9AF1-4959318AB8CE}" destId="{01013C70-3796-4887-98D0-B93D667D085C}" srcOrd="1" destOrd="0" presId="urn:microsoft.com/office/officeart/2005/8/layout/hierarchy3"/>
    <dgm:cxn modelId="{500FC000-B26A-4EEB-BE49-4BCAF59813C6}" type="presParOf" srcId="{96FF3DE8-3675-4CB8-B07C-3DCAFF305E01}" destId="{9DD75A0C-E450-4BE0-810F-123BF65818C1}" srcOrd="0" destOrd="0" presId="urn:microsoft.com/office/officeart/2005/8/layout/hierarchy3"/>
    <dgm:cxn modelId="{10B16306-EE14-4E66-BC7C-CF8FC1322148}" type="presParOf" srcId="{9DD75A0C-E450-4BE0-810F-123BF65818C1}" destId="{0A884521-68A1-4C12-8831-974241E448AA}" srcOrd="0" destOrd="0" presId="urn:microsoft.com/office/officeart/2005/8/layout/hierarchy3"/>
    <dgm:cxn modelId="{62B32B60-D8CA-4401-BBD1-BA8947268E99}" type="presParOf" srcId="{0A884521-68A1-4C12-8831-974241E448AA}" destId="{18B331A4-2A99-4364-B5B4-8854F2CECE91}" srcOrd="0" destOrd="0" presId="urn:microsoft.com/office/officeart/2005/8/layout/hierarchy3"/>
    <dgm:cxn modelId="{69B90C74-7A7E-41F1-AA42-F6EE09BF5773}" type="presParOf" srcId="{0A884521-68A1-4C12-8831-974241E448AA}" destId="{01013C70-3796-4887-98D0-B93D667D085C}" srcOrd="1" destOrd="0" presId="urn:microsoft.com/office/officeart/2005/8/layout/hierarchy3"/>
    <dgm:cxn modelId="{86ED2D4D-5E31-4611-9DB8-E4B5CFFE42D5}" type="presParOf" srcId="{9DD75A0C-E450-4BE0-810F-123BF65818C1}" destId="{7530FBDF-F41C-4729-BAE1-3909AC81C7F2}" srcOrd="1" destOrd="0" presId="urn:microsoft.com/office/officeart/2005/8/layout/hierarchy3"/>
    <dgm:cxn modelId="{E69F4D91-3D3F-4552-BC3F-3C0F0C25F799}" type="presParOf" srcId="{7530FBDF-F41C-4729-BAE1-3909AC81C7F2}" destId="{0912B255-822D-42AD-8D51-EAD24CC90B92}" srcOrd="0" destOrd="0" presId="urn:microsoft.com/office/officeart/2005/8/layout/hierarchy3"/>
    <dgm:cxn modelId="{79D7ACCD-064F-469E-8884-5A5ECD9F3B9E}" type="presParOf" srcId="{7530FBDF-F41C-4729-BAE1-3909AC81C7F2}" destId="{30415E90-D52D-48D0-83BA-D69F81D22A24}" srcOrd="1" destOrd="0" presId="urn:microsoft.com/office/officeart/2005/8/layout/hierarchy3"/>
    <dgm:cxn modelId="{18957FC3-DE9D-46D5-9BE1-59451EF15E6F}" type="presParOf" srcId="{7530FBDF-F41C-4729-BAE1-3909AC81C7F2}" destId="{19D262A1-4F11-47A2-91BC-C1BB23103FA7}" srcOrd="2" destOrd="0" presId="urn:microsoft.com/office/officeart/2005/8/layout/hierarchy3"/>
    <dgm:cxn modelId="{0C0E9BB6-CDBB-484B-AD45-7AED0122F0A6}" type="presParOf" srcId="{7530FBDF-F41C-4729-BAE1-3909AC81C7F2}" destId="{9825A28B-C7C5-4204-94C3-E8D7000EEC4F}" srcOrd="3" destOrd="0" presId="urn:microsoft.com/office/officeart/2005/8/layout/hierarchy3"/>
    <dgm:cxn modelId="{C9F58B6C-7DE6-40BD-BE0C-20F495C1A0AD}" type="presParOf" srcId="{7530FBDF-F41C-4729-BAE1-3909AC81C7F2}" destId="{0ECFACD2-E546-4248-9C0E-3A50A1F0895C}" srcOrd="4" destOrd="0" presId="urn:microsoft.com/office/officeart/2005/8/layout/hierarchy3"/>
    <dgm:cxn modelId="{D15E5346-248C-465E-BEE4-DB8F813EB524}" type="presParOf" srcId="{7530FBDF-F41C-4729-BAE1-3909AC81C7F2}" destId="{ABA4AD6F-2F38-4BDD-9216-4EDB340AA554}" srcOrd="5" destOrd="0" presId="urn:microsoft.com/office/officeart/2005/8/layout/hierarchy3"/>
    <dgm:cxn modelId="{1F27463E-86DF-4838-A9D5-26EADED4AE73}" type="presParOf" srcId="{7530FBDF-F41C-4729-BAE1-3909AC81C7F2}" destId="{0406E04E-E93F-457E-87F7-A76954C0A595}" srcOrd="6" destOrd="0" presId="urn:microsoft.com/office/officeart/2005/8/layout/hierarchy3"/>
    <dgm:cxn modelId="{9A86496A-2ABD-4749-AE45-943D8E3A5B84}" type="presParOf" srcId="{7530FBDF-F41C-4729-BAE1-3909AC81C7F2}" destId="{885DB2E2-94C8-4BD6-A25B-A6DF9906D3CD}" srcOrd="7" destOrd="0" presId="urn:microsoft.com/office/officeart/2005/8/layout/hierarchy3"/>
    <dgm:cxn modelId="{4B93E220-C868-479D-AF55-4FA995FFF728}" type="presParOf" srcId="{7530FBDF-F41C-4729-BAE1-3909AC81C7F2}" destId="{EAE06A4B-E2F4-450E-A32E-CE90F69ACE9D}" srcOrd="8" destOrd="0" presId="urn:microsoft.com/office/officeart/2005/8/layout/hierarchy3"/>
    <dgm:cxn modelId="{F9B6BC3F-592E-4859-84CB-70508F34A8AE}" type="presParOf" srcId="{7530FBDF-F41C-4729-BAE1-3909AC81C7F2}" destId="{DE7641CE-B900-42CE-95C2-E273ADCC88DD}" srcOrd="9" destOrd="0" presId="urn:microsoft.com/office/officeart/2005/8/layout/hierarchy3"/>
    <dgm:cxn modelId="{7CA5906F-2D57-4ED7-ADFA-27851589AF44}" type="presParOf" srcId="{7530FBDF-F41C-4729-BAE1-3909AC81C7F2}" destId="{D6D83934-8F65-4CE3-BDF6-A562D014C213}" srcOrd="10" destOrd="0" presId="urn:microsoft.com/office/officeart/2005/8/layout/hierarchy3"/>
    <dgm:cxn modelId="{398F6CAC-1798-4218-A68F-C95356C15913}" type="presParOf" srcId="{7530FBDF-F41C-4729-BAE1-3909AC81C7F2}" destId="{4023C7BC-B81F-415D-9331-3B05B09BCB9D}"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C5E4196-85C1-4093-AE94-DD336CCB98B3}" type="doc">
      <dgm:prSet loTypeId="urn:microsoft.com/office/officeart/2005/8/layout/equation2" loCatId="process" qsTypeId="urn:microsoft.com/office/officeart/2005/8/quickstyle/simple2" qsCatId="simple" csTypeId="urn:microsoft.com/office/officeart/2005/8/colors/colorful1" csCatId="colorful" phldr="1"/>
      <dgm:spPr/>
    </dgm:pt>
    <dgm:pt modelId="{5078C659-001E-4351-AB29-AF9CF998BABE}">
      <dgm:prSet phldrT="[Text]" custT="1"/>
      <dgm:spPr/>
      <dgm:t>
        <a:bodyPr/>
        <a:lstStyle/>
        <a:p>
          <a:r>
            <a:rPr lang="en-US" sz="2000" dirty="0" smtClean="0"/>
            <a:t>Coaching Tool</a:t>
          </a:r>
          <a:endParaRPr lang="en-US" sz="2000" dirty="0"/>
        </a:p>
      </dgm:t>
    </dgm:pt>
    <dgm:pt modelId="{789123C9-51FB-4E6C-8E56-86DABDAEC3FC}" type="parTrans" cxnId="{8BD907B6-7AD0-453C-A6D3-2D9384A38011}">
      <dgm:prSet/>
      <dgm:spPr/>
      <dgm:t>
        <a:bodyPr/>
        <a:lstStyle/>
        <a:p>
          <a:endParaRPr lang="en-US"/>
        </a:p>
      </dgm:t>
    </dgm:pt>
    <dgm:pt modelId="{75BE592A-BB43-4C32-B683-B9855DC95728}" type="sibTrans" cxnId="{8BD907B6-7AD0-453C-A6D3-2D9384A38011}">
      <dgm:prSet/>
      <dgm:spPr/>
      <dgm:t>
        <a:bodyPr/>
        <a:lstStyle/>
        <a:p>
          <a:endParaRPr lang="en-US" dirty="0"/>
        </a:p>
      </dgm:t>
    </dgm:pt>
    <dgm:pt modelId="{71A68947-9059-43FE-B08B-29572AC6EC98}">
      <dgm:prSet phldrT="[Text]" custT="1"/>
      <dgm:spPr/>
      <dgm:t>
        <a:bodyPr/>
        <a:lstStyle/>
        <a:p>
          <a:r>
            <a:rPr lang="en-US" sz="2000" dirty="0" smtClean="0"/>
            <a:t>Instructional Feedback</a:t>
          </a:r>
          <a:endParaRPr lang="en-US" sz="2000" dirty="0"/>
        </a:p>
      </dgm:t>
    </dgm:pt>
    <dgm:pt modelId="{AAD2C9B3-1738-4047-A2FC-39CA5E2841AB}" type="parTrans" cxnId="{C37E5074-A25C-4A0D-B2AA-F55A9B016FBD}">
      <dgm:prSet/>
      <dgm:spPr/>
      <dgm:t>
        <a:bodyPr/>
        <a:lstStyle/>
        <a:p>
          <a:endParaRPr lang="en-US"/>
        </a:p>
      </dgm:t>
    </dgm:pt>
    <dgm:pt modelId="{6D0014F0-F077-4966-9C4D-3D78FD16A0D3}" type="sibTrans" cxnId="{C37E5074-A25C-4A0D-B2AA-F55A9B016FBD}">
      <dgm:prSet/>
      <dgm:spPr/>
      <dgm:t>
        <a:bodyPr/>
        <a:lstStyle/>
        <a:p>
          <a:endParaRPr lang="en-US" dirty="0"/>
        </a:p>
      </dgm:t>
    </dgm:pt>
    <dgm:pt modelId="{FC4B8E0F-3893-4E84-8FBE-76031E70A473}">
      <dgm:prSet phldrT="[Text]"/>
      <dgm:spPr/>
      <dgm:t>
        <a:bodyPr/>
        <a:lstStyle/>
        <a:p>
          <a:r>
            <a:rPr lang="en-US" dirty="0" smtClean="0"/>
            <a:t>Teacher Success</a:t>
          </a:r>
          <a:endParaRPr lang="en-US" dirty="0"/>
        </a:p>
      </dgm:t>
    </dgm:pt>
    <dgm:pt modelId="{A86E4038-B974-4F71-8416-6534B6308890}" type="parTrans" cxnId="{0C3ED915-E551-49AF-9BA7-47B057F74518}">
      <dgm:prSet/>
      <dgm:spPr/>
      <dgm:t>
        <a:bodyPr/>
        <a:lstStyle/>
        <a:p>
          <a:endParaRPr lang="en-US"/>
        </a:p>
      </dgm:t>
    </dgm:pt>
    <dgm:pt modelId="{5244677B-C20D-4553-A5CB-A2837E11E7EC}" type="sibTrans" cxnId="{0C3ED915-E551-49AF-9BA7-47B057F74518}">
      <dgm:prSet/>
      <dgm:spPr/>
      <dgm:t>
        <a:bodyPr/>
        <a:lstStyle/>
        <a:p>
          <a:endParaRPr lang="en-US"/>
        </a:p>
      </dgm:t>
    </dgm:pt>
    <dgm:pt modelId="{0BAC319B-C669-4FAF-B614-1F5DE4AFCF39}" type="pres">
      <dgm:prSet presAssocID="{4C5E4196-85C1-4093-AE94-DD336CCB98B3}" presName="Name0" presStyleCnt="0">
        <dgm:presLayoutVars>
          <dgm:dir/>
          <dgm:resizeHandles val="exact"/>
        </dgm:presLayoutVars>
      </dgm:prSet>
      <dgm:spPr/>
    </dgm:pt>
    <dgm:pt modelId="{A5FED196-1DFE-460C-9010-29939FC84973}" type="pres">
      <dgm:prSet presAssocID="{4C5E4196-85C1-4093-AE94-DD336CCB98B3}" presName="vNodes" presStyleCnt="0"/>
      <dgm:spPr/>
    </dgm:pt>
    <dgm:pt modelId="{ABF85D7E-53BB-4A6B-9B55-2A1E5B16894F}" type="pres">
      <dgm:prSet presAssocID="{5078C659-001E-4351-AB29-AF9CF998BABE}" presName="node" presStyleLbl="node1" presStyleIdx="0" presStyleCnt="3" custScaleX="248648" custScaleY="221191">
        <dgm:presLayoutVars>
          <dgm:bulletEnabled val="1"/>
        </dgm:presLayoutVars>
      </dgm:prSet>
      <dgm:spPr/>
      <dgm:t>
        <a:bodyPr/>
        <a:lstStyle/>
        <a:p>
          <a:endParaRPr lang="en-US"/>
        </a:p>
      </dgm:t>
    </dgm:pt>
    <dgm:pt modelId="{454074B3-879C-49A5-AA71-88E63FE28CFB}" type="pres">
      <dgm:prSet presAssocID="{75BE592A-BB43-4C32-B683-B9855DC95728}" presName="spacerT" presStyleCnt="0"/>
      <dgm:spPr/>
    </dgm:pt>
    <dgm:pt modelId="{BBA5085C-B066-4D93-9310-D34775DA8D1C}" type="pres">
      <dgm:prSet presAssocID="{75BE592A-BB43-4C32-B683-B9855DC95728}" presName="sibTrans" presStyleLbl="sibTrans2D1" presStyleIdx="0" presStyleCnt="2"/>
      <dgm:spPr/>
      <dgm:t>
        <a:bodyPr/>
        <a:lstStyle/>
        <a:p>
          <a:endParaRPr lang="en-US"/>
        </a:p>
      </dgm:t>
    </dgm:pt>
    <dgm:pt modelId="{6685D19E-4F88-4305-AF6F-9EE43F40484D}" type="pres">
      <dgm:prSet presAssocID="{75BE592A-BB43-4C32-B683-B9855DC95728}" presName="spacerB" presStyleCnt="0"/>
      <dgm:spPr/>
    </dgm:pt>
    <dgm:pt modelId="{979536F7-76CD-42F9-AAF1-0502A6E68B23}" type="pres">
      <dgm:prSet presAssocID="{71A68947-9059-43FE-B08B-29572AC6EC98}" presName="node" presStyleLbl="node1" presStyleIdx="1" presStyleCnt="3" custScaleX="241682" custScaleY="222285">
        <dgm:presLayoutVars>
          <dgm:bulletEnabled val="1"/>
        </dgm:presLayoutVars>
      </dgm:prSet>
      <dgm:spPr/>
      <dgm:t>
        <a:bodyPr/>
        <a:lstStyle/>
        <a:p>
          <a:endParaRPr lang="en-US"/>
        </a:p>
      </dgm:t>
    </dgm:pt>
    <dgm:pt modelId="{8E362328-7F06-4603-B96D-9D12952B3331}" type="pres">
      <dgm:prSet presAssocID="{4C5E4196-85C1-4093-AE94-DD336CCB98B3}" presName="sibTransLast" presStyleLbl="sibTrans2D1" presStyleIdx="1" presStyleCnt="2"/>
      <dgm:spPr/>
      <dgm:t>
        <a:bodyPr/>
        <a:lstStyle/>
        <a:p>
          <a:endParaRPr lang="en-US"/>
        </a:p>
      </dgm:t>
    </dgm:pt>
    <dgm:pt modelId="{70966415-6DDC-4C1E-B2C2-DBE0766D8364}" type="pres">
      <dgm:prSet presAssocID="{4C5E4196-85C1-4093-AE94-DD336CCB98B3}" presName="connectorText" presStyleLbl="sibTrans2D1" presStyleIdx="1" presStyleCnt="2"/>
      <dgm:spPr/>
      <dgm:t>
        <a:bodyPr/>
        <a:lstStyle/>
        <a:p>
          <a:endParaRPr lang="en-US"/>
        </a:p>
      </dgm:t>
    </dgm:pt>
    <dgm:pt modelId="{8AA327DA-5E8B-4F00-8400-1DCD1019F196}" type="pres">
      <dgm:prSet presAssocID="{4C5E4196-85C1-4093-AE94-DD336CCB98B3}" presName="lastNode" presStyleLbl="node1" presStyleIdx="2" presStyleCnt="3" custScaleX="116538" custScaleY="103242">
        <dgm:presLayoutVars>
          <dgm:bulletEnabled val="1"/>
        </dgm:presLayoutVars>
      </dgm:prSet>
      <dgm:spPr/>
      <dgm:t>
        <a:bodyPr/>
        <a:lstStyle/>
        <a:p>
          <a:endParaRPr lang="en-US"/>
        </a:p>
      </dgm:t>
    </dgm:pt>
  </dgm:ptLst>
  <dgm:cxnLst>
    <dgm:cxn modelId="{8BD907B6-7AD0-453C-A6D3-2D9384A38011}" srcId="{4C5E4196-85C1-4093-AE94-DD336CCB98B3}" destId="{5078C659-001E-4351-AB29-AF9CF998BABE}" srcOrd="0" destOrd="0" parTransId="{789123C9-51FB-4E6C-8E56-86DABDAEC3FC}" sibTransId="{75BE592A-BB43-4C32-B683-B9855DC95728}"/>
    <dgm:cxn modelId="{C37E5074-A25C-4A0D-B2AA-F55A9B016FBD}" srcId="{4C5E4196-85C1-4093-AE94-DD336CCB98B3}" destId="{71A68947-9059-43FE-B08B-29572AC6EC98}" srcOrd="1" destOrd="0" parTransId="{AAD2C9B3-1738-4047-A2FC-39CA5E2841AB}" sibTransId="{6D0014F0-F077-4966-9C4D-3D78FD16A0D3}"/>
    <dgm:cxn modelId="{38964259-B56E-40EB-B6C3-8796F0386066}" type="presOf" srcId="{6D0014F0-F077-4966-9C4D-3D78FD16A0D3}" destId="{70966415-6DDC-4C1E-B2C2-DBE0766D8364}" srcOrd="1" destOrd="0" presId="urn:microsoft.com/office/officeart/2005/8/layout/equation2"/>
    <dgm:cxn modelId="{D865E52C-9FE3-4457-8275-B5B9792B4F70}" type="presOf" srcId="{6D0014F0-F077-4966-9C4D-3D78FD16A0D3}" destId="{8E362328-7F06-4603-B96D-9D12952B3331}" srcOrd="0" destOrd="0" presId="urn:microsoft.com/office/officeart/2005/8/layout/equation2"/>
    <dgm:cxn modelId="{A748229A-92D9-426C-AA01-FF28A267F78D}" type="presOf" srcId="{FC4B8E0F-3893-4E84-8FBE-76031E70A473}" destId="{8AA327DA-5E8B-4F00-8400-1DCD1019F196}" srcOrd="0" destOrd="0" presId="urn:microsoft.com/office/officeart/2005/8/layout/equation2"/>
    <dgm:cxn modelId="{3999AEE2-B901-4E17-A67B-C2FBD2BF98AC}" type="presOf" srcId="{4C5E4196-85C1-4093-AE94-DD336CCB98B3}" destId="{0BAC319B-C669-4FAF-B614-1F5DE4AFCF39}" srcOrd="0" destOrd="0" presId="urn:microsoft.com/office/officeart/2005/8/layout/equation2"/>
    <dgm:cxn modelId="{3C17F911-0C56-4B5F-A958-6E09B8631394}" type="presOf" srcId="{75BE592A-BB43-4C32-B683-B9855DC95728}" destId="{BBA5085C-B066-4D93-9310-D34775DA8D1C}" srcOrd="0" destOrd="0" presId="urn:microsoft.com/office/officeart/2005/8/layout/equation2"/>
    <dgm:cxn modelId="{9BEBD142-0E22-47B4-AB8E-ED8388B19439}" type="presOf" srcId="{5078C659-001E-4351-AB29-AF9CF998BABE}" destId="{ABF85D7E-53BB-4A6B-9B55-2A1E5B16894F}" srcOrd="0" destOrd="0" presId="urn:microsoft.com/office/officeart/2005/8/layout/equation2"/>
    <dgm:cxn modelId="{0C3ED915-E551-49AF-9BA7-47B057F74518}" srcId="{4C5E4196-85C1-4093-AE94-DD336CCB98B3}" destId="{FC4B8E0F-3893-4E84-8FBE-76031E70A473}" srcOrd="2" destOrd="0" parTransId="{A86E4038-B974-4F71-8416-6534B6308890}" sibTransId="{5244677B-C20D-4553-A5CB-A2837E11E7EC}"/>
    <dgm:cxn modelId="{FDAE9119-0E22-4EB6-8511-5CB613A916BD}" type="presOf" srcId="{71A68947-9059-43FE-B08B-29572AC6EC98}" destId="{979536F7-76CD-42F9-AAF1-0502A6E68B23}" srcOrd="0" destOrd="0" presId="urn:microsoft.com/office/officeart/2005/8/layout/equation2"/>
    <dgm:cxn modelId="{55A58D1A-0751-4241-974F-B8C2CC109DBB}" type="presParOf" srcId="{0BAC319B-C669-4FAF-B614-1F5DE4AFCF39}" destId="{A5FED196-1DFE-460C-9010-29939FC84973}" srcOrd="0" destOrd="0" presId="urn:microsoft.com/office/officeart/2005/8/layout/equation2"/>
    <dgm:cxn modelId="{1ECE87BE-0A73-4334-A1BE-625B113260B5}" type="presParOf" srcId="{A5FED196-1DFE-460C-9010-29939FC84973}" destId="{ABF85D7E-53BB-4A6B-9B55-2A1E5B16894F}" srcOrd="0" destOrd="0" presId="urn:microsoft.com/office/officeart/2005/8/layout/equation2"/>
    <dgm:cxn modelId="{76CC77F7-DCBE-43C1-B762-B9DB8FA529D2}" type="presParOf" srcId="{A5FED196-1DFE-460C-9010-29939FC84973}" destId="{454074B3-879C-49A5-AA71-88E63FE28CFB}" srcOrd="1" destOrd="0" presId="urn:microsoft.com/office/officeart/2005/8/layout/equation2"/>
    <dgm:cxn modelId="{D79711CC-526E-4D33-AC5C-8F35F80B8A4A}" type="presParOf" srcId="{A5FED196-1DFE-460C-9010-29939FC84973}" destId="{BBA5085C-B066-4D93-9310-D34775DA8D1C}" srcOrd="2" destOrd="0" presId="urn:microsoft.com/office/officeart/2005/8/layout/equation2"/>
    <dgm:cxn modelId="{2D4EFD7E-989A-4CE3-8E65-C939A0876BBD}" type="presParOf" srcId="{A5FED196-1DFE-460C-9010-29939FC84973}" destId="{6685D19E-4F88-4305-AF6F-9EE43F40484D}" srcOrd="3" destOrd="0" presId="urn:microsoft.com/office/officeart/2005/8/layout/equation2"/>
    <dgm:cxn modelId="{A86EB8C1-0FA2-44DE-9F07-7D851D1DB1B4}" type="presParOf" srcId="{A5FED196-1DFE-460C-9010-29939FC84973}" destId="{979536F7-76CD-42F9-AAF1-0502A6E68B23}" srcOrd="4" destOrd="0" presId="urn:microsoft.com/office/officeart/2005/8/layout/equation2"/>
    <dgm:cxn modelId="{C3BB98C4-FF57-4AD6-9EC5-423C31C8D817}" type="presParOf" srcId="{0BAC319B-C669-4FAF-B614-1F5DE4AFCF39}" destId="{8E362328-7F06-4603-B96D-9D12952B3331}" srcOrd="1" destOrd="0" presId="urn:microsoft.com/office/officeart/2005/8/layout/equation2"/>
    <dgm:cxn modelId="{6039B4E6-AEDB-4417-A660-6F810EB62C6A}" type="presParOf" srcId="{8E362328-7F06-4603-B96D-9D12952B3331}" destId="{70966415-6DDC-4C1E-B2C2-DBE0766D8364}" srcOrd="0" destOrd="0" presId="urn:microsoft.com/office/officeart/2005/8/layout/equation2"/>
    <dgm:cxn modelId="{96B6AB1A-E4C0-4111-A68D-B9E49FFACFA1}" type="presParOf" srcId="{0BAC319B-C669-4FAF-B614-1F5DE4AFCF39}" destId="{8AA327DA-5E8B-4F00-8400-1DCD1019F196}"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996438D-1091-4D94-9111-1F9D141F51FE}"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en-US"/>
        </a:p>
      </dgm:t>
    </dgm:pt>
    <dgm:pt modelId="{DB1D475B-6600-4ADA-8B05-A82760E70B65}">
      <dgm:prSet phldrT="[Text]"/>
      <dgm:spPr/>
      <dgm:t>
        <a:bodyPr/>
        <a:lstStyle/>
        <a:p>
          <a:r>
            <a:rPr lang="en-US" dirty="0" smtClean="0"/>
            <a:t>Aligned and Measurable</a:t>
          </a:r>
          <a:endParaRPr lang="en-US" dirty="0"/>
        </a:p>
      </dgm:t>
    </dgm:pt>
    <dgm:pt modelId="{56CF5D39-D06D-48D8-9222-AA574A51CFB8}" type="parTrans" cxnId="{C9499EC4-CAAC-4D79-91DF-9B35A0271141}">
      <dgm:prSet/>
      <dgm:spPr/>
      <dgm:t>
        <a:bodyPr/>
        <a:lstStyle/>
        <a:p>
          <a:endParaRPr lang="en-US"/>
        </a:p>
      </dgm:t>
    </dgm:pt>
    <dgm:pt modelId="{D2A5F4A1-7CD5-43F3-BC51-4A35259D17E3}" type="sibTrans" cxnId="{C9499EC4-CAAC-4D79-91DF-9B35A0271141}">
      <dgm:prSet/>
      <dgm:spPr/>
      <dgm:t>
        <a:bodyPr/>
        <a:lstStyle/>
        <a:p>
          <a:endParaRPr lang="en-US"/>
        </a:p>
      </dgm:t>
    </dgm:pt>
    <dgm:pt modelId="{CBCA0CAA-A9E8-41D0-913C-761953A628C0}">
      <dgm:prSet phldrT="[Text]"/>
      <dgm:spPr/>
      <dgm:t>
        <a:bodyPr/>
        <a:lstStyle/>
        <a:p>
          <a:r>
            <a:rPr lang="en-US" dirty="0" smtClean="0"/>
            <a:t>Vision of Practice</a:t>
          </a:r>
          <a:endParaRPr lang="en-US" dirty="0"/>
        </a:p>
      </dgm:t>
    </dgm:pt>
    <dgm:pt modelId="{B68F00A6-AF5F-4CF7-8FC3-FB4878605AD3}" type="parTrans" cxnId="{4A5317C7-CACC-4F18-B919-93B5005148D2}">
      <dgm:prSet/>
      <dgm:spPr/>
      <dgm:t>
        <a:bodyPr/>
        <a:lstStyle/>
        <a:p>
          <a:endParaRPr lang="en-US"/>
        </a:p>
      </dgm:t>
    </dgm:pt>
    <dgm:pt modelId="{8967F010-6263-4F4E-8C17-9E569BC424BA}" type="sibTrans" cxnId="{4A5317C7-CACC-4F18-B919-93B5005148D2}">
      <dgm:prSet/>
      <dgm:spPr/>
      <dgm:t>
        <a:bodyPr/>
        <a:lstStyle/>
        <a:p>
          <a:endParaRPr lang="en-US"/>
        </a:p>
      </dgm:t>
    </dgm:pt>
    <dgm:pt modelId="{37624082-652A-456D-AB92-72E6A148F543}">
      <dgm:prSet phldrT="[Text]"/>
      <dgm:spPr/>
      <dgm:t>
        <a:bodyPr/>
        <a:lstStyle/>
        <a:p>
          <a:r>
            <a:rPr lang="en-US" dirty="0" smtClean="0"/>
            <a:t>Evidence of Practice</a:t>
          </a:r>
          <a:endParaRPr lang="en-US" dirty="0"/>
        </a:p>
      </dgm:t>
    </dgm:pt>
    <dgm:pt modelId="{F8D81C61-CA24-4847-BE11-2BC2FEC4F17E}" type="parTrans" cxnId="{633BC894-65BB-49D5-BE05-92E8F8E5B737}">
      <dgm:prSet/>
      <dgm:spPr/>
      <dgm:t>
        <a:bodyPr/>
        <a:lstStyle/>
        <a:p>
          <a:endParaRPr lang="en-US"/>
        </a:p>
      </dgm:t>
    </dgm:pt>
    <dgm:pt modelId="{BC3816D2-1C26-4A9E-95C9-FDE21743E307}" type="sibTrans" cxnId="{633BC894-65BB-49D5-BE05-92E8F8E5B737}">
      <dgm:prSet/>
      <dgm:spPr/>
      <dgm:t>
        <a:bodyPr/>
        <a:lstStyle/>
        <a:p>
          <a:endParaRPr lang="en-US"/>
        </a:p>
      </dgm:t>
    </dgm:pt>
    <dgm:pt modelId="{22739945-0BD5-4728-A3F3-11F74E1D18AB}">
      <dgm:prSet phldrT="[Text]"/>
      <dgm:spPr/>
      <dgm:t>
        <a:bodyPr/>
        <a:lstStyle/>
        <a:p>
          <a:r>
            <a:rPr lang="en-US" dirty="0" smtClean="0"/>
            <a:t>Feedback for Growth</a:t>
          </a:r>
          <a:endParaRPr lang="en-US" dirty="0"/>
        </a:p>
      </dgm:t>
    </dgm:pt>
    <dgm:pt modelId="{CE4EAC07-7B9A-4E09-96A6-2199503A8C90}" type="parTrans" cxnId="{39B76C0B-9A66-4B0A-A3E3-030835ADA4C6}">
      <dgm:prSet/>
      <dgm:spPr/>
      <dgm:t>
        <a:bodyPr/>
        <a:lstStyle/>
        <a:p>
          <a:endParaRPr lang="en-US"/>
        </a:p>
      </dgm:t>
    </dgm:pt>
    <dgm:pt modelId="{E83A24C5-7C3F-4398-AFB7-90AC6220B10A}" type="sibTrans" cxnId="{39B76C0B-9A66-4B0A-A3E3-030835ADA4C6}">
      <dgm:prSet/>
      <dgm:spPr/>
      <dgm:t>
        <a:bodyPr/>
        <a:lstStyle/>
        <a:p>
          <a:endParaRPr lang="en-US"/>
        </a:p>
      </dgm:t>
    </dgm:pt>
    <dgm:pt modelId="{EE2F27AF-26C8-42F4-B7F9-55D63A9C14BE}">
      <dgm:prSet phldrT="[Text]"/>
      <dgm:spPr/>
      <dgm:t>
        <a:bodyPr/>
        <a:lstStyle/>
        <a:p>
          <a:r>
            <a:rPr lang="en-US" dirty="0" smtClean="0"/>
            <a:t>Consistent Expectations</a:t>
          </a:r>
          <a:endParaRPr lang="en-US" dirty="0"/>
        </a:p>
      </dgm:t>
    </dgm:pt>
    <dgm:pt modelId="{73783B61-9225-43A7-A799-3781D52A416B}" type="parTrans" cxnId="{C294AA03-0350-4FF8-9989-95156BB745D8}">
      <dgm:prSet/>
      <dgm:spPr/>
      <dgm:t>
        <a:bodyPr/>
        <a:lstStyle/>
        <a:p>
          <a:endParaRPr lang="en-US"/>
        </a:p>
      </dgm:t>
    </dgm:pt>
    <dgm:pt modelId="{879CCD2C-CC1B-4A65-8928-653E9DFD31F2}" type="sibTrans" cxnId="{C294AA03-0350-4FF8-9989-95156BB745D8}">
      <dgm:prSet/>
      <dgm:spPr/>
      <dgm:t>
        <a:bodyPr/>
        <a:lstStyle/>
        <a:p>
          <a:endParaRPr lang="en-US"/>
        </a:p>
      </dgm:t>
    </dgm:pt>
    <dgm:pt modelId="{8137A998-7A4C-4FEB-92F2-241C51B47A0B}" type="pres">
      <dgm:prSet presAssocID="{E996438D-1091-4D94-9111-1F9D141F51FE}" presName="Name0" presStyleCnt="0">
        <dgm:presLayoutVars>
          <dgm:chMax val="7"/>
          <dgm:chPref val="7"/>
          <dgm:dir/>
          <dgm:animLvl val="lvl"/>
        </dgm:presLayoutVars>
      </dgm:prSet>
      <dgm:spPr/>
      <dgm:t>
        <a:bodyPr/>
        <a:lstStyle/>
        <a:p>
          <a:endParaRPr lang="en-US"/>
        </a:p>
      </dgm:t>
    </dgm:pt>
    <dgm:pt modelId="{65963A77-5EAD-4D8E-AF2B-955C949BEF9A}" type="pres">
      <dgm:prSet presAssocID="{DB1D475B-6600-4ADA-8B05-A82760E70B65}" presName="Accent1" presStyleCnt="0"/>
      <dgm:spPr/>
    </dgm:pt>
    <dgm:pt modelId="{911827D4-6034-46D6-B902-20D5F3B053DE}" type="pres">
      <dgm:prSet presAssocID="{DB1D475B-6600-4ADA-8B05-A82760E70B65}" presName="Accent" presStyleLbl="node1" presStyleIdx="0" presStyleCnt="5"/>
      <dgm:spPr/>
    </dgm:pt>
    <dgm:pt modelId="{9957E046-0896-4EF4-B11A-B863DFD9EA7A}" type="pres">
      <dgm:prSet presAssocID="{DB1D475B-6600-4ADA-8B05-A82760E70B65}" presName="Parent1" presStyleLbl="revTx" presStyleIdx="0" presStyleCnt="5">
        <dgm:presLayoutVars>
          <dgm:chMax val="1"/>
          <dgm:chPref val="1"/>
          <dgm:bulletEnabled val="1"/>
        </dgm:presLayoutVars>
      </dgm:prSet>
      <dgm:spPr/>
      <dgm:t>
        <a:bodyPr/>
        <a:lstStyle/>
        <a:p>
          <a:endParaRPr lang="en-US"/>
        </a:p>
      </dgm:t>
    </dgm:pt>
    <dgm:pt modelId="{A5C8D08B-0CC7-4438-8789-080DF2376AF7}" type="pres">
      <dgm:prSet presAssocID="{CBCA0CAA-A9E8-41D0-913C-761953A628C0}" presName="Accent2" presStyleCnt="0"/>
      <dgm:spPr/>
    </dgm:pt>
    <dgm:pt modelId="{7900C8A2-F09A-486E-9963-472522DDBAC3}" type="pres">
      <dgm:prSet presAssocID="{CBCA0CAA-A9E8-41D0-913C-761953A628C0}" presName="Accent" presStyleLbl="node1" presStyleIdx="1" presStyleCnt="5"/>
      <dgm:spPr/>
    </dgm:pt>
    <dgm:pt modelId="{7E087F28-0862-4550-9FE2-5D15EFE4C9DF}" type="pres">
      <dgm:prSet presAssocID="{CBCA0CAA-A9E8-41D0-913C-761953A628C0}" presName="Parent2" presStyleLbl="revTx" presStyleIdx="1" presStyleCnt="5">
        <dgm:presLayoutVars>
          <dgm:chMax val="1"/>
          <dgm:chPref val="1"/>
          <dgm:bulletEnabled val="1"/>
        </dgm:presLayoutVars>
      </dgm:prSet>
      <dgm:spPr/>
      <dgm:t>
        <a:bodyPr/>
        <a:lstStyle/>
        <a:p>
          <a:endParaRPr lang="en-US"/>
        </a:p>
      </dgm:t>
    </dgm:pt>
    <dgm:pt modelId="{3E114C2A-7C62-4EE3-9359-FAB68ACF8EA4}" type="pres">
      <dgm:prSet presAssocID="{37624082-652A-456D-AB92-72E6A148F543}" presName="Accent3" presStyleCnt="0"/>
      <dgm:spPr/>
    </dgm:pt>
    <dgm:pt modelId="{2B714FA9-69A4-4A47-A380-45E6B596B68C}" type="pres">
      <dgm:prSet presAssocID="{37624082-652A-456D-AB92-72E6A148F543}" presName="Accent" presStyleLbl="node1" presStyleIdx="2" presStyleCnt="5"/>
      <dgm:spPr/>
    </dgm:pt>
    <dgm:pt modelId="{E58FBF39-02CF-4F54-9F90-C0EE17D206D0}" type="pres">
      <dgm:prSet presAssocID="{37624082-652A-456D-AB92-72E6A148F543}" presName="Parent3" presStyleLbl="revTx" presStyleIdx="2" presStyleCnt="5">
        <dgm:presLayoutVars>
          <dgm:chMax val="1"/>
          <dgm:chPref val="1"/>
          <dgm:bulletEnabled val="1"/>
        </dgm:presLayoutVars>
      </dgm:prSet>
      <dgm:spPr/>
      <dgm:t>
        <a:bodyPr/>
        <a:lstStyle/>
        <a:p>
          <a:endParaRPr lang="en-US"/>
        </a:p>
      </dgm:t>
    </dgm:pt>
    <dgm:pt modelId="{CA3AC917-B8A3-4D81-9426-3B1932D2C15B}" type="pres">
      <dgm:prSet presAssocID="{22739945-0BD5-4728-A3F3-11F74E1D18AB}" presName="Accent4" presStyleCnt="0"/>
      <dgm:spPr/>
    </dgm:pt>
    <dgm:pt modelId="{B1031E2E-50CE-48C9-A66C-6E0CD0651CB7}" type="pres">
      <dgm:prSet presAssocID="{22739945-0BD5-4728-A3F3-11F74E1D18AB}" presName="Accent" presStyleLbl="node1" presStyleIdx="3" presStyleCnt="5"/>
      <dgm:spPr/>
    </dgm:pt>
    <dgm:pt modelId="{142DD9D2-8968-425B-B46B-63D30EB2675D}" type="pres">
      <dgm:prSet presAssocID="{22739945-0BD5-4728-A3F3-11F74E1D18AB}" presName="Parent4" presStyleLbl="revTx" presStyleIdx="3" presStyleCnt="5">
        <dgm:presLayoutVars>
          <dgm:chMax val="1"/>
          <dgm:chPref val="1"/>
          <dgm:bulletEnabled val="1"/>
        </dgm:presLayoutVars>
      </dgm:prSet>
      <dgm:spPr/>
      <dgm:t>
        <a:bodyPr/>
        <a:lstStyle/>
        <a:p>
          <a:endParaRPr lang="en-US"/>
        </a:p>
      </dgm:t>
    </dgm:pt>
    <dgm:pt modelId="{FB0C25BD-FC23-4654-A5A7-4243C9FA76A9}" type="pres">
      <dgm:prSet presAssocID="{EE2F27AF-26C8-42F4-B7F9-55D63A9C14BE}" presName="Accent5" presStyleCnt="0"/>
      <dgm:spPr/>
    </dgm:pt>
    <dgm:pt modelId="{70D744E6-AE85-4F24-A537-CDADACA49DDD}" type="pres">
      <dgm:prSet presAssocID="{EE2F27AF-26C8-42F4-B7F9-55D63A9C14BE}" presName="Accent" presStyleLbl="node1" presStyleIdx="4" presStyleCnt="5"/>
      <dgm:spPr/>
    </dgm:pt>
    <dgm:pt modelId="{F40B5CD5-9A70-47E2-B915-70BC1BE5B8A3}" type="pres">
      <dgm:prSet presAssocID="{EE2F27AF-26C8-42F4-B7F9-55D63A9C14BE}" presName="Parent5" presStyleLbl="revTx" presStyleIdx="4" presStyleCnt="5">
        <dgm:presLayoutVars>
          <dgm:chMax val="1"/>
          <dgm:chPref val="1"/>
          <dgm:bulletEnabled val="1"/>
        </dgm:presLayoutVars>
      </dgm:prSet>
      <dgm:spPr/>
      <dgm:t>
        <a:bodyPr/>
        <a:lstStyle/>
        <a:p>
          <a:endParaRPr lang="en-US"/>
        </a:p>
      </dgm:t>
    </dgm:pt>
  </dgm:ptLst>
  <dgm:cxnLst>
    <dgm:cxn modelId="{15D911A6-0E1B-423B-AD1E-5AF135B7DB39}" type="presOf" srcId="{37624082-652A-456D-AB92-72E6A148F543}" destId="{E58FBF39-02CF-4F54-9F90-C0EE17D206D0}" srcOrd="0" destOrd="0" presId="urn:microsoft.com/office/officeart/2009/layout/CircleArrowProcess"/>
    <dgm:cxn modelId="{FCD46694-CBD3-4A34-8B4C-E99C7481A7A0}" type="presOf" srcId="{EE2F27AF-26C8-42F4-B7F9-55D63A9C14BE}" destId="{F40B5CD5-9A70-47E2-B915-70BC1BE5B8A3}" srcOrd="0" destOrd="0" presId="urn:microsoft.com/office/officeart/2009/layout/CircleArrowProcess"/>
    <dgm:cxn modelId="{633BC894-65BB-49D5-BE05-92E8F8E5B737}" srcId="{E996438D-1091-4D94-9111-1F9D141F51FE}" destId="{37624082-652A-456D-AB92-72E6A148F543}" srcOrd="2" destOrd="0" parTransId="{F8D81C61-CA24-4847-BE11-2BC2FEC4F17E}" sibTransId="{BC3816D2-1C26-4A9E-95C9-FDE21743E307}"/>
    <dgm:cxn modelId="{39B76C0B-9A66-4B0A-A3E3-030835ADA4C6}" srcId="{E996438D-1091-4D94-9111-1F9D141F51FE}" destId="{22739945-0BD5-4728-A3F3-11F74E1D18AB}" srcOrd="3" destOrd="0" parTransId="{CE4EAC07-7B9A-4E09-96A6-2199503A8C90}" sibTransId="{E83A24C5-7C3F-4398-AFB7-90AC6220B10A}"/>
    <dgm:cxn modelId="{2532A0AC-7398-4C46-8D3F-0B58DFDAC78A}" type="presOf" srcId="{DB1D475B-6600-4ADA-8B05-A82760E70B65}" destId="{9957E046-0896-4EF4-B11A-B863DFD9EA7A}" srcOrd="0" destOrd="0" presId="urn:microsoft.com/office/officeart/2009/layout/CircleArrowProcess"/>
    <dgm:cxn modelId="{C9499EC4-CAAC-4D79-91DF-9B35A0271141}" srcId="{E996438D-1091-4D94-9111-1F9D141F51FE}" destId="{DB1D475B-6600-4ADA-8B05-A82760E70B65}" srcOrd="0" destOrd="0" parTransId="{56CF5D39-D06D-48D8-9222-AA574A51CFB8}" sibTransId="{D2A5F4A1-7CD5-43F3-BC51-4A35259D17E3}"/>
    <dgm:cxn modelId="{8FCBC2E8-EB89-4BE6-85C2-C3FE66E077E4}" type="presOf" srcId="{E996438D-1091-4D94-9111-1F9D141F51FE}" destId="{8137A998-7A4C-4FEB-92F2-241C51B47A0B}" srcOrd="0" destOrd="0" presId="urn:microsoft.com/office/officeart/2009/layout/CircleArrowProcess"/>
    <dgm:cxn modelId="{F021A12D-522A-4021-89DD-BFBAE523CEFD}" type="presOf" srcId="{22739945-0BD5-4728-A3F3-11F74E1D18AB}" destId="{142DD9D2-8968-425B-B46B-63D30EB2675D}" srcOrd="0" destOrd="0" presId="urn:microsoft.com/office/officeart/2009/layout/CircleArrowProcess"/>
    <dgm:cxn modelId="{4A5317C7-CACC-4F18-B919-93B5005148D2}" srcId="{E996438D-1091-4D94-9111-1F9D141F51FE}" destId="{CBCA0CAA-A9E8-41D0-913C-761953A628C0}" srcOrd="1" destOrd="0" parTransId="{B68F00A6-AF5F-4CF7-8FC3-FB4878605AD3}" sibTransId="{8967F010-6263-4F4E-8C17-9E569BC424BA}"/>
    <dgm:cxn modelId="{C294AA03-0350-4FF8-9989-95156BB745D8}" srcId="{E996438D-1091-4D94-9111-1F9D141F51FE}" destId="{EE2F27AF-26C8-42F4-B7F9-55D63A9C14BE}" srcOrd="4" destOrd="0" parTransId="{73783B61-9225-43A7-A799-3781D52A416B}" sibTransId="{879CCD2C-CC1B-4A65-8928-653E9DFD31F2}"/>
    <dgm:cxn modelId="{87546B23-00CC-4B96-89A8-10C6B5B859D1}" type="presOf" srcId="{CBCA0CAA-A9E8-41D0-913C-761953A628C0}" destId="{7E087F28-0862-4550-9FE2-5D15EFE4C9DF}" srcOrd="0" destOrd="0" presId="urn:microsoft.com/office/officeart/2009/layout/CircleArrowProcess"/>
    <dgm:cxn modelId="{0C9B824B-D337-4097-ADA2-F9265DD46F1A}" type="presParOf" srcId="{8137A998-7A4C-4FEB-92F2-241C51B47A0B}" destId="{65963A77-5EAD-4D8E-AF2B-955C949BEF9A}" srcOrd="0" destOrd="0" presId="urn:microsoft.com/office/officeart/2009/layout/CircleArrowProcess"/>
    <dgm:cxn modelId="{25893903-D8DE-46F9-B21E-F10F27DA855F}" type="presParOf" srcId="{65963A77-5EAD-4D8E-AF2B-955C949BEF9A}" destId="{911827D4-6034-46D6-B902-20D5F3B053DE}" srcOrd="0" destOrd="0" presId="urn:microsoft.com/office/officeart/2009/layout/CircleArrowProcess"/>
    <dgm:cxn modelId="{F4FDCF45-7082-455C-BEE0-B13D47549C59}" type="presParOf" srcId="{8137A998-7A4C-4FEB-92F2-241C51B47A0B}" destId="{9957E046-0896-4EF4-B11A-B863DFD9EA7A}" srcOrd="1" destOrd="0" presId="urn:microsoft.com/office/officeart/2009/layout/CircleArrowProcess"/>
    <dgm:cxn modelId="{34F284DC-1B72-4E42-B1B0-9F83A38DE649}" type="presParOf" srcId="{8137A998-7A4C-4FEB-92F2-241C51B47A0B}" destId="{A5C8D08B-0CC7-4438-8789-080DF2376AF7}" srcOrd="2" destOrd="0" presId="urn:microsoft.com/office/officeart/2009/layout/CircleArrowProcess"/>
    <dgm:cxn modelId="{C812D1ED-F779-400E-8F09-792D304A9D03}" type="presParOf" srcId="{A5C8D08B-0CC7-4438-8789-080DF2376AF7}" destId="{7900C8A2-F09A-486E-9963-472522DDBAC3}" srcOrd="0" destOrd="0" presId="urn:microsoft.com/office/officeart/2009/layout/CircleArrowProcess"/>
    <dgm:cxn modelId="{0DB44F05-D6DE-4EFF-9F38-EF16FCC3D801}" type="presParOf" srcId="{8137A998-7A4C-4FEB-92F2-241C51B47A0B}" destId="{7E087F28-0862-4550-9FE2-5D15EFE4C9DF}" srcOrd="3" destOrd="0" presId="urn:microsoft.com/office/officeart/2009/layout/CircleArrowProcess"/>
    <dgm:cxn modelId="{B5315448-640B-4E69-BE29-306D7BCD548C}" type="presParOf" srcId="{8137A998-7A4C-4FEB-92F2-241C51B47A0B}" destId="{3E114C2A-7C62-4EE3-9359-FAB68ACF8EA4}" srcOrd="4" destOrd="0" presId="urn:microsoft.com/office/officeart/2009/layout/CircleArrowProcess"/>
    <dgm:cxn modelId="{8523B4E7-57BC-486C-91DD-173C5A754A97}" type="presParOf" srcId="{3E114C2A-7C62-4EE3-9359-FAB68ACF8EA4}" destId="{2B714FA9-69A4-4A47-A380-45E6B596B68C}" srcOrd="0" destOrd="0" presId="urn:microsoft.com/office/officeart/2009/layout/CircleArrowProcess"/>
    <dgm:cxn modelId="{EE5EA713-5D7C-489D-89EF-104C06B8045B}" type="presParOf" srcId="{8137A998-7A4C-4FEB-92F2-241C51B47A0B}" destId="{E58FBF39-02CF-4F54-9F90-C0EE17D206D0}" srcOrd="5" destOrd="0" presId="urn:microsoft.com/office/officeart/2009/layout/CircleArrowProcess"/>
    <dgm:cxn modelId="{488FBE04-03D8-49D3-8CCD-2D3A6933A348}" type="presParOf" srcId="{8137A998-7A4C-4FEB-92F2-241C51B47A0B}" destId="{CA3AC917-B8A3-4D81-9426-3B1932D2C15B}" srcOrd="6" destOrd="0" presId="urn:microsoft.com/office/officeart/2009/layout/CircleArrowProcess"/>
    <dgm:cxn modelId="{AD0C197D-41AD-495A-96AC-77BEFFBDF588}" type="presParOf" srcId="{CA3AC917-B8A3-4D81-9426-3B1932D2C15B}" destId="{B1031E2E-50CE-48C9-A66C-6E0CD0651CB7}" srcOrd="0" destOrd="0" presId="urn:microsoft.com/office/officeart/2009/layout/CircleArrowProcess"/>
    <dgm:cxn modelId="{BAE8CBB5-D773-4177-8031-379E11EF299E}" type="presParOf" srcId="{8137A998-7A4C-4FEB-92F2-241C51B47A0B}" destId="{142DD9D2-8968-425B-B46B-63D30EB2675D}" srcOrd="7" destOrd="0" presId="urn:microsoft.com/office/officeart/2009/layout/CircleArrowProcess"/>
    <dgm:cxn modelId="{3E6D2E63-6BCF-4019-B4A9-C7306035B69B}" type="presParOf" srcId="{8137A998-7A4C-4FEB-92F2-241C51B47A0B}" destId="{FB0C25BD-FC23-4654-A5A7-4243C9FA76A9}" srcOrd="8" destOrd="0" presId="urn:microsoft.com/office/officeart/2009/layout/CircleArrowProcess"/>
    <dgm:cxn modelId="{7EE232A1-4051-4F4A-B63E-A32176EC7BC7}" type="presParOf" srcId="{FB0C25BD-FC23-4654-A5A7-4243C9FA76A9}" destId="{70D744E6-AE85-4F24-A537-CDADACA49DDD}" srcOrd="0" destOrd="0" presId="urn:microsoft.com/office/officeart/2009/layout/CircleArrowProcess"/>
    <dgm:cxn modelId="{2EAD2787-95E6-4BD1-B157-DC72C42C5C53}" type="presParOf" srcId="{8137A998-7A4C-4FEB-92F2-241C51B47A0B}" destId="{F40B5CD5-9A70-47E2-B915-70BC1BE5B8A3}" srcOrd="9" destOrd="0" presId="urn:microsoft.com/office/officeart/2009/layout/Circle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438953" y="38036"/>
          <a:ext cx="7166066" cy="588340"/>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kern="1200" dirty="0" smtClean="0"/>
            <a:t>CCS-ELA &amp; Literacy</a:t>
          </a:r>
          <a:endParaRPr lang="en-US" sz="3200" kern="1200" dirty="0"/>
        </a:p>
      </dsp:txBody>
      <dsp:txXfrm>
        <a:off x="456185" y="55268"/>
        <a:ext cx="7131602" cy="553876"/>
      </dsp:txXfrm>
    </dsp:sp>
    <dsp:sp modelId="{0912B255-822D-42AD-8D51-EAD24CC90B92}">
      <dsp:nvSpPr>
        <dsp:cNvPr id="0" name=""/>
        <dsp:cNvSpPr/>
      </dsp:nvSpPr>
      <dsp:spPr>
        <a:xfrm>
          <a:off x="1155560" y="626376"/>
          <a:ext cx="604033" cy="445168"/>
        </a:xfrm>
        <a:custGeom>
          <a:avLst/>
          <a:gdLst/>
          <a:ahLst/>
          <a:cxnLst/>
          <a:rect l="0" t="0" r="0" b="0"/>
          <a:pathLst>
            <a:path>
              <a:moveTo>
                <a:pt x="0" y="0"/>
              </a:moveTo>
              <a:lnTo>
                <a:pt x="0" y="445168"/>
              </a:lnTo>
              <a:lnTo>
                <a:pt x="604033" y="445168"/>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1759594" y="779521"/>
          <a:ext cx="6400801" cy="584047"/>
        </a:xfrm>
        <a:prstGeom prst="roundRect">
          <a:avLst>
            <a:gd name="adj" fmla="val 10000"/>
          </a:avLst>
        </a:prstGeom>
        <a:solidFill>
          <a:schemeClr val="bg1">
            <a:alpha val="89804"/>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effectLst/>
            </a:rPr>
            <a:t>Successes and Challenges</a:t>
          </a:r>
          <a:endParaRPr lang="en-US" sz="2400" b="0" kern="1200" dirty="0">
            <a:effectLst/>
          </a:endParaRPr>
        </a:p>
      </dsp:txBody>
      <dsp:txXfrm>
        <a:off x="1776700" y="796627"/>
        <a:ext cx="6366589" cy="549835"/>
      </dsp:txXfrm>
    </dsp:sp>
    <dsp:sp modelId="{19D262A1-4F11-47A2-91BC-C1BB23103FA7}">
      <dsp:nvSpPr>
        <dsp:cNvPr id="0" name=""/>
        <dsp:cNvSpPr/>
      </dsp:nvSpPr>
      <dsp:spPr>
        <a:xfrm>
          <a:off x="1155560" y="626376"/>
          <a:ext cx="616062" cy="1191975"/>
        </a:xfrm>
        <a:custGeom>
          <a:avLst/>
          <a:gdLst/>
          <a:ahLst/>
          <a:cxnLst/>
          <a:rect l="0" t="0" r="0" b="0"/>
          <a:pathLst>
            <a:path>
              <a:moveTo>
                <a:pt x="0" y="0"/>
              </a:moveTo>
              <a:lnTo>
                <a:pt x="0" y="1191975"/>
              </a:lnTo>
              <a:lnTo>
                <a:pt x="616062" y="119197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1771622" y="1526328"/>
          <a:ext cx="6400801" cy="584047"/>
        </a:xfrm>
        <a:prstGeom prst="roundRect">
          <a:avLst>
            <a:gd name="adj" fmla="val 10000"/>
          </a:avLst>
        </a:prstGeom>
        <a:solidFill>
          <a:schemeClr val="bg1">
            <a:alpha val="90000"/>
          </a:schemeClr>
        </a:solidFill>
        <a:ln w="25400" cap="flat" cmpd="sng" algn="ctr">
          <a:solidFill>
            <a:schemeClr val="accent5">
              <a:hueOff val="995144"/>
              <a:satOff val="8"/>
              <a:lumOff val="47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solidFill>
                <a:schemeClr val="tx1"/>
              </a:solidFill>
            </a:rPr>
            <a:t>Supporting Teachers in the Change Process</a:t>
          </a:r>
          <a:endParaRPr lang="en-US" sz="2400" b="0" kern="1200" dirty="0">
            <a:solidFill>
              <a:schemeClr val="tx1"/>
            </a:solidFill>
          </a:endParaRPr>
        </a:p>
      </dsp:txBody>
      <dsp:txXfrm>
        <a:off x="1788728" y="1543434"/>
        <a:ext cx="6366589" cy="549835"/>
      </dsp:txXfrm>
    </dsp:sp>
    <dsp:sp modelId="{0ECFACD2-E546-4248-9C0E-3A50A1F0895C}">
      <dsp:nvSpPr>
        <dsp:cNvPr id="0" name=""/>
        <dsp:cNvSpPr/>
      </dsp:nvSpPr>
      <dsp:spPr>
        <a:xfrm>
          <a:off x="1155560" y="626376"/>
          <a:ext cx="579975" cy="1994505"/>
        </a:xfrm>
        <a:custGeom>
          <a:avLst/>
          <a:gdLst/>
          <a:ahLst/>
          <a:cxnLst/>
          <a:rect l="0" t="0" r="0" b="0"/>
          <a:pathLst>
            <a:path>
              <a:moveTo>
                <a:pt x="0" y="0"/>
              </a:moveTo>
              <a:lnTo>
                <a:pt x="0" y="1994505"/>
              </a:lnTo>
              <a:lnTo>
                <a:pt x="579975" y="199450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1735536" y="2328858"/>
          <a:ext cx="6400801" cy="58404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990288"/>
              <a:satOff val="16"/>
              <a:lumOff val="94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 </a:t>
          </a:r>
          <a:r>
            <a:rPr lang="en-US" sz="2400" b="0" kern="1200" dirty="0" smtClean="0">
              <a:effectLst/>
            </a:rPr>
            <a:t>EQuIP Quality Review Rubric</a:t>
          </a:r>
          <a:endParaRPr lang="en-US" sz="2400" b="0" kern="1200" dirty="0"/>
        </a:p>
      </dsp:txBody>
      <dsp:txXfrm>
        <a:off x="1752642" y="2345964"/>
        <a:ext cx="6366589" cy="549835"/>
      </dsp:txXfrm>
    </dsp:sp>
    <dsp:sp modelId="{0406E04E-E93F-457E-87F7-A76954C0A595}">
      <dsp:nvSpPr>
        <dsp:cNvPr id="0" name=""/>
        <dsp:cNvSpPr/>
      </dsp:nvSpPr>
      <dsp:spPr>
        <a:xfrm>
          <a:off x="1155560" y="626376"/>
          <a:ext cx="604033" cy="2769173"/>
        </a:xfrm>
        <a:custGeom>
          <a:avLst/>
          <a:gdLst/>
          <a:ahLst/>
          <a:cxnLst/>
          <a:rect l="0" t="0" r="0" b="0"/>
          <a:pathLst>
            <a:path>
              <a:moveTo>
                <a:pt x="0" y="0"/>
              </a:moveTo>
              <a:lnTo>
                <a:pt x="0" y="2769173"/>
              </a:lnTo>
              <a:lnTo>
                <a:pt x="604033" y="276917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1759594" y="3103526"/>
          <a:ext cx="6400801" cy="58404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985433"/>
              <a:satOff val="25"/>
              <a:lumOff val="141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 Collaborative Examination of Student Work</a:t>
          </a:r>
          <a:endParaRPr lang="en-US" sz="2400" b="1" kern="1200" dirty="0"/>
        </a:p>
      </dsp:txBody>
      <dsp:txXfrm>
        <a:off x="1776700" y="3120632"/>
        <a:ext cx="6366589" cy="549835"/>
      </dsp:txXfrm>
    </dsp:sp>
    <dsp:sp modelId="{EAE06A4B-E2F4-450E-A32E-CE90F69ACE9D}">
      <dsp:nvSpPr>
        <dsp:cNvPr id="0" name=""/>
        <dsp:cNvSpPr/>
      </dsp:nvSpPr>
      <dsp:spPr>
        <a:xfrm>
          <a:off x="1155560" y="626376"/>
          <a:ext cx="604033" cy="3543841"/>
        </a:xfrm>
        <a:custGeom>
          <a:avLst/>
          <a:gdLst/>
          <a:ahLst/>
          <a:cxnLst/>
          <a:rect l="0" t="0" r="0" b="0"/>
          <a:pathLst>
            <a:path>
              <a:moveTo>
                <a:pt x="0" y="0"/>
              </a:moveTo>
              <a:lnTo>
                <a:pt x="0" y="3543841"/>
              </a:lnTo>
              <a:lnTo>
                <a:pt x="604033" y="354384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7641CE-B900-42CE-95C2-E273ADCC88DD}">
      <dsp:nvSpPr>
        <dsp:cNvPr id="0" name=""/>
        <dsp:cNvSpPr/>
      </dsp:nvSpPr>
      <dsp:spPr>
        <a:xfrm>
          <a:off x="1759594" y="3878194"/>
          <a:ext cx="6400801" cy="584047"/>
        </a:xfrm>
        <a:prstGeom prst="roundRect">
          <a:avLst>
            <a:gd name="adj" fmla="val 10000"/>
          </a:avLst>
        </a:prstGeom>
        <a:solidFill>
          <a:srgbClr val="FFFF00"/>
        </a:solidFill>
        <a:ln w="25400" cap="flat" cmpd="sng" algn="ctr">
          <a:solidFill>
            <a:schemeClr val="accent5">
              <a:hueOff val="3980577"/>
              <a:satOff val="33"/>
              <a:lumOff val="188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endParaRPr lang="en-US" sz="2400" b="1" kern="1200" dirty="0"/>
        </a:p>
      </dsp:txBody>
      <dsp:txXfrm>
        <a:off x="1776700" y="3895300"/>
        <a:ext cx="6366589" cy="549835"/>
      </dsp:txXfrm>
    </dsp:sp>
    <dsp:sp modelId="{D6D83934-8F65-4CE3-BDF6-A562D014C213}">
      <dsp:nvSpPr>
        <dsp:cNvPr id="0" name=""/>
        <dsp:cNvSpPr/>
      </dsp:nvSpPr>
      <dsp:spPr>
        <a:xfrm>
          <a:off x="1155560" y="626376"/>
          <a:ext cx="549427" cy="4318509"/>
        </a:xfrm>
        <a:custGeom>
          <a:avLst/>
          <a:gdLst/>
          <a:ahLst/>
          <a:cxnLst/>
          <a:rect l="0" t="0" r="0" b="0"/>
          <a:pathLst>
            <a:path>
              <a:moveTo>
                <a:pt x="0" y="0"/>
              </a:moveTo>
              <a:lnTo>
                <a:pt x="0" y="4318509"/>
              </a:lnTo>
              <a:lnTo>
                <a:pt x="549427" y="431850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023C7BC-B81F-415D-9331-3B05B09BCB9D}">
      <dsp:nvSpPr>
        <dsp:cNvPr id="0" name=""/>
        <dsp:cNvSpPr/>
      </dsp:nvSpPr>
      <dsp:spPr>
        <a:xfrm>
          <a:off x="1704987" y="4652863"/>
          <a:ext cx="6400801" cy="58404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4975721"/>
              <a:satOff val="41"/>
              <a:lumOff val="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Reflection and Planning</a:t>
          </a:r>
          <a:endParaRPr lang="en-US" sz="2400" b="0" kern="1200" dirty="0"/>
        </a:p>
      </dsp:txBody>
      <dsp:txXfrm>
        <a:off x="1722093" y="4669969"/>
        <a:ext cx="6366589" cy="5498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3.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5" rIns="94229" bIns="47115" rtlCol="0"/>
          <a:lstStyle>
            <a:lvl1pPr algn="l">
              <a:defRPr sz="1200"/>
            </a:lvl1pPr>
          </a:lstStyle>
          <a:p>
            <a:endParaRPr lang="en-US" dirty="0"/>
          </a:p>
        </p:txBody>
      </p:sp>
      <p:sp>
        <p:nvSpPr>
          <p:cNvPr id="3" name="Date Placeholder 2"/>
          <p:cNvSpPr>
            <a:spLocks noGrp="1"/>
          </p:cNvSpPr>
          <p:nvPr>
            <p:ph type="dt" sz="quarter" idx="1"/>
          </p:nvPr>
        </p:nvSpPr>
        <p:spPr>
          <a:xfrm>
            <a:off x="4023093" y="0"/>
            <a:ext cx="3077739" cy="469424"/>
          </a:xfrm>
          <a:prstGeom prst="rect">
            <a:avLst/>
          </a:prstGeom>
        </p:spPr>
        <p:txBody>
          <a:bodyPr vert="horz" lIns="94229" tIns="47115" rIns="94229" bIns="47115"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5" rIns="94229" bIns="47115"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4229" tIns="47115" rIns="94229" bIns="47115"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5"/>
          </a:xfrm>
          <a:prstGeom prst="rect">
            <a:avLst/>
          </a:prstGeom>
        </p:spPr>
        <p:txBody>
          <a:bodyPr vert="horz" lIns="94229" tIns="47115" rIns="94229" bIns="47115" rtlCol="0"/>
          <a:lstStyle>
            <a:lvl1pPr algn="l">
              <a:defRPr sz="1200"/>
            </a:lvl1pPr>
          </a:lstStyle>
          <a:p>
            <a:endParaRPr lang="en-US" dirty="0"/>
          </a:p>
        </p:txBody>
      </p:sp>
      <p:sp>
        <p:nvSpPr>
          <p:cNvPr id="3" name="Date Placeholder 2"/>
          <p:cNvSpPr>
            <a:spLocks noGrp="1"/>
          </p:cNvSpPr>
          <p:nvPr>
            <p:ph type="dt" idx="1"/>
          </p:nvPr>
        </p:nvSpPr>
        <p:spPr>
          <a:xfrm>
            <a:off x="4023093" y="0"/>
            <a:ext cx="3077739" cy="471055"/>
          </a:xfrm>
          <a:prstGeom prst="rect">
            <a:avLst/>
          </a:prstGeom>
        </p:spPr>
        <p:txBody>
          <a:bodyPr vert="horz" lIns="94229" tIns="47115" rIns="94229" bIns="47115"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5" rIns="94229" bIns="47115" rtlCol="0" anchor="ctr"/>
          <a:lstStyle/>
          <a:p>
            <a:endParaRPr lang="en-US" dirty="0"/>
          </a:p>
        </p:txBody>
      </p:sp>
      <p:sp>
        <p:nvSpPr>
          <p:cNvPr id="5" name="Notes Placeholder 4"/>
          <p:cNvSpPr>
            <a:spLocks noGrp="1"/>
          </p:cNvSpPr>
          <p:nvPr>
            <p:ph type="body" sz="quarter" idx="3"/>
          </p:nvPr>
        </p:nvSpPr>
        <p:spPr>
          <a:xfrm>
            <a:off x="710248" y="4518203"/>
            <a:ext cx="5681980" cy="3696712"/>
          </a:xfrm>
          <a:prstGeom prst="rect">
            <a:avLst/>
          </a:prstGeom>
        </p:spPr>
        <p:txBody>
          <a:bodyPr vert="horz" lIns="94229" tIns="47115" rIns="94229" bIns="471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3"/>
            <a:ext cx="3077739" cy="471054"/>
          </a:xfrm>
          <a:prstGeom prst="rect">
            <a:avLst/>
          </a:prstGeom>
        </p:spPr>
        <p:txBody>
          <a:bodyPr vert="horz" lIns="94229" tIns="47115" rIns="94229" bIns="471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3"/>
            <a:ext cx="3077739" cy="471054"/>
          </a:xfrm>
          <a:prstGeom prst="rect">
            <a:avLst/>
          </a:prstGeom>
        </p:spPr>
        <p:txBody>
          <a:bodyPr vert="horz" lIns="94229" tIns="47115" rIns="94229" bIns="47115"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53</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kern="1200" dirty="0" smtClean="0">
                <a:solidFill>
                  <a:schemeClr val="tx1"/>
                </a:solidFill>
                <a:latin typeface="+mn-lt"/>
                <a:ea typeface="+mn-ea"/>
                <a:cs typeface="+mn-cs"/>
              </a:rPr>
              <a:t>40 minutes</a:t>
            </a:r>
            <a:endParaRPr lang="en-US" sz="1200" kern="1200" dirty="0">
              <a:solidFill>
                <a:schemeClr val="tx1"/>
              </a:solidFill>
              <a:latin typeface="+mn-lt"/>
              <a:ea typeface="+mn-ea"/>
              <a:cs typeface="+mn-cs"/>
            </a:endParaRPr>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54</a:t>
            </a:fld>
            <a:endParaRPr lang="en-US" dirty="0"/>
          </a:p>
        </p:txBody>
      </p:sp>
    </p:spTree>
    <p:extLst>
      <p:ext uri="{BB962C8B-B14F-4D97-AF65-F5344CB8AC3E}">
        <p14:creationId xmlns:p14="http://schemas.microsoft.com/office/powerpoint/2010/main" val="2204038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Approximate start time 1:15</a:t>
            </a:r>
          </a:p>
          <a:p>
            <a:pPr eaLnBrk="1" hangingPunct="1">
              <a:spcBef>
                <a:spcPct val="0"/>
              </a:spcBef>
            </a:pPr>
            <a:r>
              <a:rPr lang="en-US" dirty="0" smtClean="0"/>
              <a:t>75 minutes. </a:t>
            </a:r>
          </a:p>
          <a:p>
            <a:pPr eaLnBrk="1" hangingPunct="1">
              <a:spcBef>
                <a:spcPct val="0"/>
              </a:spcBef>
            </a:pPr>
            <a:r>
              <a:rPr lang="en-US" dirty="0" smtClean="0"/>
              <a:t>Introductory slides take 15 minutes</a:t>
            </a:r>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1/16/2015</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55</a:t>
            </a:fld>
            <a:endParaRPr lang="en-US" dirty="0"/>
          </a:p>
        </p:txBody>
      </p:sp>
    </p:spTree>
    <p:extLst>
      <p:ext uri="{BB962C8B-B14F-4D97-AF65-F5344CB8AC3E}">
        <p14:creationId xmlns:p14="http://schemas.microsoft.com/office/powerpoint/2010/main" val="999325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is intended as the introduction/rationale</a:t>
            </a:r>
            <a:r>
              <a:rPr lang="en-US" baseline="0" dirty="0" smtClean="0"/>
              <a:t> to the CT Core Standards Classroom “Look Fors” tool that CT has created for to both teachers and coaches to use when observing a well aligned lesson for feedback and coaching. The “Look Fors” tool was built from the Instructional Practice guide, used nationwide, and has been specially modified to guide CCS-aligned instruction in a non-evaluative way. Using a consistent tool that all staff are aware of provides for consistent messages and makes for deeper understandings of practice.</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56</a:t>
            </a:fld>
            <a:endParaRPr lang="en-US" dirty="0"/>
          </a:p>
        </p:txBody>
      </p:sp>
    </p:spTree>
    <p:extLst>
      <p:ext uri="{BB962C8B-B14F-4D97-AF65-F5344CB8AC3E}">
        <p14:creationId xmlns:p14="http://schemas.microsoft.com/office/powerpoint/2010/main" val="12072323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57</a:t>
            </a:fld>
            <a:endParaRPr lang="en-US" dirty="0"/>
          </a:p>
        </p:txBody>
      </p:sp>
    </p:spTree>
    <p:extLst>
      <p:ext uri="{BB962C8B-B14F-4D97-AF65-F5344CB8AC3E}">
        <p14:creationId xmlns:p14="http://schemas.microsoft.com/office/powerpoint/2010/main" val="37654560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guide has been recently developed by the CSDE for all schools.  The Classroom “Look Fors” Guide is based on the Instructional Practice Guide from Student Achievement Partners.  However, let participants know that the state has made additions based on feedback from teachers and districts.  The laminated version can be used as a flipbook that will provide additional supports for coaches as they observe lessons.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58</a:t>
            </a:fld>
            <a:endParaRPr lang="en-US" dirty="0"/>
          </a:p>
        </p:txBody>
      </p:sp>
    </p:spTree>
    <p:extLst>
      <p:ext uri="{BB962C8B-B14F-4D97-AF65-F5344CB8AC3E}">
        <p14:creationId xmlns:p14="http://schemas.microsoft.com/office/powerpoint/2010/main" val="34544031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Review</a:t>
            </a:r>
            <a:r>
              <a:rPr lang="en-US" baseline="0" dirty="0" smtClean="0"/>
              <a:t> the slide and briefly review each area. The participants will be taking a closer look before they observe the video lesson.  </a:t>
            </a:r>
          </a:p>
          <a:p>
            <a:endParaRPr lang="en-US" baseline="0" dirty="0" smtClean="0"/>
          </a:p>
          <a:p>
            <a:r>
              <a:rPr lang="en-US" baseline="0" dirty="0" smtClean="0"/>
              <a:t>Remind participants that there is a specific rubric for Grades K-2 that addresses the foundational skills and the shared nature of literacy in the early grades.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59</a:t>
            </a:fld>
            <a:endParaRPr lang="en-US" dirty="0"/>
          </a:p>
        </p:txBody>
      </p:sp>
    </p:spTree>
    <p:extLst>
      <p:ext uri="{BB962C8B-B14F-4D97-AF65-F5344CB8AC3E}">
        <p14:creationId xmlns:p14="http://schemas.microsoft.com/office/powerpoint/2010/main" val="8517689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sz="1200" kern="1200" dirty="0" smtClean="0">
                <a:solidFill>
                  <a:schemeClr val="tx1"/>
                </a:solidFill>
                <a:effectLst/>
                <a:latin typeface="+mn-lt"/>
                <a:ea typeface="+mn-ea"/>
                <a:cs typeface="+mn-cs"/>
              </a:rPr>
              <a:t>30 minutes</a:t>
            </a:r>
          </a:p>
          <a:p>
            <a:pPr marL="0" marR="0" indent="0" algn="l" defTabSz="914400" rtl="0" eaLnBrk="1" fontAlgn="auto" latinLnBrk="0" hangingPunct="1">
              <a:lnSpc>
                <a:spcPct val="100000"/>
              </a:lnSpc>
              <a:spcBef>
                <a:spcPct val="0"/>
              </a:spcBef>
              <a:spcAft>
                <a:spcPts val="0"/>
              </a:spcAft>
              <a:buClrTx/>
              <a:buSzTx/>
              <a:buFontTx/>
              <a:buNone/>
              <a:tabLst/>
              <a:defRPr/>
            </a:pPr>
            <a:r>
              <a:rPr lang="en-US" sz="1200" kern="1200" dirty="0" smtClean="0">
                <a:solidFill>
                  <a:schemeClr val="tx1"/>
                </a:solidFill>
                <a:effectLst/>
                <a:latin typeface="+mn-lt"/>
                <a:ea typeface="+mn-ea"/>
                <a:cs typeface="+mn-cs"/>
              </a:rPr>
              <a:t>Video</a:t>
            </a:r>
            <a:r>
              <a:rPr lang="en-US" sz="1200" kern="1200" baseline="0" dirty="0" smtClean="0">
                <a:solidFill>
                  <a:schemeClr val="tx1"/>
                </a:solidFill>
                <a:effectLst/>
                <a:latin typeface="+mn-lt"/>
                <a:ea typeface="+mn-ea"/>
                <a:cs typeface="+mn-cs"/>
              </a:rPr>
              <a:t> Lesson: https://www.youtube.com/watch?v=KhJHzabXTSE  </a:t>
            </a:r>
          </a:p>
          <a:p>
            <a:pPr marL="0" marR="0" indent="0" algn="l" defTabSz="914400" rtl="0" eaLnBrk="1" fontAlgn="auto" latinLnBrk="0" hangingPunct="1">
              <a:lnSpc>
                <a:spcPct val="100000"/>
              </a:lnSpc>
              <a:spcBef>
                <a:spcPct val="0"/>
              </a:spcBef>
              <a:spcAft>
                <a:spcPts val="0"/>
              </a:spcAft>
              <a:buClrTx/>
              <a:buSzTx/>
              <a:buFontTx/>
              <a:buNone/>
              <a:tabLst/>
              <a:defRPr/>
            </a:pPr>
            <a:r>
              <a:rPr lang="en-US" sz="1200" kern="1200" baseline="0" dirty="0" smtClean="0">
                <a:solidFill>
                  <a:schemeClr val="tx1"/>
                </a:solidFill>
                <a:effectLst/>
                <a:latin typeface="+mn-lt"/>
                <a:ea typeface="+mn-ea"/>
                <a:cs typeface="+mn-cs"/>
              </a:rPr>
              <a:t>In this section, coaches will be using the Classroom “Look Fors” guide to observe a lesson. It is important not to expect the coaches to focus on all five areas so remind them to divide up sections amongst the members of their group. Since this is a fifth grade classroom, you should let the participants know that the foundational skills section would not be an appropriate focus area. After they have watched the video they should spend time discussing what they saw and what was put into their notes. Direct them to discussion questions in the Participant Guide.</a:t>
            </a:r>
            <a:endParaRPr lang="en-US" sz="1200" kern="1200" dirty="0" smtClean="0">
              <a:solidFill>
                <a:schemeClr val="tx1"/>
              </a:solidFill>
              <a:effectLst/>
              <a:latin typeface="+mn-lt"/>
              <a:ea typeface="+mn-ea"/>
              <a:cs typeface="+mn-cs"/>
            </a:endParaRP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1/16/2015</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60</a:t>
            </a:fld>
            <a:endParaRPr lang="en-US" dirty="0"/>
          </a:p>
        </p:txBody>
      </p:sp>
    </p:spTree>
    <p:extLst>
      <p:ext uri="{BB962C8B-B14F-4D97-AF65-F5344CB8AC3E}">
        <p14:creationId xmlns:p14="http://schemas.microsoft.com/office/powerpoint/2010/main" val="2903368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userDrawn="1"/>
        </p:nvSpPr>
        <p:spPr>
          <a:xfrm>
            <a:off x="3679665" y="6137910"/>
            <a:ext cx="1783080" cy="523220"/>
          </a:xfrm>
          <a:prstGeom prst="rect">
            <a:avLst/>
          </a:prstGeom>
          <a:noFill/>
        </p:spPr>
        <p:txBody>
          <a:bodyPr wrap="square" rtlCol="0">
            <a:spAutoFit/>
          </a:bodyPr>
          <a:lstStyle/>
          <a:p>
            <a:r>
              <a:rPr lang="en-US" sz="2800" baseline="0" dirty="0" smtClean="0">
                <a:solidFill>
                  <a:schemeClr val="bg1"/>
                </a:solidFill>
              </a:rPr>
              <a:t>Activity 5a</a:t>
            </a:r>
            <a:endParaRPr lang="en-US" sz="2800" dirty="0">
              <a:solidFill>
                <a:schemeClr val="bg1"/>
              </a:solidFill>
            </a:endParaRPr>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13985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79DD212-8C5B-45AF-A324-258777B5B133}" type="slidenum">
              <a:rPr lang="en-US"/>
              <a:pPr>
                <a:defRPr/>
              </a:pPr>
              <a:t>‹#›</a:t>
            </a:fld>
            <a:endParaRPr lang="en-US" dirty="0"/>
          </a:p>
        </p:txBody>
      </p:sp>
    </p:spTree>
    <p:extLst>
      <p:ext uri="{BB962C8B-B14F-4D97-AF65-F5344CB8AC3E}">
        <p14:creationId xmlns:p14="http://schemas.microsoft.com/office/powerpoint/2010/main" val="636957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pic>
        <p:nvPicPr>
          <p:cNvPr id="3"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686B3373-2011-4B00-8622-1F14BFBCD868}" type="slidenum">
              <a:rPr lang="en-US"/>
              <a:pPr>
                <a:defRPr/>
              </a:pPr>
              <a:t>‹#›</a:t>
            </a:fld>
            <a:endParaRPr lang="en-US" dirty="0"/>
          </a:p>
        </p:txBody>
      </p:sp>
    </p:spTree>
    <p:extLst>
      <p:ext uri="{BB962C8B-B14F-4D97-AF65-F5344CB8AC3E}">
        <p14:creationId xmlns:p14="http://schemas.microsoft.com/office/powerpoint/2010/main" val="2971461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219200"/>
            <a:ext cx="7620000" cy="5257800"/>
          </a:xfrm>
        </p:spPr>
        <p:txBody>
          <a:bodyPr>
            <a:normAutofit/>
          </a:bodyPr>
          <a:lstStyle/>
          <a:p>
            <a:pPr lvl="0"/>
            <a:endParaRPr lang="en-US" noProof="0" dirty="0" smtClean="0"/>
          </a:p>
        </p:txBody>
      </p:sp>
    </p:spTree>
    <p:extLst>
      <p:ext uri="{BB962C8B-B14F-4D97-AF65-F5344CB8AC3E}">
        <p14:creationId xmlns:p14="http://schemas.microsoft.com/office/powerpoint/2010/main" val="2550770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 with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6324600" cy="1082618"/>
          </a:xfrm>
        </p:spPr>
        <p:txBody>
          <a:bodyPr>
            <a:noAutofit/>
          </a:bodyPr>
          <a:lstStyle>
            <a:lvl1pPr>
              <a:defRPr sz="3600">
                <a:solidFill>
                  <a:schemeClr val="bg1"/>
                </a:solidFill>
              </a:defRPr>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04F3F0ED-5301-444F-822B-A5BAEE12A09F}" type="slidenum">
              <a:rPr lang="en-US" smtClean="0"/>
              <a:pPr/>
              <a:t>‹#›</a:t>
            </a:fld>
            <a:endParaRPr lang="en-US" dirty="0"/>
          </a:p>
        </p:txBody>
      </p:sp>
      <p:sp>
        <p:nvSpPr>
          <p:cNvPr id="9" name="Content Placeholder 2"/>
          <p:cNvSpPr>
            <a:spLocks noGrp="1"/>
          </p:cNvSpPr>
          <p:nvPr>
            <p:ph idx="1"/>
          </p:nvPr>
        </p:nvSpPr>
        <p:spPr>
          <a:xfrm>
            <a:off x="457200" y="1371601"/>
            <a:ext cx="8229600" cy="4648199"/>
          </a:xfrm>
        </p:spPr>
        <p:txBody>
          <a:bodyPr>
            <a:no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48426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4356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34825209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14665A4F-6890-4258-AD1E-01AB3F1CF128}" type="slidenum">
              <a:rPr lang="en-US"/>
              <a:pPr>
                <a:defRPr/>
              </a:pPr>
              <a:t>‹#›</a:t>
            </a:fld>
            <a:endParaRPr lang="en-US" dirty="0"/>
          </a:p>
        </p:txBody>
      </p:sp>
    </p:spTree>
    <p:extLst>
      <p:ext uri="{BB962C8B-B14F-4D97-AF65-F5344CB8AC3E}">
        <p14:creationId xmlns:p14="http://schemas.microsoft.com/office/powerpoint/2010/main" val="4984088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pic>
        <p:nvPicPr>
          <p:cNvPr id="4" name="Picture 6" descr="FL Common Core_v2_slide3.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5394ED1-7638-4D33-85F6-57DE3A38E4F1}" type="slidenum">
              <a:rPr lang="en-US"/>
              <a:pPr>
                <a:defRPr/>
              </a:pPr>
              <a:t>‹#›</a:t>
            </a:fld>
            <a:endParaRPr lang="en-US" dirty="0"/>
          </a:p>
        </p:txBody>
      </p:sp>
    </p:spTree>
    <p:extLst>
      <p:ext uri="{BB962C8B-B14F-4D97-AF65-F5344CB8AC3E}">
        <p14:creationId xmlns:p14="http://schemas.microsoft.com/office/powerpoint/2010/main" val="13025935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Bullet Slide 2">
    <p:spTree>
      <p:nvGrpSpPr>
        <p:cNvPr id="1" name=""/>
        <p:cNvGrpSpPr/>
        <p:nvPr/>
      </p:nvGrpSpPr>
      <p:grpSpPr>
        <a:xfrm>
          <a:off x="0" y="0"/>
          <a:ext cx="0" cy="0"/>
          <a:chOff x="0" y="0"/>
          <a:chExt cx="0" cy="0"/>
        </a:xfrm>
      </p:grpSpPr>
      <p:pic>
        <p:nvPicPr>
          <p:cNvPr id="5"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533400"/>
            <a:ext cx="8229600" cy="655638"/>
          </a:xfrm>
        </p:spPr>
        <p:txBody>
          <a:bodyPr/>
          <a:lstStyle>
            <a:lvl1pPr>
              <a:defRPr sz="2800">
                <a:solidFill>
                  <a:schemeClr val="accent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7" name="Slide Number Placeholder 5"/>
          <p:cNvSpPr>
            <a:spLocks noGrp="1"/>
          </p:cNvSpPr>
          <p:nvPr>
            <p:ph type="sldNum" sz="quarter" idx="11"/>
          </p:nvPr>
        </p:nvSpPr>
        <p:spPr>
          <a:xfrm>
            <a:off x="7772400" y="6019800"/>
            <a:ext cx="914400" cy="365125"/>
          </a:xfrm>
        </p:spPr>
        <p:txBody>
          <a:bodyPr/>
          <a:lstStyle>
            <a:lvl1pPr>
              <a:defRPr/>
            </a:lvl1pPr>
          </a:lstStyle>
          <a:p>
            <a:pPr>
              <a:defRPr/>
            </a:pPr>
            <a:fld id="{0D288AF7-C783-45D7-B44B-0AD2C6E9C3BE}" type="slidenum">
              <a:rPr lang="en-US"/>
              <a:pPr>
                <a:defRPr/>
              </a:pPr>
              <a:t>‹#›</a:t>
            </a:fld>
            <a:endParaRPr lang="en-US" dirty="0"/>
          </a:p>
        </p:txBody>
      </p:sp>
    </p:spTree>
    <p:extLst>
      <p:ext uri="{BB962C8B-B14F-4D97-AF65-F5344CB8AC3E}">
        <p14:creationId xmlns:p14="http://schemas.microsoft.com/office/powerpoint/2010/main" val="31243856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84008494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31"/>
          <p:cNvGrpSpPr>
            <a:grpSpLocks/>
          </p:cNvGrpSpPr>
          <p:nvPr userDrawn="1"/>
        </p:nvGrpSpPr>
        <p:grpSpPr bwMode="auto">
          <a:xfrm>
            <a:off x="0" y="0"/>
            <a:ext cx="9144000" cy="1289050"/>
            <a:chOff x="0" y="-3175"/>
            <a:chExt cx="9144000" cy="1289050"/>
          </a:xfrm>
        </p:grpSpPr>
        <p:pic>
          <p:nvPicPr>
            <p:cNvPr id="3" name="Picture 9" descr="_0015_16.jpg"/>
            <p:cNvPicPr>
              <a:picLocks noChangeAspect="1"/>
            </p:cNvPicPr>
            <p:nvPr/>
          </p:nvPicPr>
          <p:blipFill>
            <a:blip r:embed="rId2">
              <a:extLst>
                <a:ext uri="{28A0092B-C50C-407E-A947-70E740481C1C}">
                  <a14:useLocalDpi xmlns:a14="http://schemas.microsoft.com/office/drawing/2010/main" val="0"/>
                </a:ext>
              </a:extLst>
            </a:blip>
            <a:srcRect b="4274"/>
            <a:stretch>
              <a:fillRect/>
            </a:stretch>
          </p:blipFill>
          <p:spPr bwMode="auto">
            <a:xfrm>
              <a:off x="0" y="0"/>
              <a:ext cx="91440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reeform 21"/>
            <p:cNvSpPr>
              <a:spLocks/>
            </p:cNvSpPr>
            <p:nvPr/>
          </p:nvSpPr>
          <p:spPr bwMode="auto">
            <a:xfrm>
              <a:off x="1371600" y="-3175"/>
              <a:ext cx="7256463" cy="1289050"/>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chemeClr val="bg1"/>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sp>
          <p:nvSpPr>
            <p:cNvPr id="5" name="Freeform 21"/>
            <p:cNvSpPr>
              <a:spLocks/>
            </p:cNvSpPr>
            <p:nvPr/>
          </p:nvSpPr>
          <p:spPr bwMode="auto">
            <a:xfrm>
              <a:off x="0" y="0"/>
              <a:ext cx="7239000" cy="1285875"/>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rgbClr val="0091B2"/>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grpSp>
      <p:sp>
        <p:nvSpPr>
          <p:cNvPr id="6" name="Slide Number Placeholder 2"/>
          <p:cNvSpPr>
            <a:spLocks noGrp="1"/>
          </p:cNvSpPr>
          <p:nvPr>
            <p:ph type="sldNum" sz="quarter" idx="10"/>
          </p:nvPr>
        </p:nvSpPr>
        <p:spPr/>
        <p:txBody>
          <a:bodyPr/>
          <a:lstStyle>
            <a:lvl1pPr>
              <a:defRPr>
                <a:solidFill>
                  <a:srgbClr val="A6A6A6"/>
                </a:solidFill>
              </a:defRPr>
            </a:lvl1pPr>
          </a:lstStyle>
          <a:p>
            <a:fld id="{6E4D97E5-1758-FA48-9DF8-FE8D09EB9481}" type="slidenum">
              <a:rPr lang="en-US"/>
              <a:pPr/>
              <a:t>‹#›</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Source:</a:t>
            </a:r>
          </a:p>
        </p:txBody>
      </p:sp>
    </p:spTree>
    <p:extLst>
      <p:ext uri="{BB962C8B-B14F-4D97-AF65-F5344CB8AC3E}">
        <p14:creationId xmlns:p14="http://schemas.microsoft.com/office/powerpoint/2010/main" val="3537503834"/>
      </p:ext>
    </p:extLst>
  </p:cSld>
  <p:clrMapOvr>
    <a:masterClrMapping/>
  </p:clrMapOvr>
  <p:transition spd="med" advClick="0">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6_Title Slide">
    <p:bg>
      <p:bgPr>
        <a:solidFill>
          <a:srgbClr val="0091B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207935"/>
      </p:ext>
    </p:extLst>
  </p:cSld>
  <p:clrMapOvr>
    <a:masterClrMapping/>
  </p:clrMapOvr>
  <p:transition spd="med" advClick="0">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image" Target="../media/image5.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image" Target="../media/image4.png"/><Relationship Id="rId2" Type="http://schemas.openxmlformats.org/officeDocument/2006/relationships/slideLayout" Target="../slideLayouts/slideLayout20.xml"/><Relationship Id="rId16" Type="http://schemas.openxmlformats.org/officeDocument/2006/relationships/image" Target="../media/image8.pn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image" Target="../media/image1.jpeg"/><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21"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2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679665" y="6137910"/>
            <a:ext cx="1783080" cy="523220"/>
          </a:xfrm>
          <a:prstGeom prst="rect">
            <a:avLst/>
          </a:prstGeom>
          <a:noFill/>
        </p:spPr>
        <p:txBody>
          <a:bodyPr wrap="square" rtlCol="0">
            <a:spAutoFit/>
          </a:bodyPr>
          <a:lstStyle/>
          <a:p>
            <a:r>
              <a:rPr lang="en-US" sz="2800" baseline="0" dirty="0" smtClean="0">
                <a:solidFill>
                  <a:schemeClr val="bg1"/>
                </a:solidFill>
              </a:rPr>
              <a:t>Activity 5a</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 id="2147483740" r:id="rId12"/>
    <p:sldLayoutId id="2147483741" r:id="rId13"/>
    <p:sldLayoutId id="2147483743" r:id="rId14"/>
    <p:sldLayoutId id="2147483746" r:id="rId15"/>
    <p:sldLayoutId id="2147483747" r:id="rId16"/>
    <p:sldLayoutId id="2147483753" r:id="rId17"/>
    <p:sldLayoutId id="2147483754" r:id="rId18"/>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0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2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2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48" r:id="rId8"/>
    <p:sldLayoutId id="2147483749" r:id="rId9"/>
    <p:sldLayoutId id="2147483750" r:id="rId10"/>
    <p:sldLayoutId id="2147483752" r:id="rId11"/>
    <p:sldLayoutId id="2147483755" r:id="rId12"/>
    <p:sldLayoutId id="2147483756" r:id="rId13"/>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21.xml"/><Relationship Id="rId4" Type="http://schemas.openxmlformats.org/officeDocument/2006/relationships/hyperlink" Target="http://www.youtube.com/watch?v=hW3TqIfxUmo" TargetMode="Externa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www.youtube.com/watch?v=KhJHzabXTSE" TargetMode="External"/><Relationship Id="rId5" Type="http://schemas.openxmlformats.org/officeDocument/2006/relationships/hyperlink" Target="http://www.youtube.com/watch?v=hW3TqIfxUmo" TargetMode="Externa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0796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6443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4227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K–5: </a:t>
            </a:r>
          </a:p>
          <a:p>
            <a:r>
              <a:rPr lang="en-US" b="1" i="0" dirty="0" smtClean="0">
                <a:solidFill>
                  <a:schemeClr val="tx2"/>
                </a:solidFill>
              </a:rPr>
              <a:t>Focus on Deepening Implementation</a:t>
            </a: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a:xfrm>
            <a:off x="379228" y="0"/>
            <a:ext cx="8382000" cy="1049972"/>
          </a:xfrm>
        </p:spPr>
        <p:txBody>
          <a:bodyPr/>
          <a:lstStyle/>
          <a:p>
            <a:r>
              <a:rPr lang="en-US" dirty="0" smtClean="0"/>
              <a:t>Today’s Session</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54</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3360324385"/>
              </p:ext>
            </p:extLst>
          </p:nvPr>
        </p:nvGraphicFramePr>
        <p:xfrm>
          <a:off x="0" y="648979"/>
          <a:ext cx="8486776" cy="52374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2832526" y="4599489"/>
            <a:ext cx="3268074" cy="430887"/>
          </a:xfrm>
          <a:prstGeom prst="rect">
            <a:avLst/>
          </a:prstGeom>
          <a:solidFill>
            <a:srgbClr val="FFFF00"/>
          </a:solidFill>
        </p:spPr>
        <p:txBody>
          <a:bodyPr wrap="none" rtlCol="0">
            <a:spAutoFit/>
          </a:bodyPr>
          <a:lstStyle/>
          <a:p>
            <a:pPr lvl="0"/>
            <a:r>
              <a:rPr lang="en-US" sz="2200" dirty="0"/>
              <a:t> </a:t>
            </a:r>
            <a:r>
              <a:rPr lang="en-US" sz="2200" dirty="0" smtClean="0"/>
              <a:t>     </a:t>
            </a:r>
            <a:r>
              <a:rPr lang="en-US" sz="2200" b="1" dirty="0" smtClean="0"/>
              <a:t> Classroom “Look Fors”</a:t>
            </a:r>
            <a:endParaRPr lang="en-US" sz="2200" b="1" dirty="0"/>
          </a:p>
        </p:txBody>
      </p:sp>
    </p:spTree>
    <p:extLst>
      <p:ext uri="{BB962C8B-B14F-4D97-AF65-F5344CB8AC3E}">
        <p14:creationId xmlns:p14="http://schemas.microsoft.com/office/powerpoint/2010/main" val="1189445486"/>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67312"/>
            <a:ext cx="7886700" cy="553998"/>
          </a:xfrm>
        </p:spPr>
        <p:txBody>
          <a:bodyPr/>
          <a:lstStyle/>
          <a:p>
            <a:r>
              <a:rPr lang="en-US" sz="4000" dirty="0" smtClean="0"/>
              <a:t>Part </a:t>
            </a:r>
            <a:r>
              <a:rPr lang="en-US" sz="4000" dirty="0"/>
              <a:t>5</a:t>
            </a:r>
            <a:endParaRPr lang="en-US" sz="4000" dirty="0" smtClean="0"/>
          </a:p>
        </p:txBody>
      </p:sp>
      <p:sp>
        <p:nvSpPr>
          <p:cNvPr id="4" name="Text Placeholder 3"/>
          <p:cNvSpPr>
            <a:spLocks noGrp="1"/>
          </p:cNvSpPr>
          <p:nvPr>
            <p:ph type="body" idx="1"/>
          </p:nvPr>
        </p:nvSpPr>
        <p:spPr>
          <a:xfrm>
            <a:off x="623888" y="4257858"/>
            <a:ext cx="7886700" cy="886397"/>
          </a:xfrm>
        </p:spPr>
        <p:txBody>
          <a:bodyPr/>
          <a:lstStyle/>
          <a:p>
            <a:pPr marL="396875" indent="-396875">
              <a:spcBef>
                <a:spcPct val="20000"/>
              </a:spcBef>
            </a:pPr>
            <a:r>
              <a:rPr lang="en-US" sz="3200" dirty="0" smtClean="0">
                <a:solidFill>
                  <a:schemeClr val="tx1"/>
                </a:solidFill>
              </a:rPr>
              <a:t>Introducing and Using the Connecticut Core Standards Classroom “Look Fors” Guide</a:t>
            </a:r>
            <a:endParaRPr lang="en-US" sz="3200" dirty="0">
              <a:solidFill>
                <a:schemeClr val="tx1"/>
              </a:solidFill>
            </a:endParaRPr>
          </a:p>
        </p:txBody>
      </p:sp>
      <p:sp>
        <p:nvSpPr>
          <p:cNvPr id="6" name="Slide Number Placeholder 5"/>
          <p:cNvSpPr>
            <a:spLocks noGrp="1"/>
          </p:cNvSpPr>
          <p:nvPr>
            <p:ph type="sldNum" sz="quarter" idx="12"/>
          </p:nvPr>
        </p:nvSpPr>
        <p:spPr>
          <a:prstGeom prst="rect">
            <a:avLst/>
          </a:prstGeom>
        </p:spPr>
        <p:txBody>
          <a:bodyPr/>
          <a:lstStyle/>
          <a:p>
            <a:fld id="{EE3D4692-A625-460F-A072-DE10EEAA5719}" type="slidenum">
              <a:rPr lang="en-US" smtClean="0"/>
              <a:pPr/>
              <a:t>55</a:t>
            </a:fld>
            <a:endParaRPr lang="en-US" dirty="0"/>
          </a:p>
        </p:txBody>
      </p:sp>
      <p:pic>
        <p:nvPicPr>
          <p:cNvPr id="5" name="Picture 5" descr="Picture10.png"/>
          <p:cNvPicPr>
            <a:picLocks noChangeAspect="1"/>
          </p:cNvPicPr>
          <p:nvPr/>
        </p:nvPicPr>
        <p:blipFill>
          <a:blip r:embed="rId3" cstate="print"/>
          <a:srcRect/>
          <a:stretch>
            <a:fillRect/>
          </a:stretch>
        </p:blipFill>
        <p:spPr bwMode="auto">
          <a:xfrm>
            <a:off x="822202" y="5234808"/>
            <a:ext cx="947738" cy="1033463"/>
          </a:xfrm>
          <a:prstGeom prst="rect">
            <a:avLst/>
          </a:prstGeom>
          <a:noFill/>
          <a:ln w="9525">
            <a:noFill/>
            <a:miter lim="800000"/>
            <a:headEnd/>
            <a:tailEnd/>
          </a:ln>
        </p:spPr>
      </p:pic>
      <p:sp>
        <p:nvSpPr>
          <p:cNvPr id="7" name="Rectangle 6"/>
          <p:cNvSpPr/>
          <p:nvPr/>
        </p:nvSpPr>
        <p:spPr>
          <a:xfrm>
            <a:off x="840207" y="5234808"/>
            <a:ext cx="918393" cy="369332"/>
          </a:xfrm>
          <a:prstGeom prst="rect">
            <a:avLst/>
          </a:prstGeom>
        </p:spPr>
        <p:txBody>
          <a:bodyPr wrap="none">
            <a:spAutoFit/>
          </a:bodyPr>
          <a:lstStyle/>
          <a:p>
            <a:pPr algn="ctr">
              <a:buFont typeface="Arial" charset="0"/>
              <a:buNone/>
            </a:pPr>
            <a:r>
              <a:rPr lang="en-US" dirty="0" smtClean="0"/>
              <a:t>Page 24</a:t>
            </a:r>
            <a:endParaRPr lang="en-US" i="1" dirty="0">
              <a:hlinkClick r:id="rId4"/>
            </a:endParaRPr>
          </a:p>
        </p:txBody>
      </p:sp>
    </p:spTree>
    <p:extLst>
      <p:ext uri="{BB962C8B-B14F-4D97-AF65-F5344CB8AC3E}">
        <p14:creationId xmlns:p14="http://schemas.microsoft.com/office/powerpoint/2010/main" val="401455732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73424" y="136059"/>
            <a:ext cx="8382000" cy="1024896"/>
          </a:xfrm>
        </p:spPr>
        <p:txBody>
          <a:bodyPr/>
          <a:lstStyle/>
          <a:p>
            <a:r>
              <a:rPr lang="en-US" sz="3700" dirty="0"/>
              <a:t>Supporting Teachers Through Instructional Feedback and Coaching</a:t>
            </a:r>
          </a:p>
        </p:txBody>
      </p:sp>
      <p:sp>
        <p:nvSpPr>
          <p:cNvPr id="2" name="Content Placeholder 1"/>
          <p:cNvSpPr>
            <a:spLocks noGrp="1"/>
          </p:cNvSpPr>
          <p:nvPr>
            <p:ph sz="half" idx="1"/>
          </p:nvPr>
        </p:nvSpPr>
        <p:spPr>
          <a:xfrm>
            <a:off x="273424" y="1233368"/>
            <a:ext cx="4453851" cy="4478149"/>
          </a:xfrm>
        </p:spPr>
        <p:txBody>
          <a:bodyPr/>
          <a:lstStyle/>
          <a:p>
            <a:pPr>
              <a:spcAft>
                <a:spcPts val="600"/>
              </a:spcAft>
            </a:pPr>
            <a:r>
              <a:rPr lang="en-US" sz="2600" dirty="0"/>
              <a:t>Successful implementation of the CT Core Standards requires focus on both the curriculum alignment and the instructional practice </a:t>
            </a:r>
            <a:r>
              <a:rPr lang="en-US" sz="2600" dirty="0" smtClean="0"/>
              <a:t>alignment</a:t>
            </a:r>
          </a:p>
          <a:p>
            <a:pPr>
              <a:spcAft>
                <a:spcPts val="600"/>
              </a:spcAft>
            </a:pPr>
            <a:r>
              <a:rPr lang="en-US" sz="2600" dirty="0" smtClean="0"/>
              <a:t>Using </a:t>
            </a:r>
            <a:r>
              <a:rPr lang="en-US" sz="2600" dirty="0"/>
              <a:t>a consistent tool for coaching teachers on instructional practices is a key to providing consistent messages and models regarding </a:t>
            </a:r>
            <a:r>
              <a:rPr lang="en-US" sz="2600" dirty="0" smtClean="0"/>
              <a:t>effective instruction</a:t>
            </a:r>
            <a:endParaRPr lang="en-US" sz="2600" dirty="0"/>
          </a:p>
        </p:txBody>
      </p:sp>
      <p:graphicFrame>
        <p:nvGraphicFramePr>
          <p:cNvPr id="6" name="Diagram 5"/>
          <p:cNvGraphicFramePr/>
          <p:nvPr>
            <p:extLst>
              <p:ext uri="{D42A27DB-BD31-4B8C-83A1-F6EECF244321}">
                <p14:modId xmlns:p14="http://schemas.microsoft.com/office/powerpoint/2010/main" val="2047584784"/>
              </p:ext>
            </p:extLst>
          </p:nvPr>
        </p:nvGraphicFramePr>
        <p:xfrm>
          <a:off x="4727275" y="904732"/>
          <a:ext cx="4292601" cy="46881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Footer Placeholder 9"/>
          <p:cNvSpPr>
            <a:spLocks noGrp="1"/>
          </p:cNvSpPr>
          <p:nvPr>
            <p:ph type="ftr" sz="quarter" idx="10"/>
          </p:nvPr>
        </p:nvSpPr>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56</a:t>
            </a:fld>
            <a:endParaRPr lang="en-US" dirty="0"/>
          </a:p>
        </p:txBody>
      </p:sp>
    </p:spTree>
    <p:extLst>
      <p:ext uri="{BB962C8B-B14F-4D97-AF65-F5344CB8AC3E}">
        <p14:creationId xmlns:p14="http://schemas.microsoft.com/office/powerpoint/2010/main" val="2746730717"/>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Developing Clear and Consistent Expectations for Instructional Practices</a:t>
            </a:r>
            <a:endParaRPr lang="en-US" dirty="0"/>
          </a:p>
        </p:txBody>
      </p:sp>
      <p:sp>
        <p:nvSpPr>
          <p:cNvPr id="2" name="Content Placeholder 1"/>
          <p:cNvSpPr>
            <a:spLocks noGrp="1"/>
          </p:cNvSpPr>
          <p:nvPr>
            <p:ph type="body" sz="quarter" idx="10"/>
          </p:nvPr>
        </p:nvSpPr>
        <p:spPr>
          <a:xfrm>
            <a:off x="381001" y="1280160"/>
            <a:ext cx="6178296" cy="4408121"/>
          </a:xfrm>
        </p:spPr>
        <p:txBody>
          <a:bodyPr/>
          <a:lstStyle/>
          <a:p>
            <a:r>
              <a:rPr lang="en-US" sz="2400" dirty="0" smtClean="0"/>
              <a:t>Utilizing the CT Core Standards Classroom Look For Guide to support teachers provides:</a:t>
            </a:r>
          </a:p>
          <a:p>
            <a:pPr lvl="1"/>
            <a:r>
              <a:rPr lang="en-US" sz="2200" dirty="0"/>
              <a:t>T</a:t>
            </a:r>
            <a:r>
              <a:rPr lang="en-US" sz="2200" dirty="0" smtClean="0"/>
              <a:t>ool aligned to the CT Core Standards that is grounded in specific and measurable practices</a:t>
            </a:r>
          </a:p>
          <a:p>
            <a:pPr lvl="1"/>
            <a:r>
              <a:rPr lang="en-US" sz="2200" dirty="0" smtClean="0"/>
              <a:t>Clear vision of how the CCS should look in practice within the classroom</a:t>
            </a:r>
          </a:p>
          <a:p>
            <a:pPr lvl="1"/>
            <a:r>
              <a:rPr lang="en-US" sz="2200" dirty="0" smtClean="0"/>
              <a:t>Evidence of teacher practice and student work</a:t>
            </a:r>
          </a:p>
          <a:p>
            <a:pPr lvl="1"/>
            <a:r>
              <a:rPr lang="en-US" sz="2200" dirty="0" smtClean="0"/>
              <a:t>Feedback that supports on-going professional growth of teachers using a non-judgmental approach</a:t>
            </a:r>
          </a:p>
          <a:p>
            <a:pPr lvl="1"/>
            <a:r>
              <a:rPr lang="en-US" sz="2200" dirty="0" smtClean="0"/>
              <a:t>Alignment throughout the school or district of consistent expectations of instructional practices</a:t>
            </a:r>
          </a:p>
          <a:p>
            <a:pPr lvl="1"/>
            <a:endParaRPr lang="en-US" dirty="0" smtClean="0"/>
          </a:p>
          <a:p>
            <a:pPr lvl="1"/>
            <a:endParaRPr lang="en-US" dirty="0"/>
          </a:p>
        </p:txBody>
      </p:sp>
      <p:graphicFrame>
        <p:nvGraphicFramePr>
          <p:cNvPr id="19" name="Diagram 18"/>
          <p:cNvGraphicFramePr/>
          <p:nvPr>
            <p:extLst>
              <p:ext uri="{D42A27DB-BD31-4B8C-83A1-F6EECF244321}">
                <p14:modId xmlns:p14="http://schemas.microsoft.com/office/powerpoint/2010/main" val="2330514128"/>
              </p:ext>
            </p:extLst>
          </p:nvPr>
        </p:nvGraphicFramePr>
        <p:xfrm>
          <a:off x="5480463" y="774700"/>
          <a:ext cx="44704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EE3D4692-A625-460F-A072-DE10EEAA5719}" type="slidenum">
              <a:rPr lang="en-US" smtClean="0"/>
              <a:pPr/>
              <a:t>57</a:t>
            </a:fld>
            <a:endParaRPr lang="en-US" dirty="0"/>
          </a:p>
        </p:txBody>
      </p:sp>
    </p:spTree>
    <p:extLst>
      <p:ext uri="{BB962C8B-B14F-4D97-AF65-F5344CB8AC3E}">
        <p14:creationId xmlns:p14="http://schemas.microsoft.com/office/powerpoint/2010/main" val="549944246"/>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CT Core Standards Classroom “Look Fors” Guide</a:t>
            </a:r>
            <a:endParaRPr lang="en-US" dirty="0"/>
          </a:p>
        </p:txBody>
      </p:sp>
      <p:sp>
        <p:nvSpPr>
          <p:cNvPr id="2" name="Content Placeholder 1"/>
          <p:cNvSpPr>
            <a:spLocks noGrp="1"/>
          </p:cNvSpPr>
          <p:nvPr>
            <p:ph type="body" sz="quarter" idx="10"/>
          </p:nvPr>
        </p:nvSpPr>
        <p:spPr/>
        <p:txBody>
          <a:bodyPr/>
          <a:lstStyle/>
          <a:p>
            <a:r>
              <a:rPr lang="en-US" sz="2200" dirty="0"/>
              <a:t>CT Core Standards Classroom “Look Fors” </a:t>
            </a:r>
            <a:r>
              <a:rPr lang="en-US" sz="2200" dirty="0" smtClean="0"/>
              <a:t>Guide have </a:t>
            </a:r>
            <a:r>
              <a:rPr lang="en-US" sz="2200" dirty="0"/>
              <a:t>been developed for ELA/Literacy </a:t>
            </a:r>
            <a:r>
              <a:rPr lang="en-US" sz="2200" dirty="0" smtClean="0"/>
              <a:t>K-2 and 3-5 and 6-12.  </a:t>
            </a:r>
            <a:endParaRPr lang="en-US" sz="2200" dirty="0"/>
          </a:p>
          <a:p>
            <a:r>
              <a:rPr lang="en-US" sz="2200" dirty="0" smtClean="0"/>
              <a:t>Designed </a:t>
            </a:r>
            <a:r>
              <a:rPr lang="en-US" sz="2200" dirty="0"/>
              <a:t>to guide assessment of effective integration of the </a:t>
            </a:r>
            <a:r>
              <a:rPr lang="en-US" sz="2200" dirty="0" smtClean="0"/>
              <a:t>Common </a:t>
            </a:r>
            <a:r>
              <a:rPr lang="en-US" sz="2200" dirty="0"/>
              <a:t>Core shifts into instructional practice. </a:t>
            </a:r>
          </a:p>
          <a:p>
            <a:r>
              <a:rPr lang="en-US" sz="2200" dirty="0" smtClean="0"/>
              <a:t>Intended </a:t>
            </a:r>
            <a:r>
              <a:rPr lang="en-US" sz="2200" dirty="0"/>
              <a:t>to support teachers in developing their practice, and to help coaches or other instructional leaders in supporting them to do </a:t>
            </a:r>
            <a:r>
              <a:rPr lang="en-US" sz="2200" dirty="0" smtClean="0"/>
              <a:t>so</a:t>
            </a:r>
            <a:r>
              <a:rPr lang="en-US" sz="2200" dirty="0"/>
              <a:t> </a:t>
            </a:r>
            <a:r>
              <a:rPr lang="en-US" sz="2200" dirty="0" smtClean="0"/>
              <a:t>through: </a:t>
            </a:r>
            <a:endParaRPr lang="en-US" sz="2200" dirty="0"/>
          </a:p>
          <a:p>
            <a:pPr lvl="1"/>
            <a:r>
              <a:rPr lang="en-US" sz="2000" dirty="0" smtClean="0"/>
              <a:t>Teacher </a:t>
            </a:r>
            <a:r>
              <a:rPr lang="en-US" sz="2000" dirty="0"/>
              <a:t>self-reflection </a:t>
            </a:r>
          </a:p>
          <a:p>
            <a:pPr lvl="1"/>
            <a:r>
              <a:rPr lang="en-US" sz="2000" dirty="0" smtClean="0"/>
              <a:t>Teacher-to-teacher </a:t>
            </a:r>
            <a:r>
              <a:rPr lang="en-US" sz="2000" dirty="0"/>
              <a:t>learning in PLCs, grade-level meetings or other collaborative structures </a:t>
            </a:r>
          </a:p>
          <a:p>
            <a:pPr lvl="1"/>
            <a:r>
              <a:rPr lang="en-US" sz="2000" dirty="0" smtClean="0"/>
              <a:t>Coaching </a:t>
            </a:r>
            <a:r>
              <a:rPr lang="en-US" sz="2000" dirty="0"/>
              <a:t>and feedback from instructional coaches or leaders </a:t>
            </a:r>
          </a:p>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EE3D4692-A625-460F-A072-DE10EEAA5719}" type="slidenum">
              <a:rPr lang="en-US" smtClean="0"/>
              <a:pPr/>
              <a:t>58</a:t>
            </a:fld>
            <a:endParaRPr lang="en-US" dirty="0"/>
          </a:p>
        </p:txBody>
      </p:sp>
    </p:spTree>
    <p:extLst>
      <p:ext uri="{BB962C8B-B14F-4D97-AF65-F5344CB8AC3E}">
        <p14:creationId xmlns:p14="http://schemas.microsoft.com/office/powerpoint/2010/main" val="2282786663"/>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30188"/>
            <a:ext cx="8382000" cy="705316"/>
          </a:xfrm>
        </p:spPr>
        <p:txBody>
          <a:bodyPr>
            <a:normAutofit/>
          </a:bodyPr>
          <a:lstStyle/>
          <a:p>
            <a:r>
              <a:rPr lang="en-US" dirty="0"/>
              <a:t>Classroom “Look Fors”: Grades 3–5</a:t>
            </a:r>
          </a:p>
        </p:txBody>
      </p:sp>
      <p:sp>
        <p:nvSpPr>
          <p:cNvPr id="2" name="Content Placeholder 1"/>
          <p:cNvSpPr>
            <a:spLocks noGrp="1"/>
          </p:cNvSpPr>
          <p:nvPr>
            <p:ph type="body" sz="quarter" idx="10"/>
          </p:nvPr>
        </p:nvSpPr>
        <p:spPr>
          <a:xfrm>
            <a:off x="637214" y="1125955"/>
            <a:ext cx="7706686" cy="3397853"/>
          </a:xfrm>
        </p:spPr>
        <p:txBody>
          <a:bodyPr/>
          <a:lstStyle/>
          <a:p>
            <a:pPr marL="0" indent="0">
              <a:buNone/>
            </a:pPr>
            <a:r>
              <a:rPr lang="en-US" b="1" dirty="0" smtClean="0"/>
              <a:t>INSTRUCTIONAL PRACTICE FOCUS AREAS:</a:t>
            </a:r>
          </a:p>
          <a:p>
            <a:r>
              <a:rPr lang="en-US" sz="2400" dirty="0" smtClean="0"/>
              <a:t>Focus Each Lesson on </a:t>
            </a:r>
            <a:r>
              <a:rPr lang="en-US" sz="2400" dirty="0"/>
              <a:t>a</a:t>
            </a:r>
            <a:r>
              <a:rPr lang="en-US" sz="2400" dirty="0" smtClean="0"/>
              <a:t> High Quality Text </a:t>
            </a:r>
            <a:r>
              <a:rPr lang="en-US" sz="2400" dirty="0"/>
              <a:t>o</a:t>
            </a:r>
            <a:r>
              <a:rPr lang="en-US" sz="2400" dirty="0" smtClean="0"/>
              <a:t>r Multiple Texts</a:t>
            </a:r>
          </a:p>
          <a:p>
            <a:r>
              <a:rPr lang="en-US" sz="2400" dirty="0" smtClean="0"/>
              <a:t>Employ Questions and Tasks that are Text Dependent and Text Specific</a:t>
            </a:r>
          </a:p>
          <a:p>
            <a:r>
              <a:rPr lang="en-US" sz="2400" dirty="0" smtClean="0"/>
              <a:t>Provide all Students with Opportunities to Engage in </a:t>
            </a:r>
            <a:r>
              <a:rPr lang="en-US" sz="2400" dirty="0"/>
              <a:t>t</a:t>
            </a:r>
            <a:r>
              <a:rPr lang="en-US" sz="2400" dirty="0" smtClean="0"/>
              <a:t>he Work of the Lesson</a:t>
            </a:r>
          </a:p>
          <a:p>
            <a:r>
              <a:rPr lang="en-US" sz="2400" dirty="0" smtClean="0"/>
              <a:t>Ensure that Instruction and Materials Explicitly and Systematically Provide all Students with </a:t>
            </a:r>
            <a:r>
              <a:rPr lang="en-US" sz="2400" dirty="0"/>
              <a:t>t</a:t>
            </a:r>
            <a:r>
              <a:rPr lang="en-US" sz="2400" dirty="0" smtClean="0"/>
              <a:t>he Opportunity to Master Foundational Skills</a:t>
            </a:r>
            <a:endParaRPr lang="en-US" dirty="0"/>
          </a:p>
        </p:txBody>
      </p:sp>
      <p:sp>
        <p:nvSpPr>
          <p:cNvPr id="5" name="Slide Number Placeholder 4"/>
          <p:cNvSpPr>
            <a:spLocks noGrp="1"/>
          </p:cNvSpPr>
          <p:nvPr>
            <p:ph type="sldNum" sz="quarter" idx="12"/>
          </p:nvPr>
        </p:nvSpPr>
        <p:spPr/>
        <p:txBody>
          <a:bodyPr/>
          <a:lstStyle/>
          <a:p>
            <a:pPr>
              <a:defRPr/>
            </a:pPr>
            <a:fld id="{89B261EF-24E7-4286-97C7-81257D0A83CF}" type="slidenum">
              <a:rPr lang="en-US" smtClean="0"/>
              <a:pPr>
                <a:defRPr/>
              </a:pPr>
              <a:t>59</a:t>
            </a:fld>
            <a:endParaRPr lang="en-US" dirty="0"/>
          </a:p>
        </p:txBody>
      </p:sp>
      <p:sp>
        <p:nvSpPr>
          <p:cNvPr id="6" name="Rectangle 5"/>
          <p:cNvSpPr/>
          <p:nvPr/>
        </p:nvSpPr>
        <p:spPr>
          <a:xfrm>
            <a:off x="225734" y="850077"/>
            <a:ext cx="8222343" cy="954107"/>
          </a:xfrm>
          <a:prstGeom prst="rect">
            <a:avLst/>
          </a:prstGeom>
        </p:spPr>
        <p:txBody>
          <a:bodyPr wrap="square">
            <a:spAutoFit/>
          </a:bodyPr>
          <a:lstStyle/>
          <a:p>
            <a:endParaRPr lang="en-US" sz="3600" dirty="0">
              <a:solidFill>
                <a:srgbClr val="000000"/>
              </a:solidFill>
              <a:latin typeface="Museo Sans 100"/>
            </a:endParaRPr>
          </a:p>
          <a:p>
            <a:endParaRPr lang="en-US" sz="2000" b="1" dirty="0">
              <a:latin typeface="+mj-lt"/>
            </a:endParaRPr>
          </a:p>
        </p:txBody>
      </p:sp>
      <p:sp>
        <p:nvSpPr>
          <p:cNvPr id="7" name="Footer Placeholder 6"/>
          <p:cNvSpPr>
            <a:spLocks noGrp="1"/>
          </p:cNvSpPr>
          <p:nvPr>
            <p:ph type="ftr" sz="quarter" idx="11"/>
          </p:nvPr>
        </p:nvSpPr>
        <p:spPr/>
        <p:txBody>
          <a:bodyPr/>
          <a:lstStyle/>
          <a:p>
            <a:r>
              <a:rPr lang="en-US" dirty="0" smtClean="0"/>
              <a:t> </a:t>
            </a:r>
            <a:endParaRPr lang="en-US" dirty="0"/>
          </a:p>
        </p:txBody>
      </p:sp>
    </p:spTree>
    <p:extLst>
      <p:ext uri="{BB962C8B-B14F-4D97-AF65-F5344CB8AC3E}">
        <p14:creationId xmlns:p14="http://schemas.microsoft.com/office/powerpoint/2010/main" val="1858508253"/>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990600" y="180575"/>
            <a:ext cx="7772400" cy="1066800"/>
          </a:xfrm>
        </p:spPr>
        <p:txBody>
          <a:bodyPr>
            <a:noAutofit/>
          </a:bodyPr>
          <a:lstStyle/>
          <a:p>
            <a:r>
              <a:rPr lang="en-US" sz="3600" dirty="0" smtClean="0"/>
              <a:t>Activity 5</a:t>
            </a:r>
            <a:r>
              <a:rPr lang="en-US" sz="3600" dirty="0"/>
              <a:t>: Assessing and Debriefing a Classroom Lesson</a:t>
            </a:r>
            <a:endParaRPr lang="en-US" sz="3600" dirty="0" smtClean="0"/>
          </a:p>
        </p:txBody>
      </p:sp>
      <p:sp>
        <p:nvSpPr>
          <p:cNvPr id="3" name="Slide Number Placeholder 2"/>
          <p:cNvSpPr>
            <a:spLocks noGrp="1"/>
          </p:cNvSpPr>
          <p:nvPr>
            <p:ph type="sldNum" sz="quarter" idx="11"/>
          </p:nvPr>
        </p:nvSpPr>
        <p:spPr>
          <a:prstGeom prst="rect">
            <a:avLst/>
          </a:prstGeom>
        </p:spPr>
        <p:txBody>
          <a:bodyPr/>
          <a:lstStyle/>
          <a:p>
            <a:pPr algn="r"/>
            <a:fld id="{EE3D4692-A625-460F-A072-DE10EEAA5719}" type="slidenum">
              <a:rPr lang="en-US" smtClean="0"/>
              <a:pPr algn="r"/>
              <a:t>60</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086282151"/>
              </p:ext>
            </p:extLst>
          </p:nvPr>
        </p:nvGraphicFramePr>
        <p:xfrm>
          <a:off x="381000" y="1508760"/>
          <a:ext cx="8382000" cy="3611880"/>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382000"/>
              </a:tblGrid>
              <a:tr h="435950">
                <a:tc>
                  <a:txBody>
                    <a:bodyPr/>
                    <a:lstStyle/>
                    <a:p>
                      <a:pPr marL="0" marR="0" lvl="0" indent="0" algn="l" defTabSz="914400" rtl="0" eaLnBrk="1" fontAlgn="base" latinLnBrk="0" hangingPunct="1">
                        <a:lnSpc>
                          <a:spcPct val="100000"/>
                        </a:lnSpc>
                        <a:spcBef>
                          <a:spcPts val="600"/>
                        </a:spcBef>
                        <a:spcAft>
                          <a:spcPts val="600"/>
                        </a:spcAft>
                        <a:buClrTx/>
                        <a:buSzTx/>
                        <a:buFontTx/>
                        <a:buNone/>
                        <a:tabLst/>
                        <a:defRPr/>
                      </a:pPr>
                      <a:r>
                        <a:rPr kumimoji="0" lang="en-US" sz="2400" u="none" strike="noStrike" cap="none" normalizeH="0" baseline="0" dirty="0" smtClean="0">
                          <a:ln>
                            <a:noFill/>
                          </a:ln>
                          <a:effectLst/>
                        </a:rPr>
                        <a:t>Activity </a:t>
                      </a:r>
                      <a:r>
                        <a:rPr kumimoji="0" lang="en-US" sz="2400" u="none" strike="noStrike" cap="none" normalizeH="0" baseline="0" dirty="0" smtClean="0">
                          <a:ln>
                            <a:noFill/>
                          </a:ln>
                          <a:solidFill>
                            <a:schemeClr val="bg1"/>
                          </a:solidFill>
                          <a:effectLst/>
                        </a:rPr>
                        <a:t>5a: Assessing a Video Lesson Using </a:t>
                      </a:r>
                      <a:r>
                        <a:rPr lang="en-US" sz="2400" dirty="0" smtClean="0"/>
                        <a:t>“Look Fors” Guide</a:t>
                      </a:r>
                      <a:endParaRPr lang="en-US" sz="2400" kern="1200" dirty="0" smtClean="0">
                        <a:solidFill>
                          <a:schemeClr val="bg1"/>
                        </a:solidFill>
                        <a:effectLst/>
                        <a:latin typeface="+mn-lt"/>
                        <a:ea typeface="+mn-ea"/>
                        <a:cs typeface="+mn-cs"/>
                      </a:endParaRPr>
                    </a:p>
                  </a:txBody>
                  <a:tcPr marT="45712" marB="45712" horzOverflow="overflow"/>
                </a:tc>
              </a:tr>
              <a:tr h="3154696">
                <a:tc>
                  <a:txBody>
                    <a:bodyPr/>
                    <a:lstStyle/>
                    <a:p>
                      <a:pPr marL="342900" lvl="0" indent="-342900">
                        <a:buFont typeface="+mj-lt"/>
                        <a:buAutoNum type="arabicPeriod"/>
                      </a:pPr>
                      <a:r>
                        <a:rPr lang="en-US" sz="2000" b="0" kern="1200" dirty="0" smtClean="0">
                          <a:solidFill>
                            <a:schemeClr val="dk1"/>
                          </a:solidFill>
                          <a:effectLst/>
                          <a:latin typeface="+mn-lt"/>
                          <a:ea typeface="+mn-ea"/>
                          <a:cs typeface="+mn-cs"/>
                        </a:rPr>
                        <a:t>In groups, select one section of the Class</a:t>
                      </a:r>
                      <a:r>
                        <a:rPr lang="en-US" sz="2000" b="0" kern="1200" baseline="0" dirty="0" smtClean="0">
                          <a:solidFill>
                            <a:schemeClr val="dk1"/>
                          </a:solidFill>
                          <a:effectLst/>
                          <a:latin typeface="+mn-lt"/>
                          <a:ea typeface="+mn-ea"/>
                          <a:cs typeface="+mn-cs"/>
                        </a:rPr>
                        <a:t>room “Look Fors” </a:t>
                      </a:r>
                      <a:r>
                        <a:rPr lang="en-US" sz="2000" b="0" kern="1200" dirty="0" smtClean="0">
                          <a:solidFill>
                            <a:schemeClr val="dk1"/>
                          </a:solidFill>
                          <a:effectLst/>
                          <a:latin typeface="+mn-lt"/>
                          <a:ea typeface="+mn-ea"/>
                          <a:cs typeface="+mn-cs"/>
                        </a:rPr>
                        <a:t>for each participant to focus on while watching the video lesson. </a:t>
                      </a:r>
                    </a:p>
                    <a:p>
                      <a:pPr marL="342900" lvl="0" indent="-342900">
                        <a:buFont typeface="+mj-lt"/>
                        <a:buAutoNum type="arabicPeriod"/>
                      </a:pPr>
                      <a:r>
                        <a:rPr lang="en-US" sz="2000" b="0" kern="1200" dirty="0" smtClean="0">
                          <a:solidFill>
                            <a:schemeClr val="dk1"/>
                          </a:solidFill>
                          <a:effectLst/>
                          <a:latin typeface="+mn-lt"/>
                          <a:ea typeface="+mn-ea"/>
                          <a:cs typeface="+mn-cs"/>
                        </a:rPr>
                        <a:t>Closely</a:t>
                      </a:r>
                      <a:r>
                        <a:rPr lang="en-US" sz="2000" b="0" kern="1200" baseline="0" dirty="0" smtClean="0">
                          <a:solidFill>
                            <a:schemeClr val="dk1"/>
                          </a:solidFill>
                          <a:effectLst/>
                          <a:latin typeface="+mn-lt"/>
                          <a:ea typeface="+mn-ea"/>
                          <a:cs typeface="+mn-cs"/>
                        </a:rPr>
                        <a:t> read the instructional practices that should be observed during the video lesson.</a:t>
                      </a:r>
                      <a:endParaRPr lang="en-US" sz="2000" b="0" kern="1200" dirty="0" smtClean="0">
                        <a:solidFill>
                          <a:schemeClr val="dk1"/>
                        </a:solidFill>
                        <a:effectLst/>
                        <a:latin typeface="+mn-lt"/>
                        <a:ea typeface="+mn-ea"/>
                        <a:cs typeface="+mn-cs"/>
                      </a:endParaRPr>
                    </a:p>
                    <a:p>
                      <a:pPr marL="347663" lvl="0" indent="-347663">
                        <a:lnSpc>
                          <a:spcPct val="100000"/>
                        </a:lnSpc>
                        <a:buFont typeface="+mj-lt"/>
                        <a:buNone/>
                      </a:pPr>
                      <a:r>
                        <a:rPr lang="en-US" sz="2000" b="0" kern="1200" dirty="0" smtClean="0">
                          <a:solidFill>
                            <a:schemeClr val="dk1"/>
                          </a:solidFill>
                          <a:effectLst/>
                          <a:latin typeface="+mn-lt"/>
                          <a:ea typeface="+mn-ea"/>
                          <a:cs typeface="+mn-cs"/>
                        </a:rPr>
                        <a:t>3.</a:t>
                      </a:r>
                      <a:r>
                        <a:rPr lang="en-US" sz="2000" b="0" kern="1200" baseline="0" dirty="0" smtClean="0">
                          <a:solidFill>
                            <a:schemeClr val="dk1"/>
                          </a:solidFill>
                          <a:effectLst/>
                          <a:latin typeface="+mn-lt"/>
                          <a:ea typeface="+mn-ea"/>
                          <a:cs typeface="+mn-cs"/>
                        </a:rPr>
                        <a:t>  </a:t>
                      </a:r>
                      <a:r>
                        <a:rPr lang="en-US" sz="2000" b="0" kern="1200" dirty="0" smtClean="0">
                          <a:solidFill>
                            <a:schemeClr val="dk1"/>
                          </a:solidFill>
                          <a:effectLst/>
                          <a:latin typeface="+mn-lt"/>
                          <a:ea typeface="+mn-ea"/>
                          <a:cs typeface="+mn-cs"/>
                        </a:rPr>
                        <a:t> Watch the video</a:t>
                      </a:r>
                      <a:r>
                        <a:rPr lang="en-US" sz="2000" b="0" kern="1200" baseline="0" dirty="0" smtClean="0">
                          <a:solidFill>
                            <a:schemeClr val="dk1"/>
                          </a:solidFill>
                          <a:effectLst/>
                          <a:latin typeface="+mn-lt"/>
                          <a:ea typeface="+mn-ea"/>
                          <a:cs typeface="+mn-cs"/>
                        </a:rPr>
                        <a:t>. U</a:t>
                      </a:r>
                      <a:r>
                        <a:rPr lang="en-US" sz="2000" b="0" kern="1200" dirty="0" smtClean="0">
                          <a:solidFill>
                            <a:schemeClr val="dk1"/>
                          </a:solidFill>
                          <a:effectLst/>
                          <a:latin typeface="+mn-lt"/>
                          <a:ea typeface="+mn-ea"/>
                          <a:cs typeface="+mn-cs"/>
                        </a:rPr>
                        <a:t>se the Classroom “Look Fors” to gather evidence of the CCS integration within the lesson.</a:t>
                      </a:r>
                    </a:p>
                    <a:p>
                      <a:pPr marL="406400" lvl="0" indent="-406400">
                        <a:buFont typeface="+mj-lt"/>
                        <a:buNone/>
                      </a:pPr>
                      <a:r>
                        <a:rPr lang="en-US" sz="2000" b="0" kern="1200" dirty="0" smtClean="0">
                          <a:solidFill>
                            <a:schemeClr val="dk1"/>
                          </a:solidFill>
                          <a:effectLst/>
                          <a:latin typeface="+mn-lt"/>
                          <a:ea typeface="+mn-ea"/>
                          <a:cs typeface="+mn-cs"/>
                        </a:rPr>
                        <a:t>4.   Take notes during the lesson</a:t>
                      </a:r>
                      <a:r>
                        <a:rPr lang="en-US" sz="2000" b="0" kern="1200" baseline="0" dirty="0" smtClean="0">
                          <a:solidFill>
                            <a:schemeClr val="dk1"/>
                          </a:solidFill>
                          <a:effectLst/>
                          <a:latin typeface="+mn-lt"/>
                          <a:ea typeface="+mn-ea"/>
                          <a:cs typeface="+mn-cs"/>
                        </a:rPr>
                        <a:t> and</a:t>
                      </a:r>
                      <a:r>
                        <a:rPr lang="en-US" sz="2000" b="0" kern="1200" dirty="0" smtClean="0">
                          <a:solidFill>
                            <a:schemeClr val="dk1"/>
                          </a:solidFill>
                          <a:effectLst/>
                          <a:latin typeface="+mn-lt"/>
                          <a:ea typeface="+mn-ea"/>
                          <a:cs typeface="+mn-cs"/>
                        </a:rPr>
                        <a:t> share</a:t>
                      </a:r>
                      <a:r>
                        <a:rPr lang="en-US" sz="2000" b="0" kern="1200" baseline="0" dirty="0" smtClean="0">
                          <a:solidFill>
                            <a:schemeClr val="dk1"/>
                          </a:solidFill>
                          <a:effectLst/>
                          <a:latin typeface="+mn-lt"/>
                          <a:ea typeface="+mn-ea"/>
                          <a:cs typeface="+mn-cs"/>
                        </a:rPr>
                        <a:t> </a:t>
                      </a:r>
                      <a:r>
                        <a:rPr lang="en-US" sz="2000" b="0" kern="1200" dirty="0" smtClean="0">
                          <a:solidFill>
                            <a:schemeClr val="dk1"/>
                          </a:solidFill>
                          <a:effectLst/>
                          <a:latin typeface="+mn-lt"/>
                          <a:ea typeface="+mn-ea"/>
                          <a:cs typeface="+mn-cs"/>
                        </a:rPr>
                        <a:t>with other team members at</a:t>
                      </a:r>
                      <a:r>
                        <a:rPr lang="en-US" sz="2000" b="0" kern="1200" baseline="0" dirty="0" smtClean="0">
                          <a:solidFill>
                            <a:schemeClr val="dk1"/>
                          </a:solidFill>
                          <a:effectLst/>
                          <a:latin typeface="+mn-lt"/>
                          <a:ea typeface="+mn-ea"/>
                          <a:cs typeface="+mn-cs"/>
                        </a:rPr>
                        <a:t> the conclusion of the video</a:t>
                      </a:r>
                      <a:r>
                        <a:rPr lang="en-US" sz="2000" b="0" kern="1200" dirty="0" smtClean="0">
                          <a:solidFill>
                            <a:schemeClr val="dk1"/>
                          </a:solidFill>
                          <a:effectLst/>
                          <a:latin typeface="+mn-lt"/>
                          <a:ea typeface="+mn-ea"/>
                          <a:cs typeface="+mn-cs"/>
                        </a:rPr>
                        <a:t>.</a:t>
                      </a:r>
                    </a:p>
                    <a:p>
                      <a:pPr marL="406400" lvl="0" indent="-406400">
                        <a:buFont typeface="+mj-lt"/>
                        <a:buNone/>
                      </a:pPr>
                      <a:r>
                        <a:rPr lang="en-US" sz="2000" b="0" kern="1200" dirty="0" smtClean="0">
                          <a:solidFill>
                            <a:schemeClr val="dk1"/>
                          </a:solidFill>
                          <a:effectLst/>
                          <a:latin typeface="+mn-lt"/>
                          <a:ea typeface="+mn-ea"/>
                          <a:cs typeface="+mn-cs"/>
                        </a:rPr>
                        <a:t>5.   After</a:t>
                      </a:r>
                      <a:r>
                        <a:rPr lang="en-US" sz="2000" b="0" kern="1200" baseline="0" dirty="0" smtClean="0">
                          <a:solidFill>
                            <a:schemeClr val="dk1"/>
                          </a:solidFill>
                          <a:effectLst/>
                          <a:latin typeface="+mn-lt"/>
                          <a:ea typeface="+mn-ea"/>
                          <a:cs typeface="+mn-cs"/>
                        </a:rPr>
                        <a:t> the lesson discuss </a:t>
                      </a:r>
                      <a:r>
                        <a:rPr lang="en-US" sz="2000" b="0" kern="1200" dirty="0" smtClean="0">
                          <a:solidFill>
                            <a:schemeClr val="dk1"/>
                          </a:solidFill>
                          <a:effectLst/>
                          <a:latin typeface="+mn-lt"/>
                          <a:ea typeface="+mn-ea"/>
                          <a:cs typeface="+mn-cs"/>
                        </a:rPr>
                        <a:t>the questions in your Participant</a:t>
                      </a:r>
                      <a:r>
                        <a:rPr lang="en-US" sz="2000" b="0" kern="1200" baseline="0" dirty="0" smtClean="0">
                          <a:solidFill>
                            <a:schemeClr val="dk1"/>
                          </a:solidFill>
                          <a:effectLst/>
                          <a:latin typeface="+mn-lt"/>
                          <a:ea typeface="+mn-ea"/>
                          <a:cs typeface="+mn-cs"/>
                        </a:rPr>
                        <a:t> Guide </a:t>
                      </a:r>
                      <a:r>
                        <a:rPr lang="en-US" sz="2000" b="0" kern="1200" dirty="0" smtClean="0">
                          <a:solidFill>
                            <a:schemeClr val="dk1"/>
                          </a:solidFill>
                          <a:effectLst/>
                          <a:latin typeface="+mn-lt"/>
                          <a:ea typeface="+mn-ea"/>
                          <a:cs typeface="+mn-cs"/>
                        </a:rPr>
                        <a:t>with your group.</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84776" y="23033"/>
            <a:ext cx="858190" cy="1338618"/>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5849694" y="5605272"/>
            <a:ext cx="855322" cy="932688"/>
          </a:xfrm>
          <a:prstGeom prst="rect">
            <a:avLst/>
          </a:prstGeom>
          <a:noFill/>
          <a:ln w="9525">
            <a:noFill/>
            <a:miter lim="800000"/>
            <a:headEnd/>
            <a:tailEnd/>
          </a:ln>
        </p:spPr>
      </p:pic>
      <p:sp>
        <p:nvSpPr>
          <p:cNvPr id="4" name="Rectangle 3"/>
          <p:cNvSpPr/>
          <p:nvPr/>
        </p:nvSpPr>
        <p:spPr>
          <a:xfrm>
            <a:off x="5815188" y="5314253"/>
            <a:ext cx="918393" cy="646331"/>
          </a:xfrm>
          <a:prstGeom prst="rect">
            <a:avLst/>
          </a:prstGeom>
        </p:spPr>
        <p:txBody>
          <a:bodyPr wrap="none">
            <a:spAutoFit/>
          </a:bodyPr>
          <a:lstStyle/>
          <a:p>
            <a:pPr algn="ctr">
              <a:buFont typeface="Arial" charset="0"/>
              <a:buNone/>
            </a:pPr>
            <a:endParaRPr lang="en-US" dirty="0" smtClean="0"/>
          </a:p>
          <a:p>
            <a:pPr algn="ctr">
              <a:buFont typeface="Arial" charset="0"/>
              <a:buNone/>
            </a:pPr>
            <a:r>
              <a:rPr lang="en-US" dirty="0" smtClean="0"/>
              <a:t>Page 24</a:t>
            </a:r>
            <a:endParaRPr lang="en-US" i="1" dirty="0">
              <a:hlinkClick r:id="rId5"/>
            </a:endParaRPr>
          </a:p>
        </p:txBody>
      </p:sp>
      <p:sp>
        <p:nvSpPr>
          <p:cNvPr id="6" name="Footer Placeholder 5"/>
          <p:cNvSpPr>
            <a:spLocks noGrp="1"/>
          </p:cNvSpPr>
          <p:nvPr>
            <p:ph type="ftr" sz="quarter" idx="10"/>
          </p:nvPr>
        </p:nvSpPr>
        <p:spPr/>
        <p:txBody>
          <a:bodyPr/>
          <a:lstStyle/>
          <a:p>
            <a:r>
              <a:rPr lang="en-US" dirty="0" smtClean="0"/>
              <a:t> </a:t>
            </a:r>
            <a:endParaRPr lang="en-US" dirty="0"/>
          </a:p>
        </p:txBody>
      </p:sp>
      <p:sp>
        <p:nvSpPr>
          <p:cNvPr id="2" name="Rectangle 1"/>
          <p:cNvSpPr/>
          <p:nvPr/>
        </p:nvSpPr>
        <p:spPr>
          <a:xfrm>
            <a:off x="381000" y="5175513"/>
            <a:ext cx="7334250" cy="646331"/>
          </a:xfrm>
          <a:prstGeom prst="rect">
            <a:avLst/>
          </a:prstGeom>
        </p:spPr>
        <p:txBody>
          <a:bodyPr wrap="square">
            <a:spAutoFit/>
          </a:bodyPr>
          <a:lstStyle/>
          <a:p>
            <a:pPr marR="0" lvl="0">
              <a:spcBef>
                <a:spcPts val="300"/>
              </a:spcBef>
              <a:spcAft>
                <a:spcPts val="600"/>
              </a:spcAft>
              <a:buClr>
                <a:srgbClr val="76923C"/>
              </a:buClr>
            </a:pPr>
            <a:r>
              <a:rPr lang="en-US" i="1" dirty="0">
                <a:latin typeface="Calibri" panose="020F0502020204030204" pitchFamily="34" charset="0"/>
                <a:cs typeface="Times New Roman" panose="02020603050405020304" pitchFamily="18" charset="0"/>
              </a:rPr>
              <a:t>Guided Reading with Jenna.</a:t>
            </a:r>
            <a:r>
              <a:rPr lang="en-US" dirty="0">
                <a:latin typeface="Calibri" panose="020F0502020204030204" pitchFamily="34" charset="0"/>
                <a:cs typeface="Times New Roman" panose="02020603050405020304" pitchFamily="18" charset="0"/>
              </a:rPr>
              <a:t> (2011). Teaching Channel. Retrieved from: </a:t>
            </a:r>
            <a:r>
              <a:rPr lang="en-US" dirty="0">
                <a:solidFill>
                  <a:srgbClr val="0000FF"/>
                </a:solidFill>
                <a:latin typeface="Calibri" panose="020F0502020204030204" pitchFamily="34" charset="0"/>
                <a:cs typeface="Times New Roman" panose="02020603050405020304" pitchFamily="18" charset="0"/>
                <a:hlinkClick r:id="rId6"/>
              </a:rPr>
              <a:t>https://www.youtube.com/watch?v=KhJHzabXTSE</a:t>
            </a:r>
            <a:endParaRPr lang="en-US" dirty="0">
              <a:effectLst/>
              <a:latin typeface="Calibri" panose="020F0502020204030204" pitchFamily="34" charset="0"/>
              <a:ea typeface="+mn-ea"/>
              <a:cs typeface="Times New Roman" panose="02020603050405020304" pitchFamily="18" charset="0"/>
            </a:endParaRPr>
          </a:p>
        </p:txBody>
      </p:sp>
    </p:spTree>
    <p:extLst>
      <p:ext uri="{BB962C8B-B14F-4D97-AF65-F5344CB8AC3E}">
        <p14:creationId xmlns:p14="http://schemas.microsoft.com/office/powerpoint/2010/main" val="1795725613"/>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25012</TotalTime>
  <Words>889</Words>
  <Application>Microsoft Office PowerPoint</Application>
  <PresentationFormat>On-screen Show (4:3)</PresentationFormat>
  <Paragraphs>95</Paragraphs>
  <Slides>8</Slides>
  <Notes>8</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8</vt:i4>
      </vt:variant>
    </vt:vector>
  </HeadingPairs>
  <TitlesOfParts>
    <vt:vector size="16" baseType="lpstr">
      <vt:lpstr>Arial</vt:lpstr>
      <vt:lpstr>Calibri</vt:lpstr>
      <vt:lpstr>Calibri Light</vt:lpstr>
      <vt:lpstr>Museo Sans 100</vt:lpstr>
      <vt:lpstr>Times New Roman</vt:lpstr>
      <vt:lpstr>LtBkgBlueBorder</vt:lpstr>
      <vt:lpstr>LtBkgNoBorder</vt:lpstr>
      <vt:lpstr>Custom Design</vt:lpstr>
      <vt:lpstr>Connecticut Core Standards  for English Language Arts &amp; Literacy</vt:lpstr>
      <vt:lpstr>Today’s Session</vt:lpstr>
      <vt:lpstr>Part 5</vt:lpstr>
      <vt:lpstr>Supporting Teachers Through Instructional Feedback and Coaching</vt:lpstr>
      <vt:lpstr>Developing Clear and Consistent Expectations for Instructional Practices</vt:lpstr>
      <vt:lpstr>CT Core Standards Classroom “Look Fors” Guide</vt:lpstr>
      <vt:lpstr>Classroom “Look Fors”: Grades 3–5</vt:lpstr>
      <vt:lpstr>Activity 5: Assessing and Debriefing a Classroom Lesson</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1212</cp:revision>
  <cp:lastPrinted>2014-03-02T01:07:44Z</cp:lastPrinted>
  <dcterms:created xsi:type="dcterms:W3CDTF">2014-01-18T18:47:42Z</dcterms:created>
  <dcterms:modified xsi:type="dcterms:W3CDTF">2015-01-16T20:21:40Z</dcterms:modified>
</cp:coreProperties>
</file>