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theme/theme2.xml" ContentType="application/vnd.openxmlformats-officedocument.theme+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10" showSpecialPlsOnTitleSld="0" saveSubsetFonts="1" bookmarkIdSeed="3">
  <p:sldMasterIdLst>
    <p:sldMasterId id="2147483687" r:id="rId1"/>
    <p:sldMasterId id="2147483711" r:id="rId2"/>
    <p:sldMasterId id="2147483723" r:id="rId3"/>
  </p:sldMasterIdLst>
  <p:notesMasterIdLst>
    <p:notesMasterId r:id="rId10"/>
  </p:notesMasterIdLst>
  <p:handoutMasterIdLst>
    <p:handoutMasterId r:id="rId11"/>
  </p:handoutMasterIdLst>
  <p:sldIdLst>
    <p:sldId id="370" r:id="rId4"/>
    <p:sldId id="862" r:id="rId5"/>
    <p:sldId id="697" r:id="rId6"/>
    <p:sldId id="833" r:id="rId7"/>
    <p:sldId id="832" r:id="rId8"/>
    <p:sldId id="278" r:id="rId9"/>
  </p:sldIdLst>
  <p:sldSz cx="9144000" cy="6858000" type="screen4x3"/>
  <p:notesSz cx="7102475" cy="93884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05" userDrawn="1">
          <p15:clr>
            <a:srgbClr val="A4A3A4"/>
          </p15:clr>
        </p15:guide>
        <p15:guide id="2" pos="2184" userDrawn="1">
          <p15:clr>
            <a:srgbClr val="A4A3A4"/>
          </p15:clr>
        </p15:guide>
        <p15:guide id="3" orient="horz" pos="2957" userDrawn="1">
          <p15:clr>
            <a:srgbClr val="A4A3A4"/>
          </p15:clr>
        </p15:guide>
        <p15:guide id="4" pos="2237"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DB" initials="DB" lastIdx="8" clrIdx="0"/>
  <p:cmAuthor id="1" name="DeCarlo, Sharon" initials="DS" lastIdx="113" clrIdx="1"/>
  <p:cmAuthor id="2" name="Jackson, Dennis" initials="JD" lastIdx="12" clrIdx="2">
    <p:extLst>
      <p:ext uri="{19B8F6BF-5375-455C-9EA6-DF929625EA0E}">
        <p15:presenceInfo xmlns:p15="http://schemas.microsoft.com/office/powerpoint/2012/main" userId="S-1-5-21-1417001333-1682526488-839522115-32878" providerId="AD"/>
      </p:ext>
    </p:extLst>
  </p:cmAuthor>
  <p:cmAuthor id="3" name="Kelley, Nora" initials="KN" lastIdx="1" clrIdx="3">
    <p:extLst>
      <p:ext uri="{19B8F6BF-5375-455C-9EA6-DF929625EA0E}">
        <p15:presenceInfo xmlns:p15="http://schemas.microsoft.com/office/powerpoint/2012/main" userId="S-1-5-21-1417001333-1682526488-839522115-26731" providerId="AD"/>
      </p:ext>
    </p:extLst>
  </p:cmAuthor>
  <p:cmAuthor id="4" name="Wade, Michelle" initials="WM" lastIdx="6" clrIdx="4">
    <p:extLst>
      <p:ext uri="{19B8F6BF-5375-455C-9EA6-DF929625EA0E}">
        <p15:presenceInfo xmlns:p15="http://schemas.microsoft.com/office/powerpoint/2012/main" userId="S-1-5-21-1417001333-1682526488-839522115-26738" providerId="AD"/>
      </p:ext>
    </p:extLst>
  </p:cmAuthor>
  <p:cmAuthor id="5" name="Berlin, Debra" initials="BD" lastIdx="1" clrIdx="5">
    <p:extLst>
      <p:ext uri="{19B8F6BF-5375-455C-9EA6-DF929625EA0E}">
        <p15:presenceInfo xmlns:p15="http://schemas.microsoft.com/office/powerpoint/2012/main" userId="S-1-5-21-1417001333-1682526488-839522115-59129" providerId="AD"/>
      </p:ext>
    </p:extLst>
  </p:cmAuthor>
  <p:cmAuthor id="6" name="Hannon, Mary Ellen" initials="HME" lastIdx="1" clrIdx="6">
    <p:extLst>
      <p:ext uri="{19B8F6BF-5375-455C-9EA6-DF929625EA0E}">
        <p15:presenceInfo xmlns:p15="http://schemas.microsoft.com/office/powerpoint/2012/main" userId="S-1-5-21-1417001333-1682526488-839522115-60239"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85"/>
    <a:srgbClr val="FFFFFF"/>
    <a:srgbClr val="FF66FF"/>
    <a:srgbClr val="0000FF"/>
    <a:srgbClr val="1F497D"/>
    <a:srgbClr val="FFC000"/>
    <a:srgbClr val="DF8045"/>
    <a:srgbClr val="32C658"/>
    <a:srgbClr val="D4ECBA"/>
    <a:srgbClr val="92D05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38B1855-1B75-4FBE-930C-398BA8C253C6}" styleName="Themed Style 2 - Accent 6">
    <a:tblBg>
      <a:fillRef idx="3">
        <a:schemeClr val="accent6"/>
      </a:fillRef>
      <a:effectRef idx="3">
        <a:schemeClr val="accent6"/>
      </a:effectRef>
    </a:tblBg>
    <a:wholeTbl>
      <a:tcTxStyle>
        <a:fontRef idx="minor">
          <a:scrgbClr r="0" g="0" b="0"/>
        </a:fontRef>
        <a:schemeClr val="lt1"/>
      </a:tcTxStyle>
      <a:tcStyle>
        <a:tcBdr>
          <a:left>
            <a:lnRef idx="1">
              <a:schemeClr val="accent6">
                <a:tint val="50000"/>
              </a:schemeClr>
            </a:lnRef>
          </a:left>
          <a:right>
            <a:lnRef idx="1">
              <a:schemeClr val="accent6">
                <a:tint val="50000"/>
              </a:schemeClr>
            </a:lnRef>
          </a:right>
          <a:top>
            <a:lnRef idx="1">
              <a:schemeClr val="accent6">
                <a:tint val="50000"/>
              </a:schemeClr>
            </a:lnRef>
          </a:top>
          <a:bottom>
            <a:lnRef idx="1">
              <a:schemeClr val="accent6">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ED083AE6-46FA-4A59-8FB0-9F97EB10719F}" styleName="Light Style 3 - Accent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1E171933-4619-4E11-9A3F-F7608DF75F80}" styleName="Medium Style 1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a:noFill/>
            </a:ln>
          </a:insideV>
        </a:tcBdr>
        <a:fill>
          <a:solidFill>
            <a:schemeClr val="lt1"/>
          </a:solidFill>
        </a:fill>
      </a:tcStyle>
    </a:wholeTbl>
    <a:band1H>
      <a:tcStyle>
        <a:tcBdr/>
        <a:fill>
          <a:solidFill>
            <a:schemeClr val="accent4">
              <a:tint val="20000"/>
            </a:schemeClr>
          </a:solidFill>
        </a:fill>
      </a:tcStyle>
    </a:band1H>
    <a:band1V>
      <a:tcStyle>
        <a:tcBdr/>
        <a:fill>
          <a:solidFill>
            <a:schemeClr val="accent4">
              <a:tint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solidFill>
            <a:schemeClr val="lt1"/>
          </a:solidFill>
        </a:fill>
      </a:tcStyle>
    </a:lastRow>
    <a:firstRow>
      <a:tcTxStyle b="on">
        <a:fontRef idx="minor">
          <a:scrgbClr r="0" g="0" b="0"/>
        </a:fontRef>
        <a:schemeClr val="lt1"/>
      </a:tcTxStyle>
      <a:tcStyle>
        <a:tcBdr/>
        <a:fill>
          <a:solidFill>
            <a:schemeClr val="accent4"/>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2880" autoAdjust="0"/>
    <p:restoredTop sz="91896" autoAdjust="0"/>
  </p:normalViewPr>
  <p:slideViewPr>
    <p:cSldViewPr snapToGrid="0">
      <p:cViewPr varScale="1">
        <p:scale>
          <a:sx n="61" d="100"/>
          <a:sy n="61" d="100"/>
        </p:scale>
        <p:origin x="854" y="48"/>
      </p:cViewPr>
      <p:guideLst>
        <p:guide orient="horz" pos="2160"/>
        <p:guide pos="2880"/>
      </p:guideLst>
    </p:cSldViewPr>
  </p:slideViewPr>
  <p:outlineViewPr>
    <p:cViewPr>
      <p:scale>
        <a:sx n="33" d="100"/>
        <a:sy n="33" d="100"/>
      </p:scale>
      <p:origin x="0" y="-17886"/>
    </p:cViewPr>
  </p:outlineViewPr>
  <p:notesTextViewPr>
    <p:cViewPr>
      <p:scale>
        <a:sx n="150" d="100"/>
        <a:sy n="150" d="100"/>
      </p:scale>
      <p:origin x="0" y="0"/>
    </p:cViewPr>
  </p:notesTextViewPr>
  <p:sorterViewPr>
    <p:cViewPr varScale="1">
      <p:scale>
        <a:sx n="1" d="1"/>
        <a:sy n="1" d="1"/>
      </p:scale>
      <p:origin x="0" y="0"/>
    </p:cViewPr>
  </p:sorterViewPr>
  <p:notesViewPr>
    <p:cSldViewPr snapToGrid="0">
      <p:cViewPr>
        <p:scale>
          <a:sx n="90" d="100"/>
          <a:sy n="90" d="100"/>
        </p:scale>
        <p:origin x="2046" y="-930"/>
      </p:cViewPr>
      <p:guideLst>
        <p:guide orient="horz" pos="2905"/>
        <p:guide pos="2184"/>
        <p:guide orient="horz" pos="2957"/>
        <p:guide pos="2237"/>
      </p:guideLst>
    </p:cSldViewPr>
  </p:notesViewPr>
  <p:gridSpacing cx="38100" cy="381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presProps" Target="presProps.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commentAuthors" Target="commentAuthors.xml"/><Relationship Id="rId2" Type="http://schemas.openxmlformats.org/officeDocument/2006/relationships/slideMaster" Target="slideMasters/slideMaster2.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handoutMaster" Target="handoutMasters/handoutMaster1.xml"/><Relationship Id="rId5" Type="http://schemas.openxmlformats.org/officeDocument/2006/relationships/slide" Target="slides/slide2.xml"/><Relationship Id="rId15" Type="http://schemas.openxmlformats.org/officeDocument/2006/relationships/theme" Target="theme/theme1.xml"/><Relationship Id="rId10" Type="http://schemas.openxmlformats.org/officeDocument/2006/relationships/notesMaster" Target="notesMasters/notesMaster1.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217A518-BEE6-4DD9-9286-89D1EA55A1ED}" type="doc">
      <dgm:prSet loTypeId="urn:microsoft.com/office/officeart/2005/8/layout/hierarchy3" loCatId="hierarchy" qsTypeId="urn:microsoft.com/office/officeart/2005/8/quickstyle/simple1" qsCatId="simple" csTypeId="urn:microsoft.com/office/officeart/2005/8/colors/colorful5" csCatId="colorful" phldr="1"/>
      <dgm:spPr/>
      <dgm:t>
        <a:bodyPr/>
        <a:lstStyle/>
        <a:p>
          <a:endParaRPr lang="en-US"/>
        </a:p>
      </dgm:t>
    </dgm:pt>
    <dgm:pt modelId="{C49DE7C9-3CCD-4A68-9AF1-4959318AB8CE}">
      <dgm:prSet phldrT="[Text]" custT="1"/>
      <dgm:spPr/>
      <dgm:t>
        <a:bodyPr/>
        <a:lstStyle/>
        <a:p>
          <a:r>
            <a:rPr lang="en-US" sz="3200" dirty="0" smtClean="0"/>
            <a:t>CCS-ELA &amp; Literacy</a:t>
          </a:r>
          <a:endParaRPr lang="en-US" sz="3200" dirty="0"/>
        </a:p>
      </dgm:t>
    </dgm:pt>
    <dgm:pt modelId="{56D9DDAE-EE37-44E5-B4BB-BEF2BDF040B6}" type="parTrans" cxnId="{1F14077A-DA69-4118-8DCB-C18235300405}">
      <dgm:prSet/>
      <dgm:spPr/>
      <dgm:t>
        <a:bodyPr/>
        <a:lstStyle/>
        <a:p>
          <a:endParaRPr lang="en-US"/>
        </a:p>
      </dgm:t>
    </dgm:pt>
    <dgm:pt modelId="{ED450566-2D8F-4675-ABE7-01F032F94DCF}" type="sibTrans" cxnId="{1F14077A-DA69-4118-8DCB-C18235300405}">
      <dgm:prSet/>
      <dgm:spPr/>
      <dgm:t>
        <a:bodyPr/>
        <a:lstStyle/>
        <a:p>
          <a:endParaRPr lang="en-US"/>
        </a:p>
      </dgm:t>
    </dgm:pt>
    <dgm:pt modelId="{875902B6-D7AA-46D0-A995-D11880EA2FD1}">
      <dgm:prSet phldrT="[Text]" custT="1"/>
      <dgm:spPr>
        <a:solidFill>
          <a:srgbClr val="FFFF85">
            <a:alpha val="89804"/>
          </a:srgbClr>
        </a:solidFill>
      </dgm:spPr>
      <dgm:t>
        <a:bodyPr/>
        <a:lstStyle/>
        <a:p>
          <a:pPr algn="ctr"/>
          <a:r>
            <a:rPr lang="en-US" sz="2400" b="1" dirty="0" smtClean="0">
              <a:effectLst/>
            </a:rPr>
            <a:t>Successes and Challenges</a:t>
          </a:r>
          <a:endParaRPr lang="en-US" sz="2400" b="1" dirty="0">
            <a:effectLst/>
          </a:endParaRPr>
        </a:p>
      </dgm:t>
    </dgm:pt>
    <dgm:pt modelId="{EF8DE587-9847-40DC-9A6D-C684684E3EAA}" type="parTrans" cxnId="{E2DC704D-04E5-4CFB-8A37-BBC5758532E2}">
      <dgm:prSet/>
      <dgm:spPr/>
      <dgm:t>
        <a:bodyPr/>
        <a:lstStyle/>
        <a:p>
          <a:endParaRPr lang="en-US" dirty="0"/>
        </a:p>
      </dgm:t>
    </dgm:pt>
    <dgm:pt modelId="{1E88BEBF-0214-4206-B9B8-1BE17BCBCCD9}" type="sibTrans" cxnId="{E2DC704D-04E5-4CFB-8A37-BBC5758532E2}">
      <dgm:prSet/>
      <dgm:spPr/>
      <dgm:t>
        <a:bodyPr/>
        <a:lstStyle/>
        <a:p>
          <a:endParaRPr lang="en-US"/>
        </a:p>
      </dgm:t>
    </dgm:pt>
    <dgm:pt modelId="{58DCE318-75B7-47FE-8525-3043B002245B}">
      <dgm:prSet phldrT="[Text]" custT="1"/>
      <dgm:spPr>
        <a:solidFill>
          <a:schemeClr val="bg1">
            <a:alpha val="90000"/>
          </a:schemeClr>
        </a:solidFill>
      </dgm:spPr>
      <dgm:t>
        <a:bodyPr/>
        <a:lstStyle/>
        <a:p>
          <a:pPr algn="ctr"/>
          <a:r>
            <a:rPr lang="en-US" sz="2400" b="0" dirty="0" smtClean="0">
              <a:solidFill>
                <a:schemeClr val="tx1"/>
              </a:solidFill>
            </a:rPr>
            <a:t>Supporting Teachers in the Change Process</a:t>
          </a:r>
          <a:endParaRPr lang="en-US" sz="2400" b="0" dirty="0">
            <a:solidFill>
              <a:schemeClr val="tx1"/>
            </a:solidFill>
          </a:endParaRPr>
        </a:p>
      </dgm:t>
    </dgm:pt>
    <dgm:pt modelId="{BC6540E0-3144-49F0-80D0-9F9B86DC9743}" type="parTrans" cxnId="{0A4D758D-E71A-4461-A7C6-AAEB621DBFD2}">
      <dgm:prSet/>
      <dgm:spPr/>
      <dgm:t>
        <a:bodyPr/>
        <a:lstStyle/>
        <a:p>
          <a:endParaRPr lang="en-US" dirty="0"/>
        </a:p>
      </dgm:t>
    </dgm:pt>
    <dgm:pt modelId="{BF559BCD-F96A-4782-96F3-9CA01DC5FE36}" type="sibTrans" cxnId="{0A4D758D-E71A-4461-A7C6-AAEB621DBFD2}">
      <dgm:prSet/>
      <dgm:spPr/>
      <dgm:t>
        <a:bodyPr/>
        <a:lstStyle/>
        <a:p>
          <a:endParaRPr lang="en-US"/>
        </a:p>
      </dgm:t>
    </dgm:pt>
    <dgm:pt modelId="{E2B7F8FC-10AD-4B06-B4C7-BEB6C56223E7}">
      <dgm:prSet phldrT="[Text]" custT="1"/>
      <dgm:spPr/>
      <dgm:t>
        <a:bodyPr/>
        <a:lstStyle/>
        <a:p>
          <a:pPr algn="ctr"/>
          <a:r>
            <a:rPr lang="en-US" sz="2400" b="0" dirty="0" smtClean="0"/>
            <a:t> Collaborative Examination of Student Work</a:t>
          </a:r>
          <a:endParaRPr lang="en-US" sz="2400" b="1" dirty="0"/>
        </a:p>
      </dgm:t>
    </dgm:pt>
    <dgm:pt modelId="{EF4E6064-2222-4025-843B-774CAA10FB18}" type="parTrans" cxnId="{C1C10D65-1289-4BEA-997F-BD93DEBD38FF}">
      <dgm:prSet/>
      <dgm:spPr/>
      <dgm:t>
        <a:bodyPr/>
        <a:lstStyle/>
        <a:p>
          <a:endParaRPr lang="en-US" dirty="0"/>
        </a:p>
      </dgm:t>
    </dgm:pt>
    <dgm:pt modelId="{9BB11CBE-9A47-48DD-82A9-CC34A552E213}" type="sibTrans" cxnId="{C1C10D65-1289-4BEA-997F-BD93DEBD38FF}">
      <dgm:prSet/>
      <dgm:spPr/>
      <dgm:t>
        <a:bodyPr/>
        <a:lstStyle/>
        <a:p>
          <a:endParaRPr lang="en-US"/>
        </a:p>
      </dgm:t>
    </dgm:pt>
    <dgm:pt modelId="{8691F7BC-3BF2-4274-8C3C-961D302C3E80}">
      <dgm:prSet phldrT="[Text]" custT="1"/>
      <dgm:spPr/>
      <dgm:t>
        <a:bodyPr/>
        <a:lstStyle/>
        <a:p>
          <a:pPr algn="ctr"/>
          <a:r>
            <a:rPr lang="en-US" sz="2400" b="0" dirty="0" smtClean="0"/>
            <a:t> </a:t>
          </a:r>
          <a:r>
            <a:rPr lang="en-US" sz="2400" b="0" dirty="0" smtClean="0">
              <a:effectLst/>
            </a:rPr>
            <a:t>EQuIP Quality Review Rubric</a:t>
          </a:r>
          <a:endParaRPr lang="en-US" sz="2400" b="0" dirty="0"/>
        </a:p>
      </dgm:t>
    </dgm:pt>
    <dgm:pt modelId="{40CAD029-3C99-4E8D-98B4-2953D52807B2}" type="parTrans" cxnId="{81C1BAD9-1699-4A62-BD86-579ECF3B180F}">
      <dgm:prSet/>
      <dgm:spPr/>
      <dgm:t>
        <a:bodyPr/>
        <a:lstStyle/>
        <a:p>
          <a:endParaRPr lang="en-US" dirty="0"/>
        </a:p>
      </dgm:t>
    </dgm:pt>
    <dgm:pt modelId="{D629FD8A-4EA6-48BE-92AB-3785C7AE23E0}" type="sibTrans" cxnId="{81C1BAD9-1699-4A62-BD86-579ECF3B180F}">
      <dgm:prSet/>
      <dgm:spPr/>
      <dgm:t>
        <a:bodyPr/>
        <a:lstStyle/>
        <a:p>
          <a:endParaRPr lang="en-US"/>
        </a:p>
      </dgm:t>
    </dgm:pt>
    <dgm:pt modelId="{8C238388-DF82-4EF2-9204-809B310B1FB3}">
      <dgm:prSet custT="1"/>
      <dgm:spPr>
        <a:solidFill>
          <a:schemeClr val="bg1"/>
        </a:solidFill>
      </dgm:spPr>
      <dgm:t>
        <a:bodyPr/>
        <a:lstStyle/>
        <a:p>
          <a:endParaRPr lang="en-US" sz="2400" b="1" dirty="0"/>
        </a:p>
      </dgm:t>
    </dgm:pt>
    <dgm:pt modelId="{4CEF7E45-4567-436B-A172-35DEBBA146F4}" type="parTrans" cxnId="{EAB42DEA-D8E7-4FA2-9BF4-D19DE1CB4A90}">
      <dgm:prSet/>
      <dgm:spPr/>
      <dgm:t>
        <a:bodyPr/>
        <a:lstStyle/>
        <a:p>
          <a:endParaRPr lang="en-US"/>
        </a:p>
      </dgm:t>
    </dgm:pt>
    <dgm:pt modelId="{FB183792-941E-4EFE-A465-12E4D6FB8212}" type="sibTrans" cxnId="{EAB42DEA-D8E7-4FA2-9BF4-D19DE1CB4A90}">
      <dgm:prSet/>
      <dgm:spPr/>
      <dgm:t>
        <a:bodyPr/>
        <a:lstStyle/>
        <a:p>
          <a:endParaRPr lang="en-US"/>
        </a:p>
      </dgm:t>
    </dgm:pt>
    <dgm:pt modelId="{7D0CC601-3257-4A22-84A7-2E6DB456EE43}">
      <dgm:prSet phldrT="[Text]" custT="1"/>
      <dgm:spPr/>
      <dgm:t>
        <a:bodyPr/>
        <a:lstStyle/>
        <a:p>
          <a:pPr algn="ctr"/>
          <a:r>
            <a:rPr lang="en-US" sz="2400" b="0" dirty="0" smtClean="0"/>
            <a:t>Reflection and Planning</a:t>
          </a:r>
          <a:endParaRPr lang="en-US" sz="2400" b="0" dirty="0"/>
        </a:p>
      </dgm:t>
    </dgm:pt>
    <dgm:pt modelId="{341FAF17-635B-4F4F-B082-017E972455B5}" type="parTrans" cxnId="{9D1A85B3-7EFC-4A0C-B606-E9A1D6573FC0}">
      <dgm:prSet/>
      <dgm:spPr/>
      <dgm:t>
        <a:bodyPr/>
        <a:lstStyle/>
        <a:p>
          <a:endParaRPr lang="en-US"/>
        </a:p>
      </dgm:t>
    </dgm:pt>
    <dgm:pt modelId="{92230D1C-C355-4D78-9A0D-E064499AC3B6}" type="sibTrans" cxnId="{9D1A85B3-7EFC-4A0C-B606-E9A1D6573FC0}">
      <dgm:prSet/>
      <dgm:spPr/>
      <dgm:t>
        <a:bodyPr/>
        <a:lstStyle/>
        <a:p>
          <a:endParaRPr lang="en-US"/>
        </a:p>
      </dgm:t>
    </dgm:pt>
    <dgm:pt modelId="{96FF3DE8-3675-4CB8-B07C-3DCAFF305E01}" type="pres">
      <dgm:prSet presAssocID="{B217A518-BEE6-4DD9-9286-89D1EA55A1ED}" presName="diagram" presStyleCnt="0">
        <dgm:presLayoutVars>
          <dgm:chPref val="1"/>
          <dgm:dir/>
          <dgm:animOne val="branch"/>
          <dgm:animLvl val="lvl"/>
          <dgm:resizeHandles/>
        </dgm:presLayoutVars>
      </dgm:prSet>
      <dgm:spPr/>
      <dgm:t>
        <a:bodyPr/>
        <a:lstStyle/>
        <a:p>
          <a:endParaRPr lang="en-US"/>
        </a:p>
      </dgm:t>
    </dgm:pt>
    <dgm:pt modelId="{9DD75A0C-E450-4BE0-810F-123BF65818C1}" type="pres">
      <dgm:prSet presAssocID="{C49DE7C9-3CCD-4A68-9AF1-4959318AB8CE}" presName="root" presStyleCnt="0"/>
      <dgm:spPr/>
      <dgm:t>
        <a:bodyPr/>
        <a:lstStyle/>
        <a:p>
          <a:endParaRPr lang="en-US"/>
        </a:p>
      </dgm:t>
    </dgm:pt>
    <dgm:pt modelId="{0A884521-68A1-4C12-8831-974241E448AA}" type="pres">
      <dgm:prSet presAssocID="{C49DE7C9-3CCD-4A68-9AF1-4959318AB8CE}" presName="rootComposite" presStyleCnt="0"/>
      <dgm:spPr/>
      <dgm:t>
        <a:bodyPr/>
        <a:lstStyle/>
        <a:p>
          <a:endParaRPr lang="en-US"/>
        </a:p>
      </dgm:t>
    </dgm:pt>
    <dgm:pt modelId="{18B331A4-2A99-4364-B5B4-8854F2CECE91}" type="pres">
      <dgm:prSet presAssocID="{C49DE7C9-3CCD-4A68-9AF1-4959318AB8CE}" presName="rootText" presStyleLbl="node1" presStyleIdx="0" presStyleCnt="1" custScaleX="469916" custScaleY="77161" custLinFactNeighborX="7382" custLinFactNeighborY="4915"/>
      <dgm:spPr/>
      <dgm:t>
        <a:bodyPr/>
        <a:lstStyle/>
        <a:p>
          <a:endParaRPr lang="en-US"/>
        </a:p>
      </dgm:t>
    </dgm:pt>
    <dgm:pt modelId="{01013C70-3796-4887-98D0-B93D667D085C}" type="pres">
      <dgm:prSet presAssocID="{C49DE7C9-3CCD-4A68-9AF1-4959318AB8CE}" presName="rootConnector" presStyleLbl="node1" presStyleIdx="0" presStyleCnt="1"/>
      <dgm:spPr/>
      <dgm:t>
        <a:bodyPr/>
        <a:lstStyle/>
        <a:p>
          <a:endParaRPr lang="en-US"/>
        </a:p>
      </dgm:t>
    </dgm:pt>
    <dgm:pt modelId="{7530FBDF-F41C-4729-BAE1-3909AC81C7F2}" type="pres">
      <dgm:prSet presAssocID="{C49DE7C9-3CCD-4A68-9AF1-4959318AB8CE}" presName="childShape" presStyleCnt="0"/>
      <dgm:spPr/>
      <dgm:t>
        <a:bodyPr/>
        <a:lstStyle/>
        <a:p>
          <a:endParaRPr lang="en-US"/>
        </a:p>
      </dgm:t>
    </dgm:pt>
    <dgm:pt modelId="{0912B255-822D-42AD-8D51-EAD24CC90B92}" type="pres">
      <dgm:prSet presAssocID="{EF8DE587-9847-40DC-9A6D-C684684E3EAA}" presName="Name13" presStyleLbl="parChTrans1D2" presStyleIdx="0" presStyleCnt="6"/>
      <dgm:spPr/>
      <dgm:t>
        <a:bodyPr/>
        <a:lstStyle/>
        <a:p>
          <a:endParaRPr lang="en-US"/>
        </a:p>
      </dgm:t>
    </dgm:pt>
    <dgm:pt modelId="{30415E90-D52D-48D0-83BA-D69F81D22A24}" type="pres">
      <dgm:prSet presAssocID="{875902B6-D7AA-46D0-A995-D11880EA2FD1}" presName="childText" presStyleLbl="bgAcc1" presStyleIdx="0" presStyleCnt="6" custScaleX="526319" custScaleY="82773" custLinFactNeighborY="2143">
        <dgm:presLayoutVars>
          <dgm:bulletEnabled val="1"/>
        </dgm:presLayoutVars>
      </dgm:prSet>
      <dgm:spPr/>
      <dgm:t>
        <a:bodyPr/>
        <a:lstStyle/>
        <a:p>
          <a:endParaRPr lang="en-US"/>
        </a:p>
      </dgm:t>
    </dgm:pt>
    <dgm:pt modelId="{19D262A1-4F11-47A2-91BC-C1BB23103FA7}" type="pres">
      <dgm:prSet presAssocID="{BC6540E0-3144-49F0-80D0-9F9B86DC9743}" presName="Name13" presStyleLbl="parChTrans1D2" presStyleIdx="1" presStyleCnt="6"/>
      <dgm:spPr/>
      <dgm:t>
        <a:bodyPr/>
        <a:lstStyle/>
        <a:p>
          <a:endParaRPr lang="en-US"/>
        </a:p>
      </dgm:t>
    </dgm:pt>
    <dgm:pt modelId="{9825A28B-C7C5-4204-94C3-E8D7000EEC4F}" type="pres">
      <dgm:prSet presAssocID="{58DCE318-75B7-47FE-8525-3043B002245B}" presName="childText" presStyleLbl="bgAcc1" presStyleIdx="1" presStyleCnt="6" custScaleX="526287" custScaleY="82430" custLinFactNeighborX="986" custLinFactNeighborY="-3654">
        <dgm:presLayoutVars>
          <dgm:bulletEnabled val="1"/>
        </dgm:presLayoutVars>
      </dgm:prSet>
      <dgm:spPr/>
      <dgm:t>
        <a:bodyPr/>
        <a:lstStyle/>
        <a:p>
          <a:endParaRPr lang="en-US"/>
        </a:p>
      </dgm:t>
    </dgm:pt>
    <dgm:pt modelId="{0ECFACD2-E546-4248-9C0E-3A50A1F0895C}" type="pres">
      <dgm:prSet presAssocID="{40CAD029-3C99-4E8D-98B4-2953D52807B2}" presName="Name13" presStyleLbl="parChTrans1D2" presStyleIdx="2" presStyleCnt="6"/>
      <dgm:spPr/>
      <dgm:t>
        <a:bodyPr/>
        <a:lstStyle/>
        <a:p>
          <a:endParaRPr lang="en-US"/>
        </a:p>
      </dgm:t>
    </dgm:pt>
    <dgm:pt modelId="{ABA4AD6F-2F38-4BDD-9216-4EDB340AA554}" type="pres">
      <dgm:prSet presAssocID="{8691F7BC-3BF2-4274-8C3C-961D302C3E80}" presName="childText" presStyleLbl="bgAcc1" presStyleIdx="2" presStyleCnt="6" custScaleX="526338" custScaleY="83380" custLinFactNeighborX="-1972">
        <dgm:presLayoutVars>
          <dgm:bulletEnabled val="1"/>
        </dgm:presLayoutVars>
      </dgm:prSet>
      <dgm:spPr/>
      <dgm:t>
        <a:bodyPr/>
        <a:lstStyle/>
        <a:p>
          <a:endParaRPr lang="en-US"/>
        </a:p>
      </dgm:t>
    </dgm:pt>
    <dgm:pt modelId="{0406E04E-E93F-457E-87F7-A76954C0A595}" type="pres">
      <dgm:prSet presAssocID="{EF4E6064-2222-4025-843B-774CAA10FB18}" presName="Name13" presStyleLbl="parChTrans1D2" presStyleIdx="3" presStyleCnt="6"/>
      <dgm:spPr/>
      <dgm:t>
        <a:bodyPr/>
        <a:lstStyle/>
        <a:p>
          <a:endParaRPr lang="en-US"/>
        </a:p>
      </dgm:t>
    </dgm:pt>
    <dgm:pt modelId="{885DB2E2-94C8-4BD6-A25B-A6DF9906D3CD}" type="pres">
      <dgm:prSet presAssocID="{E2B7F8FC-10AD-4B06-B4C7-BEB6C56223E7}" presName="childText" presStyleLbl="bgAcc1" presStyleIdx="3" presStyleCnt="6" custScaleX="526287" custScaleY="82194">
        <dgm:presLayoutVars>
          <dgm:bulletEnabled val="1"/>
        </dgm:presLayoutVars>
      </dgm:prSet>
      <dgm:spPr/>
      <dgm:t>
        <a:bodyPr/>
        <a:lstStyle/>
        <a:p>
          <a:endParaRPr lang="en-US"/>
        </a:p>
      </dgm:t>
    </dgm:pt>
    <dgm:pt modelId="{EAE06A4B-E2F4-450E-A32E-CE90F69ACE9D}" type="pres">
      <dgm:prSet presAssocID="{4CEF7E45-4567-436B-A172-35DEBBA146F4}" presName="Name13" presStyleLbl="parChTrans1D2" presStyleIdx="4" presStyleCnt="6"/>
      <dgm:spPr/>
      <dgm:t>
        <a:bodyPr/>
        <a:lstStyle/>
        <a:p>
          <a:endParaRPr lang="en-US"/>
        </a:p>
      </dgm:t>
    </dgm:pt>
    <dgm:pt modelId="{DE7641CE-B900-42CE-95C2-E273ADCC88DD}" type="pres">
      <dgm:prSet presAssocID="{8C238388-DF82-4EF2-9204-809B310B1FB3}" presName="childText" presStyleLbl="bgAcc1" presStyleIdx="4" presStyleCnt="6" custScaleX="526287" custScaleY="84061">
        <dgm:presLayoutVars>
          <dgm:bulletEnabled val="1"/>
        </dgm:presLayoutVars>
      </dgm:prSet>
      <dgm:spPr/>
      <dgm:t>
        <a:bodyPr/>
        <a:lstStyle/>
        <a:p>
          <a:endParaRPr lang="en-US"/>
        </a:p>
      </dgm:t>
    </dgm:pt>
    <dgm:pt modelId="{D6D83934-8F65-4CE3-BDF6-A562D014C213}" type="pres">
      <dgm:prSet presAssocID="{341FAF17-635B-4F4F-B082-017E972455B5}" presName="Name13" presStyleLbl="parChTrans1D2" presStyleIdx="5" presStyleCnt="6"/>
      <dgm:spPr/>
      <dgm:t>
        <a:bodyPr/>
        <a:lstStyle/>
        <a:p>
          <a:endParaRPr lang="en-US"/>
        </a:p>
      </dgm:t>
    </dgm:pt>
    <dgm:pt modelId="{4023C7BC-B81F-415D-9331-3B05B09BCB9D}" type="pres">
      <dgm:prSet presAssocID="{7D0CC601-3257-4A22-84A7-2E6DB456EE43}" presName="childText" presStyleLbl="bgAcc1" presStyleIdx="5" presStyleCnt="6" custScaleX="526287" custScaleY="82668" custLinFactNeighborX="-4476">
        <dgm:presLayoutVars>
          <dgm:bulletEnabled val="1"/>
        </dgm:presLayoutVars>
      </dgm:prSet>
      <dgm:spPr/>
      <dgm:t>
        <a:bodyPr/>
        <a:lstStyle/>
        <a:p>
          <a:endParaRPr lang="en-US"/>
        </a:p>
      </dgm:t>
    </dgm:pt>
  </dgm:ptLst>
  <dgm:cxnLst>
    <dgm:cxn modelId="{0F7EE26F-F6DE-4810-AC6E-D74AE33D4A54}" type="presOf" srcId="{875902B6-D7AA-46D0-A995-D11880EA2FD1}" destId="{30415E90-D52D-48D0-83BA-D69F81D22A24}" srcOrd="0" destOrd="0" presId="urn:microsoft.com/office/officeart/2005/8/layout/hierarchy3"/>
    <dgm:cxn modelId="{6DF0513C-9A2D-4F69-9EEA-8C96AC6F03AA}" type="presOf" srcId="{B217A518-BEE6-4DD9-9286-89D1EA55A1ED}" destId="{96FF3DE8-3675-4CB8-B07C-3DCAFF305E01}" srcOrd="0" destOrd="0" presId="urn:microsoft.com/office/officeart/2005/8/layout/hierarchy3"/>
    <dgm:cxn modelId="{C1C10D65-1289-4BEA-997F-BD93DEBD38FF}" srcId="{C49DE7C9-3CCD-4A68-9AF1-4959318AB8CE}" destId="{E2B7F8FC-10AD-4B06-B4C7-BEB6C56223E7}" srcOrd="3" destOrd="0" parTransId="{EF4E6064-2222-4025-843B-774CAA10FB18}" sibTransId="{9BB11CBE-9A47-48DD-82A9-CC34A552E213}"/>
    <dgm:cxn modelId="{1F14077A-DA69-4118-8DCB-C18235300405}" srcId="{B217A518-BEE6-4DD9-9286-89D1EA55A1ED}" destId="{C49DE7C9-3CCD-4A68-9AF1-4959318AB8CE}" srcOrd="0" destOrd="0" parTransId="{56D9DDAE-EE37-44E5-B4BB-BEF2BDF040B6}" sibTransId="{ED450566-2D8F-4675-ABE7-01F032F94DCF}"/>
    <dgm:cxn modelId="{D5E35D9D-2901-4237-9F98-118F45482C6A}" type="presOf" srcId="{C49DE7C9-3CCD-4A68-9AF1-4959318AB8CE}" destId="{01013C70-3796-4887-98D0-B93D667D085C}" srcOrd="1" destOrd="0" presId="urn:microsoft.com/office/officeart/2005/8/layout/hierarchy3"/>
    <dgm:cxn modelId="{BA7AD2D0-A31B-4FC1-A999-B782E729425B}" type="presOf" srcId="{40CAD029-3C99-4E8D-98B4-2953D52807B2}" destId="{0ECFACD2-E546-4248-9C0E-3A50A1F0895C}" srcOrd="0" destOrd="0" presId="urn:microsoft.com/office/officeart/2005/8/layout/hierarchy3"/>
    <dgm:cxn modelId="{81C1BAD9-1699-4A62-BD86-579ECF3B180F}" srcId="{C49DE7C9-3CCD-4A68-9AF1-4959318AB8CE}" destId="{8691F7BC-3BF2-4274-8C3C-961D302C3E80}" srcOrd="2" destOrd="0" parTransId="{40CAD029-3C99-4E8D-98B4-2953D52807B2}" sibTransId="{D629FD8A-4EA6-48BE-92AB-3785C7AE23E0}"/>
    <dgm:cxn modelId="{7C36E0D6-284E-4CCD-8368-61B95F0B0F16}" type="presOf" srcId="{E2B7F8FC-10AD-4B06-B4C7-BEB6C56223E7}" destId="{885DB2E2-94C8-4BD6-A25B-A6DF9906D3CD}" srcOrd="0" destOrd="0" presId="urn:microsoft.com/office/officeart/2005/8/layout/hierarchy3"/>
    <dgm:cxn modelId="{0A4D758D-E71A-4461-A7C6-AAEB621DBFD2}" srcId="{C49DE7C9-3CCD-4A68-9AF1-4959318AB8CE}" destId="{58DCE318-75B7-47FE-8525-3043B002245B}" srcOrd="1" destOrd="0" parTransId="{BC6540E0-3144-49F0-80D0-9F9B86DC9743}" sibTransId="{BF559BCD-F96A-4782-96F3-9CA01DC5FE36}"/>
    <dgm:cxn modelId="{E6328B09-9993-4009-AC28-25B24ED7141B}" type="presOf" srcId="{EF8DE587-9847-40DC-9A6D-C684684E3EAA}" destId="{0912B255-822D-42AD-8D51-EAD24CC90B92}" srcOrd="0" destOrd="0" presId="urn:microsoft.com/office/officeart/2005/8/layout/hierarchy3"/>
    <dgm:cxn modelId="{EAB42DEA-D8E7-4FA2-9BF4-D19DE1CB4A90}" srcId="{C49DE7C9-3CCD-4A68-9AF1-4959318AB8CE}" destId="{8C238388-DF82-4EF2-9204-809B310B1FB3}" srcOrd="4" destOrd="0" parTransId="{4CEF7E45-4567-436B-A172-35DEBBA146F4}" sibTransId="{FB183792-941E-4EFE-A465-12E4D6FB8212}"/>
    <dgm:cxn modelId="{71A52077-7DB9-4BF0-8BA8-8AEB4DE98D2E}" type="presOf" srcId="{C49DE7C9-3CCD-4A68-9AF1-4959318AB8CE}" destId="{18B331A4-2A99-4364-B5B4-8854F2CECE91}" srcOrd="0" destOrd="0" presId="urn:microsoft.com/office/officeart/2005/8/layout/hierarchy3"/>
    <dgm:cxn modelId="{41CFD334-0A22-4E6C-BF78-FDDB64BCF3C4}" type="presOf" srcId="{4CEF7E45-4567-436B-A172-35DEBBA146F4}" destId="{EAE06A4B-E2F4-450E-A32E-CE90F69ACE9D}" srcOrd="0" destOrd="0" presId="urn:microsoft.com/office/officeart/2005/8/layout/hierarchy3"/>
    <dgm:cxn modelId="{9D1A85B3-7EFC-4A0C-B606-E9A1D6573FC0}" srcId="{C49DE7C9-3CCD-4A68-9AF1-4959318AB8CE}" destId="{7D0CC601-3257-4A22-84A7-2E6DB456EE43}" srcOrd="5" destOrd="0" parTransId="{341FAF17-635B-4F4F-B082-017E972455B5}" sibTransId="{92230D1C-C355-4D78-9A0D-E064499AC3B6}"/>
    <dgm:cxn modelId="{09085AEB-168B-45F8-BFDD-B20960691C9E}" type="presOf" srcId="{7D0CC601-3257-4A22-84A7-2E6DB456EE43}" destId="{4023C7BC-B81F-415D-9331-3B05B09BCB9D}" srcOrd="0" destOrd="0" presId="urn:microsoft.com/office/officeart/2005/8/layout/hierarchy3"/>
    <dgm:cxn modelId="{2E86A1D4-1412-4FC2-9D46-FB390A410E66}" type="presOf" srcId="{EF4E6064-2222-4025-843B-774CAA10FB18}" destId="{0406E04E-E93F-457E-87F7-A76954C0A595}" srcOrd="0" destOrd="0" presId="urn:microsoft.com/office/officeart/2005/8/layout/hierarchy3"/>
    <dgm:cxn modelId="{1DA85E06-24D7-48F0-BD06-F2B52B75B887}" type="presOf" srcId="{8691F7BC-3BF2-4274-8C3C-961D302C3E80}" destId="{ABA4AD6F-2F38-4BDD-9216-4EDB340AA554}" srcOrd="0" destOrd="0" presId="urn:microsoft.com/office/officeart/2005/8/layout/hierarchy3"/>
    <dgm:cxn modelId="{46357E93-5D4F-45F8-B40D-1E4A16805E16}" type="presOf" srcId="{341FAF17-635B-4F4F-B082-017E972455B5}" destId="{D6D83934-8F65-4CE3-BDF6-A562D014C213}" srcOrd="0" destOrd="0" presId="urn:microsoft.com/office/officeart/2005/8/layout/hierarchy3"/>
    <dgm:cxn modelId="{E2DC704D-04E5-4CFB-8A37-BBC5758532E2}" srcId="{C49DE7C9-3CCD-4A68-9AF1-4959318AB8CE}" destId="{875902B6-D7AA-46D0-A995-D11880EA2FD1}" srcOrd="0" destOrd="0" parTransId="{EF8DE587-9847-40DC-9A6D-C684684E3EAA}" sibTransId="{1E88BEBF-0214-4206-B9B8-1BE17BCBCCD9}"/>
    <dgm:cxn modelId="{9B353E67-06FB-4AB5-ACA1-62453DE7C341}" type="presOf" srcId="{8C238388-DF82-4EF2-9204-809B310B1FB3}" destId="{DE7641CE-B900-42CE-95C2-E273ADCC88DD}" srcOrd="0" destOrd="0" presId="urn:microsoft.com/office/officeart/2005/8/layout/hierarchy3"/>
    <dgm:cxn modelId="{A6CFA14C-C5AE-45C7-8F3B-A03C7BB87637}" type="presOf" srcId="{58DCE318-75B7-47FE-8525-3043B002245B}" destId="{9825A28B-C7C5-4204-94C3-E8D7000EEC4F}" srcOrd="0" destOrd="0" presId="urn:microsoft.com/office/officeart/2005/8/layout/hierarchy3"/>
    <dgm:cxn modelId="{071235A8-8CCC-42C5-8773-F44753881F2C}" type="presOf" srcId="{BC6540E0-3144-49F0-80D0-9F9B86DC9743}" destId="{19D262A1-4F11-47A2-91BC-C1BB23103FA7}" srcOrd="0" destOrd="0" presId="urn:microsoft.com/office/officeart/2005/8/layout/hierarchy3"/>
    <dgm:cxn modelId="{8AC39884-328A-49B7-B910-D856AAD58736}" type="presParOf" srcId="{96FF3DE8-3675-4CB8-B07C-3DCAFF305E01}" destId="{9DD75A0C-E450-4BE0-810F-123BF65818C1}" srcOrd="0" destOrd="0" presId="urn:microsoft.com/office/officeart/2005/8/layout/hierarchy3"/>
    <dgm:cxn modelId="{95E006DB-5BBC-4814-B474-A96A7FD99609}" type="presParOf" srcId="{9DD75A0C-E450-4BE0-810F-123BF65818C1}" destId="{0A884521-68A1-4C12-8831-974241E448AA}" srcOrd="0" destOrd="0" presId="urn:microsoft.com/office/officeart/2005/8/layout/hierarchy3"/>
    <dgm:cxn modelId="{1E4A014A-5C35-4AC2-B876-6E567B7BA2A9}" type="presParOf" srcId="{0A884521-68A1-4C12-8831-974241E448AA}" destId="{18B331A4-2A99-4364-B5B4-8854F2CECE91}" srcOrd="0" destOrd="0" presId="urn:microsoft.com/office/officeart/2005/8/layout/hierarchy3"/>
    <dgm:cxn modelId="{A0EE7FA6-DA0B-4A53-8391-B372104258F6}" type="presParOf" srcId="{0A884521-68A1-4C12-8831-974241E448AA}" destId="{01013C70-3796-4887-98D0-B93D667D085C}" srcOrd="1" destOrd="0" presId="urn:microsoft.com/office/officeart/2005/8/layout/hierarchy3"/>
    <dgm:cxn modelId="{A35B7F75-EF65-4B5D-8186-E5D2CC13025E}" type="presParOf" srcId="{9DD75A0C-E450-4BE0-810F-123BF65818C1}" destId="{7530FBDF-F41C-4729-BAE1-3909AC81C7F2}" srcOrd="1" destOrd="0" presId="urn:microsoft.com/office/officeart/2005/8/layout/hierarchy3"/>
    <dgm:cxn modelId="{507E80CD-5990-4D1A-BB4F-023EC1186194}" type="presParOf" srcId="{7530FBDF-F41C-4729-BAE1-3909AC81C7F2}" destId="{0912B255-822D-42AD-8D51-EAD24CC90B92}" srcOrd="0" destOrd="0" presId="urn:microsoft.com/office/officeart/2005/8/layout/hierarchy3"/>
    <dgm:cxn modelId="{084C8EC0-AD1C-4F6E-834E-74AFB4EF821D}" type="presParOf" srcId="{7530FBDF-F41C-4729-BAE1-3909AC81C7F2}" destId="{30415E90-D52D-48D0-83BA-D69F81D22A24}" srcOrd="1" destOrd="0" presId="urn:microsoft.com/office/officeart/2005/8/layout/hierarchy3"/>
    <dgm:cxn modelId="{B5A5E636-1529-44C3-A9C7-A140BEDD0C7D}" type="presParOf" srcId="{7530FBDF-F41C-4729-BAE1-3909AC81C7F2}" destId="{19D262A1-4F11-47A2-91BC-C1BB23103FA7}" srcOrd="2" destOrd="0" presId="urn:microsoft.com/office/officeart/2005/8/layout/hierarchy3"/>
    <dgm:cxn modelId="{14C3ABC6-28F5-4F18-B86C-A497410D680C}" type="presParOf" srcId="{7530FBDF-F41C-4729-BAE1-3909AC81C7F2}" destId="{9825A28B-C7C5-4204-94C3-E8D7000EEC4F}" srcOrd="3" destOrd="0" presId="urn:microsoft.com/office/officeart/2005/8/layout/hierarchy3"/>
    <dgm:cxn modelId="{D9FF7AA3-3429-418A-86A4-DFD2025C0BC2}" type="presParOf" srcId="{7530FBDF-F41C-4729-BAE1-3909AC81C7F2}" destId="{0ECFACD2-E546-4248-9C0E-3A50A1F0895C}" srcOrd="4" destOrd="0" presId="urn:microsoft.com/office/officeart/2005/8/layout/hierarchy3"/>
    <dgm:cxn modelId="{1538D537-109A-4977-97D2-0FE80E847E33}" type="presParOf" srcId="{7530FBDF-F41C-4729-BAE1-3909AC81C7F2}" destId="{ABA4AD6F-2F38-4BDD-9216-4EDB340AA554}" srcOrd="5" destOrd="0" presId="urn:microsoft.com/office/officeart/2005/8/layout/hierarchy3"/>
    <dgm:cxn modelId="{58D0B53F-9DC5-41AC-AC84-124DBF47D752}" type="presParOf" srcId="{7530FBDF-F41C-4729-BAE1-3909AC81C7F2}" destId="{0406E04E-E93F-457E-87F7-A76954C0A595}" srcOrd="6" destOrd="0" presId="urn:microsoft.com/office/officeart/2005/8/layout/hierarchy3"/>
    <dgm:cxn modelId="{0C5C137B-7803-4768-8572-A40DEB1BEAD7}" type="presParOf" srcId="{7530FBDF-F41C-4729-BAE1-3909AC81C7F2}" destId="{885DB2E2-94C8-4BD6-A25B-A6DF9906D3CD}" srcOrd="7" destOrd="0" presId="urn:microsoft.com/office/officeart/2005/8/layout/hierarchy3"/>
    <dgm:cxn modelId="{2DABCE19-A9C0-4F3E-BDAD-101BA74C5B46}" type="presParOf" srcId="{7530FBDF-F41C-4729-BAE1-3909AC81C7F2}" destId="{EAE06A4B-E2F4-450E-A32E-CE90F69ACE9D}" srcOrd="8" destOrd="0" presId="urn:microsoft.com/office/officeart/2005/8/layout/hierarchy3"/>
    <dgm:cxn modelId="{416F2242-5FD3-401D-B8C2-93ECCD2C36FE}" type="presParOf" srcId="{7530FBDF-F41C-4729-BAE1-3909AC81C7F2}" destId="{DE7641CE-B900-42CE-95C2-E273ADCC88DD}" srcOrd="9" destOrd="0" presId="urn:microsoft.com/office/officeart/2005/8/layout/hierarchy3"/>
    <dgm:cxn modelId="{B63D22F0-F058-430C-B11F-4DCDC093C1D8}" type="presParOf" srcId="{7530FBDF-F41C-4729-BAE1-3909AC81C7F2}" destId="{D6D83934-8F65-4CE3-BDF6-A562D014C213}" srcOrd="10" destOrd="0" presId="urn:microsoft.com/office/officeart/2005/8/layout/hierarchy3"/>
    <dgm:cxn modelId="{DCC1D883-291B-4BD7-902B-C8FA3A056032}" type="presParOf" srcId="{7530FBDF-F41C-4729-BAE1-3909AC81C7F2}" destId="{4023C7BC-B81F-415D-9331-3B05B09BCB9D}" srcOrd="11" destOrd="0" presId="urn:microsoft.com/office/officeart/2005/8/layout/hierarchy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8B331A4-2A99-4364-B5B4-8854F2CECE91}">
      <dsp:nvSpPr>
        <dsp:cNvPr id="0" name=""/>
        <dsp:cNvSpPr/>
      </dsp:nvSpPr>
      <dsp:spPr>
        <a:xfrm>
          <a:off x="630894" y="37886"/>
          <a:ext cx="6786342" cy="557164"/>
        </a:xfrm>
        <a:prstGeom prst="roundRect">
          <a:avLst>
            <a:gd name="adj" fmla="val 10000"/>
          </a:avLst>
        </a:prstGeom>
        <a:solidFill>
          <a:schemeClr val="accent5">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40640" rIns="60960" bIns="40640" numCol="1" spcCol="1270" anchor="ctr" anchorCtr="0">
          <a:noAutofit/>
        </a:bodyPr>
        <a:lstStyle/>
        <a:p>
          <a:pPr lvl="0" algn="ctr" defTabSz="1422400">
            <a:lnSpc>
              <a:spcPct val="90000"/>
            </a:lnSpc>
            <a:spcBef>
              <a:spcPct val="0"/>
            </a:spcBef>
            <a:spcAft>
              <a:spcPct val="35000"/>
            </a:spcAft>
          </a:pPr>
          <a:r>
            <a:rPr lang="en-US" sz="3200" kern="1200" dirty="0" smtClean="0"/>
            <a:t>CCS-ELA &amp; Literacy</a:t>
          </a:r>
          <a:endParaRPr lang="en-US" sz="3200" kern="1200" dirty="0"/>
        </a:p>
      </dsp:txBody>
      <dsp:txXfrm>
        <a:off x="647213" y="54205"/>
        <a:ext cx="6753704" cy="524526"/>
      </dsp:txXfrm>
    </dsp:sp>
    <dsp:sp modelId="{0912B255-822D-42AD-8D51-EAD24CC90B92}">
      <dsp:nvSpPr>
        <dsp:cNvPr id="0" name=""/>
        <dsp:cNvSpPr/>
      </dsp:nvSpPr>
      <dsp:spPr>
        <a:xfrm>
          <a:off x="1309529" y="595050"/>
          <a:ext cx="572026" cy="459347"/>
        </a:xfrm>
        <a:custGeom>
          <a:avLst/>
          <a:gdLst/>
          <a:ahLst/>
          <a:cxnLst/>
          <a:rect l="0" t="0" r="0" b="0"/>
          <a:pathLst>
            <a:path>
              <a:moveTo>
                <a:pt x="0" y="0"/>
              </a:moveTo>
              <a:lnTo>
                <a:pt x="0" y="459347"/>
              </a:lnTo>
              <a:lnTo>
                <a:pt x="572026" y="459347"/>
              </a:lnTo>
            </a:path>
          </a:pathLst>
        </a:custGeom>
        <a:noFill/>
        <a:ln w="25400" cap="flat" cmpd="sng" algn="ctr">
          <a:solidFill>
            <a:schemeClr val="accent6">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30415E90-D52D-48D0-83BA-D69F81D22A24}">
      <dsp:nvSpPr>
        <dsp:cNvPr id="0" name=""/>
        <dsp:cNvSpPr/>
      </dsp:nvSpPr>
      <dsp:spPr>
        <a:xfrm>
          <a:off x="1881555" y="755554"/>
          <a:ext cx="6080714" cy="597687"/>
        </a:xfrm>
        <a:prstGeom prst="roundRect">
          <a:avLst>
            <a:gd name="adj" fmla="val 10000"/>
          </a:avLst>
        </a:prstGeom>
        <a:solidFill>
          <a:srgbClr val="FFFF85">
            <a:alpha val="89804"/>
          </a:srgbClr>
        </a:solidFill>
        <a:ln w="25400" cap="flat" cmpd="sng" algn="ctr">
          <a:solidFill>
            <a:schemeClr val="accent5">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30480" rIns="45720" bIns="30480" numCol="1" spcCol="1270" anchor="ctr" anchorCtr="0">
          <a:noAutofit/>
        </a:bodyPr>
        <a:lstStyle/>
        <a:p>
          <a:pPr lvl="0" algn="ctr" defTabSz="1066800">
            <a:lnSpc>
              <a:spcPct val="90000"/>
            </a:lnSpc>
            <a:spcBef>
              <a:spcPct val="0"/>
            </a:spcBef>
            <a:spcAft>
              <a:spcPct val="35000"/>
            </a:spcAft>
          </a:pPr>
          <a:r>
            <a:rPr lang="en-US" sz="2400" b="1" kern="1200" dirty="0" smtClean="0">
              <a:effectLst/>
            </a:rPr>
            <a:t>Successes and Challenges</a:t>
          </a:r>
          <a:endParaRPr lang="en-US" sz="2400" b="1" kern="1200" dirty="0">
            <a:effectLst/>
          </a:endParaRPr>
        </a:p>
      </dsp:txBody>
      <dsp:txXfrm>
        <a:off x="1899061" y="773060"/>
        <a:ext cx="6045702" cy="562675"/>
      </dsp:txXfrm>
    </dsp:sp>
    <dsp:sp modelId="{19D262A1-4F11-47A2-91BC-C1BB23103FA7}">
      <dsp:nvSpPr>
        <dsp:cNvPr id="0" name=""/>
        <dsp:cNvSpPr/>
      </dsp:nvSpPr>
      <dsp:spPr>
        <a:xfrm>
          <a:off x="1309529" y="595050"/>
          <a:ext cx="583417" cy="1194458"/>
        </a:xfrm>
        <a:custGeom>
          <a:avLst/>
          <a:gdLst/>
          <a:ahLst/>
          <a:cxnLst/>
          <a:rect l="0" t="0" r="0" b="0"/>
          <a:pathLst>
            <a:path>
              <a:moveTo>
                <a:pt x="0" y="0"/>
              </a:moveTo>
              <a:lnTo>
                <a:pt x="0" y="1194458"/>
              </a:lnTo>
              <a:lnTo>
                <a:pt x="583417" y="1194458"/>
              </a:lnTo>
            </a:path>
          </a:pathLst>
        </a:custGeom>
        <a:noFill/>
        <a:ln w="25400" cap="flat" cmpd="sng" algn="ctr">
          <a:solidFill>
            <a:schemeClr val="accent6">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9825A28B-C7C5-4204-94C3-E8D7000EEC4F}">
      <dsp:nvSpPr>
        <dsp:cNvPr id="0" name=""/>
        <dsp:cNvSpPr/>
      </dsp:nvSpPr>
      <dsp:spPr>
        <a:xfrm>
          <a:off x="1892946" y="1491903"/>
          <a:ext cx="6080344" cy="595210"/>
        </a:xfrm>
        <a:prstGeom prst="roundRect">
          <a:avLst>
            <a:gd name="adj" fmla="val 10000"/>
          </a:avLst>
        </a:prstGeom>
        <a:solidFill>
          <a:schemeClr val="bg1">
            <a:alpha val="90000"/>
          </a:schemeClr>
        </a:solidFill>
        <a:ln w="25400" cap="flat" cmpd="sng" algn="ctr">
          <a:solidFill>
            <a:schemeClr val="accent5">
              <a:hueOff val="995144"/>
              <a:satOff val="8"/>
              <a:lumOff val="471"/>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30480" rIns="45720" bIns="30480" numCol="1" spcCol="1270" anchor="ctr" anchorCtr="0">
          <a:noAutofit/>
        </a:bodyPr>
        <a:lstStyle/>
        <a:p>
          <a:pPr lvl="0" algn="ctr" defTabSz="1066800">
            <a:lnSpc>
              <a:spcPct val="90000"/>
            </a:lnSpc>
            <a:spcBef>
              <a:spcPct val="0"/>
            </a:spcBef>
            <a:spcAft>
              <a:spcPct val="35000"/>
            </a:spcAft>
          </a:pPr>
          <a:r>
            <a:rPr lang="en-US" sz="2400" b="0" kern="1200" dirty="0" smtClean="0">
              <a:solidFill>
                <a:schemeClr val="tx1"/>
              </a:solidFill>
            </a:rPr>
            <a:t>Supporting Teachers in the Change Process</a:t>
          </a:r>
          <a:endParaRPr lang="en-US" sz="2400" b="0" kern="1200" dirty="0">
            <a:solidFill>
              <a:schemeClr val="tx1"/>
            </a:solidFill>
          </a:endParaRPr>
        </a:p>
      </dsp:txBody>
      <dsp:txXfrm>
        <a:off x="1910379" y="1509336"/>
        <a:ext cx="6045478" cy="560344"/>
      </dsp:txXfrm>
    </dsp:sp>
    <dsp:sp modelId="{0ECFACD2-E546-4248-9C0E-3A50A1F0895C}">
      <dsp:nvSpPr>
        <dsp:cNvPr id="0" name=""/>
        <dsp:cNvSpPr/>
      </dsp:nvSpPr>
      <dsp:spPr>
        <a:xfrm>
          <a:off x="1309529" y="595050"/>
          <a:ext cx="549243" cy="2000003"/>
        </a:xfrm>
        <a:custGeom>
          <a:avLst/>
          <a:gdLst/>
          <a:ahLst/>
          <a:cxnLst/>
          <a:rect l="0" t="0" r="0" b="0"/>
          <a:pathLst>
            <a:path>
              <a:moveTo>
                <a:pt x="0" y="0"/>
              </a:moveTo>
              <a:lnTo>
                <a:pt x="0" y="2000003"/>
              </a:lnTo>
              <a:lnTo>
                <a:pt x="549243" y="2000003"/>
              </a:lnTo>
            </a:path>
          </a:pathLst>
        </a:custGeom>
        <a:noFill/>
        <a:ln w="25400" cap="flat" cmpd="sng" algn="ctr">
          <a:solidFill>
            <a:schemeClr val="accent6">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ABA4AD6F-2F38-4BDD-9216-4EDB340AA554}">
      <dsp:nvSpPr>
        <dsp:cNvPr id="0" name=""/>
        <dsp:cNvSpPr/>
      </dsp:nvSpPr>
      <dsp:spPr>
        <a:xfrm>
          <a:off x="1858772" y="2294019"/>
          <a:ext cx="6080933" cy="602070"/>
        </a:xfrm>
        <a:prstGeom prst="roundRect">
          <a:avLst>
            <a:gd name="adj" fmla="val 10000"/>
          </a:avLst>
        </a:prstGeom>
        <a:solidFill>
          <a:schemeClr val="lt1">
            <a:alpha val="90000"/>
            <a:hueOff val="0"/>
            <a:satOff val="0"/>
            <a:lumOff val="0"/>
            <a:alphaOff val="0"/>
          </a:schemeClr>
        </a:solidFill>
        <a:ln w="25400" cap="flat" cmpd="sng" algn="ctr">
          <a:solidFill>
            <a:schemeClr val="accent5">
              <a:hueOff val="1990288"/>
              <a:satOff val="16"/>
              <a:lumOff val="941"/>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30480" rIns="45720" bIns="30480" numCol="1" spcCol="1270" anchor="ctr" anchorCtr="0">
          <a:noAutofit/>
        </a:bodyPr>
        <a:lstStyle/>
        <a:p>
          <a:pPr lvl="0" algn="ctr" defTabSz="1066800">
            <a:lnSpc>
              <a:spcPct val="90000"/>
            </a:lnSpc>
            <a:spcBef>
              <a:spcPct val="0"/>
            </a:spcBef>
            <a:spcAft>
              <a:spcPct val="35000"/>
            </a:spcAft>
          </a:pPr>
          <a:r>
            <a:rPr lang="en-US" sz="2400" b="0" kern="1200" dirty="0" smtClean="0"/>
            <a:t> </a:t>
          </a:r>
          <a:r>
            <a:rPr lang="en-US" sz="2400" b="0" kern="1200" dirty="0" smtClean="0">
              <a:effectLst/>
            </a:rPr>
            <a:t>EQuIP Quality Review Rubric</a:t>
          </a:r>
          <a:endParaRPr lang="en-US" sz="2400" b="0" kern="1200" dirty="0"/>
        </a:p>
      </dsp:txBody>
      <dsp:txXfrm>
        <a:off x="1876406" y="2311653"/>
        <a:ext cx="6045665" cy="566802"/>
      </dsp:txXfrm>
    </dsp:sp>
    <dsp:sp modelId="{0406E04E-E93F-457E-87F7-A76954C0A595}">
      <dsp:nvSpPr>
        <dsp:cNvPr id="0" name=""/>
        <dsp:cNvSpPr/>
      </dsp:nvSpPr>
      <dsp:spPr>
        <a:xfrm>
          <a:off x="1309529" y="595050"/>
          <a:ext cx="572026" cy="2778312"/>
        </a:xfrm>
        <a:custGeom>
          <a:avLst/>
          <a:gdLst/>
          <a:ahLst/>
          <a:cxnLst/>
          <a:rect l="0" t="0" r="0" b="0"/>
          <a:pathLst>
            <a:path>
              <a:moveTo>
                <a:pt x="0" y="0"/>
              </a:moveTo>
              <a:lnTo>
                <a:pt x="0" y="2778312"/>
              </a:lnTo>
              <a:lnTo>
                <a:pt x="572026" y="2778312"/>
              </a:lnTo>
            </a:path>
          </a:pathLst>
        </a:custGeom>
        <a:noFill/>
        <a:ln w="25400" cap="flat" cmpd="sng" algn="ctr">
          <a:solidFill>
            <a:schemeClr val="accent6">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885DB2E2-94C8-4BD6-A25B-A6DF9906D3CD}">
      <dsp:nvSpPr>
        <dsp:cNvPr id="0" name=""/>
        <dsp:cNvSpPr/>
      </dsp:nvSpPr>
      <dsp:spPr>
        <a:xfrm>
          <a:off x="1881555" y="3076610"/>
          <a:ext cx="6080344" cy="593506"/>
        </a:xfrm>
        <a:prstGeom prst="roundRect">
          <a:avLst>
            <a:gd name="adj" fmla="val 10000"/>
          </a:avLst>
        </a:prstGeom>
        <a:solidFill>
          <a:schemeClr val="lt1">
            <a:alpha val="90000"/>
            <a:hueOff val="0"/>
            <a:satOff val="0"/>
            <a:lumOff val="0"/>
            <a:alphaOff val="0"/>
          </a:schemeClr>
        </a:solidFill>
        <a:ln w="25400" cap="flat" cmpd="sng" algn="ctr">
          <a:solidFill>
            <a:schemeClr val="accent5">
              <a:hueOff val="2985433"/>
              <a:satOff val="25"/>
              <a:lumOff val="1412"/>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30480" rIns="45720" bIns="30480" numCol="1" spcCol="1270" anchor="ctr" anchorCtr="0">
          <a:noAutofit/>
        </a:bodyPr>
        <a:lstStyle/>
        <a:p>
          <a:pPr lvl="0" algn="ctr" defTabSz="1066800">
            <a:lnSpc>
              <a:spcPct val="90000"/>
            </a:lnSpc>
            <a:spcBef>
              <a:spcPct val="0"/>
            </a:spcBef>
            <a:spcAft>
              <a:spcPct val="35000"/>
            </a:spcAft>
          </a:pPr>
          <a:r>
            <a:rPr lang="en-US" sz="2400" b="0" kern="1200" dirty="0" smtClean="0"/>
            <a:t> Collaborative Examination of Student Work</a:t>
          </a:r>
          <a:endParaRPr lang="en-US" sz="2400" b="1" kern="1200" dirty="0"/>
        </a:p>
      </dsp:txBody>
      <dsp:txXfrm>
        <a:off x="1898938" y="3093993"/>
        <a:ext cx="6045578" cy="558740"/>
      </dsp:txXfrm>
    </dsp:sp>
    <dsp:sp modelId="{EAE06A4B-E2F4-450E-A32E-CE90F69ACE9D}">
      <dsp:nvSpPr>
        <dsp:cNvPr id="0" name=""/>
        <dsp:cNvSpPr/>
      </dsp:nvSpPr>
      <dsp:spPr>
        <a:xfrm>
          <a:off x="1309529" y="595050"/>
          <a:ext cx="572026" cy="3559080"/>
        </a:xfrm>
        <a:custGeom>
          <a:avLst/>
          <a:gdLst/>
          <a:ahLst/>
          <a:cxnLst/>
          <a:rect l="0" t="0" r="0" b="0"/>
          <a:pathLst>
            <a:path>
              <a:moveTo>
                <a:pt x="0" y="0"/>
              </a:moveTo>
              <a:lnTo>
                <a:pt x="0" y="3559080"/>
              </a:lnTo>
              <a:lnTo>
                <a:pt x="572026" y="3559080"/>
              </a:lnTo>
            </a:path>
          </a:pathLst>
        </a:custGeom>
        <a:noFill/>
        <a:ln w="25400" cap="flat" cmpd="sng" algn="ctr">
          <a:solidFill>
            <a:schemeClr val="accent6">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DE7641CE-B900-42CE-95C2-E273ADCC88DD}">
      <dsp:nvSpPr>
        <dsp:cNvPr id="0" name=""/>
        <dsp:cNvSpPr/>
      </dsp:nvSpPr>
      <dsp:spPr>
        <a:xfrm>
          <a:off x="1881555" y="3850637"/>
          <a:ext cx="6080344" cy="606988"/>
        </a:xfrm>
        <a:prstGeom prst="roundRect">
          <a:avLst>
            <a:gd name="adj" fmla="val 10000"/>
          </a:avLst>
        </a:prstGeom>
        <a:solidFill>
          <a:schemeClr val="bg1"/>
        </a:solidFill>
        <a:ln w="25400" cap="flat" cmpd="sng" algn="ctr">
          <a:solidFill>
            <a:schemeClr val="accent5">
              <a:hueOff val="3980577"/>
              <a:satOff val="33"/>
              <a:lumOff val="1882"/>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30480" rIns="45720" bIns="30480" numCol="1" spcCol="1270" anchor="ctr" anchorCtr="0">
          <a:noAutofit/>
        </a:bodyPr>
        <a:lstStyle/>
        <a:p>
          <a:pPr lvl="0" algn="ctr" defTabSz="1066800">
            <a:lnSpc>
              <a:spcPct val="90000"/>
            </a:lnSpc>
            <a:spcBef>
              <a:spcPct val="0"/>
            </a:spcBef>
            <a:spcAft>
              <a:spcPct val="35000"/>
            </a:spcAft>
          </a:pPr>
          <a:endParaRPr lang="en-US" sz="2400" b="1" kern="1200" dirty="0"/>
        </a:p>
      </dsp:txBody>
      <dsp:txXfrm>
        <a:off x="1899333" y="3868415"/>
        <a:ext cx="6044788" cy="571432"/>
      </dsp:txXfrm>
    </dsp:sp>
    <dsp:sp modelId="{D6D83934-8F65-4CE3-BDF6-A562D014C213}">
      <dsp:nvSpPr>
        <dsp:cNvPr id="0" name=""/>
        <dsp:cNvSpPr/>
      </dsp:nvSpPr>
      <dsp:spPr>
        <a:xfrm>
          <a:off x="1309529" y="595050"/>
          <a:ext cx="520313" cy="4341559"/>
        </a:xfrm>
        <a:custGeom>
          <a:avLst/>
          <a:gdLst/>
          <a:ahLst/>
          <a:cxnLst/>
          <a:rect l="0" t="0" r="0" b="0"/>
          <a:pathLst>
            <a:path>
              <a:moveTo>
                <a:pt x="0" y="0"/>
              </a:moveTo>
              <a:lnTo>
                <a:pt x="0" y="4341559"/>
              </a:lnTo>
              <a:lnTo>
                <a:pt x="520313" y="4341559"/>
              </a:lnTo>
            </a:path>
          </a:pathLst>
        </a:custGeom>
        <a:noFill/>
        <a:ln w="25400" cap="flat" cmpd="sng" algn="ctr">
          <a:solidFill>
            <a:schemeClr val="accent6">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4023C7BC-B81F-415D-9331-3B05B09BCB9D}">
      <dsp:nvSpPr>
        <dsp:cNvPr id="0" name=""/>
        <dsp:cNvSpPr/>
      </dsp:nvSpPr>
      <dsp:spPr>
        <a:xfrm>
          <a:off x="1829842" y="4638145"/>
          <a:ext cx="6080344" cy="596929"/>
        </a:xfrm>
        <a:prstGeom prst="roundRect">
          <a:avLst>
            <a:gd name="adj" fmla="val 10000"/>
          </a:avLst>
        </a:prstGeom>
        <a:solidFill>
          <a:schemeClr val="lt1">
            <a:alpha val="90000"/>
            <a:hueOff val="0"/>
            <a:satOff val="0"/>
            <a:lumOff val="0"/>
            <a:alphaOff val="0"/>
          </a:schemeClr>
        </a:solidFill>
        <a:ln w="25400" cap="flat" cmpd="sng" algn="ctr">
          <a:solidFill>
            <a:schemeClr val="accent5">
              <a:hueOff val="4975721"/>
              <a:satOff val="41"/>
              <a:lumOff val="2353"/>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30480" rIns="45720" bIns="30480" numCol="1" spcCol="1270" anchor="ctr" anchorCtr="0">
          <a:noAutofit/>
        </a:bodyPr>
        <a:lstStyle/>
        <a:p>
          <a:pPr lvl="0" algn="ctr" defTabSz="1066800">
            <a:lnSpc>
              <a:spcPct val="90000"/>
            </a:lnSpc>
            <a:spcBef>
              <a:spcPct val="0"/>
            </a:spcBef>
            <a:spcAft>
              <a:spcPct val="35000"/>
            </a:spcAft>
          </a:pPr>
          <a:r>
            <a:rPr lang="en-US" sz="2400" b="0" kern="1200" dirty="0" smtClean="0"/>
            <a:t>Reflection and Planning</a:t>
          </a:r>
          <a:endParaRPr lang="en-US" sz="2400" b="0" kern="1200" dirty="0"/>
        </a:p>
      </dsp:txBody>
      <dsp:txXfrm>
        <a:off x="1847325" y="4655628"/>
        <a:ext cx="6045378" cy="561963"/>
      </dsp:txXfrm>
    </dsp:sp>
  </dsp:spTree>
</dsp:drawing>
</file>

<file path=ppt/diagrams/layout1.xml><?xml version="1.0" encoding="utf-8"?>
<dgm:layoutDef xmlns:dgm="http://schemas.openxmlformats.org/drawingml/2006/diagram" xmlns:a="http://schemas.openxmlformats.org/drawingml/2006/main" uniqueId="urn:microsoft.com/office/officeart/2005/8/layout/hierarchy3">
  <dgm:title val=""/>
  <dgm:desc val=""/>
  <dgm:catLst>
    <dgm:cat type="hierarchy" pri="7000"/>
    <dgm:cat type="list" pri="23000"/>
    <dgm:cat type="relationship" pri="15000"/>
    <dgm:cat type="convert"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1" destId="11" srcOrd="0" destOrd="0"/>
        <dgm:cxn modelId="6" srcId="1" destId="12" srcOrd="1" destOrd="0"/>
        <dgm:cxn modelId="7" srcId="0" destId="2" srcOrd="1" destOrd="0"/>
        <dgm:cxn modelId="8" srcId="2" destId="21" srcOrd="0" destOrd="0"/>
        <dgm:cxn modelId="9" srcId="2" destId="2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diagram">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forName="rootText" op="equ" val="65"/>
      <dgm:constr type="primFontSz" for="des" forName="childText" op="equ" val="65"/>
      <dgm:constr type="w" for="des" forName="rootComposite" refType="w"/>
      <dgm:constr type="h" for="des" forName="rootComposite" refType="w" fact="0.5"/>
      <dgm:constr type="w" for="des" forName="childText" refType="w" refFor="des" refForName="rootComposite" fact="0.8"/>
      <dgm:constr type="h" for="des" forName="childText" refType="h" refFor="des" refForName="rootComposite"/>
      <dgm:constr type="sibSp" refType="w" refFor="des" refForName="rootComposite" fact="0.25"/>
      <dgm:constr type="sibSp" for="des" forName="childShape" refType="h" refFor="des" refForName="childText" fact="0.25"/>
      <dgm:constr type="sp" for="des" forName="root" refType="h" refFor="des" refForName="childText" fact="0.25"/>
    </dgm:constrLst>
    <dgm:ruleLst/>
    <dgm:forEach name="Name3" axis="ch">
      <dgm:forEach name="Name4" axis="self" ptType="node" cnt="1">
        <dgm:layoutNode name="root">
          <dgm:choose name="Name5">
            <dgm:if name="Name6" func="var" arg="dir" op="equ" val="norm">
              <dgm:alg type="hierRoot">
                <dgm:param type="hierAlign" val="tL"/>
              </dgm:alg>
            </dgm:if>
            <dgm:else name="Name7">
              <dgm:alg type="hierRoot">
                <dgm:param type="hierAlign" val="tR"/>
              </dgm:alg>
            </dgm:else>
          </dgm:choose>
          <dgm:shape xmlns:r="http://schemas.openxmlformats.org/officeDocument/2006/relationships" r:blip="">
            <dgm:adjLst/>
          </dgm:shape>
          <dgm:presOf/>
          <dgm:constrLst>
            <dgm:constr type="alignOff" val="0.2"/>
          </dgm:constrLst>
          <dgm:ruleLst/>
          <dgm:layoutNode name="rootComposite">
            <dgm:alg type="composite"/>
            <dgm:shape xmlns:r="http://schemas.openxmlformats.org/officeDocument/2006/relationships" r:blip="">
              <dgm:adjLst/>
            </dgm:shape>
            <dgm:presOf axis="self" ptType="node" cnt="1"/>
            <dgm:choose name="Name8">
              <dgm:if name="Name9" func="var" arg="dir" op="equ" val="norm">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10">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styleLbl="node1">
              <dgm:alg type="tx"/>
              <dgm:shape xmlns:r="http://schemas.openxmlformats.org/officeDocument/2006/relationships" type="roundRect" r:blip="">
                <dgm:adjLst>
                  <dgm:adj idx="1" val="0.1"/>
                </dgm:adjLst>
              </dgm:shape>
              <dgm:presOf axis="self" ptType="node" cnt="1"/>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rootConnector" moveWith="rootText">
              <dgm:alg type="sp"/>
              <dgm:shape xmlns:r="http://schemas.openxmlformats.org/officeDocument/2006/relationships" type="roundRect" r:blip="" hideGeom="1">
                <dgm:adjLst>
                  <dgm:adj idx="1" val="0.1"/>
                </dgm:adjLst>
              </dgm:shape>
              <dgm:presOf axis="self" ptType="node" cnt="1"/>
              <dgm:constrLst/>
              <dgm:ruleLst/>
            </dgm:layoutNode>
          </dgm:layoutNode>
          <dgm:layoutNode name="childShape">
            <dgm:alg type="hierChild">
              <dgm:param type="chAlign" val="l"/>
              <dgm:param type="linDir" val="fromT"/>
            </dgm:alg>
            <dgm:shape xmlns:r="http://schemas.openxmlformats.org/officeDocument/2006/relationships" r:blip="">
              <dgm:adjLst/>
            </dgm:shape>
            <dgm:presOf/>
            <dgm:constrLst/>
            <dgm:ruleLst/>
            <dgm:forEach name="Name11" axis="ch">
              <dgm:forEach name="Name12" axis="self" ptType="parTrans" cnt="1">
                <dgm:layoutNode name="Name13">
                  <dgm:choose name="Name14">
                    <dgm:if name="Name15" func="var" arg="dir" op="equ" val="norm">
                      <dgm:alg type="conn">
                        <dgm:param type="dim" val="1D"/>
                        <dgm:param type="endSty" val="noArr"/>
                        <dgm:param type="connRout" val="bend"/>
                        <dgm:param type="srcNode" val="rootConnector"/>
                        <dgm:param type="begPts" val="bCtr"/>
                        <dgm:param type="endPts" val="midL"/>
                      </dgm:alg>
                    </dgm:if>
                    <dgm:else name="Name16">
                      <dgm:alg type="conn">
                        <dgm:param type="dim" val="1D"/>
                        <dgm:param type="endSty" val="noArr"/>
                        <dgm:param type="connRout" val="bend"/>
                        <dgm:param type="srcNode" val="rootConnector"/>
                        <dgm:param type="begPts" val="bCtr"/>
                        <dgm:param type="endPts" val="midR"/>
                      </dgm:alg>
                    </dgm:else>
                  </dgm:choose>
                  <dgm:shape xmlns:r="http://schemas.openxmlformats.org/officeDocument/2006/relationships" type="conn" r:blip="">
                    <dgm:adjLst/>
                  </dgm:shape>
                  <dgm:presOf axis="self"/>
                  <dgm:constrLst>
                    <dgm:constr type="begPad"/>
                    <dgm:constr type="endPad"/>
                  </dgm:constrLst>
                  <dgm:ruleLst/>
                </dgm:layoutNode>
              </dgm:forEach>
              <dgm:forEach name="Name17" axis="self" ptType="node">
                <dgm:layoutNode name="childText" styleLbl="bgAcc1">
                  <dgm:varLst>
                    <dgm:bulletEnabled val="1"/>
                  </dgm:varLst>
                  <dgm:alg type="tx"/>
                  <dgm:shape xmlns:r="http://schemas.openxmlformats.org/officeDocument/2006/relationships" type="roundRect" r:blip="">
                    <dgm:adjLst>
                      <dgm:adj idx="1" val="0.1"/>
                    </dgm:adjLst>
                  </dgm:shape>
                  <dgm:presOf axis="self desOrSelf" ptType="node node" st="1 1" cnt="1 0"/>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7739" cy="469424"/>
          </a:xfrm>
          <a:prstGeom prst="rect">
            <a:avLst/>
          </a:prstGeom>
        </p:spPr>
        <p:txBody>
          <a:bodyPr vert="horz" lIns="94229" tIns="47115" rIns="94229" bIns="47115" rtlCol="0"/>
          <a:lstStyle>
            <a:lvl1pPr algn="l">
              <a:defRPr sz="1200"/>
            </a:lvl1pPr>
          </a:lstStyle>
          <a:p>
            <a:endParaRPr lang="en-US" dirty="0"/>
          </a:p>
        </p:txBody>
      </p:sp>
      <p:sp>
        <p:nvSpPr>
          <p:cNvPr id="3" name="Date Placeholder 2"/>
          <p:cNvSpPr>
            <a:spLocks noGrp="1"/>
          </p:cNvSpPr>
          <p:nvPr>
            <p:ph type="dt" sz="quarter" idx="1"/>
          </p:nvPr>
        </p:nvSpPr>
        <p:spPr>
          <a:xfrm>
            <a:off x="4023093" y="0"/>
            <a:ext cx="3077739" cy="469424"/>
          </a:xfrm>
          <a:prstGeom prst="rect">
            <a:avLst/>
          </a:prstGeom>
        </p:spPr>
        <p:txBody>
          <a:bodyPr vert="horz" lIns="94229" tIns="47115" rIns="94229" bIns="47115" rtlCol="0"/>
          <a:lstStyle>
            <a:lvl1pPr algn="r">
              <a:defRPr sz="1200"/>
            </a:lvl1pPr>
          </a:lstStyle>
          <a:p>
            <a:fld id="{3B46E3D7-5A05-4181-B712-1EC3FC55BC14}" type="datetimeFigureOut">
              <a:rPr lang="en-US" smtClean="0"/>
              <a:pPr/>
              <a:t>1/16/2015</a:t>
            </a:fld>
            <a:endParaRPr lang="en-US" dirty="0"/>
          </a:p>
        </p:txBody>
      </p:sp>
      <p:sp>
        <p:nvSpPr>
          <p:cNvPr id="4" name="Footer Placeholder 3"/>
          <p:cNvSpPr>
            <a:spLocks noGrp="1"/>
          </p:cNvSpPr>
          <p:nvPr>
            <p:ph type="ftr" sz="quarter" idx="2"/>
          </p:nvPr>
        </p:nvSpPr>
        <p:spPr>
          <a:xfrm>
            <a:off x="0" y="8917422"/>
            <a:ext cx="3077739" cy="469424"/>
          </a:xfrm>
          <a:prstGeom prst="rect">
            <a:avLst/>
          </a:prstGeom>
        </p:spPr>
        <p:txBody>
          <a:bodyPr vert="horz" lIns="94229" tIns="47115" rIns="94229" bIns="47115" rtlCol="0" anchor="b"/>
          <a:lstStyle>
            <a:lvl1pPr algn="l">
              <a:defRPr sz="1200"/>
            </a:lvl1pPr>
          </a:lstStyle>
          <a:p>
            <a:endParaRPr lang="en-US" dirty="0"/>
          </a:p>
        </p:txBody>
      </p:sp>
      <p:sp>
        <p:nvSpPr>
          <p:cNvPr id="5" name="Slide Number Placeholder 4"/>
          <p:cNvSpPr>
            <a:spLocks noGrp="1"/>
          </p:cNvSpPr>
          <p:nvPr>
            <p:ph type="sldNum" sz="quarter" idx="3"/>
          </p:nvPr>
        </p:nvSpPr>
        <p:spPr>
          <a:xfrm>
            <a:off x="4023093" y="8917422"/>
            <a:ext cx="3077739" cy="469424"/>
          </a:xfrm>
          <a:prstGeom prst="rect">
            <a:avLst/>
          </a:prstGeom>
        </p:spPr>
        <p:txBody>
          <a:bodyPr vert="horz" lIns="94229" tIns="47115" rIns="94229" bIns="47115" rtlCol="0" anchor="b"/>
          <a:lstStyle>
            <a:lvl1pPr algn="r">
              <a:defRPr sz="1200"/>
            </a:lvl1pPr>
          </a:lstStyle>
          <a:p>
            <a:fld id="{C2A77012-468A-4389-BDBB-3E5F798584D9}" type="slidenum">
              <a:rPr lang="en-US" smtClean="0"/>
              <a:pPr/>
              <a:t>‹#›</a:t>
            </a:fld>
            <a:endParaRPr lang="en-US" dirty="0"/>
          </a:p>
        </p:txBody>
      </p:sp>
    </p:spTree>
    <p:extLst>
      <p:ext uri="{BB962C8B-B14F-4D97-AF65-F5344CB8AC3E}">
        <p14:creationId xmlns:p14="http://schemas.microsoft.com/office/powerpoint/2010/main" val="239087815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7739" cy="471055"/>
          </a:xfrm>
          <a:prstGeom prst="rect">
            <a:avLst/>
          </a:prstGeom>
        </p:spPr>
        <p:txBody>
          <a:bodyPr vert="horz" lIns="94229" tIns="47115" rIns="94229" bIns="47115" rtlCol="0"/>
          <a:lstStyle>
            <a:lvl1pPr algn="l">
              <a:defRPr sz="1200"/>
            </a:lvl1pPr>
          </a:lstStyle>
          <a:p>
            <a:endParaRPr lang="en-US" dirty="0"/>
          </a:p>
        </p:txBody>
      </p:sp>
      <p:sp>
        <p:nvSpPr>
          <p:cNvPr id="3" name="Date Placeholder 2"/>
          <p:cNvSpPr>
            <a:spLocks noGrp="1"/>
          </p:cNvSpPr>
          <p:nvPr>
            <p:ph type="dt" idx="1"/>
          </p:nvPr>
        </p:nvSpPr>
        <p:spPr>
          <a:xfrm>
            <a:off x="4023093" y="0"/>
            <a:ext cx="3077739" cy="471055"/>
          </a:xfrm>
          <a:prstGeom prst="rect">
            <a:avLst/>
          </a:prstGeom>
        </p:spPr>
        <p:txBody>
          <a:bodyPr vert="horz" lIns="94229" tIns="47115" rIns="94229" bIns="47115" rtlCol="0"/>
          <a:lstStyle>
            <a:lvl1pPr algn="r">
              <a:defRPr sz="1200"/>
            </a:lvl1pPr>
          </a:lstStyle>
          <a:p>
            <a:fld id="{B133EB38-C064-4C52-A35D-D40DB2B7683B}" type="datetimeFigureOut">
              <a:rPr lang="en-US" smtClean="0"/>
              <a:pPr/>
              <a:t>1/16/2015</a:t>
            </a:fld>
            <a:endParaRPr lang="en-US" dirty="0"/>
          </a:p>
        </p:txBody>
      </p:sp>
      <p:sp>
        <p:nvSpPr>
          <p:cNvPr id="4" name="Slide Image Placeholder 3"/>
          <p:cNvSpPr>
            <a:spLocks noGrp="1" noRot="1" noChangeAspect="1"/>
          </p:cNvSpPr>
          <p:nvPr>
            <p:ph type="sldImg" idx="2"/>
          </p:nvPr>
        </p:nvSpPr>
        <p:spPr>
          <a:xfrm>
            <a:off x="1438275" y="1173163"/>
            <a:ext cx="4225925" cy="3168650"/>
          </a:xfrm>
          <a:prstGeom prst="rect">
            <a:avLst/>
          </a:prstGeom>
          <a:noFill/>
          <a:ln w="12700">
            <a:solidFill>
              <a:prstClr val="black"/>
            </a:solidFill>
          </a:ln>
        </p:spPr>
        <p:txBody>
          <a:bodyPr vert="horz" lIns="94229" tIns="47115" rIns="94229" bIns="47115" rtlCol="0" anchor="ctr"/>
          <a:lstStyle/>
          <a:p>
            <a:endParaRPr lang="en-US" dirty="0"/>
          </a:p>
        </p:txBody>
      </p:sp>
      <p:sp>
        <p:nvSpPr>
          <p:cNvPr id="5" name="Notes Placeholder 4"/>
          <p:cNvSpPr>
            <a:spLocks noGrp="1"/>
          </p:cNvSpPr>
          <p:nvPr>
            <p:ph type="body" sz="quarter" idx="3"/>
          </p:nvPr>
        </p:nvSpPr>
        <p:spPr>
          <a:xfrm>
            <a:off x="710248" y="4518203"/>
            <a:ext cx="5681980" cy="3696712"/>
          </a:xfrm>
          <a:prstGeom prst="rect">
            <a:avLst/>
          </a:prstGeom>
        </p:spPr>
        <p:txBody>
          <a:bodyPr vert="horz" lIns="94229" tIns="47115" rIns="94229" bIns="47115"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917423"/>
            <a:ext cx="3077739" cy="471054"/>
          </a:xfrm>
          <a:prstGeom prst="rect">
            <a:avLst/>
          </a:prstGeom>
        </p:spPr>
        <p:txBody>
          <a:bodyPr vert="horz" lIns="94229" tIns="47115" rIns="94229" bIns="47115" rtlCol="0" anchor="b"/>
          <a:lstStyle>
            <a:lvl1pPr algn="l">
              <a:defRPr sz="1200"/>
            </a:lvl1pPr>
          </a:lstStyle>
          <a:p>
            <a:endParaRPr lang="en-US" dirty="0"/>
          </a:p>
        </p:txBody>
      </p:sp>
      <p:sp>
        <p:nvSpPr>
          <p:cNvPr id="7" name="Slide Number Placeholder 6"/>
          <p:cNvSpPr>
            <a:spLocks noGrp="1"/>
          </p:cNvSpPr>
          <p:nvPr>
            <p:ph type="sldNum" sz="quarter" idx="5"/>
          </p:nvPr>
        </p:nvSpPr>
        <p:spPr>
          <a:xfrm>
            <a:off x="4023093" y="8917423"/>
            <a:ext cx="3077739" cy="471054"/>
          </a:xfrm>
          <a:prstGeom prst="rect">
            <a:avLst/>
          </a:prstGeom>
        </p:spPr>
        <p:txBody>
          <a:bodyPr vert="horz" lIns="94229" tIns="47115" rIns="94229" bIns="47115" rtlCol="0" anchor="b"/>
          <a:lstStyle>
            <a:lvl1pPr algn="r">
              <a:defRPr sz="1200"/>
            </a:lvl1pPr>
          </a:lstStyle>
          <a:p>
            <a:fld id="{E538F621-8F2C-4F90-852A-E36809B397B3}" type="slidenum">
              <a:rPr lang="en-US" smtClean="0"/>
              <a:pPr/>
              <a:t>‹#›</a:t>
            </a:fld>
            <a:endParaRPr lang="en-US" dirty="0"/>
          </a:p>
        </p:txBody>
      </p:sp>
    </p:spTree>
    <p:extLst>
      <p:ext uri="{BB962C8B-B14F-4D97-AF65-F5344CB8AC3E}">
        <p14:creationId xmlns:p14="http://schemas.microsoft.com/office/powerpoint/2010/main" val="400792440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538F621-8F2C-4F90-852A-E36809B397B3}" type="slidenum">
              <a:rPr lang="en-US" smtClean="0"/>
              <a:pPr/>
              <a:t>10</a:t>
            </a:fld>
            <a:endParaRPr lang="en-US" dirty="0"/>
          </a:p>
        </p:txBody>
      </p:sp>
    </p:spTree>
    <p:extLst>
      <p:ext uri="{BB962C8B-B14F-4D97-AF65-F5344CB8AC3E}">
        <p14:creationId xmlns:p14="http://schemas.microsoft.com/office/powerpoint/2010/main" val="158486798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Slide Image Placeholder 1"/>
          <p:cNvSpPr>
            <a:spLocks noGrp="1" noRot="1" noChangeAspect="1" noTextEdit="1"/>
          </p:cNvSpPr>
          <p:nvPr>
            <p:ph type="sldImg"/>
          </p:nvPr>
        </p:nvSpPr>
        <p:spPr bwMode="auto">
          <a:noFill/>
          <a:ln>
            <a:solidFill>
              <a:srgbClr val="000000"/>
            </a:solidFill>
            <a:miter lim="800000"/>
            <a:headEnd/>
            <a:tailEnd/>
          </a:ln>
        </p:spPr>
      </p:sp>
      <p:sp>
        <p:nvSpPr>
          <p:cNvPr id="32771"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US" sz="1200" kern="1200" dirty="0">
              <a:solidFill>
                <a:schemeClr val="tx1"/>
              </a:solidFill>
              <a:latin typeface="+mn-lt"/>
              <a:ea typeface="+mn-ea"/>
              <a:cs typeface="+mn-cs"/>
            </a:endParaRPr>
          </a:p>
        </p:txBody>
      </p:sp>
      <p:sp>
        <p:nvSpPr>
          <p:cNvPr id="32772" name="Slide Number Placeholder 3"/>
          <p:cNvSpPr>
            <a:spLocks noGrp="1"/>
          </p:cNvSpPr>
          <p:nvPr>
            <p:ph type="sldNum" sz="quarter" idx="5"/>
          </p:nvPr>
        </p:nvSpPr>
        <p:spPr bwMode="auto">
          <a:noFill/>
          <a:ln>
            <a:miter lim="800000"/>
            <a:headEnd/>
            <a:tailEnd/>
          </a:ln>
        </p:spPr>
        <p:txBody>
          <a:bodyPr/>
          <a:lstStyle/>
          <a:p>
            <a:fld id="{90E29521-7DDA-47DF-BDFE-23AF3E195B9A}" type="slidenum">
              <a:rPr lang="en-US"/>
              <a:pPr/>
              <a:t>11</a:t>
            </a:fld>
            <a:endParaRPr lang="en-US" dirty="0"/>
          </a:p>
        </p:txBody>
      </p:sp>
    </p:spTree>
    <p:extLst>
      <p:ext uri="{BB962C8B-B14F-4D97-AF65-F5344CB8AC3E}">
        <p14:creationId xmlns:p14="http://schemas.microsoft.com/office/powerpoint/2010/main" val="92180300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Slide Image Placeholder 1"/>
          <p:cNvSpPr>
            <a:spLocks noGrp="1" noRot="1" noChangeAspect="1" noTextEdit="1"/>
          </p:cNvSpPr>
          <p:nvPr>
            <p:ph type="sldImg"/>
          </p:nvPr>
        </p:nvSpPr>
        <p:spPr bwMode="auto">
          <a:noFill/>
          <a:ln>
            <a:solidFill>
              <a:srgbClr val="000000"/>
            </a:solidFill>
            <a:miter lim="800000"/>
            <a:headEnd/>
            <a:tailEnd/>
          </a:ln>
        </p:spPr>
      </p:sp>
      <p:sp>
        <p:nvSpPr>
          <p:cNvPr id="63491"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dirty="0" smtClean="0"/>
              <a:t>Start at 8:40</a:t>
            </a:r>
          </a:p>
          <a:p>
            <a:pPr eaLnBrk="1" hangingPunct="1">
              <a:spcBef>
                <a:spcPct val="0"/>
              </a:spcBef>
            </a:pPr>
            <a:r>
              <a:rPr lang="en-US" dirty="0" smtClean="0"/>
              <a:t>Part</a:t>
            </a:r>
            <a:r>
              <a:rPr lang="en-US" baseline="0" dirty="0" smtClean="0"/>
              <a:t> 1: 25</a:t>
            </a:r>
            <a:r>
              <a:rPr lang="en-US" dirty="0" smtClean="0"/>
              <a:t> minutes</a:t>
            </a:r>
            <a:r>
              <a:rPr lang="en-US" baseline="0" dirty="0" smtClean="0"/>
              <a:t> </a:t>
            </a:r>
            <a:r>
              <a:rPr lang="en-US" dirty="0" smtClean="0"/>
              <a:t>total,</a:t>
            </a:r>
            <a:r>
              <a:rPr lang="en-US" baseline="0" dirty="0" smtClean="0"/>
              <a:t> including directions.</a:t>
            </a:r>
            <a:endParaRPr lang="en-US" dirty="0" smtClean="0"/>
          </a:p>
        </p:txBody>
      </p:sp>
      <p:sp>
        <p:nvSpPr>
          <p:cNvPr id="144388" name="Header Placeholder 3"/>
          <p:cNvSpPr>
            <a:spLocks noGrp="1"/>
          </p:cNvSpPr>
          <p:nvPr>
            <p:ph type="hdr" sz="quarter"/>
          </p:nvPr>
        </p:nvSpPr>
        <p:spPr bwMode="auto">
          <a:ln>
            <a:miter lim="800000"/>
            <a:headEnd/>
            <a:tailEnd/>
          </a:ln>
        </p:spPr>
        <p:txBody>
          <a:bodyPr wrap="square" numCol="1" anchor="t" anchorCtr="0" compatLnSpc="1">
            <a:prstTxWarp prst="textNoShape">
              <a:avLst/>
            </a:prstTxWarp>
          </a:bodyPr>
          <a:lstStyle/>
          <a:p>
            <a:pPr>
              <a:defRPr/>
            </a:pPr>
            <a:r>
              <a:rPr lang="en-US" dirty="0" smtClean="0"/>
              <a:t>Public Consulting Group</a:t>
            </a:r>
          </a:p>
        </p:txBody>
      </p:sp>
      <p:sp>
        <p:nvSpPr>
          <p:cNvPr id="63493" name="Date Placeholder 4"/>
          <p:cNvSpPr>
            <a:spLocks noGrp="1"/>
          </p:cNvSpPr>
          <p:nvPr>
            <p:ph type="dt" sz="quarter" idx="1"/>
          </p:nvPr>
        </p:nvSpPr>
        <p:spPr bwMode="auto">
          <a:noFill/>
          <a:ln>
            <a:miter lim="800000"/>
            <a:headEnd/>
            <a:tailEnd/>
          </a:ln>
        </p:spPr>
        <p:txBody>
          <a:bodyPr anchor="t"/>
          <a:lstStyle/>
          <a:p>
            <a:fld id="{7BE3B105-BEAE-4170-BB65-C1C973462C25}" type="datetimeFigureOut">
              <a:rPr lang="en-US" smtClean="0">
                <a:latin typeface="Arial" pitchFamily="34" charset="0"/>
              </a:rPr>
              <a:pPr/>
              <a:t>1/16/2015</a:t>
            </a:fld>
            <a:endParaRPr lang="en-US" dirty="0" smtClean="0">
              <a:latin typeface="Arial" pitchFamily="34" charset="0"/>
            </a:endParaRPr>
          </a:p>
        </p:txBody>
      </p:sp>
      <p:sp>
        <p:nvSpPr>
          <p:cNvPr id="144390" name="Footer Placeholder 5"/>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a:defRPr/>
            </a:pPr>
            <a:r>
              <a:rPr lang="en-US" dirty="0" smtClean="0"/>
              <a:t>www.publicconsultinggroup.com</a:t>
            </a:r>
          </a:p>
        </p:txBody>
      </p:sp>
      <p:sp>
        <p:nvSpPr>
          <p:cNvPr id="63495" name="Slide Number Placeholder 6"/>
          <p:cNvSpPr>
            <a:spLocks noGrp="1"/>
          </p:cNvSpPr>
          <p:nvPr>
            <p:ph type="sldNum" sz="quarter" idx="5"/>
          </p:nvPr>
        </p:nvSpPr>
        <p:spPr bwMode="auto">
          <a:noFill/>
          <a:ln>
            <a:miter lim="800000"/>
            <a:headEnd/>
            <a:tailEnd/>
          </a:ln>
        </p:spPr>
        <p:txBody>
          <a:bodyPr/>
          <a:lstStyle/>
          <a:p>
            <a:fld id="{BE5951FD-B765-42FF-87D2-C588A0BA8096}" type="slidenum">
              <a:rPr lang="en-US"/>
              <a:pPr/>
              <a:t>12</a:t>
            </a:fld>
            <a:endParaRPr lang="en-US" dirty="0"/>
          </a:p>
        </p:txBody>
      </p:sp>
    </p:spTree>
    <p:extLst>
      <p:ext uri="{BB962C8B-B14F-4D97-AF65-F5344CB8AC3E}">
        <p14:creationId xmlns:p14="http://schemas.microsoft.com/office/powerpoint/2010/main" val="423161278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Slide Image Placeholder 1"/>
          <p:cNvSpPr>
            <a:spLocks noGrp="1" noRot="1" noChangeAspect="1" noTextEdit="1"/>
          </p:cNvSpPr>
          <p:nvPr>
            <p:ph type="sldImg"/>
          </p:nvPr>
        </p:nvSpPr>
        <p:spPr bwMode="auto">
          <a:noFill/>
          <a:ln>
            <a:solidFill>
              <a:srgbClr val="000000"/>
            </a:solidFill>
            <a:miter lim="800000"/>
            <a:headEnd/>
            <a:tailEnd/>
          </a:ln>
        </p:spPr>
      </p:sp>
      <p:sp>
        <p:nvSpPr>
          <p:cNvPr id="24579" name="Notes Placeholder 2"/>
          <p:cNvSpPr>
            <a:spLocks noGrp="1"/>
          </p:cNvSpPr>
          <p:nvPr>
            <p:ph type="body" idx="1"/>
          </p:nvPr>
        </p:nvSpPr>
        <p:spPr bwMode="auto">
          <a:noFill/>
        </p:spPr>
        <p:txBody>
          <a:bodyPr wrap="square" numCol="1" anchor="t" anchorCtr="0" compatLnSpc="1">
            <a:prstTxWarp prst="textNoShape">
              <a:avLst/>
            </a:prstTxWarp>
          </a:bodyPr>
          <a:lstStyle/>
          <a:p>
            <a:r>
              <a:rPr lang="en-US" sz="1200" kern="1200" dirty="0" smtClean="0">
                <a:solidFill>
                  <a:schemeClr val="dk1"/>
                </a:solidFill>
                <a:effectLst/>
                <a:latin typeface="+mn-lt"/>
                <a:ea typeface="+mn-ea"/>
                <a:cs typeface="+mn-cs"/>
              </a:rPr>
              <a:t>Begin by quickly reviewing the key ideas developed in Module 4. </a:t>
            </a:r>
            <a:r>
              <a:rPr lang="en-US" baseline="0" dirty="0" smtClean="0"/>
              <a:t>In Module 4, they looked at best practices for creating units and lessons. In this module, they will look at how to effectively implement and evaluate units, looking for alignment to the CCS, and how to support colleagues in this change process.</a:t>
            </a:r>
            <a:endParaRPr lang="en-US" dirty="0" smtClean="0"/>
          </a:p>
        </p:txBody>
      </p:sp>
      <p:sp>
        <p:nvSpPr>
          <p:cNvPr id="111620" name="Header Placeholder 3"/>
          <p:cNvSpPr>
            <a:spLocks noGrp="1"/>
          </p:cNvSpPr>
          <p:nvPr>
            <p:ph type="hdr" sz="quarter"/>
          </p:nvPr>
        </p:nvSpPr>
        <p:spPr bwMode="auto">
          <a:ln>
            <a:miter lim="800000"/>
            <a:headEnd/>
            <a:tailEnd/>
          </a:ln>
        </p:spPr>
        <p:txBody>
          <a:bodyPr wrap="square" numCol="1" anchor="t" anchorCtr="0" compatLnSpc="1">
            <a:prstTxWarp prst="textNoShape">
              <a:avLst/>
            </a:prstTxWarp>
          </a:bodyPr>
          <a:lstStyle/>
          <a:p>
            <a:pPr>
              <a:defRPr/>
            </a:pPr>
            <a:r>
              <a:rPr lang="en-US" dirty="0" smtClean="0"/>
              <a:t>Public Consulting Group</a:t>
            </a:r>
          </a:p>
        </p:txBody>
      </p:sp>
      <p:sp>
        <p:nvSpPr>
          <p:cNvPr id="24581" name="Date Placeholder 4"/>
          <p:cNvSpPr>
            <a:spLocks noGrp="1"/>
          </p:cNvSpPr>
          <p:nvPr>
            <p:ph type="dt" sz="quarter" idx="1"/>
          </p:nvPr>
        </p:nvSpPr>
        <p:spPr bwMode="auto">
          <a:noFill/>
          <a:ln>
            <a:miter lim="800000"/>
            <a:headEnd/>
            <a:tailEnd/>
          </a:ln>
        </p:spPr>
        <p:txBody>
          <a:bodyPr anchor="t"/>
          <a:lstStyle/>
          <a:p>
            <a:fld id="{E69A5196-9EAF-4905-A129-180FDA785C26}" type="datetime1">
              <a:rPr lang="en-US" smtClean="0">
                <a:latin typeface="Arial" pitchFamily="34" charset="0"/>
              </a:rPr>
              <a:pPr/>
              <a:t>1/16/2015</a:t>
            </a:fld>
            <a:endParaRPr lang="en-US" dirty="0" smtClean="0">
              <a:latin typeface="Arial" pitchFamily="34" charset="0"/>
            </a:endParaRPr>
          </a:p>
        </p:txBody>
      </p:sp>
      <p:sp>
        <p:nvSpPr>
          <p:cNvPr id="111622" name="Footer Placeholder 5"/>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a:defRPr/>
            </a:pPr>
            <a:r>
              <a:rPr lang="en-US" dirty="0" smtClean="0"/>
              <a:t>www.publicconsultinggroup.com</a:t>
            </a:r>
          </a:p>
        </p:txBody>
      </p:sp>
      <p:sp>
        <p:nvSpPr>
          <p:cNvPr id="24583" name="Slide Number Placeholder 6"/>
          <p:cNvSpPr>
            <a:spLocks noGrp="1"/>
          </p:cNvSpPr>
          <p:nvPr>
            <p:ph type="sldNum" sz="quarter" idx="5"/>
          </p:nvPr>
        </p:nvSpPr>
        <p:spPr bwMode="auto">
          <a:noFill/>
          <a:ln>
            <a:miter lim="800000"/>
            <a:headEnd/>
            <a:tailEnd/>
          </a:ln>
        </p:spPr>
        <p:txBody>
          <a:bodyPr/>
          <a:lstStyle/>
          <a:p>
            <a:fld id="{7AB5669A-876C-4B70-B3E2-BD773135997E}" type="slidenum">
              <a:rPr lang="en-US"/>
              <a:pPr/>
              <a:t>13</a:t>
            </a:fld>
            <a:endParaRPr lang="en-US" dirty="0"/>
          </a:p>
        </p:txBody>
      </p:sp>
    </p:spTree>
    <p:extLst>
      <p:ext uri="{BB962C8B-B14F-4D97-AF65-F5344CB8AC3E}">
        <p14:creationId xmlns:p14="http://schemas.microsoft.com/office/powerpoint/2010/main" val="52839615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Facilitator:</a:t>
            </a:r>
            <a:r>
              <a:rPr lang="en-US" sz="1200" kern="1200" baseline="0" dirty="0" smtClean="0">
                <a:solidFill>
                  <a:schemeClr val="tx1"/>
                </a:solidFill>
                <a:effectLst/>
                <a:latin typeface="+mn-lt"/>
                <a:ea typeface="+mn-ea"/>
                <a:cs typeface="+mn-cs"/>
              </a:rPr>
              <a:t> Remind participants that use of the Notepad is optional. Some participants like to take notes electronically. </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baseline="0" dirty="0" smtClean="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Participants will take a few minutes to jot down in their Notepad ideas (or challenges) to share with fellow Core Standards Coaches about activities or conversations in their school or district relative to Module 4. You may want to go back to slide 8 so participants</a:t>
            </a:r>
            <a:r>
              <a:rPr lang="en-US" sz="1200" kern="1200" baseline="0" dirty="0" smtClean="0">
                <a:solidFill>
                  <a:schemeClr val="tx1"/>
                </a:solidFill>
                <a:effectLst/>
                <a:latin typeface="+mn-lt"/>
                <a:ea typeface="+mn-ea"/>
                <a:cs typeface="+mn-cs"/>
              </a:rPr>
              <a:t> can view the topics from Module 4.</a:t>
            </a:r>
            <a:endParaRPr lang="en-US" sz="1200" kern="1200" dirty="0" smtClean="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E538F621-8F2C-4F90-852A-E36809B397B3}" type="slidenum">
              <a:rPr lang="en-US" smtClean="0"/>
              <a:pPr/>
              <a:t>14</a:t>
            </a:fld>
            <a:endParaRPr lang="en-US" dirty="0"/>
          </a:p>
        </p:txBody>
      </p:sp>
    </p:spTree>
    <p:extLst>
      <p:ext uri="{BB962C8B-B14F-4D97-AF65-F5344CB8AC3E}">
        <p14:creationId xmlns:p14="http://schemas.microsoft.com/office/powerpoint/2010/main" val="234986491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Slide Image Placeholder 1"/>
          <p:cNvSpPr>
            <a:spLocks noGrp="1" noRot="1" noChangeAspect="1" noTextEdit="1"/>
          </p:cNvSpPr>
          <p:nvPr>
            <p:ph type="sldImg"/>
          </p:nvPr>
        </p:nvSpPr>
        <p:spPr bwMode="auto">
          <a:noFill/>
          <a:ln>
            <a:solidFill>
              <a:srgbClr val="000000"/>
            </a:solidFill>
            <a:miter lim="800000"/>
            <a:headEnd/>
            <a:tailEnd/>
          </a:ln>
        </p:spPr>
      </p:sp>
      <p:sp>
        <p:nvSpPr>
          <p:cNvPr id="55299"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dirty="0" smtClean="0"/>
              <a:t>Activity</a:t>
            </a:r>
            <a:r>
              <a:rPr lang="en-US" baseline="0" dirty="0" smtClean="0"/>
              <a:t> 1: 20 </a:t>
            </a:r>
            <a:r>
              <a:rPr lang="en-US" dirty="0" smtClean="0"/>
              <a:t>minutes total for this activity.</a:t>
            </a:r>
          </a:p>
          <a:p>
            <a:pPr eaLnBrk="1" hangingPunct="1">
              <a:spcBef>
                <a:spcPct val="0"/>
              </a:spcBef>
              <a:buFontTx/>
              <a:buNone/>
            </a:pPr>
            <a:endParaRPr lang="en-US" dirty="0" smtClean="0"/>
          </a:p>
          <a:p>
            <a:pPr eaLnBrk="1" hangingPunct="1">
              <a:spcBef>
                <a:spcPct val="0"/>
              </a:spcBef>
              <a:buFontTx/>
              <a:buNone/>
            </a:pPr>
            <a:r>
              <a:rPr lang="en-US" dirty="0" smtClean="0"/>
              <a:t>Materials:</a:t>
            </a:r>
          </a:p>
          <a:p>
            <a:pPr eaLnBrk="1" hangingPunct="1">
              <a:spcBef>
                <a:spcPct val="0"/>
              </a:spcBef>
              <a:buFontTx/>
              <a:buNone/>
            </a:pPr>
            <a:r>
              <a:rPr lang="en-US" dirty="0" smtClean="0"/>
              <a:t>Chart Paper</a:t>
            </a:r>
            <a:endParaRPr lang="en-US" baseline="0" dirty="0" smtClean="0"/>
          </a:p>
          <a:p>
            <a:pPr eaLnBrk="1" hangingPunct="1">
              <a:spcBef>
                <a:spcPct val="0"/>
              </a:spcBef>
              <a:buFontTx/>
              <a:buNone/>
            </a:pPr>
            <a:r>
              <a:rPr lang="en-US" baseline="0" dirty="0" smtClean="0"/>
              <a:t>Topics list in the Participant Guide (also found on Slide 8)</a:t>
            </a:r>
          </a:p>
          <a:p>
            <a:pPr eaLnBrk="1" hangingPunct="1">
              <a:spcBef>
                <a:spcPct val="0"/>
              </a:spcBef>
              <a:buFontTx/>
              <a:buNone/>
            </a:pPr>
            <a:endParaRPr lang="en-US" dirty="0" smtClean="0"/>
          </a:p>
          <a:p>
            <a:r>
              <a:rPr lang="en-US" dirty="0" smtClean="0"/>
              <a:t>Facilitator:</a:t>
            </a:r>
            <a:r>
              <a:rPr lang="en-US" sz="1200" kern="1200" baseline="0" dirty="0" smtClean="0">
                <a:solidFill>
                  <a:schemeClr val="tx1"/>
                </a:solidFill>
                <a:effectLst/>
                <a:latin typeface="+mn-lt"/>
                <a:ea typeface="+mn-ea"/>
                <a:cs typeface="+mn-cs"/>
              </a:rPr>
              <a:t> At table </a:t>
            </a:r>
            <a:r>
              <a:rPr lang="en-US" sz="1200" kern="1200" dirty="0" smtClean="0">
                <a:solidFill>
                  <a:schemeClr val="tx1"/>
                </a:solidFill>
                <a:effectLst/>
                <a:latin typeface="+mn-lt"/>
                <a:ea typeface="+mn-ea"/>
                <a:cs typeface="+mn-cs"/>
              </a:rPr>
              <a:t>groups, participants will pick a recorder/speaker and share their implementation experiences. </a:t>
            </a:r>
          </a:p>
          <a:p>
            <a:pPr marL="228600" lvl="0" indent="-228600">
              <a:buFont typeface="+mj-lt"/>
              <a:buAutoNum type="arabicPeriod"/>
            </a:pPr>
            <a:r>
              <a:rPr lang="en-US" sz="1200" kern="1200" dirty="0" smtClean="0">
                <a:solidFill>
                  <a:schemeClr val="tx1"/>
                </a:solidFill>
                <a:effectLst/>
                <a:latin typeface="+mn-lt"/>
                <a:ea typeface="+mn-ea"/>
                <a:cs typeface="+mn-cs"/>
              </a:rPr>
              <a:t>At your table, share your Notepad responses containing your implementation experiences.</a:t>
            </a:r>
          </a:p>
          <a:p>
            <a:pPr marL="228600" lvl="0" indent="-228600">
              <a:buFont typeface="+mj-lt"/>
              <a:buAutoNum type="arabicPeriod"/>
            </a:pPr>
            <a:r>
              <a:rPr lang="en-US" sz="1200" kern="1200" dirty="0" smtClean="0">
                <a:solidFill>
                  <a:schemeClr val="tx1"/>
                </a:solidFill>
                <a:effectLst/>
                <a:latin typeface="+mn-lt"/>
                <a:ea typeface="+mn-ea"/>
                <a:cs typeface="+mn-cs"/>
              </a:rPr>
              <a:t>Note successes, challenges, activities, and conversations you have had in your school or district relative to Module 4.</a:t>
            </a:r>
          </a:p>
          <a:p>
            <a:pPr marL="228600" lvl="0" indent="-228600">
              <a:buFont typeface="+mj-lt"/>
              <a:buAutoNum type="arabicPeriod"/>
            </a:pPr>
            <a:r>
              <a:rPr lang="en-US" sz="1200" kern="1200" dirty="0" smtClean="0">
                <a:solidFill>
                  <a:schemeClr val="tx1"/>
                </a:solidFill>
                <a:effectLst/>
                <a:latin typeface="+mn-lt"/>
                <a:ea typeface="+mn-ea"/>
                <a:cs typeface="+mn-cs"/>
              </a:rPr>
              <a:t>Choose one participant from your table to be the recorder/speaker for your table.</a:t>
            </a:r>
          </a:p>
          <a:p>
            <a:pPr marL="228600" lvl="0" indent="-228600">
              <a:buFont typeface="+mj-lt"/>
              <a:buAutoNum type="arabicPeriod"/>
            </a:pPr>
            <a:r>
              <a:rPr lang="en-US" sz="1200" kern="1200" dirty="0" smtClean="0">
                <a:solidFill>
                  <a:schemeClr val="tx1"/>
                </a:solidFill>
                <a:effectLst/>
                <a:latin typeface="+mn-lt"/>
                <a:ea typeface="+mn-ea"/>
                <a:cs typeface="+mn-cs"/>
              </a:rPr>
              <a:t>Afterwards, using a whip around the room (or last man standing) tables will first share successes/activities coaches were able to accomplish.</a:t>
            </a:r>
          </a:p>
          <a:p>
            <a:pPr marL="228600" lvl="0" indent="-228600">
              <a:buFont typeface="+mj-lt"/>
              <a:buAutoNum type="arabicPeriod"/>
            </a:pPr>
            <a:r>
              <a:rPr lang="en-US" sz="1200" kern="1200" dirty="0" smtClean="0">
                <a:solidFill>
                  <a:schemeClr val="tx1"/>
                </a:solidFill>
                <a:effectLst/>
                <a:latin typeface="+mn-lt"/>
                <a:ea typeface="+mn-ea"/>
                <a:cs typeface="+mn-cs"/>
              </a:rPr>
              <a:t>Next, we will conduct a second whip around the room and tables will share their implementation challenges and questions which may have been raised in their district or school.</a:t>
            </a:r>
          </a:p>
          <a:p>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After the short-group discussions, lead a brief large-group discussion and chart questions that have come up regarding Module 4, either for the participants or for the teachers with which they work.</a:t>
            </a:r>
          </a:p>
          <a:p>
            <a:r>
              <a:rPr lang="en-US" sz="1200" kern="1200" dirty="0" smtClean="0">
                <a:solidFill>
                  <a:schemeClr val="tx1"/>
                </a:solidFill>
                <a:effectLst/>
                <a:latin typeface="+mn-lt"/>
                <a:ea typeface="+mn-ea"/>
                <a:cs typeface="+mn-cs"/>
              </a:rPr>
              <a:t>The facilitator will transition to Part 2 by explaining that the remainder of Module 5 will provide tools and strategies for collaboratively deepening understanding, assessing the alignment of written curriculum and enacted instruction, and supporting colleagues in fully implementing the CCS-ELA &amp; Literacy.</a:t>
            </a:r>
            <a:endParaRPr lang="en-US" dirty="0" smtClean="0"/>
          </a:p>
        </p:txBody>
      </p:sp>
      <p:sp>
        <p:nvSpPr>
          <p:cNvPr id="129028" name="Header Placeholder 3"/>
          <p:cNvSpPr>
            <a:spLocks noGrp="1"/>
          </p:cNvSpPr>
          <p:nvPr>
            <p:ph type="hdr" sz="quarter"/>
          </p:nvPr>
        </p:nvSpPr>
        <p:spPr bwMode="auto">
          <a:ln>
            <a:miter lim="800000"/>
            <a:headEnd/>
            <a:tailEnd/>
          </a:ln>
        </p:spPr>
        <p:txBody>
          <a:bodyPr wrap="square" numCol="1" anchor="t" anchorCtr="0" compatLnSpc="1">
            <a:prstTxWarp prst="textNoShape">
              <a:avLst/>
            </a:prstTxWarp>
          </a:bodyPr>
          <a:lstStyle/>
          <a:p>
            <a:pPr>
              <a:defRPr/>
            </a:pPr>
            <a:r>
              <a:rPr lang="en-US" dirty="0" smtClean="0"/>
              <a:t>Public Consulting Group</a:t>
            </a:r>
          </a:p>
        </p:txBody>
      </p:sp>
      <p:sp>
        <p:nvSpPr>
          <p:cNvPr id="55301" name="Date Placeholder 4"/>
          <p:cNvSpPr>
            <a:spLocks noGrp="1"/>
          </p:cNvSpPr>
          <p:nvPr>
            <p:ph type="dt" sz="quarter" idx="1"/>
          </p:nvPr>
        </p:nvSpPr>
        <p:spPr bwMode="auto">
          <a:noFill/>
          <a:ln>
            <a:miter lim="800000"/>
            <a:headEnd/>
            <a:tailEnd/>
          </a:ln>
        </p:spPr>
        <p:txBody>
          <a:bodyPr anchor="t"/>
          <a:lstStyle/>
          <a:p>
            <a:fld id="{83650957-5588-4AF8-B1C2-AD4A265A75AC}" type="datetime1">
              <a:rPr lang="en-US" smtClean="0">
                <a:latin typeface="Arial" pitchFamily="34" charset="0"/>
              </a:rPr>
              <a:pPr/>
              <a:t>1/16/2015</a:t>
            </a:fld>
            <a:endParaRPr lang="en-US" dirty="0" smtClean="0">
              <a:latin typeface="Arial" pitchFamily="34" charset="0"/>
            </a:endParaRPr>
          </a:p>
        </p:txBody>
      </p:sp>
      <p:sp>
        <p:nvSpPr>
          <p:cNvPr id="129030" name="Footer Placeholder 5"/>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a:defRPr/>
            </a:pPr>
            <a:r>
              <a:rPr lang="en-US" dirty="0" smtClean="0"/>
              <a:t>www.publicconsultinggroup.com</a:t>
            </a:r>
          </a:p>
        </p:txBody>
      </p:sp>
      <p:sp>
        <p:nvSpPr>
          <p:cNvPr id="55303" name="Slide Number Placeholder 6"/>
          <p:cNvSpPr>
            <a:spLocks noGrp="1"/>
          </p:cNvSpPr>
          <p:nvPr>
            <p:ph type="sldNum" sz="quarter" idx="5"/>
          </p:nvPr>
        </p:nvSpPr>
        <p:spPr bwMode="auto">
          <a:noFill/>
          <a:ln>
            <a:miter lim="800000"/>
            <a:headEnd/>
            <a:tailEnd/>
          </a:ln>
        </p:spPr>
        <p:txBody>
          <a:bodyPr/>
          <a:lstStyle/>
          <a:p>
            <a:fld id="{F1C7C0BE-9DD9-4E63-AD34-7189FB19A7BC}" type="slidenum">
              <a:rPr lang="en-US"/>
              <a:pPr/>
              <a:t>15</a:t>
            </a:fld>
            <a:endParaRPr lang="en-US" dirty="0"/>
          </a:p>
        </p:txBody>
      </p:sp>
    </p:spTree>
    <p:extLst>
      <p:ext uri="{BB962C8B-B14F-4D97-AF65-F5344CB8AC3E}">
        <p14:creationId xmlns:p14="http://schemas.microsoft.com/office/powerpoint/2010/main" val="92785482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2.xml"/><Relationship Id="rId4" Type="http://schemas.openxmlformats.org/officeDocument/2006/relationships/image" Target="../media/image9.png"/></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30250" y="1905000"/>
            <a:ext cx="7681913" cy="1523495"/>
          </a:xfrm>
        </p:spPr>
        <p:txBody>
          <a:bodyPr>
            <a:noAutofit/>
          </a:bodyPr>
          <a:lstStyle>
            <a:lvl1pPr>
              <a:lnSpc>
                <a:spcPct val="90000"/>
              </a:lnSpc>
              <a:defRPr sz="5400">
                <a:latin typeface="+mj-lt"/>
              </a:defRPr>
            </a:lvl1pPr>
          </a:lstStyle>
          <a:p>
            <a:r>
              <a:rPr lang="en-US" dirty="0" smtClean="0"/>
              <a:t>Click to edit Master title style</a:t>
            </a:r>
            <a:endParaRPr lang="en-US" dirty="0"/>
          </a:p>
        </p:txBody>
      </p:sp>
      <p:sp>
        <p:nvSpPr>
          <p:cNvPr id="3" name="Subtitle 2"/>
          <p:cNvSpPr>
            <a:spLocks noGrp="1"/>
          </p:cNvSpPr>
          <p:nvPr>
            <p:ph type="subTitle" idx="1"/>
          </p:nvPr>
        </p:nvSpPr>
        <p:spPr>
          <a:xfrm>
            <a:off x="730249" y="4344988"/>
            <a:ext cx="7681913" cy="461665"/>
          </a:xfrm>
        </p:spPr>
        <p:txBody>
          <a:bodyPr>
            <a:noAutofit/>
          </a:bodyPr>
          <a:lstStyle>
            <a:lvl1pPr marL="0" indent="0" algn="l">
              <a:lnSpc>
                <a:spcPct val="90000"/>
              </a:lnSpc>
              <a:spcBef>
                <a:spcPts val="0"/>
              </a:spcBef>
              <a:buNone/>
              <a:defRPr>
                <a:solidFill>
                  <a:schemeClr val="tx1"/>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smtClean="0"/>
              <a:t>Click to edit Master subtitle style</a:t>
            </a:r>
            <a:endParaRPr lang="en-US" dirty="0"/>
          </a:p>
        </p:txBody>
      </p:sp>
      <p:sp>
        <p:nvSpPr>
          <p:cNvPr id="4" name="TextBox 3"/>
          <p:cNvSpPr txBox="1"/>
          <p:nvPr userDrawn="1"/>
        </p:nvSpPr>
        <p:spPr>
          <a:xfrm>
            <a:off x="3771900" y="6092190"/>
            <a:ext cx="1783080" cy="523220"/>
          </a:xfrm>
          <a:prstGeom prst="rect">
            <a:avLst/>
          </a:prstGeom>
          <a:noFill/>
        </p:spPr>
        <p:txBody>
          <a:bodyPr wrap="square" rtlCol="0">
            <a:spAutoFit/>
          </a:bodyPr>
          <a:lstStyle/>
          <a:p>
            <a:r>
              <a:rPr lang="en-US" sz="2800" baseline="0" dirty="0" smtClean="0">
                <a:solidFill>
                  <a:schemeClr val="bg1"/>
                </a:solidFill>
              </a:rPr>
              <a:t>Activity 1</a:t>
            </a:r>
            <a:endParaRPr lang="en-US" sz="2800" dirty="0">
              <a:solidFill>
                <a:schemeClr val="bg1"/>
              </a:solidFill>
            </a:endParaRPr>
          </a:p>
        </p:txBody>
      </p:sp>
    </p:spTree>
    <p:extLst>
      <p:ext uri="{BB962C8B-B14F-4D97-AF65-F5344CB8AC3E}">
        <p14:creationId xmlns:p14="http://schemas.microsoft.com/office/powerpoint/2010/main" val="3621810249"/>
      </p:ext>
    </p:extLst>
  </p:cSld>
  <p:clrMapOvr>
    <a:masterClrMapping/>
  </p:clrMapOvr>
  <p:transition>
    <p:fade/>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4048" y="859572"/>
            <a:ext cx="3017520" cy="1371600"/>
          </a:xfrm>
        </p:spPr>
        <p:txBody>
          <a:bodyPr anchor="b"/>
          <a:lstStyle>
            <a:lvl1pPr>
              <a:defRPr sz="2400"/>
            </a:lvl1pPr>
          </a:lstStyle>
          <a:p>
            <a:r>
              <a:rPr lang="en-US" dirty="0" smtClean="0"/>
              <a:t>Click to edit Master title style</a:t>
            </a:r>
            <a:endParaRPr lang="en-US" dirty="0"/>
          </a:p>
        </p:txBody>
      </p:sp>
      <p:sp>
        <p:nvSpPr>
          <p:cNvPr id="3" name="Picture Placeholder 2"/>
          <p:cNvSpPr>
            <a:spLocks noGrp="1"/>
          </p:cNvSpPr>
          <p:nvPr>
            <p:ph type="pic" idx="1"/>
          </p:nvPr>
        </p:nvSpPr>
        <p:spPr>
          <a:xfrm>
            <a:off x="3886200" y="859572"/>
            <a:ext cx="4629150" cy="4924540"/>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US" dirty="0"/>
          </a:p>
        </p:txBody>
      </p:sp>
      <p:sp>
        <p:nvSpPr>
          <p:cNvPr id="4" name="Text Placeholder 3"/>
          <p:cNvSpPr>
            <a:spLocks noGrp="1"/>
          </p:cNvSpPr>
          <p:nvPr>
            <p:ph type="body" sz="half" idx="2"/>
          </p:nvPr>
        </p:nvSpPr>
        <p:spPr>
          <a:xfrm>
            <a:off x="384048" y="2344479"/>
            <a:ext cx="3017520" cy="3383280"/>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dirty="0" smtClean="0"/>
              <a:t>Click to edit Master text styles</a:t>
            </a:r>
          </a:p>
        </p:txBody>
      </p:sp>
      <p:sp>
        <p:nvSpPr>
          <p:cNvPr id="5" name="Footer Placeholder 4"/>
          <p:cNvSpPr>
            <a:spLocks noGrp="1"/>
          </p:cNvSpPr>
          <p:nvPr>
            <p:ph type="ftr" sz="quarter" idx="10"/>
          </p:nvPr>
        </p:nvSpPr>
        <p:spPr/>
        <p:txBody>
          <a:bodyPr/>
          <a:lstStyle/>
          <a:p>
            <a:r>
              <a:rPr lang="en-US" dirty="0" smtClean="0"/>
              <a:t> </a:t>
            </a:r>
            <a:endParaRPr lang="en-US" dirty="0"/>
          </a:p>
        </p:txBody>
      </p:sp>
      <p:sp>
        <p:nvSpPr>
          <p:cNvPr id="7" name="Slide Number Placeholder 6"/>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1975478268"/>
      </p:ext>
    </p:extLst>
  </p:cSld>
  <p:clrMapOvr>
    <a:masterClrMapping/>
  </p:clrMapOvr>
  <p:transition>
    <p:fade/>
  </p:transition>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userDrawn="1">
  <p:cSld name="Contact Slide">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447800"/>
            <a:ext cx="4040188"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4" name="Content Placeholder 3"/>
          <p:cNvSpPr>
            <a:spLocks noGrp="1"/>
          </p:cNvSpPr>
          <p:nvPr>
            <p:ph sz="half" idx="2"/>
          </p:nvPr>
        </p:nvSpPr>
        <p:spPr>
          <a:xfrm>
            <a:off x="457200" y="1913626"/>
            <a:ext cx="4040188" cy="1341438"/>
          </a:xfrm>
        </p:spPr>
        <p:txBody>
          <a:bodyPr>
            <a:normAutofit/>
          </a:bodyPr>
          <a:lstStyle>
            <a:lvl1pPr marL="0" indent="0">
              <a:buFontTx/>
              <a:buNone/>
              <a:defRPr sz="1400" b="1" baseline="0"/>
            </a:lvl1pPr>
            <a:lvl2pPr marL="0" indent="0">
              <a:buFontTx/>
              <a:buNone/>
              <a:defRPr sz="1400" baseline="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025" y="1447800"/>
            <a:ext cx="4041775"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6" name="Content Placeholder 5"/>
          <p:cNvSpPr>
            <a:spLocks noGrp="1"/>
          </p:cNvSpPr>
          <p:nvPr>
            <p:ph sz="quarter" idx="4"/>
          </p:nvPr>
        </p:nvSpPr>
        <p:spPr>
          <a:xfrm>
            <a:off x="4645025" y="1913626"/>
            <a:ext cx="4041775" cy="1341438"/>
          </a:xfrm>
        </p:spPr>
        <p:txBody>
          <a:bodyPr>
            <a:normAutofit/>
          </a:bodyPr>
          <a:lstStyle>
            <a:lvl1pPr marL="0" indent="0">
              <a:buFontTx/>
              <a:buNone/>
              <a:defRPr sz="1400" b="1"/>
            </a:lvl1pPr>
            <a:lvl2pPr marL="0" indent="0">
              <a:buFontTx/>
              <a:buNone/>
              <a:defRPr sz="140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1" name="Text Placeholder 2"/>
          <p:cNvSpPr>
            <a:spLocks noGrp="1"/>
          </p:cNvSpPr>
          <p:nvPr>
            <p:ph type="body" idx="13"/>
          </p:nvPr>
        </p:nvSpPr>
        <p:spPr>
          <a:xfrm>
            <a:off x="457200" y="3526736"/>
            <a:ext cx="4040188"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12" name="Content Placeholder 3"/>
          <p:cNvSpPr>
            <a:spLocks noGrp="1"/>
          </p:cNvSpPr>
          <p:nvPr>
            <p:ph sz="half" idx="14"/>
          </p:nvPr>
        </p:nvSpPr>
        <p:spPr>
          <a:xfrm>
            <a:off x="457200" y="3992562"/>
            <a:ext cx="4040188" cy="1341438"/>
          </a:xfrm>
        </p:spPr>
        <p:txBody>
          <a:bodyPr>
            <a:normAutofit/>
          </a:bodyPr>
          <a:lstStyle>
            <a:lvl1pPr marL="0" indent="0">
              <a:buFontTx/>
              <a:buNone/>
              <a:defRPr sz="1400" b="1" baseline="0"/>
            </a:lvl1pPr>
            <a:lvl2pPr marL="0" indent="0">
              <a:buFontTx/>
              <a:buNone/>
              <a:defRPr sz="1400" baseline="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3" name="Text Placeholder 4"/>
          <p:cNvSpPr>
            <a:spLocks noGrp="1"/>
          </p:cNvSpPr>
          <p:nvPr>
            <p:ph type="body" sz="quarter" idx="15"/>
          </p:nvPr>
        </p:nvSpPr>
        <p:spPr>
          <a:xfrm>
            <a:off x="4645025" y="3526736"/>
            <a:ext cx="4041775"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14" name="Content Placeholder 5"/>
          <p:cNvSpPr>
            <a:spLocks noGrp="1"/>
          </p:cNvSpPr>
          <p:nvPr>
            <p:ph sz="quarter" idx="16"/>
          </p:nvPr>
        </p:nvSpPr>
        <p:spPr>
          <a:xfrm>
            <a:off x="4645025" y="3992562"/>
            <a:ext cx="4041775" cy="1341438"/>
          </a:xfrm>
        </p:spPr>
        <p:txBody>
          <a:bodyPr>
            <a:normAutofit/>
          </a:bodyPr>
          <a:lstStyle>
            <a:lvl1pPr marL="0" indent="0">
              <a:buFontTx/>
              <a:buNone/>
              <a:defRPr sz="1400" b="1"/>
            </a:lvl1pPr>
            <a:lvl2pPr marL="0" indent="0">
              <a:buFontTx/>
              <a:buNone/>
              <a:defRPr sz="140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7" name="Title 1"/>
          <p:cNvSpPr>
            <a:spLocks noGrp="1"/>
          </p:cNvSpPr>
          <p:nvPr>
            <p:ph type="title"/>
          </p:nvPr>
        </p:nvSpPr>
        <p:spPr>
          <a:xfrm>
            <a:off x="384048" y="228600"/>
            <a:ext cx="8229600" cy="664797"/>
          </a:xfrm>
        </p:spPr>
        <p:txBody>
          <a:bodyPr/>
          <a:lstStyle>
            <a:lvl1pPr>
              <a:defRPr lang="en-US" dirty="0"/>
            </a:lvl1pPr>
          </a:lstStyle>
          <a:p>
            <a:r>
              <a:rPr lang="en-US" dirty="0" smtClean="0"/>
              <a:t>Click to edit Master title style</a:t>
            </a:r>
            <a:endParaRPr lang="en-US" dirty="0"/>
          </a:p>
        </p:txBody>
      </p:sp>
      <p:sp>
        <p:nvSpPr>
          <p:cNvPr id="2" name="Footer Placeholder 1"/>
          <p:cNvSpPr>
            <a:spLocks noGrp="1"/>
          </p:cNvSpPr>
          <p:nvPr>
            <p:ph type="ftr" sz="quarter" idx="17"/>
          </p:nvPr>
        </p:nvSpPr>
        <p:spPr>
          <a:xfrm>
            <a:off x="381000" y="6071616"/>
            <a:ext cx="2203704" cy="484632"/>
          </a:xfrm>
          <a:prstGeom prst="rect">
            <a:avLst/>
          </a:prstGeom>
        </p:spPr>
        <p:txBody>
          <a:bodyPr/>
          <a:lstStyle/>
          <a:p>
            <a:r>
              <a:rPr lang="en-US" dirty="0" smtClean="0"/>
              <a:t> </a:t>
            </a:r>
            <a:endParaRPr lang="en-US" dirty="0"/>
          </a:p>
        </p:txBody>
      </p:sp>
      <p:sp>
        <p:nvSpPr>
          <p:cNvPr id="7" name="Slide Number Placeholder 6"/>
          <p:cNvSpPr>
            <a:spLocks noGrp="1"/>
          </p:cNvSpPr>
          <p:nvPr>
            <p:ph type="sldNum" sz="quarter" idx="18"/>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2535186004"/>
      </p:ext>
    </p:extLst>
  </p:cSld>
  <p:clrMapOvr>
    <a:masterClrMapping/>
  </p:clrMapOvr>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type="obj">
  <p:cSld name="Bullet Slide 1">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828800"/>
            <a:ext cx="8229600" cy="3505200"/>
          </a:xfrm>
        </p:spPr>
        <p:txBody>
          <a:bodyPr/>
          <a:lstStyle>
            <a:lvl1pPr>
              <a:defRPr sz="1800"/>
            </a:lvl1pPr>
            <a:lvl2pPr>
              <a:defRPr sz="1600"/>
            </a:lvl2pPr>
            <a:lvl3pPr>
              <a:defRPr sz="1400"/>
            </a:lvl3pPr>
            <a:lvl4pPr>
              <a:defRPr sz="1200"/>
            </a:lvl4pPr>
            <a:lvl5pPr>
              <a:defRPr sz="12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2" name="Title 1"/>
          <p:cNvSpPr>
            <a:spLocks noGrp="1"/>
          </p:cNvSpPr>
          <p:nvPr>
            <p:ph type="title"/>
          </p:nvPr>
        </p:nvSpPr>
        <p:spPr>
          <a:xfrm>
            <a:off x="457200" y="533400"/>
            <a:ext cx="6858000" cy="838200"/>
          </a:xfrm>
        </p:spPr>
        <p:txBody>
          <a:bodyPr/>
          <a:lstStyle>
            <a:lvl1pPr>
              <a:defRPr sz="3200">
                <a:solidFill>
                  <a:srgbClr val="214291"/>
                </a:solidFill>
              </a:defRPr>
            </a:lvl1pPr>
          </a:lstStyle>
          <a:p>
            <a:r>
              <a:rPr lang="en-US" dirty="0" smtClean="0"/>
              <a:t>Click to edit Master title style</a:t>
            </a:r>
            <a:endParaRPr lang="en-US" dirty="0"/>
          </a:p>
        </p:txBody>
      </p:sp>
      <p:sp>
        <p:nvSpPr>
          <p:cNvPr id="4" name="Footer Placeholder 4"/>
          <p:cNvSpPr>
            <a:spLocks noGrp="1"/>
          </p:cNvSpPr>
          <p:nvPr>
            <p:ph type="ftr" sz="quarter" idx="10"/>
          </p:nvPr>
        </p:nvSpPr>
        <p:spPr>
          <a:xfrm>
            <a:off x="5638800" y="6019800"/>
            <a:ext cx="2057400" cy="365125"/>
          </a:xfrm>
        </p:spPr>
        <p:txBody>
          <a:bodyPr/>
          <a:lstStyle>
            <a:lvl1pPr>
              <a:defRPr/>
            </a:lvl1pPr>
          </a:lstStyle>
          <a:p>
            <a:pPr>
              <a:defRPr/>
            </a:pPr>
            <a:endParaRPr lang="en-US" dirty="0"/>
          </a:p>
        </p:txBody>
      </p:sp>
      <p:sp>
        <p:nvSpPr>
          <p:cNvPr id="5" name="Slide Number Placeholder 5"/>
          <p:cNvSpPr>
            <a:spLocks noGrp="1"/>
          </p:cNvSpPr>
          <p:nvPr>
            <p:ph type="sldNum" sz="quarter" idx="11"/>
          </p:nvPr>
        </p:nvSpPr>
        <p:spPr>
          <a:xfrm>
            <a:off x="7772400" y="6019800"/>
            <a:ext cx="914400" cy="365125"/>
          </a:xfrm>
        </p:spPr>
        <p:txBody>
          <a:bodyPr/>
          <a:lstStyle>
            <a:lvl1pPr>
              <a:defRPr/>
            </a:lvl1pPr>
          </a:lstStyle>
          <a:p>
            <a:pPr>
              <a:defRPr/>
            </a:pPr>
            <a:fld id="{89B261EF-24E7-4286-97C7-81257D0A83CF}" type="slidenum">
              <a:rPr lang="en-US"/>
              <a:pPr>
                <a:defRPr/>
              </a:pPr>
              <a:t>‹#›</a:t>
            </a:fld>
            <a:endParaRPr lang="en-US" dirty="0"/>
          </a:p>
        </p:txBody>
      </p:sp>
    </p:spTree>
    <p:extLst>
      <p:ext uri="{BB962C8B-B14F-4D97-AF65-F5344CB8AC3E}">
        <p14:creationId xmlns:p14="http://schemas.microsoft.com/office/powerpoint/2010/main" val="31398520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Text Slide 2">
    <p:spTree>
      <p:nvGrpSpPr>
        <p:cNvPr id="1" name=""/>
        <p:cNvGrpSpPr/>
        <p:nvPr/>
      </p:nvGrpSpPr>
      <p:grpSpPr>
        <a:xfrm>
          <a:off x="0" y="0"/>
          <a:ext cx="0" cy="0"/>
          <a:chOff x="0" y="0"/>
          <a:chExt cx="0" cy="0"/>
        </a:xfrm>
      </p:grpSpPr>
      <p:pic>
        <p:nvPicPr>
          <p:cNvPr id="4" name="Picture 7" descr="FL Common Core_slide5.jpg"/>
          <p:cNvPicPr>
            <a:picLocks noChangeAspect="1"/>
          </p:cNvPicPr>
          <p:nvPr userDrawn="1"/>
        </p:nvPicPr>
        <p:blipFill>
          <a:blip r:embed="rId2" cstate="print"/>
          <a:srcRect/>
          <a:stretch>
            <a:fillRect/>
          </a:stretch>
        </p:blipFill>
        <p:spPr bwMode="auto">
          <a:xfrm>
            <a:off x="0" y="0"/>
            <a:ext cx="9144000" cy="6858000"/>
          </a:xfrm>
          <a:prstGeom prst="rect">
            <a:avLst/>
          </a:prstGeom>
          <a:noFill/>
          <a:ln w="9525">
            <a:noFill/>
            <a:miter lim="800000"/>
            <a:headEnd/>
            <a:tailEnd/>
          </a:ln>
        </p:spPr>
      </p:pic>
      <p:sp>
        <p:nvSpPr>
          <p:cNvPr id="7" name="Content Placeholder 2"/>
          <p:cNvSpPr>
            <a:spLocks noGrp="1"/>
          </p:cNvSpPr>
          <p:nvPr>
            <p:ph idx="1"/>
          </p:nvPr>
        </p:nvSpPr>
        <p:spPr>
          <a:xfrm>
            <a:off x="457200" y="1295400"/>
            <a:ext cx="7848600" cy="4038600"/>
          </a:xfrm>
        </p:spPr>
        <p:txBody>
          <a:bodyPr/>
          <a:lstStyle>
            <a:lvl1pPr>
              <a:defRPr sz="1800"/>
            </a:lvl1pPr>
            <a:lvl2pPr>
              <a:defRPr sz="1600"/>
            </a:lvl2pPr>
            <a:lvl3pPr>
              <a:defRPr sz="1400"/>
            </a:lvl3pPr>
            <a:lvl4pPr>
              <a:defRPr sz="1200"/>
            </a:lvl4pPr>
            <a:lvl5pPr>
              <a:defRPr sz="12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8" name="Title 1"/>
          <p:cNvSpPr>
            <a:spLocks noGrp="1"/>
          </p:cNvSpPr>
          <p:nvPr>
            <p:ph type="title"/>
          </p:nvPr>
        </p:nvSpPr>
        <p:spPr>
          <a:xfrm>
            <a:off x="457200" y="381000"/>
            <a:ext cx="6858000" cy="655638"/>
          </a:xfrm>
        </p:spPr>
        <p:txBody>
          <a:bodyPr>
            <a:noAutofit/>
          </a:bodyPr>
          <a:lstStyle>
            <a:lvl1pPr>
              <a:defRPr sz="3200">
                <a:solidFill>
                  <a:srgbClr val="214291"/>
                </a:solidFill>
              </a:defRPr>
            </a:lvl1pPr>
          </a:lstStyle>
          <a:p>
            <a:r>
              <a:rPr lang="en-US" dirty="0" smtClean="0"/>
              <a:t>Click to edit Master title style</a:t>
            </a:r>
            <a:endParaRPr lang="en-US" dirty="0"/>
          </a:p>
        </p:txBody>
      </p:sp>
      <p:sp>
        <p:nvSpPr>
          <p:cNvPr id="5" name="Footer Placeholder 4"/>
          <p:cNvSpPr>
            <a:spLocks noGrp="1"/>
          </p:cNvSpPr>
          <p:nvPr>
            <p:ph type="ftr" sz="quarter" idx="10"/>
          </p:nvPr>
        </p:nvSpPr>
        <p:spPr>
          <a:xfrm>
            <a:off x="5638800" y="6019800"/>
            <a:ext cx="2057400" cy="365125"/>
          </a:xfrm>
        </p:spPr>
        <p:txBody>
          <a:bodyPr/>
          <a:lstStyle>
            <a:lvl1pPr>
              <a:defRPr/>
            </a:lvl1pPr>
          </a:lstStyle>
          <a:p>
            <a:pPr>
              <a:defRPr/>
            </a:pPr>
            <a:endParaRPr lang="en-US" dirty="0"/>
          </a:p>
        </p:txBody>
      </p:sp>
      <p:sp>
        <p:nvSpPr>
          <p:cNvPr id="6" name="Slide Number Placeholder 5"/>
          <p:cNvSpPr>
            <a:spLocks noGrp="1"/>
          </p:cNvSpPr>
          <p:nvPr>
            <p:ph type="sldNum" sz="quarter" idx="11"/>
          </p:nvPr>
        </p:nvSpPr>
        <p:spPr>
          <a:xfrm>
            <a:off x="7772400" y="6019800"/>
            <a:ext cx="914400" cy="365125"/>
          </a:xfrm>
        </p:spPr>
        <p:txBody>
          <a:bodyPr/>
          <a:lstStyle>
            <a:lvl1pPr>
              <a:defRPr/>
            </a:lvl1pPr>
          </a:lstStyle>
          <a:p>
            <a:pPr>
              <a:defRPr/>
            </a:pPr>
            <a:fld id="{E79DD212-8C5B-45AF-A324-258777B5B133}" type="slidenum">
              <a:rPr lang="en-US"/>
              <a:pPr>
                <a:defRPr/>
              </a:pPr>
              <a:t>‹#›</a:t>
            </a:fld>
            <a:endParaRPr lang="en-US" dirty="0"/>
          </a:p>
        </p:txBody>
      </p:sp>
    </p:spTree>
    <p:extLst>
      <p:ext uri="{BB962C8B-B14F-4D97-AF65-F5344CB8AC3E}">
        <p14:creationId xmlns:p14="http://schemas.microsoft.com/office/powerpoint/2010/main" val="63695752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3_Custom Layout">
    <p:spTree>
      <p:nvGrpSpPr>
        <p:cNvPr id="1" name=""/>
        <p:cNvGrpSpPr/>
        <p:nvPr/>
      </p:nvGrpSpPr>
      <p:grpSpPr>
        <a:xfrm>
          <a:off x="0" y="0"/>
          <a:ext cx="0" cy="0"/>
          <a:chOff x="0" y="0"/>
          <a:chExt cx="0" cy="0"/>
        </a:xfrm>
      </p:grpSpPr>
      <p:pic>
        <p:nvPicPr>
          <p:cNvPr id="3" name="Picture 6" descr="FL Common Core_v3_slide4.jpg"/>
          <p:cNvPicPr>
            <a:picLocks noChangeAspect="1"/>
          </p:cNvPicPr>
          <p:nvPr userDrawn="1"/>
        </p:nvPicPr>
        <p:blipFill>
          <a:blip r:embed="rId2" cstate="print"/>
          <a:srcRect/>
          <a:stretch>
            <a:fillRect/>
          </a:stretch>
        </p:blipFill>
        <p:spPr bwMode="auto">
          <a:xfrm>
            <a:off x="0" y="0"/>
            <a:ext cx="9144000" cy="6858000"/>
          </a:xfrm>
          <a:prstGeom prst="rect">
            <a:avLst/>
          </a:prstGeom>
          <a:noFill/>
          <a:ln w="9525">
            <a:noFill/>
            <a:miter lim="800000"/>
            <a:headEnd/>
            <a:tailEnd/>
          </a:ln>
        </p:spPr>
      </p:pic>
      <p:sp>
        <p:nvSpPr>
          <p:cNvPr id="2" name="Title 1"/>
          <p:cNvSpPr>
            <a:spLocks noGrp="1"/>
          </p:cNvSpPr>
          <p:nvPr>
            <p:ph type="title"/>
          </p:nvPr>
        </p:nvSpPr>
        <p:spPr/>
        <p:txBody>
          <a:bodyPr/>
          <a:lstStyle/>
          <a:p>
            <a:r>
              <a:rPr lang="en-US" smtClean="0"/>
              <a:t>Click to edit Master title style</a:t>
            </a:r>
            <a:endParaRPr lang="en-US"/>
          </a:p>
        </p:txBody>
      </p:sp>
      <p:sp>
        <p:nvSpPr>
          <p:cNvPr id="4" name="Footer Placeholder 2"/>
          <p:cNvSpPr>
            <a:spLocks noGrp="1"/>
          </p:cNvSpPr>
          <p:nvPr>
            <p:ph type="ftr" sz="quarter" idx="10"/>
          </p:nvPr>
        </p:nvSpPr>
        <p:spPr/>
        <p:txBody>
          <a:bodyPr/>
          <a:lstStyle>
            <a:lvl1pPr>
              <a:defRPr/>
            </a:lvl1pPr>
          </a:lstStyle>
          <a:p>
            <a:pPr>
              <a:defRPr/>
            </a:pPr>
            <a:endParaRPr lang="en-US" dirty="0"/>
          </a:p>
        </p:txBody>
      </p:sp>
      <p:sp>
        <p:nvSpPr>
          <p:cNvPr id="5" name="Slide Number Placeholder 3"/>
          <p:cNvSpPr>
            <a:spLocks noGrp="1"/>
          </p:cNvSpPr>
          <p:nvPr>
            <p:ph type="sldNum" sz="quarter" idx="11"/>
          </p:nvPr>
        </p:nvSpPr>
        <p:spPr/>
        <p:txBody>
          <a:bodyPr/>
          <a:lstStyle>
            <a:lvl1pPr>
              <a:defRPr/>
            </a:lvl1pPr>
          </a:lstStyle>
          <a:p>
            <a:pPr>
              <a:defRPr/>
            </a:pPr>
            <a:fld id="{686B3373-2011-4B00-8622-1F14BFBCD868}" type="slidenum">
              <a:rPr lang="en-US"/>
              <a:pPr>
                <a:defRPr/>
              </a:pPr>
              <a:t>‹#›</a:t>
            </a:fld>
            <a:endParaRPr lang="en-US" dirty="0"/>
          </a:p>
        </p:txBody>
      </p:sp>
    </p:spTree>
    <p:extLst>
      <p:ext uri="{BB962C8B-B14F-4D97-AF65-F5344CB8AC3E}">
        <p14:creationId xmlns:p14="http://schemas.microsoft.com/office/powerpoint/2010/main" val="297146171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bl">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1143000" y="228600"/>
            <a:ext cx="7772400" cy="838200"/>
          </a:xfrm>
        </p:spPr>
        <p:txBody>
          <a:bodyPr/>
          <a:lstStyle/>
          <a:p>
            <a:r>
              <a:rPr lang="en-US" smtClean="0"/>
              <a:t>Click to edit Master title style</a:t>
            </a:r>
            <a:endParaRPr lang="en-US"/>
          </a:p>
        </p:txBody>
      </p:sp>
      <p:sp>
        <p:nvSpPr>
          <p:cNvPr id="3" name="Table Placeholder 2"/>
          <p:cNvSpPr>
            <a:spLocks noGrp="1"/>
          </p:cNvSpPr>
          <p:nvPr>
            <p:ph type="tbl" idx="1"/>
          </p:nvPr>
        </p:nvSpPr>
        <p:spPr>
          <a:xfrm>
            <a:off x="1295400" y="1219200"/>
            <a:ext cx="7620000" cy="5257800"/>
          </a:xfrm>
        </p:spPr>
        <p:txBody>
          <a:bodyPr>
            <a:normAutofit/>
          </a:bodyPr>
          <a:lstStyle/>
          <a:p>
            <a:pPr lvl="0"/>
            <a:endParaRPr lang="en-US" noProof="0" dirty="0" smtClean="0"/>
          </a:p>
        </p:txBody>
      </p:sp>
    </p:spTree>
    <p:extLst>
      <p:ext uri="{BB962C8B-B14F-4D97-AF65-F5344CB8AC3E}">
        <p14:creationId xmlns:p14="http://schemas.microsoft.com/office/powerpoint/2010/main" val="255077035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userDrawn="1">
  <p:cSld name="Blank with Header">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Title 1"/>
          <p:cNvSpPr>
            <a:spLocks noGrp="1"/>
          </p:cNvSpPr>
          <p:nvPr>
            <p:ph type="title"/>
          </p:nvPr>
        </p:nvSpPr>
        <p:spPr>
          <a:xfrm>
            <a:off x="457200" y="0"/>
            <a:ext cx="6324600" cy="1082618"/>
          </a:xfrm>
        </p:spPr>
        <p:txBody>
          <a:bodyPr>
            <a:noAutofit/>
          </a:bodyPr>
          <a:lstStyle>
            <a:lvl1pPr>
              <a:defRPr sz="3600">
                <a:solidFill>
                  <a:schemeClr val="bg1"/>
                </a:solidFill>
              </a:defRPr>
            </a:lvl1pPr>
          </a:lstStyle>
          <a:p>
            <a:r>
              <a:rPr lang="en-US" smtClean="0"/>
              <a:t>Click to edit Master title style</a:t>
            </a:r>
            <a:endParaRPr lang="en-US" dirty="0"/>
          </a:p>
        </p:txBody>
      </p:sp>
      <p:sp>
        <p:nvSpPr>
          <p:cNvPr id="5" name="Slide Number Placeholder 4"/>
          <p:cNvSpPr>
            <a:spLocks noGrp="1"/>
          </p:cNvSpPr>
          <p:nvPr>
            <p:ph type="sldNum" sz="quarter" idx="12"/>
          </p:nvPr>
        </p:nvSpPr>
        <p:spPr/>
        <p:txBody>
          <a:bodyPr/>
          <a:lstStyle/>
          <a:p>
            <a:fld id="{04F3F0ED-5301-444F-822B-A5BAEE12A09F}" type="slidenum">
              <a:rPr lang="en-US" smtClean="0"/>
              <a:pPr/>
              <a:t>‹#›</a:t>
            </a:fld>
            <a:endParaRPr lang="en-US" dirty="0"/>
          </a:p>
        </p:txBody>
      </p:sp>
      <p:sp>
        <p:nvSpPr>
          <p:cNvPr id="9" name="Content Placeholder 2"/>
          <p:cNvSpPr>
            <a:spLocks noGrp="1"/>
          </p:cNvSpPr>
          <p:nvPr>
            <p:ph idx="1"/>
          </p:nvPr>
        </p:nvSpPr>
        <p:spPr>
          <a:xfrm>
            <a:off x="457200" y="1371601"/>
            <a:ext cx="8229600" cy="4648199"/>
          </a:xfrm>
        </p:spPr>
        <p:txBody>
          <a:bodyPr>
            <a:noAutofit/>
          </a:bodyPr>
          <a:lstStyle>
            <a:lvl1pPr>
              <a:defRPr sz="2800"/>
            </a:lvl1pPr>
            <a:lvl2pPr>
              <a:defRPr sz="2400"/>
            </a:lvl2pPr>
            <a:lvl3pPr>
              <a:defRPr sz="2000"/>
            </a:lvl3pPr>
            <a:lvl4pPr>
              <a:defRPr sz="18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extLst>
      <p:ext uri="{BB962C8B-B14F-4D97-AF65-F5344CB8AC3E}">
        <p14:creationId xmlns:p14="http://schemas.microsoft.com/office/powerpoint/2010/main" val="214842616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xAndObj">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914400"/>
            <a:ext cx="82296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2209800"/>
            <a:ext cx="4038600" cy="39163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2209800"/>
            <a:ext cx="4038600" cy="39163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59435658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userDrawn="1">
  <p:cSld name="Text Slide 1">
    <p:spTree>
      <p:nvGrpSpPr>
        <p:cNvPr id="1" name=""/>
        <p:cNvGrpSpPr/>
        <p:nvPr/>
      </p:nvGrpSpPr>
      <p:grpSpPr>
        <a:xfrm>
          <a:off x="0" y="0"/>
          <a:ext cx="0" cy="0"/>
          <a:chOff x="0" y="0"/>
          <a:chExt cx="0" cy="0"/>
        </a:xfrm>
      </p:grpSpPr>
      <p:sp>
        <p:nvSpPr>
          <p:cNvPr id="7" name="Content Placeholder 2"/>
          <p:cNvSpPr>
            <a:spLocks noGrp="1"/>
          </p:cNvSpPr>
          <p:nvPr>
            <p:ph idx="1"/>
          </p:nvPr>
        </p:nvSpPr>
        <p:spPr>
          <a:xfrm>
            <a:off x="533400" y="1524000"/>
            <a:ext cx="8153400" cy="3886200"/>
          </a:xfrm>
        </p:spPr>
        <p:txBody>
          <a:bodyPr/>
          <a:lstStyle>
            <a:lvl1pPr>
              <a:defRPr sz="1800"/>
            </a:lvl1pPr>
            <a:lvl2pPr>
              <a:defRPr sz="1600"/>
            </a:lvl2pPr>
            <a:lvl3pPr>
              <a:defRPr sz="1400"/>
            </a:lvl3pPr>
            <a:lvl4pPr>
              <a:defRPr sz="1200"/>
            </a:lvl4pPr>
            <a:lvl5pPr>
              <a:defRPr sz="12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Title 1"/>
          <p:cNvSpPr>
            <a:spLocks noGrp="1"/>
          </p:cNvSpPr>
          <p:nvPr>
            <p:ph type="title"/>
          </p:nvPr>
        </p:nvSpPr>
        <p:spPr>
          <a:xfrm>
            <a:off x="457200" y="563562"/>
            <a:ext cx="6858000" cy="655638"/>
          </a:xfrm>
        </p:spPr>
        <p:txBody>
          <a:bodyPr>
            <a:noAutofit/>
          </a:bodyPr>
          <a:lstStyle>
            <a:lvl1pPr>
              <a:defRPr lang="en-US" dirty="0"/>
            </a:lvl1pPr>
          </a:lstStyle>
          <a:p>
            <a:r>
              <a:rPr lang="en-US" dirty="0" smtClean="0"/>
              <a:t>Click to edit Master title style</a:t>
            </a:r>
            <a:endParaRPr lang="en-US" dirty="0"/>
          </a:p>
        </p:txBody>
      </p:sp>
      <p:sp>
        <p:nvSpPr>
          <p:cNvPr id="5" name="Footer Placeholder 17"/>
          <p:cNvSpPr>
            <a:spLocks noGrp="1"/>
          </p:cNvSpPr>
          <p:nvPr>
            <p:ph type="ftr" sz="quarter" idx="3"/>
          </p:nvPr>
        </p:nvSpPr>
        <p:spPr>
          <a:xfrm>
            <a:off x="381000" y="6299071"/>
            <a:ext cx="2203704" cy="484632"/>
          </a:xfrm>
          <a:prstGeom prst="rect">
            <a:avLst/>
          </a:prstGeom>
          <a:blipFill>
            <a:blip r:embed="rId2"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9" name="Slide Number Placeholder 18"/>
          <p:cNvSpPr>
            <a:spLocks noGrp="1"/>
          </p:cNvSpPr>
          <p:nvPr>
            <p:ph type="sldNum" sz="quarter" idx="4"/>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lumMod val="50000"/>
                  </a:schemeClr>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dirty="0"/>
          </a:p>
        </p:txBody>
      </p:sp>
    </p:spTree>
    <p:extLst>
      <p:ext uri="{BB962C8B-B14F-4D97-AF65-F5344CB8AC3E}">
        <p14:creationId xmlns:p14="http://schemas.microsoft.com/office/powerpoint/2010/main" val="1348252090"/>
      </p:ext>
    </p:extLst>
  </p:cSld>
  <p:clrMapOvr>
    <a:masterClrMapping/>
  </p:clrMapOvr>
  <p:transition>
    <p:fade/>
  </p:transition>
  <p:timing>
    <p:tnLst>
      <p:par>
        <p:cTn id="1" dur="indefinite" restart="never" nodeType="tmRoot"/>
      </p:par>
    </p:tnLst>
  </p:timing>
</p:sldLayout>
</file>

<file path=ppt/slideLayouts/slideLayout19.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30250" y="1905000"/>
            <a:ext cx="7681913" cy="1523495"/>
          </a:xfrm>
        </p:spPr>
        <p:txBody>
          <a:bodyPr>
            <a:noAutofit/>
          </a:bodyPr>
          <a:lstStyle>
            <a:lvl1pPr>
              <a:lnSpc>
                <a:spcPct val="90000"/>
              </a:lnSpc>
              <a:defRPr sz="5400">
                <a:latin typeface="+mj-lt"/>
              </a:defRPr>
            </a:lvl1pPr>
          </a:lstStyle>
          <a:p>
            <a:r>
              <a:rPr lang="en-US" smtClean="0"/>
              <a:t>Click to edit Master title style</a:t>
            </a:r>
            <a:endParaRPr lang="en-US" dirty="0"/>
          </a:p>
        </p:txBody>
      </p:sp>
      <p:sp>
        <p:nvSpPr>
          <p:cNvPr id="3" name="Subtitle 2"/>
          <p:cNvSpPr>
            <a:spLocks noGrp="1"/>
          </p:cNvSpPr>
          <p:nvPr>
            <p:ph type="subTitle" idx="1"/>
          </p:nvPr>
        </p:nvSpPr>
        <p:spPr>
          <a:xfrm>
            <a:off x="730249" y="4344988"/>
            <a:ext cx="7681913" cy="461665"/>
          </a:xfrm>
        </p:spPr>
        <p:txBody>
          <a:bodyPr>
            <a:noAutofit/>
          </a:bodyPr>
          <a:lstStyle>
            <a:lvl1pPr marL="0" indent="0" algn="l">
              <a:lnSpc>
                <a:spcPct val="90000"/>
              </a:lnSpc>
              <a:spcBef>
                <a:spcPts val="0"/>
              </a:spcBef>
              <a:buNone/>
              <a:defRPr>
                <a:solidFill>
                  <a:schemeClr val="tx1"/>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smtClean="0"/>
              <a:t>Click to edit Master subtitle style</a:t>
            </a:r>
            <a:endParaRPr lang="en-US" dirty="0"/>
          </a:p>
        </p:txBody>
      </p:sp>
    </p:spTree>
    <p:extLst>
      <p:ext uri="{BB962C8B-B14F-4D97-AF65-F5344CB8AC3E}">
        <p14:creationId xmlns:p14="http://schemas.microsoft.com/office/powerpoint/2010/main" val="2673913053"/>
      </p:ext>
    </p:extLst>
  </p:cSld>
  <p:clrMapOvr>
    <a:masterClrMapping/>
  </p:clrMapOvr>
  <p:transition>
    <p:fade/>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userDrawn="1">
  <p:cSld name="Title and Content">
    <p:spTree>
      <p:nvGrpSpPr>
        <p:cNvPr id="1" name=""/>
        <p:cNvGrpSpPr/>
        <p:nvPr/>
      </p:nvGrpSpPr>
      <p:grpSpPr>
        <a:xfrm>
          <a:off x="0" y="0"/>
          <a:ext cx="0" cy="0"/>
          <a:chOff x="0" y="0"/>
          <a:chExt cx="0" cy="0"/>
        </a:xfrm>
      </p:grpSpPr>
      <p:sp>
        <p:nvSpPr>
          <p:cNvPr id="7" name="Content Placeholder 2"/>
          <p:cNvSpPr>
            <a:spLocks noGrp="1"/>
          </p:cNvSpPr>
          <p:nvPr>
            <p:ph idx="1"/>
          </p:nvPr>
        </p:nvSpPr>
        <p:spPr>
          <a:xfrm>
            <a:off x="384048" y="1417320"/>
            <a:ext cx="8153400" cy="3973033"/>
          </a:xfrm>
        </p:spPr>
        <p:txBody>
          <a:bodyPr/>
          <a:lstStyle>
            <a:lvl1pPr>
              <a:defRPr sz="3200"/>
            </a:lvl1pPr>
            <a:lvl2pPr>
              <a:defRPr sz="2800"/>
            </a:lvl2pPr>
            <a:lvl3pPr>
              <a:defRPr sz="2400"/>
            </a:lvl3pPr>
            <a:lvl4pPr>
              <a:defRPr sz="2000"/>
            </a:lvl4pPr>
            <a:lvl5pPr>
              <a:defRPr sz="20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Title 1"/>
          <p:cNvSpPr>
            <a:spLocks noGrp="1"/>
          </p:cNvSpPr>
          <p:nvPr>
            <p:ph type="title"/>
          </p:nvPr>
        </p:nvSpPr>
        <p:spPr>
          <a:xfrm>
            <a:off x="384048" y="228600"/>
            <a:ext cx="8153400" cy="1066800"/>
          </a:xfrm>
        </p:spPr>
        <p:txBody>
          <a:bodyPr>
            <a:normAutofit/>
          </a:bodyPr>
          <a:lstStyle>
            <a:lvl1pPr>
              <a:defRPr lang="en-US" dirty="0"/>
            </a:lvl1pPr>
          </a:lstStyle>
          <a:p>
            <a:r>
              <a:rPr lang="en-US" dirty="0" smtClean="0"/>
              <a:t>Click to edit Master title style</a:t>
            </a:r>
            <a:endParaRPr lang="en-US" dirty="0"/>
          </a:p>
        </p:txBody>
      </p:sp>
      <p:sp>
        <p:nvSpPr>
          <p:cNvPr id="2" name="Footer Placeholder 1"/>
          <p:cNvSpPr>
            <a:spLocks noGrp="1"/>
          </p:cNvSpPr>
          <p:nvPr>
            <p:ph type="ftr" sz="quarter" idx="10"/>
          </p:nvPr>
        </p:nvSpPr>
        <p:spPr>
          <a:xfrm>
            <a:off x="381000" y="6071616"/>
            <a:ext cx="2203704" cy="484632"/>
          </a:xfrm>
          <a:prstGeom prst="rect">
            <a:avLst/>
          </a:prstGeom>
        </p:spPr>
        <p:txBody>
          <a:bodyPr/>
          <a:lstStyle/>
          <a:p>
            <a:r>
              <a:rPr lang="en-US" dirty="0" smtClean="0"/>
              <a:t> </a:t>
            </a:r>
            <a:endParaRPr lang="en-US" dirty="0"/>
          </a:p>
        </p:txBody>
      </p:sp>
      <p:sp>
        <p:nvSpPr>
          <p:cNvPr id="3" name="Slide Number Placeholder 2"/>
          <p:cNvSpPr>
            <a:spLocks noGrp="1"/>
          </p:cNvSpPr>
          <p:nvPr>
            <p:ph type="sldNum" sz="quarter" idx="11"/>
          </p:nvPr>
        </p:nvSpPr>
        <p:spPr/>
        <p:txBody>
          <a:bodyPr/>
          <a:lstStyle/>
          <a:p>
            <a:fld id="{EE3D4692-A625-460F-A072-DE10EEAA5719}" type="slidenum">
              <a:rPr lang="en-US" smtClean="0"/>
              <a:pPr/>
              <a:t>‹#›</a:t>
            </a:fld>
            <a:endParaRPr lang="en-US" dirty="0"/>
          </a:p>
        </p:txBody>
      </p:sp>
    </p:spTree>
  </p:cSld>
  <p:clrMapOvr>
    <a:masterClrMapping/>
  </p:clrMapOvr>
  <p:transition>
    <p:fade/>
  </p:transition>
  <p:timing>
    <p:tnLst>
      <p:par>
        <p:cTn id="1" dur="indefinite" restart="never" nodeType="tmRoot"/>
      </p:par>
    </p:tnLst>
  </p:timing>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6" name="Text Placeholder 5"/>
          <p:cNvSpPr>
            <a:spLocks noGrp="1"/>
          </p:cNvSpPr>
          <p:nvPr>
            <p:ph type="body" sz="quarter" idx="10"/>
          </p:nvPr>
        </p:nvSpPr>
        <p:spPr>
          <a:xfrm>
            <a:off x="381000" y="1411552"/>
            <a:ext cx="8382000" cy="221086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Footer Placeholder 17"/>
          <p:cNvSpPr>
            <a:spLocks noGrp="1"/>
          </p:cNvSpPr>
          <p:nvPr>
            <p:ph type="ftr" sz="quarter" idx="3"/>
          </p:nvPr>
        </p:nvSpPr>
        <p:spPr>
          <a:xfrm>
            <a:off x="381000" y="6299071"/>
            <a:ext cx="2203704" cy="484632"/>
          </a:xfrm>
          <a:prstGeom prst="rect">
            <a:avLst/>
          </a:prstGeom>
          <a:blipFill>
            <a:blip r:embed="rId2"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7" name="Slide Number Placeholder 18"/>
          <p:cNvSpPr>
            <a:spLocks noGrp="1"/>
          </p:cNvSpPr>
          <p:nvPr>
            <p:ph type="sldNum" sz="quarter" idx="4"/>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lumMod val="50000"/>
                  </a:schemeClr>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dirty="0"/>
          </a:p>
        </p:txBody>
      </p:sp>
    </p:spTree>
    <p:extLst>
      <p:ext uri="{BB962C8B-B14F-4D97-AF65-F5344CB8AC3E}">
        <p14:creationId xmlns:p14="http://schemas.microsoft.com/office/powerpoint/2010/main" val="1700329948"/>
      </p:ext>
    </p:extLst>
  </p:cSld>
  <p:clrMapOvr>
    <a:masterClrMapping/>
  </p:clrMapOvr>
  <p:transition>
    <p:fade/>
  </p:transition>
  <p:timing>
    <p:tnLst>
      <p:par>
        <p:cTn id="1" dur="indefinite" restart="never" nodeType="tmRoot"/>
      </p:par>
    </p:tnLst>
  </p:timing>
</p:sldLayout>
</file>

<file path=ppt/slideLayouts/slideLayout21.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23888" y="2302515"/>
            <a:ext cx="7886700" cy="1218795"/>
          </a:xfrm>
        </p:spPr>
        <p:txBody>
          <a:bodyPr anchor="b"/>
          <a:lstStyle>
            <a:lvl1pPr>
              <a:defRPr sz="4400"/>
            </a:lvl1pPr>
          </a:lstStyle>
          <a:p>
            <a:r>
              <a:rPr lang="en-US" dirty="0" smtClean="0"/>
              <a:t>Click to edit Master title style</a:t>
            </a:r>
            <a:br>
              <a:rPr lang="en-US" dirty="0" smtClean="0"/>
            </a:br>
            <a:endParaRPr lang="en-US" dirty="0"/>
          </a:p>
        </p:txBody>
      </p:sp>
      <p:sp>
        <p:nvSpPr>
          <p:cNvPr id="3" name="Text Placeholder 2"/>
          <p:cNvSpPr>
            <a:spLocks noGrp="1"/>
          </p:cNvSpPr>
          <p:nvPr>
            <p:ph type="body" idx="1"/>
          </p:nvPr>
        </p:nvSpPr>
        <p:spPr>
          <a:xfrm>
            <a:off x="623888" y="4257858"/>
            <a:ext cx="7886700" cy="1231106"/>
          </a:xfrm>
        </p:spPr>
        <p:txBody>
          <a:bodyPr/>
          <a:lstStyle>
            <a:lvl1pPr marL="393192" indent="-402336" algn="l" defTabSz="914363" rtl="0" eaLnBrk="1" latinLnBrk="0" hangingPunct="1">
              <a:lnSpc>
                <a:spcPct val="90000"/>
              </a:lnSpc>
              <a:spcBef>
                <a:spcPts val="1200"/>
              </a:spcBef>
              <a:buFontTx/>
              <a:buBlip>
                <a:blip r:embed="rId2"/>
              </a:buBlip>
              <a:defRPr lang="en-US" sz="4000" kern="1200" dirty="0" smtClean="0">
                <a:solidFill>
                  <a:srgbClr val="000000"/>
                </a:solidFill>
                <a:latin typeface="+mn-lt"/>
                <a:ea typeface="+mn-ea"/>
                <a:cs typeface="+mn-cs"/>
              </a:defRPr>
            </a:lvl1pPr>
            <a:lvl2pPr marL="393192" indent="-402336">
              <a:spcBef>
                <a:spcPts val="1200"/>
              </a:spcBef>
              <a:buNone/>
              <a:defRPr lang="en-US" sz="4000" kern="1200" dirty="0" smtClean="0">
                <a:solidFill>
                  <a:srgbClr val="000000"/>
                </a:solidFill>
                <a:latin typeface="+mn-lt"/>
                <a:ea typeface="+mn-ea"/>
                <a:cs typeface="+mn-cs"/>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smtClean="0"/>
              <a:t>Click to edit</a:t>
            </a:r>
          </a:p>
          <a:p>
            <a:pPr marL="914400" lvl="1" indent="-396875" algn="l" defTabSz="914363" rtl="0" eaLnBrk="1" latinLnBrk="0" hangingPunct="1">
              <a:lnSpc>
                <a:spcPct val="90000"/>
              </a:lnSpc>
              <a:spcBef>
                <a:spcPct val="20000"/>
              </a:spcBef>
              <a:buFontTx/>
              <a:buBlip>
                <a:blip r:embed="rId3"/>
              </a:buBlip>
            </a:pPr>
            <a:r>
              <a:rPr lang="en-US" dirty="0" smtClean="0"/>
              <a:t>Click to edit</a:t>
            </a:r>
          </a:p>
        </p:txBody>
      </p:sp>
      <p:sp>
        <p:nvSpPr>
          <p:cNvPr id="6" name="Slide Number Placeholder 5"/>
          <p:cNvSpPr>
            <a:spLocks noGrp="1"/>
          </p:cNvSpPr>
          <p:nvPr>
            <p:ph type="sldNum" sz="quarter" idx="12"/>
          </p:nvPr>
        </p:nvSpPr>
        <p:spPr/>
        <p:txBody>
          <a:bodyPr/>
          <a:lstStyle>
            <a:lvl1pPr algn="r">
              <a:defRPr>
                <a:solidFill>
                  <a:schemeClr val="bg1">
                    <a:lumMod val="65000"/>
                  </a:schemeClr>
                </a:solidFill>
              </a:defRPr>
            </a:lvl1pPr>
          </a:lstStyle>
          <a:p>
            <a:fld id="{7D5C1135-EF3A-441C-9DC2-8C709DF76F72}" type="slidenum">
              <a:rPr lang="en-US" smtClean="0"/>
              <a:pPr/>
              <a:t>‹#›</a:t>
            </a:fld>
            <a:endParaRPr lang="en-US" dirty="0"/>
          </a:p>
        </p:txBody>
      </p:sp>
      <p:pic>
        <p:nvPicPr>
          <p:cNvPr id="5" name="Picture 4"/>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623888" y="658432"/>
            <a:ext cx="2209524" cy="495238"/>
          </a:xfrm>
          <a:prstGeom prst="rect">
            <a:avLst/>
          </a:prstGeom>
        </p:spPr>
      </p:pic>
      <p:cxnSp>
        <p:nvCxnSpPr>
          <p:cNvPr id="8" name="Straight Connector 7"/>
          <p:cNvCxnSpPr/>
          <p:nvPr userDrawn="1"/>
        </p:nvCxnSpPr>
        <p:spPr>
          <a:xfrm>
            <a:off x="0" y="3889583"/>
            <a:ext cx="9144000" cy="0"/>
          </a:xfrm>
          <a:prstGeom prst="line">
            <a:avLst/>
          </a:prstGeom>
          <a:ln w="50800"/>
        </p:spPr>
        <p:style>
          <a:lnRef idx="2">
            <a:schemeClr val="accent2"/>
          </a:lnRef>
          <a:fillRef idx="0">
            <a:schemeClr val="accent2"/>
          </a:fillRef>
          <a:effectRef idx="1">
            <a:schemeClr val="accent2"/>
          </a:effectRef>
          <a:fontRef idx="minor">
            <a:schemeClr val="tx1"/>
          </a:fontRef>
        </p:style>
      </p:cxnSp>
    </p:spTree>
    <p:extLst>
      <p:ext uri="{BB962C8B-B14F-4D97-AF65-F5344CB8AC3E}">
        <p14:creationId xmlns:p14="http://schemas.microsoft.com/office/powerpoint/2010/main" val="1645992261"/>
      </p:ext>
    </p:extLst>
  </p:cSld>
  <p:clrMapOvr>
    <a:masterClrMapping/>
  </p:clrMapOvr>
  <p:transition>
    <p:fade/>
  </p:transition>
  <p:timing>
    <p:tnLst>
      <p:par>
        <p:cTn id="1" dur="indefinite" restart="never" nodeType="tmRoot"/>
      </p:par>
    </p:tnLst>
  </p:timing>
</p:sldLayout>
</file>

<file path=ppt/slideLayouts/slideLayout2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4" name="Footer Placeholder 17"/>
          <p:cNvSpPr>
            <a:spLocks noGrp="1"/>
          </p:cNvSpPr>
          <p:nvPr>
            <p:ph type="ftr" sz="quarter" idx="3"/>
          </p:nvPr>
        </p:nvSpPr>
        <p:spPr>
          <a:xfrm>
            <a:off x="381000" y="6299071"/>
            <a:ext cx="2203704" cy="484632"/>
          </a:xfrm>
          <a:prstGeom prst="rect">
            <a:avLst/>
          </a:prstGeom>
          <a:blipFill>
            <a:blip r:embed="rId2"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5" name="Slide Number Placeholder 18"/>
          <p:cNvSpPr>
            <a:spLocks noGrp="1"/>
          </p:cNvSpPr>
          <p:nvPr>
            <p:ph type="sldNum" sz="quarter" idx="4"/>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lumMod val="50000"/>
                  </a:schemeClr>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dirty="0"/>
          </a:p>
        </p:txBody>
      </p:sp>
    </p:spTree>
    <p:extLst>
      <p:ext uri="{BB962C8B-B14F-4D97-AF65-F5344CB8AC3E}">
        <p14:creationId xmlns:p14="http://schemas.microsoft.com/office/powerpoint/2010/main" val="349824183"/>
      </p:ext>
    </p:extLst>
  </p:cSld>
  <p:clrMapOvr>
    <a:masterClrMapping/>
  </p:clrMapOvr>
  <p:transition>
    <p:fade/>
  </p:transition>
  <p:timing>
    <p:tnLst>
      <p:par>
        <p:cTn id="1" dur="indefinite" restart="never" nodeType="tmRoot"/>
      </p:par>
    </p:tnLst>
  </p:timing>
</p:sldLayout>
</file>

<file path=ppt/slideLayouts/slideLayout2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3" name="Footer Placeholder 17"/>
          <p:cNvSpPr>
            <a:spLocks noGrp="1"/>
          </p:cNvSpPr>
          <p:nvPr>
            <p:ph type="ftr" sz="quarter" idx="3"/>
          </p:nvPr>
        </p:nvSpPr>
        <p:spPr>
          <a:xfrm>
            <a:off x="381000" y="6299071"/>
            <a:ext cx="2203704" cy="484632"/>
          </a:xfrm>
          <a:prstGeom prst="rect">
            <a:avLst/>
          </a:prstGeom>
          <a:blipFill>
            <a:blip r:embed="rId2"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4" name="Slide Number Placeholder 18"/>
          <p:cNvSpPr>
            <a:spLocks noGrp="1"/>
          </p:cNvSpPr>
          <p:nvPr>
            <p:ph type="sldNum" sz="quarter" idx="4"/>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lumMod val="50000"/>
                  </a:schemeClr>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dirty="0"/>
          </a:p>
        </p:txBody>
      </p:sp>
    </p:spTree>
    <p:extLst>
      <p:ext uri="{BB962C8B-B14F-4D97-AF65-F5344CB8AC3E}">
        <p14:creationId xmlns:p14="http://schemas.microsoft.com/office/powerpoint/2010/main" val="435126039"/>
      </p:ext>
    </p:extLst>
  </p:cSld>
  <p:clrMapOvr>
    <a:masterClrMapping/>
  </p:clrMapOvr>
  <p:transition>
    <p:fade/>
  </p:transition>
  <p:timing>
    <p:tnLst>
      <p:par>
        <p:cTn id="1" dur="indefinite" restart="never" nodeType="tmRoot"/>
      </p:par>
    </p:tnLst>
  </p:timing>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Contact Slide">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447800"/>
            <a:ext cx="4040188"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4" name="Content Placeholder 3"/>
          <p:cNvSpPr>
            <a:spLocks noGrp="1"/>
          </p:cNvSpPr>
          <p:nvPr>
            <p:ph sz="half" idx="2"/>
          </p:nvPr>
        </p:nvSpPr>
        <p:spPr>
          <a:xfrm>
            <a:off x="457200" y="1913626"/>
            <a:ext cx="4040188" cy="1341438"/>
          </a:xfrm>
        </p:spPr>
        <p:txBody>
          <a:bodyPr>
            <a:normAutofit/>
          </a:bodyPr>
          <a:lstStyle>
            <a:lvl1pPr marL="0" indent="0">
              <a:buFontTx/>
              <a:buNone/>
              <a:defRPr sz="1400" b="1" baseline="0"/>
            </a:lvl1pPr>
            <a:lvl2pPr marL="0" indent="0">
              <a:buFontTx/>
              <a:buNone/>
              <a:defRPr sz="1400" baseline="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025" y="1447800"/>
            <a:ext cx="4041775"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6" name="Content Placeholder 5"/>
          <p:cNvSpPr>
            <a:spLocks noGrp="1"/>
          </p:cNvSpPr>
          <p:nvPr>
            <p:ph sz="quarter" idx="4"/>
          </p:nvPr>
        </p:nvSpPr>
        <p:spPr>
          <a:xfrm>
            <a:off x="4645025" y="1913626"/>
            <a:ext cx="4041775" cy="1341438"/>
          </a:xfrm>
        </p:spPr>
        <p:txBody>
          <a:bodyPr>
            <a:normAutofit/>
          </a:bodyPr>
          <a:lstStyle>
            <a:lvl1pPr marL="0" indent="0">
              <a:buFontTx/>
              <a:buNone/>
              <a:defRPr sz="1400" b="1"/>
            </a:lvl1pPr>
            <a:lvl2pPr marL="0" indent="0">
              <a:buFontTx/>
              <a:buNone/>
              <a:defRPr sz="140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1" name="Text Placeholder 2"/>
          <p:cNvSpPr>
            <a:spLocks noGrp="1"/>
          </p:cNvSpPr>
          <p:nvPr>
            <p:ph type="body" idx="13"/>
          </p:nvPr>
        </p:nvSpPr>
        <p:spPr>
          <a:xfrm>
            <a:off x="457200" y="3526736"/>
            <a:ext cx="4040188"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12" name="Content Placeholder 3"/>
          <p:cNvSpPr>
            <a:spLocks noGrp="1"/>
          </p:cNvSpPr>
          <p:nvPr>
            <p:ph sz="half" idx="14"/>
          </p:nvPr>
        </p:nvSpPr>
        <p:spPr>
          <a:xfrm>
            <a:off x="457200" y="3992562"/>
            <a:ext cx="4040188" cy="1341438"/>
          </a:xfrm>
        </p:spPr>
        <p:txBody>
          <a:bodyPr>
            <a:normAutofit/>
          </a:bodyPr>
          <a:lstStyle>
            <a:lvl1pPr marL="0" indent="0">
              <a:buFontTx/>
              <a:buNone/>
              <a:defRPr sz="1400" b="1" baseline="0"/>
            </a:lvl1pPr>
            <a:lvl2pPr marL="0" indent="0">
              <a:buFontTx/>
              <a:buNone/>
              <a:defRPr sz="1400" baseline="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3" name="Text Placeholder 4"/>
          <p:cNvSpPr>
            <a:spLocks noGrp="1"/>
          </p:cNvSpPr>
          <p:nvPr>
            <p:ph type="body" sz="quarter" idx="15"/>
          </p:nvPr>
        </p:nvSpPr>
        <p:spPr>
          <a:xfrm>
            <a:off x="4645025" y="3526736"/>
            <a:ext cx="4041775"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14" name="Content Placeholder 5"/>
          <p:cNvSpPr>
            <a:spLocks noGrp="1"/>
          </p:cNvSpPr>
          <p:nvPr>
            <p:ph sz="quarter" idx="16"/>
          </p:nvPr>
        </p:nvSpPr>
        <p:spPr>
          <a:xfrm>
            <a:off x="4645025" y="3992562"/>
            <a:ext cx="4041775" cy="1341438"/>
          </a:xfrm>
        </p:spPr>
        <p:txBody>
          <a:bodyPr>
            <a:normAutofit/>
          </a:bodyPr>
          <a:lstStyle>
            <a:lvl1pPr marL="0" indent="0">
              <a:buFontTx/>
              <a:buNone/>
              <a:defRPr sz="1400" b="1"/>
            </a:lvl1pPr>
            <a:lvl2pPr marL="0" indent="0">
              <a:buFontTx/>
              <a:buNone/>
              <a:defRPr sz="140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7" name="Title 1"/>
          <p:cNvSpPr>
            <a:spLocks noGrp="1"/>
          </p:cNvSpPr>
          <p:nvPr>
            <p:ph type="title"/>
          </p:nvPr>
        </p:nvSpPr>
        <p:spPr>
          <a:xfrm>
            <a:off x="457200" y="533400"/>
            <a:ext cx="8229600" cy="664797"/>
          </a:xfrm>
        </p:spPr>
        <p:txBody>
          <a:bodyPr/>
          <a:lstStyle>
            <a:lvl1pPr>
              <a:defRPr lang="en-US" dirty="0"/>
            </a:lvl1pPr>
          </a:lstStyle>
          <a:p>
            <a:r>
              <a:rPr lang="en-US" dirty="0" smtClean="0"/>
              <a:t>Click to edit Master title style</a:t>
            </a:r>
            <a:endParaRPr lang="en-US" dirty="0"/>
          </a:p>
        </p:txBody>
      </p:sp>
      <p:sp>
        <p:nvSpPr>
          <p:cNvPr id="15" name="Footer Placeholder 17"/>
          <p:cNvSpPr>
            <a:spLocks noGrp="1"/>
          </p:cNvSpPr>
          <p:nvPr>
            <p:ph type="ftr" sz="quarter" idx="17"/>
          </p:nvPr>
        </p:nvSpPr>
        <p:spPr>
          <a:xfrm>
            <a:off x="381000" y="6299071"/>
            <a:ext cx="2203704" cy="484632"/>
          </a:xfrm>
          <a:prstGeom prst="rect">
            <a:avLst/>
          </a:prstGeom>
          <a:blipFill>
            <a:blip r:embed="rId2"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16" name="Slide Number Placeholder 18"/>
          <p:cNvSpPr>
            <a:spLocks noGrp="1"/>
          </p:cNvSpPr>
          <p:nvPr>
            <p:ph type="sldNum" sz="quarter" idx="18"/>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lumMod val="95000"/>
                  </a:schemeClr>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dirty="0"/>
          </a:p>
        </p:txBody>
      </p:sp>
    </p:spTree>
    <p:extLst>
      <p:ext uri="{BB962C8B-B14F-4D97-AF65-F5344CB8AC3E}">
        <p14:creationId xmlns:p14="http://schemas.microsoft.com/office/powerpoint/2010/main" val="3353660848"/>
      </p:ext>
    </p:extLst>
  </p:cSld>
  <p:clrMapOvr>
    <a:masterClrMapping/>
  </p:clrMapOvr>
  <p:timing>
    <p:tnLst>
      <p:par>
        <p:cTn id="1" dur="indefinite" restart="never" nodeType="tmRoot"/>
      </p:par>
    </p:tnLst>
  </p:timing>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Text Slide 1">
    <p:spTree>
      <p:nvGrpSpPr>
        <p:cNvPr id="1" name=""/>
        <p:cNvGrpSpPr/>
        <p:nvPr/>
      </p:nvGrpSpPr>
      <p:grpSpPr>
        <a:xfrm>
          <a:off x="0" y="0"/>
          <a:ext cx="0" cy="0"/>
          <a:chOff x="0" y="0"/>
          <a:chExt cx="0" cy="0"/>
        </a:xfrm>
      </p:grpSpPr>
      <p:sp>
        <p:nvSpPr>
          <p:cNvPr id="7" name="Content Placeholder 2"/>
          <p:cNvSpPr>
            <a:spLocks noGrp="1"/>
          </p:cNvSpPr>
          <p:nvPr>
            <p:ph idx="1"/>
          </p:nvPr>
        </p:nvSpPr>
        <p:spPr>
          <a:xfrm>
            <a:off x="533400" y="1524000"/>
            <a:ext cx="8153400" cy="3886200"/>
          </a:xfrm>
        </p:spPr>
        <p:txBody>
          <a:bodyPr/>
          <a:lstStyle>
            <a:lvl1pPr>
              <a:defRPr sz="1800"/>
            </a:lvl1pPr>
            <a:lvl2pPr>
              <a:defRPr sz="1600"/>
            </a:lvl2pPr>
            <a:lvl3pPr>
              <a:defRPr sz="1400"/>
            </a:lvl3pPr>
            <a:lvl4pPr>
              <a:defRPr sz="1200"/>
            </a:lvl4pPr>
            <a:lvl5pPr>
              <a:defRPr sz="12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Title 1"/>
          <p:cNvSpPr>
            <a:spLocks noGrp="1"/>
          </p:cNvSpPr>
          <p:nvPr>
            <p:ph type="title"/>
          </p:nvPr>
        </p:nvSpPr>
        <p:spPr>
          <a:xfrm>
            <a:off x="457200" y="563562"/>
            <a:ext cx="6858000" cy="655638"/>
          </a:xfrm>
        </p:spPr>
        <p:txBody>
          <a:bodyPr>
            <a:noAutofit/>
          </a:bodyPr>
          <a:lstStyle>
            <a:lvl1pPr>
              <a:defRPr lang="en-US" dirty="0"/>
            </a:lvl1pPr>
          </a:lstStyle>
          <a:p>
            <a:r>
              <a:rPr lang="en-US" dirty="0" smtClean="0"/>
              <a:t>Click to edit Master title style</a:t>
            </a:r>
            <a:endParaRPr lang="en-US" dirty="0"/>
          </a:p>
        </p:txBody>
      </p:sp>
      <p:sp>
        <p:nvSpPr>
          <p:cNvPr id="5" name="Footer Placeholder 17"/>
          <p:cNvSpPr>
            <a:spLocks noGrp="1"/>
          </p:cNvSpPr>
          <p:nvPr>
            <p:ph type="ftr" sz="quarter" idx="3"/>
          </p:nvPr>
        </p:nvSpPr>
        <p:spPr>
          <a:xfrm>
            <a:off x="381000" y="6299071"/>
            <a:ext cx="2203704" cy="484632"/>
          </a:xfrm>
          <a:prstGeom prst="rect">
            <a:avLst/>
          </a:prstGeom>
          <a:blipFill>
            <a:blip r:embed="rId2"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9" name="Slide Number Placeholder 18"/>
          <p:cNvSpPr>
            <a:spLocks noGrp="1"/>
          </p:cNvSpPr>
          <p:nvPr>
            <p:ph type="sldNum" sz="quarter" idx="4"/>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lumMod val="50000"/>
                  </a:schemeClr>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dirty="0"/>
          </a:p>
        </p:txBody>
      </p:sp>
    </p:spTree>
    <p:extLst>
      <p:ext uri="{BB962C8B-B14F-4D97-AF65-F5344CB8AC3E}">
        <p14:creationId xmlns:p14="http://schemas.microsoft.com/office/powerpoint/2010/main" val="2981906300"/>
      </p:ext>
    </p:extLst>
  </p:cSld>
  <p:clrMapOvr>
    <a:masterClrMapping/>
  </p:clrMapOvr>
  <p:transition>
    <p:fade/>
  </p:transition>
  <p:timing>
    <p:tnLst>
      <p:par>
        <p:cTn id="1" dur="indefinite" restart="never" nodeType="tmRoot"/>
      </p:par>
    </p:tnLst>
  </p:timing>
</p:sldLayout>
</file>

<file path=ppt/slideLayouts/slideLayout26.xml><?xml version="1.0" encoding="utf-8"?>
<p:sldLayout xmlns:a="http://schemas.openxmlformats.org/drawingml/2006/main" xmlns:r="http://schemas.openxmlformats.org/officeDocument/2006/relationships" xmlns:p="http://schemas.openxmlformats.org/presentationml/2006/main" userDrawn="1">
  <p:cSld name="Text Slide 2">
    <p:spTree>
      <p:nvGrpSpPr>
        <p:cNvPr id="1" name=""/>
        <p:cNvGrpSpPr/>
        <p:nvPr/>
      </p:nvGrpSpPr>
      <p:grpSpPr>
        <a:xfrm>
          <a:off x="0" y="0"/>
          <a:ext cx="0" cy="0"/>
          <a:chOff x="0" y="0"/>
          <a:chExt cx="0" cy="0"/>
        </a:xfrm>
      </p:grpSpPr>
      <p:pic>
        <p:nvPicPr>
          <p:cNvPr id="4" name="Picture 7" descr="FL Common Core_slide5.jpg"/>
          <p:cNvPicPr>
            <a:picLocks noChangeAspect="1"/>
          </p:cNvPicPr>
          <p:nvPr userDrawn="1"/>
        </p:nvPicPr>
        <p:blipFill>
          <a:blip r:embed="rId2" cstate="print"/>
          <a:srcRect/>
          <a:stretch>
            <a:fillRect/>
          </a:stretch>
        </p:blipFill>
        <p:spPr bwMode="auto">
          <a:xfrm>
            <a:off x="0" y="0"/>
            <a:ext cx="9144000" cy="6858000"/>
          </a:xfrm>
          <a:prstGeom prst="rect">
            <a:avLst/>
          </a:prstGeom>
          <a:noFill/>
          <a:ln w="9525">
            <a:noFill/>
            <a:miter lim="800000"/>
            <a:headEnd/>
            <a:tailEnd/>
          </a:ln>
        </p:spPr>
      </p:pic>
      <p:sp>
        <p:nvSpPr>
          <p:cNvPr id="7" name="Content Placeholder 2"/>
          <p:cNvSpPr>
            <a:spLocks noGrp="1"/>
          </p:cNvSpPr>
          <p:nvPr>
            <p:ph idx="1"/>
          </p:nvPr>
        </p:nvSpPr>
        <p:spPr>
          <a:xfrm>
            <a:off x="457200" y="1295400"/>
            <a:ext cx="7848600" cy="4038600"/>
          </a:xfrm>
        </p:spPr>
        <p:txBody>
          <a:bodyPr/>
          <a:lstStyle>
            <a:lvl1pPr>
              <a:defRPr sz="1800"/>
            </a:lvl1pPr>
            <a:lvl2pPr>
              <a:defRPr sz="1600"/>
            </a:lvl2pPr>
            <a:lvl3pPr>
              <a:defRPr sz="1400"/>
            </a:lvl3pPr>
            <a:lvl4pPr>
              <a:defRPr sz="1200"/>
            </a:lvl4pPr>
            <a:lvl5pPr>
              <a:defRPr sz="12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8" name="Title 1"/>
          <p:cNvSpPr>
            <a:spLocks noGrp="1"/>
          </p:cNvSpPr>
          <p:nvPr>
            <p:ph type="title"/>
          </p:nvPr>
        </p:nvSpPr>
        <p:spPr>
          <a:xfrm>
            <a:off x="457200" y="381000"/>
            <a:ext cx="6858000" cy="655638"/>
          </a:xfrm>
        </p:spPr>
        <p:txBody>
          <a:bodyPr>
            <a:noAutofit/>
          </a:bodyPr>
          <a:lstStyle>
            <a:lvl1pPr>
              <a:defRPr sz="3200">
                <a:solidFill>
                  <a:srgbClr val="214291"/>
                </a:solidFill>
              </a:defRPr>
            </a:lvl1pPr>
          </a:lstStyle>
          <a:p>
            <a:r>
              <a:rPr lang="en-US" dirty="0" smtClean="0"/>
              <a:t>Click to edit Master title style</a:t>
            </a:r>
            <a:endParaRPr lang="en-US" dirty="0"/>
          </a:p>
        </p:txBody>
      </p:sp>
      <p:sp>
        <p:nvSpPr>
          <p:cNvPr id="5" name="Footer Placeholder 4"/>
          <p:cNvSpPr>
            <a:spLocks noGrp="1"/>
          </p:cNvSpPr>
          <p:nvPr>
            <p:ph type="ftr" sz="quarter" idx="10"/>
          </p:nvPr>
        </p:nvSpPr>
        <p:spPr>
          <a:xfrm>
            <a:off x="5638800" y="6019800"/>
            <a:ext cx="2057400" cy="365125"/>
          </a:xfrm>
        </p:spPr>
        <p:txBody>
          <a:bodyPr/>
          <a:lstStyle>
            <a:lvl1pPr>
              <a:defRPr/>
            </a:lvl1pPr>
          </a:lstStyle>
          <a:p>
            <a:pPr>
              <a:defRPr/>
            </a:pPr>
            <a:endParaRPr lang="en-US" dirty="0"/>
          </a:p>
        </p:txBody>
      </p:sp>
      <p:sp>
        <p:nvSpPr>
          <p:cNvPr id="6" name="Slide Number Placeholder 5"/>
          <p:cNvSpPr>
            <a:spLocks noGrp="1"/>
          </p:cNvSpPr>
          <p:nvPr>
            <p:ph type="sldNum" sz="quarter" idx="11"/>
          </p:nvPr>
        </p:nvSpPr>
        <p:spPr>
          <a:xfrm>
            <a:off x="7772400" y="6019800"/>
            <a:ext cx="914400" cy="365125"/>
          </a:xfrm>
        </p:spPr>
        <p:txBody>
          <a:bodyPr/>
          <a:lstStyle>
            <a:lvl1pPr>
              <a:defRPr/>
            </a:lvl1pPr>
          </a:lstStyle>
          <a:p>
            <a:pPr>
              <a:defRPr/>
            </a:pPr>
            <a:fld id="{14665A4F-6890-4258-AD1E-01AB3F1CF128}" type="slidenum">
              <a:rPr lang="en-US"/>
              <a:pPr>
                <a:defRPr/>
              </a:pPr>
              <a:t>‹#›</a:t>
            </a:fld>
            <a:endParaRPr lang="en-US" dirty="0"/>
          </a:p>
        </p:txBody>
      </p:sp>
    </p:spTree>
    <p:extLst>
      <p:ext uri="{BB962C8B-B14F-4D97-AF65-F5344CB8AC3E}">
        <p14:creationId xmlns:p14="http://schemas.microsoft.com/office/powerpoint/2010/main" val="498408876"/>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obj">
  <p:cSld name="Bullet Slide 1">
    <p:spTree>
      <p:nvGrpSpPr>
        <p:cNvPr id="1" name=""/>
        <p:cNvGrpSpPr/>
        <p:nvPr/>
      </p:nvGrpSpPr>
      <p:grpSpPr>
        <a:xfrm>
          <a:off x="0" y="0"/>
          <a:ext cx="0" cy="0"/>
          <a:chOff x="0" y="0"/>
          <a:chExt cx="0" cy="0"/>
        </a:xfrm>
      </p:grpSpPr>
      <p:pic>
        <p:nvPicPr>
          <p:cNvPr id="4" name="Picture 6" descr="FL Common Core_v2_slide3.jpg"/>
          <p:cNvPicPr>
            <a:picLocks noChangeAspect="1"/>
          </p:cNvPicPr>
          <p:nvPr userDrawn="1"/>
        </p:nvPicPr>
        <p:blipFill>
          <a:blip r:embed="rId2" cstate="print"/>
          <a:srcRect/>
          <a:stretch>
            <a:fillRect/>
          </a:stretch>
        </p:blipFill>
        <p:spPr bwMode="auto">
          <a:xfrm>
            <a:off x="0" y="0"/>
            <a:ext cx="9144000" cy="6858000"/>
          </a:xfrm>
          <a:prstGeom prst="rect">
            <a:avLst/>
          </a:prstGeom>
          <a:noFill/>
          <a:ln w="9525">
            <a:noFill/>
            <a:miter lim="800000"/>
            <a:headEnd/>
            <a:tailEnd/>
          </a:ln>
        </p:spPr>
      </p:pic>
      <p:sp>
        <p:nvSpPr>
          <p:cNvPr id="3" name="Content Placeholder 2"/>
          <p:cNvSpPr>
            <a:spLocks noGrp="1"/>
          </p:cNvSpPr>
          <p:nvPr>
            <p:ph idx="1"/>
          </p:nvPr>
        </p:nvSpPr>
        <p:spPr>
          <a:xfrm>
            <a:off x="457200" y="1828800"/>
            <a:ext cx="8229600" cy="3505200"/>
          </a:xfrm>
        </p:spPr>
        <p:txBody>
          <a:bodyPr/>
          <a:lstStyle>
            <a:lvl1pPr>
              <a:defRPr sz="1800"/>
            </a:lvl1pPr>
            <a:lvl2pPr>
              <a:defRPr sz="1600"/>
            </a:lvl2pPr>
            <a:lvl3pPr>
              <a:defRPr sz="1400"/>
            </a:lvl3pPr>
            <a:lvl4pPr>
              <a:defRPr sz="1200"/>
            </a:lvl4pPr>
            <a:lvl5pPr>
              <a:defRPr sz="12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2" name="Title 1"/>
          <p:cNvSpPr>
            <a:spLocks noGrp="1"/>
          </p:cNvSpPr>
          <p:nvPr>
            <p:ph type="title"/>
          </p:nvPr>
        </p:nvSpPr>
        <p:spPr>
          <a:xfrm>
            <a:off x="457200" y="533400"/>
            <a:ext cx="6858000" cy="838200"/>
          </a:xfrm>
        </p:spPr>
        <p:txBody>
          <a:bodyPr/>
          <a:lstStyle>
            <a:lvl1pPr>
              <a:defRPr sz="3200">
                <a:solidFill>
                  <a:srgbClr val="214291"/>
                </a:solidFill>
              </a:defRPr>
            </a:lvl1pPr>
          </a:lstStyle>
          <a:p>
            <a:r>
              <a:rPr lang="en-US" dirty="0" smtClean="0"/>
              <a:t>Click to edit Master title style</a:t>
            </a:r>
            <a:endParaRPr lang="en-US" dirty="0"/>
          </a:p>
        </p:txBody>
      </p:sp>
      <p:sp>
        <p:nvSpPr>
          <p:cNvPr id="5" name="Footer Placeholder 4"/>
          <p:cNvSpPr>
            <a:spLocks noGrp="1"/>
          </p:cNvSpPr>
          <p:nvPr>
            <p:ph type="ftr" sz="quarter" idx="10"/>
          </p:nvPr>
        </p:nvSpPr>
        <p:spPr>
          <a:xfrm>
            <a:off x="5638800" y="6019800"/>
            <a:ext cx="2057400" cy="365125"/>
          </a:xfrm>
        </p:spPr>
        <p:txBody>
          <a:bodyPr/>
          <a:lstStyle>
            <a:lvl1pPr>
              <a:defRPr/>
            </a:lvl1pPr>
          </a:lstStyle>
          <a:p>
            <a:pPr>
              <a:defRPr/>
            </a:pPr>
            <a:endParaRPr lang="en-US" dirty="0"/>
          </a:p>
        </p:txBody>
      </p:sp>
      <p:sp>
        <p:nvSpPr>
          <p:cNvPr id="6" name="Slide Number Placeholder 5"/>
          <p:cNvSpPr>
            <a:spLocks noGrp="1"/>
          </p:cNvSpPr>
          <p:nvPr>
            <p:ph type="sldNum" sz="quarter" idx="11"/>
          </p:nvPr>
        </p:nvSpPr>
        <p:spPr>
          <a:xfrm>
            <a:off x="7772400" y="6019800"/>
            <a:ext cx="914400" cy="365125"/>
          </a:xfrm>
        </p:spPr>
        <p:txBody>
          <a:bodyPr/>
          <a:lstStyle>
            <a:lvl1pPr>
              <a:defRPr/>
            </a:lvl1pPr>
          </a:lstStyle>
          <a:p>
            <a:pPr>
              <a:defRPr/>
            </a:pPr>
            <a:fld id="{E5394ED1-7638-4D33-85F6-57DE3A38E4F1}" type="slidenum">
              <a:rPr lang="en-US"/>
              <a:pPr>
                <a:defRPr/>
              </a:pPr>
              <a:t>‹#›</a:t>
            </a:fld>
            <a:endParaRPr lang="en-US" dirty="0"/>
          </a:p>
        </p:txBody>
      </p:sp>
    </p:spTree>
    <p:extLst>
      <p:ext uri="{BB962C8B-B14F-4D97-AF65-F5344CB8AC3E}">
        <p14:creationId xmlns:p14="http://schemas.microsoft.com/office/powerpoint/2010/main" val="1302593563"/>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woObj">
  <p:cSld name="Bullet Slide 2">
    <p:spTree>
      <p:nvGrpSpPr>
        <p:cNvPr id="1" name=""/>
        <p:cNvGrpSpPr/>
        <p:nvPr/>
      </p:nvGrpSpPr>
      <p:grpSpPr>
        <a:xfrm>
          <a:off x="0" y="0"/>
          <a:ext cx="0" cy="0"/>
          <a:chOff x="0" y="0"/>
          <a:chExt cx="0" cy="0"/>
        </a:xfrm>
      </p:grpSpPr>
      <p:pic>
        <p:nvPicPr>
          <p:cNvPr id="5" name="Picture 6" descr="FL Common Core_v3_slide4.jpg"/>
          <p:cNvPicPr>
            <a:picLocks noChangeAspect="1"/>
          </p:cNvPicPr>
          <p:nvPr userDrawn="1"/>
        </p:nvPicPr>
        <p:blipFill>
          <a:blip r:embed="rId2" cstate="print"/>
          <a:srcRect/>
          <a:stretch>
            <a:fillRect/>
          </a:stretch>
        </p:blipFill>
        <p:spPr bwMode="auto">
          <a:xfrm>
            <a:off x="0" y="0"/>
            <a:ext cx="9144000" cy="6858000"/>
          </a:xfrm>
          <a:prstGeom prst="rect">
            <a:avLst/>
          </a:prstGeom>
          <a:noFill/>
          <a:ln w="9525">
            <a:noFill/>
            <a:miter lim="800000"/>
            <a:headEnd/>
            <a:tailEnd/>
          </a:ln>
        </p:spPr>
      </p:pic>
      <p:sp>
        <p:nvSpPr>
          <p:cNvPr id="2" name="Title 1"/>
          <p:cNvSpPr>
            <a:spLocks noGrp="1"/>
          </p:cNvSpPr>
          <p:nvPr>
            <p:ph type="title"/>
          </p:nvPr>
        </p:nvSpPr>
        <p:spPr>
          <a:xfrm>
            <a:off x="457200" y="533400"/>
            <a:ext cx="8229600" cy="655638"/>
          </a:xfrm>
        </p:spPr>
        <p:txBody>
          <a:bodyPr/>
          <a:lstStyle>
            <a:lvl1pPr>
              <a:defRPr sz="2800">
                <a:solidFill>
                  <a:schemeClr val="accent3"/>
                </a:solidFill>
              </a:defRPr>
            </a:lvl1pPr>
          </a:lstStyle>
          <a:p>
            <a:r>
              <a:rPr lang="en-US" dirty="0" smtClean="0"/>
              <a:t>Click to edit Master title style</a:t>
            </a:r>
            <a:endParaRPr lang="en-US" dirty="0"/>
          </a:p>
        </p:txBody>
      </p:sp>
      <p:sp>
        <p:nvSpPr>
          <p:cNvPr id="3" name="Content Placeholder 2"/>
          <p:cNvSpPr>
            <a:spLocks noGrp="1"/>
          </p:cNvSpPr>
          <p:nvPr>
            <p:ph sz="half" idx="1"/>
          </p:nvPr>
        </p:nvSpPr>
        <p:spPr>
          <a:xfrm>
            <a:off x="457200" y="1371601"/>
            <a:ext cx="4038600" cy="3962399"/>
          </a:xfrm>
        </p:spPr>
        <p:txBody>
          <a:bodyPr/>
          <a:lstStyle>
            <a:lvl1pPr>
              <a:defRPr sz="1800"/>
            </a:lvl1pPr>
            <a:lvl2pPr>
              <a:defRPr sz="1600"/>
            </a:lvl2pPr>
            <a:lvl3pPr>
              <a:defRPr sz="1400"/>
            </a:lvl3pPr>
            <a:lvl4pPr>
              <a:defRPr sz="1200"/>
            </a:lvl4pPr>
            <a:lvl5pPr>
              <a:defRPr sz="12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Content Placeholder 3"/>
          <p:cNvSpPr>
            <a:spLocks noGrp="1"/>
          </p:cNvSpPr>
          <p:nvPr>
            <p:ph sz="half" idx="2"/>
          </p:nvPr>
        </p:nvSpPr>
        <p:spPr>
          <a:xfrm>
            <a:off x="4648200" y="1371601"/>
            <a:ext cx="4038600" cy="3962399"/>
          </a:xfrm>
        </p:spPr>
        <p:txBody>
          <a:bodyPr/>
          <a:lstStyle>
            <a:lvl1pPr>
              <a:defRPr sz="1800"/>
            </a:lvl1pPr>
            <a:lvl2pPr>
              <a:defRPr sz="1600"/>
            </a:lvl2pPr>
            <a:lvl3pPr>
              <a:defRPr sz="1400"/>
            </a:lvl3pPr>
            <a:lvl4pPr>
              <a:defRPr sz="1200"/>
            </a:lvl4pPr>
            <a:lvl5pPr>
              <a:defRPr sz="12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Footer Placeholder 4"/>
          <p:cNvSpPr>
            <a:spLocks noGrp="1"/>
          </p:cNvSpPr>
          <p:nvPr>
            <p:ph type="ftr" sz="quarter" idx="10"/>
          </p:nvPr>
        </p:nvSpPr>
        <p:spPr>
          <a:xfrm>
            <a:off x="5638800" y="6019800"/>
            <a:ext cx="2057400" cy="365125"/>
          </a:xfrm>
        </p:spPr>
        <p:txBody>
          <a:bodyPr/>
          <a:lstStyle>
            <a:lvl1pPr>
              <a:defRPr/>
            </a:lvl1pPr>
          </a:lstStyle>
          <a:p>
            <a:pPr>
              <a:defRPr/>
            </a:pPr>
            <a:endParaRPr lang="en-US" dirty="0"/>
          </a:p>
        </p:txBody>
      </p:sp>
      <p:sp>
        <p:nvSpPr>
          <p:cNvPr id="7" name="Slide Number Placeholder 5"/>
          <p:cNvSpPr>
            <a:spLocks noGrp="1"/>
          </p:cNvSpPr>
          <p:nvPr>
            <p:ph type="sldNum" sz="quarter" idx="11"/>
          </p:nvPr>
        </p:nvSpPr>
        <p:spPr>
          <a:xfrm>
            <a:off x="7772400" y="6019800"/>
            <a:ext cx="914400" cy="365125"/>
          </a:xfrm>
        </p:spPr>
        <p:txBody>
          <a:bodyPr/>
          <a:lstStyle>
            <a:lvl1pPr>
              <a:defRPr/>
            </a:lvl1pPr>
          </a:lstStyle>
          <a:p>
            <a:pPr>
              <a:defRPr/>
            </a:pPr>
            <a:fld id="{0D288AF7-C783-45D7-B44B-0AD2C6E9C3BE}" type="slidenum">
              <a:rPr lang="en-US"/>
              <a:pPr>
                <a:defRPr/>
              </a:pPr>
              <a:t>‹#›</a:t>
            </a:fld>
            <a:endParaRPr lang="en-US" dirty="0"/>
          </a:p>
        </p:txBody>
      </p:sp>
    </p:spTree>
    <p:extLst>
      <p:ext uri="{BB962C8B-B14F-4D97-AF65-F5344CB8AC3E}">
        <p14:creationId xmlns:p14="http://schemas.microsoft.com/office/powerpoint/2010/main" val="3124385629"/>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cSld name="Title and Content Text Only">
    <p:spTree>
      <p:nvGrpSpPr>
        <p:cNvPr id="1" name=""/>
        <p:cNvGrpSpPr/>
        <p:nvPr/>
      </p:nvGrpSpPr>
      <p:grpSpPr>
        <a:xfrm>
          <a:off x="0" y="0"/>
          <a:ext cx="0" cy="0"/>
          <a:chOff x="0" y="0"/>
          <a:chExt cx="0" cy="0"/>
        </a:xfrm>
      </p:grpSpPr>
      <p:sp>
        <p:nvSpPr>
          <p:cNvPr id="2" name="Title 1"/>
          <p:cNvSpPr>
            <a:spLocks noGrp="1"/>
          </p:cNvSpPr>
          <p:nvPr>
            <p:ph type="title"/>
          </p:nvPr>
        </p:nvSpPr>
        <p:spPr>
          <a:xfrm>
            <a:off x="381000" y="230188"/>
            <a:ext cx="8382000" cy="1049972"/>
          </a:xfrm>
        </p:spPr>
        <p:txBody>
          <a:bodyPr>
            <a:normAutofit/>
          </a:bodyPr>
          <a:lstStyle/>
          <a:p>
            <a:r>
              <a:rPr lang="en-US" dirty="0" smtClean="0"/>
              <a:t>Click to edit Master title style</a:t>
            </a:r>
            <a:endParaRPr lang="en-US" dirty="0"/>
          </a:p>
        </p:txBody>
      </p:sp>
      <p:sp>
        <p:nvSpPr>
          <p:cNvPr id="6" name="Text Placeholder 5"/>
          <p:cNvSpPr>
            <a:spLocks noGrp="1"/>
          </p:cNvSpPr>
          <p:nvPr>
            <p:ph type="body" sz="quarter" idx="10"/>
          </p:nvPr>
        </p:nvSpPr>
        <p:spPr>
          <a:xfrm>
            <a:off x="381000" y="1417320"/>
            <a:ext cx="8382000" cy="4244969"/>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3" name="Footer Placeholder 2"/>
          <p:cNvSpPr>
            <a:spLocks noGrp="1"/>
          </p:cNvSpPr>
          <p:nvPr>
            <p:ph type="ftr" sz="quarter" idx="11"/>
          </p:nvPr>
        </p:nvSpPr>
        <p:spPr>
          <a:xfrm>
            <a:off x="381000" y="6071616"/>
            <a:ext cx="2203704" cy="484632"/>
          </a:xfrm>
          <a:prstGeom prst="rect">
            <a:avLst/>
          </a:prstGeom>
        </p:spPr>
        <p:txBody>
          <a:bodyPr/>
          <a:lstStyle/>
          <a:p>
            <a:r>
              <a:rPr lang="en-US" dirty="0" smtClean="0"/>
              <a:t> </a:t>
            </a:r>
            <a:endParaRPr lang="en-US" dirty="0"/>
          </a:p>
        </p:txBody>
      </p:sp>
      <p:sp>
        <p:nvSpPr>
          <p:cNvPr id="8" name="Slide Number Placeholder 7"/>
          <p:cNvSpPr>
            <a:spLocks noGrp="1"/>
          </p:cNvSpPr>
          <p:nvPr>
            <p:ph type="sldNum" sz="quarter" idx="12"/>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3840084944"/>
      </p:ext>
    </p:extLst>
  </p:cSld>
  <p:clrMapOvr>
    <a:masterClrMapping/>
  </p:clrMapOvr>
  <p:transition>
    <p:fade/>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and Content Text Only">
    <p:spTree>
      <p:nvGrpSpPr>
        <p:cNvPr id="1" name=""/>
        <p:cNvGrpSpPr/>
        <p:nvPr/>
      </p:nvGrpSpPr>
      <p:grpSpPr>
        <a:xfrm>
          <a:off x="0" y="0"/>
          <a:ext cx="0" cy="0"/>
          <a:chOff x="0" y="0"/>
          <a:chExt cx="0" cy="0"/>
        </a:xfrm>
      </p:grpSpPr>
      <p:sp>
        <p:nvSpPr>
          <p:cNvPr id="2" name="Title 1"/>
          <p:cNvSpPr>
            <a:spLocks noGrp="1"/>
          </p:cNvSpPr>
          <p:nvPr>
            <p:ph type="title"/>
          </p:nvPr>
        </p:nvSpPr>
        <p:spPr>
          <a:xfrm>
            <a:off x="381000" y="230188"/>
            <a:ext cx="8382000" cy="1049972"/>
          </a:xfrm>
        </p:spPr>
        <p:txBody>
          <a:bodyPr>
            <a:normAutofit/>
          </a:bodyPr>
          <a:lstStyle/>
          <a:p>
            <a:r>
              <a:rPr lang="en-US" dirty="0" smtClean="0"/>
              <a:t>Click to edit Master title style</a:t>
            </a:r>
            <a:endParaRPr lang="en-US" dirty="0"/>
          </a:p>
        </p:txBody>
      </p:sp>
      <p:sp>
        <p:nvSpPr>
          <p:cNvPr id="6" name="Text Placeholder 5"/>
          <p:cNvSpPr>
            <a:spLocks noGrp="1"/>
          </p:cNvSpPr>
          <p:nvPr>
            <p:ph type="body" sz="quarter" idx="10"/>
          </p:nvPr>
        </p:nvSpPr>
        <p:spPr>
          <a:xfrm>
            <a:off x="381000" y="1417320"/>
            <a:ext cx="8382000" cy="4244969"/>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3" name="Footer Placeholder 2"/>
          <p:cNvSpPr>
            <a:spLocks noGrp="1"/>
          </p:cNvSpPr>
          <p:nvPr>
            <p:ph type="ftr" sz="quarter" idx="11"/>
          </p:nvPr>
        </p:nvSpPr>
        <p:spPr>
          <a:xfrm>
            <a:off x="381000" y="6071616"/>
            <a:ext cx="2203704" cy="484632"/>
          </a:xfrm>
          <a:prstGeom prst="rect">
            <a:avLst/>
          </a:prstGeom>
        </p:spPr>
        <p:txBody>
          <a:bodyPr/>
          <a:lstStyle/>
          <a:p>
            <a:r>
              <a:rPr lang="en-US" dirty="0" smtClean="0"/>
              <a:t> </a:t>
            </a:r>
            <a:endParaRPr lang="en-US" dirty="0"/>
          </a:p>
        </p:txBody>
      </p:sp>
      <p:sp>
        <p:nvSpPr>
          <p:cNvPr id="8" name="Slide Number Placeholder 7"/>
          <p:cNvSpPr>
            <a:spLocks noGrp="1"/>
          </p:cNvSpPr>
          <p:nvPr>
            <p:ph type="sldNum" sz="quarter" idx="12"/>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3506729684"/>
      </p:ext>
    </p:extLst>
  </p:cSld>
  <p:clrMapOvr>
    <a:masterClrMapping/>
  </p:clrMapOvr>
  <p:transition>
    <p:fade/>
  </p:transition>
  <p:timing>
    <p:tnLst>
      <p:par>
        <p:cTn id="1" dur="indefinite" restart="never" nodeType="tmRoot"/>
      </p:par>
    </p:tnLst>
  </p:timing>
</p:sldLayout>
</file>

<file path=ppt/slideLayouts/slideLayout30.xml><?xml version="1.0" encoding="utf-8"?>
<p:sldLayout xmlns:a="http://schemas.openxmlformats.org/drawingml/2006/main" xmlns:r="http://schemas.openxmlformats.org/officeDocument/2006/relationships" xmlns:p="http://schemas.openxmlformats.org/presentationml/2006/main" userDrawn="1">
  <p:cSld name="2_Custom Layout">
    <p:spTree>
      <p:nvGrpSpPr>
        <p:cNvPr id="1" name=""/>
        <p:cNvGrpSpPr/>
        <p:nvPr/>
      </p:nvGrpSpPr>
      <p:grpSpPr>
        <a:xfrm>
          <a:off x="0" y="0"/>
          <a:ext cx="0" cy="0"/>
          <a:chOff x="0" y="0"/>
          <a:chExt cx="0" cy="0"/>
        </a:xfrm>
      </p:grpSpPr>
      <p:grpSp>
        <p:nvGrpSpPr>
          <p:cNvPr id="2" name="Group 31"/>
          <p:cNvGrpSpPr>
            <a:grpSpLocks/>
          </p:cNvGrpSpPr>
          <p:nvPr userDrawn="1"/>
        </p:nvGrpSpPr>
        <p:grpSpPr bwMode="auto">
          <a:xfrm>
            <a:off x="0" y="0"/>
            <a:ext cx="9144000" cy="1289050"/>
            <a:chOff x="0" y="-3175"/>
            <a:chExt cx="9144000" cy="1289050"/>
          </a:xfrm>
        </p:grpSpPr>
        <p:pic>
          <p:nvPicPr>
            <p:cNvPr id="3" name="Picture 9" descr="_0015_16.jpg"/>
            <p:cNvPicPr>
              <a:picLocks noChangeAspect="1"/>
            </p:cNvPicPr>
            <p:nvPr/>
          </p:nvPicPr>
          <p:blipFill>
            <a:blip r:embed="rId2">
              <a:extLst>
                <a:ext uri="{28A0092B-C50C-407E-A947-70E740481C1C}">
                  <a14:useLocalDpi xmlns:a14="http://schemas.microsoft.com/office/drawing/2010/main" val="0"/>
                </a:ext>
              </a:extLst>
            </a:blip>
            <a:srcRect b="4274"/>
            <a:stretch>
              <a:fillRect/>
            </a:stretch>
          </p:blipFill>
          <p:spPr bwMode="auto">
            <a:xfrm>
              <a:off x="0" y="0"/>
              <a:ext cx="9144000" cy="1282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Freeform 21"/>
            <p:cNvSpPr>
              <a:spLocks/>
            </p:cNvSpPr>
            <p:nvPr/>
          </p:nvSpPr>
          <p:spPr bwMode="auto">
            <a:xfrm>
              <a:off x="1371600" y="-3175"/>
              <a:ext cx="7256463" cy="1289050"/>
            </a:xfrm>
            <a:custGeom>
              <a:avLst/>
              <a:gdLst/>
              <a:ahLst/>
              <a:cxnLst>
                <a:cxn ang="0">
                  <a:pos x="0" y="0"/>
                </a:cxn>
                <a:cxn ang="0">
                  <a:pos x="3216" y="0"/>
                </a:cxn>
                <a:cxn ang="0">
                  <a:pos x="4560" y="810"/>
                </a:cxn>
                <a:cxn ang="0">
                  <a:pos x="0" y="810"/>
                </a:cxn>
                <a:cxn ang="0">
                  <a:pos x="0" y="0"/>
                </a:cxn>
              </a:cxnLst>
              <a:rect l="0" t="0" r="r" b="b"/>
              <a:pathLst>
                <a:path w="4560" h="810">
                  <a:moveTo>
                    <a:pt x="0" y="0"/>
                  </a:moveTo>
                  <a:lnTo>
                    <a:pt x="3216" y="0"/>
                  </a:lnTo>
                  <a:lnTo>
                    <a:pt x="4560" y="810"/>
                  </a:lnTo>
                  <a:lnTo>
                    <a:pt x="0" y="810"/>
                  </a:lnTo>
                  <a:lnTo>
                    <a:pt x="0" y="0"/>
                  </a:lnTo>
                  <a:close/>
                </a:path>
              </a:pathLst>
            </a:custGeom>
            <a:solidFill>
              <a:schemeClr val="bg1"/>
            </a:solidFill>
            <a:ln w="9525" cap="flat" cmpd="sng">
              <a:noFill/>
              <a:prstDash val="solid"/>
              <a:round/>
              <a:headEnd/>
              <a:tailEnd/>
            </a:ln>
            <a:effectLst/>
          </p:spPr>
          <p:txBody>
            <a:bodyPr wrap="none" anchor="ctr"/>
            <a:lstStyle/>
            <a:p>
              <a:pPr algn="ctr">
                <a:defRPr/>
              </a:pPr>
              <a:endParaRPr lang="en-US" dirty="0">
                <a:latin typeface="Arial" pitchFamily="-109" charset="0"/>
                <a:ea typeface="+mn-ea"/>
                <a:cs typeface="+mn-cs"/>
              </a:endParaRPr>
            </a:p>
          </p:txBody>
        </p:sp>
        <p:sp>
          <p:nvSpPr>
            <p:cNvPr id="5" name="Freeform 21"/>
            <p:cNvSpPr>
              <a:spLocks/>
            </p:cNvSpPr>
            <p:nvPr/>
          </p:nvSpPr>
          <p:spPr bwMode="auto">
            <a:xfrm>
              <a:off x="0" y="0"/>
              <a:ext cx="7239000" cy="1285875"/>
            </a:xfrm>
            <a:custGeom>
              <a:avLst/>
              <a:gdLst/>
              <a:ahLst/>
              <a:cxnLst>
                <a:cxn ang="0">
                  <a:pos x="0" y="0"/>
                </a:cxn>
                <a:cxn ang="0">
                  <a:pos x="3216" y="0"/>
                </a:cxn>
                <a:cxn ang="0">
                  <a:pos x="4560" y="810"/>
                </a:cxn>
                <a:cxn ang="0">
                  <a:pos x="0" y="810"/>
                </a:cxn>
                <a:cxn ang="0">
                  <a:pos x="0" y="0"/>
                </a:cxn>
              </a:cxnLst>
              <a:rect l="0" t="0" r="r" b="b"/>
              <a:pathLst>
                <a:path w="4560" h="810">
                  <a:moveTo>
                    <a:pt x="0" y="0"/>
                  </a:moveTo>
                  <a:lnTo>
                    <a:pt x="3216" y="0"/>
                  </a:lnTo>
                  <a:lnTo>
                    <a:pt x="4560" y="810"/>
                  </a:lnTo>
                  <a:lnTo>
                    <a:pt x="0" y="810"/>
                  </a:lnTo>
                  <a:lnTo>
                    <a:pt x="0" y="0"/>
                  </a:lnTo>
                  <a:close/>
                </a:path>
              </a:pathLst>
            </a:custGeom>
            <a:solidFill>
              <a:srgbClr val="0091B2"/>
            </a:solidFill>
            <a:ln w="9525" cap="flat" cmpd="sng">
              <a:noFill/>
              <a:prstDash val="solid"/>
              <a:round/>
              <a:headEnd/>
              <a:tailEnd/>
            </a:ln>
            <a:effectLst/>
          </p:spPr>
          <p:txBody>
            <a:bodyPr wrap="none" anchor="ctr"/>
            <a:lstStyle/>
            <a:p>
              <a:pPr algn="ctr">
                <a:defRPr/>
              </a:pPr>
              <a:endParaRPr lang="en-US" dirty="0">
                <a:latin typeface="Arial" pitchFamily="-109" charset="0"/>
                <a:ea typeface="+mn-ea"/>
                <a:cs typeface="+mn-cs"/>
              </a:endParaRPr>
            </a:p>
          </p:txBody>
        </p:sp>
      </p:grpSp>
      <p:sp>
        <p:nvSpPr>
          <p:cNvPr id="6" name="Slide Number Placeholder 2"/>
          <p:cNvSpPr>
            <a:spLocks noGrp="1"/>
          </p:cNvSpPr>
          <p:nvPr>
            <p:ph type="sldNum" sz="quarter" idx="10"/>
          </p:nvPr>
        </p:nvSpPr>
        <p:spPr/>
        <p:txBody>
          <a:bodyPr/>
          <a:lstStyle>
            <a:lvl1pPr>
              <a:defRPr>
                <a:solidFill>
                  <a:srgbClr val="A6A6A6"/>
                </a:solidFill>
              </a:defRPr>
            </a:lvl1pPr>
          </a:lstStyle>
          <a:p>
            <a:fld id="{6E4D97E5-1758-FA48-9DF8-FE8D09EB9481}" type="slidenum">
              <a:rPr lang="en-US"/>
              <a:pPr/>
              <a:t>‹#›</a:t>
            </a:fld>
            <a:endParaRPr lang="en-US" dirty="0"/>
          </a:p>
        </p:txBody>
      </p:sp>
      <p:sp>
        <p:nvSpPr>
          <p:cNvPr id="7" name="Footer Placeholder 3"/>
          <p:cNvSpPr>
            <a:spLocks noGrp="1"/>
          </p:cNvSpPr>
          <p:nvPr>
            <p:ph type="ftr" sz="quarter" idx="11"/>
          </p:nvPr>
        </p:nvSpPr>
        <p:spPr/>
        <p:txBody>
          <a:bodyPr/>
          <a:lstStyle>
            <a:lvl1pPr>
              <a:defRPr/>
            </a:lvl1pPr>
          </a:lstStyle>
          <a:p>
            <a:pPr>
              <a:defRPr/>
            </a:pPr>
            <a:r>
              <a:rPr lang="en-US" dirty="0"/>
              <a:t>Source:</a:t>
            </a:r>
          </a:p>
        </p:txBody>
      </p:sp>
    </p:spTree>
    <p:extLst>
      <p:ext uri="{BB962C8B-B14F-4D97-AF65-F5344CB8AC3E}">
        <p14:creationId xmlns:p14="http://schemas.microsoft.com/office/powerpoint/2010/main" val="3537503834"/>
      </p:ext>
    </p:extLst>
  </p:cSld>
  <p:clrMapOvr>
    <a:masterClrMapping/>
  </p:clrMapOvr>
  <p:transition spd="med" advClick="0">
    <p:fade/>
  </p:transition>
</p:sldLayout>
</file>

<file path=ppt/slideLayouts/slideLayout31.xml><?xml version="1.0" encoding="utf-8"?>
<p:sldLayout xmlns:a="http://schemas.openxmlformats.org/drawingml/2006/main" xmlns:r="http://schemas.openxmlformats.org/officeDocument/2006/relationships" xmlns:p="http://schemas.openxmlformats.org/presentationml/2006/main" showMasterSp="0" userDrawn="1">
  <p:cSld name="6_Title Slide">
    <p:bg>
      <p:bgPr>
        <a:solidFill>
          <a:srgbClr val="0091B2"/>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481207935"/>
      </p:ext>
    </p:extLst>
  </p:cSld>
  <p:clrMapOvr>
    <a:masterClrMapping/>
  </p:clrMapOvr>
  <p:transition spd="med" advClick="0">
    <p:fade/>
  </p:transition>
</p:sldLayout>
</file>

<file path=ppt/slideLayouts/slideLayout3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r>
              <a:rPr lang="en-US" dirty="0" smtClean="0"/>
              <a:t> </a:t>
            </a:r>
            <a:endParaRPr lang="en-US" dirty="0"/>
          </a:p>
        </p:txBody>
      </p:sp>
      <p:sp>
        <p:nvSpPr>
          <p:cNvPr id="6" name="Slide Number Placeholder 5"/>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790615255"/>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r>
              <a:rPr lang="en-US" dirty="0" smtClean="0"/>
              <a:t> </a:t>
            </a:r>
            <a:endParaRPr lang="en-US" dirty="0"/>
          </a:p>
        </p:txBody>
      </p:sp>
      <p:sp>
        <p:nvSpPr>
          <p:cNvPr id="6" name="Slide Number Placeholder 5"/>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3228380657"/>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8"/>
            <a:ext cx="78867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623888" y="4589463"/>
            <a:ext cx="78867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r>
              <a:rPr lang="en-US" dirty="0" smtClean="0"/>
              <a:t> </a:t>
            </a:r>
            <a:endParaRPr lang="en-US" dirty="0"/>
          </a:p>
        </p:txBody>
      </p:sp>
      <p:sp>
        <p:nvSpPr>
          <p:cNvPr id="6" name="Slide Number Placeholder 5"/>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1316203086"/>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28650" y="1825625"/>
            <a:ext cx="386715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825625"/>
            <a:ext cx="386715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endParaRPr lang="en-US" dirty="0"/>
          </a:p>
        </p:txBody>
      </p:sp>
      <p:sp>
        <p:nvSpPr>
          <p:cNvPr id="6" name="Footer Placeholder 5"/>
          <p:cNvSpPr>
            <a:spLocks noGrp="1"/>
          </p:cNvSpPr>
          <p:nvPr>
            <p:ph type="ftr" sz="quarter" idx="11"/>
          </p:nvPr>
        </p:nvSpPr>
        <p:spPr/>
        <p:txBody>
          <a:bodyPr/>
          <a:lstStyle/>
          <a:p>
            <a:r>
              <a:rPr lang="en-US" dirty="0" smtClean="0"/>
              <a:t> </a:t>
            </a:r>
            <a:endParaRPr lang="en-US" dirty="0"/>
          </a:p>
        </p:txBody>
      </p:sp>
      <p:sp>
        <p:nvSpPr>
          <p:cNvPr id="7" name="Slide Number Placeholder 6"/>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3414755144"/>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30238" y="365125"/>
            <a:ext cx="78867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30238" y="2505075"/>
            <a:ext cx="386873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29150" y="2505075"/>
            <a:ext cx="38877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endParaRPr lang="en-US" dirty="0"/>
          </a:p>
        </p:txBody>
      </p:sp>
      <p:sp>
        <p:nvSpPr>
          <p:cNvPr id="8" name="Footer Placeholder 7"/>
          <p:cNvSpPr>
            <a:spLocks noGrp="1"/>
          </p:cNvSpPr>
          <p:nvPr>
            <p:ph type="ftr" sz="quarter" idx="11"/>
          </p:nvPr>
        </p:nvSpPr>
        <p:spPr/>
        <p:txBody>
          <a:bodyPr/>
          <a:lstStyle/>
          <a:p>
            <a:r>
              <a:rPr lang="en-US" dirty="0" smtClean="0"/>
              <a:t> </a:t>
            </a:r>
            <a:endParaRPr lang="en-US" dirty="0"/>
          </a:p>
        </p:txBody>
      </p:sp>
      <p:sp>
        <p:nvSpPr>
          <p:cNvPr id="9" name="Slide Number Placeholder 8"/>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3037956662"/>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endParaRPr lang="en-US" dirty="0"/>
          </a:p>
        </p:txBody>
      </p:sp>
      <p:sp>
        <p:nvSpPr>
          <p:cNvPr id="4" name="Footer Placeholder 3"/>
          <p:cNvSpPr>
            <a:spLocks noGrp="1"/>
          </p:cNvSpPr>
          <p:nvPr>
            <p:ph type="ftr" sz="quarter" idx="11"/>
          </p:nvPr>
        </p:nvSpPr>
        <p:spPr/>
        <p:txBody>
          <a:bodyPr/>
          <a:lstStyle/>
          <a:p>
            <a:r>
              <a:rPr lang="en-US" dirty="0" smtClean="0"/>
              <a:t> </a:t>
            </a:r>
            <a:endParaRPr lang="en-US" dirty="0"/>
          </a:p>
        </p:txBody>
      </p:sp>
      <p:sp>
        <p:nvSpPr>
          <p:cNvPr id="5" name="Slide Number Placeholder 4"/>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3303544359"/>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US" dirty="0"/>
          </a:p>
        </p:txBody>
      </p:sp>
      <p:sp>
        <p:nvSpPr>
          <p:cNvPr id="3" name="Footer Placeholder 2"/>
          <p:cNvSpPr>
            <a:spLocks noGrp="1"/>
          </p:cNvSpPr>
          <p:nvPr>
            <p:ph type="ftr" sz="quarter" idx="11"/>
          </p:nvPr>
        </p:nvSpPr>
        <p:spPr/>
        <p:txBody>
          <a:bodyPr/>
          <a:lstStyle/>
          <a:p>
            <a:r>
              <a:rPr lang="en-US" dirty="0" smtClean="0"/>
              <a:t> </a:t>
            </a:r>
            <a:endParaRPr lang="en-US" dirty="0"/>
          </a:p>
        </p:txBody>
      </p:sp>
      <p:sp>
        <p:nvSpPr>
          <p:cNvPr id="4" name="Slide Number Placeholder 3"/>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2012027554"/>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endParaRPr lang="en-US" dirty="0"/>
          </a:p>
        </p:txBody>
      </p:sp>
      <p:sp>
        <p:nvSpPr>
          <p:cNvPr id="6" name="Footer Placeholder 5"/>
          <p:cNvSpPr>
            <a:spLocks noGrp="1"/>
          </p:cNvSpPr>
          <p:nvPr>
            <p:ph type="ftr" sz="quarter" idx="11"/>
          </p:nvPr>
        </p:nvSpPr>
        <p:spPr/>
        <p:txBody>
          <a:bodyPr/>
          <a:lstStyle/>
          <a:p>
            <a:r>
              <a:rPr lang="en-US" dirty="0" smtClean="0"/>
              <a:t> </a:t>
            </a:r>
            <a:endParaRPr lang="en-US" dirty="0"/>
          </a:p>
        </p:txBody>
      </p:sp>
      <p:sp>
        <p:nvSpPr>
          <p:cNvPr id="7" name="Slide Number Placeholder 6"/>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126032609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3719879"/>
            <a:ext cx="7886700" cy="664797"/>
          </a:xfrm>
        </p:spPr>
        <p:txBody>
          <a:bodyPr anchor="b"/>
          <a:lstStyle>
            <a:lvl1pPr>
              <a:defRPr sz="4800"/>
            </a:lvl1pPr>
          </a:lstStyle>
          <a:p>
            <a:r>
              <a:rPr lang="en-US" dirty="0" smtClean="0"/>
              <a:t>Click to edit Master title style</a:t>
            </a:r>
            <a:endParaRPr lang="en-US" dirty="0"/>
          </a:p>
        </p:txBody>
      </p:sp>
      <p:sp>
        <p:nvSpPr>
          <p:cNvPr id="3" name="Text Placeholder 2"/>
          <p:cNvSpPr>
            <a:spLocks noGrp="1"/>
          </p:cNvSpPr>
          <p:nvPr>
            <p:ph type="body" idx="1"/>
          </p:nvPr>
        </p:nvSpPr>
        <p:spPr>
          <a:xfrm>
            <a:off x="623888" y="4589464"/>
            <a:ext cx="7886700" cy="387798"/>
          </a:xfrm>
        </p:spPr>
        <p:txBody>
          <a:bodyPr/>
          <a:lstStyle>
            <a:lvl1pPr marL="0" indent="0">
              <a:buNone/>
              <a:defRPr sz="2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dirty="0" smtClean="0"/>
              <a:t>Click to edit Master text styles</a:t>
            </a:r>
          </a:p>
        </p:txBody>
      </p:sp>
      <p:sp>
        <p:nvSpPr>
          <p:cNvPr id="4" name="Footer Placeholder 3"/>
          <p:cNvSpPr>
            <a:spLocks noGrp="1"/>
          </p:cNvSpPr>
          <p:nvPr>
            <p:ph type="ftr" sz="quarter" idx="10"/>
          </p:nvPr>
        </p:nvSpPr>
        <p:spPr>
          <a:xfrm>
            <a:off x="381000" y="6071616"/>
            <a:ext cx="2203704" cy="484632"/>
          </a:xfrm>
          <a:prstGeom prst="rect">
            <a:avLst/>
          </a:prstGeom>
        </p:spPr>
        <p:txBody>
          <a:bodyPr/>
          <a:lstStyle/>
          <a:p>
            <a:r>
              <a:rPr lang="en-US" dirty="0" smtClean="0"/>
              <a:t> </a:t>
            </a:r>
            <a:endParaRPr lang="en-US" dirty="0"/>
          </a:p>
        </p:txBody>
      </p:sp>
      <p:sp>
        <p:nvSpPr>
          <p:cNvPr id="8" name="Slide Number Placeholder 7"/>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2651568982"/>
      </p:ext>
    </p:extLst>
  </p:cSld>
  <p:clrMapOvr>
    <a:masterClrMapping/>
  </p:clrMapOvr>
  <p:transition>
    <p:fade/>
  </p:transition>
  <p:timing>
    <p:tnLst>
      <p:par>
        <p:cTn id="1" dur="indefinite" restart="never" nodeType="tmRoot"/>
      </p:par>
    </p:tnLst>
  </p:timing>
</p:sldLayout>
</file>

<file path=ppt/slideLayouts/slideLayout4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endParaRPr lang="en-US" dirty="0"/>
          </a:p>
        </p:txBody>
      </p:sp>
      <p:sp>
        <p:nvSpPr>
          <p:cNvPr id="6" name="Footer Placeholder 5"/>
          <p:cNvSpPr>
            <a:spLocks noGrp="1"/>
          </p:cNvSpPr>
          <p:nvPr>
            <p:ph type="ftr" sz="quarter" idx="11"/>
          </p:nvPr>
        </p:nvSpPr>
        <p:spPr/>
        <p:txBody>
          <a:bodyPr/>
          <a:lstStyle/>
          <a:p>
            <a:r>
              <a:rPr lang="en-US" dirty="0" smtClean="0"/>
              <a:t> </a:t>
            </a:r>
            <a:endParaRPr lang="en-US" dirty="0"/>
          </a:p>
        </p:txBody>
      </p:sp>
      <p:sp>
        <p:nvSpPr>
          <p:cNvPr id="7" name="Slide Number Placeholder 6"/>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1122263651"/>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r>
              <a:rPr lang="en-US" dirty="0" smtClean="0"/>
              <a:t> </a:t>
            </a:r>
            <a:endParaRPr lang="en-US" dirty="0"/>
          </a:p>
        </p:txBody>
      </p:sp>
      <p:sp>
        <p:nvSpPr>
          <p:cNvPr id="6" name="Slide Number Placeholder 5"/>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2419931343"/>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28650" y="365125"/>
            <a:ext cx="5762625"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r>
              <a:rPr lang="en-US" dirty="0" smtClean="0"/>
              <a:t> </a:t>
            </a:r>
            <a:endParaRPr lang="en-US" dirty="0"/>
          </a:p>
        </p:txBody>
      </p:sp>
      <p:sp>
        <p:nvSpPr>
          <p:cNvPr id="6" name="Slide Number Placeholder 5"/>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286108556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 style</a:t>
            </a:r>
            <a:endParaRPr lang="en-US" dirty="0"/>
          </a:p>
        </p:txBody>
      </p:sp>
      <p:sp>
        <p:nvSpPr>
          <p:cNvPr id="3" name="Content Placeholder 2"/>
          <p:cNvSpPr>
            <a:spLocks noGrp="1"/>
          </p:cNvSpPr>
          <p:nvPr>
            <p:ph sz="half" idx="1"/>
          </p:nvPr>
        </p:nvSpPr>
        <p:spPr>
          <a:xfrm>
            <a:off x="384048" y="1371600"/>
            <a:ext cx="3886200" cy="3841528"/>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Content Placeholder 3"/>
          <p:cNvSpPr>
            <a:spLocks noGrp="1"/>
          </p:cNvSpPr>
          <p:nvPr>
            <p:ph sz="half" idx="2"/>
          </p:nvPr>
        </p:nvSpPr>
        <p:spPr>
          <a:xfrm>
            <a:off x="4629150" y="1371600"/>
            <a:ext cx="3886200" cy="3841528"/>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Footer Placeholder 4"/>
          <p:cNvSpPr>
            <a:spLocks noGrp="1"/>
          </p:cNvSpPr>
          <p:nvPr>
            <p:ph type="ftr" sz="quarter" idx="10"/>
          </p:nvPr>
        </p:nvSpPr>
        <p:spPr>
          <a:xfrm>
            <a:off x="381000" y="6071616"/>
            <a:ext cx="2203704" cy="484632"/>
          </a:xfrm>
          <a:prstGeom prst="rect">
            <a:avLst/>
          </a:prstGeom>
        </p:spPr>
        <p:txBody>
          <a:bodyPr/>
          <a:lstStyle/>
          <a:p>
            <a:r>
              <a:rPr lang="en-US" dirty="0" smtClean="0"/>
              <a:t> </a:t>
            </a:r>
            <a:endParaRPr lang="en-US" dirty="0"/>
          </a:p>
        </p:txBody>
      </p:sp>
      <p:sp>
        <p:nvSpPr>
          <p:cNvPr id="9" name="Slide Number Placeholder 8"/>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2971688728"/>
      </p:ext>
    </p:extLst>
  </p:cSld>
  <p:clrMapOvr>
    <a:masterClrMapping/>
  </p:clrMapOvr>
  <p:transition>
    <p:fade/>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4048" y="228600"/>
            <a:ext cx="7886700" cy="664797"/>
          </a:xfrm>
        </p:spPr>
        <p:txBody>
          <a:bodyPr/>
          <a:lstStyle/>
          <a:p>
            <a:r>
              <a:rPr lang="en-US" dirty="0" smtClean="0"/>
              <a:t>Click to edit Master title style</a:t>
            </a:r>
            <a:endParaRPr lang="en-US" dirty="0"/>
          </a:p>
        </p:txBody>
      </p:sp>
      <p:sp>
        <p:nvSpPr>
          <p:cNvPr id="3" name="Text Placeholder 2"/>
          <p:cNvSpPr>
            <a:spLocks noGrp="1"/>
          </p:cNvSpPr>
          <p:nvPr>
            <p:ph type="body" idx="1"/>
          </p:nvPr>
        </p:nvSpPr>
        <p:spPr>
          <a:xfrm>
            <a:off x="384048" y="1284045"/>
            <a:ext cx="3868340" cy="332399"/>
          </a:xfrm>
        </p:spPr>
        <p:txBody>
          <a:bodyPr anchor="b"/>
          <a:lstStyle>
            <a:lvl1pPr marL="0" indent="0">
              <a:buNone/>
              <a:defRPr sz="24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dirty="0" smtClean="0"/>
              <a:t>Click to edit Master text styles</a:t>
            </a:r>
          </a:p>
        </p:txBody>
      </p:sp>
      <p:sp>
        <p:nvSpPr>
          <p:cNvPr id="4" name="Content Placeholder 3"/>
          <p:cNvSpPr>
            <a:spLocks noGrp="1"/>
          </p:cNvSpPr>
          <p:nvPr>
            <p:ph sz="half" idx="2"/>
          </p:nvPr>
        </p:nvSpPr>
        <p:spPr>
          <a:xfrm>
            <a:off x="384048" y="1806789"/>
            <a:ext cx="3868340" cy="3199374"/>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Text Placeholder 4"/>
          <p:cNvSpPr>
            <a:spLocks noGrp="1"/>
          </p:cNvSpPr>
          <p:nvPr>
            <p:ph type="body" sz="quarter" idx="3"/>
          </p:nvPr>
        </p:nvSpPr>
        <p:spPr>
          <a:xfrm>
            <a:off x="4629150" y="1284045"/>
            <a:ext cx="3887391" cy="332399"/>
          </a:xfrm>
        </p:spPr>
        <p:txBody>
          <a:bodyPr anchor="b"/>
          <a:lstStyle>
            <a:lvl1pPr marL="0" indent="0">
              <a:buNone/>
              <a:defRPr sz="24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dirty="0" smtClean="0"/>
              <a:t>Click to edit Master text styles</a:t>
            </a:r>
          </a:p>
        </p:txBody>
      </p:sp>
      <p:sp>
        <p:nvSpPr>
          <p:cNvPr id="6" name="Content Placeholder 5"/>
          <p:cNvSpPr>
            <a:spLocks noGrp="1"/>
          </p:cNvSpPr>
          <p:nvPr>
            <p:ph sz="quarter" idx="4"/>
          </p:nvPr>
        </p:nvSpPr>
        <p:spPr>
          <a:xfrm>
            <a:off x="4629150" y="1806789"/>
            <a:ext cx="3887391" cy="3199374"/>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Footer Placeholder 6"/>
          <p:cNvSpPr>
            <a:spLocks noGrp="1"/>
          </p:cNvSpPr>
          <p:nvPr>
            <p:ph type="ftr" sz="quarter" idx="10"/>
          </p:nvPr>
        </p:nvSpPr>
        <p:spPr>
          <a:xfrm>
            <a:off x="381000" y="6071616"/>
            <a:ext cx="2203704" cy="484632"/>
          </a:xfrm>
          <a:prstGeom prst="rect">
            <a:avLst/>
          </a:prstGeom>
        </p:spPr>
        <p:txBody>
          <a:bodyPr/>
          <a:lstStyle/>
          <a:p>
            <a:r>
              <a:rPr lang="en-US" dirty="0" smtClean="0"/>
              <a:t> </a:t>
            </a:r>
            <a:endParaRPr lang="en-US" dirty="0"/>
          </a:p>
        </p:txBody>
      </p:sp>
      <p:sp>
        <p:nvSpPr>
          <p:cNvPr id="11" name="Slide Number Placeholder 10"/>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983690822"/>
      </p:ext>
    </p:extLst>
  </p:cSld>
  <p:clrMapOvr>
    <a:masterClrMapping/>
  </p:clrMapOvr>
  <p:transition>
    <p:fade/>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lang="en-US" dirty="0"/>
            </a:lvl1pPr>
          </a:lstStyle>
          <a:p>
            <a:r>
              <a:rPr lang="en-US" smtClean="0"/>
              <a:t>Click to edit Master title style</a:t>
            </a:r>
            <a:endParaRPr lang="en-US" dirty="0"/>
          </a:p>
        </p:txBody>
      </p:sp>
      <p:sp>
        <p:nvSpPr>
          <p:cNvPr id="3" name="Footer Placeholder 2"/>
          <p:cNvSpPr>
            <a:spLocks noGrp="1"/>
          </p:cNvSpPr>
          <p:nvPr>
            <p:ph type="ftr" sz="quarter" idx="10"/>
          </p:nvPr>
        </p:nvSpPr>
        <p:spPr>
          <a:xfrm>
            <a:off x="381000" y="6071616"/>
            <a:ext cx="2203704" cy="484632"/>
          </a:xfrm>
          <a:prstGeom prst="rect">
            <a:avLst/>
          </a:prstGeom>
        </p:spPr>
        <p:txBody>
          <a:bodyPr/>
          <a:lstStyle/>
          <a:p>
            <a:r>
              <a:rPr lang="en-US" dirty="0" smtClean="0"/>
              <a:t> </a:t>
            </a:r>
            <a:endParaRPr lang="en-US" dirty="0"/>
          </a:p>
        </p:txBody>
      </p:sp>
      <p:sp>
        <p:nvSpPr>
          <p:cNvPr id="7" name="Slide Number Placeholder 6"/>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4012186073"/>
      </p:ext>
    </p:extLst>
  </p:cSld>
  <p:clrMapOvr>
    <a:masterClrMapping/>
  </p:clrMapOvr>
  <p:transition>
    <p:fade/>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Footer Placeholder 4"/>
          <p:cNvSpPr>
            <a:spLocks noGrp="1"/>
          </p:cNvSpPr>
          <p:nvPr>
            <p:ph type="ftr" sz="quarter" idx="10"/>
          </p:nvPr>
        </p:nvSpPr>
        <p:spPr>
          <a:xfrm>
            <a:off x="381000" y="6071616"/>
            <a:ext cx="2203704" cy="484632"/>
          </a:xfrm>
          <a:prstGeom prst="rect">
            <a:avLst/>
          </a:prstGeom>
        </p:spPr>
        <p:txBody>
          <a:bodyPr/>
          <a:lstStyle/>
          <a:p>
            <a:r>
              <a:rPr lang="en-US" dirty="0" smtClean="0"/>
              <a:t> </a:t>
            </a:r>
            <a:endParaRPr lang="en-US" dirty="0"/>
          </a:p>
        </p:txBody>
      </p:sp>
      <p:sp>
        <p:nvSpPr>
          <p:cNvPr id="6" name="Slide Number Placeholder 5"/>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4109600698"/>
      </p:ext>
    </p:extLst>
  </p:cSld>
  <p:clrMapOvr>
    <a:masterClrMapping/>
  </p:clrMapOvr>
  <p:transition>
    <p:fade/>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4048" y="987426"/>
            <a:ext cx="3017520" cy="1371600"/>
          </a:xfrm>
        </p:spPr>
        <p:txBody>
          <a:bodyPr anchor="b"/>
          <a:lstStyle>
            <a:lvl1pPr>
              <a:defRPr sz="2400"/>
            </a:lvl1pPr>
          </a:lstStyle>
          <a:p>
            <a:r>
              <a:rPr lang="en-US" dirty="0" smtClean="0"/>
              <a:t>Click to edit Master title style</a:t>
            </a:r>
            <a:endParaRPr lang="en-US" dirty="0"/>
          </a:p>
        </p:txBody>
      </p:sp>
      <p:sp>
        <p:nvSpPr>
          <p:cNvPr id="3" name="Content Placeholder 2"/>
          <p:cNvSpPr>
            <a:spLocks noGrp="1"/>
          </p:cNvSpPr>
          <p:nvPr>
            <p:ph idx="1"/>
          </p:nvPr>
        </p:nvSpPr>
        <p:spPr>
          <a:xfrm>
            <a:off x="3887391" y="987426"/>
            <a:ext cx="4629150" cy="4584034"/>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Text Placeholder 3"/>
          <p:cNvSpPr>
            <a:spLocks noGrp="1"/>
          </p:cNvSpPr>
          <p:nvPr>
            <p:ph type="body" sz="half" idx="2"/>
          </p:nvPr>
        </p:nvSpPr>
        <p:spPr>
          <a:xfrm>
            <a:off x="384048" y="2487837"/>
            <a:ext cx="3017520" cy="3083623"/>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dirty="0" smtClean="0"/>
              <a:t>Click to edit Master text styles</a:t>
            </a:r>
          </a:p>
        </p:txBody>
      </p:sp>
      <p:sp>
        <p:nvSpPr>
          <p:cNvPr id="5" name="Footer Placeholder 4"/>
          <p:cNvSpPr>
            <a:spLocks noGrp="1"/>
          </p:cNvSpPr>
          <p:nvPr>
            <p:ph type="ftr" sz="quarter" idx="10"/>
          </p:nvPr>
        </p:nvSpPr>
        <p:spPr>
          <a:xfrm>
            <a:off x="381000" y="6071616"/>
            <a:ext cx="2203704" cy="484632"/>
          </a:xfrm>
          <a:prstGeom prst="rect">
            <a:avLst/>
          </a:prstGeom>
        </p:spPr>
        <p:txBody>
          <a:bodyPr/>
          <a:lstStyle/>
          <a:p>
            <a:r>
              <a:rPr lang="en-US" dirty="0" smtClean="0"/>
              <a:t> </a:t>
            </a:r>
            <a:endParaRPr lang="en-US" dirty="0"/>
          </a:p>
        </p:txBody>
      </p:sp>
      <p:sp>
        <p:nvSpPr>
          <p:cNvPr id="8" name="Slide Number Placeholder 7"/>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245839860"/>
      </p:ext>
    </p:extLst>
  </p:cSld>
  <p:clrMapOvr>
    <a:masterClrMapping/>
  </p:clrMapOvr>
  <p:transition>
    <p:fade/>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image" Target="../media/image2.jpe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image" Target="../media/image5.png"/><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image" Target="../media/image4.png"/><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3.pn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6.xml"/><Relationship Id="rId13" Type="http://schemas.openxmlformats.org/officeDocument/2006/relationships/slideLayout" Target="../slideLayouts/slideLayout31.xml"/><Relationship Id="rId18" Type="http://schemas.openxmlformats.org/officeDocument/2006/relationships/image" Target="../media/image5.png"/><Relationship Id="rId3" Type="http://schemas.openxmlformats.org/officeDocument/2006/relationships/slideLayout" Target="../slideLayouts/slideLayout21.xml"/><Relationship Id="rId7" Type="http://schemas.openxmlformats.org/officeDocument/2006/relationships/slideLayout" Target="../slideLayouts/slideLayout25.xml"/><Relationship Id="rId12" Type="http://schemas.openxmlformats.org/officeDocument/2006/relationships/slideLayout" Target="../slideLayouts/slideLayout30.xml"/><Relationship Id="rId17" Type="http://schemas.openxmlformats.org/officeDocument/2006/relationships/image" Target="../media/image4.png"/><Relationship Id="rId2" Type="http://schemas.openxmlformats.org/officeDocument/2006/relationships/slideLayout" Target="../slideLayouts/slideLayout20.xml"/><Relationship Id="rId16" Type="http://schemas.openxmlformats.org/officeDocument/2006/relationships/image" Target="../media/image8.png"/><Relationship Id="rId1" Type="http://schemas.openxmlformats.org/officeDocument/2006/relationships/slideLayout" Target="../slideLayouts/slideLayout19.xml"/><Relationship Id="rId6" Type="http://schemas.openxmlformats.org/officeDocument/2006/relationships/slideLayout" Target="../slideLayouts/slideLayout24.xml"/><Relationship Id="rId11" Type="http://schemas.openxmlformats.org/officeDocument/2006/relationships/slideLayout" Target="../slideLayouts/slideLayout29.xml"/><Relationship Id="rId5" Type="http://schemas.openxmlformats.org/officeDocument/2006/relationships/slideLayout" Target="../slideLayouts/slideLayout23.xml"/><Relationship Id="rId15" Type="http://schemas.openxmlformats.org/officeDocument/2006/relationships/image" Target="../media/image1.jpeg"/><Relationship Id="rId10" Type="http://schemas.openxmlformats.org/officeDocument/2006/relationships/slideLayout" Target="../slideLayouts/slideLayout28.xml"/><Relationship Id="rId4" Type="http://schemas.openxmlformats.org/officeDocument/2006/relationships/slideLayout" Target="../slideLayouts/slideLayout22.xml"/><Relationship Id="rId9" Type="http://schemas.openxmlformats.org/officeDocument/2006/relationships/slideLayout" Target="../slideLayouts/slideLayout27.xml"/><Relationship Id="rId14" Type="http://schemas.openxmlformats.org/officeDocument/2006/relationships/theme" Target="../theme/theme2.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9.xml"/><Relationship Id="rId3" Type="http://schemas.openxmlformats.org/officeDocument/2006/relationships/slideLayout" Target="../slideLayouts/slideLayout34.xml"/><Relationship Id="rId7" Type="http://schemas.openxmlformats.org/officeDocument/2006/relationships/slideLayout" Target="../slideLayouts/slideLayout38.xml"/><Relationship Id="rId12" Type="http://schemas.openxmlformats.org/officeDocument/2006/relationships/theme" Target="../theme/theme3.xml"/><Relationship Id="rId2" Type="http://schemas.openxmlformats.org/officeDocument/2006/relationships/slideLayout" Target="../slideLayouts/slideLayout33.xml"/><Relationship Id="rId1" Type="http://schemas.openxmlformats.org/officeDocument/2006/relationships/slideLayout" Target="../slideLayouts/slideLayout32.xml"/><Relationship Id="rId6" Type="http://schemas.openxmlformats.org/officeDocument/2006/relationships/slideLayout" Target="../slideLayouts/slideLayout37.xml"/><Relationship Id="rId11" Type="http://schemas.openxmlformats.org/officeDocument/2006/relationships/slideLayout" Target="../slideLayouts/slideLayout42.xml"/><Relationship Id="rId5" Type="http://schemas.openxmlformats.org/officeDocument/2006/relationships/slideLayout" Target="../slideLayouts/slideLayout36.xml"/><Relationship Id="rId10" Type="http://schemas.openxmlformats.org/officeDocument/2006/relationships/slideLayout" Target="../slideLayouts/slideLayout41.xml"/><Relationship Id="rId4" Type="http://schemas.openxmlformats.org/officeDocument/2006/relationships/slideLayout" Target="../slideLayouts/slideLayout35.xml"/><Relationship Id="rId9" Type="http://schemas.openxmlformats.org/officeDocument/2006/relationships/slideLayout" Target="../slideLayouts/slideLayout40.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20" cstate="print">
            <a:lum/>
          </a:blip>
          <a:srcRect/>
          <a:stretch>
            <a:fillRect/>
          </a:stretch>
        </a:blipFill>
        <a:effectLst/>
      </p:bgPr>
    </p:bg>
    <p:spTree>
      <p:nvGrpSpPr>
        <p:cNvPr id="1" name=""/>
        <p:cNvGrpSpPr/>
        <p:nvPr/>
      </p:nvGrpSpPr>
      <p:grpSpPr>
        <a:xfrm>
          <a:off x="0" y="0"/>
          <a:ext cx="0" cy="0"/>
          <a:chOff x="0" y="0"/>
          <a:chExt cx="0" cy="0"/>
        </a:xfrm>
      </p:grpSpPr>
      <p:pic>
        <p:nvPicPr>
          <p:cNvPr id="7" name="Picture 25" descr="7-00029_BAK_v03TOP"/>
          <p:cNvPicPr>
            <a:picLocks noChangeAspect="1" noChangeArrowheads="1"/>
          </p:cNvPicPr>
          <p:nvPr/>
        </p:nvPicPr>
        <p:blipFill>
          <a:blip r:embed="rId21" cstate="print"/>
          <a:srcRect/>
          <a:stretch>
            <a:fillRect/>
          </a:stretch>
        </p:blipFill>
        <p:spPr bwMode="auto">
          <a:xfrm rot="10800000">
            <a:off x="0" y="6008687"/>
            <a:ext cx="9159875" cy="849313"/>
          </a:xfrm>
          <a:prstGeom prst="rect">
            <a:avLst/>
          </a:prstGeom>
        </p:spPr>
      </p:pic>
      <p:sp>
        <p:nvSpPr>
          <p:cNvPr id="2" name="Title Placeholder 1"/>
          <p:cNvSpPr>
            <a:spLocks noGrp="1"/>
          </p:cNvSpPr>
          <p:nvPr>
            <p:ph type="title"/>
          </p:nvPr>
        </p:nvSpPr>
        <p:spPr>
          <a:xfrm>
            <a:off x="381000" y="230188"/>
            <a:ext cx="8382000" cy="553998"/>
          </a:xfrm>
          <a:prstGeom prst="rect">
            <a:avLst/>
          </a:prstGeom>
        </p:spPr>
        <p:txBody>
          <a:bodyPr vert="horz" wrap="square" lIns="0" tIns="0" rIns="0" bIns="0" rtlCol="0" anchor="t">
            <a:sp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381000" y="1412875"/>
            <a:ext cx="8382000" cy="2135969"/>
          </a:xfrm>
          <a:prstGeom prst="rect">
            <a:avLst/>
          </a:prstGeom>
        </p:spPr>
        <p:txBody>
          <a:bodyPr vert="horz" lIns="0" tIns="0" rIns="0" bIns="0" rtlCol="0">
            <a:sp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Footer Placeholder 3"/>
          <p:cNvSpPr>
            <a:spLocks noGrp="1"/>
          </p:cNvSpPr>
          <p:nvPr>
            <p:ph type="ftr" sz="quarter" idx="3"/>
          </p:nvPr>
        </p:nvSpPr>
        <p:spPr>
          <a:xfrm>
            <a:off x="381000" y="6071616"/>
            <a:ext cx="2203704" cy="484632"/>
          </a:xfrm>
          <a:prstGeom prst="rect">
            <a:avLst/>
          </a:prstGeom>
          <a:blipFill>
            <a:blip r:embed="rId22"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6" name="Slide Number Placeholder 5"/>
          <p:cNvSpPr>
            <a:spLocks noGrp="1"/>
          </p:cNvSpPr>
          <p:nvPr>
            <p:ph type="sldNum" sz="quarter" idx="4"/>
          </p:nvPr>
        </p:nvSpPr>
        <p:spPr>
          <a:xfrm>
            <a:off x="6559296" y="6074282"/>
            <a:ext cx="2203704" cy="484632"/>
          </a:xfrm>
          <a:prstGeom prst="rect">
            <a:avLst/>
          </a:prstGeom>
        </p:spPr>
        <p:txBody>
          <a:bodyPr vert="horz" lIns="91440" tIns="45720" rIns="91440" bIns="45720" rtlCol="0" anchor="ctr"/>
          <a:lstStyle>
            <a:lvl1pPr algn="r">
              <a:defRPr sz="1600">
                <a:solidFill>
                  <a:schemeClr val="bg1"/>
                </a:solidFill>
                <a:latin typeface="Times New Roman" panose="02020603050405020304" pitchFamily="18" charset="0"/>
                <a:cs typeface="Times New Roman" panose="02020603050405020304" pitchFamily="18" charset="0"/>
              </a:defRPr>
            </a:lvl1pPr>
          </a:lstStyle>
          <a:p>
            <a:fld id="{EE3D4692-A625-460F-A072-DE10EEAA5719}" type="slidenum">
              <a:rPr lang="en-US" smtClean="0"/>
              <a:pPr/>
              <a:t>‹#›</a:t>
            </a:fld>
            <a:endParaRPr lang="en-US" dirty="0"/>
          </a:p>
        </p:txBody>
      </p:sp>
      <p:sp>
        <p:nvSpPr>
          <p:cNvPr id="8" name="TextBox 7"/>
          <p:cNvSpPr txBox="1"/>
          <p:nvPr userDrawn="1"/>
        </p:nvSpPr>
        <p:spPr>
          <a:xfrm>
            <a:off x="3771900" y="6092190"/>
            <a:ext cx="1783080" cy="523220"/>
          </a:xfrm>
          <a:prstGeom prst="rect">
            <a:avLst/>
          </a:prstGeom>
          <a:noFill/>
        </p:spPr>
        <p:txBody>
          <a:bodyPr wrap="square" rtlCol="0">
            <a:spAutoFit/>
          </a:bodyPr>
          <a:lstStyle/>
          <a:p>
            <a:r>
              <a:rPr lang="en-US" sz="2800" baseline="0" dirty="0" smtClean="0">
                <a:solidFill>
                  <a:schemeClr val="bg1"/>
                </a:solidFill>
              </a:rPr>
              <a:t>Activity 1</a:t>
            </a:r>
            <a:endParaRPr lang="en-US" sz="2800" dirty="0">
              <a:solidFill>
                <a:schemeClr val="bg1"/>
              </a:solidFill>
            </a:endParaRPr>
          </a:p>
        </p:txBody>
      </p:sp>
    </p:spTree>
    <p:extLst>
      <p:ext uri="{BB962C8B-B14F-4D97-AF65-F5344CB8AC3E}">
        <p14:creationId xmlns:p14="http://schemas.microsoft.com/office/powerpoint/2010/main" val="3153541859"/>
      </p:ext>
    </p:extLst>
  </p:cSld>
  <p:clrMap bg1="lt1" tx1="dk1" bg2="lt2" tx2="dk2" accent1="accent1" accent2="accent2" accent3="accent3" accent4="accent4" accent5="accent5" accent6="accent6" hlink="hlink" folHlink="folHlink"/>
  <p:sldLayoutIdLst>
    <p:sldLayoutId id="2147483688" r:id="rId1"/>
    <p:sldLayoutId id="2147483669" r:id="rId2"/>
    <p:sldLayoutId id="2147483690" r:id="rId3"/>
    <p:sldLayoutId id="2147483722" r:id="rId4"/>
    <p:sldLayoutId id="2147483718" r:id="rId5"/>
    <p:sldLayoutId id="2147483719" r:id="rId6"/>
    <p:sldLayoutId id="2147483694" r:id="rId7"/>
    <p:sldLayoutId id="2147483695" r:id="rId8"/>
    <p:sldLayoutId id="2147483720" r:id="rId9"/>
    <p:sldLayoutId id="2147483721" r:id="rId10"/>
    <p:sldLayoutId id="2147483710" r:id="rId11"/>
    <p:sldLayoutId id="2147483740" r:id="rId12"/>
    <p:sldLayoutId id="2147483741" r:id="rId13"/>
    <p:sldLayoutId id="2147483743" r:id="rId14"/>
    <p:sldLayoutId id="2147483746" r:id="rId15"/>
    <p:sldLayoutId id="2147483747" r:id="rId16"/>
    <p:sldLayoutId id="2147483753" r:id="rId17"/>
    <p:sldLayoutId id="2147483754" r:id="rId18"/>
  </p:sldLayoutIdLst>
  <p:transition>
    <p:fade/>
  </p:transition>
  <p:timing>
    <p:tnLst>
      <p:par>
        <p:cTn id="1" dur="indefinite" restart="never" nodeType="tmRoot"/>
      </p:par>
    </p:tnLst>
  </p:timing>
  <p:hf hdr="0" dt="0"/>
  <p:txStyles>
    <p:titleStyle>
      <a:lvl1pPr algn="l" defTabSz="914363" rtl="0" eaLnBrk="1" latinLnBrk="0" hangingPunct="1">
        <a:lnSpc>
          <a:spcPct val="90000"/>
        </a:lnSpc>
        <a:spcBef>
          <a:spcPct val="0"/>
        </a:spcBef>
        <a:buNone/>
        <a:defRPr lang="en-US" sz="4000" b="0" kern="1200" cap="none" spc="-150" dirty="0" smtClean="0">
          <a:ln w="3175">
            <a:noFill/>
          </a:ln>
          <a:gradFill>
            <a:gsLst>
              <a:gs pos="0">
                <a:srgbClr val="2E59B0"/>
              </a:gs>
              <a:gs pos="49000">
                <a:srgbClr val="161D32"/>
              </a:gs>
              <a:gs pos="100000">
                <a:srgbClr val="000000"/>
              </a:gs>
            </a:gsLst>
            <a:lin ang="5400000" scaled="0"/>
          </a:gradFill>
          <a:effectLst>
            <a:outerShdw blurRad="50800" dist="38100" dir="2700000" algn="tl" rotWithShape="0">
              <a:prstClr val="black">
                <a:alpha val="40000"/>
              </a:prstClr>
            </a:outerShdw>
          </a:effectLst>
          <a:latin typeface="+mj-lt"/>
          <a:ea typeface="+mn-ea"/>
          <a:cs typeface="Arial" charset="0"/>
        </a:defRPr>
      </a:lvl1pPr>
    </p:titleStyle>
    <p:bodyStyle>
      <a:lvl1pPr marL="396875" indent="-396875" algn="l" defTabSz="914363" rtl="0" eaLnBrk="1" latinLnBrk="0" hangingPunct="1">
        <a:lnSpc>
          <a:spcPct val="90000"/>
        </a:lnSpc>
        <a:spcBef>
          <a:spcPct val="20000"/>
        </a:spcBef>
        <a:buFontTx/>
        <a:buBlip>
          <a:blip r:embed="rId23"/>
        </a:buBlip>
        <a:defRPr sz="3200" kern="1200">
          <a:solidFill>
            <a:schemeClr val="tx1"/>
          </a:solidFill>
          <a:latin typeface="+mn-lt"/>
          <a:ea typeface="+mn-ea"/>
          <a:cs typeface="+mn-cs"/>
        </a:defRPr>
      </a:lvl1pPr>
      <a:lvl2pPr marL="914400" indent="-396875" algn="l" defTabSz="914363" rtl="0" eaLnBrk="1" latinLnBrk="0" hangingPunct="1">
        <a:lnSpc>
          <a:spcPct val="90000"/>
        </a:lnSpc>
        <a:spcBef>
          <a:spcPct val="20000"/>
        </a:spcBef>
        <a:buFontTx/>
        <a:buBlip>
          <a:blip r:embed="rId24"/>
        </a:buBlip>
        <a:defRPr sz="2800" kern="1200">
          <a:solidFill>
            <a:schemeClr val="tx1"/>
          </a:solidFill>
          <a:latin typeface="+mn-lt"/>
          <a:ea typeface="+mn-ea"/>
          <a:cs typeface="+mn-cs"/>
        </a:defRPr>
      </a:lvl2pPr>
      <a:lvl3pPr marL="1258888" indent="-344488" algn="l" defTabSz="914363" rtl="0" eaLnBrk="1" latinLnBrk="0" hangingPunct="1">
        <a:lnSpc>
          <a:spcPct val="90000"/>
        </a:lnSpc>
        <a:spcBef>
          <a:spcPct val="20000"/>
        </a:spcBef>
        <a:buFontTx/>
        <a:buBlip>
          <a:blip r:embed="rId24"/>
        </a:buBlip>
        <a:defRPr sz="2400" kern="1200">
          <a:solidFill>
            <a:schemeClr val="tx1"/>
          </a:solidFill>
          <a:latin typeface="+mn-lt"/>
          <a:ea typeface="+mn-ea"/>
          <a:cs typeface="+mn-cs"/>
        </a:defRPr>
      </a:lvl3pPr>
      <a:lvl4pPr marL="1604963" indent="-346075" algn="l" defTabSz="914363" rtl="0" eaLnBrk="1" latinLnBrk="0" hangingPunct="1">
        <a:lnSpc>
          <a:spcPct val="90000"/>
        </a:lnSpc>
        <a:spcBef>
          <a:spcPct val="20000"/>
        </a:spcBef>
        <a:buFontTx/>
        <a:buBlip>
          <a:blip r:embed="rId24"/>
        </a:buBlip>
        <a:defRPr sz="2400" kern="1200">
          <a:solidFill>
            <a:schemeClr val="tx1"/>
          </a:solidFill>
          <a:latin typeface="+mn-lt"/>
          <a:ea typeface="+mn-ea"/>
          <a:cs typeface="+mn-cs"/>
        </a:defRPr>
      </a:lvl4pPr>
      <a:lvl5pPr marL="1941513" indent="-336550" algn="l" defTabSz="914363" rtl="0" eaLnBrk="1" latinLnBrk="0" hangingPunct="1">
        <a:lnSpc>
          <a:spcPct val="90000"/>
        </a:lnSpc>
        <a:spcBef>
          <a:spcPct val="20000"/>
        </a:spcBef>
        <a:buFontTx/>
        <a:buBlip>
          <a:blip r:embed="rId24"/>
        </a:buBlip>
        <a:defRPr sz="2400" kern="1200">
          <a:solidFill>
            <a:schemeClr val="tx1"/>
          </a:solidFill>
          <a:latin typeface="+mn-lt"/>
          <a:ea typeface="+mn-ea"/>
          <a:cs typeface="+mn-cs"/>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5" cstate="print">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1000" y="230188"/>
            <a:ext cx="8382000" cy="664797"/>
          </a:xfrm>
          <a:prstGeom prst="rect">
            <a:avLst/>
          </a:prstGeom>
        </p:spPr>
        <p:txBody>
          <a:bodyPr vert="horz" wrap="square" lIns="0" tIns="0" rIns="0" bIns="0" rtlCol="0" anchor="t">
            <a:spAutoFit/>
          </a:bodyPr>
          <a:lstStyle/>
          <a:p>
            <a:r>
              <a:rPr lang="en-US" smtClean="0"/>
              <a:t>Click to edit Master title style</a:t>
            </a:r>
            <a:endParaRPr lang="en-US" dirty="0"/>
          </a:p>
        </p:txBody>
      </p:sp>
      <p:sp>
        <p:nvSpPr>
          <p:cNvPr id="3" name="Text Placeholder 2"/>
          <p:cNvSpPr>
            <a:spLocks noGrp="1"/>
          </p:cNvSpPr>
          <p:nvPr>
            <p:ph type="body" idx="1"/>
          </p:nvPr>
        </p:nvSpPr>
        <p:spPr>
          <a:xfrm>
            <a:off x="381000" y="1412875"/>
            <a:ext cx="8382000" cy="2135969"/>
          </a:xfrm>
          <a:prstGeom prst="rect">
            <a:avLst/>
          </a:prstGeom>
        </p:spPr>
        <p:txBody>
          <a:bodyPr vert="horz" lIns="0" tIns="0" rIns="0" bIns="0" rtlCol="0">
            <a:sp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 name="Footer Placeholder 17"/>
          <p:cNvSpPr>
            <a:spLocks noGrp="1"/>
          </p:cNvSpPr>
          <p:nvPr>
            <p:ph type="ftr" sz="quarter" idx="3"/>
          </p:nvPr>
        </p:nvSpPr>
        <p:spPr>
          <a:xfrm>
            <a:off x="381000" y="6299071"/>
            <a:ext cx="2203704" cy="484632"/>
          </a:xfrm>
          <a:prstGeom prst="rect">
            <a:avLst/>
          </a:prstGeom>
          <a:blipFill>
            <a:blip r:embed="rId16"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7" name="Slide Number Placeholder 18"/>
          <p:cNvSpPr>
            <a:spLocks noGrp="1"/>
          </p:cNvSpPr>
          <p:nvPr>
            <p:ph type="sldNum" sz="quarter" idx="4"/>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dirty="0"/>
          </a:p>
        </p:txBody>
      </p:sp>
    </p:spTree>
    <p:extLst>
      <p:ext uri="{BB962C8B-B14F-4D97-AF65-F5344CB8AC3E}">
        <p14:creationId xmlns:p14="http://schemas.microsoft.com/office/powerpoint/2010/main" val="559604342"/>
      </p:ext>
    </p:extLst>
  </p:cSld>
  <p:clrMap bg1="lt1" tx1="dk1" bg2="lt2" tx2="dk2" accent1="accent1" accent2="accent2" accent3="accent3" accent4="accent4" accent5="accent5" accent6="accent6" hlink="hlink" folHlink="folHlink"/>
  <p:sldLayoutIdLst>
    <p:sldLayoutId id="2147483712" r:id="rId1"/>
    <p:sldLayoutId id="2147483713" r:id="rId2"/>
    <p:sldLayoutId id="2147483735" r:id="rId3"/>
    <p:sldLayoutId id="2147483714" r:id="rId4"/>
    <p:sldLayoutId id="2147483715" r:id="rId5"/>
    <p:sldLayoutId id="2147483716" r:id="rId6"/>
    <p:sldLayoutId id="2147483717" r:id="rId7"/>
    <p:sldLayoutId id="2147483748" r:id="rId8"/>
    <p:sldLayoutId id="2147483749" r:id="rId9"/>
    <p:sldLayoutId id="2147483750" r:id="rId10"/>
    <p:sldLayoutId id="2147483752" r:id="rId11"/>
    <p:sldLayoutId id="2147483755" r:id="rId12"/>
    <p:sldLayoutId id="2147483756" r:id="rId13"/>
  </p:sldLayoutIdLst>
  <p:transition>
    <p:fade/>
  </p:transition>
  <p:timing>
    <p:tnLst>
      <p:par>
        <p:cTn id="1" dur="indefinite" restart="never" nodeType="tmRoot"/>
      </p:par>
    </p:tnLst>
  </p:timing>
  <p:hf hdr="0" dt="0"/>
  <p:txStyles>
    <p:titleStyle>
      <a:lvl1pPr algn="l" defTabSz="914363" rtl="0" eaLnBrk="1" latinLnBrk="0" hangingPunct="1">
        <a:lnSpc>
          <a:spcPct val="90000"/>
        </a:lnSpc>
        <a:spcBef>
          <a:spcPct val="0"/>
        </a:spcBef>
        <a:buNone/>
        <a:defRPr lang="en-US" sz="4800" b="0" kern="1200" cap="none" spc="-150" dirty="0" smtClean="0">
          <a:ln w="3175">
            <a:noFill/>
          </a:ln>
          <a:gradFill>
            <a:gsLst>
              <a:gs pos="0">
                <a:srgbClr val="2E59B0"/>
              </a:gs>
              <a:gs pos="49000">
                <a:srgbClr val="161D32"/>
              </a:gs>
              <a:gs pos="100000">
                <a:srgbClr val="000000"/>
              </a:gs>
            </a:gsLst>
            <a:lin ang="5400000" scaled="0"/>
          </a:gradFill>
          <a:effectLst>
            <a:outerShdw blurRad="50800" dist="38100" dir="2700000" algn="tl" rotWithShape="0">
              <a:prstClr val="black">
                <a:alpha val="40000"/>
              </a:prstClr>
            </a:outerShdw>
          </a:effectLst>
          <a:latin typeface="+mj-lt"/>
          <a:ea typeface="+mn-ea"/>
          <a:cs typeface="Arial" charset="0"/>
        </a:defRPr>
      </a:lvl1pPr>
    </p:titleStyle>
    <p:bodyStyle>
      <a:lvl1pPr marL="396875" indent="-396875" algn="l" defTabSz="914363" rtl="0" eaLnBrk="1" latinLnBrk="0" hangingPunct="1">
        <a:lnSpc>
          <a:spcPct val="90000"/>
        </a:lnSpc>
        <a:spcBef>
          <a:spcPct val="20000"/>
        </a:spcBef>
        <a:buFontTx/>
        <a:buBlip>
          <a:blip r:embed="rId17"/>
        </a:buBlip>
        <a:defRPr sz="3200" kern="1200">
          <a:solidFill>
            <a:schemeClr val="tx1"/>
          </a:solidFill>
          <a:latin typeface="+mn-lt"/>
          <a:ea typeface="+mn-ea"/>
          <a:cs typeface="+mn-cs"/>
        </a:defRPr>
      </a:lvl1pPr>
      <a:lvl2pPr marL="914400" indent="-396875" algn="l" defTabSz="914363" rtl="0" eaLnBrk="1" latinLnBrk="0" hangingPunct="1">
        <a:lnSpc>
          <a:spcPct val="90000"/>
        </a:lnSpc>
        <a:spcBef>
          <a:spcPct val="20000"/>
        </a:spcBef>
        <a:buFontTx/>
        <a:buBlip>
          <a:blip r:embed="rId18"/>
        </a:buBlip>
        <a:defRPr sz="2800" kern="1200">
          <a:solidFill>
            <a:schemeClr val="tx1"/>
          </a:solidFill>
          <a:latin typeface="+mn-lt"/>
          <a:ea typeface="+mn-ea"/>
          <a:cs typeface="+mn-cs"/>
        </a:defRPr>
      </a:lvl2pPr>
      <a:lvl3pPr marL="1258888" indent="-344488" algn="l" defTabSz="914363" rtl="0" eaLnBrk="1" latinLnBrk="0" hangingPunct="1">
        <a:lnSpc>
          <a:spcPct val="90000"/>
        </a:lnSpc>
        <a:spcBef>
          <a:spcPct val="20000"/>
        </a:spcBef>
        <a:buFontTx/>
        <a:buBlip>
          <a:blip r:embed="rId18"/>
        </a:buBlip>
        <a:defRPr sz="2400" kern="1200">
          <a:solidFill>
            <a:schemeClr val="tx1"/>
          </a:solidFill>
          <a:latin typeface="+mn-lt"/>
          <a:ea typeface="+mn-ea"/>
          <a:cs typeface="+mn-cs"/>
        </a:defRPr>
      </a:lvl3pPr>
      <a:lvl4pPr marL="1604963" indent="-346075" algn="l" defTabSz="914363" rtl="0" eaLnBrk="1" latinLnBrk="0" hangingPunct="1">
        <a:lnSpc>
          <a:spcPct val="90000"/>
        </a:lnSpc>
        <a:spcBef>
          <a:spcPct val="20000"/>
        </a:spcBef>
        <a:buFontTx/>
        <a:buBlip>
          <a:blip r:embed="rId18"/>
        </a:buBlip>
        <a:defRPr sz="2400" kern="1200">
          <a:solidFill>
            <a:schemeClr val="tx1"/>
          </a:solidFill>
          <a:latin typeface="+mn-lt"/>
          <a:ea typeface="+mn-ea"/>
          <a:cs typeface="+mn-cs"/>
        </a:defRPr>
      </a:lvl4pPr>
      <a:lvl5pPr marL="1941513" indent="-336550" algn="l" defTabSz="914363" rtl="0" eaLnBrk="1" latinLnBrk="0" hangingPunct="1">
        <a:lnSpc>
          <a:spcPct val="90000"/>
        </a:lnSpc>
        <a:spcBef>
          <a:spcPct val="20000"/>
        </a:spcBef>
        <a:buFontTx/>
        <a:buBlip>
          <a:blip r:embed="rId18"/>
        </a:buBlip>
        <a:defRPr sz="2400" kern="1200">
          <a:solidFill>
            <a:schemeClr val="tx1"/>
          </a:solidFill>
          <a:latin typeface="+mn-lt"/>
          <a:ea typeface="+mn-ea"/>
          <a:cs typeface="+mn-cs"/>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5"/>
            <a:ext cx="78867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628650" y="6356350"/>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US" dirty="0"/>
          </a:p>
        </p:txBody>
      </p:sp>
      <p:sp>
        <p:nvSpPr>
          <p:cNvPr id="5" name="Footer Placeholder 4"/>
          <p:cNvSpPr>
            <a:spLocks noGrp="1"/>
          </p:cNvSpPr>
          <p:nvPr>
            <p:ph type="ftr" sz="quarter" idx="3"/>
          </p:nvPr>
        </p:nvSpPr>
        <p:spPr>
          <a:xfrm>
            <a:off x="3028950" y="6356350"/>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6" name="Slide Number Placeholder 5"/>
          <p:cNvSpPr>
            <a:spLocks noGrp="1"/>
          </p:cNvSpPr>
          <p:nvPr>
            <p:ph type="sldNum" sz="quarter" idx="4"/>
          </p:nvPr>
        </p:nvSpPr>
        <p:spPr>
          <a:xfrm>
            <a:off x="6457950" y="6356350"/>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688385917"/>
      </p:ext>
    </p:extLst>
  </p:cSld>
  <p:clrMap bg1="lt1" tx1="dk1" bg2="lt2" tx2="dk2" accent1="accent1" accent2="accent2" accent3="accent3" accent4="accent4" accent5="accent5" accent6="accent6" hlink="hlink" folHlink="folHlink"/>
  <p:sldLayoutIdLst>
    <p:sldLayoutId id="2147483724" r:id="rId1"/>
    <p:sldLayoutId id="2147483725" r:id="rId2"/>
    <p:sldLayoutId id="2147483726" r:id="rId3"/>
    <p:sldLayoutId id="2147483727" r:id="rId4"/>
    <p:sldLayoutId id="2147483728" r:id="rId5"/>
    <p:sldLayoutId id="2147483729" r:id="rId6"/>
    <p:sldLayoutId id="2147483730" r:id="rId7"/>
    <p:sldLayoutId id="2147483731" r:id="rId8"/>
    <p:sldLayoutId id="2147483732" r:id="rId9"/>
    <p:sldLayoutId id="2147483733" r:id="rId10"/>
    <p:sldLayoutId id="2147483734" r:id="rId11"/>
  </p:sldLayoutIdLst>
  <p:hf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13.png"/><Relationship Id="rId4" Type="http://schemas.microsoft.com/office/2007/relationships/hdphoto" Target="../media/hdphoto1.wdp"/></Relationships>
</file>

<file path=ppt/slides/_rels/slide2.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2.xml"/><Relationship Id="rId1" Type="http://schemas.openxmlformats.org/officeDocument/2006/relationships/slideLayout" Target="../slideLayouts/slideLayout3.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3.xml"/><Relationship Id="rId1" Type="http://schemas.openxmlformats.org/officeDocument/2006/relationships/slideLayout" Target="../slideLayouts/slideLayout2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14.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30248" y="2079680"/>
            <a:ext cx="7681913" cy="1523495"/>
          </a:xfrm>
        </p:spPr>
        <p:txBody>
          <a:bodyPr/>
          <a:lstStyle/>
          <a:p>
            <a:r>
              <a:rPr lang="en-US" sz="4400" dirty="0" smtClean="0"/>
              <a:t>Connecticut Core Standards </a:t>
            </a:r>
            <a:br>
              <a:rPr lang="en-US" sz="4400" dirty="0" smtClean="0"/>
            </a:br>
            <a:r>
              <a:rPr lang="en-US" sz="4400" dirty="0" smtClean="0"/>
              <a:t>for English Language Arts &amp; Literacy</a:t>
            </a:r>
            <a:endParaRPr lang="en-US" sz="4400" dirty="0"/>
          </a:p>
        </p:txBody>
      </p:sp>
      <p:sp>
        <p:nvSpPr>
          <p:cNvPr id="6" name="Subtitle 5"/>
          <p:cNvSpPr>
            <a:spLocks noGrp="1"/>
          </p:cNvSpPr>
          <p:nvPr>
            <p:ph type="subTitle" idx="1"/>
          </p:nvPr>
        </p:nvSpPr>
        <p:spPr>
          <a:xfrm>
            <a:off x="730248" y="3644365"/>
            <a:ext cx="7681913" cy="461665"/>
          </a:xfrm>
        </p:spPr>
        <p:txBody>
          <a:bodyPr/>
          <a:lstStyle/>
          <a:p>
            <a:pPr lvl="0"/>
            <a:r>
              <a:rPr lang="en-US" sz="4000" dirty="0" smtClean="0"/>
              <a:t>Systems of Professional Learning</a:t>
            </a:r>
          </a:p>
        </p:txBody>
      </p:sp>
      <p:sp>
        <p:nvSpPr>
          <p:cNvPr id="7" name="Subtitle 5"/>
          <p:cNvSpPr txBox="1">
            <a:spLocks/>
          </p:cNvSpPr>
          <p:nvPr/>
        </p:nvSpPr>
        <p:spPr>
          <a:xfrm>
            <a:off x="723900" y="4422716"/>
            <a:ext cx="8046613" cy="1106970"/>
          </a:xfrm>
          <a:prstGeom prst="rect">
            <a:avLst/>
          </a:prstGeom>
        </p:spPr>
        <p:txBody>
          <a:bodyPr vert="horz" wrap="square" lIns="91440" tIns="45720" rIns="91440" bIns="45720" rtlCol="0">
            <a:spAutoFit/>
          </a:bodyPr>
          <a:lstStyle>
            <a:lvl1pPr marL="0" indent="0" algn="l" defTabSz="914400" rtl="0" eaLnBrk="1" latinLnBrk="0" hangingPunct="1">
              <a:lnSpc>
                <a:spcPct val="90000"/>
              </a:lnSpc>
              <a:spcBef>
                <a:spcPts val="1000"/>
              </a:spcBef>
              <a:buFont typeface="Arial" panose="020B0604020202020204" pitchFamily="34" charset="0"/>
              <a:buNone/>
              <a:defRPr sz="3200" i="1" kern="1200">
                <a:solidFill>
                  <a:schemeClr val="bg1">
                    <a:lumMod val="85000"/>
                  </a:schemeClr>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US" b="1" i="0" dirty="0" smtClean="0">
                <a:solidFill>
                  <a:schemeClr val="tx2"/>
                </a:solidFill>
              </a:rPr>
              <a:t>Module 5 Grades K–5: </a:t>
            </a:r>
          </a:p>
          <a:p>
            <a:r>
              <a:rPr lang="en-US" b="1" i="0" dirty="0" smtClean="0">
                <a:solidFill>
                  <a:schemeClr val="tx2"/>
                </a:solidFill>
              </a:rPr>
              <a:t>Focus on Deepening Implementation</a:t>
            </a:r>
          </a:p>
        </p:txBody>
      </p:sp>
      <p:pic>
        <p:nvPicPr>
          <p:cNvPr id="18" name="Picture 17"/>
          <p:cNvPicPr>
            <a:picLocks noChangeAspect="1"/>
          </p:cNvPicPr>
          <p:nvPr/>
        </p:nvPicPr>
        <p:blipFill>
          <a:blip r:embed="rId3" cstate="print">
            <a:extLst>
              <a:ext uri="{BEBA8EAE-BF5A-486C-A8C5-ECC9F3942E4B}">
                <a14:imgProps xmlns:a14="http://schemas.microsoft.com/office/drawing/2010/main">
                  <a14:imgLayer r:embed="rId4">
                    <a14:imgEffect>
                      <a14:backgroundRemoval t="0" b="100000" l="0" r="99306"/>
                    </a14:imgEffect>
                  </a14:imgLayer>
                </a14:imgProps>
              </a:ext>
              <a:ext uri="{28A0092B-C50C-407E-A947-70E740481C1C}">
                <a14:useLocalDpi xmlns:a14="http://schemas.microsoft.com/office/drawing/2010/main" val="0"/>
              </a:ext>
            </a:extLst>
          </a:blip>
          <a:stretch>
            <a:fillRect/>
          </a:stretch>
        </p:blipFill>
        <p:spPr>
          <a:xfrm>
            <a:off x="7616444" y="169357"/>
            <a:ext cx="1371600" cy="1638300"/>
          </a:xfrm>
          <a:prstGeom prst="rect">
            <a:avLst/>
          </a:prstGeom>
        </p:spPr>
      </p:pic>
      <p:pic>
        <p:nvPicPr>
          <p:cNvPr id="5" name="Picture 4"/>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400890" y="371250"/>
            <a:ext cx="4000000" cy="888889"/>
          </a:xfrm>
          <a:prstGeom prst="rect">
            <a:avLst/>
          </a:prstGeom>
        </p:spPr>
      </p:pic>
    </p:spTree>
    <p:extLst>
      <p:ext uri="{BB962C8B-B14F-4D97-AF65-F5344CB8AC3E}">
        <p14:creationId xmlns:p14="http://schemas.microsoft.com/office/powerpoint/2010/main" val="1907822326"/>
      </p:ext>
    </p:extLst>
  </p:cSld>
  <p:clrMapOvr>
    <a:masterClrMapping/>
  </p:clrMapOvr>
  <p:transition>
    <p:fad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Title 2"/>
          <p:cNvSpPr>
            <a:spLocks noGrp="1"/>
          </p:cNvSpPr>
          <p:nvPr>
            <p:ph type="title"/>
          </p:nvPr>
        </p:nvSpPr>
        <p:spPr>
          <a:xfrm>
            <a:off x="379228" y="0"/>
            <a:ext cx="8382000" cy="1049972"/>
          </a:xfrm>
        </p:spPr>
        <p:txBody>
          <a:bodyPr/>
          <a:lstStyle/>
          <a:p>
            <a:r>
              <a:rPr lang="en-US" dirty="0" smtClean="0"/>
              <a:t>Today’s Session</a:t>
            </a:r>
          </a:p>
        </p:txBody>
      </p:sp>
      <p:sp>
        <p:nvSpPr>
          <p:cNvPr id="2" name="Footer Placeholder 1"/>
          <p:cNvSpPr>
            <a:spLocks noGrp="1"/>
          </p:cNvSpPr>
          <p:nvPr>
            <p:ph type="ftr" sz="quarter" idx="11"/>
          </p:nvPr>
        </p:nvSpPr>
        <p:spPr/>
        <p:txBody>
          <a:bodyPr/>
          <a:lstStyle/>
          <a:p>
            <a:r>
              <a:rPr lang="en-US" dirty="0" smtClean="0"/>
              <a:t> </a:t>
            </a:r>
            <a:endParaRPr lang="en-US" dirty="0"/>
          </a:p>
        </p:txBody>
      </p:sp>
      <p:sp>
        <p:nvSpPr>
          <p:cNvPr id="3" name="Slide Number Placeholder 2"/>
          <p:cNvSpPr>
            <a:spLocks noGrp="1"/>
          </p:cNvSpPr>
          <p:nvPr>
            <p:ph type="sldNum" sz="quarter" idx="12"/>
          </p:nvPr>
        </p:nvSpPr>
        <p:spPr/>
        <p:txBody>
          <a:bodyPr/>
          <a:lstStyle/>
          <a:p>
            <a:fld id="{EE3D4692-A625-460F-A072-DE10EEAA5719}" type="slidenum">
              <a:rPr lang="en-US" smtClean="0"/>
              <a:pPr/>
              <a:t>11</a:t>
            </a:fld>
            <a:endParaRPr lang="en-US" dirty="0"/>
          </a:p>
        </p:txBody>
      </p:sp>
      <p:graphicFrame>
        <p:nvGraphicFramePr>
          <p:cNvPr id="5" name="Content Placeholder 5"/>
          <p:cNvGraphicFramePr>
            <a:graphicFrameLocks noGrp="1"/>
          </p:cNvGraphicFramePr>
          <p:nvPr>
            <p:ph idx="4294967295"/>
            <p:extLst>
              <p:ext uri="{D42A27DB-BD31-4B8C-83A1-F6EECF244321}">
                <p14:modId xmlns:p14="http://schemas.microsoft.com/office/powerpoint/2010/main" val="3152225207"/>
              </p:ext>
            </p:extLst>
          </p:nvPr>
        </p:nvGraphicFramePr>
        <p:xfrm>
          <a:off x="0" y="648979"/>
          <a:ext cx="8486776" cy="5237471"/>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6" name="TextBox 5"/>
          <p:cNvSpPr txBox="1"/>
          <p:nvPr/>
        </p:nvSpPr>
        <p:spPr>
          <a:xfrm>
            <a:off x="2932279" y="4542088"/>
            <a:ext cx="3469219" cy="830997"/>
          </a:xfrm>
          <a:prstGeom prst="rect">
            <a:avLst/>
          </a:prstGeom>
          <a:noFill/>
        </p:spPr>
        <p:txBody>
          <a:bodyPr wrap="none" rtlCol="0">
            <a:spAutoFit/>
          </a:bodyPr>
          <a:lstStyle/>
          <a:p>
            <a:pPr lvl="0"/>
            <a:r>
              <a:rPr lang="en-US" sz="2400" dirty="0"/>
              <a:t> </a:t>
            </a:r>
            <a:r>
              <a:rPr lang="en-US" sz="2400" dirty="0" smtClean="0"/>
              <a:t>      Classroom “Look Fors”</a:t>
            </a:r>
            <a:endParaRPr lang="en-US" sz="2400" b="1" dirty="0"/>
          </a:p>
          <a:p>
            <a:endParaRPr lang="en-US" sz="2400" dirty="0"/>
          </a:p>
        </p:txBody>
      </p:sp>
    </p:spTree>
    <p:extLst>
      <p:ext uri="{BB962C8B-B14F-4D97-AF65-F5344CB8AC3E}">
        <p14:creationId xmlns:p14="http://schemas.microsoft.com/office/powerpoint/2010/main" val="837079772"/>
      </p:ext>
    </p:extLst>
  </p:cSld>
  <p:clrMapOvr>
    <a:masterClrMapping/>
  </p:clrMapOvr>
  <p:transition spd="slow"/>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Title 1"/>
          <p:cNvSpPr>
            <a:spLocks noGrp="1"/>
          </p:cNvSpPr>
          <p:nvPr>
            <p:ph type="title"/>
          </p:nvPr>
        </p:nvSpPr>
        <p:spPr>
          <a:xfrm>
            <a:off x="623888" y="2967312"/>
            <a:ext cx="7886700" cy="553998"/>
          </a:xfrm>
        </p:spPr>
        <p:txBody>
          <a:bodyPr/>
          <a:lstStyle/>
          <a:p>
            <a:r>
              <a:rPr lang="en-US" sz="4000" dirty="0" smtClean="0"/>
              <a:t>Part 1</a:t>
            </a:r>
          </a:p>
        </p:txBody>
      </p:sp>
      <p:sp>
        <p:nvSpPr>
          <p:cNvPr id="4" name="Text Placeholder 3"/>
          <p:cNvSpPr>
            <a:spLocks noGrp="1"/>
          </p:cNvSpPr>
          <p:nvPr>
            <p:ph type="body" idx="1"/>
          </p:nvPr>
        </p:nvSpPr>
        <p:spPr>
          <a:xfrm>
            <a:off x="623888" y="4257858"/>
            <a:ext cx="7886700" cy="1151084"/>
          </a:xfrm>
        </p:spPr>
        <p:txBody>
          <a:bodyPr/>
          <a:lstStyle/>
          <a:p>
            <a:pPr marL="396875" indent="-396875">
              <a:spcBef>
                <a:spcPct val="20000"/>
              </a:spcBef>
            </a:pPr>
            <a:r>
              <a:rPr lang="en-US" sz="3200" dirty="0">
                <a:solidFill>
                  <a:schemeClr val="tx1"/>
                </a:solidFill>
              </a:rPr>
              <a:t>Sharing </a:t>
            </a:r>
            <a:r>
              <a:rPr lang="en-US" sz="3200" dirty="0" smtClean="0">
                <a:solidFill>
                  <a:schemeClr val="tx1"/>
                </a:solidFill>
              </a:rPr>
              <a:t>Successes </a:t>
            </a:r>
            <a:r>
              <a:rPr lang="en-US" sz="3200" dirty="0">
                <a:solidFill>
                  <a:schemeClr val="tx1"/>
                </a:solidFill>
              </a:rPr>
              <a:t>and Challenges</a:t>
            </a:r>
          </a:p>
          <a:p>
            <a:endParaRPr lang="en-US" dirty="0"/>
          </a:p>
        </p:txBody>
      </p:sp>
      <p:sp>
        <p:nvSpPr>
          <p:cNvPr id="6" name="Slide Number Placeholder 5"/>
          <p:cNvSpPr>
            <a:spLocks noGrp="1"/>
          </p:cNvSpPr>
          <p:nvPr>
            <p:ph type="sldNum" sz="quarter" idx="12"/>
          </p:nvPr>
        </p:nvSpPr>
        <p:spPr/>
        <p:txBody>
          <a:bodyPr/>
          <a:lstStyle/>
          <a:p>
            <a:fld id="{EE3D4692-A625-460F-A072-DE10EEAA5719}" type="slidenum">
              <a:rPr lang="en-US" smtClean="0"/>
              <a:pPr/>
              <a:t>12</a:t>
            </a:fld>
            <a:endParaRPr lang="en-US" dirty="0"/>
          </a:p>
        </p:txBody>
      </p:sp>
      <p:pic>
        <p:nvPicPr>
          <p:cNvPr id="5" name="Picture 5" descr="Picture10.png"/>
          <p:cNvPicPr>
            <a:picLocks noChangeAspect="1"/>
          </p:cNvPicPr>
          <p:nvPr/>
        </p:nvPicPr>
        <p:blipFill>
          <a:blip r:embed="rId3" cstate="print"/>
          <a:srcRect/>
          <a:stretch>
            <a:fillRect/>
          </a:stretch>
        </p:blipFill>
        <p:spPr bwMode="auto">
          <a:xfrm>
            <a:off x="764058" y="4881845"/>
            <a:ext cx="855322" cy="932688"/>
          </a:xfrm>
          <a:prstGeom prst="rect">
            <a:avLst/>
          </a:prstGeom>
          <a:noFill/>
          <a:ln w="9525">
            <a:noFill/>
            <a:miter lim="800000"/>
            <a:headEnd/>
            <a:tailEnd/>
          </a:ln>
        </p:spPr>
      </p:pic>
      <p:sp>
        <p:nvSpPr>
          <p:cNvPr id="7" name="TextBox 6"/>
          <p:cNvSpPr txBox="1"/>
          <p:nvPr/>
        </p:nvSpPr>
        <p:spPr>
          <a:xfrm>
            <a:off x="760313" y="4863547"/>
            <a:ext cx="1135626" cy="369332"/>
          </a:xfrm>
          <a:prstGeom prst="rect">
            <a:avLst/>
          </a:prstGeom>
          <a:noFill/>
        </p:spPr>
        <p:txBody>
          <a:bodyPr wrap="square" rtlCol="0">
            <a:spAutoFit/>
          </a:bodyPr>
          <a:lstStyle/>
          <a:p>
            <a:r>
              <a:rPr lang="en-US" dirty="0" smtClean="0"/>
              <a:t>Page 6 </a:t>
            </a:r>
            <a:endParaRPr lang="en-US" dirty="0"/>
          </a:p>
        </p:txBody>
      </p:sp>
    </p:spTree>
    <p:extLst>
      <p:ext uri="{BB962C8B-B14F-4D97-AF65-F5344CB8AC3E}">
        <p14:creationId xmlns:p14="http://schemas.microsoft.com/office/powerpoint/2010/main" val="1733506838"/>
      </p:ext>
    </p:extLst>
  </p:cSld>
  <p:clrMapOvr>
    <a:masterClrMapping/>
  </p:clrMapOvr>
  <p:transition>
    <p:fad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2"/>
          <p:cNvSpPr>
            <a:spLocks noGrp="1"/>
          </p:cNvSpPr>
          <p:nvPr>
            <p:ph type="title"/>
          </p:nvPr>
        </p:nvSpPr>
        <p:spPr>
          <a:xfrm>
            <a:off x="268456" y="230188"/>
            <a:ext cx="8580120" cy="775139"/>
          </a:xfrm>
        </p:spPr>
        <p:txBody>
          <a:bodyPr>
            <a:normAutofit fontScale="90000"/>
          </a:bodyPr>
          <a:lstStyle/>
          <a:p>
            <a:r>
              <a:rPr lang="en-US" sz="4000" dirty="0" smtClean="0"/>
              <a:t>Review of CCS-ELA &amp; Literacy: Module 4 Outcomes</a:t>
            </a:r>
          </a:p>
        </p:txBody>
      </p:sp>
      <p:sp>
        <p:nvSpPr>
          <p:cNvPr id="23556" name="Content Placeholder 1"/>
          <p:cNvSpPr>
            <a:spLocks noGrp="1"/>
          </p:cNvSpPr>
          <p:nvPr>
            <p:ph type="body" sz="quarter" idx="10"/>
          </p:nvPr>
        </p:nvSpPr>
        <p:spPr>
          <a:xfrm>
            <a:off x="268456" y="1005327"/>
            <a:ext cx="8382000" cy="4244969"/>
          </a:xfrm>
        </p:spPr>
        <p:txBody>
          <a:bodyPr>
            <a:noAutofit/>
          </a:bodyPr>
          <a:lstStyle/>
          <a:p>
            <a:pPr lvl="0">
              <a:spcAft>
                <a:spcPts val="300"/>
              </a:spcAft>
            </a:pPr>
            <a:r>
              <a:rPr lang="en-US" sz="2400" dirty="0"/>
              <a:t>E</a:t>
            </a:r>
            <a:r>
              <a:rPr lang="en-US" sz="2400" dirty="0" smtClean="0"/>
              <a:t>xtend knowledge </a:t>
            </a:r>
            <a:r>
              <a:rPr lang="en-US" sz="2400" dirty="0"/>
              <a:t>of unit </a:t>
            </a:r>
            <a:r>
              <a:rPr lang="en-US" sz="2400" dirty="0" smtClean="0"/>
              <a:t>design </a:t>
            </a:r>
            <a:r>
              <a:rPr lang="en-US" sz="2400" dirty="0"/>
              <a:t>with alignment to the </a:t>
            </a:r>
            <a:r>
              <a:rPr lang="en-US" sz="2400" dirty="0" smtClean="0"/>
              <a:t>CCS-ELA </a:t>
            </a:r>
            <a:r>
              <a:rPr lang="en-US" sz="2400" dirty="0"/>
              <a:t>&amp; Literacy and </a:t>
            </a:r>
            <a:r>
              <a:rPr lang="en-US" sz="2400" dirty="0" smtClean="0"/>
              <a:t>the </a:t>
            </a:r>
            <a:r>
              <a:rPr lang="en-US" sz="2400" dirty="0"/>
              <a:t>instructional </a:t>
            </a:r>
            <a:r>
              <a:rPr lang="en-US" sz="2400" dirty="0" smtClean="0"/>
              <a:t>shifts</a:t>
            </a:r>
            <a:endParaRPr lang="en-US" sz="2400" dirty="0"/>
          </a:p>
          <a:p>
            <a:pPr lvl="0">
              <a:spcAft>
                <a:spcPts val="300"/>
              </a:spcAft>
            </a:pPr>
            <a:r>
              <a:rPr lang="en-US" sz="2400" dirty="0" smtClean="0"/>
              <a:t>Begin to build parts of a model unit:</a:t>
            </a:r>
          </a:p>
          <a:p>
            <a:pPr lvl="1">
              <a:spcAft>
                <a:spcPts val="300"/>
              </a:spcAft>
            </a:pPr>
            <a:r>
              <a:rPr lang="en-US" sz="2200" dirty="0" smtClean="0"/>
              <a:t>Develop goals aligned to the CT Core Standards</a:t>
            </a:r>
          </a:p>
          <a:p>
            <a:pPr lvl="1">
              <a:spcAft>
                <a:spcPts val="300"/>
              </a:spcAft>
            </a:pPr>
            <a:r>
              <a:rPr lang="en-US" sz="2200" dirty="0" smtClean="0"/>
              <a:t>Use key understandings </a:t>
            </a:r>
            <a:r>
              <a:rPr lang="en-US" sz="2200" dirty="0"/>
              <a:t>and guiding questions to inform instruction and performance tasks</a:t>
            </a:r>
          </a:p>
          <a:p>
            <a:pPr lvl="1">
              <a:spcAft>
                <a:spcPts val="300"/>
              </a:spcAft>
            </a:pPr>
            <a:r>
              <a:rPr lang="en-US" sz="2200" dirty="0" smtClean="0"/>
              <a:t>Understand the use of the Cognitive </a:t>
            </a:r>
            <a:r>
              <a:rPr lang="en-US" sz="2200" dirty="0"/>
              <a:t>Rigor Matrix</a:t>
            </a:r>
          </a:p>
          <a:p>
            <a:pPr lvl="1">
              <a:spcAft>
                <a:spcPts val="300"/>
              </a:spcAft>
            </a:pPr>
            <a:r>
              <a:rPr lang="en-US" sz="2200" dirty="0"/>
              <a:t>Examine performance tasks and rubrics and develop aligned performance </a:t>
            </a:r>
            <a:r>
              <a:rPr lang="en-US" sz="2200" dirty="0" smtClean="0"/>
              <a:t>tasks</a:t>
            </a:r>
            <a:endParaRPr lang="en-US" sz="2200" dirty="0"/>
          </a:p>
          <a:p>
            <a:pPr lvl="1">
              <a:spcAft>
                <a:spcPts val="300"/>
              </a:spcAft>
            </a:pPr>
            <a:r>
              <a:rPr lang="en-US" sz="2200" dirty="0"/>
              <a:t>Understand how learning </a:t>
            </a:r>
            <a:r>
              <a:rPr lang="en-US" sz="2200" dirty="0" smtClean="0"/>
              <a:t>progressions </a:t>
            </a:r>
            <a:r>
              <a:rPr lang="en-US" sz="2200" dirty="0"/>
              <a:t>and formative assessment </a:t>
            </a:r>
            <a:r>
              <a:rPr lang="en-US" sz="2200" dirty="0" smtClean="0"/>
              <a:t>provide a framework for lesson design</a:t>
            </a:r>
          </a:p>
          <a:p>
            <a:pPr lvl="0">
              <a:spcAft>
                <a:spcPts val="300"/>
              </a:spcAft>
            </a:pPr>
            <a:r>
              <a:rPr lang="en-US" sz="2400" dirty="0" smtClean="0"/>
              <a:t>Collaboratively plan for sharing the key components of this module within your school and/or district</a:t>
            </a:r>
            <a:endParaRPr lang="en-US" sz="2400" dirty="0"/>
          </a:p>
        </p:txBody>
      </p:sp>
      <p:sp>
        <p:nvSpPr>
          <p:cNvPr id="2" name="Footer Placeholder 1"/>
          <p:cNvSpPr>
            <a:spLocks noGrp="1"/>
          </p:cNvSpPr>
          <p:nvPr>
            <p:ph type="ftr" sz="quarter" idx="11"/>
          </p:nvPr>
        </p:nvSpPr>
        <p:spPr/>
        <p:txBody>
          <a:bodyPr/>
          <a:lstStyle/>
          <a:p>
            <a:r>
              <a:rPr lang="en-US" dirty="0" smtClean="0"/>
              <a:t> </a:t>
            </a:r>
            <a:endParaRPr lang="en-US" dirty="0"/>
          </a:p>
        </p:txBody>
      </p:sp>
      <p:sp>
        <p:nvSpPr>
          <p:cNvPr id="3" name="Slide Number Placeholder 2"/>
          <p:cNvSpPr>
            <a:spLocks noGrp="1"/>
          </p:cNvSpPr>
          <p:nvPr>
            <p:ph type="sldNum" sz="quarter" idx="12"/>
          </p:nvPr>
        </p:nvSpPr>
        <p:spPr/>
        <p:txBody>
          <a:bodyPr/>
          <a:lstStyle/>
          <a:p>
            <a:fld id="{EE3D4692-A625-460F-A072-DE10EEAA5719}" type="slidenum">
              <a:rPr lang="en-US" smtClean="0"/>
              <a:pPr/>
              <a:t>13</a:t>
            </a:fld>
            <a:endParaRPr lang="en-US" dirty="0"/>
          </a:p>
        </p:txBody>
      </p:sp>
    </p:spTree>
    <p:extLst>
      <p:ext uri="{BB962C8B-B14F-4D97-AF65-F5344CB8AC3E}">
        <p14:creationId xmlns:p14="http://schemas.microsoft.com/office/powerpoint/2010/main" val="2625290286"/>
      </p:ext>
    </p:extLst>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idx="1"/>
          </p:nvPr>
        </p:nvSpPr>
        <p:spPr>
          <a:xfrm>
            <a:off x="381000" y="1277779"/>
            <a:ext cx="8153400" cy="2954655"/>
          </a:xfrm>
        </p:spPr>
        <p:txBody>
          <a:bodyPr/>
          <a:lstStyle/>
          <a:p>
            <a:pPr>
              <a:spcAft>
                <a:spcPts val="1200"/>
              </a:spcAft>
            </a:pPr>
            <a:r>
              <a:rPr lang="en-US" sz="2800" dirty="0" smtClean="0"/>
              <a:t>Jot down ideas to share with fellow Core Standards Coaches about activities or conversations you facilitated in your school or district relative to Module 4. If you encountered challenges, feel free to share those as well!</a:t>
            </a:r>
          </a:p>
          <a:p>
            <a:pPr>
              <a:spcAft>
                <a:spcPts val="1200"/>
              </a:spcAft>
            </a:pPr>
            <a:r>
              <a:rPr lang="en-US" sz="2800" dirty="0" smtClean="0"/>
              <a:t>Use the Notepad section in your Participant Guide to record your thoughts. </a:t>
            </a:r>
            <a:endParaRPr lang="en-US" sz="2800" i="1" dirty="0"/>
          </a:p>
        </p:txBody>
      </p:sp>
      <p:sp>
        <p:nvSpPr>
          <p:cNvPr id="2" name="Title 1"/>
          <p:cNvSpPr>
            <a:spLocks noGrp="1"/>
          </p:cNvSpPr>
          <p:nvPr>
            <p:ph type="title"/>
          </p:nvPr>
        </p:nvSpPr>
        <p:spPr/>
        <p:txBody>
          <a:bodyPr/>
          <a:lstStyle/>
          <a:p>
            <a:r>
              <a:rPr lang="en-US" dirty="0" smtClean="0"/>
              <a:t>Notepad</a:t>
            </a:r>
            <a:endParaRPr lang="en-US" dirty="0"/>
          </a:p>
        </p:txBody>
      </p:sp>
      <p:sp>
        <p:nvSpPr>
          <p:cNvPr id="4" name="Footer Placeholder 3"/>
          <p:cNvSpPr>
            <a:spLocks noGrp="1"/>
          </p:cNvSpPr>
          <p:nvPr>
            <p:ph type="ftr" sz="quarter" idx="10"/>
          </p:nvPr>
        </p:nvSpPr>
        <p:spPr/>
        <p:txBody>
          <a:bodyPr/>
          <a:lstStyle/>
          <a:p>
            <a:r>
              <a:rPr lang="en-US" dirty="0" smtClean="0"/>
              <a:t> </a:t>
            </a:r>
            <a:endParaRPr lang="en-US" dirty="0"/>
          </a:p>
        </p:txBody>
      </p:sp>
      <p:sp>
        <p:nvSpPr>
          <p:cNvPr id="5" name="Slide Number Placeholder 4"/>
          <p:cNvSpPr>
            <a:spLocks noGrp="1"/>
          </p:cNvSpPr>
          <p:nvPr>
            <p:ph type="sldNum" sz="quarter" idx="11"/>
          </p:nvPr>
        </p:nvSpPr>
        <p:spPr/>
        <p:txBody>
          <a:bodyPr/>
          <a:lstStyle/>
          <a:p>
            <a:fld id="{EE3D4692-A625-460F-A072-DE10EEAA5719}" type="slidenum">
              <a:rPr lang="en-US" smtClean="0"/>
              <a:pPr/>
              <a:t>14</a:t>
            </a:fld>
            <a:endParaRPr lang="en-US" dirty="0"/>
          </a:p>
        </p:txBody>
      </p:sp>
      <p:pic>
        <p:nvPicPr>
          <p:cNvPr id="7" name="Picture 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666365" y="4390390"/>
            <a:ext cx="1371600" cy="1371600"/>
          </a:xfrm>
          <a:prstGeom prst="rect">
            <a:avLst/>
          </a:prstGeom>
        </p:spPr>
      </p:pic>
      <p:sp>
        <p:nvSpPr>
          <p:cNvPr id="8" name="TextBox 5"/>
          <p:cNvSpPr txBox="1">
            <a:spLocks noChangeArrowheads="1"/>
          </p:cNvSpPr>
          <p:nvPr/>
        </p:nvSpPr>
        <p:spPr bwMode="auto">
          <a:xfrm>
            <a:off x="5538109" y="4706302"/>
            <a:ext cx="1295400" cy="369888"/>
          </a:xfrm>
          <a:prstGeom prst="rect">
            <a:avLst/>
          </a:prstGeom>
          <a:noFill/>
          <a:ln w="9525">
            <a:noFill/>
            <a:miter lim="800000"/>
            <a:headEnd/>
            <a:tailEnd/>
          </a:ln>
        </p:spPr>
        <p:txBody>
          <a:bodyPr>
            <a:spAutoFit/>
          </a:bodyPr>
          <a:lstStyle/>
          <a:p>
            <a:pPr algn="ctr" eaLnBrk="1" hangingPunct="1"/>
            <a:r>
              <a:rPr lang="en-US" dirty="0" smtClean="0"/>
              <a:t>Page 36 </a:t>
            </a:r>
            <a:endParaRPr lang="en-US" dirty="0"/>
          </a:p>
        </p:txBody>
      </p:sp>
    </p:spTree>
    <p:extLst>
      <p:ext uri="{BB962C8B-B14F-4D97-AF65-F5344CB8AC3E}">
        <p14:creationId xmlns:p14="http://schemas.microsoft.com/office/powerpoint/2010/main" val="2351737178"/>
      </p:ext>
    </p:extLst>
  </p:cSld>
  <p:clrMapOvr>
    <a:masterClrMapping/>
  </p:clrMapOvr>
  <p:transition>
    <p:fad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Title 2"/>
          <p:cNvSpPr>
            <a:spLocks noGrp="1"/>
          </p:cNvSpPr>
          <p:nvPr>
            <p:ph type="title"/>
          </p:nvPr>
        </p:nvSpPr>
        <p:spPr>
          <a:xfrm>
            <a:off x="1238250" y="228600"/>
            <a:ext cx="7905750" cy="1066800"/>
          </a:xfrm>
        </p:spPr>
        <p:txBody>
          <a:bodyPr>
            <a:noAutofit/>
          </a:bodyPr>
          <a:lstStyle/>
          <a:p>
            <a:r>
              <a:rPr lang="en-US" sz="4000" dirty="0" smtClean="0"/>
              <a:t>Activity 1: </a:t>
            </a:r>
            <a:br>
              <a:rPr lang="en-US" sz="4000" dirty="0" smtClean="0"/>
            </a:br>
            <a:r>
              <a:rPr lang="en-US" sz="4000" dirty="0" smtClean="0"/>
              <a:t>Sharing Successes and Challenges</a:t>
            </a:r>
          </a:p>
        </p:txBody>
      </p:sp>
      <p:sp>
        <p:nvSpPr>
          <p:cNvPr id="2" name="Footer Placeholder 1"/>
          <p:cNvSpPr>
            <a:spLocks noGrp="1"/>
          </p:cNvSpPr>
          <p:nvPr>
            <p:ph type="ftr" sz="quarter" idx="10"/>
          </p:nvPr>
        </p:nvSpPr>
        <p:spPr/>
        <p:txBody>
          <a:bodyPr/>
          <a:lstStyle/>
          <a:p>
            <a:r>
              <a:rPr lang="en-US" dirty="0" smtClean="0"/>
              <a:t> </a:t>
            </a:r>
            <a:endParaRPr lang="en-US" dirty="0"/>
          </a:p>
        </p:txBody>
      </p:sp>
      <p:sp>
        <p:nvSpPr>
          <p:cNvPr id="3" name="Slide Number Placeholder 2"/>
          <p:cNvSpPr>
            <a:spLocks noGrp="1"/>
          </p:cNvSpPr>
          <p:nvPr>
            <p:ph type="sldNum" sz="quarter" idx="11"/>
          </p:nvPr>
        </p:nvSpPr>
        <p:spPr/>
        <p:txBody>
          <a:bodyPr/>
          <a:lstStyle/>
          <a:p>
            <a:fld id="{EE3D4692-A625-460F-A072-DE10EEAA5719}" type="slidenum">
              <a:rPr lang="en-US" smtClean="0"/>
              <a:pPr/>
              <a:t>15</a:t>
            </a:fld>
            <a:endParaRPr lang="en-US" dirty="0"/>
          </a:p>
        </p:txBody>
      </p:sp>
      <p:graphicFrame>
        <p:nvGraphicFramePr>
          <p:cNvPr id="8" name="Table 7"/>
          <p:cNvGraphicFramePr>
            <a:graphicFrameLocks noGrp="1"/>
          </p:cNvGraphicFramePr>
          <p:nvPr>
            <p:extLst>
              <p:ext uri="{D42A27DB-BD31-4B8C-83A1-F6EECF244321}">
                <p14:modId xmlns:p14="http://schemas.microsoft.com/office/powerpoint/2010/main" val="3995533523"/>
              </p:ext>
            </p:extLst>
          </p:nvPr>
        </p:nvGraphicFramePr>
        <p:xfrm>
          <a:off x="381000" y="1635819"/>
          <a:ext cx="8569818" cy="3849282"/>
        </p:xfrm>
        <a:graphic>
          <a:graphicData uri="http://schemas.openxmlformats.org/drawingml/2006/table">
            <a:tbl>
              <a:tblPr firstRow="1">
                <a:effectLst>
                  <a:outerShdw blurRad="50800" dist="38100" dir="2700000" algn="tl" rotWithShape="0">
                    <a:prstClr val="black">
                      <a:alpha val="40000"/>
                    </a:prstClr>
                  </a:outerShdw>
                </a:effectLst>
                <a:tableStyleId>{F5AB1C69-6EDB-4FF4-983F-18BD219EF322}</a:tableStyleId>
              </a:tblPr>
              <a:tblGrid>
                <a:gridCol w="8569818"/>
              </a:tblGrid>
              <a:tr h="390938">
                <a:tc>
                  <a:txBody>
                    <a:bodyPr/>
                    <a:lstStyle/>
                    <a:p>
                      <a:pPr marL="0" marR="0" lvl="0" indent="0" algn="l" defTabSz="914400" rtl="0" eaLnBrk="1" fontAlgn="base" latinLnBrk="0" hangingPunct="1">
                        <a:lnSpc>
                          <a:spcPct val="100000"/>
                        </a:lnSpc>
                        <a:spcBef>
                          <a:spcPts val="600"/>
                        </a:spcBef>
                        <a:spcAft>
                          <a:spcPts val="600"/>
                        </a:spcAft>
                        <a:buClrTx/>
                        <a:buSzTx/>
                        <a:buFontTx/>
                        <a:buNone/>
                        <a:tabLst/>
                      </a:pPr>
                      <a:r>
                        <a:rPr kumimoji="0" lang="en-US" sz="2400" u="none" strike="noStrike" cap="none" normalizeH="0" baseline="0" dirty="0" smtClean="0">
                          <a:ln>
                            <a:noFill/>
                          </a:ln>
                          <a:effectLst/>
                        </a:rPr>
                        <a:t>Activity 1: Sharing Success and Challenges</a:t>
                      </a:r>
                      <a:endParaRPr kumimoji="0" lang="en-US" sz="2400" b="1" i="0" u="none" strike="noStrike" cap="none" normalizeH="0" baseline="0" dirty="0">
                        <a:ln>
                          <a:noFill/>
                        </a:ln>
                        <a:solidFill>
                          <a:srgbClr val="FFFFFF"/>
                        </a:solidFill>
                        <a:effectLst/>
                        <a:latin typeface="Calibri" charset="0"/>
                      </a:endParaRPr>
                    </a:p>
                  </a:txBody>
                  <a:tcPr marT="45712" marB="45712" horzOverflow="overflow"/>
                </a:tc>
              </a:tr>
              <a:tr h="3392098">
                <a:tc>
                  <a:txBody>
                    <a:bodyPr/>
                    <a:lstStyle/>
                    <a:p>
                      <a:pPr marL="457200" indent="-457200">
                        <a:buFont typeface="+mj-lt"/>
                        <a:buAutoNum type="arabicPeriod"/>
                      </a:pPr>
                      <a:r>
                        <a:rPr lang="en-US" sz="2200" kern="1200" baseline="0" dirty="0" smtClean="0">
                          <a:solidFill>
                            <a:schemeClr val="dk1"/>
                          </a:solidFill>
                          <a:effectLst/>
                          <a:latin typeface="+mn-lt"/>
                          <a:ea typeface="+mn-ea"/>
                          <a:cs typeface="+mn-cs"/>
                        </a:rPr>
                        <a:t>Choose one</a:t>
                      </a:r>
                      <a:r>
                        <a:rPr lang="en-US" sz="2200" kern="1200" dirty="0" smtClean="0">
                          <a:solidFill>
                            <a:schemeClr val="dk1"/>
                          </a:solidFill>
                          <a:effectLst/>
                          <a:latin typeface="+mn-lt"/>
                          <a:ea typeface="+mn-ea"/>
                          <a:cs typeface="+mn-cs"/>
                        </a:rPr>
                        <a:t> participant</a:t>
                      </a:r>
                      <a:r>
                        <a:rPr lang="en-US" sz="2200" kern="1200" baseline="0" dirty="0" smtClean="0">
                          <a:solidFill>
                            <a:schemeClr val="dk1"/>
                          </a:solidFill>
                          <a:effectLst/>
                          <a:latin typeface="+mn-lt"/>
                          <a:ea typeface="+mn-ea"/>
                          <a:cs typeface="+mn-cs"/>
                        </a:rPr>
                        <a:t> from your table to be the recorder/speaker for your table.</a:t>
                      </a:r>
                    </a:p>
                    <a:p>
                      <a:pPr marL="457200" indent="-457200">
                        <a:buFont typeface="+mj-lt"/>
                        <a:buAutoNum type="arabicPeriod"/>
                      </a:pPr>
                      <a:r>
                        <a:rPr lang="en-US" sz="2200" kern="1200" dirty="0" smtClean="0">
                          <a:solidFill>
                            <a:schemeClr val="dk1"/>
                          </a:solidFill>
                          <a:effectLst/>
                          <a:latin typeface="+mn-lt"/>
                          <a:ea typeface="+mn-ea"/>
                          <a:cs typeface="+mn-cs"/>
                        </a:rPr>
                        <a:t>At your table,</a:t>
                      </a:r>
                      <a:r>
                        <a:rPr lang="en-US" sz="2200" kern="1200" baseline="0" dirty="0" smtClean="0">
                          <a:solidFill>
                            <a:schemeClr val="dk1"/>
                          </a:solidFill>
                          <a:effectLst/>
                          <a:latin typeface="+mn-lt"/>
                          <a:ea typeface="+mn-ea"/>
                          <a:cs typeface="+mn-cs"/>
                        </a:rPr>
                        <a:t> </a:t>
                      </a:r>
                      <a:r>
                        <a:rPr lang="en-US" sz="2200" kern="1200" dirty="0" smtClean="0">
                          <a:solidFill>
                            <a:schemeClr val="dk1"/>
                          </a:solidFill>
                          <a:effectLst/>
                          <a:latin typeface="+mn-lt"/>
                          <a:ea typeface="+mn-ea"/>
                          <a:cs typeface="+mn-cs"/>
                        </a:rPr>
                        <a:t>share your</a:t>
                      </a:r>
                      <a:r>
                        <a:rPr lang="en-US" sz="2200" kern="1200" baseline="0" dirty="0" smtClean="0">
                          <a:solidFill>
                            <a:schemeClr val="dk1"/>
                          </a:solidFill>
                          <a:effectLst/>
                          <a:latin typeface="+mn-lt"/>
                          <a:ea typeface="+mn-ea"/>
                          <a:cs typeface="+mn-cs"/>
                        </a:rPr>
                        <a:t> Notepad responses containing your</a:t>
                      </a:r>
                      <a:r>
                        <a:rPr lang="en-US" sz="2200" kern="1200" dirty="0" smtClean="0">
                          <a:solidFill>
                            <a:schemeClr val="dk1"/>
                          </a:solidFill>
                          <a:effectLst/>
                          <a:latin typeface="+mn-lt"/>
                          <a:ea typeface="+mn-ea"/>
                          <a:cs typeface="+mn-cs"/>
                        </a:rPr>
                        <a:t> implementation</a:t>
                      </a:r>
                      <a:r>
                        <a:rPr lang="en-US" sz="2200" kern="1200" baseline="0" dirty="0" smtClean="0">
                          <a:solidFill>
                            <a:schemeClr val="dk1"/>
                          </a:solidFill>
                          <a:effectLst/>
                          <a:latin typeface="+mn-lt"/>
                          <a:ea typeface="+mn-ea"/>
                          <a:cs typeface="+mn-cs"/>
                        </a:rPr>
                        <a:t> </a:t>
                      </a:r>
                      <a:r>
                        <a:rPr lang="en-US" sz="2200" kern="1200" dirty="0" smtClean="0">
                          <a:solidFill>
                            <a:schemeClr val="dk1"/>
                          </a:solidFill>
                          <a:effectLst/>
                          <a:latin typeface="+mn-lt"/>
                          <a:ea typeface="+mn-ea"/>
                          <a:cs typeface="+mn-cs"/>
                        </a:rPr>
                        <a:t>experiences.</a:t>
                      </a:r>
                    </a:p>
                    <a:p>
                      <a:pPr marL="457200" indent="-457200">
                        <a:buFont typeface="+mj-lt"/>
                        <a:buAutoNum type="arabicPeriod"/>
                      </a:pPr>
                      <a:r>
                        <a:rPr lang="en-US" sz="2200" kern="1200" baseline="0" dirty="0" smtClean="0">
                          <a:solidFill>
                            <a:schemeClr val="dk1"/>
                          </a:solidFill>
                          <a:effectLst/>
                          <a:latin typeface="+mn-lt"/>
                          <a:ea typeface="+mn-ea"/>
                          <a:cs typeface="+mn-cs"/>
                        </a:rPr>
                        <a:t>Note successes, challenges, </a:t>
                      </a:r>
                      <a:r>
                        <a:rPr lang="en-US" sz="2200" kern="1200" dirty="0" smtClean="0">
                          <a:solidFill>
                            <a:schemeClr val="dk1"/>
                          </a:solidFill>
                          <a:effectLst/>
                          <a:latin typeface="+mn-lt"/>
                          <a:ea typeface="+mn-ea"/>
                          <a:cs typeface="+mn-cs"/>
                        </a:rPr>
                        <a:t>activities, and conversations</a:t>
                      </a:r>
                      <a:r>
                        <a:rPr lang="en-US" sz="2200" kern="1200" baseline="0" dirty="0" smtClean="0">
                          <a:solidFill>
                            <a:schemeClr val="dk1"/>
                          </a:solidFill>
                          <a:effectLst/>
                          <a:latin typeface="+mn-lt"/>
                          <a:ea typeface="+mn-ea"/>
                          <a:cs typeface="+mn-cs"/>
                        </a:rPr>
                        <a:t> that have arisen in your</a:t>
                      </a:r>
                      <a:r>
                        <a:rPr lang="en-US" sz="2200" kern="1200" dirty="0" smtClean="0">
                          <a:solidFill>
                            <a:schemeClr val="dk1"/>
                          </a:solidFill>
                          <a:effectLst/>
                          <a:latin typeface="+mn-lt"/>
                          <a:ea typeface="+mn-ea"/>
                          <a:cs typeface="+mn-cs"/>
                        </a:rPr>
                        <a:t> school or</a:t>
                      </a:r>
                      <a:r>
                        <a:rPr lang="en-US" sz="2200" kern="1200" baseline="0" dirty="0" smtClean="0">
                          <a:solidFill>
                            <a:schemeClr val="dk1"/>
                          </a:solidFill>
                          <a:effectLst/>
                          <a:latin typeface="+mn-lt"/>
                          <a:ea typeface="+mn-ea"/>
                          <a:cs typeface="+mn-cs"/>
                        </a:rPr>
                        <a:t> </a:t>
                      </a:r>
                      <a:r>
                        <a:rPr lang="en-US" sz="2200" kern="1200" dirty="0" smtClean="0">
                          <a:solidFill>
                            <a:schemeClr val="dk1"/>
                          </a:solidFill>
                          <a:effectLst/>
                          <a:latin typeface="+mn-lt"/>
                          <a:ea typeface="+mn-ea"/>
                          <a:cs typeface="+mn-cs"/>
                        </a:rPr>
                        <a:t>district relative to Module 4.</a:t>
                      </a:r>
                    </a:p>
                    <a:p>
                      <a:pPr marL="457200" indent="-457200">
                        <a:buFont typeface="+mj-lt"/>
                        <a:buAutoNum type="arabicPeriod"/>
                      </a:pPr>
                      <a:r>
                        <a:rPr lang="en-US" sz="2200" kern="1200" baseline="0" dirty="0" smtClean="0">
                          <a:solidFill>
                            <a:schemeClr val="dk1"/>
                          </a:solidFill>
                          <a:effectLst/>
                          <a:latin typeface="+mn-lt"/>
                          <a:ea typeface="+mn-ea"/>
                          <a:cs typeface="+mn-cs"/>
                        </a:rPr>
                        <a:t>The full group will participate in two rounds of reporting:</a:t>
                      </a:r>
                    </a:p>
                    <a:p>
                      <a:pPr marL="914382" lvl="1" indent="-457200">
                        <a:buFont typeface="+mj-lt"/>
                        <a:buAutoNum type="alphaLcPeriod"/>
                      </a:pPr>
                      <a:r>
                        <a:rPr lang="en-US" sz="2200" kern="1200" baseline="0" dirty="0" smtClean="0">
                          <a:solidFill>
                            <a:schemeClr val="dk1"/>
                          </a:solidFill>
                          <a:effectLst/>
                          <a:latin typeface="+mn-lt"/>
                          <a:ea typeface="+mn-ea"/>
                          <a:cs typeface="+mn-cs"/>
                        </a:rPr>
                        <a:t>Round 1: Recorder/speaker will share activities and successes.</a:t>
                      </a:r>
                    </a:p>
                    <a:p>
                      <a:pPr marL="914382" lvl="1" indent="-457200">
                        <a:buFont typeface="+mj-lt"/>
                        <a:buAutoNum type="alphaLcPeriod"/>
                      </a:pPr>
                      <a:r>
                        <a:rPr lang="en-US" sz="2200" kern="1200" baseline="0" dirty="0" smtClean="0">
                          <a:solidFill>
                            <a:schemeClr val="dk1"/>
                          </a:solidFill>
                          <a:effectLst/>
                          <a:latin typeface="+mn-lt"/>
                          <a:ea typeface="+mn-ea"/>
                          <a:cs typeface="+mn-cs"/>
                        </a:rPr>
                        <a:t>Round 2: Recorder/speaker will share questions and challenges.</a:t>
                      </a:r>
                      <a:endParaRPr lang="en-US" sz="2200" kern="1200" dirty="0" smtClean="0">
                        <a:solidFill>
                          <a:schemeClr val="dk1"/>
                        </a:solidFill>
                        <a:effectLst/>
                        <a:latin typeface="+mn-lt"/>
                        <a:ea typeface="+mn-ea"/>
                        <a:cs typeface="+mn-cs"/>
                      </a:endParaRPr>
                    </a:p>
                  </a:txBody>
                  <a:tcPr marT="45712" marB="45712" horzOverflow="overflow"/>
                </a:tc>
              </a:tr>
            </a:tbl>
          </a:graphicData>
        </a:graphic>
      </p:graphicFrame>
      <p:pic>
        <p:nvPicPr>
          <p:cNvPr id="25" name="Picture 24"/>
          <p:cNvPicPr>
            <a:picLocks noChangeAspect="1"/>
          </p:cNvPicPr>
          <p:nvPr/>
        </p:nvPicPr>
        <p:blipFill rotWithShape="1">
          <a:blip r:embed="rId3" cstate="print">
            <a:extLst>
              <a:ext uri="{28A0092B-C50C-407E-A947-70E740481C1C}">
                <a14:useLocalDpi xmlns:a14="http://schemas.microsoft.com/office/drawing/2010/main" val="0"/>
              </a:ext>
            </a:extLst>
          </a:blip>
          <a:srcRect l="19747" r="21365"/>
          <a:stretch/>
        </p:blipFill>
        <p:spPr>
          <a:xfrm>
            <a:off x="133353" y="16"/>
            <a:ext cx="858190" cy="1457325"/>
          </a:xfrm>
          <a:prstGeom prst="rect">
            <a:avLst/>
          </a:prstGeom>
        </p:spPr>
      </p:pic>
      <p:sp>
        <p:nvSpPr>
          <p:cNvPr id="4" name="Rectangle 3"/>
          <p:cNvSpPr/>
          <p:nvPr/>
        </p:nvSpPr>
        <p:spPr>
          <a:xfrm>
            <a:off x="5881790" y="5485101"/>
            <a:ext cx="631455" cy="369332"/>
          </a:xfrm>
          <a:prstGeom prst="rect">
            <a:avLst/>
          </a:prstGeom>
        </p:spPr>
        <p:txBody>
          <a:bodyPr wrap="none">
            <a:spAutoFit/>
          </a:bodyPr>
          <a:lstStyle/>
          <a:p>
            <a:r>
              <a:rPr lang="en-US" dirty="0" smtClean="0"/>
              <a:t>Page</a:t>
            </a:r>
            <a:endParaRPr lang="en-US" dirty="0"/>
          </a:p>
        </p:txBody>
      </p:sp>
      <p:pic>
        <p:nvPicPr>
          <p:cNvPr id="9" name="Picture 5" descr="Picture10.png"/>
          <p:cNvPicPr>
            <a:picLocks noChangeAspect="1"/>
          </p:cNvPicPr>
          <p:nvPr/>
        </p:nvPicPr>
        <p:blipFill>
          <a:blip r:embed="rId4" cstate="print"/>
          <a:srcRect/>
          <a:stretch>
            <a:fillRect/>
          </a:stretch>
        </p:blipFill>
        <p:spPr bwMode="auto">
          <a:xfrm>
            <a:off x="5914221" y="5314861"/>
            <a:ext cx="861717" cy="929662"/>
          </a:xfrm>
          <a:prstGeom prst="rect">
            <a:avLst/>
          </a:prstGeom>
          <a:noFill/>
          <a:ln w="9525">
            <a:noFill/>
            <a:miter lim="800000"/>
            <a:headEnd/>
            <a:tailEnd/>
          </a:ln>
        </p:spPr>
      </p:pic>
      <p:sp>
        <p:nvSpPr>
          <p:cNvPr id="11" name="Rectangle 10"/>
          <p:cNvSpPr/>
          <p:nvPr/>
        </p:nvSpPr>
        <p:spPr>
          <a:xfrm>
            <a:off x="5881790" y="5314861"/>
            <a:ext cx="801373" cy="369332"/>
          </a:xfrm>
          <a:prstGeom prst="rect">
            <a:avLst/>
          </a:prstGeom>
        </p:spPr>
        <p:txBody>
          <a:bodyPr wrap="none">
            <a:spAutoFit/>
          </a:bodyPr>
          <a:lstStyle/>
          <a:p>
            <a:r>
              <a:rPr lang="en-US" dirty="0" smtClean="0"/>
              <a:t>Page 6</a:t>
            </a:r>
            <a:endParaRPr lang="en-US" dirty="0"/>
          </a:p>
        </p:txBody>
      </p:sp>
    </p:spTree>
  </p:cSld>
  <p:clrMapOvr>
    <a:masterClrMapping/>
  </p:clrMapOvr>
  <p:transition>
    <p:fade/>
  </p:transition>
  <p:timing>
    <p:tnLst>
      <p:par>
        <p:cTn id="1" dur="indefinite" restart="never" nodeType="tmRoot"/>
      </p:par>
    </p:tnLst>
  </p:timing>
</p:sld>
</file>

<file path=ppt/theme/theme1.xml><?xml version="1.0" encoding="utf-8"?>
<a:theme xmlns:a="http://schemas.openxmlformats.org/drawingml/2006/main" name="LtBkgBlueBorder">
  <a:themeElements>
    <a:clrScheme name="Blue Warm 4-6">
      <a:dk1>
        <a:sysClr val="windowText" lastClr="000000"/>
      </a:dk1>
      <a:lt1>
        <a:sysClr val="window" lastClr="FFFFFF"/>
      </a:lt1>
      <a:dk2>
        <a:srgbClr val="242852"/>
      </a:dk2>
      <a:lt2>
        <a:srgbClr val="ACCBF9"/>
      </a:lt2>
      <a:accent1>
        <a:srgbClr val="4A66AC"/>
      </a:accent1>
      <a:accent2>
        <a:srgbClr val="629DD1"/>
      </a:accent2>
      <a:accent3>
        <a:srgbClr val="297FD5"/>
      </a:accent3>
      <a:accent4>
        <a:srgbClr val="569268"/>
      </a:accent4>
      <a:accent5>
        <a:srgbClr val="5AA2AE"/>
      </a:accent5>
      <a:accent6>
        <a:srgbClr val="8C62B2"/>
      </a:accent6>
      <a:hlink>
        <a:srgbClr val="0000FF"/>
      </a:hlink>
      <a:folHlink>
        <a:srgbClr val="0000F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ln>
          <a:headEnd type="none" w="med" len="med"/>
          <a:tailEnd type="none" w="med" len="med"/>
        </a:ln>
      </a:spPr>
      <a:bodyPr vert="horz" wrap="square" lIns="91436" tIns="45718" rIns="91436" bIns="45718" numCol="1" rtlCol="0" anchor="ctr" anchorCtr="0" compatLnSpc="1">
        <a:prstTxWarp prst="textNoShape">
          <a:avLst/>
        </a:prstTxWarp>
      </a:bodyPr>
      <a:lstStyle>
        <a:defPPr algn="ctr" defTabSz="914099" fontAlgn="base">
          <a:spcBef>
            <a:spcPct val="0"/>
          </a:spcBef>
          <a:spcAft>
            <a:spcPct val="0"/>
          </a:spcAft>
          <a:defRPr sz="2300" dirty="0" smtClean="0">
            <a:solidFill>
              <a:schemeClr val="tx1"/>
            </a:solidFill>
            <a:latin typeface="Segoe" pitchFamily="34" charset="0"/>
          </a:defRPr>
        </a:defPPr>
      </a:lstStyle>
      <a:style>
        <a:lnRef idx="0">
          <a:schemeClr val="accent2"/>
        </a:lnRef>
        <a:fillRef idx="3">
          <a:schemeClr val="accent2"/>
        </a:fillRef>
        <a:effectRef idx="3">
          <a:schemeClr val="accent2"/>
        </a:effectRef>
        <a:fontRef idx="minor">
          <a:schemeClr val="lt1"/>
        </a:fontRef>
      </a:style>
    </a:spDef>
  </a:objectDefaults>
  <a:extraClrSchemeLst/>
</a:theme>
</file>

<file path=ppt/theme/theme2.xml><?xml version="1.0" encoding="utf-8"?>
<a:theme xmlns:a="http://schemas.openxmlformats.org/drawingml/2006/main" name="LtBkgNoBorder">
  <a:themeElements>
    <a:clrScheme name="Blue Warm 4-6">
      <a:dk1>
        <a:sysClr val="windowText" lastClr="000000"/>
      </a:dk1>
      <a:lt1>
        <a:sysClr val="window" lastClr="FFFFFF"/>
      </a:lt1>
      <a:dk2>
        <a:srgbClr val="242852"/>
      </a:dk2>
      <a:lt2>
        <a:srgbClr val="ACCBF9"/>
      </a:lt2>
      <a:accent1>
        <a:srgbClr val="4A66AC"/>
      </a:accent1>
      <a:accent2>
        <a:srgbClr val="629DD1"/>
      </a:accent2>
      <a:accent3>
        <a:srgbClr val="297FD5"/>
      </a:accent3>
      <a:accent4>
        <a:srgbClr val="569268"/>
      </a:accent4>
      <a:accent5>
        <a:srgbClr val="5AA2AE"/>
      </a:accent5>
      <a:accent6>
        <a:srgbClr val="8C62B2"/>
      </a:accent6>
      <a:hlink>
        <a:srgbClr val="0000FF"/>
      </a:hlink>
      <a:folHlink>
        <a:srgbClr val="0000F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ln>
          <a:headEnd type="none" w="med" len="med"/>
          <a:tailEnd type="none" w="med" len="med"/>
        </a:ln>
      </a:spPr>
      <a:bodyPr vert="horz" wrap="square" lIns="91436" tIns="45718" rIns="91436" bIns="45718" numCol="1" rtlCol="0" anchor="ctr" anchorCtr="0" compatLnSpc="1">
        <a:prstTxWarp prst="textNoShape">
          <a:avLst/>
        </a:prstTxWarp>
      </a:bodyPr>
      <a:lstStyle>
        <a:defPPr algn="ctr" defTabSz="914099" fontAlgn="base">
          <a:spcBef>
            <a:spcPct val="0"/>
          </a:spcBef>
          <a:spcAft>
            <a:spcPct val="0"/>
          </a:spcAft>
          <a:defRPr sz="2300" dirty="0" smtClean="0">
            <a:solidFill>
              <a:schemeClr val="tx1"/>
            </a:solidFill>
            <a:latin typeface="Segoe" pitchFamily="34" charset="0"/>
          </a:defRPr>
        </a:defPPr>
      </a:lstStyle>
      <a:style>
        <a:lnRef idx="0">
          <a:schemeClr val="accent2"/>
        </a:lnRef>
        <a:fillRef idx="3">
          <a:schemeClr val="accent2"/>
        </a:fillRef>
        <a:effectRef idx="3">
          <a:schemeClr val="accent2"/>
        </a:effectRef>
        <a:fontRef idx="minor">
          <a:schemeClr val="lt1"/>
        </a:fontRef>
      </a:style>
    </a:spDef>
  </a:objectDefaults>
  <a:extraClrSchemeLst/>
</a:theme>
</file>

<file path=ppt/theme/theme3.xml><?xml version="1.0" encoding="utf-8"?>
<a:theme xmlns:a="http://schemas.openxmlformats.org/drawingml/2006/main" name="Custom Design">
  <a:themeElements>
    <a:clrScheme name="Blue Warm 4-6">
      <a:dk1>
        <a:sysClr val="windowText" lastClr="000000"/>
      </a:dk1>
      <a:lt1>
        <a:sysClr val="window" lastClr="FFFFFF"/>
      </a:lt1>
      <a:dk2>
        <a:srgbClr val="242852"/>
      </a:dk2>
      <a:lt2>
        <a:srgbClr val="ACCBF9"/>
      </a:lt2>
      <a:accent1>
        <a:srgbClr val="4A66AC"/>
      </a:accent1>
      <a:accent2>
        <a:srgbClr val="629DD1"/>
      </a:accent2>
      <a:accent3>
        <a:srgbClr val="297FD5"/>
      </a:accent3>
      <a:accent4>
        <a:srgbClr val="569268"/>
      </a:accent4>
      <a:accent5>
        <a:srgbClr val="5AA2AE"/>
      </a:accent5>
      <a:accent6>
        <a:srgbClr val="8C62B2"/>
      </a:accent6>
      <a:hlink>
        <a:srgbClr val="0000FF"/>
      </a:hlink>
      <a:folHlink>
        <a:srgbClr val="0000FF"/>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Office Theme">
  <a:themeElements>
    <a:clrScheme name="Blue Warm 4-6">
      <a:dk1>
        <a:sysClr val="windowText" lastClr="000000"/>
      </a:dk1>
      <a:lt1>
        <a:sysClr val="window" lastClr="FFFFFF"/>
      </a:lt1>
      <a:dk2>
        <a:srgbClr val="242852"/>
      </a:dk2>
      <a:lt2>
        <a:srgbClr val="ACCBF9"/>
      </a:lt2>
      <a:accent1>
        <a:srgbClr val="4A66AC"/>
      </a:accent1>
      <a:accent2>
        <a:srgbClr val="629DD1"/>
      </a:accent2>
      <a:accent3>
        <a:srgbClr val="297FD5"/>
      </a:accent3>
      <a:accent4>
        <a:srgbClr val="569268"/>
      </a:accent4>
      <a:accent5>
        <a:srgbClr val="5AA2AE"/>
      </a:accent5>
      <a:accent6>
        <a:srgbClr val="8C62B2"/>
      </a:accent6>
      <a:hlink>
        <a:srgbClr val="0000FF"/>
      </a:hlink>
      <a:folHlink>
        <a:srgbClr val="0000F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BlueBar</Template>
  <TotalTime>25004</TotalTime>
  <Words>715</Words>
  <Application>Microsoft Office PowerPoint</Application>
  <PresentationFormat>On-screen Show (4:3)</PresentationFormat>
  <Paragraphs>83</Paragraphs>
  <Slides>6</Slides>
  <Notes>6</Notes>
  <HiddenSlides>0</HiddenSlides>
  <MMClips>0</MMClips>
  <ScaleCrop>false</ScaleCrop>
  <HeadingPairs>
    <vt:vector size="6" baseType="variant">
      <vt:variant>
        <vt:lpstr>Fonts Used</vt:lpstr>
      </vt:variant>
      <vt:variant>
        <vt:i4>4</vt:i4>
      </vt:variant>
      <vt:variant>
        <vt:lpstr>Theme</vt:lpstr>
      </vt:variant>
      <vt:variant>
        <vt:i4>3</vt:i4>
      </vt:variant>
      <vt:variant>
        <vt:lpstr>Slide Titles</vt:lpstr>
      </vt:variant>
      <vt:variant>
        <vt:i4>6</vt:i4>
      </vt:variant>
    </vt:vector>
  </HeadingPairs>
  <TitlesOfParts>
    <vt:vector size="13" baseType="lpstr">
      <vt:lpstr>Arial</vt:lpstr>
      <vt:lpstr>Calibri</vt:lpstr>
      <vt:lpstr>Calibri Light</vt:lpstr>
      <vt:lpstr>Times New Roman</vt:lpstr>
      <vt:lpstr>LtBkgBlueBorder</vt:lpstr>
      <vt:lpstr>LtBkgNoBorder</vt:lpstr>
      <vt:lpstr>Custom Design</vt:lpstr>
      <vt:lpstr>Connecticut Core Standards  for English Language Arts &amp; Literacy</vt:lpstr>
      <vt:lpstr>Today’s Session</vt:lpstr>
      <vt:lpstr>Part 1</vt:lpstr>
      <vt:lpstr>Review of CCS-ELA &amp; Literacy: Module 4 Outcomes</vt:lpstr>
      <vt:lpstr>Notepad</vt:lpstr>
      <vt:lpstr>Activity 1:  Sharing Successes and Challenges</vt:lpstr>
    </vt:vector>
  </TitlesOfParts>
  <Company>Public Consulting Group</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CT Systems of Professional Learning</dc:title>
  <dc:creator>Public Consulting Group</dc:creator>
  <cp:lastModifiedBy>Wade, Michelle</cp:lastModifiedBy>
  <cp:revision>1205</cp:revision>
  <cp:lastPrinted>2014-03-02T01:07:44Z</cp:lastPrinted>
  <dcterms:created xsi:type="dcterms:W3CDTF">2014-01-18T18:47:42Z</dcterms:created>
  <dcterms:modified xsi:type="dcterms:W3CDTF">2015-01-16T20:25:54Z</dcterms:modified>
</cp:coreProperties>
</file>