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62" showSpecialPlsOnTitleSld="0" saveSubsetFonts="1" bookmarkIdSeed="3">
  <p:sldMasterIdLst>
    <p:sldMasterId id="2147483687" r:id="rId1"/>
    <p:sldMasterId id="2147483711" r:id="rId2"/>
    <p:sldMasterId id="2147483723" r:id="rId3"/>
  </p:sldMasterIdLst>
  <p:notesMasterIdLst>
    <p:notesMasterId r:id="rId9"/>
  </p:notesMasterIdLst>
  <p:handoutMasterIdLst>
    <p:handoutMasterId r:id="rId10"/>
  </p:handoutMasterIdLst>
  <p:sldIdLst>
    <p:sldId id="370" r:id="rId4"/>
    <p:sldId id="869" r:id="rId5"/>
    <p:sldId id="766" r:id="rId6"/>
    <p:sldId id="879" r:id="rId7"/>
    <p:sldId id="902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2932" userDrawn="1">
          <p15:clr>
            <a:srgbClr val="A4A3A4"/>
          </p15:clr>
        </p15:guide>
        <p15:guide id="4" pos="221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111" clrIdx="1"/>
  <p:cmAuthor id="2" name="Jackson, Dennis" initials="JD" lastIdx="12" clrIdx="2">
    <p:extLst>
      <p:ext uri="{19B8F6BF-5375-455C-9EA6-DF929625EA0E}">
        <p15:presenceInfo xmlns:p15="http://schemas.microsoft.com/office/powerpoint/2012/main" userId="S-1-5-21-1417001333-1682526488-839522115-32878" providerId="AD"/>
      </p:ext>
    </p:extLst>
  </p:cmAuthor>
  <p:cmAuthor id="3" name="Kelley, Nora" initials="KN" lastIdx="1" clrIdx="3">
    <p:extLst>
      <p:ext uri="{19B8F6BF-5375-455C-9EA6-DF929625EA0E}">
        <p15:presenceInfo xmlns:p15="http://schemas.microsoft.com/office/powerpoint/2012/main" userId="S-1-5-21-1417001333-1682526488-839522115-26731" providerId="AD"/>
      </p:ext>
    </p:extLst>
  </p:cmAuthor>
  <p:cmAuthor id="4" name="Wade, Michelle" initials="WM" lastIdx="3" clrIdx="4">
    <p:extLst>
      <p:ext uri="{19B8F6BF-5375-455C-9EA6-DF929625EA0E}">
        <p15:presenceInfo xmlns:p15="http://schemas.microsoft.com/office/powerpoint/2012/main" userId="S-1-5-21-1417001333-1682526488-839522115-26738" providerId="AD"/>
      </p:ext>
    </p:extLst>
  </p:cmAuthor>
  <p:cmAuthor id="5" name="Berlin, Debra" initials="BD" lastIdx="12" clrIdx="5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  <p:cmAuthor id="6" name="Hannon, Mary Ellen" initials="HME" lastIdx="1" clrIdx="6">
    <p:extLst>
      <p:ext uri="{19B8F6BF-5375-455C-9EA6-DF929625EA0E}">
        <p15:presenceInfo xmlns:p15="http://schemas.microsoft.com/office/powerpoint/2012/main" userId="S-1-5-21-1417001333-1682526488-839522115-602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85"/>
    <a:srgbClr val="FFFFFF"/>
    <a:srgbClr val="FF66FF"/>
    <a:srgbClr val="0000FF"/>
    <a:srgbClr val="1F497D"/>
    <a:srgbClr val="FFC000"/>
    <a:srgbClr val="DF8045"/>
    <a:srgbClr val="32C658"/>
    <a:srgbClr val="D4ECBA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80" autoAdjust="0"/>
    <p:restoredTop sz="93363" autoAdjust="0"/>
  </p:normalViewPr>
  <p:slideViewPr>
    <p:cSldViewPr snapToGrid="0">
      <p:cViewPr varScale="1">
        <p:scale>
          <a:sx n="62" d="100"/>
          <a:sy n="62" d="100"/>
        </p:scale>
        <p:origin x="83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10" d="100"/>
        <a:sy n="110" d="100"/>
      </p:scale>
      <p:origin x="0" y="-24726"/>
    </p:cViewPr>
  </p:sorterViewPr>
  <p:notesViewPr>
    <p:cSldViewPr snapToGrid="0">
      <p:cViewPr>
        <p:scale>
          <a:sx n="90" d="100"/>
          <a:sy n="90" d="100"/>
        </p:scale>
        <p:origin x="2046" y="-930"/>
      </p:cViewPr>
      <p:guideLst>
        <p:guide orient="horz" pos="2880"/>
        <p:guide pos="2160"/>
        <p:guide orient="horz" pos="2932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17A518-BEE6-4DD9-9286-89D1EA55A1E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49DE7C9-3CCD-4A68-9AF1-4959318AB8CE}">
      <dgm:prSet phldrT="[Text]" custT="1"/>
      <dgm:spPr/>
      <dgm:t>
        <a:bodyPr/>
        <a:lstStyle/>
        <a:p>
          <a:r>
            <a:rPr lang="en-US" sz="3200" dirty="0" smtClean="0"/>
            <a:t>CCS-ELA &amp; Literacy</a:t>
          </a:r>
          <a:endParaRPr lang="en-US" sz="3200" dirty="0"/>
        </a:p>
      </dgm:t>
    </dgm:pt>
    <dgm:pt modelId="{56D9DDAE-EE37-44E5-B4BB-BEF2BDF040B6}" type="parTrans" cxnId="{1F14077A-DA69-4118-8DCB-C18235300405}">
      <dgm:prSet/>
      <dgm:spPr/>
      <dgm:t>
        <a:bodyPr/>
        <a:lstStyle/>
        <a:p>
          <a:endParaRPr lang="en-US"/>
        </a:p>
      </dgm:t>
    </dgm:pt>
    <dgm:pt modelId="{ED450566-2D8F-4675-ABE7-01F032F94DCF}" type="sibTrans" cxnId="{1F14077A-DA69-4118-8DCB-C18235300405}">
      <dgm:prSet/>
      <dgm:spPr/>
      <dgm:t>
        <a:bodyPr/>
        <a:lstStyle/>
        <a:p>
          <a:endParaRPr lang="en-US"/>
        </a:p>
      </dgm:t>
    </dgm:pt>
    <dgm:pt modelId="{875902B6-D7AA-46D0-A995-D11880EA2FD1}">
      <dgm:prSet phldrT="[Text]"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ctr"/>
          <a:r>
            <a:rPr lang="en-US" sz="2400" b="0" dirty="0" smtClean="0">
              <a:effectLst/>
            </a:rPr>
            <a:t>Successes and Challenges</a:t>
          </a:r>
          <a:endParaRPr lang="en-US" sz="2400" b="0" dirty="0">
            <a:effectLst/>
          </a:endParaRPr>
        </a:p>
      </dgm:t>
    </dgm:pt>
    <dgm:pt modelId="{EF8DE587-9847-40DC-9A6D-C684684E3EAA}" type="parTrans" cxnId="{E2DC704D-04E5-4CFB-8A37-BBC5758532E2}">
      <dgm:prSet/>
      <dgm:spPr/>
      <dgm:t>
        <a:bodyPr/>
        <a:lstStyle/>
        <a:p>
          <a:endParaRPr lang="en-US" dirty="0"/>
        </a:p>
      </dgm:t>
    </dgm:pt>
    <dgm:pt modelId="{1E88BEBF-0214-4206-B9B8-1BE17BCBCCD9}" type="sibTrans" cxnId="{E2DC704D-04E5-4CFB-8A37-BBC5758532E2}">
      <dgm:prSet/>
      <dgm:spPr/>
      <dgm:t>
        <a:bodyPr/>
        <a:lstStyle/>
        <a:p>
          <a:endParaRPr lang="en-US"/>
        </a:p>
      </dgm:t>
    </dgm:pt>
    <dgm:pt modelId="{58DCE318-75B7-47FE-8525-3043B002245B}">
      <dgm:prSet phldrT="[Text]" custT="1"/>
      <dgm:spPr>
        <a:solidFill>
          <a:schemeClr val="bg1">
            <a:alpha val="90000"/>
          </a:schemeClr>
        </a:solidFill>
      </dgm:spPr>
      <dgm:t>
        <a:bodyPr/>
        <a:lstStyle/>
        <a:p>
          <a:pPr algn="ctr"/>
          <a:r>
            <a:rPr lang="en-US" sz="2400" b="0" dirty="0" smtClean="0">
              <a:solidFill>
                <a:schemeClr val="tx1"/>
              </a:solidFill>
            </a:rPr>
            <a:t>Supporting Teachers in the Change Process</a:t>
          </a:r>
          <a:endParaRPr lang="en-US" sz="2400" b="0" dirty="0">
            <a:solidFill>
              <a:schemeClr val="tx1"/>
            </a:solidFill>
          </a:endParaRPr>
        </a:p>
      </dgm:t>
    </dgm:pt>
    <dgm:pt modelId="{BC6540E0-3144-49F0-80D0-9F9B86DC9743}" type="parTrans" cxnId="{0A4D758D-E71A-4461-A7C6-AAEB621DBFD2}">
      <dgm:prSet/>
      <dgm:spPr/>
      <dgm:t>
        <a:bodyPr/>
        <a:lstStyle/>
        <a:p>
          <a:endParaRPr lang="en-US" dirty="0"/>
        </a:p>
      </dgm:t>
    </dgm:pt>
    <dgm:pt modelId="{BF559BCD-F96A-4782-96F3-9CA01DC5FE36}" type="sibTrans" cxnId="{0A4D758D-E71A-4461-A7C6-AAEB621DBFD2}">
      <dgm:prSet/>
      <dgm:spPr/>
      <dgm:t>
        <a:bodyPr/>
        <a:lstStyle/>
        <a:p>
          <a:endParaRPr lang="en-US"/>
        </a:p>
      </dgm:t>
    </dgm:pt>
    <dgm:pt modelId="{E2B7F8FC-10AD-4B06-B4C7-BEB6C56223E7}">
      <dgm:prSet phldrT="[Text]" custT="1"/>
      <dgm:spPr/>
      <dgm:t>
        <a:bodyPr/>
        <a:lstStyle/>
        <a:p>
          <a:pPr algn="ctr"/>
          <a:r>
            <a:rPr lang="en-US" sz="2400" b="0" dirty="0" smtClean="0"/>
            <a:t> Collaborative Examination of Student Work</a:t>
          </a:r>
          <a:endParaRPr lang="en-US" sz="2400" b="1" dirty="0"/>
        </a:p>
      </dgm:t>
    </dgm:pt>
    <dgm:pt modelId="{EF4E6064-2222-4025-843B-774CAA10FB18}" type="parTrans" cxnId="{C1C10D65-1289-4BEA-997F-BD93DEBD38FF}">
      <dgm:prSet/>
      <dgm:spPr/>
      <dgm:t>
        <a:bodyPr/>
        <a:lstStyle/>
        <a:p>
          <a:endParaRPr lang="en-US" dirty="0"/>
        </a:p>
      </dgm:t>
    </dgm:pt>
    <dgm:pt modelId="{9BB11CBE-9A47-48DD-82A9-CC34A552E213}" type="sibTrans" cxnId="{C1C10D65-1289-4BEA-997F-BD93DEBD38FF}">
      <dgm:prSet/>
      <dgm:spPr/>
      <dgm:t>
        <a:bodyPr/>
        <a:lstStyle/>
        <a:p>
          <a:endParaRPr lang="en-US"/>
        </a:p>
      </dgm:t>
    </dgm:pt>
    <dgm:pt modelId="{8691F7BC-3BF2-4274-8C3C-961D302C3E80}">
      <dgm:prSet phldrT="[Text]" custT="1"/>
      <dgm:spPr/>
      <dgm:t>
        <a:bodyPr/>
        <a:lstStyle/>
        <a:p>
          <a:pPr algn="ctr"/>
          <a:r>
            <a:rPr lang="en-US" sz="2400" b="0" dirty="0" smtClean="0"/>
            <a:t> </a:t>
          </a:r>
          <a:r>
            <a:rPr lang="en-US" sz="2400" b="0" dirty="0" smtClean="0">
              <a:effectLst/>
            </a:rPr>
            <a:t>EQuIP Quality Review Rubric</a:t>
          </a:r>
          <a:endParaRPr lang="en-US" sz="2400" b="0" dirty="0"/>
        </a:p>
      </dgm:t>
    </dgm:pt>
    <dgm:pt modelId="{40CAD029-3C99-4E8D-98B4-2953D52807B2}" type="parTrans" cxnId="{81C1BAD9-1699-4A62-BD86-579ECF3B180F}">
      <dgm:prSet/>
      <dgm:spPr/>
      <dgm:t>
        <a:bodyPr/>
        <a:lstStyle/>
        <a:p>
          <a:endParaRPr lang="en-US" dirty="0"/>
        </a:p>
      </dgm:t>
    </dgm:pt>
    <dgm:pt modelId="{D629FD8A-4EA6-48BE-92AB-3785C7AE23E0}" type="sibTrans" cxnId="{81C1BAD9-1699-4A62-BD86-579ECF3B180F}">
      <dgm:prSet/>
      <dgm:spPr/>
      <dgm:t>
        <a:bodyPr/>
        <a:lstStyle/>
        <a:p>
          <a:endParaRPr lang="en-US"/>
        </a:p>
      </dgm:t>
    </dgm:pt>
    <dgm:pt modelId="{8C238388-DF82-4EF2-9204-809B310B1FB3}">
      <dgm:prSet custT="1"/>
      <dgm:spPr>
        <a:solidFill>
          <a:schemeClr val="bg1"/>
        </a:solidFill>
      </dgm:spPr>
      <dgm:t>
        <a:bodyPr/>
        <a:lstStyle/>
        <a:p>
          <a:endParaRPr lang="en-US" sz="2400" b="1" dirty="0"/>
        </a:p>
      </dgm:t>
    </dgm:pt>
    <dgm:pt modelId="{4CEF7E45-4567-436B-A172-35DEBBA146F4}" type="parTrans" cxnId="{EAB42DEA-D8E7-4FA2-9BF4-D19DE1CB4A90}">
      <dgm:prSet/>
      <dgm:spPr/>
      <dgm:t>
        <a:bodyPr/>
        <a:lstStyle/>
        <a:p>
          <a:endParaRPr lang="en-US"/>
        </a:p>
      </dgm:t>
    </dgm:pt>
    <dgm:pt modelId="{FB183792-941E-4EFE-A465-12E4D6FB8212}" type="sibTrans" cxnId="{EAB42DEA-D8E7-4FA2-9BF4-D19DE1CB4A90}">
      <dgm:prSet/>
      <dgm:spPr/>
      <dgm:t>
        <a:bodyPr/>
        <a:lstStyle/>
        <a:p>
          <a:endParaRPr lang="en-US"/>
        </a:p>
      </dgm:t>
    </dgm:pt>
    <dgm:pt modelId="{7D0CC601-3257-4A22-84A7-2E6DB456EE43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pPr algn="ctr"/>
          <a:r>
            <a:rPr lang="en-US" sz="2400" b="1" dirty="0" smtClean="0"/>
            <a:t>Reflection and Planning</a:t>
          </a:r>
          <a:endParaRPr lang="en-US" sz="2400" b="1" dirty="0"/>
        </a:p>
      </dgm:t>
    </dgm:pt>
    <dgm:pt modelId="{341FAF17-635B-4F4F-B082-017E972455B5}" type="parTrans" cxnId="{9D1A85B3-7EFC-4A0C-B606-E9A1D6573FC0}">
      <dgm:prSet/>
      <dgm:spPr/>
      <dgm:t>
        <a:bodyPr/>
        <a:lstStyle/>
        <a:p>
          <a:endParaRPr lang="en-US"/>
        </a:p>
      </dgm:t>
    </dgm:pt>
    <dgm:pt modelId="{92230D1C-C355-4D78-9A0D-E064499AC3B6}" type="sibTrans" cxnId="{9D1A85B3-7EFC-4A0C-B606-E9A1D6573FC0}">
      <dgm:prSet/>
      <dgm:spPr/>
      <dgm:t>
        <a:bodyPr/>
        <a:lstStyle/>
        <a:p>
          <a:endParaRPr lang="en-US"/>
        </a:p>
      </dgm:t>
    </dgm:pt>
    <dgm:pt modelId="{96FF3DE8-3675-4CB8-B07C-3DCAFF305E01}" type="pres">
      <dgm:prSet presAssocID="{B217A518-BEE6-4DD9-9286-89D1EA55A1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D75A0C-E450-4BE0-810F-123BF65818C1}" type="pres">
      <dgm:prSet presAssocID="{C49DE7C9-3CCD-4A68-9AF1-4959318AB8CE}" presName="root" presStyleCnt="0"/>
      <dgm:spPr/>
      <dgm:t>
        <a:bodyPr/>
        <a:lstStyle/>
        <a:p>
          <a:endParaRPr lang="en-US"/>
        </a:p>
      </dgm:t>
    </dgm:pt>
    <dgm:pt modelId="{0A884521-68A1-4C12-8831-974241E448AA}" type="pres">
      <dgm:prSet presAssocID="{C49DE7C9-3CCD-4A68-9AF1-4959318AB8CE}" presName="rootComposite" presStyleCnt="0"/>
      <dgm:spPr/>
      <dgm:t>
        <a:bodyPr/>
        <a:lstStyle/>
        <a:p>
          <a:endParaRPr lang="en-US"/>
        </a:p>
      </dgm:t>
    </dgm:pt>
    <dgm:pt modelId="{18B331A4-2A99-4364-B5B4-8854F2CECE91}" type="pres">
      <dgm:prSet presAssocID="{C49DE7C9-3CCD-4A68-9AF1-4959318AB8CE}" presName="rootText" presStyleLbl="node1" presStyleIdx="0" presStyleCnt="1" custScaleX="469916" custScaleY="77161" custLinFactNeighborX="7382" custLinFactNeighborY="4915"/>
      <dgm:spPr/>
      <dgm:t>
        <a:bodyPr/>
        <a:lstStyle/>
        <a:p>
          <a:endParaRPr lang="en-US"/>
        </a:p>
      </dgm:t>
    </dgm:pt>
    <dgm:pt modelId="{01013C70-3796-4887-98D0-B93D667D085C}" type="pres">
      <dgm:prSet presAssocID="{C49DE7C9-3CCD-4A68-9AF1-4959318AB8CE}" presName="rootConnector" presStyleLbl="node1" presStyleIdx="0" presStyleCnt="1"/>
      <dgm:spPr/>
      <dgm:t>
        <a:bodyPr/>
        <a:lstStyle/>
        <a:p>
          <a:endParaRPr lang="en-US"/>
        </a:p>
      </dgm:t>
    </dgm:pt>
    <dgm:pt modelId="{7530FBDF-F41C-4729-BAE1-3909AC81C7F2}" type="pres">
      <dgm:prSet presAssocID="{C49DE7C9-3CCD-4A68-9AF1-4959318AB8CE}" presName="childShape" presStyleCnt="0"/>
      <dgm:spPr/>
      <dgm:t>
        <a:bodyPr/>
        <a:lstStyle/>
        <a:p>
          <a:endParaRPr lang="en-US"/>
        </a:p>
      </dgm:t>
    </dgm:pt>
    <dgm:pt modelId="{0912B255-822D-42AD-8D51-EAD24CC90B92}" type="pres">
      <dgm:prSet presAssocID="{EF8DE587-9847-40DC-9A6D-C684684E3EAA}" presName="Name13" presStyleLbl="parChTrans1D2" presStyleIdx="0" presStyleCnt="6"/>
      <dgm:spPr/>
      <dgm:t>
        <a:bodyPr/>
        <a:lstStyle/>
        <a:p>
          <a:endParaRPr lang="en-US"/>
        </a:p>
      </dgm:t>
    </dgm:pt>
    <dgm:pt modelId="{30415E90-D52D-48D0-83BA-D69F81D22A24}" type="pres">
      <dgm:prSet presAssocID="{875902B6-D7AA-46D0-A995-D11880EA2FD1}" presName="childText" presStyleLbl="bgAcc1" presStyleIdx="0" presStyleCnt="6" custScaleX="524667" custScaleY="765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D262A1-4F11-47A2-91BC-C1BB23103FA7}" type="pres">
      <dgm:prSet presAssocID="{BC6540E0-3144-49F0-80D0-9F9B86DC9743}" presName="Name13" presStyleLbl="parChTrans1D2" presStyleIdx="1" presStyleCnt="6"/>
      <dgm:spPr/>
      <dgm:t>
        <a:bodyPr/>
        <a:lstStyle/>
        <a:p>
          <a:endParaRPr lang="en-US"/>
        </a:p>
      </dgm:t>
    </dgm:pt>
    <dgm:pt modelId="{9825A28B-C7C5-4204-94C3-E8D7000EEC4F}" type="pres">
      <dgm:prSet presAssocID="{58DCE318-75B7-47FE-8525-3043B002245B}" presName="childText" presStyleLbl="bgAcc1" presStyleIdx="1" presStyleCnt="6" custScaleX="524667" custScaleY="76598" custLinFactNeighborX="986" custLinFactNeighborY="-3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FACD2-E546-4248-9C0E-3A50A1F0895C}" type="pres">
      <dgm:prSet presAssocID="{40CAD029-3C99-4E8D-98B4-2953D52807B2}" presName="Name13" presStyleLbl="parChTrans1D2" presStyleIdx="2" presStyleCnt="6"/>
      <dgm:spPr/>
      <dgm:t>
        <a:bodyPr/>
        <a:lstStyle/>
        <a:p>
          <a:endParaRPr lang="en-US"/>
        </a:p>
      </dgm:t>
    </dgm:pt>
    <dgm:pt modelId="{ABA4AD6F-2F38-4BDD-9216-4EDB340AA554}" type="pres">
      <dgm:prSet presAssocID="{8691F7BC-3BF2-4274-8C3C-961D302C3E80}" presName="childText" presStyleLbl="bgAcc1" presStyleIdx="2" presStyleCnt="6" custScaleX="524667" custScaleY="76598" custLinFactNeighborX="-19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6E04E-E93F-457E-87F7-A76954C0A595}" type="pres">
      <dgm:prSet presAssocID="{EF4E6064-2222-4025-843B-774CAA10FB18}" presName="Name13" presStyleLbl="parChTrans1D2" presStyleIdx="3" presStyleCnt="6"/>
      <dgm:spPr/>
      <dgm:t>
        <a:bodyPr/>
        <a:lstStyle/>
        <a:p>
          <a:endParaRPr lang="en-US"/>
        </a:p>
      </dgm:t>
    </dgm:pt>
    <dgm:pt modelId="{885DB2E2-94C8-4BD6-A25B-A6DF9906D3CD}" type="pres">
      <dgm:prSet presAssocID="{E2B7F8FC-10AD-4B06-B4C7-BEB6C56223E7}" presName="childText" presStyleLbl="bgAcc1" presStyleIdx="3" presStyleCnt="6" custScaleX="524667" custScaleY="765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06A4B-E2F4-450E-A32E-CE90F69ACE9D}" type="pres">
      <dgm:prSet presAssocID="{4CEF7E45-4567-436B-A172-35DEBBA146F4}" presName="Name13" presStyleLbl="parChTrans1D2" presStyleIdx="4" presStyleCnt="6"/>
      <dgm:spPr/>
      <dgm:t>
        <a:bodyPr/>
        <a:lstStyle/>
        <a:p>
          <a:endParaRPr lang="en-US"/>
        </a:p>
      </dgm:t>
    </dgm:pt>
    <dgm:pt modelId="{DE7641CE-B900-42CE-95C2-E273ADCC88DD}" type="pres">
      <dgm:prSet presAssocID="{8C238388-DF82-4EF2-9204-809B310B1FB3}" presName="childText" presStyleLbl="bgAcc1" presStyleIdx="4" presStyleCnt="6" custScaleX="524667" custScaleY="765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D83934-8F65-4CE3-BDF6-A562D014C213}" type="pres">
      <dgm:prSet presAssocID="{341FAF17-635B-4F4F-B082-017E972455B5}" presName="Name13" presStyleLbl="parChTrans1D2" presStyleIdx="5" presStyleCnt="6"/>
      <dgm:spPr/>
      <dgm:t>
        <a:bodyPr/>
        <a:lstStyle/>
        <a:p>
          <a:endParaRPr lang="en-US"/>
        </a:p>
      </dgm:t>
    </dgm:pt>
    <dgm:pt modelId="{4023C7BC-B81F-415D-9331-3B05B09BCB9D}" type="pres">
      <dgm:prSet presAssocID="{7D0CC601-3257-4A22-84A7-2E6DB456EE43}" presName="childText" presStyleLbl="bgAcc1" presStyleIdx="5" presStyleCnt="6" custScaleX="524667" custScaleY="76598" custLinFactNeighborX="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C10D65-1289-4BEA-997F-BD93DEBD38FF}" srcId="{C49DE7C9-3CCD-4A68-9AF1-4959318AB8CE}" destId="{E2B7F8FC-10AD-4B06-B4C7-BEB6C56223E7}" srcOrd="3" destOrd="0" parTransId="{EF4E6064-2222-4025-843B-774CAA10FB18}" sibTransId="{9BB11CBE-9A47-48DD-82A9-CC34A552E213}"/>
    <dgm:cxn modelId="{761C7719-62ED-4321-B64C-A288134CF538}" type="presOf" srcId="{BC6540E0-3144-49F0-80D0-9F9B86DC9743}" destId="{19D262A1-4F11-47A2-91BC-C1BB23103FA7}" srcOrd="0" destOrd="0" presId="urn:microsoft.com/office/officeart/2005/8/layout/hierarchy3"/>
    <dgm:cxn modelId="{205E6DD6-FC22-48C0-B229-6290B940553A}" type="presOf" srcId="{58DCE318-75B7-47FE-8525-3043B002245B}" destId="{9825A28B-C7C5-4204-94C3-E8D7000EEC4F}" srcOrd="0" destOrd="0" presId="urn:microsoft.com/office/officeart/2005/8/layout/hierarchy3"/>
    <dgm:cxn modelId="{9D1A85B3-7EFC-4A0C-B606-E9A1D6573FC0}" srcId="{C49DE7C9-3CCD-4A68-9AF1-4959318AB8CE}" destId="{7D0CC601-3257-4A22-84A7-2E6DB456EE43}" srcOrd="5" destOrd="0" parTransId="{341FAF17-635B-4F4F-B082-017E972455B5}" sibTransId="{92230D1C-C355-4D78-9A0D-E064499AC3B6}"/>
    <dgm:cxn modelId="{5F7EBDE3-B5F2-48DD-97F1-95231FDB7822}" type="presOf" srcId="{C49DE7C9-3CCD-4A68-9AF1-4959318AB8CE}" destId="{01013C70-3796-4887-98D0-B93D667D085C}" srcOrd="1" destOrd="0" presId="urn:microsoft.com/office/officeart/2005/8/layout/hierarchy3"/>
    <dgm:cxn modelId="{E2DC704D-04E5-4CFB-8A37-BBC5758532E2}" srcId="{C49DE7C9-3CCD-4A68-9AF1-4959318AB8CE}" destId="{875902B6-D7AA-46D0-A995-D11880EA2FD1}" srcOrd="0" destOrd="0" parTransId="{EF8DE587-9847-40DC-9A6D-C684684E3EAA}" sibTransId="{1E88BEBF-0214-4206-B9B8-1BE17BCBCCD9}"/>
    <dgm:cxn modelId="{81C1BAD9-1699-4A62-BD86-579ECF3B180F}" srcId="{C49DE7C9-3CCD-4A68-9AF1-4959318AB8CE}" destId="{8691F7BC-3BF2-4274-8C3C-961D302C3E80}" srcOrd="2" destOrd="0" parTransId="{40CAD029-3C99-4E8D-98B4-2953D52807B2}" sibTransId="{D629FD8A-4EA6-48BE-92AB-3785C7AE23E0}"/>
    <dgm:cxn modelId="{1513AEBA-FC02-4D73-9704-1BC68DE99D8F}" type="presOf" srcId="{B217A518-BEE6-4DD9-9286-89D1EA55A1ED}" destId="{96FF3DE8-3675-4CB8-B07C-3DCAFF305E01}" srcOrd="0" destOrd="0" presId="urn:microsoft.com/office/officeart/2005/8/layout/hierarchy3"/>
    <dgm:cxn modelId="{EB1E3F4C-8006-4C52-85BD-2674D5A80127}" type="presOf" srcId="{341FAF17-635B-4F4F-B082-017E972455B5}" destId="{D6D83934-8F65-4CE3-BDF6-A562D014C213}" srcOrd="0" destOrd="0" presId="urn:microsoft.com/office/officeart/2005/8/layout/hierarchy3"/>
    <dgm:cxn modelId="{EAB42DEA-D8E7-4FA2-9BF4-D19DE1CB4A90}" srcId="{C49DE7C9-3CCD-4A68-9AF1-4959318AB8CE}" destId="{8C238388-DF82-4EF2-9204-809B310B1FB3}" srcOrd="4" destOrd="0" parTransId="{4CEF7E45-4567-436B-A172-35DEBBA146F4}" sibTransId="{FB183792-941E-4EFE-A465-12E4D6FB8212}"/>
    <dgm:cxn modelId="{1F14077A-DA69-4118-8DCB-C18235300405}" srcId="{B217A518-BEE6-4DD9-9286-89D1EA55A1ED}" destId="{C49DE7C9-3CCD-4A68-9AF1-4959318AB8CE}" srcOrd="0" destOrd="0" parTransId="{56D9DDAE-EE37-44E5-B4BB-BEF2BDF040B6}" sibTransId="{ED450566-2D8F-4675-ABE7-01F032F94DCF}"/>
    <dgm:cxn modelId="{49DBE628-BD06-493F-B772-BEDFD20AAF2D}" type="presOf" srcId="{E2B7F8FC-10AD-4B06-B4C7-BEB6C56223E7}" destId="{885DB2E2-94C8-4BD6-A25B-A6DF9906D3CD}" srcOrd="0" destOrd="0" presId="urn:microsoft.com/office/officeart/2005/8/layout/hierarchy3"/>
    <dgm:cxn modelId="{F8FA6D31-4A7A-470D-9CC6-77CF13436E27}" type="presOf" srcId="{40CAD029-3C99-4E8D-98B4-2953D52807B2}" destId="{0ECFACD2-E546-4248-9C0E-3A50A1F0895C}" srcOrd="0" destOrd="0" presId="urn:microsoft.com/office/officeart/2005/8/layout/hierarchy3"/>
    <dgm:cxn modelId="{D14D8F59-F9F6-4651-839E-9C1378998D10}" type="presOf" srcId="{EF8DE587-9847-40DC-9A6D-C684684E3EAA}" destId="{0912B255-822D-42AD-8D51-EAD24CC90B92}" srcOrd="0" destOrd="0" presId="urn:microsoft.com/office/officeart/2005/8/layout/hierarchy3"/>
    <dgm:cxn modelId="{85BD56BB-166F-424F-B09B-D109A2D03361}" type="presOf" srcId="{8C238388-DF82-4EF2-9204-809B310B1FB3}" destId="{DE7641CE-B900-42CE-95C2-E273ADCC88DD}" srcOrd="0" destOrd="0" presId="urn:microsoft.com/office/officeart/2005/8/layout/hierarchy3"/>
    <dgm:cxn modelId="{90631D60-2CD0-4DDB-AEAB-F77ED4654EB8}" type="presOf" srcId="{8691F7BC-3BF2-4274-8C3C-961D302C3E80}" destId="{ABA4AD6F-2F38-4BDD-9216-4EDB340AA554}" srcOrd="0" destOrd="0" presId="urn:microsoft.com/office/officeart/2005/8/layout/hierarchy3"/>
    <dgm:cxn modelId="{90065C5A-3B5B-47B5-9A31-A139ED402798}" type="presOf" srcId="{7D0CC601-3257-4A22-84A7-2E6DB456EE43}" destId="{4023C7BC-B81F-415D-9331-3B05B09BCB9D}" srcOrd="0" destOrd="0" presId="urn:microsoft.com/office/officeart/2005/8/layout/hierarchy3"/>
    <dgm:cxn modelId="{9DF97371-64A0-4894-82B4-F8EC7E1612D7}" type="presOf" srcId="{EF4E6064-2222-4025-843B-774CAA10FB18}" destId="{0406E04E-E93F-457E-87F7-A76954C0A595}" srcOrd="0" destOrd="0" presId="urn:microsoft.com/office/officeart/2005/8/layout/hierarchy3"/>
    <dgm:cxn modelId="{C5065809-C150-4907-9C39-9BBBDE0D279D}" type="presOf" srcId="{4CEF7E45-4567-436B-A172-35DEBBA146F4}" destId="{EAE06A4B-E2F4-450E-A32E-CE90F69ACE9D}" srcOrd="0" destOrd="0" presId="urn:microsoft.com/office/officeart/2005/8/layout/hierarchy3"/>
    <dgm:cxn modelId="{0A4D758D-E71A-4461-A7C6-AAEB621DBFD2}" srcId="{C49DE7C9-3CCD-4A68-9AF1-4959318AB8CE}" destId="{58DCE318-75B7-47FE-8525-3043B002245B}" srcOrd="1" destOrd="0" parTransId="{BC6540E0-3144-49F0-80D0-9F9B86DC9743}" sibTransId="{BF559BCD-F96A-4782-96F3-9CA01DC5FE36}"/>
    <dgm:cxn modelId="{A9AD8736-71EE-4FA4-AE20-899B84FFED96}" type="presOf" srcId="{875902B6-D7AA-46D0-A995-D11880EA2FD1}" destId="{30415E90-D52D-48D0-83BA-D69F81D22A24}" srcOrd="0" destOrd="0" presId="urn:microsoft.com/office/officeart/2005/8/layout/hierarchy3"/>
    <dgm:cxn modelId="{2275F728-2940-40C8-AAC6-5E199DB57A50}" type="presOf" srcId="{C49DE7C9-3CCD-4A68-9AF1-4959318AB8CE}" destId="{18B331A4-2A99-4364-B5B4-8854F2CECE91}" srcOrd="0" destOrd="0" presId="urn:microsoft.com/office/officeart/2005/8/layout/hierarchy3"/>
    <dgm:cxn modelId="{722A01D8-BE12-4138-AE78-94CA99C46432}" type="presParOf" srcId="{96FF3DE8-3675-4CB8-B07C-3DCAFF305E01}" destId="{9DD75A0C-E450-4BE0-810F-123BF65818C1}" srcOrd="0" destOrd="0" presId="urn:microsoft.com/office/officeart/2005/8/layout/hierarchy3"/>
    <dgm:cxn modelId="{DB11EBA0-3868-4659-A47C-17A7B0B77596}" type="presParOf" srcId="{9DD75A0C-E450-4BE0-810F-123BF65818C1}" destId="{0A884521-68A1-4C12-8831-974241E448AA}" srcOrd="0" destOrd="0" presId="urn:microsoft.com/office/officeart/2005/8/layout/hierarchy3"/>
    <dgm:cxn modelId="{0BC23CEA-81EF-4457-A270-5EE90E2ABB21}" type="presParOf" srcId="{0A884521-68A1-4C12-8831-974241E448AA}" destId="{18B331A4-2A99-4364-B5B4-8854F2CECE91}" srcOrd="0" destOrd="0" presId="urn:microsoft.com/office/officeart/2005/8/layout/hierarchy3"/>
    <dgm:cxn modelId="{FF2059FE-D508-43BD-BD23-E4E3B29F0FD0}" type="presParOf" srcId="{0A884521-68A1-4C12-8831-974241E448AA}" destId="{01013C70-3796-4887-98D0-B93D667D085C}" srcOrd="1" destOrd="0" presId="urn:microsoft.com/office/officeart/2005/8/layout/hierarchy3"/>
    <dgm:cxn modelId="{F889544A-CD41-4B7F-94B7-37DD56C6D028}" type="presParOf" srcId="{9DD75A0C-E450-4BE0-810F-123BF65818C1}" destId="{7530FBDF-F41C-4729-BAE1-3909AC81C7F2}" srcOrd="1" destOrd="0" presId="urn:microsoft.com/office/officeart/2005/8/layout/hierarchy3"/>
    <dgm:cxn modelId="{F6BDB587-BE48-4C6D-9FD5-91BD78E3BB3B}" type="presParOf" srcId="{7530FBDF-F41C-4729-BAE1-3909AC81C7F2}" destId="{0912B255-822D-42AD-8D51-EAD24CC90B92}" srcOrd="0" destOrd="0" presId="urn:microsoft.com/office/officeart/2005/8/layout/hierarchy3"/>
    <dgm:cxn modelId="{E95D78B1-D78D-455F-A8F5-4F942CACE90F}" type="presParOf" srcId="{7530FBDF-F41C-4729-BAE1-3909AC81C7F2}" destId="{30415E90-D52D-48D0-83BA-D69F81D22A24}" srcOrd="1" destOrd="0" presId="urn:microsoft.com/office/officeart/2005/8/layout/hierarchy3"/>
    <dgm:cxn modelId="{3CDCBC8C-AD16-462C-845A-02D61944D701}" type="presParOf" srcId="{7530FBDF-F41C-4729-BAE1-3909AC81C7F2}" destId="{19D262A1-4F11-47A2-91BC-C1BB23103FA7}" srcOrd="2" destOrd="0" presId="urn:microsoft.com/office/officeart/2005/8/layout/hierarchy3"/>
    <dgm:cxn modelId="{DF5E56D4-EEB0-4D8C-9159-FC5AC2D3EA3B}" type="presParOf" srcId="{7530FBDF-F41C-4729-BAE1-3909AC81C7F2}" destId="{9825A28B-C7C5-4204-94C3-E8D7000EEC4F}" srcOrd="3" destOrd="0" presId="urn:microsoft.com/office/officeart/2005/8/layout/hierarchy3"/>
    <dgm:cxn modelId="{67D9B3CB-0DB6-4E92-85B9-AA85915CFCC2}" type="presParOf" srcId="{7530FBDF-F41C-4729-BAE1-3909AC81C7F2}" destId="{0ECFACD2-E546-4248-9C0E-3A50A1F0895C}" srcOrd="4" destOrd="0" presId="urn:microsoft.com/office/officeart/2005/8/layout/hierarchy3"/>
    <dgm:cxn modelId="{6C9CB7BD-C2DE-431F-8135-61CCFBE4D031}" type="presParOf" srcId="{7530FBDF-F41C-4729-BAE1-3909AC81C7F2}" destId="{ABA4AD6F-2F38-4BDD-9216-4EDB340AA554}" srcOrd="5" destOrd="0" presId="urn:microsoft.com/office/officeart/2005/8/layout/hierarchy3"/>
    <dgm:cxn modelId="{FE338A8C-CD90-4C44-9AED-DBC166F4EB87}" type="presParOf" srcId="{7530FBDF-F41C-4729-BAE1-3909AC81C7F2}" destId="{0406E04E-E93F-457E-87F7-A76954C0A595}" srcOrd="6" destOrd="0" presId="urn:microsoft.com/office/officeart/2005/8/layout/hierarchy3"/>
    <dgm:cxn modelId="{E834D70A-5AD1-42E5-9A08-1747F6FCA15A}" type="presParOf" srcId="{7530FBDF-F41C-4729-BAE1-3909AC81C7F2}" destId="{885DB2E2-94C8-4BD6-A25B-A6DF9906D3CD}" srcOrd="7" destOrd="0" presId="urn:microsoft.com/office/officeart/2005/8/layout/hierarchy3"/>
    <dgm:cxn modelId="{E3836A2C-9C67-4983-8B32-17AF07EF8EB3}" type="presParOf" srcId="{7530FBDF-F41C-4729-BAE1-3909AC81C7F2}" destId="{EAE06A4B-E2F4-450E-A32E-CE90F69ACE9D}" srcOrd="8" destOrd="0" presId="urn:microsoft.com/office/officeart/2005/8/layout/hierarchy3"/>
    <dgm:cxn modelId="{B4CA7B53-EB22-4978-88D6-8F41E0B6C87E}" type="presParOf" srcId="{7530FBDF-F41C-4729-BAE1-3909AC81C7F2}" destId="{DE7641CE-B900-42CE-95C2-E273ADCC88DD}" srcOrd="9" destOrd="0" presId="urn:microsoft.com/office/officeart/2005/8/layout/hierarchy3"/>
    <dgm:cxn modelId="{235AFA69-DD1C-451B-B053-B168D66D9546}" type="presParOf" srcId="{7530FBDF-F41C-4729-BAE1-3909AC81C7F2}" destId="{D6D83934-8F65-4CE3-BDF6-A562D014C213}" srcOrd="10" destOrd="0" presId="urn:microsoft.com/office/officeart/2005/8/layout/hierarchy3"/>
    <dgm:cxn modelId="{AB78F819-8C38-4DE7-83E3-7B783712FB5D}" type="presParOf" srcId="{7530FBDF-F41C-4729-BAE1-3909AC81C7F2}" destId="{4023C7BC-B81F-415D-9331-3B05B09BCB9D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1/16/2015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1/16/2015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40 minutes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E29521-7DDA-47DF-BDFE-23AF3E195B9A}" type="slidenum">
              <a:rPr lang="en-US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291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55 minutes</a:t>
            </a: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1/16/2015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44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05530">
              <a:spcBef>
                <a:spcPct val="0"/>
              </a:spcBef>
              <a:defRPr/>
            </a:pPr>
            <a:r>
              <a:rPr lang="en-US" dirty="0"/>
              <a:t>30 minutes with GO GO MO (Slide 60)</a:t>
            </a:r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650957-5588-4AF8-B1C2-AD4A265A75AC}" type="datetime1">
              <a:rPr lang="en-US" smtClean="0">
                <a:latin typeface="Arial" pitchFamily="34" charset="0"/>
              </a:rPr>
              <a:pPr/>
              <a:t>1/16/2015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478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Facilitator,</a:t>
            </a:r>
            <a:r>
              <a:rPr lang="en-US" baseline="0" dirty="0" smtClean="0"/>
              <a:t> adjust time for your group.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365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5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 Common Core_slide5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848600" cy="40386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858000" cy="655638"/>
          </a:xfrm>
        </p:spPr>
        <p:txBody>
          <a:bodyPr>
            <a:noAutofit/>
          </a:bodyPr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DD212-8C5B-45AF-A324-258777B5B1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957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FL Common Core_v3_slide4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B3373-2011-4B00-8622-1F14BFBCD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461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95400" y="1219200"/>
            <a:ext cx="7620000" cy="5257800"/>
          </a:xfrm>
        </p:spPr>
        <p:txBody>
          <a:bodyPr>
            <a:normAutofit/>
          </a:bodyPr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2550770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6324600" cy="1082618"/>
          </a:xfrm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F0ED-5301-444F-822B-A5BAEE12A09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648199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426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209800"/>
            <a:ext cx="4038600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565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2520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 Common Core_slide5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848600" cy="40386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858000" cy="655638"/>
          </a:xfrm>
        </p:spPr>
        <p:txBody>
          <a:bodyPr>
            <a:noAutofit/>
          </a:bodyPr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65A4F-6890-4258-AD1E-01AB3F1CF1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4088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FL Common Core_v2_slide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94ED1-7638-4D33-85F6-57DE3A38E4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5935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Bulle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FL Common Core_v3_slide4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55638"/>
          </a:xfrm>
        </p:spPr>
        <p:txBody>
          <a:bodyPr/>
          <a:lstStyle>
            <a:lvl1pPr>
              <a:defRPr sz="2800">
                <a:solidFill>
                  <a:schemeClr val="accent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1"/>
            <a:ext cx="4038600" cy="396239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1"/>
            <a:ext cx="4038600" cy="396239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88AF7-C783-45D7-B44B-0AD2C6E9C3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3856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0849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 userDrawn="1"/>
        </p:nvGrpSpPr>
        <p:grpSpPr bwMode="auto">
          <a:xfrm>
            <a:off x="0" y="0"/>
            <a:ext cx="9144000" cy="1289050"/>
            <a:chOff x="0" y="-3175"/>
            <a:chExt cx="9144000" cy="1289050"/>
          </a:xfrm>
        </p:grpSpPr>
        <p:pic>
          <p:nvPicPr>
            <p:cNvPr id="3" name="Picture 9" descr="_0015_16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274"/>
            <a:stretch>
              <a:fillRect/>
            </a:stretch>
          </p:blipFill>
          <p:spPr bwMode="auto">
            <a:xfrm>
              <a:off x="0" y="0"/>
              <a:ext cx="9144000" cy="128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Freeform 21"/>
            <p:cNvSpPr>
              <a:spLocks/>
            </p:cNvSpPr>
            <p:nvPr/>
          </p:nvSpPr>
          <p:spPr bwMode="auto">
            <a:xfrm>
              <a:off x="1371600" y="-3175"/>
              <a:ext cx="7256463" cy="128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16" y="0"/>
                </a:cxn>
                <a:cxn ang="0">
                  <a:pos x="4560" y="810"/>
                </a:cxn>
                <a:cxn ang="0">
                  <a:pos x="0" y="810"/>
                </a:cxn>
                <a:cxn ang="0">
                  <a:pos x="0" y="0"/>
                </a:cxn>
              </a:cxnLst>
              <a:rect l="0" t="0" r="r" b="b"/>
              <a:pathLst>
                <a:path w="4560" h="810">
                  <a:moveTo>
                    <a:pt x="0" y="0"/>
                  </a:moveTo>
                  <a:lnTo>
                    <a:pt x="3216" y="0"/>
                  </a:lnTo>
                  <a:lnTo>
                    <a:pt x="4560" y="810"/>
                  </a:lnTo>
                  <a:lnTo>
                    <a:pt x="0" y="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latin typeface="Arial" pitchFamily="-109" charset="0"/>
                <a:ea typeface="+mn-ea"/>
                <a:cs typeface="+mn-cs"/>
              </a:endParaRPr>
            </a:p>
          </p:txBody>
        </p:sp>
        <p:sp>
          <p:nvSpPr>
            <p:cNvPr id="5" name="Freeform 21"/>
            <p:cNvSpPr>
              <a:spLocks/>
            </p:cNvSpPr>
            <p:nvPr/>
          </p:nvSpPr>
          <p:spPr bwMode="auto">
            <a:xfrm>
              <a:off x="0" y="0"/>
              <a:ext cx="7239000" cy="12858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16" y="0"/>
                </a:cxn>
                <a:cxn ang="0">
                  <a:pos x="4560" y="810"/>
                </a:cxn>
                <a:cxn ang="0">
                  <a:pos x="0" y="810"/>
                </a:cxn>
                <a:cxn ang="0">
                  <a:pos x="0" y="0"/>
                </a:cxn>
              </a:cxnLst>
              <a:rect l="0" t="0" r="r" b="b"/>
              <a:pathLst>
                <a:path w="4560" h="810">
                  <a:moveTo>
                    <a:pt x="0" y="0"/>
                  </a:moveTo>
                  <a:lnTo>
                    <a:pt x="3216" y="0"/>
                  </a:lnTo>
                  <a:lnTo>
                    <a:pt x="4560" y="810"/>
                  </a:lnTo>
                  <a:lnTo>
                    <a:pt x="0" y="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1B2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latin typeface="Arial" pitchFamily="-109" charset="0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A6A6A6"/>
                </a:solidFill>
              </a:defRPr>
            </a:lvl1pPr>
          </a:lstStyle>
          <a:p>
            <a:fld id="{6E4D97E5-1758-FA48-9DF8-FE8D09EB9481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3537503834"/>
      </p:ext>
    </p:extLst>
  </p:cSld>
  <p:clrMapOvr>
    <a:masterClrMapping/>
  </p:clrMapOvr>
  <p:transition spd="med" advClick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Slide">
    <p:bg>
      <p:bgPr>
        <a:solidFill>
          <a:srgbClr val="0091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207935"/>
      </p:ext>
    </p:extLst>
  </p:cSld>
  <p:clrMapOvr>
    <a:masterClrMapping/>
  </p:clrMapOvr>
  <p:transition spd="med" advClick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677920" y="6056630"/>
            <a:ext cx="1719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0" smtClean="0">
                <a:solidFill>
                  <a:schemeClr val="bg1"/>
                </a:solidFill>
              </a:rPr>
              <a:t>Activity 6a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  <p:sldLayoutId id="2147483740" r:id="rId12"/>
    <p:sldLayoutId id="2147483741" r:id="rId13"/>
    <p:sldLayoutId id="2147483743" r:id="rId14"/>
    <p:sldLayoutId id="2147483746" r:id="rId15"/>
    <p:sldLayoutId id="2147483747" r:id="rId16"/>
    <p:sldLayoutId id="2147483753" r:id="rId17"/>
    <p:sldLayoutId id="2147483754" r:id="rId18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0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48" r:id="rId8"/>
    <p:sldLayoutId id="2147483749" r:id="rId9"/>
    <p:sldLayoutId id="2147483750" r:id="rId10"/>
    <p:sldLayoutId id="2147483752" r:id="rId11"/>
    <p:sldLayoutId id="2147483755" r:id="rId12"/>
    <p:sldLayoutId id="2147483756" r:id="rId13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hW3TqIfxUmo" TargetMode="Externa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8" y="20796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6443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4422716"/>
            <a:ext cx="804661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5 Grades 6–12: </a:t>
            </a:r>
          </a:p>
          <a:p>
            <a:r>
              <a:rPr lang="en-US" b="1" i="0" dirty="0" smtClean="0">
                <a:solidFill>
                  <a:schemeClr val="tx2"/>
                </a:solidFill>
              </a:rPr>
              <a:t>Focus on Deepening Implementation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title"/>
          </p:nvPr>
        </p:nvSpPr>
        <p:spPr>
          <a:xfrm>
            <a:off x="379228" y="0"/>
            <a:ext cx="8382000" cy="1049972"/>
          </a:xfrm>
        </p:spPr>
        <p:txBody>
          <a:bodyPr/>
          <a:lstStyle/>
          <a:p>
            <a:r>
              <a:rPr lang="en-US" dirty="0" smtClean="0"/>
              <a:t>Today’s Session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63</a:t>
            </a:fld>
            <a:endParaRPr lang="en-US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37311043"/>
              </p:ext>
            </p:extLst>
          </p:nvPr>
        </p:nvGraphicFramePr>
        <p:xfrm>
          <a:off x="0" y="696480"/>
          <a:ext cx="8486776" cy="5237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32279" y="4593065"/>
            <a:ext cx="34692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dirty="0"/>
              <a:t> </a:t>
            </a:r>
            <a:r>
              <a:rPr lang="en-US" sz="2400" dirty="0" smtClean="0"/>
              <a:t>      Classroom “Look Fors”</a:t>
            </a:r>
            <a:endParaRPr lang="en-US" sz="2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0500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67312"/>
            <a:ext cx="7886700" cy="553998"/>
          </a:xfrm>
        </p:spPr>
        <p:txBody>
          <a:bodyPr/>
          <a:lstStyle/>
          <a:p>
            <a:r>
              <a:rPr lang="en-US" sz="4000" dirty="0" smtClean="0"/>
              <a:t>Part 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443198"/>
          </a:xfrm>
        </p:spPr>
        <p:txBody>
          <a:bodyPr/>
          <a:lstStyle/>
          <a:p>
            <a:r>
              <a:rPr lang="en-US" sz="3200" dirty="0" smtClean="0"/>
              <a:t>Reflection and Planning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64</a:t>
            </a:fld>
            <a:endParaRPr lang="en-US" dirty="0"/>
          </a:p>
        </p:txBody>
      </p:sp>
      <p:pic>
        <p:nvPicPr>
          <p:cNvPr id="5" name="Picture 5" descr="Picture1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888" y="4762016"/>
            <a:ext cx="855322" cy="93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01386" y="4734552"/>
            <a:ext cx="981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31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4641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942966" y="153652"/>
            <a:ext cx="815340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Activity </a:t>
            </a:r>
            <a:r>
              <a:rPr lang="en-US" dirty="0" smtClean="0"/>
              <a:t>6</a:t>
            </a:r>
            <a:r>
              <a:rPr lang="en-US" sz="4000" dirty="0" smtClean="0"/>
              <a:t>:</a:t>
            </a:r>
            <a:br>
              <a:rPr lang="en-US" sz="4000" dirty="0" smtClean="0"/>
            </a:br>
            <a:r>
              <a:rPr lang="en-US" sz="4000" dirty="0" smtClean="0"/>
              <a:t>Reflection and Planning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algn="r"/>
            <a:fld id="{EE3D4692-A625-460F-A072-DE10EEAA5719}" type="slidenum">
              <a:rPr lang="en-US" smtClean="0"/>
              <a:pPr algn="r"/>
              <a:t>65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355712"/>
              </p:ext>
            </p:extLst>
          </p:nvPr>
        </p:nvGraphicFramePr>
        <p:xfrm>
          <a:off x="728419" y="1469628"/>
          <a:ext cx="7645559" cy="3901408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7645559"/>
              </a:tblGrid>
              <a:tr h="36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Activity </a:t>
                      </a: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6a: </a:t>
                      </a: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Focus on Deepening Implementation</a:t>
                      </a:r>
                      <a:endParaRPr lang="en-US" sz="24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2" marB="45712" horzOverflow="overflow"/>
                </a:tc>
              </a:tr>
              <a:tr h="3168934">
                <a:tc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lang="en-US" sz="22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Topics and Activities from Modules 1-5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Select several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that you think will have the highest impact in your school as you work with colleagues to implement the CCS-ELA &amp; Literacy. Record them in the </a:t>
                      </a:r>
                      <a:r>
                        <a:rPr lang="en-US" sz="22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Give One, Get One, Move On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table.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Explain why you chose those “priority” topics/activities and how they can be shared with colleagues.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applicable, describe any coaching skills that may apply to the activities you chose. </a:t>
                      </a: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with the</a:t>
                      </a:r>
                      <a:r>
                        <a:rPr lang="en-US" sz="22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GO-GO-MO 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protocol on the next slide.</a:t>
                      </a:r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84776" y="17743"/>
            <a:ext cx="858190" cy="1338618"/>
          </a:xfrm>
          <a:prstGeom prst="rect">
            <a:avLst/>
          </a:prstGeom>
        </p:spPr>
      </p:pic>
      <p:pic>
        <p:nvPicPr>
          <p:cNvPr id="10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95846" y="5847588"/>
            <a:ext cx="855322" cy="93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6884974" y="5847588"/>
            <a:ext cx="7761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charset="0"/>
              <a:buNone/>
            </a:pPr>
            <a:r>
              <a:rPr lang="en-US" dirty="0" smtClean="0"/>
              <a:t>Pages</a:t>
            </a:r>
          </a:p>
          <a:p>
            <a:pPr algn="ctr">
              <a:buFont typeface="Arial" charset="0"/>
              <a:buNone/>
            </a:pPr>
            <a:r>
              <a:rPr lang="en-US" dirty="0" smtClean="0"/>
              <a:t> 31-33</a:t>
            </a:r>
            <a:endParaRPr lang="en-US" i="1" dirty="0">
              <a:hlinkClick r:id="rId5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2046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 Deepening Implementation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381000" y="1805146"/>
            <a:ext cx="8382000" cy="339785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3200" dirty="0" smtClean="0"/>
              <a:t>Get up and “mill about” the room.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At the facilitator’s signal, stop, find a partner, and take turns sharing and explaining one of your priority topics.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Be brief. Soon the facilitator will request that you begin “milling about” again. 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Repeat several times.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D79BE21-F712-4A53-802B-F850200F0AA7}" type="slidenum">
              <a:rPr lang="en-US" smtClean="0"/>
              <a:pPr algn="r"/>
              <a:t>66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71869" y="933863"/>
            <a:ext cx="792325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Go-Go-Mo (Give One, Get One, Move On)</a:t>
            </a:r>
            <a:endParaRPr lang="en-U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85380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24887</TotalTime>
  <Words>275</Words>
  <Application>Microsoft Office PowerPoint</Application>
  <PresentationFormat>On-screen Show (4:3)</PresentationFormat>
  <Paragraphs>52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Today’s Session</vt:lpstr>
      <vt:lpstr>Part 6</vt:lpstr>
      <vt:lpstr>Activity 6: Reflection and Planning</vt:lpstr>
      <vt:lpstr>Focus on Deepening Implementation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1231</cp:revision>
  <cp:lastPrinted>2014-09-08T21:26:42Z</cp:lastPrinted>
  <dcterms:created xsi:type="dcterms:W3CDTF">2014-01-18T18:47:42Z</dcterms:created>
  <dcterms:modified xsi:type="dcterms:W3CDTF">2015-01-16T21:58:45Z</dcterms:modified>
</cp:coreProperties>
</file>