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68" showSpecialPlsOnTitleSld="0" saveSubsetFonts="1" bookmarkIdSeed="2">
  <p:sldMasterIdLst>
    <p:sldMasterId id="2147483687" r:id="rId1"/>
    <p:sldMasterId id="2147483711" r:id="rId2"/>
    <p:sldMasterId id="2147483723" r:id="rId3"/>
  </p:sldMasterIdLst>
  <p:notesMasterIdLst>
    <p:notesMasterId r:id="rId8"/>
  </p:notesMasterIdLst>
  <p:handoutMasterIdLst>
    <p:handoutMasterId r:id="rId9"/>
  </p:handoutMasterIdLst>
  <p:sldIdLst>
    <p:sldId id="370" r:id="rId4"/>
    <p:sldId id="561" r:id="rId5"/>
    <p:sldId id="562" r:id="rId6"/>
    <p:sldId id="555" r:id="rId7"/>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5" userDrawn="1">
          <p15:clr>
            <a:srgbClr val="A4A3A4"/>
          </p15:clr>
        </p15:guide>
        <p15:guide id="2" pos="2184" userDrawn="1">
          <p15:clr>
            <a:srgbClr val="A4A3A4"/>
          </p15:clr>
        </p15:guide>
        <p15:guide id="3" orient="horz" pos="2957" userDrawn="1">
          <p15:clr>
            <a:srgbClr val="A4A3A4"/>
          </p15:clr>
        </p15:guide>
        <p15:guide id="4" pos="2237" userDrawn="1">
          <p15:clr>
            <a:srgbClr val="A4A3A4"/>
          </p15:clr>
        </p15:guide>
        <p15:guide id="5" orient="horz" pos="2880">
          <p15:clr>
            <a:srgbClr val="A4A3A4"/>
          </p15:clr>
        </p15:guide>
        <p15:guide id="6" orient="horz" pos="2932">
          <p15:clr>
            <a:srgbClr val="A4A3A4"/>
          </p15:clr>
        </p15:guide>
        <p15:guide id="7" pos="2160">
          <p15:clr>
            <a:srgbClr val="A4A3A4"/>
          </p15:clr>
        </p15:guide>
        <p15:guide id="8" pos="2212">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B" initials="DB" lastIdx="8" clrIdx="0"/>
  <p:cmAuthor id="1" name="DeCarlo, Sharon" initials="DS" lastIdx="60" clrIdx="1"/>
  <p:cmAuthor id="2" name="Jackson, Dennis" initials="JD" lastIdx="12" clrIdx="2">
    <p:extLst/>
  </p:cmAuthor>
  <p:cmAuthor id="3" name="Kelley, Nora" initials="KN" lastIdx="2" clrIdx="3">
    <p:extLst/>
  </p:cmAuthor>
  <p:cmAuthor id="4" name="W2K" initials="W" lastIdx="28" clrIdx="4"/>
  <p:cmAuthor id="5" name="Michelle Wade" initials="MW" lastIdx="14" clrIdx="5"/>
  <p:cmAuthor id="6" name="Berlin, Debra" initials="BD" lastIdx="13" clrIdx="6">
    <p:extLst>
      <p:ext uri="{19B8F6BF-5375-455C-9EA6-DF929625EA0E}">
        <p15:presenceInfo xmlns:p15="http://schemas.microsoft.com/office/powerpoint/2012/main" userId="S-1-5-21-1417001333-1682526488-839522115-5912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FF85"/>
    <a:srgbClr val="FFC000"/>
    <a:srgbClr val="DF8045"/>
    <a:srgbClr val="32C658"/>
    <a:srgbClr val="D4ECBA"/>
    <a:srgbClr val="92D050"/>
    <a:srgbClr val="9BBB59"/>
    <a:srgbClr val="E6E6E6"/>
    <a:srgbClr val="1F497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459" autoAdjust="0"/>
    <p:restoredTop sz="91101" autoAdjust="0"/>
  </p:normalViewPr>
  <p:slideViewPr>
    <p:cSldViewPr snapToGrid="0">
      <p:cViewPr varScale="1">
        <p:scale>
          <a:sx n="81" d="100"/>
          <a:sy n="81" d="100"/>
        </p:scale>
        <p:origin x="110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13188"/>
    </p:cViewPr>
  </p:sorterViewPr>
  <p:notesViewPr>
    <p:cSldViewPr snapToGrid="0">
      <p:cViewPr varScale="1">
        <p:scale>
          <a:sx n="87" d="100"/>
          <a:sy n="87" d="100"/>
        </p:scale>
        <p:origin x="3798" y="90"/>
      </p:cViewPr>
      <p:guideLst>
        <p:guide orient="horz" pos="2905"/>
        <p:guide pos="2184"/>
        <p:guide orient="horz" pos="2957"/>
        <p:guide pos="2237"/>
        <p:guide orient="horz" pos="2880"/>
        <p:guide orient="horz" pos="2932"/>
        <p:guide pos="2160"/>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presProps" Target="presProps.xml"/><Relationship Id="rId5" Type="http://schemas.openxmlformats.org/officeDocument/2006/relationships/slide" Target="slides/slide2.xml"/><Relationship Id="rId10" Type="http://schemas.openxmlformats.org/officeDocument/2006/relationships/commentAuthors" Target="commentAuthors.xml"/><Relationship Id="rId4" Type="http://schemas.openxmlformats.org/officeDocument/2006/relationships/slide" Target="slides/slide1.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43343" cy="465455"/>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sz="quarter" idx="1"/>
          </p:nvPr>
        </p:nvSpPr>
        <p:spPr>
          <a:xfrm>
            <a:off x="3978133" y="0"/>
            <a:ext cx="3043343" cy="465455"/>
          </a:xfrm>
          <a:prstGeom prst="rect">
            <a:avLst/>
          </a:prstGeom>
        </p:spPr>
        <p:txBody>
          <a:bodyPr vert="horz" lIns="93315" tIns="46658" rIns="93315" bIns="46658" rtlCol="0"/>
          <a:lstStyle>
            <a:lvl1pPr algn="r">
              <a:defRPr sz="1200"/>
            </a:lvl1pPr>
          </a:lstStyle>
          <a:p>
            <a:fld id="{9DAA4107-EF30-49A8-8290-C118E51199DE}" type="datetimeFigureOut">
              <a:rPr lang="en-US" smtClean="0"/>
              <a:pPr/>
              <a:t>8/7/2014</a:t>
            </a:fld>
            <a:endParaRPr lang="en-US" dirty="0"/>
          </a:p>
        </p:txBody>
      </p:sp>
      <p:sp>
        <p:nvSpPr>
          <p:cNvPr id="4" name="Footer Placeholder 3"/>
          <p:cNvSpPr>
            <a:spLocks noGrp="1"/>
          </p:cNvSpPr>
          <p:nvPr>
            <p:ph type="ftr" sz="quarter" idx="2"/>
          </p:nvPr>
        </p:nvSpPr>
        <p:spPr>
          <a:xfrm>
            <a:off x="1" y="8842030"/>
            <a:ext cx="3043343" cy="465455"/>
          </a:xfrm>
          <a:prstGeom prst="rect">
            <a:avLst/>
          </a:prstGeom>
        </p:spPr>
        <p:txBody>
          <a:bodyPr vert="horz" lIns="93315" tIns="46658" rIns="93315" bIns="46658"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8133" y="8842030"/>
            <a:ext cx="3043343" cy="465455"/>
          </a:xfrm>
          <a:prstGeom prst="rect">
            <a:avLst/>
          </a:prstGeom>
        </p:spPr>
        <p:txBody>
          <a:bodyPr vert="horz" lIns="93315" tIns="46658" rIns="93315" bIns="46658" rtlCol="0" anchor="b"/>
          <a:lstStyle>
            <a:lvl1pPr algn="r">
              <a:defRPr sz="1200"/>
            </a:lvl1pPr>
          </a:lstStyle>
          <a:p>
            <a:fld id="{C2A77012-468A-4389-BDBB-3E5F798584D9}" type="slidenum">
              <a:rPr lang="en-US" smtClean="0"/>
              <a:pPr/>
              <a:t>‹#›</a:t>
            </a:fld>
            <a:endParaRPr lang="en-US" dirty="0"/>
          </a:p>
        </p:txBody>
      </p:sp>
    </p:spTree>
    <p:extLst>
      <p:ext uri="{BB962C8B-B14F-4D97-AF65-F5344CB8AC3E}">
        <p14:creationId xmlns:p14="http://schemas.microsoft.com/office/powerpoint/2010/main" val="239087815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43343" cy="467072"/>
          </a:xfrm>
          <a:prstGeom prst="rect">
            <a:avLst/>
          </a:prstGeom>
        </p:spPr>
        <p:txBody>
          <a:bodyPr vert="horz" lIns="93315" tIns="46658" rIns="93315" bIns="46658" rtlCol="0"/>
          <a:lstStyle>
            <a:lvl1pPr algn="l">
              <a:defRPr sz="1200"/>
            </a:lvl1pPr>
          </a:lstStyle>
          <a:p>
            <a:endParaRPr lang="en-US" dirty="0"/>
          </a:p>
        </p:txBody>
      </p:sp>
      <p:sp>
        <p:nvSpPr>
          <p:cNvPr id="3" name="Date Placeholder 2"/>
          <p:cNvSpPr>
            <a:spLocks noGrp="1"/>
          </p:cNvSpPr>
          <p:nvPr>
            <p:ph type="dt" idx="1"/>
          </p:nvPr>
        </p:nvSpPr>
        <p:spPr>
          <a:xfrm>
            <a:off x="3978133" y="1"/>
            <a:ext cx="3043343" cy="467072"/>
          </a:xfrm>
          <a:prstGeom prst="rect">
            <a:avLst/>
          </a:prstGeom>
        </p:spPr>
        <p:txBody>
          <a:bodyPr vert="horz" lIns="93315" tIns="46658" rIns="93315" bIns="46658" rtlCol="0"/>
          <a:lstStyle>
            <a:lvl1pPr algn="r">
              <a:defRPr sz="1200"/>
            </a:lvl1pPr>
          </a:lstStyle>
          <a:p>
            <a:fld id="{EBFCDA87-F9E5-4062-9015-B6855F9D2074}" type="datetimeFigureOut">
              <a:rPr lang="en-US" smtClean="0"/>
              <a:pPr/>
              <a:t>8/7/2014</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15" tIns="46658" rIns="93315" bIns="46658"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15" tIns="46658" rIns="93315" bIns="46658"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1" y="8842031"/>
            <a:ext cx="3043343" cy="467071"/>
          </a:xfrm>
          <a:prstGeom prst="rect">
            <a:avLst/>
          </a:prstGeom>
        </p:spPr>
        <p:txBody>
          <a:bodyPr vert="horz" lIns="93315" tIns="46658" rIns="93315" bIns="4665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3" y="8842031"/>
            <a:ext cx="3043343" cy="467071"/>
          </a:xfrm>
          <a:prstGeom prst="rect">
            <a:avLst/>
          </a:prstGeom>
        </p:spPr>
        <p:txBody>
          <a:bodyPr vert="horz" lIns="93315" tIns="46658" rIns="93315" bIns="46658" rtlCol="0" anchor="b"/>
          <a:lstStyle>
            <a:lvl1pPr algn="r">
              <a:defRPr sz="1200"/>
            </a:lvl1pPr>
          </a:lstStyle>
          <a:p>
            <a:fld id="{E538F621-8F2C-4F90-852A-E36809B397B3}" type="slidenum">
              <a:rPr lang="en-US" smtClean="0"/>
              <a:pPr/>
              <a:t>‹#›</a:t>
            </a:fld>
            <a:endParaRPr lang="en-US" dirty="0"/>
          </a:p>
        </p:txBody>
      </p:sp>
    </p:spTree>
    <p:extLst>
      <p:ext uri="{BB962C8B-B14F-4D97-AF65-F5344CB8AC3E}">
        <p14:creationId xmlns:p14="http://schemas.microsoft.com/office/powerpoint/2010/main" val="400792440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edmodo.com/home"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68</a:t>
            </a:fld>
            <a:endParaRPr lang="en-US" dirty="0"/>
          </a:p>
        </p:txBody>
      </p:sp>
    </p:spTree>
    <p:extLst>
      <p:ext uri="{BB962C8B-B14F-4D97-AF65-F5344CB8AC3E}">
        <p14:creationId xmlns:p14="http://schemas.microsoft.com/office/powerpoint/2010/main" val="1584867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purpose of this slide is to introduce the Basal Alignment project.  This project is led by Student Achievement Partners, but is carried out by teacher volunteers. The goal is to rewrite lessons from basal reading programs to align with the Common Core. It is an </a:t>
            </a:r>
            <a:r>
              <a:rPr lang="en-US" dirty="0" err="1" smtClean="0"/>
              <a:t>Edmodo</a:t>
            </a:r>
            <a:r>
              <a:rPr lang="en-US" dirty="0" smtClean="0"/>
              <a:t> site, which can be joined free of charge. </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69</a:t>
            </a:fld>
            <a:endParaRPr lang="en-US" dirty="0"/>
          </a:p>
        </p:txBody>
      </p:sp>
    </p:spTree>
    <p:extLst>
      <p:ext uri="{BB962C8B-B14F-4D97-AF65-F5344CB8AC3E}">
        <p14:creationId xmlns:p14="http://schemas.microsoft.com/office/powerpoint/2010/main" val="21262830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 recent addition to the Basal Alignment Project are Writing to Sources lessons, aligned with the BAP reading lessons. </a:t>
            </a:r>
            <a:endParaRPr lang="en-US" dirty="0"/>
          </a:p>
        </p:txBody>
      </p:sp>
      <p:sp>
        <p:nvSpPr>
          <p:cNvPr id="4" name="Slide Number Placeholder 3"/>
          <p:cNvSpPr>
            <a:spLocks noGrp="1"/>
          </p:cNvSpPr>
          <p:nvPr>
            <p:ph type="sldNum" sz="quarter" idx="10"/>
          </p:nvPr>
        </p:nvSpPr>
        <p:spPr/>
        <p:txBody>
          <a:bodyPr/>
          <a:lstStyle/>
          <a:p>
            <a:fld id="{E538F621-8F2C-4F90-852A-E36809B397B3}" type="slidenum">
              <a:rPr lang="en-US" smtClean="0"/>
              <a:pPr/>
              <a:t>70</a:t>
            </a:fld>
            <a:endParaRPr lang="en-US" dirty="0"/>
          </a:p>
        </p:txBody>
      </p:sp>
    </p:spTree>
    <p:extLst>
      <p:ext uri="{BB962C8B-B14F-4D97-AF65-F5344CB8AC3E}">
        <p14:creationId xmlns:p14="http://schemas.microsoft.com/office/powerpoint/2010/main" val="29106275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600"/>
              </a:spcAft>
              <a:buClrTx/>
              <a:buSzTx/>
              <a:buFontTx/>
              <a:buNone/>
              <a:tabLst/>
            </a:pPr>
            <a:endParaRPr kumimoji="0" lang="en-US" sz="1200" u="none" strike="noStrike" cap="none" normalizeH="0" baseline="0" dirty="0" smtClean="0">
              <a:ln>
                <a:noFill/>
              </a:ln>
              <a:effectLst/>
            </a:endParaRPr>
          </a:p>
          <a:p>
            <a:pPr marL="0" marR="0" lvl="0" indent="0" algn="l" defTabSz="914400" rtl="0" eaLnBrk="1" fontAlgn="base" latinLnBrk="0" hangingPunct="1">
              <a:lnSpc>
                <a:spcPct val="100000"/>
              </a:lnSpc>
              <a:spcBef>
                <a:spcPct val="0"/>
              </a:spcBef>
              <a:spcAft>
                <a:spcPts val="600"/>
              </a:spcAft>
              <a:buClrTx/>
              <a:buSzTx/>
              <a:buFontTx/>
              <a:buNone/>
              <a:tabLst/>
            </a:pPr>
            <a:r>
              <a:rPr kumimoji="0" lang="en-US" sz="1200" u="none" strike="noStrike" cap="none" normalizeH="0" baseline="0" dirty="0" smtClean="0">
                <a:ln>
                  <a:noFill/>
                </a:ln>
                <a:effectLst/>
              </a:rPr>
              <a:t>Allow 20 minutes for this activity, about 8 to review the framework, and 10 to annotate the sample lesson, then another 2 for the turn and talk prompt.</a:t>
            </a:r>
          </a:p>
          <a:p>
            <a:pPr marL="0" marR="0" lvl="0" indent="0" algn="l" defTabSz="914400" rtl="0" eaLnBrk="1" fontAlgn="base" latinLnBrk="0" hangingPunct="1">
              <a:lnSpc>
                <a:spcPct val="100000"/>
              </a:lnSpc>
              <a:spcBef>
                <a:spcPct val="0"/>
              </a:spcBef>
              <a:spcAft>
                <a:spcPts val="600"/>
              </a:spcAft>
              <a:buClrTx/>
              <a:buSzTx/>
              <a:buFontTx/>
              <a:buNone/>
              <a:tabLst/>
            </a:pPr>
            <a:endParaRPr lang="en-US" dirty="0"/>
          </a:p>
          <a:p>
            <a:pPr fontAlgn="base">
              <a:spcBef>
                <a:spcPct val="0"/>
              </a:spcBef>
              <a:spcAft>
                <a:spcPts val="600"/>
              </a:spcAft>
            </a:pPr>
            <a:r>
              <a:rPr kumimoji="0" lang="en-US" sz="1200" u="none" strike="noStrike" cap="none" normalizeH="0" baseline="0" dirty="0" smtClean="0">
                <a:ln>
                  <a:noFill/>
                </a:ln>
                <a:effectLst/>
              </a:rPr>
              <a:t>The Writing</a:t>
            </a:r>
            <a:r>
              <a:rPr kumimoji="0" lang="en-US" sz="1200" u="none" strike="noStrike" cap="none" normalizeH="0" dirty="0" smtClean="0">
                <a:ln>
                  <a:noFill/>
                </a:ln>
                <a:effectLst/>
              </a:rPr>
              <a:t> to Sources framework is available on </a:t>
            </a:r>
            <a:r>
              <a:rPr kumimoji="0" lang="en-US" sz="1200" u="none" strike="noStrike" cap="none" normalizeH="0" dirty="0" err="1" smtClean="0">
                <a:ln>
                  <a:noFill/>
                </a:ln>
                <a:effectLst/>
              </a:rPr>
              <a:t>Edmodo</a:t>
            </a:r>
            <a:r>
              <a:rPr kumimoji="0" lang="en-US" sz="1200" u="none" strike="noStrike" cap="none" normalizeH="0" dirty="0" smtClean="0">
                <a:ln>
                  <a:noFill/>
                </a:ln>
                <a:effectLst/>
              </a:rPr>
              <a:t>, in the Basal Alignment Project </a:t>
            </a:r>
            <a:r>
              <a:rPr lang="en-US" dirty="0">
                <a:hlinkClick r:id="rId3"/>
              </a:rPr>
              <a:t>https://www.edmodo.com/home#/</a:t>
            </a:r>
            <a:r>
              <a:rPr lang="en-US" dirty="0" smtClean="0">
                <a:hlinkClick r:id="rId3"/>
              </a:rPr>
              <a:t>group?id=1121902&amp;sub_view=folders</a:t>
            </a:r>
            <a:endParaRPr lang="en-US" dirty="0" smtClean="0"/>
          </a:p>
          <a:p>
            <a:pPr fontAlgn="base">
              <a:spcBef>
                <a:spcPct val="0"/>
              </a:spcBef>
              <a:spcAft>
                <a:spcPts val="600"/>
              </a:spcAft>
            </a:pPr>
            <a:endParaRPr lang="en-US" dirty="0"/>
          </a:p>
          <a:p>
            <a:pPr marL="0" marR="0" lvl="0" indent="0" algn="l" defTabSz="914400" rtl="0" eaLnBrk="1" fontAlgn="base" latinLnBrk="0" hangingPunct="1">
              <a:lnSpc>
                <a:spcPct val="100000"/>
              </a:lnSpc>
              <a:spcBef>
                <a:spcPct val="0"/>
              </a:spcBef>
              <a:spcAft>
                <a:spcPts val="600"/>
              </a:spcAft>
              <a:buClrTx/>
              <a:buSzTx/>
              <a:buFontTx/>
              <a:buNone/>
              <a:tabLst/>
            </a:pPr>
            <a:endParaRPr kumimoji="0" lang="en-US" sz="1200" u="none" strike="noStrike" cap="none" normalizeH="0" baseline="0" dirty="0" smtClean="0">
              <a:ln>
                <a:noFill/>
              </a:ln>
              <a:effectLst/>
            </a:endParaRPr>
          </a:p>
          <a:p>
            <a:pPr marL="0" marR="0" lvl="0" indent="0" algn="l" defTabSz="914400" rtl="0" eaLnBrk="1" fontAlgn="base" latinLnBrk="0" hangingPunct="1">
              <a:lnSpc>
                <a:spcPct val="100000"/>
              </a:lnSpc>
              <a:spcBef>
                <a:spcPct val="0"/>
              </a:spcBef>
              <a:spcAft>
                <a:spcPts val="600"/>
              </a:spcAft>
              <a:buClrTx/>
              <a:buSzTx/>
              <a:buFontTx/>
              <a:buNone/>
              <a:tabLst/>
            </a:pPr>
            <a:endParaRPr kumimoji="0" lang="en-US" sz="1200" u="none" strike="noStrike" cap="none" normalizeH="0" baseline="0" dirty="0" smtClean="0">
              <a:ln>
                <a:noFill/>
              </a:ln>
              <a:effectLst/>
            </a:endParaRPr>
          </a:p>
        </p:txBody>
      </p:sp>
      <p:sp>
        <p:nvSpPr>
          <p:cNvPr id="129028" name="Header Placeholder 3"/>
          <p:cNvSpPr>
            <a:spLocks noGrp="1"/>
          </p:cNvSpPr>
          <p:nvPr>
            <p:ph type="hdr" sz="quarter"/>
          </p:nvPr>
        </p:nvSpPr>
        <p:spPr bwMode="auto">
          <a:ln>
            <a:miter lim="800000"/>
            <a:headEnd/>
            <a:tailEnd/>
          </a:ln>
        </p:spPr>
        <p:txBody>
          <a:bodyPr wrap="square" numCol="1" anchor="t" anchorCtr="0" compatLnSpc="1">
            <a:prstTxWarp prst="textNoShape">
              <a:avLst/>
            </a:prstTxWarp>
          </a:bodyPr>
          <a:lstStyle/>
          <a:p>
            <a:pPr>
              <a:defRPr/>
            </a:pPr>
            <a:r>
              <a:rPr lang="en-US" dirty="0" smtClean="0"/>
              <a:t>Public Consulting Group</a:t>
            </a:r>
          </a:p>
        </p:txBody>
      </p:sp>
      <p:sp>
        <p:nvSpPr>
          <p:cNvPr id="55301" name="Date Placeholder 4"/>
          <p:cNvSpPr>
            <a:spLocks noGrp="1"/>
          </p:cNvSpPr>
          <p:nvPr>
            <p:ph type="dt" sz="quarter" idx="1"/>
          </p:nvPr>
        </p:nvSpPr>
        <p:spPr bwMode="auto">
          <a:noFill/>
          <a:ln>
            <a:miter lim="800000"/>
            <a:headEnd/>
            <a:tailEnd/>
          </a:ln>
        </p:spPr>
        <p:txBody>
          <a:bodyPr anchor="t"/>
          <a:lstStyle/>
          <a:p>
            <a:fld id="{32299FA6-BF75-4CF0-B0A5-F4D443923EE2}" type="datetimeFigureOut">
              <a:rPr lang="en-US" smtClean="0">
                <a:latin typeface="Arial" pitchFamily="34" charset="0"/>
              </a:rPr>
              <a:pPr/>
              <a:t>8/7/2014</a:t>
            </a:fld>
            <a:endParaRPr lang="en-US" dirty="0" smtClean="0">
              <a:latin typeface="Arial" pitchFamily="34" charset="0"/>
            </a:endParaRPr>
          </a:p>
        </p:txBody>
      </p:sp>
      <p:sp>
        <p:nvSpPr>
          <p:cNvPr id="129030" name="Footer Placeholder 5"/>
          <p:cNvSpPr>
            <a:spLocks noGrp="1"/>
          </p:cNvSpPr>
          <p:nvPr>
            <p:ph type="ftr" sz="quarter" idx="4"/>
          </p:nvPr>
        </p:nvSpPr>
        <p:spPr bwMode="auto">
          <a:ln>
            <a:miter lim="800000"/>
            <a:headEnd/>
            <a:tailEnd/>
          </a:ln>
        </p:spPr>
        <p:txBody>
          <a:bodyPr wrap="square" numCol="1" anchorCtr="0" compatLnSpc="1">
            <a:prstTxWarp prst="textNoShape">
              <a:avLst/>
            </a:prstTxWarp>
          </a:bodyPr>
          <a:lstStyle/>
          <a:p>
            <a:pPr>
              <a:defRPr/>
            </a:pPr>
            <a:r>
              <a:rPr lang="en-US" dirty="0" smtClean="0"/>
              <a:t>www.publicconsultinggroup.com</a:t>
            </a:r>
          </a:p>
        </p:txBody>
      </p:sp>
      <p:sp>
        <p:nvSpPr>
          <p:cNvPr id="55303" name="Slide Number Placeholder 6"/>
          <p:cNvSpPr>
            <a:spLocks noGrp="1"/>
          </p:cNvSpPr>
          <p:nvPr>
            <p:ph type="sldNum" sz="quarter" idx="5"/>
          </p:nvPr>
        </p:nvSpPr>
        <p:spPr bwMode="auto">
          <a:noFill/>
          <a:ln>
            <a:miter lim="800000"/>
            <a:headEnd/>
            <a:tailEnd/>
          </a:ln>
        </p:spPr>
        <p:txBody>
          <a:bodyPr/>
          <a:lstStyle/>
          <a:p>
            <a:fld id="{F1C7C0BE-9DD9-4E63-AD34-7189FB19A7BC}" type="slidenum">
              <a:rPr lang="en-US"/>
              <a:pPr/>
              <a:t>71</a:t>
            </a:fld>
            <a:endParaRPr lang="en-US" dirty="0"/>
          </a:p>
        </p:txBody>
      </p:sp>
    </p:spTree>
    <p:extLst>
      <p:ext uri="{BB962C8B-B14F-4D97-AF65-F5344CB8AC3E}">
        <p14:creationId xmlns:p14="http://schemas.microsoft.com/office/powerpoint/2010/main" val="6992872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2.xml"/><Relationship Id="rId4" Type="http://schemas.openxmlformats.org/officeDocument/2006/relationships/image" Target="../media/image7.png"/></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362181024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859572"/>
            <a:ext cx="3017520" cy="1371600"/>
          </a:xfrm>
        </p:spPr>
        <p:txBody>
          <a:bodyPr anchor="b"/>
          <a:lstStyle>
            <a:lvl1pPr>
              <a:defRPr sz="2400"/>
            </a:lvl1pPr>
          </a:lstStyle>
          <a:p>
            <a:r>
              <a:rPr lang="en-US" dirty="0" smtClean="0"/>
              <a:t>Click to edit Master title style</a:t>
            </a:r>
            <a:endParaRPr lang="en-US" dirty="0"/>
          </a:p>
        </p:txBody>
      </p:sp>
      <p:sp>
        <p:nvSpPr>
          <p:cNvPr id="3" name="Picture Placeholder 2"/>
          <p:cNvSpPr>
            <a:spLocks noGrp="1"/>
          </p:cNvSpPr>
          <p:nvPr>
            <p:ph type="pic" idx="1"/>
          </p:nvPr>
        </p:nvSpPr>
        <p:spPr>
          <a:xfrm>
            <a:off x="3886200" y="859572"/>
            <a:ext cx="4629150" cy="492454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dirty="0"/>
          </a:p>
        </p:txBody>
      </p:sp>
      <p:sp>
        <p:nvSpPr>
          <p:cNvPr id="4" name="Text Placeholder 3"/>
          <p:cNvSpPr>
            <a:spLocks noGrp="1"/>
          </p:cNvSpPr>
          <p:nvPr>
            <p:ph type="body" sz="half" idx="2"/>
          </p:nvPr>
        </p:nvSpPr>
        <p:spPr>
          <a:xfrm>
            <a:off x="384048" y="2344479"/>
            <a:ext cx="3017520" cy="338328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975478268"/>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384048" y="228600"/>
            <a:ext cx="8229600" cy="664797"/>
          </a:xfrm>
        </p:spPr>
        <p:txBody>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7"/>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8"/>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535186004"/>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atin typeface="+mj-lt"/>
              </a:defRPr>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extLst>
      <p:ext uri="{BB962C8B-B14F-4D97-AF65-F5344CB8AC3E}">
        <p14:creationId xmlns:p14="http://schemas.microsoft.com/office/powerpoint/2010/main" val="2673913053"/>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1700329948"/>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23888" y="2302515"/>
            <a:ext cx="7886700" cy="1218795"/>
          </a:xfrm>
        </p:spPr>
        <p:txBody>
          <a:bodyPr anchor="b"/>
          <a:lstStyle>
            <a:lvl1pPr>
              <a:defRPr sz="4400"/>
            </a:lvl1pPr>
          </a:lstStyle>
          <a:p>
            <a:r>
              <a:rPr lang="en-US" dirty="0" smtClean="0"/>
              <a:t>Click to edit Master title style</a:t>
            </a:r>
            <a:br>
              <a:rPr lang="en-US" dirty="0" smtClean="0"/>
            </a:br>
            <a:endParaRPr lang="en-US" dirty="0"/>
          </a:p>
        </p:txBody>
      </p:sp>
      <p:sp>
        <p:nvSpPr>
          <p:cNvPr id="3" name="Text Placeholder 2"/>
          <p:cNvSpPr>
            <a:spLocks noGrp="1"/>
          </p:cNvSpPr>
          <p:nvPr>
            <p:ph type="body" idx="1"/>
          </p:nvPr>
        </p:nvSpPr>
        <p:spPr>
          <a:xfrm>
            <a:off x="623888" y="4257858"/>
            <a:ext cx="7886700" cy="1231106"/>
          </a:xfrm>
        </p:spPr>
        <p:txBody>
          <a:bodyPr/>
          <a:lstStyle>
            <a:lvl1pPr marL="393192" indent="-402336" algn="l" defTabSz="914363" rtl="0" eaLnBrk="1" latinLnBrk="0" hangingPunct="1">
              <a:lnSpc>
                <a:spcPct val="90000"/>
              </a:lnSpc>
              <a:spcBef>
                <a:spcPts val="1200"/>
              </a:spcBef>
              <a:buFontTx/>
              <a:buBlip>
                <a:blip r:embed="rId2"/>
              </a:buBlip>
              <a:defRPr lang="en-US" sz="4000" kern="1200" dirty="0" smtClean="0">
                <a:solidFill>
                  <a:srgbClr val="000000"/>
                </a:solidFill>
                <a:latin typeface="+mn-lt"/>
                <a:ea typeface="+mn-ea"/>
                <a:cs typeface="+mn-cs"/>
              </a:defRPr>
            </a:lvl1pPr>
            <a:lvl2pPr marL="393192" indent="-402336">
              <a:spcBef>
                <a:spcPts val="1200"/>
              </a:spcBef>
              <a:buNone/>
              <a:defRPr lang="en-US" sz="4000" kern="1200" dirty="0" smtClean="0">
                <a:solidFill>
                  <a:srgbClr val="000000"/>
                </a:solidFill>
                <a:latin typeface="+mn-lt"/>
                <a:ea typeface="+mn-ea"/>
                <a:cs typeface="+mn-cs"/>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smtClean="0"/>
              <a:t>Click to edit</a:t>
            </a:r>
          </a:p>
          <a:p>
            <a:pPr marL="914400" lvl="1" indent="-396875" algn="l" defTabSz="914363" rtl="0" eaLnBrk="1" latinLnBrk="0" hangingPunct="1">
              <a:lnSpc>
                <a:spcPct val="90000"/>
              </a:lnSpc>
              <a:spcBef>
                <a:spcPct val="20000"/>
              </a:spcBef>
              <a:buFontTx/>
              <a:buBlip>
                <a:blip r:embed="rId3"/>
              </a:buBlip>
            </a:pPr>
            <a:r>
              <a:rPr lang="en-US" dirty="0" smtClean="0"/>
              <a:t>Click to edit</a:t>
            </a:r>
          </a:p>
        </p:txBody>
      </p:sp>
      <p:sp>
        <p:nvSpPr>
          <p:cNvPr id="6" name="Slide Number Placeholder 5"/>
          <p:cNvSpPr>
            <a:spLocks noGrp="1"/>
          </p:cNvSpPr>
          <p:nvPr>
            <p:ph type="sldNum" sz="quarter" idx="12"/>
          </p:nvPr>
        </p:nvSpPr>
        <p:spPr/>
        <p:txBody>
          <a:bodyPr/>
          <a:lstStyle>
            <a:lvl1pPr algn="r">
              <a:defRPr>
                <a:solidFill>
                  <a:schemeClr val="bg1">
                    <a:lumMod val="65000"/>
                  </a:schemeClr>
                </a:solidFill>
              </a:defRPr>
            </a:lvl1pPr>
          </a:lstStyle>
          <a:p>
            <a:fld id="{7D5C1135-EF3A-441C-9DC2-8C709DF76F72}" type="slidenum">
              <a:rPr lang="en-US" smtClean="0"/>
              <a:pPr/>
              <a:t>‹#›</a:t>
            </a:fld>
            <a:endParaRPr lang="en-US" dirty="0"/>
          </a:p>
        </p:txBody>
      </p:sp>
      <p:pic>
        <p:nvPicPr>
          <p:cNvPr id="5" name="Picture 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623888" y="658432"/>
            <a:ext cx="2209524" cy="495238"/>
          </a:xfrm>
          <a:prstGeom prst="rect">
            <a:avLst/>
          </a:prstGeom>
        </p:spPr>
      </p:pic>
      <p:cxnSp>
        <p:nvCxnSpPr>
          <p:cNvPr id="8" name="Straight Connector 7"/>
          <p:cNvCxnSpPr/>
          <p:nvPr userDrawn="1"/>
        </p:nvCxnSpPr>
        <p:spPr>
          <a:xfrm>
            <a:off x="0" y="3889583"/>
            <a:ext cx="9144000" cy="0"/>
          </a:xfrm>
          <a:prstGeom prst="line">
            <a:avLst/>
          </a:prstGeom>
          <a:ln w="50800"/>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164599226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4"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5"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49824183"/>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4"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435126039"/>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act Slide">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47800"/>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1913626"/>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447800"/>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1913626"/>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2"/>
          <p:cNvSpPr>
            <a:spLocks noGrp="1"/>
          </p:cNvSpPr>
          <p:nvPr>
            <p:ph type="body" idx="13"/>
          </p:nvPr>
        </p:nvSpPr>
        <p:spPr>
          <a:xfrm>
            <a:off x="457200" y="3526736"/>
            <a:ext cx="4040188"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2" name="Content Placeholder 3"/>
          <p:cNvSpPr>
            <a:spLocks noGrp="1"/>
          </p:cNvSpPr>
          <p:nvPr>
            <p:ph sz="half" idx="14"/>
          </p:nvPr>
        </p:nvSpPr>
        <p:spPr>
          <a:xfrm>
            <a:off x="457200" y="3992562"/>
            <a:ext cx="4040188" cy="1341438"/>
          </a:xfrm>
        </p:spPr>
        <p:txBody>
          <a:bodyPr>
            <a:normAutofit/>
          </a:bodyPr>
          <a:lstStyle>
            <a:lvl1pPr marL="0" indent="0">
              <a:buFontTx/>
              <a:buNone/>
              <a:defRPr sz="1400" b="1" baseline="0"/>
            </a:lvl1pPr>
            <a:lvl2pPr marL="0" indent="0">
              <a:buFontTx/>
              <a:buNone/>
              <a:defRPr sz="1400" baseline="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Text Placeholder 4"/>
          <p:cNvSpPr>
            <a:spLocks noGrp="1"/>
          </p:cNvSpPr>
          <p:nvPr>
            <p:ph type="body" sz="quarter" idx="15"/>
          </p:nvPr>
        </p:nvSpPr>
        <p:spPr>
          <a:xfrm>
            <a:off x="4645025" y="3526736"/>
            <a:ext cx="4041775" cy="457200"/>
          </a:xfrm>
        </p:spPr>
        <p:txBody>
          <a:bodyPr anchor="b">
            <a:normAutofit/>
          </a:bodyPr>
          <a:lstStyle>
            <a:lvl1pPr marL="0" indent="0">
              <a:buNone/>
              <a:defRPr sz="1800" b="1">
                <a:solidFill>
                  <a:srgbClr val="F78E20"/>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14" name="Content Placeholder 5"/>
          <p:cNvSpPr>
            <a:spLocks noGrp="1"/>
          </p:cNvSpPr>
          <p:nvPr>
            <p:ph sz="quarter" idx="16"/>
          </p:nvPr>
        </p:nvSpPr>
        <p:spPr>
          <a:xfrm>
            <a:off x="4645025" y="3992562"/>
            <a:ext cx="4041775" cy="1341438"/>
          </a:xfrm>
        </p:spPr>
        <p:txBody>
          <a:bodyPr>
            <a:normAutofit/>
          </a:bodyPr>
          <a:lstStyle>
            <a:lvl1pPr marL="0" indent="0">
              <a:buFontTx/>
              <a:buNone/>
              <a:defRPr sz="1400" b="1"/>
            </a:lvl1pPr>
            <a:lvl2pPr marL="0" indent="0">
              <a:buFontTx/>
              <a:buNone/>
              <a:defRPr sz="1400"/>
            </a:lvl2pPr>
            <a:lvl3pPr marL="0" indent="0">
              <a:buFontTx/>
              <a:buNone/>
              <a:defRPr sz="1400"/>
            </a:lvl3pPr>
            <a:lvl4pPr marL="0" indent="0">
              <a:buFontTx/>
              <a:buNone/>
              <a:defRPr sz="1400"/>
            </a:lvl4pPr>
            <a:lvl5pPr marL="0" indent="0">
              <a:buFontTx/>
              <a:buNone/>
              <a:defRPr sz="14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7" name="Title 1"/>
          <p:cNvSpPr>
            <a:spLocks noGrp="1"/>
          </p:cNvSpPr>
          <p:nvPr>
            <p:ph type="title"/>
          </p:nvPr>
        </p:nvSpPr>
        <p:spPr>
          <a:xfrm>
            <a:off x="457200" y="533400"/>
            <a:ext cx="8229600" cy="664797"/>
          </a:xfrm>
        </p:spPr>
        <p:txBody>
          <a:bodyPr/>
          <a:lstStyle>
            <a:lvl1pPr>
              <a:defRPr lang="en-US" dirty="0"/>
            </a:lvl1pPr>
          </a:lstStyle>
          <a:p>
            <a:r>
              <a:rPr lang="en-US" dirty="0" smtClean="0"/>
              <a:t>Click to edit Master title style</a:t>
            </a:r>
            <a:endParaRPr lang="en-US" dirty="0"/>
          </a:p>
        </p:txBody>
      </p:sp>
      <p:sp>
        <p:nvSpPr>
          <p:cNvPr id="15" name="Footer Placeholder 17"/>
          <p:cNvSpPr>
            <a:spLocks noGrp="1"/>
          </p:cNvSpPr>
          <p:nvPr>
            <p:ph type="ftr" sz="quarter" idx="17"/>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16" name="Slide Number Placeholder 18"/>
          <p:cNvSpPr>
            <a:spLocks noGrp="1"/>
          </p:cNvSpPr>
          <p:nvPr>
            <p:ph type="sldNum" sz="quarter" idx="18"/>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95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335366084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ext Slide 1">
    <p:spTree>
      <p:nvGrpSpPr>
        <p:cNvPr id="1" name=""/>
        <p:cNvGrpSpPr/>
        <p:nvPr/>
      </p:nvGrpSpPr>
      <p:grpSpPr>
        <a:xfrm>
          <a:off x="0" y="0"/>
          <a:ext cx="0" cy="0"/>
          <a:chOff x="0" y="0"/>
          <a:chExt cx="0" cy="0"/>
        </a:xfrm>
      </p:grpSpPr>
      <p:sp>
        <p:nvSpPr>
          <p:cNvPr id="7" name="Content Placeholder 2"/>
          <p:cNvSpPr>
            <a:spLocks noGrp="1"/>
          </p:cNvSpPr>
          <p:nvPr>
            <p:ph idx="1"/>
          </p:nvPr>
        </p:nvSpPr>
        <p:spPr>
          <a:xfrm>
            <a:off x="533400" y="1524000"/>
            <a:ext cx="8153400" cy="3886200"/>
          </a:xfrm>
        </p:spPr>
        <p:txBody>
          <a:bodyPr/>
          <a:lstStyle>
            <a:lvl1pPr>
              <a:defRPr sz="1800"/>
            </a:lvl1pPr>
            <a:lvl2pPr>
              <a:defRPr sz="1600"/>
            </a:lvl2pPr>
            <a:lvl3pPr>
              <a:defRPr sz="1400"/>
            </a:lvl3pPr>
            <a:lvl4pPr>
              <a:defRPr sz="1200"/>
            </a:lvl4pPr>
            <a:lvl5pPr>
              <a:defRPr sz="12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457200" y="563562"/>
            <a:ext cx="6858000" cy="655638"/>
          </a:xfrm>
        </p:spPr>
        <p:txBody>
          <a:bodyPr>
            <a:noAutofit/>
          </a:bodyPr>
          <a:lstStyle>
            <a:lvl1pPr>
              <a:defRPr lang="en-US" dirty="0"/>
            </a:lvl1pPr>
          </a:lstStyle>
          <a:p>
            <a:r>
              <a:rPr lang="en-US" dirty="0" smtClean="0"/>
              <a:t>Click to edit Master title style</a:t>
            </a:r>
            <a:endParaRPr lang="en-US" dirty="0"/>
          </a:p>
        </p:txBody>
      </p:sp>
      <p:sp>
        <p:nvSpPr>
          <p:cNvPr id="5" name="Footer Placeholder 17"/>
          <p:cNvSpPr>
            <a:spLocks noGrp="1"/>
          </p:cNvSpPr>
          <p:nvPr>
            <p:ph type="ftr" sz="quarter" idx="3"/>
          </p:nvPr>
        </p:nvSpPr>
        <p:spPr>
          <a:xfrm>
            <a:off x="381000" y="6299071"/>
            <a:ext cx="2203704" cy="484632"/>
          </a:xfrm>
          <a:prstGeom prst="rect">
            <a:avLst/>
          </a:prstGeom>
          <a:blipFill>
            <a:blip r:embed="rId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9"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lumMod val="50000"/>
                  </a:schemeClr>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2981906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1753496733"/>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7" name="Content Placeholder 2"/>
          <p:cNvSpPr>
            <a:spLocks noGrp="1"/>
          </p:cNvSpPr>
          <p:nvPr>
            <p:ph idx="1"/>
          </p:nvPr>
        </p:nvSpPr>
        <p:spPr>
          <a:xfrm>
            <a:off x="384048" y="1417320"/>
            <a:ext cx="8153400" cy="3973033"/>
          </a:xfrm>
        </p:spPr>
        <p:txBody>
          <a:bodyPr/>
          <a:lstStyle>
            <a:lvl1pPr>
              <a:defRPr sz="3200"/>
            </a:lvl1pPr>
            <a:lvl2pPr>
              <a:defRPr sz="2800"/>
            </a:lvl2pPr>
            <a:lvl3pPr>
              <a:defRPr sz="2400"/>
            </a:lvl3pPr>
            <a:lvl4pPr>
              <a:defRPr sz="2000"/>
            </a:lvl4pPr>
            <a:lvl5pPr>
              <a:defRPr sz="20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Title 1"/>
          <p:cNvSpPr>
            <a:spLocks noGrp="1"/>
          </p:cNvSpPr>
          <p:nvPr>
            <p:ph type="title"/>
          </p:nvPr>
        </p:nvSpPr>
        <p:spPr>
          <a:xfrm>
            <a:off x="384048" y="228600"/>
            <a:ext cx="8153400" cy="1066800"/>
          </a:xfrm>
        </p:spPr>
        <p:txBody>
          <a:bodyPr>
            <a:normAutofit/>
          </a:bodyPr>
          <a:lstStyle>
            <a:lvl1pPr>
              <a:defRPr lang="en-US" dirty="0"/>
            </a:lvl1pPr>
          </a:lstStyle>
          <a:p>
            <a:r>
              <a:rPr lang="en-US" dirty="0" smtClean="0"/>
              <a:t>Click to edit Master title style</a:t>
            </a:r>
            <a:endParaRPr lang="en-US" dirty="0"/>
          </a:p>
        </p:txBody>
      </p:sp>
      <p:sp>
        <p:nvSpPr>
          <p:cNvPr id="2" name="Footer Placeholder 1"/>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3" name="Slide Number Placeholder 2"/>
          <p:cNvSpPr>
            <a:spLocks noGrp="1"/>
          </p:cNvSpPr>
          <p:nvPr>
            <p:ph type="sldNum" sz="quarter" idx="11"/>
          </p:nvPr>
        </p:nvSpPr>
        <p:spPr/>
        <p:txBody>
          <a:bodyPr/>
          <a:lstStyle/>
          <a:p>
            <a:fld id="{EE3D4692-A625-460F-A072-DE10EEAA5719}" type="slidenum">
              <a:rPr lang="en-US" smtClean="0"/>
              <a:pPr/>
              <a:t>‹#›</a:t>
            </a:fld>
            <a:endParaRPr lang="en-US" dirty="0"/>
          </a:p>
        </p:txBody>
      </p:sp>
    </p:spTree>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cSld name="Bullet Slide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3505200"/>
          </a:xfrm>
        </p:spPr>
        <p:txBody>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457200" y="533400"/>
            <a:ext cx="6858000" cy="838200"/>
          </a:xfrm>
        </p:spPr>
        <p:txBody>
          <a:bodyPr/>
          <a:lstStyle>
            <a:lvl1pPr>
              <a:defRPr sz="3200">
                <a:solidFill>
                  <a:srgbClr val="214291"/>
                </a:solidFill>
              </a:defRPr>
            </a:lvl1pPr>
          </a:lstStyle>
          <a:p>
            <a:r>
              <a:rPr lang="en-US" dirty="0" smtClean="0"/>
              <a:t>Click to edit Master title style</a:t>
            </a:r>
            <a:endParaRPr lang="en-US" dirty="0"/>
          </a:p>
        </p:txBody>
      </p:sp>
      <p:sp>
        <p:nvSpPr>
          <p:cNvPr id="4" name="Footer Placeholder 4"/>
          <p:cNvSpPr>
            <a:spLocks noGrp="1"/>
          </p:cNvSpPr>
          <p:nvPr>
            <p:ph type="ftr" sz="quarter" idx="10"/>
          </p:nvPr>
        </p:nvSpPr>
        <p:spPr>
          <a:xfrm>
            <a:off x="5638800" y="6019800"/>
            <a:ext cx="2057400" cy="365125"/>
          </a:xfrm>
        </p:spPr>
        <p:txBody>
          <a:bodyPr/>
          <a:lstStyle>
            <a:lvl1pPr>
              <a:defRPr/>
            </a:lvl1pPr>
          </a:lstStyle>
          <a:p>
            <a:pPr>
              <a:defRPr/>
            </a:pPr>
            <a:r>
              <a:rPr lang="en-US" dirty="0" smtClean="0"/>
              <a:t> </a:t>
            </a:r>
            <a:endParaRPr lang="en-US" dirty="0"/>
          </a:p>
        </p:txBody>
      </p:sp>
      <p:sp>
        <p:nvSpPr>
          <p:cNvPr id="5" name="Slide Number Placeholder 5"/>
          <p:cNvSpPr>
            <a:spLocks noGrp="1"/>
          </p:cNvSpPr>
          <p:nvPr>
            <p:ph type="sldNum" sz="quarter" idx="11"/>
          </p:nvPr>
        </p:nvSpPr>
        <p:spPr>
          <a:xfrm>
            <a:off x="7772400" y="6019800"/>
            <a:ext cx="914400" cy="365125"/>
          </a:xfrm>
        </p:spPr>
        <p:txBody>
          <a:bodyPr/>
          <a:lstStyle>
            <a:lvl1pPr>
              <a:defRPr/>
            </a:lvl1pPr>
          </a:lstStyle>
          <a:p>
            <a:pPr>
              <a:defRPr/>
            </a:pPr>
            <a:fld id="{89B261EF-24E7-4286-97C7-81257D0A83CF}" type="slidenum">
              <a:rPr lang="en-US"/>
              <a:pPr>
                <a:defRPr/>
              </a:pPr>
              <a:t>‹#›</a:t>
            </a:fld>
            <a:endParaRPr lang="en-US" dirty="0"/>
          </a:p>
        </p:txBody>
      </p:sp>
    </p:spTree>
    <p:extLst>
      <p:ext uri="{BB962C8B-B14F-4D97-AF65-F5344CB8AC3E}">
        <p14:creationId xmlns:p14="http://schemas.microsoft.com/office/powerpoint/2010/main" val="38749822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7906152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22838065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3162030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2865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5625"/>
            <a:ext cx="386715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41475514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dirty="0"/>
          </a:p>
        </p:txBody>
      </p:sp>
      <p:sp>
        <p:nvSpPr>
          <p:cNvPr id="8" name="Footer Placeholder 7"/>
          <p:cNvSpPr>
            <a:spLocks noGrp="1"/>
          </p:cNvSpPr>
          <p:nvPr>
            <p:ph type="ftr" sz="quarter" idx="11"/>
          </p:nvPr>
        </p:nvSpPr>
        <p:spPr/>
        <p:txBody>
          <a:bodyPr/>
          <a:lstStyle/>
          <a:p>
            <a:r>
              <a:rPr lang="en-US" dirty="0" smtClean="0"/>
              <a:t> </a:t>
            </a:r>
            <a:endParaRPr lang="en-US" dirty="0"/>
          </a:p>
        </p:txBody>
      </p:sp>
      <p:sp>
        <p:nvSpPr>
          <p:cNvPr id="9" name="Slide Number Placeholder 8"/>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0379566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r>
              <a:rPr lang="en-US" dirty="0" smtClean="0"/>
              <a:t> </a:t>
            </a:r>
            <a:endParaRPr lang="en-US" dirty="0"/>
          </a:p>
        </p:txBody>
      </p:sp>
      <p:sp>
        <p:nvSpPr>
          <p:cNvPr id="5" name="Slide Number Placeholder 4"/>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330354435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dirty="0"/>
          </a:p>
        </p:txBody>
      </p:sp>
      <p:sp>
        <p:nvSpPr>
          <p:cNvPr id="3" name="Footer Placeholder 2"/>
          <p:cNvSpPr>
            <a:spLocks noGrp="1"/>
          </p:cNvSpPr>
          <p:nvPr>
            <p:ph type="ftr" sz="quarter" idx="11"/>
          </p:nvPr>
        </p:nvSpPr>
        <p:spPr/>
        <p:txBody>
          <a:bodyPr/>
          <a:lstStyle/>
          <a:p>
            <a:r>
              <a:rPr lang="en-US" dirty="0" smtClean="0"/>
              <a:t> </a:t>
            </a:r>
            <a:endParaRPr lang="en-US" dirty="0"/>
          </a:p>
        </p:txBody>
      </p:sp>
      <p:sp>
        <p:nvSpPr>
          <p:cNvPr id="4" name="Slide Number Placeholder 3"/>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01202755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26032609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dirty="0"/>
          </a:p>
        </p:txBody>
      </p:sp>
      <p:sp>
        <p:nvSpPr>
          <p:cNvPr id="6" name="Footer Placeholder 5"/>
          <p:cNvSpPr>
            <a:spLocks noGrp="1"/>
          </p:cNvSpPr>
          <p:nvPr>
            <p:ph type="ftr" sz="quarter" idx="11"/>
          </p:nvPr>
        </p:nvSpPr>
        <p:spPr/>
        <p:txBody>
          <a:bodyPr/>
          <a:lstStyle/>
          <a:p>
            <a:r>
              <a:rPr lang="en-US" dirty="0" smtClean="0"/>
              <a:t> </a:t>
            </a:r>
            <a:endParaRPr lang="en-US" dirty="0"/>
          </a:p>
        </p:txBody>
      </p:sp>
      <p:sp>
        <p:nvSpPr>
          <p:cNvPr id="7" name="Slide Number Placeholder 6"/>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11222636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Text Only">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049972"/>
          </a:xfrm>
        </p:spPr>
        <p:txBody>
          <a:bodyPr>
            <a:normAutofit/>
          </a:bodyPr>
          <a:lstStyle/>
          <a:p>
            <a:r>
              <a:rPr lang="en-US" dirty="0" smtClean="0"/>
              <a:t>Click to edit Master title style</a:t>
            </a:r>
            <a:endParaRPr lang="en-US" dirty="0"/>
          </a:p>
        </p:txBody>
      </p:sp>
      <p:sp>
        <p:nvSpPr>
          <p:cNvPr id="6" name="Text Placeholder 5"/>
          <p:cNvSpPr>
            <a:spLocks noGrp="1"/>
          </p:cNvSpPr>
          <p:nvPr>
            <p:ph type="body" sz="quarter" idx="10"/>
          </p:nvPr>
        </p:nvSpPr>
        <p:spPr>
          <a:xfrm>
            <a:off x="381000" y="1417320"/>
            <a:ext cx="8382000" cy="42449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Footer Placeholder 2"/>
          <p:cNvSpPr>
            <a:spLocks noGrp="1"/>
          </p:cNvSpPr>
          <p:nvPr>
            <p:ph type="ftr" sz="quarter" idx="11"/>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2"/>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3506729684"/>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41993134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28650" y="365125"/>
            <a:ext cx="57626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r>
              <a:rPr lang="en-US" dirty="0" smtClean="0"/>
              <a:t> </a:t>
            </a:r>
            <a:endParaRPr lang="en-US" dirty="0"/>
          </a:p>
        </p:txBody>
      </p:sp>
      <p:sp>
        <p:nvSpPr>
          <p:cNvPr id="6" name="Slide Number Placeholder 5"/>
          <p:cNvSpPr>
            <a:spLocks noGrp="1"/>
          </p:cNvSpPr>
          <p:nvPr>
            <p:ph type="sldNum" sz="quarter" idx="12"/>
          </p:nvPr>
        </p:nvSpPr>
        <p:spPr/>
        <p:txBody>
          <a:body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28610855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3719879"/>
            <a:ext cx="7886700" cy="664797"/>
          </a:xfrm>
        </p:spPr>
        <p:txBody>
          <a:bodyPr anchor="b"/>
          <a:lstStyle>
            <a:lvl1pPr>
              <a:defRPr sz="4800"/>
            </a:lvl1pPr>
          </a:lstStyle>
          <a:p>
            <a:r>
              <a:rPr lang="en-US" dirty="0" smtClean="0"/>
              <a:t>Click to edit Master title style</a:t>
            </a:r>
            <a:endParaRPr lang="en-US" dirty="0"/>
          </a:p>
        </p:txBody>
      </p:sp>
      <p:sp>
        <p:nvSpPr>
          <p:cNvPr id="3" name="Text Placeholder 2"/>
          <p:cNvSpPr>
            <a:spLocks noGrp="1"/>
          </p:cNvSpPr>
          <p:nvPr>
            <p:ph type="body" idx="1"/>
          </p:nvPr>
        </p:nvSpPr>
        <p:spPr>
          <a:xfrm>
            <a:off x="623888" y="4589464"/>
            <a:ext cx="7886700" cy="387798"/>
          </a:xfrm>
        </p:spPr>
        <p:txBody>
          <a:bodyPr/>
          <a:lstStyle>
            <a:lvl1pPr marL="0" indent="0">
              <a:buNone/>
              <a:defRPr sz="2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smtClean="0"/>
              <a:t>Click to edit Master text styles</a:t>
            </a:r>
          </a:p>
        </p:txBody>
      </p:sp>
      <p:sp>
        <p:nvSpPr>
          <p:cNvPr id="4" name="Footer Placeholder 3"/>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651568982"/>
      </p:ext>
    </p:extLst>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384048"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29150" y="1371600"/>
            <a:ext cx="3886200" cy="3841528"/>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9" name="Slide Number Placeholder 8"/>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971688728"/>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4048" y="228600"/>
            <a:ext cx="7886700" cy="664797"/>
          </a:xfrm>
        </p:spPr>
        <p:txBody>
          <a:bodyPr/>
          <a:lstStyle/>
          <a:p>
            <a:r>
              <a:rPr lang="en-US" dirty="0" smtClean="0"/>
              <a:t>Click to edit Master title style</a:t>
            </a:r>
            <a:endParaRPr lang="en-US" dirty="0"/>
          </a:p>
        </p:txBody>
      </p:sp>
      <p:sp>
        <p:nvSpPr>
          <p:cNvPr id="3" name="Text Placeholder 2"/>
          <p:cNvSpPr>
            <a:spLocks noGrp="1"/>
          </p:cNvSpPr>
          <p:nvPr>
            <p:ph type="body" idx="1"/>
          </p:nvPr>
        </p:nvSpPr>
        <p:spPr>
          <a:xfrm>
            <a:off x="384048" y="1284045"/>
            <a:ext cx="3868340"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4" name="Content Placeholder 3"/>
          <p:cNvSpPr>
            <a:spLocks noGrp="1"/>
          </p:cNvSpPr>
          <p:nvPr>
            <p:ph sz="half" idx="2"/>
          </p:nvPr>
        </p:nvSpPr>
        <p:spPr>
          <a:xfrm>
            <a:off x="384048" y="1806789"/>
            <a:ext cx="3868340"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29150" y="1284045"/>
            <a:ext cx="3887391" cy="332399"/>
          </a:xfrm>
        </p:spPr>
        <p:txBody>
          <a:bodyPr anchor="b"/>
          <a:lstStyle>
            <a:lvl1pPr marL="0" indent="0">
              <a:buNone/>
              <a:defRPr sz="24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smtClean="0"/>
              <a:t>Click to edit Master text styles</a:t>
            </a:r>
          </a:p>
        </p:txBody>
      </p:sp>
      <p:sp>
        <p:nvSpPr>
          <p:cNvPr id="6" name="Content Placeholder 5"/>
          <p:cNvSpPr>
            <a:spLocks noGrp="1"/>
          </p:cNvSpPr>
          <p:nvPr>
            <p:ph sz="quarter" idx="4"/>
          </p:nvPr>
        </p:nvSpPr>
        <p:spPr>
          <a:xfrm>
            <a:off x="4629150" y="1806789"/>
            <a:ext cx="3887391" cy="3199374"/>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Footer Placeholder 6"/>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11" name="Slide Number Placeholder 10"/>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983690822"/>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lang="en-US" dirty="0"/>
            </a:lvl1pPr>
          </a:lstStyle>
          <a:p>
            <a:r>
              <a:rPr lang="en-US" smtClean="0"/>
              <a:t>Click to edit Master title style</a:t>
            </a:r>
            <a:endParaRPr lang="en-US" dirty="0"/>
          </a:p>
        </p:txBody>
      </p:sp>
      <p:sp>
        <p:nvSpPr>
          <p:cNvPr id="3" name="Footer Placeholder 2"/>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7" name="Slide Number Placeholder 6"/>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012186073"/>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6" name="Slide Number Placeholder 5"/>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4109600698"/>
      </p:ext>
    </p:extLst>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4048" y="987426"/>
            <a:ext cx="3017520" cy="1371600"/>
          </a:xfrm>
        </p:spPr>
        <p:txBody>
          <a:bodyPr anchor="b"/>
          <a:lstStyle>
            <a:lvl1pPr>
              <a:defRPr sz="2400"/>
            </a:lvl1pPr>
          </a:lstStyle>
          <a:p>
            <a:r>
              <a:rPr lang="en-US" dirty="0" smtClean="0"/>
              <a:t>Click to edit Master title style</a:t>
            </a:r>
            <a:endParaRPr lang="en-US" dirty="0"/>
          </a:p>
        </p:txBody>
      </p:sp>
      <p:sp>
        <p:nvSpPr>
          <p:cNvPr id="3" name="Content Placeholder 2"/>
          <p:cNvSpPr>
            <a:spLocks noGrp="1"/>
          </p:cNvSpPr>
          <p:nvPr>
            <p:ph idx="1"/>
          </p:nvPr>
        </p:nvSpPr>
        <p:spPr>
          <a:xfrm>
            <a:off x="3887391" y="987426"/>
            <a:ext cx="4629150" cy="4584034"/>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384048" y="2487837"/>
            <a:ext cx="3017520" cy="308362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dirty="0" smtClean="0"/>
              <a:t>Click to edit Master text styles</a:t>
            </a:r>
          </a:p>
        </p:txBody>
      </p:sp>
      <p:sp>
        <p:nvSpPr>
          <p:cNvPr id="5" name="Footer Placeholder 4"/>
          <p:cNvSpPr>
            <a:spLocks noGrp="1"/>
          </p:cNvSpPr>
          <p:nvPr>
            <p:ph type="ftr" sz="quarter" idx="10"/>
          </p:nvPr>
        </p:nvSpPr>
        <p:spPr>
          <a:xfrm>
            <a:off x="381000" y="6071616"/>
            <a:ext cx="2203704" cy="484632"/>
          </a:xfrm>
          <a:prstGeom prst="rect">
            <a:avLst/>
          </a:prstGeom>
        </p:spPr>
        <p:txBody>
          <a:bodyPr/>
          <a:lstStyle/>
          <a:p>
            <a:r>
              <a:rPr lang="en-US" dirty="0" smtClean="0"/>
              <a:t> </a:t>
            </a:r>
            <a:endParaRPr lang="en-US" dirty="0"/>
          </a:p>
        </p:txBody>
      </p:sp>
      <p:sp>
        <p:nvSpPr>
          <p:cNvPr id="8" name="Slide Number Placeholder 7"/>
          <p:cNvSpPr>
            <a:spLocks noGrp="1"/>
          </p:cNvSpPr>
          <p:nvPr>
            <p:ph type="sldNum" sz="quarter" idx="11"/>
          </p:nvPr>
        </p:nvSpPr>
        <p:spPr/>
        <p:txBody>
          <a:bodyPr/>
          <a:lstStyle/>
          <a:p>
            <a:fld id="{EE3D4692-A625-460F-A072-DE10EEAA5719}" type="slidenum">
              <a:rPr lang="en-US" smtClean="0"/>
              <a:pPr/>
              <a:t>‹#›</a:t>
            </a:fld>
            <a:endParaRPr lang="en-US" dirty="0"/>
          </a:p>
        </p:txBody>
      </p:sp>
    </p:spTree>
    <p:extLst>
      <p:ext uri="{BB962C8B-B14F-4D97-AF65-F5344CB8AC3E}">
        <p14:creationId xmlns:p14="http://schemas.microsoft.com/office/powerpoint/2010/main" val="245839860"/>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4.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image" Target="../media/image6.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1.jpeg"/><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5.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12" Type="http://schemas.openxmlformats.org/officeDocument/2006/relationships/theme" Target="../theme/theme3.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slideLayout" Target="../slideLayouts/slideLayout31.xml"/><Relationship Id="rId5" Type="http://schemas.openxmlformats.org/officeDocument/2006/relationships/slideLayout" Target="../slideLayouts/slideLayout25.xml"/><Relationship Id="rId10" Type="http://schemas.openxmlformats.org/officeDocument/2006/relationships/slideLayout" Target="../slideLayouts/slideLayout30.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pic>
        <p:nvPicPr>
          <p:cNvPr id="7" name="Picture 25" descr="7-00029_BAK_v03TOP"/>
          <p:cNvPicPr>
            <a:picLocks noChangeAspect="1" noChangeArrowheads="1"/>
          </p:cNvPicPr>
          <p:nvPr/>
        </p:nvPicPr>
        <p:blipFill>
          <a:blip r:embed="rId14" cstate="print"/>
          <a:srcRect/>
          <a:stretch>
            <a:fillRect/>
          </a:stretch>
        </p:blipFill>
        <p:spPr bwMode="auto">
          <a:xfrm rot="10800000">
            <a:off x="0" y="6008687"/>
            <a:ext cx="9159875" cy="849313"/>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Footer Placeholder 3"/>
          <p:cNvSpPr>
            <a:spLocks noGrp="1"/>
          </p:cNvSpPr>
          <p:nvPr>
            <p:ph type="ftr" sz="quarter" idx="3"/>
          </p:nvPr>
        </p:nvSpPr>
        <p:spPr>
          <a:xfrm>
            <a:off x="381000" y="6071616"/>
            <a:ext cx="2203704" cy="484632"/>
          </a:xfrm>
          <a:prstGeom prst="rect">
            <a:avLst/>
          </a:prstGeom>
          <a:blipFill>
            <a:blip r:embed="rId15"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559296" y="6074282"/>
            <a:ext cx="2203704" cy="484632"/>
          </a:xfrm>
          <a:prstGeom prst="rect">
            <a:avLst/>
          </a:prstGeom>
        </p:spPr>
        <p:txBody>
          <a:bodyPr vert="horz" lIns="91440" tIns="45720" rIns="91440" bIns="45720" rtlCol="0" anchor="ctr"/>
          <a:lstStyle>
            <a:lvl1pPr algn="r">
              <a:defRPr sz="1600">
                <a:solidFill>
                  <a:schemeClr val="bg1"/>
                </a:solidFill>
                <a:latin typeface="Times New Roman" panose="02020603050405020304" pitchFamily="18" charset="0"/>
                <a:cs typeface="Times New Roman" panose="02020603050405020304" pitchFamily="18" charset="0"/>
              </a:defRPr>
            </a:lvl1pPr>
          </a:lstStyle>
          <a:p>
            <a:fld id="{EE3D4692-A625-460F-A072-DE10EEAA5719}" type="slidenum">
              <a:rPr lang="en-US" smtClean="0"/>
              <a:pPr/>
              <a:t>‹#›</a:t>
            </a:fld>
            <a:endParaRPr lang="en-US" dirty="0"/>
          </a:p>
        </p:txBody>
      </p:sp>
      <p:sp>
        <p:nvSpPr>
          <p:cNvPr id="5" name="TextBox 4"/>
          <p:cNvSpPr txBox="1"/>
          <p:nvPr userDrawn="1"/>
        </p:nvSpPr>
        <p:spPr>
          <a:xfrm>
            <a:off x="3118006" y="6071616"/>
            <a:ext cx="3185975" cy="461665"/>
          </a:xfrm>
          <a:prstGeom prst="rect">
            <a:avLst/>
          </a:prstGeom>
          <a:noFill/>
        </p:spPr>
        <p:txBody>
          <a:bodyPr wrap="square" rtlCol="0">
            <a:spAutoFit/>
          </a:bodyPr>
          <a:lstStyle/>
          <a:p>
            <a:pPr algn="ctr"/>
            <a:r>
              <a:rPr lang="en-US" sz="2400" smtClean="0">
                <a:solidFill>
                  <a:schemeClr val="bg1"/>
                </a:solidFill>
              </a:rPr>
              <a:t>Activity 8a</a:t>
            </a:r>
            <a:endParaRPr lang="en-US" sz="2400" dirty="0">
              <a:solidFill>
                <a:schemeClr val="bg1"/>
              </a:solidFill>
            </a:endParaRPr>
          </a:p>
        </p:txBody>
      </p:sp>
    </p:spTree>
    <p:extLst>
      <p:ext uri="{BB962C8B-B14F-4D97-AF65-F5344CB8AC3E}">
        <p14:creationId xmlns:p14="http://schemas.microsoft.com/office/powerpoint/2010/main" val="3153541859"/>
      </p:ext>
    </p:extLst>
  </p:cSld>
  <p:clrMap bg1="lt1" tx1="dk1" bg2="lt2" tx2="dk2" accent1="accent1" accent2="accent2" accent3="accent3" accent4="accent4" accent5="accent5" accent6="accent6" hlink="hlink" folHlink="folHlink"/>
  <p:sldLayoutIdLst>
    <p:sldLayoutId id="2147483688" r:id="rId1"/>
    <p:sldLayoutId id="2147483669" r:id="rId2"/>
    <p:sldLayoutId id="2147483690" r:id="rId3"/>
    <p:sldLayoutId id="2147483722" r:id="rId4"/>
    <p:sldLayoutId id="2147483718" r:id="rId5"/>
    <p:sldLayoutId id="2147483719" r:id="rId6"/>
    <p:sldLayoutId id="2147483694" r:id="rId7"/>
    <p:sldLayoutId id="2147483695" r:id="rId8"/>
    <p:sldLayoutId id="2147483720" r:id="rId9"/>
    <p:sldLayoutId id="2147483721" r:id="rId10"/>
    <p:sldLayoutId id="2147483710" r:id="rId11"/>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6"/>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7"/>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7"/>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Footer Placeholder 17"/>
          <p:cNvSpPr>
            <a:spLocks noGrp="1"/>
          </p:cNvSpPr>
          <p:nvPr>
            <p:ph type="ftr" sz="quarter" idx="3"/>
          </p:nvPr>
        </p:nvSpPr>
        <p:spPr>
          <a:xfrm>
            <a:off x="381000" y="6299071"/>
            <a:ext cx="2203704" cy="484632"/>
          </a:xfrm>
          <a:prstGeom prst="rect">
            <a:avLst/>
          </a:prstGeom>
          <a:blipFill>
            <a:blip r:embed="rId12" cstate="print"/>
            <a:stretch>
              <a:fillRect/>
            </a:stretch>
          </a:blipFill>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7" name="Slide Number Placeholder 18"/>
          <p:cNvSpPr>
            <a:spLocks noGrp="1"/>
          </p:cNvSpPr>
          <p:nvPr>
            <p:ph type="sldNum" sz="quarter" idx="4"/>
          </p:nvPr>
        </p:nvSpPr>
        <p:spPr>
          <a:xfrm>
            <a:off x="7482840" y="6358824"/>
            <a:ext cx="1280160" cy="365125"/>
          </a:xfrm>
          <a:prstGeom prst="rect">
            <a:avLst/>
          </a:prstGeom>
        </p:spPr>
        <p:txBody>
          <a:bodyPr vert="horz" lIns="91440" tIns="45720" rIns="91440" bIns="45720" rtlCol="0" anchor="ctr"/>
          <a:lstStyle>
            <a:lvl1pPr>
              <a:defRPr lang="en-US" sz="1600" smtClean="0">
                <a:solidFill>
                  <a:schemeClr val="bg1"/>
                </a:solidFill>
                <a:latin typeface="Times New Roman" panose="02020603050405020304" pitchFamily="18" charset="0"/>
                <a:cs typeface="Times New Roman" panose="02020603050405020304" pitchFamily="18" charset="0"/>
              </a:defRPr>
            </a:lvl1pPr>
          </a:lstStyle>
          <a:p>
            <a:pPr algn="r"/>
            <a:fld id="{8D79BE21-F712-4A53-802B-F850200F0AA7}" type="slidenum">
              <a:rPr lang="en-US" smtClean="0"/>
              <a:pPr algn="r"/>
              <a:t>‹#›</a:t>
            </a:fld>
            <a:endParaRPr lang="en-US" dirty="0"/>
          </a:p>
        </p:txBody>
      </p:sp>
    </p:spTree>
    <p:extLst>
      <p:ext uri="{BB962C8B-B14F-4D97-AF65-F5344CB8AC3E}">
        <p14:creationId xmlns:p14="http://schemas.microsoft.com/office/powerpoint/2010/main" val="559604342"/>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35" r:id="rId3"/>
    <p:sldLayoutId id="2147483714" r:id="rId4"/>
    <p:sldLayoutId id="2147483715" r:id="rId5"/>
    <p:sldLayoutId id="2147483716" r:id="rId6"/>
    <p:sldLayoutId id="2147483717" r:id="rId7"/>
    <p:sldLayoutId id="2147483736" r:id="rId8"/>
    <p:sldLayoutId id="2147483737" r:id="rId9"/>
  </p:sldLayoutIdLst>
  <p:transition>
    <p:fade/>
  </p:transition>
  <p:timing>
    <p:tnLst>
      <p:par>
        <p:cTn id="1" dur="indefinite" restart="never" nodeType="tmRoot"/>
      </p:par>
    </p:tnLst>
  </p:timing>
  <p:hf hdr="0" dt="0"/>
  <p:txStyles>
    <p:titleStyle>
      <a:lvl1pPr algn="l" defTabSz="914363" rtl="0" eaLnBrk="1" latinLnBrk="0" hangingPunct="1">
        <a:lnSpc>
          <a:spcPct val="90000"/>
        </a:lnSpc>
        <a:spcBef>
          <a:spcPct val="0"/>
        </a:spcBef>
        <a:buNone/>
        <a:defRPr lang="en-US" sz="4800" b="0" kern="1200" cap="none" spc="-150" dirty="0" smtClean="0">
          <a:ln w="3175">
            <a:noFill/>
          </a:ln>
          <a:gradFill>
            <a:gsLst>
              <a:gs pos="0">
                <a:srgbClr val="2E59B0"/>
              </a:gs>
              <a:gs pos="49000">
                <a:srgbClr val="161D32"/>
              </a:gs>
              <a:gs pos="100000">
                <a:srgbClr val="000000"/>
              </a:gs>
            </a:gsLst>
            <a:lin ang="5400000" scaled="0"/>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3"/>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4"/>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4"/>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dirty="0"/>
          </a:p>
        </p:txBody>
      </p:sp>
      <p:sp>
        <p:nvSpPr>
          <p:cNvPr id="5" name="Footer Placeholder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 </a:t>
            </a:r>
            <a:endParaRPr lang="en-US" dirty="0"/>
          </a:p>
        </p:txBody>
      </p:sp>
      <p:sp>
        <p:nvSpPr>
          <p:cNvPr id="6" name="Slide Number Placeholder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5C1135-EF3A-441C-9DC2-8C709DF76F72}" type="slidenum">
              <a:rPr lang="en-US" smtClean="0"/>
              <a:pPr/>
              <a:t>‹#›</a:t>
            </a:fld>
            <a:endParaRPr lang="en-US" dirty="0"/>
          </a:p>
        </p:txBody>
      </p:sp>
    </p:spTree>
    <p:extLst>
      <p:ext uri="{BB962C8B-B14F-4D97-AF65-F5344CB8AC3E}">
        <p14:creationId xmlns:p14="http://schemas.microsoft.com/office/powerpoint/2010/main" val="688385917"/>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9.png"/><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27048" y="1901880"/>
            <a:ext cx="7681913" cy="1523495"/>
          </a:xfrm>
        </p:spPr>
        <p:txBody>
          <a:bodyPr/>
          <a:lstStyle/>
          <a:p>
            <a:r>
              <a:rPr lang="en-US" sz="4400" dirty="0" smtClean="0"/>
              <a:t>Connecticut Core Standards </a:t>
            </a:r>
            <a:br>
              <a:rPr lang="en-US" sz="4400" dirty="0" smtClean="0"/>
            </a:br>
            <a:r>
              <a:rPr lang="en-US" sz="4400" dirty="0" smtClean="0"/>
              <a:t>for English Language Arts &amp; Literacy</a:t>
            </a:r>
            <a:endParaRPr lang="en-US" sz="4400" dirty="0"/>
          </a:p>
        </p:txBody>
      </p:sp>
      <p:sp>
        <p:nvSpPr>
          <p:cNvPr id="6" name="Subtitle 5"/>
          <p:cNvSpPr>
            <a:spLocks noGrp="1"/>
          </p:cNvSpPr>
          <p:nvPr>
            <p:ph type="subTitle" idx="1"/>
          </p:nvPr>
        </p:nvSpPr>
        <p:spPr>
          <a:xfrm>
            <a:off x="730248" y="3441165"/>
            <a:ext cx="7681913" cy="461665"/>
          </a:xfrm>
        </p:spPr>
        <p:txBody>
          <a:bodyPr/>
          <a:lstStyle/>
          <a:p>
            <a:pPr lvl="0"/>
            <a:r>
              <a:rPr lang="en-US" sz="4000" dirty="0" smtClean="0"/>
              <a:t>Systems of Professional Learning</a:t>
            </a:r>
          </a:p>
        </p:txBody>
      </p:sp>
      <p:sp>
        <p:nvSpPr>
          <p:cNvPr id="7" name="Subtitle 5"/>
          <p:cNvSpPr txBox="1">
            <a:spLocks/>
          </p:cNvSpPr>
          <p:nvPr/>
        </p:nvSpPr>
        <p:spPr>
          <a:xfrm>
            <a:off x="630622" y="4299507"/>
            <a:ext cx="8146240" cy="1106970"/>
          </a:xfrm>
          <a:prstGeom prst="rect">
            <a:avLst/>
          </a:prstGeom>
        </p:spPr>
        <p:txBody>
          <a:bodyPr vert="horz" wrap="square" lIns="91440" tIns="45720" rIns="91440" bIns="45720" rtlCol="0">
            <a:spAutoFit/>
          </a:bodyPr>
          <a:lstStyle>
            <a:lvl1pPr marL="0" indent="0" algn="l" defTabSz="914400" rtl="0" eaLnBrk="1" latinLnBrk="0" hangingPunct="1">
              <a:lnSpc>
                <a:spcPct val="90000"/>
              </a:lnSpc>
              <a:spcBef>
                <a:spcPts val="1000"/>
              </a:spcBef>
              <a:buFont typeface="Arial" panose="020B0604020202020204" pitchFamily="34" charset="0"/>
              <a:buNone/>
              <a:defRPr sz="3200" i="1" kern="1200">
                <a:solidFill>
                  <a:schemeClr val="bg1">
                    <a:lumMod val="85000"/>
                  </a:schemeClr>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b="1" i="0" dirty="0" smtClean="0">
                <a:solidFill>
                  <a:schemeClr val="tx2"/>
                </a:solidFill>
              </a:rPr>
              <a:t>Module 3 Grades K–5: </a:t>
            </a:r>
          </a:p>
          <a:p>
            <a:r>
              <a:rPr lang="en-US" i="0" dirty="0" smtClean="0">
                <a:solidFill>
                  <a:schemeClr val="tx2"/>
                </a:solidFill>
              </a:rPr>
              <a:t>Supporting All Students in Writing and Research</a:t>
            </a:r>
            <a:endParaRPr lang="en-US" dirty="0"/>
          </a:p>
        </p:txBody>
      </p:sp>
      <p:pic>
        <p:nvPicPr>
          <p:cNvPr id="18" name="Picture 17"/>
          <p:cNvPicPr>
            <a:picLocks noChangeAspect="1"/>
          </p:cNvPicPr>
          <p:nvPr/>
        </p:nvPicPr>
        <p:blipFill>
          <a:blip r:embed="rId3" cstate="print">
            <a:extLst>
              <a:ext uri="{BEBA8EAE-BF5A-486C-A8C5-ECC9F3942E4B}">
                <a14:imgProps xmlns:a14="http://schemas.microsoft.com/office/drawing/2010/main">
                  <a14:imgLayer r:embed="rId4">
                    <a14:imgEffect>
                      <a14:backgroundRemoval t="0" b="100000" l="0" r="99306"/>
                    </a14:imgEffect>
                  </a14:imgLayer>
                </a14:imgProps>
              </a:ext>
              <a:ext uri="{28A0092B-C50C-407E-A947-70E740481C1C}">
                <a14:useLocalDpi xmlns:a14="http://schemas.microsoft.com/office/drawing/2010/main" val="0"/>
              </a:ext>
            </a:extLst>
          </a:blip>
          <a:stretch>
            <a:fillRect/>
          </a:stretch>
        </p:blipFill>
        <p:spPr>
          <a:xfrm>
            <a:off x="7616444" y="169357"/>
            <a:ext cx="1371600" cy="1638300"/>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00890" y="371250"/>
            <a:ext cx="4000000" cy="888889"/>
          </a:xfrm>
          <a:prstGeom prst="rect">
            <a:avLst/>
          </a:prstGeom>
        </p:spPr>
      </p:pic>
    </p:spTree>
    <p:extLst>
      <p:ext uri="{BB962C8B-B14F-4D97-AF65-F5344CB8AC3E}">
        <p14:creationId xmlns:p14="http://schemas.microsoft.com/office/powerpoint/2010/main" val="1907822326"/>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dirty="0" smtClean="0"/>
              <a:t>Resource: Basal Alignment Project</a:t>
            </a:r>
            <a:endParaRPr lang="en-US" dirty="0"/>
          </a:p>
        </p:txBody>
      </p:sp>
      <p:sp>
        <p:nvSpPr>
          <p:cNvPr id="4" name="Slide Number Placeholder 3"/>
          <p:cNvSpPr>
            <a:spLocks noGrp="1"/>
          </p:cNvSpPr>
          <p:nvPr>
            <p:ph type="sldNum" sz="quarter" idx="11"/>
          </p:nvPr>
        </p:nvSpPr>
        <p:spPr/>
        <p:txBody>
          <a:bodyPr/>
          <a:lstStyle/>
          <a:p>
            <a:fld id="{EE3D4692-A625-460F-A072-DE10EEAA5719}" type="slidenum">
              <a:rPr lang="en-US" smtClean="0"/>
              <a:pPr/>
              <a:t>69</a:t>
            </a:fld>
            <a:endParaRPr lang="en-US" dirty="0"/>
          </a:p>
        </p:txBody>
      </p:sp>
      <p:pic>
        <p:nvPicPr>
          <p:cNvPr id="5" name="Picture 4"/>
          <p:cNvPicPr>
            <a:picLocks noChangeAspect="1"/>
          </p:cNvPicPr>
          <p:nvPr/>
        </p:nvPicPr>
        <p:blipFill>
          <a:blip r:embed="rId3" cstate="print"/>
          <a:stretch>
            <a:fillRect/>
          </a:stretch>
        </p:blipFill>
        <p:spPr>
          <a:xfrm>
            <a:off x="1403498" y="936407"/>
            <a:ext cx="6407002" cy="4599971"/>
          </a:xfrm>
          <a:prstGeom prst="rect">
            <a:avLst/>
          </a:prstGeom>
        </p:spPr>
      </p:pic>
      <p:sp>
        <p:nvSpPr>
          <p:cNvPr id="6" name="Rectangle 5"/>
          <p:cNvSpPr/>
          <p:nvPr/>
        </p:nvSpPr>
        <p:spPr>
          <a:xfrm>
            <a:off x="2944253" y="5587484"/>
            <a:ext cx="3103094" cy="369332"/>
          </a:xfrm>
          <a:prstGeom prst="rect">
            <a:avLst/>
          </a:prstGeom>
        </p:spPr>
        <p:txBody>
          <a:bodyPr wrap="none">
            <a:spAutoFit/>
          </a:bodyPr>
          <a:lstStyle/>
          <a:p>
            <a:r>
              <a:rPr lang="en-US" dirty="0">
                <a:solidFill>
                  <a:srgbClr val="0000FF"/>
                </a:solidFill>
              </a:rPr>
              <a:t>http://www.cgcs.org/Page/323</a:t>
            </a:r>
          </a:p>
        </p:txBody>
      </p:sp>
      <p:sp>
        <p:nvSpPr>
          <p:cNvPr id="2" name="Footer Placeholder 1"/>
          <p:cNvSpPr>
            <a:spLocks noGrp="1"/>
          </p:cNvSpPr>
          <p:nvPr>
            <p:ph type="ftr" sz="quarter" idx="10"/>
          </p:nvPr>
        </p:nvSpPr>
        <p:spPr/>
        <p:txBody>
          <a:bodyPr/>
          <a:lstStyle/>
          <a:p>
            <a:r>
              <a:rPr lang="en-US" smtClean="0"/>
              <a:t> </a:t>
            </a:r>
            <a:endParaRPr lang="en-US" dirty="0"/>
          </a:p>
        </p:txBody>
      </p:sp>
    </p:spTree>
    <p:extLst>
      <p:ext uri="{BB962C8B-B14F-4D97-AF65-F5344CB8AC3E}">
        <p14:creationId xmlns:p14="http://schemas.microsoft.com/office/powerpoint/2010/main" val="2547355192"/>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4048" y="1588770"/>
            <a:ext cx="8153400" cy="4108817"/>
          </a:xfrm>
        </p:spPr>
        <p:txBody>
          <a:bodyPr/>
          <a:lstStyle/>
          <a:p>
            <a:r>
              <a:rPr lang="en-US" sz="3000" dirty="0" smtClean="0"/>
              <a:t>Written by Student Achievement Partners and Council for Great City Schools</a:t>
            </a:r>
          </a:p>
          <a:p>
            <a:r>
              <a:rPr lang="en-US" sz="3000" dirty="0" smtClean="0"/>
              <a:t>Framework for scaffolding writing after closely reading a text</a:t>
            </a:r>
          </a:p>
          <a:p>
            <a:r>
              <a:rPr lang="en-US" sz="3000" dirty="0" smtClean="0"/>
              <a:t>Helps students build deeper meaning </a:t>
            </a:r>
          </a:p>
          <a:p>
            <a:r>
              <a:rPr lang="en-US" sz="3000" dirty="0" smtClean="0"/>
              <a:t>Intended to accompany the Basal Alignment project lessons</a:t>
            </a:r>
          </a:p>
          <a:p>
            <a:r>
              <a:rPr lang="en-US" sz="3000" dirty="0" smtClean="0"/>
              <a:t>Adaptable for any elementary literature writing task</a:t>
            </a:r>
            <a:endParaRPr lang="en-US" sz="3000" dirty="0"/>
          </a:p>
        </p:txBody>
      </p:sp>
      <p:sp>
        <p:nvSpPr>
          <p:cNvPr id="3" name="Title 2"/>
          <p:cNvSpPr>
            <a:spLocks noGrp="1"/>
          </p:cNvSpPr>
          <p:nvPr>
            <p:ph type="title"/>
          </p:nvPr>
        </p:nvSpPr>
        <p:spPr/>
        <p:txBody>
          <a:bodyPr>
            <a:normAutofit fontScale="90000"/>
          </a:bodyPr>
          <a:lstStyle/>
          <a:p>
            <a:r>
              <a:rPr lang="en-US" dirty="0" smtClean="0"/>
              <a:t>Introduction to Writing to Sources: Guided Instruction</a:t>
            </a:r>
            <a:endParaRPr lang="en-US" dirty="0"/>
          </a:p>
        </p:txBody>
      </p:sp>
      <p:sp>
        <p:nvSpPr>
          <p:cNvPr id="4" name="Slide Number Placeholder 3"/>
          <p:cNvSpPr>
            <a:spLocks noGrp="1"/>
          </p:cNvSpPr>
          <p:nvPr>
            <p:ph type="sldNum" sz="quarter" idx="11"/>
          </p:nvPr>
        </p:nvSpPr>
        <p:spPr/>
        <p:txBody>
          <a:bodyPr/>
          <a:lstStyle/>
          <a:p>
            <a:fld id="{EE3D4692-A625-460F-A072-DE10EEAA5719}" type="slidenum">
              <a:rPr lang="en-US" smtClean="0"/>
              <a:pPr/>
              <a:t>70</a:t>
            </a:fld>
            <a:endParaRPr lang="en-US" dirty="0"/>
          </a:p>
        </p:txBody>
      </p:sp>
      <p:sp>
        <p:nvSpPr>
          <p:cNvPr id="5" name="Footer Placeholder 4"/>
          <p:cNvSpPr>
            <a:spLocks noGrp="1"/>
          </p:cNvSpPr>
          <p:nvPr>
            <p:ph type="ftr" sz="quarter" idx="10"/>
          </p:nvPr>
        </p:nvSpPr>
        <p:spPr/>
        <p:txBody>
          <a:bodyPr/>
          <a:lstStyle/>
          <a:p>
            <a:r>
              <a:rPr lang="en-US" smtClean="0"/>
              <a:t> </a:t>
            </a:r>
            <a:endParaRPr lang="en-US" dirty="0"/>
          </a:p>
        </p:txBody>
      </p:sp>
    </p:spTree>
    <p:extLst>
      <p:ext uri="{BB962C8B-B14F-4D97-AF65-F5344CB8AC3E}">
        <p14:creationId xmlns:p14="http://schemas.microsoft.com/office/powerpoint/2010/main" val="3713143443"/>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2"/>
          <p:cNvSpPr>
            <a:spLocks noGrp="1"/>
          </p:cNvSpPr>
          <p:nvPr>
            <p:ph type="title"/>
          </p:nvPr>
        </p:nvSpPr>
        <p:spPr>
          <a:xfrm>
            <a:off x="1238250" y="228600"/>
            <a:ext cx="7905750" cy="1066800"/>
          </a:xfrm>
        </p:spPr>
        <p:txBody>
          <a:bodyPr>
            <a:noAutofit/>
          </a:bodyPr>
          <a:lstStyle/>
          <a:p>
            <a:r>
              <a:rPr lang="en-US" sz="4000" dirty="0" smtClean="0"/>
              <a:t>Activity 8a: Examining a Framework</a:t>
            </a:r>
          </a:p>
        </p:txBody>
      </p:sp>
      <p:sp>
        <p:nvSpPr>
          <p:cNvPr id="3" name="Slide Number Placeholder 2"/>
          <p:cNvSpPr>
            <a:spLocks noGrp="1"/>
          </p:cNvSpPr>
          <p:nvPr>
            <p:ph type="sldNum" sz="quarter" idx="11"/>
          </p:nvPr>
        </p:nvSpPr>
        <p:spPr/>
        <p:txBody>
          <a:bodyPr/>
          <a:lstStyle/>
          <a:p>
            <a:fld id="{EE3D4692-A625-460F-A072-DE10EEAA5719}" type="slidenum">
              <a:rPr lang="en-US" smtClean="0"/>
              <a:pPr/>
              <a:t>71</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785971037"/>
              </p:ext>
            </p:extLst>
          </p:nvPr>
        </p:nvGraphicFramePr>
        <p:xfrm>
          <a:off x="457200" y="1495539"/>
          <a:ext cx="8491537" cy="4207311"/>
        </p:xfrm>
        <a:graphic>
          <a:graphicData uri="http://schemas.openxmlformats.org/drawingml/2006/table">
            <a:tbl>
              <a:tblPr firstRow="1">
                <a:effectLst/>
                <a:tableStyleId>{F5AB1C69-6EDB-4FF4-983F-18BD219EF322}</a:tableStyleId>
              </a:tblPr>
              <a:tblGrid>
                <a:gridCol w="8491537"/>
              </a:tblGrid>
              <a:tr h="42992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400" b="1" i="0" u="none" strike="noStrike" cap="none" normalizeH="0" baseline="0" dirty="0" smtClean="0">
                          <a:ln>
                            <a:noFill/>
                          </a:ln>
                          <a:solidFill>
                            <a:schemeClr val="lt1"/>
                          </a:solidFill>
                          <a:effectLst/>
                          <a:latin typeface="+mn-lt"/>
                        </a:rPr>
                        <a:t>Activity 8a: Examining a Framework</a:t>
                      </a:r>
                      <a:endParaRPr kumimoji="0" lang="en-US" sz="2400" b="1" i="0" u="none" strike="noStrike" cap="none" normalizeH="0" baseline="0" dirty="0">
                        <a:ln>
                          <a:noFill/>
                        </a:ln>
                        <a:solidFill>
                          <a:srgbClr val="FFFFFF"/>
                        </a:solidFill>
                        <a:effectLst/>
                        <a:latin typeface="Calibri" charset="0"/>
                      </a:endParaRPr>
                    </a:p>
                  </a:txBody>
                  <a:tcPr marT="45712" marB="45712" horzOverflow="overflow"/>
                </a:tc>
              </a:tr>
              <a:tr h="3750127">
                <a:tc>
                  <a:txBody>
                    <a:bodyPr/>
                    <a:lstStyle/>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Individually, review the framework, Writing to Sources: Guided Instruction.</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Working with a partner, choose one of the two sample lessons provided in your participant guide.</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As you read and discuss the sample lesson, annotate the parts of the lesson, using words from the Teachers’ Guide.</a:t>
                      </a:r>
                    </a:p>
                    <a:p>
                      <a:pPr marL="457200" marR="0" lvl="0" indent="-457200" algn="l" defTabSz="914400" rtl="0" eaLnBrk="1" fontAlgn="base" latinLnBrk="0" hangingPunct="1">
                        <a:lnSpc>
                          <a:spcPct val="100000"/>
                        </a:lnSpc>
                        <a:spcBef>
                          <a:spcPct val="0"/>
                        </a:spcBef>
                        <a:spcAft>
                          <a:spcPts val="600"/>
                        </a:spcAft>
                        <a:buClrTx/>
                        <a:buSzTx/>
                        <a:buFontTx/>
                        <a:buAutoNum type="arabicPeriod"/>
                        <a:tabLst/>
                      </a:pPr>
                      <a:r>
                        <a:rPr kumimoji="0" lang="en-US" sz="2400" u="none" strike="noStrike" cap="none" normalizeH="0" baseline="0" dirty="0" smtClean="0">
                          <a:ln>
                            <a:noFill/>
                          </a:ln>
                          <a:effectLst/>
                        </a:rPr>
                        <a:t>Turn and talk to your partner: What are the benefits of using a framework like this to scaffold a writing task? Are there disadvantages as well?</a:t>
                      </a:r>
                    </a:p>
                  </a:txBody>
                  <a:tcPr marT="45712" marB="45712" horzOverflow="overflow"/>
                </a:tc>
              </a:tr>
            </a:tbl>
          </a:graphicData>
        </a:graphic>
      </p:graphicFrame>
      <p:pic>
        <p:nvPicPr>
          <p:cNvPr id="25" name="Picture 24"/>
          <p:cNvPicPr>
            <a:picLocks noChangeAspect="1"/>
          </p:cNvPicPr>
          <p:nvPr/>
        </p:nvPicPr>
        <p:blipFill rotWithShape="1">
          <a:blip r:embed="rId3" cstate="print">
            <a:extLst>
              <a:ext uri="{28A0092B-C50C-407E-A947-70E740481C1C}">
                <a14:useLocalDpi xmlns:a14="http://schemas.microsoft.com/office/drawing/2010/main" val="0"/>
              </a:ext>
            </a:extLst>
          </a:blip>
          <a:srcRect l="19747" r="21365"/>
          <a:stretch/>
        </p:blipFill>
        <p:spPr>
          <a:xfrm>
            <a:off x="133353" y="16"/>
            <a:ext cx="858190" cy="1457325"/>
          </a:xfrm>
          <a:prstGeom prst="rect">
            <a:avLst/>
          </a:prstGeom>
        </p:spPr>
      </p:pic>
      <p:sp>
        <p:nvSpPr>
          <p:cNvPr id="2" name="Footer Placeholder 1"/>
          <p:cNvSpPr>
            <a:spLocks noGrp="1"/>
          </p:cNvSpPr>
          <p:nvPr>
            <p:ph type="ftr" sz="quarter" idx="10"/>
          </p:nvPr>
        </p:nvSpPr>
        <p:spPr/>
        <p:txBody>
          <a:bodyPr/>
          <a:lstStyle/>
          <a:p>
            <a:r>
              <a:rPr lang="en-US" smtClean="0"/>
              <a:t> </a:t>
            </a:r>
            <a:endParaRPr lang="en-US" dirty="0"/>
          </a:p>
        </p:txBody>
      </p:sp>
      <p:pic>
        <p:nvPicPr>
          <p:cNvPr id="9" name="Picture 5" descr="Picture10.png"/>
          <p:cNvPicPr>
            <a:picLocks noChangeAspect="1"/>
          </p:cNvPicPr>
          <p:nvPr/>
        </p:nvPicPr>
        <p:blipFill>
          <a:blip r:embed="rId4" cstate="print"/>
          <a:srcRect/>
          <a:stretch>
            <a:fillRect/>
          </a:stretch>
        </p:blipFill>
        <p:spPr bwMode="auto">
          <a:xfrm>
            <a:off x="6806269" y="5513002"/>
            <a:ext cx="947738" cy="1033463"/>
          </a:xfrm>
          <a:prstGeom prst="rect">
            <a:avLst/>
          </a:prstGeom>
          <a:noFill/>
          <a:ln w="9525">
            <a:noFill/>
            <a:miter lim="800000"/>
            <a:headEnd/>
            <a:tailEnd/>
          </a:ln>
        </p:spPr>
      </p:pic>
      <p:sp>
        <p:nvSpPr>
          <p:cNvPr id="10" name="TextBox 9"/>
          <p:cNvSpPr txBox="1"/>
          <p:nvPr/>
        </p:nvSpPr>
        <p:spPr>
          <a:xfrm>
            <a:off x="6826102" y="5518291"/>
            <a:ext cx="956930" cy="369332"/>
          </a:xfrm>
          <a:prstGeom prst="rect">
            <a:avLst/>
          </a:prstGeom>
          <a:noFill/>
        </p:spPr>
        <p:txBody>
          <a:bodyPr wrap="square" rtlCol="0">
            <a:spAutoFit/>
          </a:bodyPr>
          <a:lstStyle/>
          <a:p>
            <a:r>
              <a:rPr lang="en-US" dirty="0" smtClean="0"/>
              <a:t>Page 31</a:t>
            </a:r>
            <a:endParaRPr lang="en-US" dirty="0"/>
          </a:p>
        </p:txBody>
      </p:sp>
    </p:spTree>
    <p:extLst>
      <p:ext uri="{BB962C8B-B14F-4D97-AF65-F5344CB8AC3E}">
        <p14:creationId xmlns:p14="http://schemas.microsoft.com/office/powerpoint/2010/main" val="1299733381"/>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tBkgBlue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LtBkgNoBorder">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chemeClr val="tx1"/>
            </a:solidFill>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Blue Warm 4-6">
      <a:dk1>
        <a:sysClr val="windowText" lastClr="000000"/>
      </a:dk1>
      <a:lt1>
        <a:sysClr val="window" lastClr="FFFFFF"/>
      </a:lt1>
      <a:dk2>
        <a:srgbClr val="242852"/>
      </a:dk2>
      <a:lt2>
        <a:srgbClr val="ACCBF9"/>
      </a:lt2>
      <a:accent1>
        <a:srgbClr val="4A66AC"/>
      </a:accent1>
      <a:accent2>
        <a:srgbClr val="629DD1"/>
      </a:accent2>
      <a:accent3>
        <a:srgbClr val="297FD5"/>
      </a:accent3>
      <a:accent4>
        <a:srgbClr val="569268"/>
      </a:accent4>
      <a:accent5>
        <a:srgbClr val="5AA2AE"/>
      </a:accent5>
      <a:accent6>
        <a:srgbClr val="8C62B2"/>
      </a:accent6>
      <a:hlink>
        <a:srgbClr val="0000FF"/>
      </a:hlink>
      <a:folHlink>
        <a:srgbClr val="0000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BlueBar</Template>
  <TotalTime>17950</TotalTime>
  <Words>322</Words>
  <Application>Microsoft Office PowerPoint</Application>
  <PresentationFormat>On-screen Show (4:3)</PresentationFormat>
  <Paragraphs>39</Paragraphs>
  <Slides>4</Slides>
  <Notes>4</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4</vt:i4>
      </vt:variant>
    </vt:vector>
  </HeadingPairs>
  <TitlesOfParts>
    <vt:vector size="11" baseType="lpstr">
      <vt:lpstr>Arial</vt:lpstr>
      <vt:lpstr>Calibri</vt:lpstr>
      <vt:lpstr>Calibri Light</vt:lpstr>
      <vt:lpstr>Times New Roman</vt:lpstr>
      <vt:lpstr>LtBkgBlueBorder</vt:lpstr>
      <vt:lpstr>LtBkgNoBorder</vt:lpstr>
      <vt:lpstr>Custom Design</vt:lpstr>
      <vt:lpstr>Connecticut Core Standards  for English Language Arts &amp; Literacy</vt:lpstr>
      <vt:lpstr>Resource: Basal Alignment Project</vt:lpstr>
      <vt:lpstr>Introduction to Writing to Sources: Guided Instruction</vt:lpstr>
      <vt:lpstr>Activity 8a: Examining a Framework</vt:lpstr>
    </vt:vector>
  </TitlesOfParts>
  <Company>Public Consulting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CT Systems of Professional Learning</dc:title>
  <dc:creator>Public Consulting Group</dc:creator>
  <cp:lastModifiedBy>Wade, Michelle</cp:lastModifiedBy>
  <cp:revision>1178</cp:revision>
  <cp:lastPrinted>2014-03-02T01:07:44Z</cp:lastPrinted>
  <dcterms:created xsi:type="dcterms:W3CDTF">2014-01-18T18:47:42Z</dcterms:created>
  <dcterms:modified xsi:type="dcterms:W3CDTF">2014-08-07T20:53:08Z</dcterms:modified>
</cp:coreProperties>
</file>