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62" showSpecialPlsOnTitleSld="0" saveSubsetFonts="1" bookmarkIdSeed="2">
  <p:sldMasterIdLst>
    <p:sldMasterId id="2147483687" r:id="rId1"/>
    <p:sldMasterId id="2147483711" r:id="rId2"/>
    <p:sldMasterId id="2147483723" r:id="rId3"/>
  </p:sldMasterIdLst>
  <p:notesMasterIdLst>
    <p:notesMasterId r:id="rId11"/>
  </p:notesMasterIdLst>
  <p:handoutMasterIdLst>
    <p:handoutMasterId r:id="rId12"/>
  </p:handoutMasterIdLst>
  <p:sldIdLst>
    <p:sldId id="370" r:id="rId4"/>
    <p:sldId id="549" r:id="rId5"/>
    <p:sldId id="415" r:id="rId6"/>
    <p:sldId id="552" r:id="rId7"/>
    <p:sldId id="585" r:id="rId8"/>
    <p:sldId id="554" r:id="rId9"/>
    <p:sldId id="560" r:id="rId1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1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FFC000"/>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59" autoAdjust="0"/>
    <p:restoredTop sz="94118" autoAdjust="0"/>
  </p:normalViewPr>
  <p:slideViewPr>
    <p:cSldViewPr snapToGrid="0">
      <p:cViewPr varScale="1">
        <p:scale>
          <a:sx n="83" d="100"/>
          <a:sy n="83" d="100"/>
        </p:scale>
        <p:origin x="104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188"/>
    </p:cViewPr>
  </p:sorterViewPr>
  <p:notesViewPr>
    <p:cSldViewPr snapToGrid="0">
      <p:cViewPr varScale="1">
        <p:scale>
          <a:sx n="87" d="100"/>
          <a:sy n="87" d="100"/>
        </p:scale>
        <p:origin x="3798" y="9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 Writing and Research</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dgm:t>
        <a:bodyPr/>
        <a:lstStyle/>
        <a:p>
          <a:pPr algn="ctr"/>
          <a:r>
            <a:rPr lang="en-US" sz="2400" b="0" dirty="0" smtClean="0"/>
            <a:t>Close Look at the Writing Standards</a:t>
          </a:r>
          <a:endParaRPr lang="en-US" sz="2400" b="0"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Research in CCS ELA &amp; Literacy</a:t>
          </a:r>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spcAft>
              <a:spcPts val="0"/>
            </a:spcAft>
          </a:pPr>
          <a:r>
            <a:rPr lang="en-US" sz="2400" b="0" dirty="0" smtClean="0"/>
            <a:t>Writing Grounded in Evidence</a:t>
          </a:r>
        </a:p>
        <a:p>
          <a:pPr algn="ctr">
            <a:spcAft>
              <a:spcPts val="0"/>
            </a:spcAft>
          </a:pPr>
          <a:r>
            <a:rPr lang="en-US" sz="2400" b="0" dirty="0" smtClean="0"/>
            <a:t> from Text</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a:solidFill>
          <a:srgbClr val="FFFF85">
            <a:alpha val="90000"/>
          </a:srgbClr>
        </a:solidFill>
      </dgm:spPr>
      <dgm:t>
        <a:bodyPr/>
        <a:lstStyle/>
        <a:p>
          <a:pPr algn="ctr"/>
          <a:r>
            <a:rPr lang="en-US" sz="2400" b="1" dirty="0" smtClean="0"/>
            <a:t>Supporting Students in Writing</a:t>
          </a:r>
          <a:endParaRPr lang="en-US" sz="2400" b="1"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D8771175-9235-4964-9D27-84A6F0079BDC}">
      <dgm:prSet phldrT="[Text]" custT="1"/>
      <dgm:spPr/>
      <dgm:t>
        <a:bodyPr/>
        <a:lstStyle/>
        <a:p>
          <a:pPr algn="ctr"/>
          <a:r>
            <a:rPr lang="en-US" sz="2400" b="0" dirty="0" smtClean="0"/>
            <a:t>Routine and Daily Writing</a:t>
          </a:r>
          <a:endParaRPr lang="en-US" sz="2400" b="0" dirty="0"/>
        </a:p>
      </dgm:t>
    </dgm:pt>
    <dgm:pt modelId="{951D879D-BE7E-430E-B000-5597C8FEFDD3}" type="parTrans" cxnId="{508F2139-C2CF-4AC3-B2BC-FA450F760EC6}">
      <dgm:prSet/>
      <dgm:spPr/>
      <dgm:t>
        <a:bodyPr/>
        <a:lstStyle/>
        <a:p>
          <a:endParaRPr lang="en-US"/>
        </a:p>
      </dgm:t>
    </dgm:pt>
    <dgm:pt modelId="{7B97B778-C6CC-488B-ABE1-7DE32D92CC62}" type="sibTrans" cxnId="{508F2139-C2CF-4AC3-B2BC-FA450F760EC6}">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31450" custScaleY="109449"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31451">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6"/>
      <dgm:spPr/>
      <dgm:t>
        <a:bodyPr/>
        <a:lstStyle/>
        <a:p>
          <a:endParaRPr lang="en-US"/>
        </a:p>
      </dgm:t>
    </dgm:pt>
    <dgm:pt modelId="{725300A4-7A1C-40A2-A020-57CA6A1A3BF0}" type="pres">
      <dgm:prSet presAssocID="{01677119-4045-431C-B853-E26F7E884148}" presName="childText" presStyleLbl="bgAcc1" presStyleIdx="4" presStyleCnt="6" custScaleX="531840">
        <dgm:presLayoutVars>
          <dgm:bulletEnabled val="1"/>
        </dgm:presLayoutVars>
      </dgm:prSet>
      <dgm:spPr/>
      <dgm:t>
        <a:bodyPr/>
        <a:lstStyle/>
        <a:p>
          <a:endParaRPr lang="en-US"/>
        </a:p>
      </dgm:t>
    </dgm:pt>
    <dgm:pt modelId="{85BB03BB-9CE9-47E8-9947-C2B05A20157F}" type="pres">
      <dgm:prSet presAssocID="{951D879D-BE7E-430E-B000-5597C8FEFDD3}" presName="Name13" presStyleLbl="parChTrans1D2" presStyleIdx="5" presStyleCnt="6"/>
      <dgm:spPr/>
      <dgm:t>
        <a:bodyPr/>
        <a:lstStyle/>
        <a:p>
          <a:endParaRPr lang="en-US"/>
        </a:p>
      </dgm:t>
    </dgm:pt>
    <dgm:pt modelId="{86EBD45B-2267-4CA8-B8C4-6B38ED4F7284}" type="pres">
      <dgm:prSet presAssocID="{D8771175-9235-4964-9D27-84A6F0079BDC}" presName="childText" presStyleLbl="bgAcc1" presStyleIdx="5" presStyleCnt="6" custScaleX="517612">
        <dgm:presLayoutVars>
          <dgm:bulletEnabled val="1"/>
        </dgm:presLayoutVars>
      </dgm:prSet>
      <dgm:spPr/>
      <dgm:t>
        <a:bodyPr/>
        <a:lstStyle/>
        <a:p>
          <a:endParaRPr lang="en-US"/>
        </a:p>
      </dgm:t>
    </dgm:pt>
  </dgm:ptLst>
  <dgm:cxnLst>
    <dgm:cxn modelId="{41AD6376-AE2C-405F-8DCA-4ECEB25F7AE5}" type="presOf" srcId="{40CAD029-3C99-4E8D-98B4-2953D52807B2}" destId="{0ECFACD2-E546-4248-9C0E-3A50A1F0895C}" srcOrd="0" destOrd="0" presId="urn:microsoft.com/office/officeart/2005/8/layout/hierarchy3"/>
    <dgm:cxn modelId="{D32A2143-7B4D-4C27-A6BD-665023712D01}" type="presOf" srcId="{E2B7F8FC-10AD-4B06-B4C7-BEB6C56223E7}" destId="{885DB2E2-94C8-4BD6-A25B-A6DF9906D3CD}" srcOrd="0" destOrd="0" presId="urn:microsoft.com/office/officeart/2005/8/layout/hierarchy3"/>
    <dgm:cxn modelId="{E42F8630-393F-4D7E-9D3D-FF96ABF72FB1}" type="presOf" srcId="{01677119-4045-431C-B853-E26F7E884148}" destId="{725300A4-7A1C-40A2-A020-57CA6A1A3BF0}"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1F14077A-DA69-4118-8DCB-C18235300405}" srcId="{B217A518-BEE6-4DD9-9286-89D1EA55A1ED}" destId="{C49DE7C9-3CCD-4A68-9AF1-4959318AB8CE}" srcOrd="0" destOrd="0" parTransId="{56D9DDAE-EE37-44E5-B4BB-BEF2BDF040B6}" sibTransId="{ED450566-2D8F-4675-ABE7-01F032F94DCF}"/>
    <dgm:cxn modelId="{508F2139-C2CF-4AC3-B2BC-FA450F760EC6}" srcId="{C49DE7C9-3CCD-4A68-9AF1-4959318AB8CE}" destId="{D8771175-9235-4964-9D27-84A6F0079BDC}" srcOrd="5" destOrd="0" parTransId="{951D879D-BE7E-430E-B000-5597C8FEFDD3}" sibTransId="{7B97B778-C6CC-488B-ABE1-7DE32D92CC62}"/>
    <dgm:cxn modelId="{E6870D7B-681E-4207-8BA1-22CE5EBCC1D4}" type="presOf" srcId="{C49DE7C9-3CCD-4A68-9AF1-4959318AB8CE}" destId="{01013C70-3796-4887-98D0-B93D667D085C}" srcOrd="1"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C99FD1C4-A95A-45B7-8757-576E2EAEFA81}" type="presOf" srcId="{8691F7BC-3BF2-4274-8C3C-961D302C3E80}" destId="{ABA4AD6F-2F38-4BDD-9216-4EDB340AA554}"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B86527DC-6ADB-425B-BEB6-B02D4D1D6AD3}" type="presOf" srcId="{B217A518-BEE6-4DD9-9286-89D1EA55A1ED}" destId="{96FF3DE8-3675-4CB8-B07C-3DCAFF305E01}" srcOrd="0" destOrd="0" presId="urn:microsoft.com/office/officeart/2005/8/layout/hierarchy3"/>
    <dgm:cxn modelId="{52919002-0C33-4F79-AF02-154BFB983626}" type="presOf" srcId="{D8771175-9235-4964-9D27-84A6F0079BDC}" destId="{86EBD45B-2267-4CA8-B8C4-6B38ED4F7284}" srcOrd="0" destOrd="0" presId="urn:microsoft.com/office/officeart/2005/8/layout/hierarchy3"/>
    <dgm:cxn modelId="{DAE78BEE-D682-4493-93AA-ED42C05FB560}" type="presOf" srcId="{58DCE318-75B7-47FE-8525-3043B002245B}" destId="{9825A28B-C7C5-4204-94C3-E8D7000EEC4F}" srcOrd="0" destOrd="0" presId="urn:microsoft.com/office/officeart/2005/8/layout/hierarchy3"/>
    <dgm:cxn modelId="{83B3D308-1631-4F1F-9C00-73F90DBCF79A}" type="presOf" srcId="{EF4E6064-2222-4025-843B-774CAA10FB18}" destId="{0406E04E-E93F-457E-87F7-A76954C0A595}" srcOrd="0" destOrd="0" presId="urn:microsoft.com/office/officeart/2005/8/layout/hierarchy3"/>
    <dgm:cxn modelId="{1C1D1E13-23FF-4955-995B-842E271AC871}" type="presOf" srcId="{EF8DE587-9847-40DC-9A6D-C684684E3EAA}" destId="{0912B255-822D-42AD-8D51-EAD24CC90B92}" srcOrd="0" destOrd="0" presId="urn:microsoft.com/office/officeart/2005/8/layout/hierarchy3"/>
    <dgm:cxn modelId="{B89EA606-5974-4C78-9AB6-5706B97980E1}" type="presOf" srcId="{875902B6-D7AA-46D0-A995-D11880EA2FD1}" destId="{30415E90-D52D-48D0-83BA-D69F81D22A24}" srcOrd="0" destOrd="0" presId="urn:microsoft.com/office/officeart/2005/8/layout/hierarchy3"/>
    <dgm:cxn modelId="{FEE6DFA7-319C-47EC-94BD-2D466E80852E}" type="presOf" srcId="{C49DE7C9-3CCD-4A68-9AF1-4959318AB8CE}" destId="{18B331A4-2A99-4364-B5B4-8854F2CECE91}" srcOrd="0" destOrd="0" presId="urn:microsoft.com/office/officeart/2005/8/layout/hierarchy3"/>
    <dgm:cxn modelId="{D482B36E-EB83-4410-A221-DD2F14F703EC}" type="presOf" srcId="{951D879D-BE7E-430E-B000-5597C8FEFDD3}" destId="{85BB03BB-9CE9-47E8-9947-C2B05A20157F}" srcOrd="0" destOrd="0" presId="urn:microsoft.com/office/officeart/2005/8/layout/hierarchy3"/>
    <dgm:cxn modelId="{B54FDF24-56E8-4438-8987-90AC53B7D154}" type="presOf" srcId="{BC6540E0-3144-49F0-80D0-9F9B86DC9743}" destId="{19D262A1-4F11-47A2-91BC-C1BB23103FA7}" srcOrd="0" destOrd="0" presId="urn:microsoft.com/office/officeart/2005/8/layout/hierarchy3"/>
    <dgm:cxn modelId="{E2DC704D-04E5-4CFB-8A37-BBC5758532E2}" srcId="{C49DE7C9-3CCD-4A68-9AF1-4959318AB8CE}" destId="{875902B6-D7AA-46D0-A995-D11880EA2FD1}" srcOrd="0" destOrd="0" parTransId="{EF8DE587-9847-40DC-9A6D-C684684E3EAA}" sibTransId="{1E88BEBF-0214-4206-B9B8-1BE17BCBCCD9}"/>
    <dgm:cxn modelId="{5C481808-1EF6-44B9-AAC2-D470D251257F}" type="presOf" srcId="{BD23E557-7C98-4DE1-8314-D7BD845DAFE9}" destId="{199D0DAA-F8E9-49A7-864C-8F57EB052505}" srcOrd="0" destOrd="0" presId="urn:microsoft.com/office/officeart/2005/8/layout/hierarchy3"/>
    <dgm:cxn modelId="{08B79F65-56F8-4410-979D-C152A9B95F0E}" srcId="{C49DE7C9-3CCD-4A68-9AF1-4959318AB8CE}" destId="{01677119-4045-431C-B853-E26F7E884148}" srcOrd="4" destOrd="0" parTransId="{BD23E557-7C98-4DE1-8314-D7BD845DAFE9}" sibTransId="{D88B1D94-3681-4367-B510-C70B29A5421D}"/>
    <dgm:cxn modelId="{2DE34E87-0BCE-496B-BEB6-0A90301E1A82}" type="presParOf" srcId="{96FF3DE8-3675-4CB8-B07C-3DCAFF305E01}" destId="{9DD75A0C-E450-4BE0-810F-123BF65818C1}" srcOrd="0" destOrd="0" presId="urn:microsoft.com/office/officeart/2005/8/layout/hierarchy3"/>
    <dgm:cxn modelId="{63A9E6F4-9641-44A7-A277-24CCA6DF7224}" type="presParOf" srcId="{9DD75A0C-E450-4BE0-810F-123BF65818C1}" destId="{0A884521-68A1-4C12-8831-974241E448AA}" srcOrd="0" destOrd="0" presId="urn:microsoft.com/office/officeart/2005/8/layout/hierarchy3"/>
    <dgm:cxn modelId="{1EE71D3B-F025-40F4-BE56-6A725E6D1896}" type="presParOf" srcId="{0A884521-68A1-4C12-8831-974241E448AA}" destId="{18B331A4-2A99-4364-B5B4-8854F2CECE91}" srcOrd="0" destOrd="0" presId="urn:microsoft.com/office/officeart/2005/8/layout/hierarchy3"/>
    <dgm:cxn modelId="{3149F643-5AFA-41AC-B24A-E76F50E35D61}" type="presParOf" srcId="{0A884521-68A1-4C12-8831-974241E448AA}" destId="{01013C70-3796-4887-98D0-B93D667D085C}" srcOrd="1" destOrd="0" presId="urn:microsoft.com/office/officeart/2005/8/layout/hierarchy3"/>
    <dgm:cxn modelId="{10E65E20-DDCF-4229-A377-A92FF1EE7D15}" type="presParOf" srcId="{9DD75A0C-E450-4BE0-810F-123BF65818C1}" destId="{7530FBDF-F41C-4729-BAE1-3909AC81C7F2}" srcOrd="1" destOrd="0" presId="urn:microsoft.com/office/officeart/2005/8/layout/hierarchy3"/>
    <dgm:cxn modelId="{30F8DF10-0339-4948-8BFF-4A0980D53F6E}" type="presParOf" srcId="{7530FBDF-F41C-4729-BAE1-3909AC81C7F2}" destId="{0912B255-822D-42AD-8D51-EAD24CC90B92}" srcOrd="0" destOrd="0" presId="urn:microsoft.com/office/officeart/2005/8/layout/hierarchy3"/>
    <dgm:cxn modelId="{92C2FAC2-E3C7-4183-B904-17104D7B1514}" type="presParOf" srcId="{7530FBDF-F41C-4729-BAE1-3909AC81C7F2}" destId="{30415E90-D52D-48D0-83BA-D69F81D22A24}" srcOrd="1" destOrd="0" presId="urn:microsoft.com/office/officeart/2005/8/layout/hierarchy3"/>
    <dgm:cxn modelId="{5E5C7E5C-C83B-4DE9-83C5-85D702D19CF8}" type="presParOf" srcId="{7530FBDF-F41C-4729-BAE1-3909AC81C7F2}" destId="{19D262A1-4F11-47A2-91BC-C1BB23103FA7}" srcOrd="2" destOrd="0" presId="urn:microsoft.com/office/officeart/2005/8/layout/hierarchy3"/>
    <dgm:cxn modelId="{30592CC4-F71C-4E53-8FFD-59C3DDFA4419}" type="presParOf" srcId="{7530FBDF-F41C-4729-BAE1-3909AC81C7F2}" destId="{9825A28B-C7C5-4204-94C3-E8D7000EEC4F}" srcOrd="3" destOrd="0" presId="urn:microsoft.com/office/officeart/2005/8/layout/hierarchy3"/>
    <dgm:cxn modelId="{62EFF0FB-D99A-44D7-806F-9EB83522F98B}" type="presParOf" srcId="{7530FBDF-F41C-4729-BAE1-3909AC81C7F2}" destId="{0ECFACD2-E546-4248-9C0E-3A50A1F0895C}" srcOrd="4" destOrd="0" presId="urn:microsoft.com/office/officeart/2005/8/layout/hierarchy3"/>
    <dgm:cxn modelId="{653CE1D3-3DBD-4B81-9940-0977C718A4BB}" type="presParOf" srcId="{7530FBDF-F41C-4729-BAE1-3909AC81C7F2}" destId="{ABA4AD6F-2F38-4BDD-9216-4EDB340AA554}" srcOrd="5" destOrd="0" presId="urn:microsoft.com/office/officeart/2005/8/layout/hierarchy3"/>
    <dgm:cxn modelId="{30EB5E0A-BDEA-4731-814C-533F1784AEEA}" type="presParOf" srcId="{7530FBDF-F41C-4729-BAE1-3909AC81C7F2}" destId="{0406E04E-E93F-457E-87F7-A76954C0A595}" srcOrd="6" destOrd="0" presId="urn:microsoft.com/office/officeart/2005/8/layout/hierarchy3"/>
    <dgm:cxn modelId="{17B09682-BEA1-4B20-98BD-812EEB16ECE5}" type="presParOf" srcId="{7530FBDF-F41C-4729-BAE1-3909AC81C7F2}" destId="{885DB2E2-94C8-4BD6-A25B-A6DF9906D3CD}" srcOrd="7" destOrd="0" presId="urn:microsoft.com/office/officeart/2005/8/layout/hierarchy3"/>
    <dgm:cxn modelId="{0CD9C1F8-E725-47B3-9201-9AD621E4211A}" type="presParOf" srcId="{7530FBDF-F41C-4729-BAE1-3909AC81C7F2}" destId="{199D0DAA-F8E9-49A7-864C-8F57EB052505}" srcOrd="8" destOrd="0" presId="urn:microsoft.com/office/officeart/2005/8/layout/hierarchy3"/>
    <dgm:cxn modelId="{D7D03DCD-E901-4CB2-81A0-7B1109612085}" type="presParOf" srcId="{7530FBDF-F41C-4729-BAE1-3909AC81C7F2}" destId="{725300A4-7A1C-40A2-A020-57CA6A1A3BF0}" srcOrd="9" destOrd="0" presId="urn:microsoft.com/office/officeart/2005/8/layout/hierarchy3"/>
    <dgm:cxn modelId="{0EEC5C89-ED49-4990-B25E-AB1882BE9C4E}" type="presParOf" srcId="{7530FBDF-F41C-4729-BAE1-3909AC81C7F2}" destId="{85BB03BB-9CE9-47E8-9947-C2B05A20157F}" srcOrd="10" destOrd="0" presId="urn:microsoft.com/office/officeart/2005/8/layout/hierarchy3"/>
    <dgm:cxn modelId="{9B4E09BA-9A6A-4DA8-86CE-6D0C348CC800}" type="presParOf" srcId="{7530FBDF-F41C-4729-BAE1-3909AC81C7F2}" destId="{86EBD45B-2267-4CA8-B8C4-6B38ED4F7284}"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47B86E-A28D-4BD2-9BA0-90FF69A4E34C}" type="doc">
      <dgm:prSet loTypeId="urn:microsoft.com/office/officeart/2005/8/layout/pyramid1" loCatId="pyramid" qsTypeId="urn:microsoft.com/office/officeart/2005/8/quickstyle/simple1" qsCatId="simple" csTypeId="urn:microsoft.com/office/officeart/2005/8/colors/accent1_2" csCatId="accent1" phldr="1"/>
      <dgm:spPr/>
    </dgm:pt>
    <dgm:pt modelId="{EFC92127-D81F-494C-B9CD-378725C5B44B}">
      <dgm:prSet phldrT="[Text]" custT="1"/>
      <dgm:spPr/>
      <dgm:t>
        <a:bodyPr/>
        <a:lstStyle/>
        <a:p>
          <a:r>
            <a:rPr lang="en-US" sz="1050" dirty="0" smtClean="0"/>
            <a:t>.</a:t>
          </a:r>
          <a:endParaRPr lang="en-US" sz="2100" dirty="0"/>
        </a:p>
      </dgm:t>
    </dgm:pt>
    <dgm:pt modelId="{C685A898-395B-449C-BAC7-E4ADD8E75318}" type="parTrans" cxnId="{904B0F64-C04F-4AA6-B1CD-0A94AAF15139}">
      <dgm:prSet/>
      <dgm:spPr/>
      <dgm:t>
        <a:bodyPr/>
        <a:lstStyle/>
        <a:p>
          <a:endParaRPr lang="en-US"/>
        </a:p>
      </dgm:t>
    </dgm:pt>
    <dgm:pt modelId="{8351033C-70FE-45DB-9465-ED8E7F99A152}" type="sibTrans" cxnId="{904B0F64-C04F-4AA6-B1CD-0A94AAF15139}">
      <dgm:prSet/>
      <dgm:spPr/>
      <dgm:t>
        <a:bodyPr/>
        <a:lstStyle/>
        <a:p>
          <a:endParaRPr lang="en-US"/>
        </a:p>
      </dgm:t>
    </dgm:pt>
    <dgm:pt modelId="{D79E29D4-0837-4DD4-BB60-552F5DED76FE}">
      <dgm:prSet phldrT="[Text]"/>
      <dgm:spPr/>
      <dgm:t>
        <a:bodyPr/>
        <a:lstStyle/>
        <a:p>
          <a:r>
            <a:rPr lang="en-US" dirty="0" smtClean="0"/>
            <a:t>Collaborative</a:t>
          </a:r>
          <a:endParaRPr lang="en-US" dirty="0"/>
        </a:p>
      </dgm:t>
    </dgm:pt>
    <dgm:pt modelId="{4E09DD75-F42B-49C2-997F-0D576164ED67}" type="parTrans" cxnId="{0BC488C1-C154-42F9-A0FB-10BB6E918CFB}">
      <dgm:prSet/>
      <dgm:spPr/>
      <dgm:t>
        <a:bodyPr/>
        <a:lstStyle/>
        <a:p>
          <a:endParaRPr lang="en-US"/>
        </a:p>
      </dgm:t>
    </dgm:pt>
    <dgm:pt modelId="{A883A47A-777C-4FB1-A083-9E52A6A63973}" type="sibTrans" cxnId="{0BC488C1-C154-42F9-A0FB-10BB6E918CFB}">
      <dgm:prSet/>
      <dgm:spPr/>
      <dgm:t>
        <a:bodyPr/>
        <a:lstStyle/>
        <a:p>
          <a:endParaRPr lang="en-US"/>
        </a:p>
      </dgm:t>
    </dgm:pt>
    <dgm:pt modelId="{C6E62704-60A5-4F95-ACA7-C8FB5A6648AB}">
      <dgm:prSet phldrT="[Text]"/>
      <dgm:spPr/>
      <dgm:t>
        <a:bodyPr/>
        <a:lstStyle/>
        <a:p>
          <a:r>
            <a:rPr lang="en-US" dirty="0" smtClean="0"/>
            <a:t>Independent</a:t>
          </a:r>
          <a:endParaRPr lang="en-US" dirty="0"/>
        </a:p>
      </dgm:t>
    </dgm:pt>
    <dgm:pt modelId="{CC47849C-F64C-4D9A-B987-4B2A0C468398}" type="parTrans" cxnId="{A7A65B53-C5AD-4FF2-B818-DA062EF2D032}">
      <dgm:prSet/>
      <dgm:spPr/>
      <dgm:t>
        <a:bodyPr/>
        <a:lstStyle/>
        <a:p>
          <a:endParaRPr lang="en-US"/>
        </a:p>
      </dgm:t>
    </dgm:pt>
    <dgm:pt modelId="{C634BD07-55B5-477E-A049-D03FC0806C2A}" type="sibTrans" cxnId="{A7A65B53-C5AD-4FF2-B818-DA062EF2D032}">
      <dgm:prSet/>
      <dgm:spPr/>
      <dgm:t>
        <a:bodyPr/>
        <a:lstStyle/>
        <a:p>
          <a:endParaRPr lang="en-US"/>
        </a:p>
      </dgm:t>
    </dgm:pt>
    <dgm:pt modelId="{4E7D8310-CAFA-4F9F-81BB-B292561436F7}" type="pres">
      <dgm:prSet presAssocID="{2747B86E-A28D-4BD2-9BA0-90FF69A4E34C}" presName="Name0" presStyleCnt="0">
        <dgm:presLayoutVars>
          <dgm:dir/>
          <dgm:animLvl val="lvl"/>
          <dgm:resizeHandles val="exact"/>
        </dgm:presLayoutVars>
      </dgm:prSet>
      <dgm:spPr/>
    </dgm:pt>
    <dgm:pt modelId="{4766F718-A0B7-413F-90FF-DDF926A74E42}" type="pres">
      <dgm:prSet presAssocID="{EFC92127-D81F-494C-B9CD-378725C5B44B}" presName="Name8" presStyleCnt="0"/>
      <dgm:spPr/>
    </dgm:pt>
    <dgm:pt modelId="{4A2DF684-7560-4F76-86F6-439B8C5FF77E}" type="pres">
      <dgm:prSet presAssocID="{EFC92127-D81F-494C-B9CD-378725C5B44B}" presName="level" presStyleLbl="node1" presStyleIdx="0" presStyleCnt="3">
        <dgm:presLayoutVars>
          <dgm:chMax val="1"/>
          <dgm:bulletEnabled val="1"/>
        </dgm:presLayoutVars>
      </dgm:prSet>
      <dgm:spPr/>
      <dgm:t>
        <a:bodyPr/>
        <a:lstStyle/>
        <a:p>
          <a:endParaRPr lang="en-US"/>
        </a:p>
      </dgm:t>
    </dgm:pt>
    <dgm:pt modelId="{465F8588-5994-4EB5-A0C2-267FB19A3A3D}" type="pres">
      <dgm:prSet presAssocID="{EFC92127-D81F-494C-B9CD-378725C5B44B}" presName="levelTx" presStyleLbl="revTx" presStyleIdx="0" presStyleCnt="0">
        <dgm:presLayoutVars>
          <dgm:chMax val="1"/>
          <dgm:bulletEnabled val="1"/>
        </dgm:presLayoutVars>
      </dgm:prSet>
      <dgm:spPr/>
      <dgm:t>
        <a:bodyPr/>
        <a:lstStyle/>
        <a:p>
          <a:endParaRPr lang="en-US"/>
        </a:p>
      </dgm:t>
    </dgm:pt>
    <dgm:pt modelId="{2A8B7092-7CEA-4373-885A-A0BB223199CA}" type="pres">
      <dgm:prSet presAssocID="{D79E29D4-0837-4DD4-BB60-552F5DED76FE}" presName="Name8" presStyleCnt="0"/>
      <dgm:spPr/>
    </dgm:pt>
    <dgm:pt modelId="{158C07F2-BD4A-4663-8415-B6B9FF99275D}" type="pres">
      <dgm:prSet presAssocID="{D79E29D4-0837-4DD4-BB60-552F5DED76FE}" presName="level" presStyleLbl="node1" presStyleIdx="1" presStyleCnt="3">
        <dgm:presLayoutVars>
          <dgm:chMax val="1"/>
          <dgm:bulletEnabled val="1"/>
        </dgm:presLayoutVars>
      </dgm:prSet>
      <dgm:spPr/>
      <dgm:t>
        <a:bodyPr/>
        <a:lstStyle/>
        <a:p>
          <a:endParaRPr lang="en-US"/>
        </a:p>
      </dgm:t>
    </dgm:pt>
    <dgm:pt modelId="{EBC9F8E5-26EC-4FB9-9D8A-E6647AEDB3B8}" type="pres">
      <dgm:prSet presAssocID="{D79E29D4-0837-4DD4-BB60-552F5DED76FE}" presName="levelTx" presStyleLbl="revTx" presStyleIdx="0" presStyleCnt="0">
        <dgm:presLayoutVars>
          <dgm:chMax val="1"/>
          <dgm:bulletEnabled val="1"/>
        </dgm:presLayoutVars>
      </dgm:prSet>
      <dgm:spPr/>
      <dgm:t>
        <a:bodyPr/>
        <a:lstStyle/>
        <a:p>
          <a:endParaRPr lang="en-US"/>
        </a:p>
      </dgm:t>
    </dgm:pt>
    <dgm:pt modelId="{162C867D-7A41-47F8-B330-35E2CFEE6954}" type="pres">
      <dgm:prSet presAssocID="{C6E62704-60A5-4F95-ACA7-C8FB5A6648AB}" presName="Name8" presStyleCnt="0"/>
      <dgm:spPr/>
    </dgm:pt>
    <dgm:pt modelId="{B5B2392D-B11D-43D9-AD04-2AE4DB39AB59}" type="pres">
      <dgm:prSet presAssocID="{C6E62704-60A5-4F95-ACA7-C8FB5A6648AB}" presName="level" presStyleLbl="node1" presStyleIdx="2" presStyleCnt="3">
        <dgm:presLayoutVars>
          <dgm:chMax val="1"/>
          <dgm:bulletEnabled val="1"/>
        </dgm:presLayoutVars>
      </dgm:prSet>
      <dgm:spPr/>
      <dgm:t>
        <a:bodyPr/>
        <a:lstStyle/>
        <a:p>
          <a:endParaRPr lang="en-US"/>
        </a:p>
      </dgm:t>
    </dgm:pt>
    <dgm:pt modelId="{6DFE2E9C-4881-40E0-BE38-718E535AE47C}" type="pres">
      <dgm:prSet presAssocID="{C6E62704-60A5-4F95-ACA7-C8FB5A6648AB}" presName="levelTx" presStyleLbl="revTx" presStyleIdx="0" presStyleCnt="0">
        <dgm:presLayoutVars>
          <dgm:chMax val="1"/>
          <dgm:bulletEnabled val="1"/>
        </dgm:presLayoutVars>
      </dgm:prSet>
      <dgm:spPr/>
      <dgm:t>
        <a:bodyPr/>
        <a:lstStyle/>
        <a:p>
          <a:endParaRPr lang="en-US"/>
        </a:p>
      </dgm:t>
    </dgm:pt>
  </dgm:ptLst>
  <dgm:cxnLst>
    <dgm:cxn modelId="{A9EF986D-D954-496E-A007-4B8E436DD8BF}" type="presOf" srcId="{EFC92127-D81F-494C-B9CD-378725C5B44B}" destId="{4A2DF684-7560-4F76-86F6-439B8C5FF77E}" srcOrd="0" destOrd="0" presId="urn:microsoft.com/office/officeart/2005/8/layout/pyramid1"/>
    <dgm:cxn modelId="{7942956E-607B-459E-873D-C4177C381950}" type="presOf" srcId="{C6E62704-60A5-4F95-ACA7-C8FB5A6648AB}" destId="{6DFE2E9C-4881-40E0-BE38-718E535AE47C}" srcOrd="1" destOrd="0" presId="urn:microsoft.com/office/officeart/2005/8/layout/pyramid1"/>
    <dgm:cxn modelId="{A7A65B53-C5AD-4FF2-B818-DA062EF2D032}" srcId="{2747B86E-A28D-4BD2-9BA0-90FF69A4E34C}" destId="{C6E62704-60A5-4F95-ACA7-C8FB5A6648AB}" srcOrd="2" destOrd="0" parTransId="{CC47849C-F64C-4D9A-B987-4B2A0C468398}" sibTransId="{C634BD07-55B5-477E-A049-D03FC0806C2A}"/>
    <dgm:cxn modelId="{8776B8A0-22C0-4F55-AE25-04A15A2DCE77}" type="presOf" srcId="{2747B86E-A28D-4BD2-9BA0-90FF69A4E34C}" destId="{4E7D8310-CAFA-4F9F-81BB-B292561436F7}" srcOrd="0" destOrd="0" presId="urn:microsoft.com/office/officeart/2005/8/layout/pyramid1"/>
    <dgm:cxn modelId="{ACFE728C-3FBC-4B48-B145-896D643F95F1}" type="presOf" srcId="{D79E29D4-0837-4DD4-BB60-552F5DED76FE}" destId="{EBC9F8E5-26EC-4FB9-9D8A-E6647AEDB3B8}" srcOrd="1" destOrd="0" presId="urn:microsoft.com/office/officeart/2005/8/layout/pyramid1"/>
    <dgm:cxn modelId="{0BC488C1-C154-42F9-A0FB-10BB6E918CFB}" srcId="{2747B86E-A28D-4BD2-9BA0-90FF69A4E34C}" destId="{D79E29D4-0837-4DD4-BB60-552F5DED76FE}" srcOrd="1" destOrd="0" parTransId="{4E09DD75-F42B-49C2-997F-0D576164ED67}" sibTransId="{A883A47A-777C-4FB1-A083-9E52A6A63973}"/>
    <dgm:cxn modelId="{AA2F72C3-1F57-4FD9-93F8-BCCE720D797F}" type="presOf" srcId="{EFC92127-D81F-494C-B9CD-378725C5B44B}" destId="{465F8588-5994-4EB5-A0C2-267FB19A3A3D}" srcOrd="1" destOrd="0" presId="urn:microsoft.com/office/officeart/2005/8/layout/pyramid1"/>
    <dgm:cxn modelId="{904B0F64-C04F-4AA6-B1CD-0A94AAF15139}" srcId="{2747B86E-A28D-4BD2-9BA0-90FF69A4E34C}" destId="{EFC92127-D81F-494C-B9CD-378725C5B44B}" srcOrd="0" destOrd="0" parTransId="{C685A898-395B-449C-BAC7-E4ADD8E75318}" sibTransId="{8351033C-70FE-45DB-9465-ED8E7F99A152}"/>
    <dgm:cxn modelId="{FA14C212-C644-4D8C-A4E0-618FC51AFB26}" type="presOf" srcId="{D79E29D4-0837-4DD4-BB60-552F5DED76FE}" destId="{158C07F2-BD4A-4663-8415-B6B9FF99275D}" srcOrd="0" destOrd="0" presId="urn:microsoft.com/office/officeart/2005/8/layout/pyramid1"/>
    <dgm:cxn modelId="{F7B46828-EF2B-445E-8727-67D0A2DECF84}" type="presOf" srcId="{C6E62704-60A5-4F95-ACA7-C8FB5A6648AB}" destId="{B5B2392D-B11D-43D9-AD04-2AE4DB39AB59}" srcOrd="0" destOrd="0" presId="urn:microsoft.com/office/officeart/2005/8/layout/pyramid1"/>
    <dgm:cxn modelId="{AD649400-9E02-4DF7-971B-AB6A2F497F1E}" type="presParOf" srcId="{4E7D8310-CAFA-4F9F-81BB-B292561436F7}" destId="{4766F718-A0B7-413F-90FF-DDF926A74E42}" srcOrd="0" destOrd="0" presId="urn:microsoft.com/office/officeart/2005/8/layout/pyramid1"/>
    <dgm:cxn modelId="{5E009175-2D80-41DB-9E74-6824E7045015}" type="presParOf" srcId="{4766F718-A0B7-413F-90FF-DDF926A74E42}" destId="{4A2DF684-7560-4F76-86F6-439B8C5FF77E}" srcOrd="0" destOrd="0" presId="urn:microsoft.com/office/officeart/2005/8/layout/pyramid1"/>
    <dgm:cxn modelId="{DCEDA18B-DBD6-48B6-8157-47AF5E517C43}" type="presParOf" srcId="{4766F718-A0B7-413F-90FF-DDF926A74E42}" destId="{465F8588-5994-4EB5-A0C2-267FB19A3A3D}" srcOrd="1" destOrd="0" presId="urn:microsoft.com/office/officeart/2005/8/layout/pyramid1"/>
    <dgm:cxn modelId="{1FE93435-BCD9-49ED-96AA-F0D15D34635F}" type="presParOf" srcId="{4E7D8310-CAFA-4F9F-81BB-B292561436F7}" destId="{2A8B7092-7CEA-4373-885A-A0BB223199CA}" srcOrd="1" destOrd="0" presId="urn:microsoft.com/office/officeart/2005/8/layout/pyramid1"/>
    <dgm:cxn modelId="{5EA100E0-F7EF-46B7-87A3-FFAD595A353D}" type="presParOf" srcId="{2A8B7092-7CEA-4373-885A-A0BB223199CA}" destId="{158C07F2-BD4A-4663-8415-B6B9FF99275D}" srcOrd="0" destOrd="0" presId="urn:microsoft.com/office/officeart/2005/8/layout/pyramid1"/>
    <dgm:cxn modelId="{EA8F1B31-1F93-4504-AB50-A0C70642E1AE}" type="presParOf" srcId="{2A8B7092-7CEA-4373-885A-A0BB223199CA}" destId="{EBC9F8E5-26EC-4FB9-9D8A-E6647AEDB3B8}" srcOrd="1" destOrd="0" presId="urn:microsoft.com/office/officeart/2005/8/layout/pyramid1"/>
    <dgm:cxn modelId="{DC78A948-249E-4877-8B89-4670D311417A}" type="presParOf" srcId="{4E7D8310-CAFA-4F9F-81BB-B292561436F7}" destId="{162C867D-7A41-47F8-B330-35E2CFEE6954}" srcOrd="2" destOrd="0" presId="urn:microsoft.com/office/officeart/2005/8/layout/pyramid1"/>
    <dgm:cxn modelId="{EFCCD399-9088-47A5-8FD1-D20B2957F6D5}" type="presParOf" srcId="{162C867D-7A41-47F8-B330-35E2CFEE6954}" destId="{B5B2392D-B11D-43D9-AD04-2AE4DB39AB59}" srcOrd="0" destOrd="0" presId="urn:microsoft.com/office/officeart/2005/8/layout/pyramid1"/>
    <dgm:cxn modelId="{B69CA812-FD0A-4185-A1A8-5C8114A611CA}" type="presParOf" srcId="{162C867D-7A41-47F8-B330-35E2CFEE6954}" destId="{6DFE2E9C-4881-40E0-BE38-718E535AE47C}"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8EA9FC-2CDB-4075-9833-334397141FD5}" type="doc">
      <dgm:prSet loTypeId="urn:microsoft.com/office/officeart/2005/8/layout/pyramid3" loCatId="pyramid" qsTypeId="urn:microsoft.com/office/officeart/2005/8/quickstyle/simple1" qsCatId="simple" csTypeId="urn:microsoft.com/office/officeart/2005/8/colors/accent1_2" csCatId="accent1" phldr="1"/>
      <dgm:spPr/>
    </dgm:pt>
    <dgm:pt modelId="{D8EFC229-8E71-4A0A-9D3B-790BE1D04DF7}">
      <dgm:prSet phldrT="[Text]"/>
      <dgm:spPr/>
      <dgm:t>
        <a:bodyPr/>
        <a:lstStyle/>
        <a:p>
          <a:r>
            <a:rPr lang="en-US" dirty="0" smtClean="0"/>
            <a:t>Focus Lesson</a:t>
          </a:r>
          <a:endParaRPr lang="en-US" dirty="0"/>
        </a:p>
      </dgm:t>
    </dgm:pt>
    <dgm:pt modelId="{88C35A3A-8918-41EA-9F10-6D8C23AF4793}" type="parTrans" cxnId="{E80EE2C1-D99E-47B2-A3D0-A7587DBEF0F8}">
      <dgm:prSet/>
      <dgm:spPr/>
      <dgm:t>
        <a:bodyPr/>
        <a:lstStyle/>
        <a:p>
          <a:endParaRPr lang="en-US"/>
        </a:p>
      </dgm:t>
    </dgm:pt>
    <dgm:pt modelId="{EAB3A5C1-C418-4087-9094-023340F4AA21}" type="sibTrans" cxnId="{E80EE2C1-D99E-47B2-A3D0-A7587DBEF0F8}">
      <dgm:prSet/>
      <dgm:spPr/>
      <dgm:t>
        <a:bodyPr/>
        <a:lstStyle/>
        <a:p>
          <a:endParaRPr lang="en-US"/>
        </a:p>
      </dgm:t>
    </dgm:pt>
    <dgm:pt modelId="{189594A3-B7CD-4597-9BB8-6A0257FDD6A2}">
      <dgm:prSet phldrT="[Text]"/>
      <dgm:spPr/>
      <dgm:t>
        <a:bodyPr/>
        <a:lstStyle/>
        <a:p>
          <a:r>
            <a:rPr lang="en-US" dirty="0" smtClean="0"/>
            <a:t>Guided Instruction</a:t>
          </a:r>
          <a:endParaRPr lang="en-US" dirty="0"/>
        </a:p>
      </dgm:t>
    </dgm:pt>
    <dgm:pt modelId="{7B87A249-F038-481A-8008-EE47CCDEA200}" type="parTrans" cxnId="{66F7D9BE-A78A-413E-AD76-FB8944AD0755}">
      <dgm:prSet/>
      <dgm:spPr/>
      <dgm:t>
        <a:bodyPr/>
        <a:lstStyle/>
        <a:p>
          <a:endParaRPr lang="en-US"/>
        </a:p>
      </dgm:t>
    </dgm:pt>
    <dgm:pt modelId="{3C5DBD8F-D7C0-418D-8085-0EA32FED85A8}" type="sibTrans" cxnId="{66F7D9BE-A78A-413E-AD76-FB8944AD0755}">
      <dgm:prSet/>
      <dgm:spPr/>
      <dgm:t>
        <a:bodyPr/>
        <a:lstStyle/>
        <a:p>
          <a:endParaRPr lang="en-US"/>
        </a:p>
      </dgm:t>
    </dgm:pt>
    <dgm:pt modelId="{CA5872F2-FC2F-4060-A9D1-C4F02CD7034E}">
      <dgm:prSet phldrT="[Text]" custT="1"/>
      <dgm:spPr/>
      <dgm:t>
        <a:bodyPr/>
        <a:lstStyle/>
        <a:p>
          <a:r>
            <a:rPr lang="en-US" sz="1000" dirty="0" smtClean="0"/>
            <a:t>.</a:t>
          </a:r>
          <a:endParaRPr lang="en-US" sz="2400" dirty="0"/>
        </a:p>
      </dgm:t>
    </dgm:pt>
    <dgm:pt modelId="{DF0E1192-FDF3-4E88-BE38-0EBFB1D6EC69}" type="sibTrans" cxnId="{1938B842-E8F5-4379-8009-C427D7D55F91}">
      <dgm:prSet/>
      <dgm:spPr/>
      <dgm:t>
        <a:bodyPr/>
        <a:lstStyle/>
        <a:p>
          <a:endParaRPr lang="en-US"/>
        </a:p>
      </dgm:t>
    </dgm:pt>
    <dgm:pt modelId="{DB6CC7C2-8ED9-4551-8AC4-9F147CFE8BBC}" type="parTrans" cxnId="{1938B842-E8F5-4379-8009-C427D7D55F91}">
      <dgm:prSet/>
      <dgm:spPr/>
      <dgm:t>
        <a:bodyPr/>
        <a:lstStyle/>
        <a:p>
          <a:endParaRPr lang="en-US"/>
        </a:p>
      </dgm:t>
    </dgm:pt>
    <dgm:pt modelId="{644FBC13-CC2B-4FC3-8D08-C42F2B528812}" type="pres">
      <dgm:prSet presAssocID="{838EA9FC-2CDB-4075-9833-334397141FD5}" presName="Name0" presStyleCnt="0">
        <dgm:presLayoutVars>
          <dgm:dir/>
          <dgm:animLvl val="lvl"/>
          <dgm:resizeHandles val="exact"/>
        </dgm:presLayoutVars>
      </dgm:prSet>
      <dgm:spPr/>
    </dgm:pt>
    <dgm:pt modelId="{C55E1D08-A536-4593-88DB-0C5B2380B87D}" type="pres">
      <dgm:prSet presAssocID="{D8EFC229-8E71-4A0A-9D3B-790BE1D04DF7}" presName="Name8" presStyleCnt="0"/>
      <dgm:spPr/>
    </dgm:pt>
    <dgm:pt modelId="{06087A45-1A87-46AD-B4C7-1E56BD22464F}" type="pres">
      <dgm:prSet presAssocID="{D8EFC229-8E71-4A0A-9D3B-790BE1D04DF7}" presName="level" presStyleLbl="node1" presStyleIdx="0" presStyleCnt="3" custLinFactNeighborX="-1412" custLinFactNeighborY="-731">
        <dgm:presLayoutVars>
          <dgm:chMax val="1"/>
          <dgm:bulletEnabled val="1"/>
        </dgm:presLayoutVars>
      </dgm:prSet>
      <dgm:spPr/>
      <dgm:t>
        <a:bodyPr/>
        <a:lstStyle/>
        <a:p>
          <a:endParaRPr lang="en-US"/>
        </a:p>
      </dgm:t>
    </dgm:pt>
    <dgm:pt modelId="{90B4E1B2-82A0-4BB3-BE9C-AC96E029BFF4}" type="pres">
      <dgm:prSet presAssocID="{D8EFC229-8E71-4A0A-9D3B-790BE1D04DF7}" presName="levelTx" presStyleLbl="revTx" presStyleIdx="0" presStyleCnt="0">
        <dgm:presLayoutVars>
          <dgm:chMax val="1"/>
          <dgm:bulletEnabled val="1"/>
        </dgm:presLayoutVars>
      </dgm:prSet>
      <dgm:spPr/>
      <dgm:t>
        <a:bodyPr/>
        <a:lstStyle/>
        <a:p>
          <a:endParaRPr lang="en-US"/>
        </a:p>
      </dgm:t>
    </dgm:pt>
    <dgm:pt modelId="{A588F081-6B81-4DD6-92D3-9F1DADDE83CB}" type="pres">
      <dgm:prSet presAssocID="{189594A3-B7CD-4597-9BB8-6A0257FDD6A2}" presName="Name8" presStyleCnt="0"/>
      <dgm:spPr/>
    </dgm:pt>
    <dgm:pt modelId="{26122158-4D93-421F-9375-C03296E469B5}" type="pres">
      <dgm:prSet presAssocID="{189594A3-B7CD-4597-9BB8-6A0257FDD6A2}" presName="level" presStyleLbl="node1" presStyleIdx="1" presStyleCnt="3">
        <dgm:presLayoutVars>
          <dgm:chMax val="1"/>
          <dgm:bulletEnabled val="1"/>
        </dgm:presLayoutVars>
      </dgm:prSet>
      <dgm:spPr/>
      <dgm:t>
        <a:bodyPr/>
        <a:lstStyle/>
        <a:p>
          <a:endParaRPr lang="en-US"/>
        </a:p>
      </dgm:t>
    </dgm:pt>
    <dgm:pt modelId="{65A5380F-ABB6-4D2F-8A6F-51BE7E1DCDE8}" type="pres">
      <dgm:prSet presAssocID="{189594A3-B7CD-4597-9BB8-6A0257FDD6A2}" presName="levelTx" presStyleLbl="revTx" presStyleIdx="0" presStyleCnt="0">
        <dgm:presLayoutVars>
          <dgm:chMax val="1"/>
          <dgm:bulletEnabled val="1"/>
        </dgm:presLayoutVars>
      </dgm:prSet>
      <dgm:spPr/>
      <dgm:t>
        <a:bodyPr/>
        <a:lstStyle/>
        <a:p>
          <a:endParaRPr lang="en-US"/>
        </a:p>
      </dgm:t>
    </dgm:pt>
    <dgm:pt modelId="{F83BAF26-9747-4C17-A3D3-CDE89063592B}" type="pres">
      <dgm:prSet presAssocID="{CA5872F2-FC2F-4060-A9D1-C4F02CD7034E}" presName="Name8" presStyleCnt="0"/>
      <dgm:spPr/>
    </dgm:pt>
    <dgm:pt modelId="{DA04F822-754D-4279-802A-5D6F01E6B213}" type="pres">
      <dgm:prSet presAssocID="{CA5872F2-FC2F-4060-A9D1-C4F02CD7034E}" presName="level" presStyleLbl="node1" presStyleIdx="2" presStyleCnt="3">
        <dgm:presLayoutVars>
          <dgm:chMax val="1"/>
          <dgm:bulletEnabled val="1"/>
        </dgm:presLayoutVars>
      </dgm:prSet>
      <dgm:spPr/>
      <dgm:t>
        <a:bodyPr/>
        <a:lstStyle/>
        <a:p>
          <a:endParaRPr lang="en-US"/>
        </a:p>
      </dgm:t>
    </dgm:pt>
    <dgm:pt modelId="{3F2BC26D-4A59-4FBB-B1FB-0597D5BCA11B}" type="pres">
      <dgm:prSet presAssocID="{CA5872F2-FC2F-4060-A9D1-C4F02CD7034E}" presName="levelTx" presStyleLbl="revTx" presStyleIdx="0" presStyleCnt="0">
        <dgm:presLayoutVars>
          <dgm:chMax val="1"/>
          <dgm:bulletEnabled val="1"/>
        </dgm:presLayoutVars>
      </dgm:prSet>
      <dgm:spPr/>
      <dgm:t>
        <a:bodyPr/>
        <a:lstStyle/>
        <a:p>
          <a:endParaRPr lang="en-US"/>
        </a:p>
      </dgm:t>
    </dgm:pt>
  </dgm:ptLst>
  <dgm:cxnLst>
    <dgm:cxn modelId="{1938B842-E8F5-4379-8009-C427D7D55F91}" srcId="{838EA9FC-2CDB-4075-9833-334397141FD5}" destId="{CA5872F2-FC2F-4060-A9D1-C4F02CD7034E}" srcOrd="2" destOrd="0" parTransId="{DB6CC7C2-8ED9-4551-8AC4-9F147CFE8BBC}" sibTransId="{DF0E1192-FDF3-4E88-BE38-0EBFB1D6EC69}"/>
    <dgm:cxn modelId="{66F7D9BE-A78A-413E-AD76-FB8944AD0755}" srcId="{838EA9FC-2CDB-4075-9833-334397141FD5}" destId="{189594A3-B7CD-4597-9BB8-6A0257FDD6A2}" srcOrd="1" destOrd="0" parTransId="{7B87A249-F038-481A-8008-EE47CCDEA200}" sibTransId="{3C5DBD8F-D7C0-418D-8085-0EA32FED85A8}"/>
    <dgm:cxn modelId="{98673969-71F9-4A9C-9E3C-F4FBB1BF32A8}" type="presOf" srcId="{CA5872F2-FC2F-4060-A9D1-C4F02CD7034E}" destId="{DA04F822-754D-4279-802A-5D6F01E6B213}" srcOrd="0" destOrd="0" presId="urn:microsoft.com/office/officeart/2005/8/layout/pyramid3"/>
    <dgm:cxn modelId="{AE48244E-F0ED-49EC-BC0A-10A8057744D1}" type="presOf" srcId="{CA5872F2-FC2F-4060-A9D1-C4F02CD7034E}" destId="{3F2BC26D-4A59-4FBB-B1FB-0597D5BCA11B}" srcOrd="1" destOrd="0" presId="urn:microsoft.com/office/officeart/2005/8/layout/pyramid3"/>
    <dgm:cxn modelId="{A02EA501-9253-4206-B123-F3A1CCF0809E}" type="presOf" srcId="{838EA9FC-2CDB-4075-9833-334397141FD5}" destId="{644FBC13-CC2B-4FC3-8D08-C42F2B528812}" srcOrd="0" destOrd="0" presId="urn:microsoft.com/office/officeart/2005/8/layout/pyramid3"/>
    <dgm:cxn modelId="{C9905134-74D1-452A-BECB-571D29C9F7A7}" type="presOf" srcId="{189594A3-B7CD-4597-9BB8-6A0257FDD6A2}" destId="{65A5380F-ABB6-4D2F-8A6F-51BE7E1DCDE8}" srcOrd="1" destOrd="0" presId="urn:microsoft.com/office/officeart/2005/8/layout/pyramid3"/>
    <dgm:cxn modelId="{67D8D6B6-8902-4D8F-93A1-9EB5F1CCBDAA}" type="presOf" srcId="{D8EFC229-8E71-4A0A-9D3B-790BE1D04DF7}" destId="{90B4E1B2-82A0-4BB3-BE9C-AC96E029BFF4}" srcOrd="1" destOrd="0" presId="urn:microsoft.com/office/officeart/2005/8/layout/pyramid3"/>
    <dgm:cxn modelId="{4F81252A-FFF5-43C3-81B3-1E1D8B762821}" type="presOf" srcId="{D8EFC229-8E71-4A0A-9D3B-790BE1D04DF7}" destId="{06087A45-1A87-46AD-B4C7-1E56BD22464F}" srcOrd="0" destOrd="0" presId="urn:microsoft.com/office/officeart/2005/8/layout/pyramid3"/>
    <dgm:cxn modelId="{E80EE2C1-D99E-47B2-A3D0-A7587DBEF0F8}" srcId="{838EA9FC-2CDB-4075-9833-334397141FD5}" destId="{D8EFC229-8E71-4A0A-9D3B-790BE1D04DF7}" srcOrd="0" destOrd="0" parTransId="{88C35A3A-8918-41EA-9F10-6D8C23AF4793}" sibTransId="{EAB3A5C1-C418-4087-9094-023340F4AA21}"/>
    <dgm:cxn modelId="{94AE6D11-F8B5-4666-B6CA-C651EBA0FE09}" type="presOf" srcId="{189594A3-B7CD-4597-9BB8-6A0257FDD6A2}" destId="{26122158-4D93-421F-9375-C03296E469B5}" srcOrd="0" destOrd="0" presId="urn:microsoft.com/office/officeart/2005/8/layout/pyramid3"/>
    <dgm:cxn modelId="{0D1D2CBE-7032-4B59-A5D2-F60B00A67332}" type="presParOf" srcId="{644FBC13-CC2B-4FC3-8D08-C42F2B528812}" destId="{C55E1D08-A536-4593-88DB-0C5B2380B87D}" srcOrd="0" destOrd="0" presId="urn:microsoft.com/office/officeart/2005/8/layout/pyramid3"/>
    <dgm:cxn modelId="{4B2BA1A6-E66E-4BD6-9B87-4759D0EE5B1D}" type="presParOf" srcId="{C55E1D08-A536-4593-88DB-0C5B2380B87D}" destId="{06087A45-1A87-46AD-B4C7-1E56BD22464F}" srcOrd="0" destOrd="0" presId="urn:microsoft.com/office/officeart/2005/8/layout/pyramid3"/>
    <dgm:cxn modelId="{1406C1F7-D32B-4287-B2F7-9F91619AFCAF}" type="presParOf" srcId="{C55E1D08-A536-4593-88DB-0C5B2380B87D}" destId="{90B4E1B2-82A0-4BB3-BE9C-AC96E029BFF4}" srcOrd="1" destOrd="0" presId="urn:microsoft.com/office/officeart/2005/8/layout/pyramid3"/>
    <dgm:cxn modelId="{FB5C88CD-04B9-4524-9A2E-DE60EBD55A19}" type="presParOf" srcId="{644FBC13-CC2B-4FC3-8D08-C42F2B528812}" destId="{A588F081-6B81-4DD6-92D3-9F1DADDE83CB}" srcOrd="1" destOrd="0" presId="urn:microsoft.com/office/officeart/2005/8/layout/pyramid3"/>
    <dgm:cxn modelId="{B9974B62-5EE5-4E95-A88B-7F89EBF58DD5}" type="presParOf" srcId="{A588F081-6B81-4DD6-92D3-9F1DADDE83CB}" destId="{26122158-4D93-421F-9375-C03296E469B5}" srcOrd="0" destOrd="0" presId="urn:microsoft.com/office/officeart/2005/8/layout/pyramid3"/>
    <dgm:cxn modelId="{6951F84F-3675-4A2E-AB03-1FACCED23D93}" type="presParOf" srcId="{A588F081-6B81-4DD6-92D3-9F1DADDE83CB}" destId="{65A5380F-ABB6-4D2F-8A6F-51BE7E1DCDE8}" srcOrd="1" destOrd="0" presId="urn:microsoft.com/office/officeart/2005/8/layout/pyramid3"/>
    <dgm:cxn modelId="{56F197EE-85BC-4097-BEBC-7D78C355789D}" type="presParOf" srcId="{644FBC13-CC2B-4FC3-8D08-C42F2B528812}" destId="{F83BAF26-9747-4C17-A3D3-CDE89063592B}" srcOrd="2" destOrd="0" presId="urn:microsoft.com/office/officeart/2005/8/layout/pyramid3"/>
    <dgm:cxn modelId="{C249A97B-70B9-471B-AB9A-95B680BE6F1E}" type="presParOf" srcId="{F83BAF26-9747-4C17-A3D3-CDE89063592B}" destId="{DA04F822-754D-4279-802A-5D6F01E6B213}" srcOrd="0" destOrd="0" presId="urn:microsoft.com/office/officeart/2005/8/layout/pyramid3"/>
    <dgm:cxn modelId="{6B728C28-76E0-4008-8BC1-890D93CC19C6}" type="presParOf" srcId="{F83BAF26-9747-4C17-A3D3-CDE89063592B}" destId="{3F2BC26D-4A59-4FBB-B1FB-0597D5BCA11B}" srcOrd="1" destOrd="0" presId="urn:microsoft.com/office/officeart/2005/8/layout/pyramid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8F2C2D8-8456-41E4-81EC-B8744A0D09CD}" type="doc">
      <dgm:prSet loTypeId="urn:microsoft.com/office/officeart/2005/8/layout/hProcess9" loCatId="process" qsTypeId="urn:microsoft.com/office/officeart/2005/8/quickstyle/simple1" qsCatId="simple" csTypeId="urn:microsoft.com/office/officeart/2005/8/colors/accent1_2" csCatId="accent1" phldr="1"/>
      <dgm:spPr/>
    </dgm:pt>
    <dgm:pt modelId="{A0489CA7-5A87-4D5F-B951-BC9244B9D4BC}">
      <dgm:prSet phldrT="[Text]"/>
      <dgm:spPr/>
      <dgm:t>
        <a:bodyPr/>
        <a:lstStyle/>
        <a:p>
          <a:r>
            <a:rPr lang="en-US" dirty="0" smtClean="0"/>
            <a:t>Modeled/Shared  Writing</a:t>
          </a:r>
          <a:endParaRPr lang="en-US" dirty="0"/>
        </a:p>
      </dgm:t>
    </dgm:pt>
    <dgm:pt modelId="{2CE7E1F6-A878-4F58-9E53-8688A771E345}" type="parTrans" cxnId="{EBC7D0EA-1B94-4241-8379-9160CB71D3CB}">
      <dgm:prSet/>
      <dgm:spPr/>
      <dgm:t>
        <a:bodyPr/>
        <a:lstStyle/>
        <a:p>
          <a:endParaRPr lang="en-US"/>
        </a:p>
      </dgm:t>
    </dgm:pt>
    <dgm:pt modelId="{23FD2737-362A-4809-A433-C9978262A28E}" type="sibTrans" cxnId="{EBC7D0EA-1B94-4241-8379-9160CB71D3CB}">
      <dgm:prSet/>
      <dgm:spPr/>
      <dgm:t>
        <a:bodyPr/>
        <a:lstStyle/>
        <a:p>
          <a:endParaRPr lang="en-US"/>
        </a:p>
      </dgm:t>
    </dgm:pt>
    <dgm:pt modelId="{D02FC653-AB4F-40F9-99F8-69438E279263}">
      <dgm:prSet phldrT="[Text]"/>
      <dgm:spPr/>
      <dgm:t>
        <a:bodyPr/>
        <a:lstStyle/>
        <a:p>
          <a:r>
            <a:rPr lang="en-US" dirty="0" smtClean="0"/>
            <a:t>Interactive Writing</a:t>
          </a:r>
          <a:endParaRPr lang="en-US" dirty="0"/>
        </a:p>
      </dgm:t>
    </dgm:pt>
    <dgm:pt modelId="{2EF14EA7-9DFA-445B-82EC-9CEE9965F9E5}" type="parTrans" cxnId="{681F9C51-B895-47A8-8C20-DE39D296162D}">
      <dgm:prSet/>
      <dgm:spPr/>
      <dgm:t>
        <a:bodyPr/>
        <a:lstStyle/>
        <a:p>
          <a:endParaRPr lang="en-US"/>
        </a:p>
      </dgm:t>
    </dgm:pt>
    <dgm:pt modelId="{34322F73-E511-4D34-B911-DE5DAC39DF33}" type="sibTrans" cxnId="{681F9C51-B895-47A8-8C20-DE39D296162D}">
      <dgm:prSet/>
      <dgm:spPr/>
      <dgm:t>
        <a:bodyPr/>
        <a:lstStyle/>
        <a:p>
          <a:endParaRPr lang="en-US"/>
        </a:p>
      </dgm:t>
    </dgm:pt>
    <dgm:pt modelId="{9CE23A65-8555-4ED6-977E-1A6B80D45491}">
      <dgm:prSet phldrT="[Text]"/>
      <dgm:spPr/>
      <dgm:t>
        <a:bodyPr/>
        <a:lstStyle/>
        <a:p>
          <a:r>
            <a:rPr lang="en-US" dirty="0" smtClean="0"/>
            <a:t>Independent Writing</a:t>
          </a:r>
          <a:endParaRPr lang="en-US" dirty="0"/>
        </a:p>
      </dgm:t>
    </dgm:pt>
    <dgm:pt modelId="{90938673-9EB2-4532-8A92-077535FA6F8E}" type="parTrans" cxnId="{5E84D933-AD13-418B-BACE-C3C3E1A07A84}">
      <dgm:prSet/>
      <dgm:spPr/>
      <dgm:t>
        <a:bodyPr/>
        <a:lstStyle/>
        <a:p>
          <a:endParaRPr lang="en-US"/>
        </a:p>
      </dgm:t>
    </dgm:pt>
    <dgm:pt modelId="{8B05F396-19B9-423C-B201-CE834C77549A}" type="sibTrans" cxnId="{5E84D933-AD13-418B-BACE-C3C3E1A07A84}">
      <dgm:prSet/>
      <dgm:spPr/>
      <dgm:t>
        <a:bodyPr/>
        <a:lstStyle/>
        <a:p>
          <a:endParaRPr lang="en-US"/>
        </a:p>
      </dgm:t>
    </dgm:pt>
    <dgm:pt modelId="{7D15AB59-31F6-4E31-BC7F-CC2F228C3C01}" type="pres">
      <dgm:prSet presAssocID="{C8F2C2D8-8456-41E4-81EC-B8744A0D09CD}" presName="CompostProcess" presStyleCnt="0">
        <dgm:presLayoutVars>
          <dgm:dir/>
          <dgm:resizeHandles val="exact"/>
        </dgm:presLayoutVars>
      </dgm:prSet>
      <dgm:spPr/>
    </dgm:pt>
    <dgm:pt modelId="{A337F77C-A074-4762-89FD-730607481F0D}" type="pres">
      <dgm:prSet presAssocID="{C8F2C2D8-8456-41E4-81EC-B8744A0D09CD}" presName="arrow" presStyleLbl="bgShp" presStyleIdx="0" presStyleCnt="1"/>
      <dgm:spPr/>
    </dgm:pt>
    <dgm:pt modelId="{E9071BD2-7358-43C6-A515-434307DED1F9}" type="pres">
      <dgm:prSet presAssocID="{C8F2C2D8-8456-41E4-81EC-B8744A0D09CD}" presName="linearProcess" presStyleCnt="0"/>
      <dgm:spPr/>
    </dgm:pt>
    <dgm:pt modelId="{A8447502-D8EA-449D-A3CE-A3F2891EE6FB}" type="pres">
      <dgm:prSet presAssocID="{A0489CA7-5A87-4D5F-B951-BC9244B9D4BC}" presName="textNode" presStyleLbl="node1" presStyleIdx="0" presStyleCnt="3">
        <dgm:presLayoutVars>
          <dgm:bulletEnabled val="1"/>
        </dgm:presLayoutVars>
      </dgm:prSet>
      <dgm:spPr/>
      <dgm:t>
        <a:bodyPr/>
        <a:lstStyle/>
        <a:p>
          <a:endParaRPr lang="en-US"/>
        </a:p>
      </dgm:t>
    </dgm:pt>
    <dgm:pt modelId="{D2454526-3F8E-4659-83C6-E3D15B9F50F0}" type="pres">
      <dgm:prSet presAssocID="{23FD2737-362A-4809-A433-C9978262A28E}" presName="sibTrans" presStyleCnt="0"/>
      <dgm:spPr/>
    </dgm:pt>
    <dgm:pt modelId="{C84185DA-65F8-4A10-9E7F-B57B8B7B64EF}" type="pres">
      <dgm:prSet presAssocID="{D02FC653-AB4F-40F9-99F8-69438E279263}" presName="textNode" presStyleLbl="node1" presStyleIdx="1" presStyleCnt="3">
        <dgm:presLayoutVars>
          <dgm:bulletEnabled val="1"/>
        </dgm:presLayoutVars>
      </dgm:prSet>
      <dgm:spPr/>
      <dgm:t>
        <a:bodyPr/>
        <a:lstStyle/>
        <a:p>
          <a:endParaRPr lang="en-US"/>
        </a:p>
      </dgm:t>
    </dgm:pt>
    <dgm:pt modelId="{11B8E251-1573-409D-9210-6FE7BA3A1897}" type="pres">
      <dgm:prSet presAssocID="{34322F73-E511-4D34-B911-DE5DAC39DF33}" presName="sibTrans" presStyleCnt="0"/>
      <dgm:spPr/>
    </dgm:pt>
    <dgm:pt modelId="{358343BC-F9AA-4C7A-B7D6-9299C8FC9D9D}" type="pres">
      <dgm:prSet presAssocID="{9CE23A65-8555-4ED6-977E-1A6B80D45491}" presName="textNode" presStyleLbl="node1" presStyleIdx="2" presStyleCnt="3">
        <dgm:presLayoutVars>
          <dgm:bulletEnabled val="1"/>
        </dgm:presLayoutVars>
      </dgm:prSet>
      <dgm:spPr/>
      <dgm:t>
        <a:bodyPr/>
        <a:lstStyle/>
        <a:p>
          <a:endParaRPr lang="en-US"/>
        </a:p>
      </dgm:t>
    </dgm:pt>
  </dgm:ptLst>
  <dgm:cxnLst>
    <dgm:cxn modelId="{F73945FD-F761-416E-B9C1-5FF777355C6D}" type="presOf" srcId="{A0489CA7-5A87-4D5F-B951-BC9244B9D4BC}" destId="{A8447502-D8EA-449D-A3CE-A3F2891EE6FB}" srcOrd="0" destOrd="0" presId="urn:microsoft.com/office/officeart/2005/8/layout/hProcess9"/>
    <dgm:cxn modelId="{681F9C51-B895-47A8-8C20-DE39D296162D}" srcId="{C8F2C2D8-8456-41E4-81EC-B8744A0D09CD}" destId="{D02FC653-AB4F-40F9-99F8-69438E279263}" srcOrd="1" destOrd="0" parTransId="{2EF14EA7-9DFA-445B-82EC-9CEE9965F9E5}" sibTransId="{34322F73-E511-4D34-B911-DE5DAC39DF33}"/>
    <dgm:cxn modelId="{8B1791A4-2E1D-4BA2-B2E2-8491685AAA89}" type="presOf" srcId="{D02FC653-AB4F-40F9-99F8-69438E279263}" destId="{C84185DA-65F8-4A10-9E7F-B57B8B7B64EF}" srcOrd="0" destOrd="0" presId="urn:microsoft.com/office/officeart/2005/8/layout/hProcess9"/>
    <dgm:cxn modelId="{78D0D2FB-1F4D-4CB3-9753-B78C43FB9574}" type="presOf" srcId="{9CE23A65-8555-4ED6-977E-1A6B80D45491}" destId="{358343BC-F9AA-4C7A-B7D6-9299C8FC9D9D}" srcOrd="0" destOrd="0" presId="urn:microsoft.com/office/officeart/2005/8/layout/hProcess9"/>
    <dgm:cxn modelId="{D8DCAE21-F6FD-4259-AFA2-A9F35F65BFCD}" type="presOf" srcId="{C8F2C2D8-8456-41E4-81EC-B8744A0D09CD}" destId="{7D15AB59-31F6-4E31-BC7F-CC2F228C3C01}" srcOrd="0" destOrd="0" presId="urn:microsoft.com/office/officeart/2005/8/layout/hProcess9"/>
    <dgm:cxn modelId="{EBC7D0EA-1B94-4241-8379-9160CB71D3CB}" srcId="{C8F2C2D8-8456-41E4-81EC-B8744A0D09CD}" destId="{A0489CA7-5A87-4D5F-B951-BC9244B9D4BC}" srcOrd="0" destOrd="0" parTransId="{2CE7E1F6-A878-4F58-9E53-8688A771E345}" sibTransId="{23FD2737-362A-4809-A433-C9978262A28E}"/>
    <dgm:cxn modelId="{5E84D933-AD13-418B-BACE-C3C3E1A07A84}" srcId="{C8F2C2D8-8456-41E4-81EC-B8744A0D09CD}" destId="{9CE23A65-8555-4ED6-977E-1A6B80D45491}" srcOrd="2" destOrd="0" parTransId="{90938673-9EB2-4532-8A92-077535FA6F8E}" sibTransId="{8B05F396-19B9-423C-B201-CE834C77549A}"/>
    <dgm:cxn modelId="{E8AE9166-F1B3-4ACF-8617-6B55B1B95E21}" type="presParOf" srcId="{7D15AB59-31F6-4E31-BC7F-CC2F228C3C01}" destId="{A337F77C-A074-4762-89FD-730607481F0D}" srcOrd="0" destOrd="0" presId="urn:microsoft.com/office/officeart/2005/8/layout/hProcess9"/>
    <dgm:cxn modelId="{CA5CC95C-111B-41A8-96CE-E96F1608BC87}" type="presParOf" srcId="{7D15AB59-31F6-4E31-BC7F-CC2F228C3C01}" destId="{E9071BD2-7358-43C6-A515-434307DED1F9}" srcOrd="1" destOrd="0" presId="urn:microsoft.com/office/officeart/2005/8/layout/hProcess9"/>
    <dgm:cxn modelId="{AE472204-A937-436D-86D0-2E1C53C44908}" type="presParOf" srcId="{E9071BD2-7358-43C6-A515-434307DED1F9}" destId="{A8447502-D8EA-449D-A3CE-A3F2891EE6FB}" srcOrd="0" destOrd="0" presId="urn:microsoft.com/office/officeart/2005/8/layout/hProcess9"/>
    <dgm:cxn modelId="{08E86B5F-E9E1-4E8B-A475-700B758C766D}" type="presParOf" srcId="{E9071BD2-7358-43C6-A515-434307DED1F9}" destId="{D2454526-3F8E-4659-83C6-E3D15B9F50F0}" srcOrd="1" destOrd="0" presId="urn:microsoft.com/office/officeart/2005/8/layout/hProcess9"/>
    <dgm:cxn modelId="{CB21F2EA-87EF-464E-B283-335CB4B65C3F}" type="presParOf" srcId="{E9071BD2-7358-43C6-A515-434307DED1F9}" destId="{C84185DA-65F8-4A10-9E7F-B57B8B7B64EF}" srcOrd="2" destOrd="0" presId="urn:microsoft.com/office/officeart/2005/8/layout/hProcess9"/>
    <dgm:cxn modelId="{994782EB-9F93-4F5D-91EE-4A72941A27AA}" type="presParOf" srcId="{E9071BD2-7358-43C6-A515-434307DED1F9}" destId="{11B8E251-1573-409D-9210-6FE7BA3A1897}" srcOrd="3" destOrd="0" presId="urn:microsoft.com/office/officeart/2005/8/layout/hProcess9"/>
    <dgm:cxn modelId="{2B2ACC01-AE5C-4CA6-B023-89B27BD75C8B}" type="presParOf" srcId="{E9071BD2-7358-43C6-A515-434307DED1F9}" destId="{358343BC-F9AA-4C7A-B7D6-9299C8FC9D9D}"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1247538" y="33007"/>
          <a:ext cx="5481290" cy="553155"/>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 Writing and Research</a:t>
          </a:r>
          <a:endParaRPr lang="en-US" sz="3200" kern="1200" dirty="0"/>
        </a:p>
      </dsp:txBody>
      <dsp:txXfrm>
        <a:off x="1263739" y="49208"/>
        <a:ext cx="5448888" cy="520753"/>
      </dsp:txXfrm>
    </dsp:sp>
    <dsp:sp modelId="{0912B255-822D-42AD-8D51-EAD24CC90B92}">
      <dsp:nvSpPr>
        <dsp:cNvPr id="0" name=""/>
        <dsp:cNvSpPr/>
      </dsp:nvSpPr>
      <dsp:spPr>
        <a:xfrm>
          <a:off x="1795667" y="586162"/>
          <a:ext cx="462022" cy="408749"/>
        </a:xfrm>
        <a:custGeom>
          <a:avLst/>
          <a:gdLst/>
          <a:ahLst/>
          <a:cxnLst/>
          <a:rect l="0" t="0" r="0" b="0"/>
          <a:pathLst>
            <a:path>
              <a:moveTo>
                <a:pt x="0" y="0"/>
              </a:moveTo>
              <a:lnTo>
                <a:pt x="0" y="408749"/>
              </a:lnTo>
              <a:lnTo>
                <a:pt x="462022" y="40874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2257690" y="703302"/>
          <a:ext cx="4911358" cy="583220"/>
        </a:xfrm>
        <a:prstGeom prst="roundRect">
          <a:avLst>
            <a:gd name="adj" fmla="val 10000"/>
          </a:avLst>
        </a:prstGeom>
        <a:solidFill>
          <a:schemeClr val="bg1"/>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2274772" y="720384"/>
        <a:ext cx="4877194" cy="549056"/>
      </dsp:txXfrm>
    </dsp:sp>
    <dsp:sp modelId="{19D262A1-4F11-47A2-91BC-C1BB23103FA7}">
      <dsp:nvSpPr>
        <dsp:cNvPr id="0" name=""/>
        <dsp:cNvSpPr/>
      </dsp:nvSpPr>
      <dsp:spPr>
        <a:xfrm>
          <a:off x="1795667" y="586162"/>
          <a:ext cx="471223" cy="1116464"/>
        </a:xfrm>
        <a:custGeom>
          <a:avLst/>
          <a:gdLst/>
          <a:ahLst/>
          <a:cxnLst/>
          <a:rect l="0" t="0" r="0" b="0"/>
          <a:pathLst>
            <a:path>
              <a:moveTo>
                <a:pt x="0" y="0"/>
              </a:moveTo>
              <a:lnTo>
                <a:pt x="0" y="1116464"/>
              </a:lnTo>
              <a:lnTo>
                <a:pt x="471223" y="111646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2266891" y="1411017"/>
          <a:ext cx="4929759" cy="583220"/>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995144"/>
              <a:satOff val="8"/>
              <a:lumOff val="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Close Look at the Writing Standards</a:t>
          </a:r>
          <a:endParaRPr lang="en-US" sz="2400" b="0" kern="1200" dirty="0"/>
        </a:p>
      </dsp:txBody>
      <dsp:txXfrm>
        <a:off x="2283973" y="1428099"/>
        <a:ext cx="4895595" cy="549056"/>
      </dsp:txXfrm>
    </dsp:sp>
    <dsp:sp modelId="{0ECFACD2-E546-4248-9C0E-3A50A1F0895C}">
      <dsp:nvSpPr>
        <dsp:cNvPr id="0" name=""/>
        <dsp:cNvSpPr/>
      </dsp:nvSpPr>
      <dsp:spPr>
        <a:xfrm>
          <a:off x="1795667" y="586162"/>
          <a:ext cx="443620" cy="1894354"/>
        </a:xfrm>
        <a:custGeom>
          <a:avLst/>
          <a:gdLst/>
          <a:ahLst/>
          <a:cxnLst/>
          <a:rect l="0" t="0" r="0" b="0"/>
          <a:pathLst>
            <a:path>
              <a:moveTo>
                <a:pt x="0" y="0"/>
              </a:moveTo>
              <a:lnTo>
                <a:pt x="0" y="1894354"/>
              </a:lnTo>
              <a:lnTo>
                <a:pt x="443620" y="189435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2239288" y="2161353"/>
          <a:ext cx="4959238" cy="638328"/>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990288"/>
              <a:satOff val="16"/>
              <a:lumOff val="94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ts val="0"/>
            </a:spcAft>
          </a:pPr>
          <a:r>
            <a:rPr lang="en-US" sz="2400" b="0" kern="1200" dirty="0" smtClean="0"/>
            <a:t>Writing Grounded in Evidence</a:t>
          </a:r>
        </a:p>
        <a:p>
          <a:pPr lvl="0" algn="ctr" defTabSz="1066800">
            <a:lnSpc>
              <a:spcPct val="90000"/>
            </a:lnSpc>
            <a:spcBef>
              <a:spcPct val="0"/>
            </a:spcBef>
            <a:spcAft>
              <a:spcPts val="0"/>
            </a:spcAft>
          </a:pPr>
          <a:r>
            <a:rPr lang="en-US" sz="2400" b="0" kern="1200" dirty="0" smtClean="0"/>
            <a:t> from Text</a:t>
          </a:r>
          <a:endParaRPr lang="en-US" sz="2400" b="0" kern="1200" dirty="0"/>
        </a:p>
      </dsp:txBody>
      <dsp:txXfrm>
        <a:off x="2257984" y="2180049"/>
        <a:ext cx="4921846" cy="600936"/>
      </dsp:txXfrm>
    </dsp:sp>
    <dsp:sp modelId="{0406E04E-E93F-457E-87F7-A76954C0A595}">
      <dsp:nvSpPr>
        <dsp:cNvPr id="0" name=""/>
        <dsp:cNvSpPr/>
      </dsp:nvSpPr>
      <dsp:spPr>
        <a:xfrm>
          <a:off x="1795667" y="586162"/>
          <a:ext cx="462022" cy="2650934"/>
        </a:xfrm>
        <a:custGeom>
          <a:avLst/>
          <a:gdLst/>
          <a:ahLst/>
          <a:cxnLst/>
          <a:rect l="0" t="0" r="0" b="0"/>
          <a:pathLst>
            <a:path>
              <a:moveTo>
                <a:pt x="0" y="0"/>
              </a:moveTo>
              <a:lnTo>
                <a:pt x="0" y="2650934"/>
              </a:lnTo>
              <a:lnTo>
                <a:pt x="462022" y="265093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2257690" y="2945486"/>
          <a:ext cx="4959247" cy="583220"/>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985433"/>
              <a:satOff val="25"/>
              <a:lumOff val="1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Research in CCS ELA &amp; Literacy</a:t>
          </a:r>
        </a:p>
      </dsp:txBody>
      <dsp:txXfrm>
        <a:off x="2274772" y="2962568"/>
        <a:ext cx="4925083" cy="549056"/>
      </dsp:txXfrm>
    </dsp:sp>
    <dsp:sp modelId="{199D0DAA-F8E9-49A7-864C-8F57EB052505}">
      <dsp:nvSpPr>
        <dsp:cNvPr id="0" name=""/>
        <dsp:cNvSpPr/>
      </dsp:nvSpPr>
      <dsp:spPr>
        <a:xfrm>
          <a:off x="1795667" y="586162"/>
          <a:ext cx="462022" cy="3379959"/>
        </a:xfrm>
        <a:custGeom>
          <a:avLst/>
          <a:gdLst/>
          <a:ahLst/>
          <a:cxnLst/>
          <a:rect l="0" t="0" r="0" b="0"/>
          <a:pathLst>
            <a:path>
              <a:moveTo>
                <a:pt x="0" y="0"/>
              </a:moveTo>
              <a:lnTo>
                <a:pt x="0" y="3379959"/>
              </a:lnTo>
              <a:lnTo>
                <a:pt x="462022" y="337995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5300A4-7A1C-40A2-A020-57CA6A1A3BF0}">
      <dsp:nvSpPr>
        <dsp:cNvPr id="0" name=""/>
        <dsp:cNvSpPr/>
      </dsp:nvSpPr>
      <dsp:spPr>
        <a:xfrm>
          <a:off x="2257690" y="3674512"/>
          <a:ext cx="4962877" cy="583220"/>
        </a:xfrm>
        <a:prstGeom prst="roundRect">
          <a:avLst>
            <a:gd name="adj" fmla="val 10000"/>
          </a:avLst>
        </a:prstGeom>
        <a:solidFill>
          <a:srgbClr val="FFFF85">
            <a:alpha val="90000"/>
          </a:srgbClr>
        </a:solidFill>
        <a:ln w="25400" cap="flat" cmpd="sng" algn="ctr">
          <a:solidFill>
            <a:schemeClr val="accent5">
              <a:hueOff val="3980577"/>
              <a:satOff val="33"/>
              <a:lumOff val="188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t>Supporting Students in Writing</a:t>
          </a:r>
          <a:endParaRPr lang="en-US" sz="2400" b="1" kern="1200" dirty="0"/>
        </a:p>
      </dsp:txBody>
      <dsp:txXfrm>
        <a:off x="2274772" y="3691594"/>
        <a:ext cx="4928713" cy="549056"/>
      </dsp:txXfrm>
    </dsp:sp>
    <dsp:sp modelId="{85BB03BB-9CE9-47E8-9947-C2B05A20157F}">
      <dsp:nvSpPr>
        <dsp:cNvPr id="0" name=""/>
        <dsp:cNvSpPr/>
      </dsp:nvSpPr>
      <dsp:spPr>
        <a:xfrm>
          <a:off x="1795667" y="586162"/>
          <a:ext cx="462022" cy="4108984"/>
        </a:xfrm>
        <a:custGeom>
          <a:avLst/>
          <a:gdLst/>
          <a:ahLst/>
          <a:cxnLst/>
          <a:rect l="0" t="0" r="0" b="0"/>
          <a:pathLst>
            <a:path>
              <a:moveTo>
                <a:pt x="0" y="0"/>
              </a:moveTo>
              <a:lnTo>
                <a:pt x="0" y="4108984"/>
              </a:lnTo>
              <a:lnTo>
                <a:pt x="462022" y="410898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EBD45B-2267-4CA8-B8C4-6B38ED4F7284}">
      <dsp:nvSpPr>
        <dsp:cNvPr id="0" name=""/>
        <dsp:cNvSpPr/>
      </dsp:nvSpPr>
      <dsp:spPr>
        <a:xfrm>
          <a:off x="2257690" y="4403537"/>
          <a:ext cx="4830108" cy="583220"/>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Routine and Daily Writing</a:t>
          </a:r>
          <a:endParaRPr lang="en-US" sz="2400" b="0" kern="1200" dirty="0"/>
        </a:p>
      </dsp:txBody>
      <dsp:txXfrm>
        <a:off x="2274772" y="4420619"/>
        <a:ext cx="4795944" cy="5490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9DAA4107-EF30-49A8-8290-C118E51199DE}" type="datetimeFigureOut">
              <a:rPr lang="en-US" smtClean="0"/>
              <a:pPr/>
              <a:t>8/7/2014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EBFCDA87-F9E5-4062-9015-B6855F9D2074}"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fisherandfrey.com/resources/"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62</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In Module 2, we considered ways to support students in reading closely and drawing evidence from text. Because of the integrated nature of the CCS, many of those supports address writing as well as reading. </a:t>
            </a:r>
            <a:endParaRPr lang="en-US" dirty="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63</a:t>
            </a:fld>
            <a:endParaRPr lang="en-US" dirty="0"/>
          </a:p>
        </p:txBody>
      </p:sp>
    </p:spTree>
    <p:extLst>
      <p:ext uri="{BB962C8B-B14F-4D97-AF65-F5344CB8AC3E}">
        <p14:creationId xmlns:p14="http://schemas.microsoft.com/office/powerpoint/2010/main" val="1990588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defTabSz="905530">
              <a:spcBef>
                <a:spcPct val="0"/>
              </a:spcBef>
              <a:defRPr/>
            </a:pPr>
            <a:r>
              <a:rPr lang="en-US" dirty="0" smtClean="0"/>
              <a:t>Part 5 will take about 55 minutes: </a:t>
            </a:r>
          </a:p>
          <a:p>
            <a:pPr defTabSz="905530">
              <a:spcBef>
                <a:spcPct val="0"/>
              </a:spcBef>
              <a:defRPr/>
            </a:pPr>
            <a:r>
              <a:rPr lang="en-US" dirty="0" smtClean="0"/>
              <a:t>Intro: 5</a:t>
            </a:r>
          </a:p>
          <a:p>
            <a:pPr defTabSz="905530">
              <a:spcBef>
                <a:spcPct val="0"/>
              </a:spcBef>
              <a:defRPr/>
            </a:pPr>
            <a:r>
              <a:rPr lang="en-US" baseline="0" dirty="0" smtClean="0"/>
              <a:t>Activity 7: 10</a:t>
            </a:r>
          </a:p>
          <a:p>
            <a:pPr defTabSz="905530">
              <a:spcBef>
                <a:spcPct val="0"/>
              </a:spcBef>
              <a:defRPr/>
            </a:pPr>
            <a:r>
              <a:rPr lang="en-US" baseline="0" dirty="0" smtClean="0"/>
              <a:t>Activity 8a: 20</a:t>
            </a:r>
          </a:p>
          <a:p>
            <a:pPr defTabSz="905530">
              <a:spcBef>
                <a:spcPct val="0"/>
              </a:spcBef>
              <a:defRPr/>
            </a:pPr>
            <a:r>
              <a:rPr lang="en-US" baseline="0" dirty="0" smtClean="0"/>
              <a:t>Activity 8b: 20</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DDFDEAF7-F43B-40FB-882B-B639F9C95714}" type="datetimeFigureOut">
              <a:rPr lang="en-US" smtClean="0">
                <a:latin typeface="Arial" pitchFamily="34" charset="0"/>
              </a:rPr>
              <a:pPr/>
              <a:t>8/7/2014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64</a:t>
            </a:fld>
            <a:endParaRPr lang="en-US" dirty="0"/>
          </a:p>
        </p:txBody>
      </p:sp>
    </p:spTree>
    <p:extLst>
      <p:ext uri="{BB962C8B-B14F-4D97-AF65-F5344CB8AC3E}">
        <p14:creationId xmlns:p14="http://schemas.microsoft.com/office/powerpoint/2010/main" val="3396446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t>
            </a:r>
            <a:r>
              <a:rPr lang="en-US" dirty="0" smtClean="0"/>
              <a:t>isher &amp;</a:t>
            </a:r>
            <a:r>
              <a:rPr lang="en-US" baseline="0" dirty="0" smtClean="0"/>
              <a:t> Frey. Literacy for Life </a:t>
            </a:r>
            <a:r>
              <a:rPr lang="en-US" baseline="0" dirty="0" smtClean="0">
                <a:hlinkClick r:id="rId3"/>
              </a:rPr>
              <a:t>http://fisherandfrey.com/resources/</a:t>
            </a:r>
            <a:endParaRPr lang="en-US" baseline="0" dirty="0" smtClean="0"/>
          </a:p>
          <a:p>
            <a:r>
              <a:rPr lang="en-US" dirty="0" smtClean="0"/>
              <a:t>Fisher and Frey have created a graphic to illustrate gradual release of responsibility. For most coaches, this is really a review, not new information. However, it is important to emphasize that given the rigor of the writing standards, it is important to model, guide, and provide practice for students before expecting individual mastery of writing.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65</a:t>
            </a:fld>
            <a:endParaRPr lang="en-US" dirty="0"/>
          </a:p>
        </p:txBody>
      </p:sp>
    </p:spTree>
    <p:extLst>
      <p:ext uri="{BB962C8B-B14F-4D97-AF65-F5344CB8AC3E}">
        <p14:creationId xmlns:p14="http://schemas.microsoft.com/office/powerpoint/2010/main" val="3975582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a:t>
            </a:r>
            <a:r>
              <a:rPr lang="en-US" baseline="0" dirty="0" smtClean="0"/>
              <a:t> coaches will be familiar with writing in a balanced literacy program. In modeled writing, the teacher thinks aloud and writes. In shared writing, the teacher and students compose together and the teacher scribes. In interactive writing, the pen is shared with students doing some of the writing. The CCS would add another step to this: Collaborative writing.  There is a strong</a:t>
            </a:r>
            <a:r>
              <a:rPr lang="en-US" dirty="0" smtClean="0"/>
              <a:t> emphasis on collaboration in the CCS, and it aligns with with the Fisher and Frey model as well.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66</a:t>
            </a:fld>
            <a:endParaRPr lang="en-US" dirty="0"/>
          </a:p>
        </p:txBody>
      </p:sp>
    </p:spTree>
    <p:extLst>
      <p:ext uri="{BB962C8B-B14F-4D97-AF65-F5344CB8AC3E}">
        <p14:creationId xmlns:p14="http://schemas.microsoft.com/office/powerpoint/2010/main" val="248326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n-US" sz="1200" u="none" strike="noStrike" cap="none" normalizeH="0" baseline="0" dirty="0" smtClean="0">
                <a:ln>
                  <a:noFill/>
                </a:ln>
                <a:effectLst/>
              </a:rPr>
              <a:t>Remind participants that in Module 2, we saw a video of a fifth grade class (teacher Stacey Brewer). Ms. Brewer explained that she had a very diverse class and that she planned her lessons in such a way that all students could participate, contribute, and be prepared, regardless of their independent reading level.  They read a text about Lewis and Clarke, took individual notes with post-its, discussed in a small group, and then as a whole class. Today we will see the last piece of that video, where Ms. Brewer supports students in preparing to respond in writing.  </a:t>
            </a:r>
          </a:p>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2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ts val="600"/>
              </a:spcAft>
              <a:buClrTx/>
              <a:buSzTx/>
              <a:buFontTx/>
              <a:buNone/>
              <a:tabLst/>
            </a:pPr>
            <a:r>
              <a:rPr kumimoji="0" lang="en-US" sz="1200" u="none" strike="noStrike" cap="none" normalizeH="0" baseline="0" dirty="0" smtClean="0">
                <a:ln>
                  <a:noFill/>
                </a:ln>
                <a:effectLst/>
              </a:rPr>
              <a:t>https://www.teachingchannel.org/videos/analyzing-text-writing </a:t>
            </a:r>
          </a:p>
          <a:p>
            <a:pPr marL="0" marR="0" lvl="0" indent="0" algn="l" defTabSz="914400" rtl="0" eaLnBrk="1" fontAlgn="base" latinLnBrk="0" hangingPunct="1">
              <a:lnSpc>
                <a:spcPct val="100000"/>
              </a:lnSpc>
              <a:spcBef>
                <a:spcPct val="0"/>
              </a:spcBef>
              <a:spcAft>
                <a:spcPts val="600"/>
              </a:spcAft>
              <a:buClrTx/>
              <a:buSzTx/>
              <a:buFontTx/>
              <a:buNone/>
              <a:tabLst/>
            </a:pPr>
            <a:r>
              <a:rPr kumimoji="0" lang="en-US" sz="1200" u="none" strike="noStrike" cap="none" normalizeH="0" baseline="0" dirty="0" smtClean="0">
                <a:ln>
                  <a:noFill/>
                </a:ln>
                <a:effectLst/>
              </a:rPr>
              <a:t>00:00 – 05:00</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4583BEA0-0A0E-457A-BBA5-757663B7ED76}" type="datetimeFigureOut">
              <a:rPr lang="en-US" smtClean="0">
                <a:latin typeface="Arial" pitchFamily="34" charset="0"/>
              </a:rPr>
              <a:pPr/>
              <a:t>8/7/2014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67</a:t>
            </a:fld>
            <a:endParaRPr lang="en-US" dirty="0"/>
          </a:p>
        </p:txBody>
      </p:sp>
    </p:spTree>
    <p:extLst>
      <p:ext uri="{BB962C8B-B14F-4D97-AF65-F5344CB8AC3E}">
        <p14:creationId xmlns:p14="http://schemas.microsoft.com/office/powerpoint/2010/main" val="3528126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discussion, be sure to elicit responses from volunteers. Or, let tables know that you will be calling on someone to answer each question.  The last question is particularly important for coaches.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68</a:t>
            </a:fld>
            <a:endParaRPr lang="en-US" dirty="0"/>
          </a:p>
        </p:txBody>
      </p:sp>
    </p:spTree>
    <p:extLst>
      <p:ext uri="{BB962C8B-B14F-4D97-AF65-F5344CB8AC3E}">
        <p14:creationId xmlns:p14="http://schemas.microsoft.com/office/powerpoint/2010/main" val="2149094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r>
              <a:rPr lang="en-US" dirty="0" smtClean="0"/>
              <a:t> </a:t>
            </a: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18006" y="6071616"/>
            <a:ext cx="3185975" cy="461665"/>
          </a:xfrm>
          <a:prstGeom prst="rect">
            <a:avLst/>
          </a:prstGeom>
          <a:noFill/>
        </p:spPr>
        <p:txBody>
          <a:bodyPr wrap="square" rtlCol="0">
            <a:spAutoFit/>
          </a:bodyPr>
          <a:lstStyle/>
          <a:p>
            <a:pPr algn="ctr"/>
            <a:r>
              <a:rPr lang="en-US" sz="2400" smtClean="0">
                <a:solidFill>
                  <a:schemeClr val="bg1"/>
                </a:solidFill>
              </a:rPr>
              <a:t>Activity 7</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teachingchannel.org/videos/analyzing-text-writin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630622" y="4299507"/>
            <a:ext cx="8146240"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a:xfrm>
            <a:off x="381000" y="153988"/>
            <a:ext cx="8382000" cy="1049972"/>
          </a:xfrm>
        </p:spPr>
        <p:txBody>
          <a:bodyPr/>
          <a:lstStyle/>
          <a:p>
            <a:r>
              <a:rPr lang="en-US" dirty="0" smtClean="0"/>
              <a:t>Today’s Session</a:t>
            </a:r>
          </a:p>
        </p:txBody>
      </p:sp>
      <p:sp>
        <p:nvSpPr>
          <p:cNvPr id="3" name="Slide Number Placeholder 2"/>
          <p:cNvSpPr>
            <a:spLocks noGrp="1"/>
          </p:cNvSpPr>
          <p:nvPr>
            <p:ph type="sldNum" sz="quarter" idx="12"/>
          </p:nvPr>
        </p:nvSpPr>
        <p:spPr/>
        <p:txBody>
          <a:bodyPr/>
          <a:lstStyle/>
          <a:p>
            <a:fld id="{EE3D4692-A625-460F-A072-DE10EEAA5719}" type="slidenum">
              <a:rPr lang="en-US" smtClean="0"/>
              <a:pPr/>
              <a:t>63</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2516510822"/>
              </p:ext>
            </p:extLst>
          </p:nvPr>
        </p:nvGraphicFramePr>
        <p:xfrm>
          <a:off x="381000" y="838200"/>
          <a:ext cx="8382000" cy="4991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1"/>
          </p:nvPr>
        </p:nvSpPr>
        <p:spPr/>
        <p:txBody>
          <a:bodyPr/>
          <a:lstStyle/>
          <a:p>
            <a:r>
              <a:rPr lang="en-US" smtClean="0"/>
              <a:t> </a:t>
            </a:r>
            <a:endParaRPr lang="en-US" dirty="0"/>
          </a:p>
        </p:txBody>
      </p:sp>
    </p:spTree>
    <p:extLst>
      <p:ext uri="{BB962C8B-B14F-4D97-AF65-F5344CB8AC3E}">
        <p14:creationId xmlns:p14="http://schemas.microsoft.com/office/powerpoint/2010/main" val="73441001"/>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39612"/>
            <a:ext cx="7886700" cy="581698"/>
          </a:xfrm>
        </p:spPr>
        <p:txBody>
          <a:bodyPr/>
          <a:lstStyle/>
          <a:p>
            <a:r>
              <a:rPr lang="en-US" sz="4200" dirty="0" smtClean="0"/>
              <a:t>Part 5</a:t>
            </a:r>
          </a:p>
        </p:txBody>
      </p:sp>
      <p:sp>
        <p:nvSpPr>
          <p:cNvPr id="4" name="Text Placeholder 3"/>
          <p:cNvSpPr>
            <a:spLocks noGrp="1"/>
          </p:cNvSpPr>
          <p:nvPr>
            <p:ph type="body" idx="1"/>
          </p:nvPr>
        </p:nvSpPr>
        <p:spPr>
          <a:xfrm>
            <a:off x="623888" y="4257858"/>
            <a:ext cx="8261032" cy="443198"/>
          </a:xfrm>
        </p:spPr>
        <p:txBody>
          <a:bodyPr/>
          <a:lstStyle/>
          <a:p>
            <a:pPr marL="396875" indent="-396875">
              <a:spcBef>
                <a:spcPct val="20000"/>
              </a:spcBef>
            </a:pPr>
            <a:r>
              <a:rPr lang="en-US" sz="3200" dirty="0" smtClean="0">
                <a:solidFill>
                  <a:schemeClr val="tx1"/>
                </a:solidFill>
              </a:rPr>
              <a:t>Supporting Students in Writing</a:t>
            </a:r>
            <a:endParaRPr lang="en-US" sz="3200" dirty="0">
              <a:solidFill>
                <a:schemeClr val="tx1"/>
              </a:solidFill>
            </a:endParaRPr>
          </a:p>
        </p:txBody>
      </p:sp>
      <p:sp>
        <p:nvSpPr>
          <p:cNvPr id="6" name="Slide Number Placeholder 5"/>
          <p:cNvSpPr>
            <a:spLocks noGrp="1"/>
          </p:cNvSpPr>
          <p:nvPr>
            <p:ph type="sldNum" sz="quarter" idx="12"/>
          </p:nvPr>
        </p:nvSpPr>
        <p:spPr/>
        <p:txBody>
          <a:bodyPr/>
          <a:lstStyle/>
          <a:p>
            <a:fld id="{EE3D4692-A625-460F-A072-DE10EEAA5719}" type="slidenum">
              <a:rPr lang="en-US" smtClean="0"/>
              <a:pPr/>
              <a:t>64</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957919" y="4922452"/>
            <a:ext cx="947738" cy="1033463"/>
          </a:xfrm>
          <a:prstGeom prst="rect">
            <a:avLst/>
          </a:prstGeom>
          <a:noFill/>
          <a:ln w="9525">
            <a:noFill/>
            <a:miter lim="800000"/>
            <a:headEnd/>
            <a:tailEnd/>
          </a:ln>
        </p:spPr>
      </p:pic>
      <p:sp>
        <p:nvSpPr>
          <p:cNvPr id="7" name="TextBox 6"/>
          <p:cNvSpPr txBox="1"/>
          <p:nvPr/>
        </p:nvSpPr>
        <p:spPr>
          <a:xfrm>
            <a:off x="977752" y="4927741"/>
            <a:ext cx="956930" cy="369332"/>
          </a:xfrm>
          <a:prstGeom prst="rect">
            <a:avLst/>
          </a:prstGeom>
          <a:noFill/>
        </p:spPr>
        <p:txBody>
          <a:bodyPr wrap="square" rtlCol="0">
            <a:spAutoFit/>
          </a:bodyPr>
          <a:lstStyle/>
          <a:p>
            <a:r>
              <a:rPr lang="en-US" dirty="0" smtClean="0"/>
              <a:t>Page 29  </a:t>
            </a:r>
            <a:endParaRPr lang="en-US" dirty="0"/>
          </a:p>
        </p:txBody>
      </p:sp>
    </p:spTree>
    <p:extLst>
      <p:ext uri="{BB962C8B-B14F-4D97-AF65-F5344CB8AC3E}">
        <p14:creationId xmlns:p14="http://schemas.microsoft.com/office/powerpoint/2010/main" val="263516505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Gradual Release of Responsibility</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65</a:t>
            </a:fld>
            <a:endParaRPr lang="en-US" dirty="0"/>
          </a:p>
        </p:txBody>
      </p:sp>
      <p:graphicFrame>
        <p:nvGraphicFramePr>
          <p:cNvPr id="6" name="Diagram 5"/>
          <p:cNvGraphicFramePr/>
          <p:nvPr>
            <p:extLst>
              <p:ext uri="{D42A27DB-BD31-4B8C-83A1-F6EECF244321}">
                <p14:modId xmlns:p14="http://schemas.microsoft.com/office/powerpoint/2010/main" val="47426772"/>
              </p:ext>
            </p:extLst>
          </p:nvPr>
        </p:nvGraphicFramePr>
        <p:xfrm>
          <a:off x="3327613" y="2207487"/>
          <a:ext cx="3505200" cy="34091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Diagram 6"/>
          <p:cNvGraphicFramePr/>
          <p:nvPr>
            <p:extLst>
              <p:ext uri="{D42A27DB-BD31-4B8C-83A1-F6EECF244321}">
                <p14:modId xmlns:p14="http://schemas.microsoft.com/office/powerpoint/2010/main" val="251421984"/>
              </p:ext>
            </p:extLst>
          </p:nvPr>
        </p:nvGraphicFramePr>
        <p:xfrm>
          <a:off x="1695450" y="1154434"/>
          <a:ext cx="3371850" cy="333375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TextBox 7"/>
          <p:cNvSpPr txBox="1"/>
          <p:nvPr/>
        </p:nvSpPr>
        <p:spPr>
          <a:xfrm>
            <a:off x="5966717" y="1634711"/>
            <a:ext cx="779381" cy="369332"/>
          </a:xfrm>
          <a:prstGeom prst="rect">
            <a:avLst/>
          </a:prstGeom>
          <a:noFill/>
        </p:spPr>
        <p:txBody>
          <a:bodyPr wrap="none" rtlCol="0">
            <a:spAutoFit/>
          </a:bodyPr>
          <a:lstStyle/>
          <a:p>
            <a:r>
              <a:rPr lang="en-US" dirty="0" smtClean="0"/>
              <a:t>I do it.</a:t>
            </a:r>
            <a:endParaRPr lang="en-US" dirty="0"/>
          </a:p>
        </p:txBody>
      </p:sp>
      <p:sp>
        <p:nvSpPr>
          <p:cNvPr id="9" name="TextBox 8"/>
          <p:cNvSpPr txBox="1"/>
          <p:nvPr/>
        </p:nvSpPr>
        <p:spPr>
          <a:xfrm>
            <a:off x="6356407" y="2638267"/>
            <a:ext cx="1033809" cy="369332"/>
          </a:xfrm>
          <a:prstGeom prst="rect">
            <a:avLst/>
          </a:prstGeom>
          <a:noFill/>
        </p:spPr>
        <p:txBody>
          <a:bodyPr wrap="none" rtlCol="0">
            <a:spAutoFit/>
          </a:bodyPr>
          <a:lstStyle/>
          <a:p>
            <a:r>
              <a:rPr lang="en-US" dirty="0" smtClean="0"/>
              <a:t>We do it.</a:t>
            </a:r>
            <a:endParaRPr lang="en-US" dirty="0"/>
          </a:p>
        </p:txBody>
      </p:sp>
      <p:sp>
        <p:nvSpPr>
          <p:cNvPr id="10" name="TextBox 9"/>
          <p:cNvSpPr txBox="1"/>
          <p:nvPr/>
        </p:nvSpPr>
        <p:spPr>
          <a:xfrm>
            <a:off x="6458930" y="3895754"/>
            <a:ext cx="1902124" cy="369332"/>
          </a:xfrm>
          <a:prstGeom prst="rect">
            <a:avLst/>
          </a:prstGeom>
          <a:noFill/>
        </p:spPr>
        <p:txBody>
          <a:bodyPr wrap="none" rtlCol="0">
            <a:spAutoFit/>
          </a:bodyPr>
          <a:lstStyle/>
          <a:p>
            <a:r>
              <a:rPr lang="en-US" dirty="0" smtClean="0"/>
              <a:t>You do it together.</a:t>
            </a:r>
            <a:endParaRPr lang="en-US" dirty="0"/>
          </a:p>
        </p:txBody>
      </p:sp>
      <p:sp>
        <p:nvSpPr>
          <p:cNvPr id="11" name="TextBox 10"/>
          <p:cNvSpPr txBox="1"/>
          <p:nvPr/>
        </p:nvSpPr>
        <p:spPr>
          <a:xfrm>
            <a:off x="6955648" y="4968575"/>
            <a:ext cx="1635769" cy="369332"/>
          </a:xfrm>
          <a:prstGeom prst="rect">
            <a:avLst/>
          </a:prstGeom>
          <a:noFill/>
        </p:spPr>
        <p:txBody>
          <a:bodyPr wrap="none" rtlCol="0">
            <a:spAutoFit/>
          </a:bodyPr>
          <a:lstStyle/>
          <a:p>
            <a:r>
              <a:rPr lang="en-US" dirty="0" smtClean="0"/>
              <a:t>You do it alone.</a:t>
            </a:r>
            <a:endParaRPr lang="en-US" dirty="0"/>
          </a:p>
        </p:txBody>
      </p:sp>
      <p:sp>
        <p:nvSpPr>
          <p:cNvPr id="12" name="TextBox 11"/>
          <p:cNvSpPr txBox="1"/>
          <p:nvPr/>
        </p:nvSpPr>
        <p:spPr>
          <a:xfrm>
            <a:off x="628650" y="1431898"/>
            <a:ext cx="1042914" cy="369332"/>
          </a:xfrm>
          <a:prstGeom prst="rect">
            <a:avLst/>
          </a:prstGeom>
          <a:noFill/>
        </p:spPr>
        <p:txBody>
          <a:bodyPr wrap="none" rtlCol="0">
            <a:spAutoFit/>
          </a:bodyPr>
          <a:lstStyle/>
          <a:p>
            <a:r>
              <a:rPr lang="en-US" dirty="0" smtClean="0"/>
              <a:t>TEACHER</a:t>
            </a:r>
            <a:endParaRPr lang="en-US" dirty="0"/>
          </a:p>
        </p:txBody>
      </p:sp>
      <p:sp>
        <p:nvSpPr>
          <p:cNvPr id="13" name="TextBox 12"/>
          <p:cNvSpPr txBox="1"/>
          <p:nvPr/>
        </p:nvSpPr>
        <p:spPr>
          <a:xfrm>
            <a:off x="2247900" y="5291185"/>
            <a:ext cx="1064715" cy="369332"/>
          </a:xfrm>
          <a:prstGeom prst="rect">
            <a:avLst/>
          </a:prstGeom>
          <a:noFill/>
        </p:spPr>
        <p:txBody>
          <a:bodyPr wrap="none" rtlCol="0">
            <a:spAutoFit/>
          </a:bodyPr>
          <a:lstStyle/>
          <a:p>
            <a:r>
              <a:rPr lang="en-US" dirty="0" smtClean="0"/>
              <a:t>STUDENT</a:t>
            </a:r>
            <a:endParaRPr lang="en-US" dirty="0"/>
          </a:p>
        </p:txBody>
      </p:sp>
      <p:sp>
        <p:nvSpPr>
          <p:cNvPr id="14" name="TextBox 13"/>
          <p:cNvSpPr txBox="1"/>
          <p:nvPr/>
        </p:nvSpPr>
        <p:spPr>
          <a:xfrm>
            <a:off x="2781301" y="5654986"/>
            <a:ext cx="5867400" cy="369332"/>
          </a:xfrm>
          <a:prstGeom prst="rect">
            <a:avLst/>
          </a:prstGeom>
          <a:noFill/>
        </p:spPr>
        <p:txBody>
          <a:bodyPr wrap="square" rtlCol="0">
            <a:spAutoFit/>
          </a:bodyPr>
          <a:lstStyle/>
          <a:p>
            <a:r>
              <a:rPr lang="en-US" dirty="0"/>
              <a:t>Adapted </a:t>
            </a:r>
            <a:r>
              <a:rPr lang="en-US" dirty="0" smtClean="0"/>
              <a:t>from </a:t>
            </a:r>
            <a:r>
              <a:rPr lang="en-US" dirty="0" smtClean="0">
                <a:solidFill>
                  <a:srgbClr val="0000FF"/>
                </a:solidFill>
              </a:rPr>
              <a:t>http</a:t>
            </a:r>
            <a:r>
              <a:rPr lang="en-US" dirty="0">
                <a:solidFill>
                  <a:srgbClr val="0000FF"/>
                </a:solidFill>
              </a:rPr>
              <a:t>://fisherandfrey.com/resources/</a:t>
            </a:r>
          </a:p>
        </p:txBody>
      </p:sp>
      <p:sp>
        <p:nvSpPr>
          <p:cNvPr id="3" name="Footer Placeholder 2"/>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2477506830"/>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30188"/>
            <a:ext cx="8382000" cy="1329595"/>
          </a:xfrm>
        </p:spPr>
        <p:txBody>
          <a:bodyPr/>
          <a:lstStyle/>
          <a:p>
            <a:r>
              <a:rPr lang="en-US" dirty="0" smtClean="0"/>
              <a:t>Gradual Release of Responsibility for Elementary Writing</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66</a:t>
            </a:fld>
            <a:endParaRPr lang="en-US" dirty="0"/>
          </a:p>
        </p:txBody>
      </p:sp>
      <p:graphicFrame>
        <p:nvGraphicFramePr>
          <p:cNvPr id="5" name="Diagram 4"/>
          <p:cNvGraphicFramePr/>
          <p:nvPr>
            <p:extLst>
              <p:ext uri="{D42A27DB-BD31-4B8C-83A1-F6EECF244321}">
                <p14:modId xmlns:p14="http://schemas.microsoft.com/office/powerpoint/2010/main" val="2734343785"/>
              </p:ext>
            </p:extLst>
          </p:nvPr>
        </p:nvGraphicFramePr>
        <p:xfrm>
          <a:off x="980357" y="784658"/>
          <a:ext cx="7429996" cy="36918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Up Arrow 5"/>
          <p:cNvSpPr/>
          <p:nvPr/>
        </p:nvSpPr>
        <p:spPr bwMode="auto">
          <a:xfrm>
            <a:off x="5695968" y="3189769"/>
            <a:ext cx="484632" cy="787346"/>
          </a:xfrm>
          <a:prstGeom prst="upArrow">
            <a:avLst/>
          </a:prstGeom>
          <a:solidFill>
            <a:srgbClr val="7030A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7" name="Rounded Rectangle 6"/>
          <p:cNvSpPr/>
          <p:nvPr/>
        </p:nvSpPr>
        <p:spPr bwMode="auto">
          <a:xfrm>
            <a:off x="4444409" y="4083441"/>
            <a:ext cx="3125972" cy="1523660"/>
          </a:xfrm>
          <a:prstGeom prst="roundRect">
            <a:avLst/>
          </a:prstGeom>
          <a:solidFill>
            <a:schemeClr val="accent4"/>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chemeClr val="tx1"/>
                </a:solidFill>
                <a:latin typeface="Segoe" pitchFamily="34" charset="0"/>
              </a:rPr>
              <a:t>Collaborative Writing</a:t>
            </a:r>
          </a:p>
        </p:txBody>
      </p:sp>
      <p:sp>
        <p:nvSpPr>
          <p:cNvPr id="2" name="Footer Placeholder 1"/>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87520562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7: Viewing a Video</a:t>
            </a:r>
          </a:p>
        </p:txBody>
      </p:sp>
      <p:sp>
        <p:nvSpPr>
          <p:cNvPr id="3" name="Slide Number Placeholder 2"/>
          <p:cNvSpPr>
            <a:spLocks noGrp="1"/>
          </p:cNvSpPr>
          <p:nvPr>
            <p:ph type="sldNum" sz="quarter" idx="11"/>
          </p:nvPr>
        </p:nvSpPr>
        <p:spPr/>
        <p:txBody>
          <a:bodyPr/>
          <a:lstStyle/>
          <a:p>
            <a:fld id="{EE3D4692-A625-460F-A072-DE10EEAA5719}" type="slidenum">
              <a:rPr lang="en-US" smtClean="0"/>
              <a:pPr/>
              <a:t>67</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349343809"/>
              </p:ext>
            </p:extLst>
          </p:nvPr>
        </p:nvGraphicFramePr>
        <p:xfrm>
          <a:off x="457200" y="1495539"/>
          <a:ext cx="8491537" cy="4210922"/>
        </p:xfrm>
        <a:graphic>
          <a:graphicData uri="http://schemas.openxmlformats.org/drawingml/2006/table">
            <a:tbl>
              <a:tblPr firstRow="1">
                <a:effectLst/>
                <a:tableStyleId>{F5AB1C69-6EDB-4FF4-983F-18BD219EF322}</a:tableStyleId>
              </a:tblPr>
              <a:tblGrid>
                <a:gridCol w="8491537"/>
              </a:tblGrid>
              <a:tr h="435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7: Viewing a Video</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753738">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b="0" i="0" u="none" strike="noStrike" cap="none" normalizeH="0" baseline="0" dirty="0" smtClean="0">
                          <a:ln>
                            <a:noFill/>
                          </a:ln>
                          <a:solidFill>
                            <a:schemeClr val="tx1"/>
                          </a:solidFill>
                          <a:effectLst/>
                          <a:latin typeface="+mn-lt"/>
                        </a:rPr>
                        <a:t>View the third segment of a video lesson begun in Module 2. Today’s segment is </a:t>
                      </a:r>
                      <a:r>
                        <a:rPr kumimoji="0" lang="en-US" sz="2400" b="0" i="1" u="none" strike="noStrike" cap="none" normalizeH="0" baseline="0" dirty="0" smtClean="0">
                          <a:ln>
                            <a:noFill/>
                          </a:ln>
                          <a:solidFill>
                            <a:schemeClr val="tx1"/>
                          </a:solidFill>
                          <a:effectLst/>
                          <a:latin typeface="+mn-lt"/>
                        </a:rPr>
                        <a:t>Putting Thoughts on Paper</a:t>
                      </a:r>
                      <a:endParaRPr kumimoji="0" lang="en-US" sz="2400" b="0" i="0" u="none" strike="noStrike" cap="none" normalizeH="0" baseline="0" dirty="0" smtClean="0">
                        <a:ln>
                          <a:noFill/>
                        </a:ln>
                        <a:solidFill>
                          <a:schemeClr val="tx1"/>
                        </a:solidFill>
                        <a:effectLst/>
                        <a:latin typeface="+mn-lt"/>
                      </a:endParaRP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b="0" i="0" u="none" strike="noStrike" cap="none" normalizeH="0" baseline="0" dirty="0" smtClean="0">
                          <a:ln>
                            <a:noFill/>
                          </a:ln>
                          <a:solidFill>
                            <a:schemeClr val="tx1"/>
                          </a:solidFill>
                          <a:effectLst/>
                          <a:latin typeface="+mn-lt"/>
                        </a:rPr>
                        <a:t>As you view, jot notes in your </a:t>
                      </a:r>
                      <a:r>
                        <a:rPr kumimoji="0" lang="en-US" sz="2400" b="0" i="1" u="none" strike="noStrike" cap="none" normalizeH="0" baseline="0" dirty="0" smtClean="0">
                          <a:ln>
                            <a:noFill/>
                          </a:ln>
                          <a:solidFill>
                            <a:schemeClr val="tx1"/>
                          </a:solidFill>
                          <a:effectLst/>
                          <a:latin typeface="+mn-lt"/>
                        </a:rPr>
                        <a:t>Notepad</a:t>
                      </a:r>
                      <a:r>
                        <a:rPr kumimoji="0" lang="en-US" sz="2400" b="0" i="0" u="none" strike="noStrike" cap="none" normalizeH="0" baseline="0" dirty="0" smtClean="0">
                          <a:ln>
                            <a:noFill/>
                          </a:ln>
                          <a:solidFill>
                            <a:schemeClr val="tx1"/>
                          </a:solidFill>
                          <a:effectLst/>
                          <a:latin typeface="+mn-lt"/>
                        </a:rPr>
                        <a:t>: What do you see and hear in this class?  Be sure to look around the classroom as well as listening to and looking at the immediate activity on camera.</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b="0" i="0" u="none" strike="noStrike" cap="none" normalizeH="0" baseline="0" dirty="0" smtClean="0">
                          <a:ln>
                            <a:noFill/>
                          </a:ln>
                          <a:solidFill>
                            <a:schemeClr val="tx1"/>
                          </a:solidFill>
                          <a:effectLst/>
                          <a:latin typeface="+mn-lt"/>
                        </a:rPr>
                        <a:t>Discuss with your table, using the prompts in your participant guide and on the next slide.</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en-US" sz="2000" u="none" strike="noStrike" cap="none" normalizeH="0" baseline="0" dirty="0" smtClean="0">
                          <a:ln>
                            <a:noFill/>
                          </a:ln>
                          <a:effectLst/>
                          <a:hlinkClick r:id="rId3"/>
                        </a:rPr>
                        <a:t>https://www.teachingchannel.org/videos/analyzing-text-writing</a:t>
                      </a:r>
                      <a:endParaRPr kumimoji="0" lang="en-US" sz="20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ts val="600"/>
                        </a:spcAft>
                        <a:buClrTx/>
                        <a:buSzTx/>
                        <a:buFontTx/>
                        <a:buNone/>
                        <a:tabLst/>
                        <a:defRPr/>
                      </a:pPr>
                      <a:endParaRPr kumimoji="0" lang="en-US" sz="2000" u="none" strike="noStrike" cap="none" normalizeH="0" baseline="0" dirty="0" smtClean="0">
                        <a:ln>
                          <a:noFill/>
                        </a:ln>
                        <a:effectLst/>
                      </a:endParaRPr>
                    </a:p>
                  </a:txBody>
                  <a:tcPr marT="45712" marB="45712" horzOverflow="overflow"/>
                </a:tc>
              </a:tr>
            </a:tbl>
          </a:graphicData>
        </a:graphic>
      </p:graphicFrame>
      <p:pic>
        <p:nvPicPr>
          <p:cNvPr id="25" name="Picture 24"/>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
        <p:nvSpPr>
          <p:cNvPr id="2" name="Footer Placeholder 1"/>
          <p:cNvSpPr>
            <a:spLocks noGrp="1"/>
          </p:cNvSpPr>
          <p:nvPr>
            <p:ph type="ftr" sz="quarter" idx="10"/>
          </p:nvPr>
        </p:nvSpPr>
        <p:spPr/>
        <p:txBody>
          <a:bodyPr/>
          <a:lstStyle/>
          <a:p>
            <a:r>
              <a:rPr lang="en-US" smtClean="0"/>
              <a:t> </a:t>
            </a:r>
            <a:endParaRPr lang="en-US" dirty="0"/>
          </a:p>
        </p:txBody>
      </p:sp>
      <p:pic>
        <p:nvPicPr>
          <p:cNvPr id="10" name="Picture 5" descr="Picture10.png"/>
          <p:cNvPicPr>
            <a:picLocks noChangeAspect="1"/>
          </p:cNvPicPr>
          <p:nvPr/>
        </p:nvPicPr>
        <p:blipFill>
          <a:blip r:embed="rId5" cstate="print"/>
          <a:srcRect/>
          <a:stretch>
            <a:fillRect/>
          </a:stretch>
        </p:blipFill>
        <p:spPr bwMode="auto">
          <a:xfrm>
            <a:off x="6591300" y="5246302"/>
            <a:ext cx="1162049" cy="1267158"/>
          </a:xfrm>
          <a:prstGeom prst="rect">
            <a:avLst/>
          </a:prstGeom>
          <a:noFill/>
          <a:ln w="9525">
            <a:noFill/>
            <a:miter lim="800000"/>
            <a:headEnd/>
            <a:tailEnd/>
          </a:ln>
        </p:spPr>
      </p:pic>
      <p:sp>
        <p:nvSpPr>
          <p:cNvPr id="12" name="TextBox 11"/>
          <p:cNvSpPr txBox="1"/>
          <p:nvPr/>
        </p:nvSpPr>
        <p:spPr>
          <a:xfrm>
            <a:off x="6578452" y="5251591"/>
            <a:ext cx="1384448" cy="353943"/>
          </a:xfrm>
          <a:prstGeom prst="rect">
            <a:avLst/>
          </a:prstGeom>
          <a:noFill/>
        </p:spPr>
        <p:txBody>
          <a:bodyPr wrap="square" rtlCol="0">
            <a:spAutoFit/>
          </a:bodyPr>
          <a:lstStyle/>
          <a:p>
            <a:r>
              <a:rPr lang="en-US" sz="1700" dirty="0" smtClean="0"/>
              <a:t>Pages 29-30  </a:t>
            </a:r>
            <a:endParaRPr lang="en-US" sz="1700" dirty="0"/>
          </a:p>
        </p:txBody>
      </p:sp>
    </p:spTree>
    <p:extLst>
      <p:ext uri="{BB962C8B-B14F-4D97-AF65-F5344CB8AC3E}">
        <p14:creationId xmlns:p14="http://schemas.microsoft.com/office/powerpoint/2010/main" val="2398690144"/>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112520"/>
            <a:ext cx="8485632" cy="4136517"/>
          </a:xfrm>
        </p:spPr>
        <p:txBody>
          <a:bodyPr/>
          <a:lstStyle/>
          <a:p>
            <a:r>
              <a:rPr lang="en-US" sz="2800" dirty="0" smtClean="0"/>
              <a:t>What were some of the strategies and supports you saw and heard the teacher use?</a:t>
            </a:r>
          </a:p>
          <a:p>
            <a:r>
              <a:rPr lang="en-US" sz="2800" dirty="0" smtClean="0"/>
              <a:t>What did you notice about student participation and responses?</a:t>
            </a:r>
          </a:p>
          <a:p>
            <a:r>
              <a:rPr lang="en-US" sz="2800" dirty="0" smtClean="0"/>
              <a:t>To what extent did </a:t>
            </a:r>
            <a:r>
              <a:rPr lang="en-US" sz="2800" dirty="0"/>
              <a:t>this teacher and the lesson sequence </a:t>
            </a:r>
            <a:r>
              <a:rPr lang="en-US" sz="2800" dirty="0" smtClean="0"/>
              <a:t>prepare </a:t>
            </a:r>
            <a:r>
              <a:rPr lang="en-US" sz="2800" dirty="0"/>
              <a:t>students to be competent and confident in their writing</a:t>
            </a:r>
            <a:r>
              <a:rPr lang="en-US" sz="2800" dirty="0" smtClean="0"/>
              <a:t>?</a:t>
            </a:r>
          </a:p>
          <a:p>
            <a:r>
              <a:rPr lang="en-US" sz="2800" dirty="0" smtClean="0"/>
              <a:t>What do teachers need to know and be able to do in order to be able to effectively prepare students to write?</a:t>
            </a:r>
            <a:endParaRPr lang="en-US" sz="2800" dirty="0"/>
          </a:p>
        </p:txBody>
      </p:sp>
      <p:sp>
        <p:nvSpPr>
          <p:cNvPr id="3" name="Title 2"/>
          <p:cNvSpPr>
            <a:spLocks noGrp="1"/>
          </p:cNvSpPr>
          <p:nvPr>
            <p:ph type="title"/>
          </p:nvPr>
        </p:nvSpPr>
        <p:spPr/>
        <p:txBody>
          <a:bodyPr/>
          <a:lstStyle/>
          <a:p>
            <a:r>
              <a:rPr lang="en-US" dirty="0" smtClean="0"/>
              <a:t>Discussion Prompts for Activity 7</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68</a:t>
            </a:fld>
            <a:endParaRPr lang="en-US" dirty="0"/>
          </a:p>
        </p:txBody>
      </p:sp>
      <p:pic>
        <p:nvPicPr>
          <p:cNvPr id="5" name="Picture 6" descr="discussion 2.png"/>
          <p:cNvPicPr>
            <a:picLocks noChangeAspect="1"/>
          </p:cNvPicPr>
          <p:nvPr/>
        </p:nvPicPr>
        <p:blipFill>
          <a:blip r:embed="rId3" cstate="print"/>
          <a:srcRect/>
          <a:stretch>
            <a:fillRect/>
          </a:stretch>
        </p:blipFill>
        <p:spPr bwMode="auto">
          <a:xfrm>
            <a:off x="3098461" y="5075078"/>
            <a:ext cx="1454150" cy="1477963"/>
          </a:xfrm>
          <a:prstGeom prst="rect">
            <a:avLst/>
          </a:prstGeom>
          <a:noFill/>
          <a:ln w="9525">
            <a:noFill/>
            <a:miter lim="800000"/>
            <a:headEnd/>
            <a:tailEnd/>
          </a:ln>
          <a:effectLst/>
        </p:spPr>
      </p:pic>
      <p:sp>
        <p:nvSpPr>
          <p:cNvPr id="6" name="Footer Placeholder 5"/>
          <p:cNvSpPr>
            <a:spLocks noGrp="1"/>
          </p:cNvSpPr>
          <p:nvPr>
            <p:ph type="ftr" sz="quarter" idx="10"/>
          </p:nvPr>
        </p:nvSpPr>
        <p:spPr/>
        <p:txBody>
          <a:bodyPr/>
          <a:lstStyle/>
          <a:p>
            <a:r>
              <a:rPr lang="en-US" smtClean="0"/>
              <a:t> </a:t>
            </a:r>
            <a:endParaRPr lang="en-US" dirty="0"/>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69330" y="4855844"/>
            <a:ext cx="1569720" cy="1569720"/>
          </a:xfrm>
          <a:prstGeom prst="rect">
            <a:avLst/>
          </a:prstGeom>
        </p:spPr>
      </p:pic>
      <p:sp>
        <p:nvSpPr>
          <p:cNvPr id="8" name="TextBox 7"/>
          <p:cNvSpPr txBox="1"/>
          <p:nvPr/>
        </p:nvSpPr>
        <p:spPr>
          <a:xfrm>
            <a:off x="6210300" y="5276850"/>
            <a:ext cx="952500" cy="369332"/>
          </a:xfrm>
          <a:prstGeom prst="rect">
            <a:avLst/>
          </a:prstGeom>
          <a:noFill/>
        </p:spPr>
        <p:txBody>
          <a:bodyPr wrap="square" rtlCol="0">
            <a:spAutoFit/>
          </a:bodyPr>
          <a:lstStyle/>
          <a:p>
            <a:r>
              <a:rPr lang="en-US" dirty="0" smtClean="0"/>
              <a:t>Page 63</a:t>
            </a:r>
            <a:endParaRPr lang="en-US" dirty="0"/>
          </a:p>
        </p:txBody>
      </p:sp>
    </p:spTree>
    <p:extLst>
      <p:ext uri="{BB962C8B-B14F-4D97-AF65-F5344CB8AC3E}">
        <p14:creationId xmlns:p14="http://schemas.microsoft.com/office/powerpoint/2010/main" val="3299970032"/>
      </p:ext>
    </p:extLst>
  </p:cSld>
  <p:clrMapOvr>
    <a:masterClrMapping/>
  </p:clrMapOvr>
  <p:transition>
    <p:fade/>
  </p:transition>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17951</TotalTime>
  <Words>701</Words>
  <Application>Microsoft Office PowerPoint</Application>
  <PresentationFormat>On-screen Show (4:3)</PresentationFormat>
  <Paragraphs>86</Paragraphs>
  <Slides>7</Slides>
  <Notes>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vt:i4>
      </vt:variant>
    </vt:vector>
  </HeadingPairs>
  <TitlesOfParts>
    <vt:vector size="15" baseType="lpstr">
      <vt:lpstr>Arial</vt:lpstr>
      <vt:lpstr>Calibri</vt:lpstr>
      <vt:lpstr>Calibri Light</vt:lpstr>
      <vt:lpstr>Segoe</vt:lpstr>
      <vt:lpstr>Times New Roman</vt:lpstr>
      <vt:lpstr>LtBkgBlueBorder</vt:lpstr>
      <vt:lpstr>LtBkgNoBorder</vt:lpstr>
      <vt:lpstr>Custom Design</vt:lpstr>
      <vt:lpstr>Connecticut Core Standards  for English Language Arts &amp; Literacy</vt:lpstr>
      <vt:lpstr>Today’s Session</vt:lpstr>
      <vt:lpstr>Part 5</vt:lpstr>
      <vt:lpstr>Gradual Release of Responsibility</vt:lpstr>
      <vt:lpstr>Gradual Release of Responsibility for Elementary Writing</vt:lpstr>
      <vt:lpstr>Activity 7: Viewing a Video</vt:lpstr>
      <vt:lpstr>Discussion Prompts for Activity 7</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1177</cp:revision>
  <cp:lastPrinted>2014-03-02T01:07:44Z</cp:lastPrinted>
  <dcterms:created xsi:type="dcterms:W3CDTF">2014-01-18T18:47:42Z</dcterms:created>
  <dcterms:modified xsi:type="dcterms:W3CDTF">2014-08-07T20:48:54Z</dcterms:modified>
</cp:coreProperties>
</file>