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45" showSpecialPlsOnTitleSld="0" saveSubsetFonts="1" bookmarkIdSeed="2">
  <p:sldMasterIdLst>
    <p:sldMasterId id="2147483687" r:id="rId1"/>
    <p:sldMasterId id="2147483711" r:id="rId2"/>
    <p:sldMasterId id="2147483723" r:id="rId3"/>
  </p:sldMasterIdLst>
  <p:notesMasterIdLst>
    <p:notesMasterId r:id="rId6"/>
  </p:notesMasterIdLst>
  <p:handoutMasterIdLst>
    <p:handoutMasterId r:id="rId7"/>
  </p:handoutMasterIdLst>
  <p:sldIdLst>
    <p:sldId id="370" r:id="rId4"/>
    <p:sldId id="539" r:id="rId5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60" clrIdx="1"/>
  <p:cmAuthor id="2" name="Jackson, Dennis" initials="JD" lastIdx="12" clrIdx="2">
    <p:extLst/>
  </p:cmAuthor>
  <p:cmAuthor id="3" name="Kelley, Nora" initials="KN" lastIdx="2" clrIdx="3">
    <p:extLst/>
  </p:cmAuthor>
  <p:cmAuthor id="4" name="W2K" initials="W" lastIdx="28" clrIdx="4"/>
  <p:cmAuthor id="5" name="Michelle Wade" initials="MW" lastIdx="14" clrIdx="5"/>
  <p:cmAuthor id="6" name="Berlin, Debra" initials="BD" lastIdx="13" clrIdx="6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FFC000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9" autoAdjust="0"/>
    <p:restoredTop sz="95324" autoAdjust="0"/>
  </p:normalViewPr>
  <p:slideViewPr>
    <p:cSldViewPr snapToGrid="0">
      <p:cViewPr varScale="1">
        <p:scale>
          <a:sx n="84" d="100"/>
          <a:sy n="84" d="100"/>
        </p:scale>
        <p:origin x="101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188"/>
    </p:cViewPr>
  </p:sorterViewPr>
  <p:notesViewPr>
    <p:cSldViewPr snapToGrid="0">
      <p:cViewPr varScale="1">
        <p:scale>
          <a:sx n="87" d="100"/>
          <a:sy n="87" d="100"/>
        </p:scale>
        <p:origin x="3798" y="9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9DAA4107-EF30-49A8-8290-C118E51199DE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EBFCDA87-F9E5-4062-9015-B6855F9D2074}" type="datetimeFigureOut">
              <a:rPr lang="en-US" smtClean="0"/>
              <a:pPr/>
              <a:t>8/7/2014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endParaRPr kumimoji="0" lang="en-US" sz="120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12902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55301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3C936A34-0281-423E-954C-3D987FEC8417}" type="datetimeFigureOut">
              <a:rPr lang="en-US" smtClean="0">
                <a:latin typeface="Arial" pitchFamily="34" charset="0"/>
              </a:rPr>
              <a:pPr/>
              <a:t>8/7/2014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2903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55303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1C7C0BE-9DD9-4E63-AD34-7189FB19A7BC}" type="slidenum">
              <a:rPr lang="en-US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75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384048" y="1417320"/>
            <a:ext cx="8153400" cy="39730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153400" cy="1066800"/>
          </a:xfrm>
        </p:spPr>
        <p:txBody>
          <a:bodyPr>
            <a:norm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ulle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505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6858000" cy="838200"/>
          </a:xfrm>
        </p:spPr>
        <p:txBody>
          <a:bodyPr/>
          <a:lstStyle>
            <a:lvl1pPr>
              <a:defRPr sz="3200">
                <a:solidFill>
                  <a:srgbClr val="21429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5638800" y="6019800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772400" y="6019800"/>
            <a:ext cx="914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B261EF-24E7-4286-97C7-81257D0A8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982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1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118006" y="6071616"/>
            <a:ext cx="31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chemeClr val="bg1"/>
                </a:solidFill>
              </a:rPr>
              <a:t>Activity 5b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9" r:id="rId2"/>
    <p:sldLayoutId id="2147483690" r:id="rId3"/>
    <p:sldLayoutId id="2147483722" r:id="rId4"/>
    <p:sldLayoutId id="2147483718" r:id="rId5"/>
    <p:sldLayoutId id="2147483719" r:id="rId6"/>
    <p:sldLayoutId id="2147483694" r:id="rId7"/>
    <p:sldLayoutId id="2147483695" r:id="rId8"/>
    <p:sldLayoutId id="2147483720" r:id="rId9"/>
    <p:sldLayoutId id="2147483721" r:id="rId10"/>
    <p:sldLayoutId id="2147483710" r:id="rId11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  <p:sldLayoutId id="2147483737" r:id="rId9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7048" y="190188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441165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630622" y="4299507"/>
            <a:ext cx="8146240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3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Writing and Research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2"/>
          <p:cNvSpPr>
            <a:spLocks noGrp="1"/>
          </p:cNvSpPr>
          <p:nvPr>
            <p:ph type="title"/>
          </p:nvPr>
        </p:nvSpPr>
        <p:spPr>
          <a:xfrm>
            <a:off x="1238250" y="228600"/>
            <a:ext cx="7905750" cy="1066800"/>
          </a:xfrm>
        </p:spPr>
        <p:txBody>
          <a:bodyPr>
            <a:noAutofit/>
          </a:bodyPr>
          <a:lstStyle/>
          <a:p>
            <a:r>
              <a:rPr lang="en-US" sz="4000" dirty="0" smtClean="0"/>
              <a:t>Activity 5b: Text Evidence to Support an Argument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46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494574"/>
              </p:ext>
            </p:extLst>
          </p:nvPr>
        </p:nvGraphicFramePr>
        <p:xfrm>
          <a:off x="562448" y="1482561"/>
          <a:ext cx="8491537" cy="3394443"/>
        </p:xfrm>
        <a:graphic>
          <a:graphicData uri="http://schemas.openxmlformats.org/drawingml/2006/table">
            <a:tbl>
              <a:tblPr first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8491537"/>
              </a:tblGrid>
              <a:tr h="3426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</a:rPr>
                        <a:t>Activity 5b: Looking at Student Work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</a:endParaRPr>
                    </a:p>
                  </a:txBody>
                  <a:tcPr marT="45712" marB="45712" horzOverflow="overflow"/>
                </a:tc>
              </a:tr>
              <a:tr h="2937259">
                <a:tc>
                  <a:txBody>
                    <a:bodyPr/>
                    <a:lstStyle/>
                    <a:p>
                      <a:pPr marL="0" marR="0" lvl="0" indent="0" algn="ctr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marR="0" lvl="0" indent="-3429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 at the samples of student work generated as a result of the lesson sequence in the video. </a:t>
                      </a:r>
                    </a:p>
                    <a:p>
                      <a:pPr marL="342900" marR="0" lvl="0" indent="-34290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sz="24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Talk with your table: </a:t>
                      </a:r>
                    </a:p>
                    <a:p>
                      <a:pPr marL="0" marR="0" lvl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kern="1200" baseline="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3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what extent did the instructional activities prepare students to write with evidence from the text?</a:t>
                      </a:r>
                      <a:endParaRPr lang="en-US" sz="24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12" marB="45712" horzOverflow="overflow"/>
                </a:tc>
              </a:tr>
            </a:tbl>
          </a:graphicData>
        </a:graphic>
      </p:graphicFrame>
      <p:pic>
        <p:nvPicPr>
          <p:cNvPr id="25" name="Picture 2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9" name="Picture 6" descr="discussion 2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8811" y="4408102"/>
            <a:ext cx="145415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pic>
        <p:nvPicPr>
          <p:cNvPr id="10" name="Picture 5" descr="Picture10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30119" y="4408102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7149952" y="4413391"/>
            <a:ext cx="9569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32786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17940</TotalTime>
  <Words>87</Words>
  <Application>Microsoft Office PowerPoint</Application>
  <PresentationFormat>On-screen Show (4:3)</PresentationFormat>
  <Paragraphs>19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Activity 5b: Text Evidence to Support an Argument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1175</cp:revision>
  <cp:lastPrinted>2014-03-02T01:07:44Z</cp:lastPrinted>
  <dcterms:created xsi:type="dcterms:W3CDTF">2014-01-18T18:47:42Z</dcterms:created>
  <dcterms:modified xsi:type="dcterms:W3CDTF">2014-08-07T20:40:14Z</dcterms:modified>
</cp:coreProperties>
</file>