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42" showSpecialPlsOnTitleSld="0" saveSubsetFonts="1" bookmarkIdSeed="2">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538" r:id="rId5"/>
    <p:sldId id="592" r:id="rId6"/>
    <p:sldId id="537" r:id="rId7"/>
    <p:sldId id="539"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91855" autoAdjust="0"/>
  </p:normalViewPr>
  <p:slideViewPr>
    <p:cSldViewPr snapToGrid="0">
      <p:cViewPr varScale="1">
        <p:scale>
          <a:sx n="81" d="100"/>
          <a:sy n="81" d="100"/>
        </p:scale>
        <p:origin x="110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2EF4C4-C61B-457D-A521-4365A3FDAD21}"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B4385D96-1DF8-4552-99A7-D1A00F87F7EA}">
      <dgm:prSet phldrT="[Text]" custT="1"/>
      <dgm:spPr/>
      <dgm:t>
        <a:bodyPr/>
        <a:lstStyle/>
        <a:p>
          <a:r>
            <a:rPr lang="en-US" sz="2000" dirty="0" smtClean="0"/>
            <a:t>Grade 3</a:t>
          </a:r>
          <a:endParaRPr lang="en-US" sz="2000" dirty="0"/>
        </a:p>
      </dgm:t>
    </dgm:pt>
    <dgm:pt modelId="{9C6A7A51-941F-4743-9621-BDED666DAADA}" type="parTrans" cxnId="{06F66244-9703-49F9-BB59-E2EC4E8459CD}">
      <dgm:prSet/>
      <dgm:spPr/>
      <dgm:t>
        <a:bodyPr/>
        <a:lstStyle/>
        <a:p>
          <a:endParaRPr lang="en-US"/>
        </a:p>
      </dgm:t>
    </dgm:pt>
    <dgm:pt modelId="{720ABF45-BD12-4C17-B5A6-E7C041CABCF6}" type="sibTrans" cxnId="{06F66244-9703-49F9-BB59-E2EC4E8459CD}">
      <dgm:prSet/>
      <dgm:spPr/>
      <dgm:t>
        <a:bodyPr/>
        <a:lstStyle/>
        <a:p>
          <a:endParaRPr lang="en-US"/>
        </a:p>
      </dgm:t>
    </dgm:pt>
    <dgm:pt modelId="{CD2BD998-DAA8-4B64-94CA-1416B8C79CAF}">
      <dgm:prSet phldrT="[Text]" custT="1"/>
      <dgm:spPr/>
      <dgm:t>
        <a:bodyPr/>
        <a:lstStyle/>
        <a:p>
          <a:r>
            <a:rPr lang="en-US" sz="1800" dirty="0" smtClean="0"/>
            <a:t>Write </a:t>
          </a:r>
          <a:r>
            <a:rPr lang="en-US" sz="1800" b="1" dirty="0" smtClean="0">
              <a:solidFill>
                <a:srgbClr val="00B0F0"/>
              </a:solidFill>
            </a:rPr>
            <a:t>opinion</a:t>
          </a:r>
          <a:r>
            <a:rPr lang="en-US" sz="1800" dirty="0" smtClean="0"/>
            <a:t> pieces on topics or texts supporting a point of view with </a:t>
          </a:r>
          <a:r>
            <a:rPr lang="en-US" sz="1800" b="1" dirty="0" smtClean="0">
              <a:solidFill>
                <a:srgbClr val="00B0F0"/>
              </a:solidFill>
            </a:rPr>
            <a:t>reasons</a:t>
          </a:r>
          <a:endParaRPr lang="en-US" sz="1800" b="1" dirty="0">
            <a:solidFill>
              <a:srgbClr val="00B0F0"/>
            </a:solidFill>
          </a:endParaRPr>
        </a:p>
      </dgm:t>
    </dgm:pt>
    <dgm:pt modelId="{C491BBF0-3990-4EDF-8E28-8A4836C9677A}" type="parTrans" cxnId="{0FFAD473-AB68-47E3-8303-7C0B0C1E709D}">
      <dgm:prSet/>
      <dgm:spPr/>
      <dgm:t>
        <a:bodyPr/>
        <a:lstStyle/>
        <a:p>
          <a:endParaRPr lang="en-US"/>
        </a:p>
      </dgm:t>
    </dgm:pt>
    <dgm:pt modelId="{6DC6C2CE-CC09-41AF-BB62-44ADCE4E56C2}" type="sibTrans" cxnId="{0FFAD473-AB68-47E3-8303-7C0B0C1E709D}">
      <dgm:prSet/>
      <dgm:spPr/>
      <dgm:t>
        <a:bodyPr/>
        <a:lstStyle/>
        <a:p>
          <a:endParaRPr lang="en-US"/>
        </a:p>
      </dgm:t>
    </dgm:pt>
    <dgm:pt modelId="{E54F89B0-C8D6-40B7-808B-B09DCDA85176}">
      <dgm:prSet phldrT="[Text]" custT="1"/>
      <dgm:spPr/>
      <dgm:t>
        <a:bodyPr/>
        <a:lstStyle/>
        <a:p>
          <a:r>
            <a:rPr lang="en-US" sz="1800" dirty="0" smtClean="0"/>
            <a:t>Grade 5</a:t>
          </a:r>
          <a:endParaRPr lang="en-US" sz="1800" dirty="0"/>
        </a:p>
      </dgm:t>
    </dgm:pt>
    <dgm:pt modelId="{CCCD20DF-E2C9-4C6D-8DF7-2108840F9171}" type="parTrans" cxnId="{0B3B1ED3-FC29-4B27-94A1-3AA5D07CE1D8}">
      <dgm:prSet/>
      <dgm:spPr/>
      <dgm:t>
        <a:bodyPr/>
        <a:lstStyle/>
        <a:p>
          <a:endParaRPr lang="en-US"/>
        </a:p>
      </dgm:t>
    </dgm:pt>
    <dgm:pt modelId="{35FBC2E6-900F-40C1-9EE1-176C7224705A}" type="sibTrans" cxnId="{0B3B1ED3-FC29-4B27-94A1-3AA5D07CE1D8}">
      <dgm:prSet/>
      <dgm:spPr/>
      <dgm:t>
        <a:bodyPr/>
        <a:lstStyle/>
        <a:p>
          <a:endParaRPr lang="en-US"/>
        </a:p>
      </dgm:t>
    </dgm:pt>
    <dgm:pt modelId="{3830F45B-D043-442D-B08F-5B61A5BA31D5}">
      <dgm:prSet phldrT="[Text]" custT="1"/>
      <dgm:spPr/>
      <dgm:t>
        <a:bodyPr/>
        <a:lstStyle/>
        <a:p>
          <a:r>
            <a:rPr lang="en-US" sz="1800" dirty="0" smtClean="0"/>
            <a:t>Write </a:t>
          </a:r>
          <a:r>
            <a:rPr lang="en-US" sz="1800" b="1" dirty="0" smtClean="0">
              <a:solidFill>
                <a:srgbClr val="00B0F0"/>
              </a:solidFill>
            </a:rPr>
            <a:t>opinion</a:t>
          </a:r>
          <a:r>
            <a:rPr lang="en-US" sz="1800" dirty="0" smtClean="0"/>
            <a:t> pieces on topics or texts supporting a point of view with </a:t>
          </a:r>
          <a:r>
            <a:rPr lang="en-US" sz="1800" b="1" dirty="0" smtClean="0">
              <a:solidFill>
                <a:srgbClr val="00B0F0"/>
              </a:solidFill>
            </a:rPr>
            <a:t>reasons</a:t>
          </a:r>
          <a:r>
            <a:rPr lang="en-US" sz="1800" dirty="0" smtClean="0"/>
            <a:t> and </a:t>
          </a:r>
          <a:r>
            <a:rPr lang="en-US" sz="1800" b="1" dirty="0" smtClean="0">
              <a:solidFill>
                <a:srgbClr val="7030A0"/>
              </a:solidFill>
            </a:rPr>
            <a:t>information</a:t>
          </a:r>
          <a:endParaRPr lang="en-US" sz="1800" b="1" dirty="0">
            <a:solidFill>
              <a:srgbClr val="7030A0"/>
            </a:solidFill>
          </a:endParaRPr>
        </a:p>
      </dgm:t>
    </dgm:pt>
    <dgm:pt modelId="{13C7A059-5FCB-46AC-B96F-BB6A83858C9D}" type="parTrans" cxnId="{BA56C2CE-BB66-4F1B-9F8A-74BE625A3E92}">
      <dgm:prSet/>
      <dgm:spPr/>
      <dgm:t>
        <a:bodyPr/>
        <a:lstStyle/>
        <a:p>
          <a:endParaRPr lang="en-US"/>
        </a:p>
      </dgm:t>
    </dgm:pt>
    <dgm:pt modelId="{2803A7C6-3059-4463-8922-D7D584AF1F6F}" type="sibTrans" cxnId="{BA56C2CE-BB66-4F1B-9F8A-74BE625A3E92}">
      <dgm:prSet/>
      <dgm:spPr/>
      <dgm:t>
        <a:bodyPr/>
        <a:lstStyle/>
        <a:p>
          <a:endParaRPr lang="en-US"/>
        </a:p>
      </dgm:t>
    </dgm:pt>
    <dgm:pt modelId="{3273D8B1-6859-4306-9C84-B2ABA20362BA}">
      <dgm:prSet phldrT="[Text]" custT="1"/>
      <dgm:spPr/>
      <dgm:t>
        <a:bodyPr/>
        <a:lstStyle/>
        <a:p>
          <a:r>
            <a:rPr lang="en-US" sz="1800" dirty="0" smtClean="0"/>
            <a:t>Grade 6</a:t>
          </a:r>
          <a:endParaRPr lang="en-US" sz="1800" dirty="0"/>
        </a:p>
      </dgm:t>
    </dgm:pt>
    <dgm:pt modelId="{BAC5C604-904C-48CA-B75C-6D496FDFE00E}" type="parTrans" cxnId="{1BBA4E66-46C0-42D6-99FA-2AD57BF0D8F3}">
      <dgm:prSet/>
      <dgm:spPr/>
      <dgm:t>
        <a:bodyPr/>
        <a:lstStyle/>
        <a:p>
          <a:endParaRPr lang="en-US"/>
        </a:p>
      </dgm:t>
    </dgm:pt>
    <dgm:pt modelId="{A18794DE-9DBB-4BA3-B0D7-4C525C916D0B}" type="sibTrans" cxnId="{1BBA4E66-46C0-42D6-99FA-2AD57BF0D8F3}">
      <dgm:prSet/>
      <dgm:spPr/>
      <dgm:t>
        <a:bodyPr/>
        <a:lstStyle/>
        <a:p>
          <a:endParaRPr lang="en-US"/>
        </a:p>
      </dgm:t>
    </dgm:pt>
    <dgm:pt modelId="{A225D218-85FB-4568-8B6F-FAE6D288FD23}">
      <dgm:prSet phldrT="[Text]" custT="1"/>
      <dgm:spPr/>
      <dgm:t>
        <a:bodyPr/>
        <a:lstStyle/>
        <a:p>
          <a:r>
            <a:rPr lang="en-US" sz="1800" dirty="0" smtClean="0"/>
            <a:t>Write </a:t>
          </a:r>
          <a:r>
            <a:rPr lang="en-US" sz="1800" b="1" dirty="0" smtClean="0">
              <a:solidFill>
                <a:srgbClr val="00B050"/>
              </a:solidFill>
            </a:rPr>
            <a:t>arguments</a:t>
          </a:r>
          <a:r>
            <a:rPr lang="en-US" sz="1800" dirty="0" smtClean="0"/>
            <a:t> to support </a:t>
          </a:r>
          <a:r>
            <a:rPr lang="en-US" sz="1800" b="1" dirty="0" smtClean="0">
              <a:solidFill>
                <a:srgbClr val="00B050"/>
              </a:solidFill>
            </a:rPr>
            <a:t>claims</a:t>
          </a:r>
          <a:r>
            <a:rPr lang="en-US" sz="1800" dirty="0" smtClean="0"/>
            <a:t> with clear </a:t>
          </a:r>
          <a:r>
            <a:rPr lang="en-US" sz="1800" b="1" dirty="0" smtClean="0">
              <a:solidFill>
                <a:srgbClr val="00B0F0"/>
              </a:solidFill>
            </a:rPr>
            <a:t>reasons</a:t>
          </a:r>
          <a:r>
            <a:rPr lang="en-US" sz="1800" dirty="0" smtClean="0"/>
            <a:t> and relevant </a:t>
          </a:r>
          <a:r>
            <a:rPr lang="en-US" sz="1800" b="1" dirty="0" smtClean="0">
              <a:solidFill>
                <a:srgbClr val="00B050"/>
              </a:solidFill>
            </a:rPr>
            <a:t>evidence</a:t>
          </a:r>
          <a:endParaRPr lang="en-US" sz="1800" b="1" dirty="0">
            <a:solidFill>
              <a:srgbClr val="00B050"/>
            </a:solidFill>
          </a:endParaRPr>
        </a:p>
      </dgm:t>
    </dgm:pt>
    <dgm:pt modelId="{034624F7-C970-4AA5-A4D8-AE629F934D84}" type="parTrans" cxnId="{53B906B0-C109-496C-A1AC-5FFEBA9B7555}">
      <dgm:prSet/>
      <dgm:spPr/>
      <dgm:t>
        <a:bodyPr/>
        <a:lstStyle/>
        <a:p>
          <a:endParaRPr lang="en-US"/>
        </a:p>
      </dgm:t>
    </dgm:pt>
    <dgm:pt modelId="{40E602C3-3C4C-4295-AB95-0D6B1A678412}" type="sibTrans" cxnId="{53B906B0-C109-496C-A1AC-5FFEBA9B7555}">
      <dgm:prSet/>
      <dgm:spPr/>
      <dgm:t>
        <a:bodyPr/>
        <a:lstStyle/>
        <a:p>
          <a:endParaRPr lang="en-US"/>
        </a:p>
      </dgm:t>
    </dgm:pt>
    <dgm:pt modelId="{3422780A-BED3-405A-87D5-079677456A36}">
      <dgm:prSet phldrT="[Text]"/>
      <dgm:spPr/>
      <dgm:t>
        <a:bodyPr/>
        <a:lstStyle/>
        <a:p>
          <a:endParaRPr lang="en-US" sz="900" dirty="0"/>
        </a:p>
      </dgm:t>
    </dgm:pt>
    <dgm:pt modelId="{79D7719B-7704-43D8-ADBA-0DAFEFBB38FB}" type="parTrans" cxnId="{5C9F105C-94C4-445C-990E-FEE7DD851F15}">
      <dgm:prSet/>
      <dgm:spPr/>
      <dgm:t>
        <a:bodyPr/>
        <a:lstStyle/>
        <a:p>
          <a:endParaRPr lang="en-US"/>
        </a:p>
      </dgm:t>
    </dgm:pt>
    <dgm:pt modelId="{B2B996D9-3F84-48A9-AF29-E1DBB90B244C}" type="sibTrans" cxnId="{5C9F105C-94C4-445C-990E-FEE7DD851F15}">
      <dgm:prSet/>
      <dgm:spPr/>
      <dgm:t>
        <a:bodyPr/>
        <a:lstStyle/>
        <a:p>
          <a:endParaRPr lang="en-US"/>
        </a:p>
      </dgm:t>
    </dgm:pt>
    <dgm:pt modelId="{F7D9FF42-CAC5-4F4D-B634-39E2E9B971D1}">
      <dgm:prSet phldrT="[Text]" custT="1"/>
      <dgm:spPr/>
      <dgm:t>
        <a:bodyPr/>
        <a:lstStyle/>
        <a:p>
          <a:r>
            <a:rPr lang="en-US" sz="1800" b="1" dirty="0" smtClean="0">
              <a:solidFill>
                <a:srgbClr val="00B0F0"/>
              </a:solidFill>
            </a:rPr>
            <a:t>Organizational structure</a:t>
          </a:r>
          <a:endParaRPr lang="en-US" sz="1800" b="1" dirty="0">
            <a:solidFill>
              <a:srgbClr val="00B0F0"/>
            </a:solidFill>
          </a:endParaRPr>
        </a:p>
      </dgm:t>
    </dgm:pt>
    <dgm:pt modelId="{345980ED-590D-4A51-8AF4-DC05FC0EE609}" type="parTrans" cxnId="{559BC1D5-8805-488A-A236-5E7F9E3DA4E0}">
      <dgm:prSet/>
      <dgm:spPr/>
      <dgm:t>
        <a:bodyPr/>
        <a:lstStyle/>
        <a:p>
          <a:endParaRPr lang="en-US"/>
        </a:p>
      </dgm:t>
    </dgm:pt>
    <dgm:pt modelId="{73966187-AF07-4266-96EF-9DCCFDC074D3}" type="sibTrans" cxnId="{559BC1D5-8805-488A-A236-5E7F9E3DA4E0}">
      <dgm:prSet/>
      <dgm:spPr/>
      <dgm:t>
        <a:bodyPr/>
        <a:lstStyle/>
        <a:p>
          <a:endParaRPr lang="en-US"/>
        </a:p>
      </dgm:t>
    </dgm:pt>
    <dgm:pt modelId="{3B21FD4E-A937-4E7B-B78D-5549BF77BF12}">
      <dgm:prSet phldrT="[Text]" custT="1"/>
      <dgm:spPr/>
      <dgm:t>
        <a:bodyPr/>
        <a:lstStyle/>
        <a:p>
          <a:r>
            <a:rPr lang="en-US" sz="1800" b="1" dirty="0" smtClean="0">
              <a:solidFill>
                <a:srgbClr val="00B0F0"/>
              </a:solidFill>
            </a:rPr>
            <a:t>Linking words</a:t>
          </a:r>
          <a:endParaRPr lang="en-US" sz="1800" b="1" dirty="0">
            <a:solidFill>
              <a:srgbClr val="00B0F0"/>
            </a:solidFill>
          </a:endParaRPr>
        </a:p>
      </dgm:t>
    </dgm:pt>
    <dgm:pt modelId="{98864AAB-B119-4F43-8B68-06C61518F05A}" type="parTrans" cxnId="{339F6BCC-62A5-4D6E-9B81-52B995DB41E7}">
      <dgm:prSet/>
      <dgm:spPr/>
      <dgm:t>
        <a:bodyPr/>
        <a:lstStyle/>
        <a:p>
          <a:endParaRPr lang="en-US"/>
        </a:p>
      </dgm:t>
    </dgm:pt>
    <dgm:pt modelId="{67E9A7DC-19CA-471A-B593-BD3F490B4631}" type="sibTrans" cxnId="{339F6BCC-62A5-4D6E-9B81-52B995DB41E7}">
      <dgm:prSet/>
      <dgm:spPr/>
      <dgm:t>
        <a:bodyPr/>
        <a:lstStyle/>
        <a:p>
          <a:endParaRPr lang="en-US"/>
        </a:p>
      </dgm:t>
    </dgm:pt>
    <dgm:pt modelId="{F0CCB6BB-E940-466F-B3A8-8D94F224ED5F}">
      <dgm:prSet phldrT="[Text]" custT="1"/>
      <dgm:spPr/>
      <dgm:t>
        <a:bodyPr/>
        <a:lstStyle/>
        <a:p>
          <a:r>
            <a:rPr lang="en-US" sz="1800" b="1" dirty="0" smtClean="0">
              <a:solidFill>
                <a:srgbClr val="00B0F0"/>
              </a:solidFill>
            </a:rPr>
            <a:t>Organizational structure </a:t>
          </a:r>
          <a:r>
            <a:rPr lang="en-US" sz="1800" dirty="0" smtClean="0"/>
            <a:t>…ideas are </a:t>
          </a:r>
          <a:r>
            <a:rPr lang="en-US" sz="1800" b="1" dirty="0" smtClean="0">
              <a:solidFill>
                <a:srgbClr val="7030A0"/>
              </a:solidFill>
            </a:rPr>
            <a:t>logically grouped to support purpose</a:t>
          </a:r>
          <a:endParaRPr lang="en-US" sz="1800" b="1" dirty="0">
            <a:solidFill>
              <a:srgbClr val="7030A0"/>
            </a:solidFill>
          </a:endParaRPr>
        </a:p>
      </dgm:t>
    </dgm:pt>
    <dgm:pt modelId="{ACA21CF8-40C7-4EB0-971B-F8E1C36E7354}" type="parTrans" cxnId="{EE08607C-2959-44AB-AF8F-FF4D9AB69D6D}">
      <dgm:prSet/>
      <dgm:spPr/>
      <dgm:t>
        <a:bodyPr/>
        <a:lstStyle/>
        <a:p>
          <a:endParaRPr lang="en-US"/>
        </a:p>
      </dgm:t>
    </dgm:pt>
    <dgm:pt modelId="{4045618A-A37F-4C70-A0EB-3744295CAAB8}" type="sibTrans" cxnId="{EE08607C-2959-44AB-AF8F-FF4D9AB69D6D}">
      <dgm:prSet/>
      <dgm:spPr/>
      <dgm:t>
        <a:bodyPr/>
        <a:lstStyle/>
        <a:p>
          <a:endParaRPr lang="en-US"/>
        </a:p>
      </dgm:t>
    </dgm:pt>
    <dgm:pt modelId="{BC316AE4-4768-476A-9D3F-A3C5C30D29A9}">
      <dgm:prSet phldrT="[Text]" custT="1"/>
      <dgm:spPr/>
      <dgm:t>
        <a:bodyPr/>
        <a:lstStyle/>
        <a:p>
          <a:r>
            <a:rPr lang="en-US" sz="1800" b="1" dirty="0" smtClean="0">
              <a:solidFill>
                <a:srgbClr val="00B0F0"/>
              </a:solidFill>
            </a:rPr>
            <a:t>Link</a:t>
          </a:r>
          <a:r>
            <a:rPr lang="en-US" sz="1800" b="1" dirty="0" smtClean="0">
              <a:solidFill>
                <a:srgbClr val="7030A0"/>
              </a:solidFill>
            </a:rPr>
            <a:t> opinions and reasons</a:t>
          </a:r>
          <a:endParaRPr lang="en-US" sz="1800" b="1" dirty="0">
            <a:solidFill>
              <a:srgbClr val="7030A0"/>
            </a:solidFill>
          </a:endParaRPr>
        </a:p>
      </dgm:t>
    </dgm:pt>
    <dgm:pt modelId="{0C3AB868-EB4A-4AE7-A87A-A39BFD2FF10C}" type="parTrans" cxnId="{CF58F763-70AF-439E-BBF3-00ABE4DB5C5F}">
      <dgm:prSet/>
      <dgm:spPr/>
      <dgm:t>
        <a:bodyPr/>
        <a:lstStyle/>
        <a:p>
          <a:endParaRPr lang="en-US"/>
        </a:p>
      </dgm:t>
    </dgm:pt>
    <dgm:pt modelId="{A1745275-4A24-4040-8A01-60AC3A25F930}" type="sibTrans" cxnId="{CF58F763-70AF-439E-BBF3-00ABE4DB5C5F}">
      <dgm:prSet/>
      <dgm:spPr/>
      <dgm:t>
        <a:bodyPr/>
        <a:lstStyle/>
        <a:p>
          <a:endParaRPr lang="en-US"/>
        </a:p>
      </dgm:t>
    </dgm:pt>
    <dgm:pt modelId="{FDFBB3C7-968B-41F0-AB91-B8574F3925C4}">
      <dgm:prSet phldrT="[Text]" custT="1"/>
      <dgm:spPr/>
      <dgm:t>
        <a:bodyPr/>
        <a:lstStyle/>
        <a:p>
          <a:r>
            <a:rPr lang="en-US" sz="1800" b="0" dirty="0" smtClean="0">
              <a:solidFill>
                <a:schemeClr val="tx1"/>
              </a:solidFill>
            </a:rPr>
            <a:t>Introduce claim and </a:t>
          </a:r>
          <a:r>
            <a:rPr lang="en-US" sz="1800" b="1" dirty="0" smtClean="0">
              <a:solidFill>
                <a:srgbClr val="00B0F0"/>
              </a:solidFill>
            </a:rPr>
            <a:t>organize</a:t>
          </a:r>
          <a:r>
            <a:rPr lang="en-US" sz="1800" b="0" dirty="0" smtClean="0">
              <a:solidFill>
                <a:schemeClr val="tx1"/>
              </a:solidFill>
            </a:rPr>
            <a:t> </a:t>
          </a:r>
          <a:r>
            <a:rPr lang="en-US" sz="1800" b="1" dirty="0" smtClean="0">
              <a:solidFill>
                <a:srgbClr val="00B0F0"/>
              </a:solidFill>
            </a:rPr>
            <a:t>reasons</a:t>
          </a:r>
          <a:r>
            <a:rPr lang="en-US" sz="1800" b="0" dirty="0" smtClean="0">
              <a:solidFill>
                <a:schemeClr val="tx1"/>
              </a:solidFill>
            </a:rPr>
            <a:t> and </a:t>
          </a:r>
          <a:r>
            <a:rPr lang="en-US" sz="1800" b="1" dirty="0" smtClean="0">
              <a:solidFill>
                <a:srgbClr val="00B050"/>
              </a:solidFill>
            </a:rPr>
            <a:t>evidence</a:t>
          </a:r>
          <a:r>
            <a:rPr lang="en-US" sz="1800" b="0" dirty="0" smtClean="0">
              <a:solidFill>
                <a:schemeClr val="tx1"/>
              </a:solidFill>
            </a:rPr>
            <a:t> clearly</a:t>
          </a:r>
          <a:endParaRPr lang="en-US" sz="1800" b="0" dirty="0">
            <a:solidFill>
              <a:schemeClr val="tx1"/>
            </a:solidFill>
          </a:endParaRPr>
        </a:p>
      </dgm:t>
    </dgm:pt>
    <dgm:pt modelId="{6F2FB258-0A0E-4150-A99B-CB288F34BE10}" type="parTrans" cxnId="{8165C647-0D38-4D13-B731-D2CD94B639F2}">
      <dgm:prSet/>
      <dgm:spPr/>
      <dgm:t>
        <a:bodyPr/>
        <a:lstStyle/>
        <a:p>
          <a:endParaRPr lang="en-US"/>
        </a:p>
      </dgm:t>
    </dgm:pt>
    <dgm:pt modelId="{82F875B0-CC6B-481A-B033-B53CB0DF1395}" type="sibTrans" cxnId="{8165C647-0D38-4D13-B731-D2CD94B639F2}">
      <dgm:prSet/>
      <dgm:spPr/>
      <dgm:t>
        <a:bodyPr/>
        <a:lstStyle/>
        <a:p>
          <a:endParaRPr lang="en-US"/>
        </a:p>
      </dgm:t>
    </dgm:pt>
    <dgm:pt modelId="{128C3FB0-B901-4B5C-8DCB-6BC11A96095D}">
      <dgm:prSet phldrT="[Text]" custT="1"/>
      <dgm:spPr/>
      <dgm:t>
        <a:bodyPr/>
        <a:lstStyle/>
        <a:p>
          <a:r>
            <a:rPr lang="en-US" sz="1800" b="0" dirty="0" smtClean="0">
              <a:solidFill>
                <a:schemeClr val="tx1"/>
              </a:solidFill>
            </a:rPr>
            <a:t>Clear </a:t>
          </a:r>
          <a:r>
            <a:rPr lang="en-US" sz="1800" b="1" dirty="0" smtClean="0">
              <a:solidFill>
                <a:srgbClr val="00B0F0"/>
              </a:solidFill>
            </a:rPr>
            <a:t>reasons</a:t>
          </a:r>
          <a:r>
            <a:rPr lang="en-US" sz="1800" b="0" dirty="0" smtClean="0">
              <a:solidFill>
                <a:schemeClr val="tx1"/>
              </a:solidFill>
            </a:rPr>
            <a:t> … </a:t>
          </a:r>
          <a:r>
            <a:rPr lang="en-US" sz="1800" b="1" dirty="0" smtClean="0">
              <a:solidFill>
                <a:srgbClr val="00B050"/>
              </a:solidFill>
            </a:rPr>
            <a:t>relevant evidence… credible sources</a:t>
          </a:r>
          <a:endParaRPr lang="en-US" sz="1800" b="1" dirty="0">
            <a:solidFill>
              <a:srgbClr val="00B050"/>
            </a:solidFill>
          </a:endParaRPr>
        </a:p>
      </dgm:t>
    </dgm:pt>
    <dgm:pt modelId="{71CAD0AB-E30E-4D17-A757-1E382CE7BF52}" type="parTrans" cxnId="{3843532A-70B9-4AFC-9248-2D71F5EDB7A4}">
      <dgm:prSet/>
      <dgm:spPr/>
      <dgm:t>
        <a:bodyPr/>
        <a:lstStyle/>
        <a:p>
          <a:endParaRPr lang="en-US"/>
        </a:p>
      </dgm:t>
    </dgm:pt>
    <dgm:pt modelId="{2C889DA5-EBC8-41B8-9999-EEC7B90D0DC6}" type="sibTrans" cxnId="{3843532A-70B9-4AFC-9248-2D71F5EDB7A4}">
      <dgm:prSet/>
      <dgm:spPr/>
      <dgm:t>
        <a:bodyPr/>
        <a:lstStyle/>
        <a:p>
          <a:endParaRPr lang="en-US"/>
        </a:p>
      </dgm:t>
    </dgm:pt>
    <dgm:pt modelId="{F8D7E6DC-3339-4AD1-8AE6-89A543A3A682}">
      <dgm:prSet phldrT="[Text]" custT="1"/>
      <dgm:spPr/>
      <dgm:t>
        <a:bodyPr/>
        <a:lstStyle/>
        <a:p>
          <a:r>
            <a:rPr lang="en-US" sz="1800" b="1" dirty="0" smtClean="0">
              <a:solidFill>
                <a:srgbClr val="00B050"/>
              </a:solidFill>
            </a:rPr>
            <a:t>Formal style</a:t>
          </a:r>
          <a:endParaRPr lang="en-US" sz="1800" b="1" dirty="0">
            <a:solidFill>
              <a:srgbClr val="00B050"/>
            </a:solidFill>
          </a:endParaRPr>
        </a:p>
      </dgm:t>
    </dgm:pt>
    <dgm:pt modelId="{492F3839-7AF3-4DAF-AE96-8DFFCFC54093}" type="parTrans" cxnId="{4178F0AE-20F4-4BBE-9673-802CB09C2A4F}">
      <dgm:prSet/>
      <dgm:spPr/>
      <dgm:t>
        <a:bodyPr/>
        <a:lstStyle/>
        <a:p>
          <a:endParaRPr lang="en-US"/>
        </a:p>
      </dgm:t>
    </dgm:pt>
    <dgm:pt modelId="{AF34A1EB-D847-4C11-B865-224D2C9AD30D}" type="sibTrans" cxnId="{4178F0AE-20F4-4BBE-9673-802CB09C2A4F}">
      <dgm:prSet/>
      <dgm:spPr/>
      <dgm:t>
        <a:bodyPr/>
        <a:lstStyle/>
        <a:p>
          <a:endParaRPr lang="en-US"/>
        </a:p>
      </dgm:t>
    </dgm:pt>
    <dgm:pt modelId="{F1ADFC2D-94CD-4FF1-BC26-8C0FCFBAFD0D}" type="pres">
      <dgm:prSet presAssocID="{452EF4C4-C61B-457D-A521-4365A3FDAD21}" presName="linearFlow" presStyleCnt="0">
        <dgm:presLayoutVars>
          <dgm:dir/>
          <dgm:animLvl val="lvl"/>
          <dgm:resizeHandles val="exact"/>
        </dgm:presLayoutVars>
      </dgm:prSet>
      <dgm:spPr/>
      <dgm:t>
        <a:bodyPr/>
        <a:lstStyle/>
        <a:p>
          <a:endParaRPr lang="en-US"/>
        </a:p>
      </dgm:t>
    </dgm:pt>
    <dgm:pt modelId="{F0D5A90F-B9CC-4294-8757-452DE3AED546}" type="pres">
      <dgm:prSet presAssocID="{B4385D96-1DF8-4552-99A7-D1A00F87F7EA}" presName="composite" presStyleCnt="0"/>
      <dgm:spPr/>
    </dgm:pt>
    <dgm:pt modelId="{7206E0E1-EC6F-4B1E-9709-A51B8794514F}" type="pres">
      <dgm:prSet presAssocID="{B4385D96-1DF8-4552-99A7-D1A00F87F7EA}" presName="parTx" presStyleLbl="node1" presStyleIdx="0" presStyleCnt="3">
        <dgm:presLayoutVars>
          <dgm:chMax val="0"/>
          <dgm:chPref val="0"/>
          <dgm:bulletEnabled val="1"/>
        </dgm:presLayoutVars>
      </dgm:prSet>
      <dgm:spPr/>
      <dgm:t>
        <a:bodyPr/>
        <a:lstStyle/>
        <a:p>
          <a:endParaRPr lang="en-US"/>
        </a:p>
      </dgm:t>
    </dgm:pt>
    <dgm:pt modelId="{6FEB6662-963D-41E5-B771-1D6389F29F12}" type="pres">
      <dgm:prSet presAssocID="{B4385D96-1DF8-4552-99A7-D1A00F87F7EA}" presName="parSh" presStyleLbl="node1" presStyleIdx="0" presStyleCnt="3"/>
      <dgm:spPr/>
      <dgm:t>
        <a:bodyPr/>
        <a:lstStyle/>
        <a:p>
          <a:endParaRPr lang="en-US"/>
        </a:p>
      </dgm:t>
    </dgm:pt>
    <dgm:pt modelId="{99DE9014-44CC-4205-AA11-B1333B02FD34}" type="pres">
      <dgm:prSet presAssocID="{B4385D96-1DF8-4552-99A7-D1A00F87F7EA}" presName="desTx" presStyleLbl="fgAcc1" presStyleIdx="0" presStyleCnt="3" custScaleX="142401" custLinFactNeighborY="-1529">
        <dgm:presLayoutVars>
          <dgm:bulletEnabled val="1"/>
        </dgm:presLayoutVars>
      </dgm:prSet>
      <dgm:spPr/>
      <dgm:t>
        <a:bodyPr/>
        <a:lstStyle/>
        <a:p>
          <a:endParaRPr lang="en-US"/>
        </a:p>
      </dgm:t>
    </dgm:pt>
    <dgm:pt modelId="{E774F833-74B5-4BF9-97DB-FEB8F6D72EB2}" type="pres">
      <dgm:prSet presAssocID="{720ABF45-BD12-4C17-B5A6-E7C041CABCF6}" presName="sibTrans" presStyleLbl="sibTrans2D1" presStyleIdx="0" presStyleCnt="2"/>
      <dgm:spPr/>
      <dgm:t>
        <a:bodyPr/>
        <a:lstStyle/>
        <a:p>
          <a:endParaRPr lang="en-US"/>
        </a:p>
      </dgm:t>
    </dgm:pt>
    <dgm:pt modelId="{614DF9DD-014A-43A1-961E-F6426D61A88B}" type="pres">
      <dgm:prSet presAssocID="{720ABF45-BD12-4C17-B5A6-E7C041CABCF6}" presName="connTx" presStyleLbl="sibTrans2D1" presStyleIdx="0" presStyleCnt="2"/>
      <dgm:spPr/>
      <dgm:t>
        <a:bodyPr/>
        <a:lstStyle/>
        <a:p>
          <a:endParaRPr lang="en-US"/>
        </a:p>
      </dgm:t>
    </dgm:pt>
    <dgm:pt modelId="{17464311-8E37-4B81-B12F-3FB3E2AA7200}" type="pres">
      <dgm:prSet presAssocID="{E54F89B0-C8D6-40B7-808B-B09DCDA85176}" presName="composite" presStyleCnt="0"/>
      <dgm:spPr/>
    </dgm:pt>
    <dgm:pt modelId="{852876BD-5B0A-4A25-8434-D10B1FE51116}" type="pres">
      <dgm:prSet presAssocID="{E54F89B0-C8D6-40B7-808B-B09DCDA85176}" presName="parTx" presStyleLbl="node1" presStyleIdx="0" presStyleCnt="3">
        <dgm:presLayoutVars>
          <dgm:chMax val="0"/>
          <dgm:chPref val="0"/>
          <dgm:bulletEnabled val="1"/>
        </dgm:presLayoutVars>
      </dgm:prSet>
      <dgm:spPr/>
      <dgm:t>
        <a:bodyPr/>
        <a:lstStyle/>
        <a:p>
          <a:endParaRPr lang="en-US"/>
        </a:p>
      </dgm:t>
    </dgm:pt>
    <dgm:pt modelId="{A3EF0723-124C-4220-879E-DD6C321DA426}" type="pres">
      <dgm:prSet presAssocID="{E54F89B0-C8D6-40B7-808B-B09DCDA85176}" presName="parSh" presStyleLbl="node1" presStyleIdx="1" presStyleCnt="3"/>
      <dgm:spPr/>
      <dgm:t>
        <a:bodyPr/>
        <a:lstStyle/>
        <a:p>
          <a:endParaRPr lang="en-US"/>
        </a:p>
      </dgm:t>
    </dgm:pt>
    <dgm:pt modelId="{B85D0DEE-D67F-4BB4-AD46-0F455BD8003F}" type="pres">
      <dgm:prSet presAssocID="{E54F89B0-C8D6-40B7-808B-B09DCDA85176}" presName="desTx" presStyleLbl="fgAcc1" presStyleIdx="1" presStyleCnt="3" custScaleX="148510" custLinFactNeighborX="-534" custLinFactNeighborY="-1529">
        <dgm:presLayoutVars>
          <dgm:bulletEnabled val="1"/>
        </dgm:presLayoutVars>
      </dgm:prSet>
      <dgm:spPr/>
      <dgm:t>
        <a:bodyPr/>
        <a:lstStyle/>
        <a:p>
          <a:endParaRPr lang="en-US"/>
        </a:p>
      </dgm:t>
    </dgm:pt>
    <dgm:pt modelId="{DD39C708-14AC-4632-9F8C-DECB447C7582}" type="pres">
      <dgm:prSet presAssocID="{35FBC2E6-900F-40C1-9EE1-176C7224705A}" presName="sibTrans" presStyleLbl="sibTrans2D1" presStyleIdx="1" presStyleCnt="2"/>
      <dgm:spPr/>
      <dgm:t>
        <a:bodyPr/>
        <a:lstStyle/>
        <a:p>
          <a:endParaRPr lang="en-US"/>
        </a:p>
      </dgm:t>
    </dgm:pt>
    <dgm:pt modelId="{861092CD-CA92-4E7D-8DC1-BBF5F1DC5EA2}" type="pres">
      <dgm:prSet presAssocID="{35FBC2E6-900F-40C1-9EE1-176C7224705A}" presName="connTx" presStyleLbl="sibTrans2D1" presStyleIdx="1" presStyleCnt="2"/>
      <dgm:spPr/>
      <dgm:t>
        <a:bodyPr/>
        <a:lstStyle/>
        <a:p>
          <a:endParaRPr lang="en-US"/>
        </a:p>
      </dgm:t>
    </dgm:pt>
    <dgm:pt modelId="{9F32A311-5DEC-4552-B646-4D9A86BE3727}" type="pres">
      <dgm:prSet presAssocID="{3273D8B1-6859-4306-9C84-B2ABA20362BA}" presName="composite" presStyleCnt="0"/>
      <dgm:spPr/>
    </dgm:pt>
    <dgm:pt modelId="{143657AF-C54B-4E9F-871B-6146A5489124}" type="pres">
      <dgm:prSet presAssocID="{3273D8B1-6859-4306-9C84-B2ABA20362BA}" presName="parTx" presStyleLbl="node1" presStyleIdx="1" presStyleCnt="3">
        <dgm:presLayoutVars>
          <dgm:chMax val="0"/>
          <dgm:chPref val="0"/>
          <dgm:bulletEnabled val="1"/>
        </dgm:presLayoutVars>
      </dgm:prSet>
      <dgm:spPr/>
      <dgm:t>
        <a:bodyPr/>
        <a:lstStyle/>
        <a:p>
          <a:endParaRPr lang="en-US"/>
        </a:p>
      </dgm:t>
    </dgm:pt>
    <dgm:pt modelId="{CA9F79D1-6994-4CE1-A3E8-D7B6CB6D76A5}" type="pres">
      <dgm:prSet presAssocID="{3273D8B1-6859-4306-9C84-B2ABA20362BA}" presName="parSh" presStyleLbl="node1" presStyleIdx="2" presStyleCnt="3"/>
      <dgm:spPr/>
      <dgm:t>
        <a:bodyPr/>
        <a:lstStyle/>
        <a:p>
          <a:endParaRPr lang="en-US"/>
        </a:p>
      </dgm:t>
    </dgm:pt>
    <dgm:pt modelId="{C34294A1-C87F-4ED6-9161-198B4660715A}" type="pres">
      <dgm:prSet presAssocID="{3273D8B1-6859-4306-9C84-B2ABA20362BA}" presName="desTx" presStyleLbl="fgAcc1" presStyleIdx="2" presStyleCnt="3" custScaleX="149013" custScaleY="99835" custLinFactNeighborX="-1130" custLinFactNeighborY="-1570">
        <dgm:presLayoutVars>
          <dgm:bulletEnabled val="1"/>
        </dgm:presLayoutVars>
      </dgm:prSet>
      <dgm:spPr/>
      <dgm:t>
        <a:bodyPr/>
        <a:lstStyle/>
        <a:p>
          <a:endParaRPr lang="en-US"/>
        </a:p>
      </dgm:t>
    </dgm:pt>
  </dgm:ptLst>
  <dgm:cxnLst>
    <dgm:cxn modelId="{1BC7573E-0296-4538-87C4-94F85624B3CD}" type="presOf" srcId="{3273D8B1-6859-4306-9C84-B2ABA20362BA}" destId="{CA9F79D1-6994-4CE1-A3E8-D7B6CB6D76A5}" srcOrd="1" destOrd="0" presId="urn:microsoft.com/office/officeart/2005/8/layout/process3"/>
    <dgm:cxn modelId="{339F6BCC-62A5-4D6E-9B81-52B995DB41E7}" srcId="{B4385D96-1DF8-4552-99A7-D1A00F87F7EA}" destId="{3B21FD4E-A937-4E7B-B78D-5549BF77BF12}" srcOrd="2" destOrd="0" parTransId="{98864AAB-B119-4F43-8B68-06C61518F05A}" sibTransId="{67E9A7DC-19CA-471A-B593-BD3F490B4631}"/>
    <dgm:cxn modelId="{CA3784C5-11A6-4F47-B88A-6B71F7D92BBA}" type="presOf" srcId="{F8D7E6DC-3339-4AD1-8AE6-89A543A3A682}" destId="{C34294A1-C87F-4ED6-9161-198B4660715A}" srcOrd="0" destOrd="3" presId="urn:microsoft.com/office/officeart/2005/8/layout/process3"/>
    <dgm:cxn modelId="{3AA18DB0-2B70-4911-9A3A-8624004BA2A0}" type="presOf" srcId="{452EF4C4-C61B-457D-A521-4365A3FDAD21}" destId="{F1ADFC2D-94CD-4FF1-BC26-8C0FCFBAFD0D}" srcOrd="0" destOrd="0" presId="urn:microsoft.com/office/officeart/2005/8/layout/process3"/>
    <dgm:cxn modelId="{3C47B3BC-E327-4CD8-AC9D-814BC5933C91}" type="presOf" srcId="{E54F89B0-C8D6-40B7-808B-B09DCDA85176}" destId="{852876BD-5B0A-4A25-8434-D10B1FE51116}" srcOrd="0" destOrd="0" presId="urn:microsoft.com/office/officeart/2005/8/layout/process3"/>
    <dgm:cxn modelId="{CD4D6130-C65B-474D-BE52-4D3CBD8EC66D}" type="presOf" srcId="{720ABF45-BD12-4C17-B5A6-E7C041CABCF6}" destId="{E774F833-74B5-4BF9-97DB-FEB8F6D72EB2}" srcOrd="0" destOrd="0" presId="urn:microsoft.com/office/officeart/2005/8/layout/process3"/>
    <dgm:cxn modelId="{A90F0492-447F-4B53-9075-E7B8B5BE2D38}" type="presOf" srcId="{E54F89B0-C8D6-40B7-808B-B09DCDA85176}" destId="{A3EF0723-124C-4220-879E-DD6C321DA426}" srcOrd="1" destOrd="0" presId="urn:microsoft.com/office/officeart/2005/8/layout/process3"/>
    <dgm:cxn modelId="{20046B92-3A42-4607-B257-6032AD65945C}" type="presOf" srcId="{35FBC2E6-900F-40C1-9EE1-176C7224705A}" destId="{861092CD-CA92-4E7D-8DC1-BBF5F1DC5EA2}" srcOrd="1" destOrd="0" presId="urn:microsoft.com/office/officeart/2005/8/layout/process3"/>
    <dgm:cxn modelId="{2AAE2F51-0755-41F9-B1C1-979A715B99CD}" type="presOf" srcId="{FDFBB3C7-968B-41F0-AB91-B8574F3925C4}" destId="{C34294A1-C87F-4ED6-9161-198B4660715A}" srcOrd="0" destOrd="1" presId="urn:microsoft.com/office/officeart/2005/8/layout/process3"/>
    <dgm:cxn modelId="{C08A3E94-E009-4B65-AEA9-4DAB9566A8B5}" type="presOf" srcId="{3B21FD4E-A937-4E7B-B78D-5549BF77BF12}" destId="{99DE9014-44CC-4205-AA11-B1333B02FD34}" srcOrd="0" destOrd="2" presId="urn:microsoft.com/office/officeart/2005/8/layout/process3"/>
    <dgm:cxn modelId="{3849D219-3B4B-4BB2-B15C-417880450E58}" type="presOf" srcId="{F0CCB6BB-E940-466F-B3A8-8D94F224ED5F}" destId="{B85D0DEE-D67F-4BB4-AD46-0F455BD8003F}" srcOrd="0" destOrd="1" presId="urn:microsoft.com/office/officeart/2005/8/layout/process3"/>
    <dgm:cxn modelId="{9C1A1245-FD26-46B1-B4D8-FDD8DBAE39D8}" type="presOf" srcId="{F7D9FF42-CAC5-4F4D-B634-39E2E9B971D1}" destId="{99DE9014-44CC-4205-AA11-B1333B02FD34}" srcOrd="0" destOrd="1" presId="urn:microsoft.com/office/officeart/2005/8/layout/process3"/>
    <dgm:cxn modelId="{1EB77B77-C9F8-4B2E-8185-E51ECAAB9393}" type="presOf" srcId="{3273D8B1-6859-4306-9C84-B2ABA20362BA}" destId="{143657AF-C54B-4E9F-871B-6146A5489124}" srcOrd="0" destOrd="0" presId="urn:microsoft.com/office/officeart/2005/8/layout/process3"/>
    <dgm:cxn modelId="{A3BAAA21-B35A-4FF4-A8E5-916E84BDA572}" type="presOf" srcId="{3830F45B-D043-442D-B08F-5B61A5BA31D5}" destId="{B85D0DEE-D67F-4BB4-AD46-0F455BD8003F}" srcOrd="0" destOrd="0" presId="urn:microsoft.com/office/officeart/2005/8/layout/process3"/>
    <dgm:cxn modelId="{3843532A-70B9-4AFC-9248-2D71F5EDB7A4}" srcId="{3273D8B1-6859-4306-9C84-B2ABA20362BA}" destId="{128C3FB0-B901-4B5C-8DCB-6BC11A96095D}" srcOrd="2" destOrd="0" parTransId="{71CAD0AB-E30E-4D17-A757-1E382CE7BF52}" sibTransId="{2C889DA5-EBC8-41B8-9999-EEC7B90D0DC6}"/>
    <dgm:cxn modelId="{DB739A1E-F885-4479-888B-3BC4893D37B6}" type="presOf" srcId="{128C3FB0-B901-4B5C-8DCB-6BC11A96095D}" destId="{C34294A1-C87F-4ED6-9161-198B4660715A}" srcOrd="0" destOrd="2" presId="urn:microsoft.com/office/officeart/2005/8/layout/process3"/>
    <dgm:cxn modelId="{4E5C8945-AA53-4845-B2F4-B2E7E3CF47A1}" type="presOf" srcId="{CD2BD998-DAA8-4B64-94CA-1416B8C79CAF}" destId="{99DE9014-44CC-4205-AA11-B1333B02FD34}" srcOrd="0" destOrd="0" presId="urn:microsoft.com/office/officeart/2005/8/layout/process3"/>
    <dgm:cxn modelId="{8165C647-0D38-4D13-B731-D2CD94B639F2}" srcId="{3273D8B1-6859-4306-9C84-B2ABA20362BA}" destId="{FDFBB3C7-968B-41F0-AB91-B8574F3925C4}" srcOrd="1" destOrd="0" parTransId="{6F2FB258-0A0E-4150-A99B-CB288F34BE10}" sibTransId="{82F875B0-CC6B-481A-B033-B53CB0DF1395}"/>
    <dgm:cxn modelId="{1BBA4E66-46C0-42D6-99FA-2AD57BF0D8F3}" srcId="{452EF4C4-C61B-457D-A521-4365A3FDAD21}" destId="{3273D8B1-6859-4306-9C84-B2ABA20362BA}" srcOrd="2" destOrd="0" parTransId="{BAC5C604-904C-48CA-B75C-6D496FDFE00E}" sibTransId="{A18794DE-9DBB-4BA3-B0D7-4C525C916D0B}"/>
    <dgm:cxn modelId="{06F66244-9703-49F9-BB59-E2EC4E8459CD}" srcId="{452EF4C4-C61B-457D-A521-4365A3FDAD21}" destId="{B4385D96-1DF8-4552-99A7-D1A00F87F7EA}" srcOrd="0" destOrd="0" parTransId="{9C6A7A51-941F-4743-9621-BDED666DAADA}" sibTransId="{720ABF45-BD12-4C17-B5A6-E7C041CABCF6}"/>
    <dgm:cxn modelId="{0F766BFE-2AA7-4F7E-918C-16E7117DBC7F}" type="presOf" srcId="{B4385D96-1DF8-4552-99A7-D1A00F87F7EA}" destId="{6FEB6662-963D-41E5-B771-1D6389F29F12}" srcOrd="1" destOrd="0" presId="urn:microsoft.com/office/officeart/2005/8/layout/process3"/>
    <dgm:cxn modelId="{0B3B1ED3-FC29-4B27-94A1-3AA5D07CE1D8}" srcId="{452EF4C4-C61B-457D-A521-4365A3FDAD21}" destId="{E54F89B0-C8D6-40B7-808B-B09DCDA85176}" srcOrd="1" destOrd="0" parTransId="{CCCD20DF-E2C9-4C6D-8DF7-2108840F9171}" sibTransId="{35FBC2E6-900F-40C1-9EE1-176C7224705A}"/>
    <dgm:cxn modelId="{893D4AA5-A807-4337-88AD-96B5DC72DBAD}" type="presOf" srcId="{B4385D96-1DF8-4552-99A7-D1A00F87F7EA}" destId="{7206E0E1-EC6F-4B1E-9709-A51B8794514F}" srcOrd="0" destOrd="0" presId="urn:microsoft.com/office/officeart/2005/8/layout/process3"/>
    <dgm:cxn modelId="{EE08607C-2959-44AB-AF8F-FF4D9AB69D6D}" srcId="{E54F89B0-C8D6-40B7-808B-B09DCDA85176}" destId="{F0CCB6BB-E940-466F-B3A8-8D94F224ED5F}" srcOrd="1" destOrd="0" parTransId="{ACA21CF8-40C7-4EB0-971B-F8E1C36E7354}" sibTransId="{4045618A-A37F-4C70-A0EB-3744295CAAB8}"/>
    <dgm:cxn modelId="{8D634A68-55C8-4939-B884-2B5910D0C46E}" type="presOf" srcId="{720ABF45-BD12-4C17-B5A6-E7C041CABCF6}" destId="{614DF9DD-014A-43A1-961E-F6426D61A88B}" srcOrd="1" destOrd="0" presId="urn:microsoft.com/office/officeart/2005/8/layout/process3"/>
    <dgm:cxn modelId="{53B906B0-C109-496C-A1AC-5FFEBA9B7555}" srcId="{3273D8B1-6859-4306-9C84-B2ABA20362BA}" destId="{A225D218-85FB-4568-8B6F-FAE6D288FD23}" srcOrd="0" destOrd="0" parTransId="{034624F7-C970-4AA5-A4D8-AE629F934D84}" sibTransId="{40E602C3-3C4C-4295-AB95-0D6B1A678412}"/>
    <dgm:cxn modelId="{CF58F763-70AF-439E-BBF3-00ABE4DB5C5F}" srcId="{E54F89B0-C8D6-40B7-808B-B09DCDA85176}" destId="{BC316AE4-4768-476A-9D3F-A3C5C30D29A9}" srcOrd="2" destOrd="0" parTransId="{0C3AB868-EB4A-4AE7-A87A-A39BFD2FF10C}" sibTransId="{A1745275-4A24-4040-8A01-60AC3A25F930}"/>
    <dgm:cxn modelId="{CF730801-E464-4911-A1DD-05663477F934}" type="presOf" srcId="{35FBC2E6-900F-40C1-9EE1-176C7224705A}" destId="{DD39C708-14AC-4632-9F8C-DECB447C7582}" srcOrd="0" destOrd="0" presId="urn:microsoft.com/office/officeart/2005/8/layout/process3"/>
    <dgm:cxn modelId="{0FFAD473-AB68-47E3-8303-7C0B0C1E709D}" srcId="{B4385D96-1DF8-4552-99A7-D1A00F87F7EA}" destId="{CD2BD998-DAA8-4B64-94CA-1416B8C79CAF}" srcOrd="0" destOrd="0" parTransId="{C491BBF0-3990-4EDF-8E28-8A4836C9677A}" sibTransId="{6DC6C2CE-CC09-41AF-BB62-44ADCE4E56C2}"/>
    <dgm:cxn modelId="{1DC40583-B48F-4BAE-AE88-155F152C30AB}" type="presOf" srcId="{3422780A-BED3-405A-87D5-079677456A36}" destId="{C34294A1-C87F-4ED6-9161-198B4660715A}" srcOrd="0" destOrd="4" presId="urn:microsoft.com/office/officeart/2005/8/layout/process3"/>
    <dgm:cxn modelId="{5C9F105C-94C4-445C-990E-FEE7DD851F15}" srcId="{3273D8B1-6859-4306-9C84-B2ABA20362BA}" destId="{3422780A-BED3-405A-87D5-079677456A36}" srcOrd="4" destOrd="0" parTransId="{79D7719B-7704-43D8-ADBA-0DAFEFBB38FB}" sibTransId="{B2B996D9-3F84-48A9-AF29-E1DBB90B244C}"/>
    <dgm:cxn modelId="{559BC1D5-8805-488A-A236-5E7F9E3DA4E0}" srcId="{B4385D96-1DF8-4552-99A7-D1A00F87F7EA}" destId="{F7D9FF42-CAC5-4F4D-B634-39E2E9B971D1}" srcOrd="1" destOrd="0" parTransId="{345980ED-590D-4A51-8AF4-DC05FC0EE609}" sibTransId="{73966187-AF07-4266-96EF-9DCCFDC074D3}"/>
    <dgm:cxn modelId="{4998FFAC-8FAB-40B3-B1F2-D20D54813ABE}" type="presOf" srcId="{A225D218-85FB-4568-8B6F-FAE6D288FD23}" destId="{C34294A1-C87F-4ED6-9161-198B4660715A}" srcOrd="0" destOrd="0" presId="urn:microsoft.com/office/officeart/2005/8/layout/process3"/>
    <dgm:cxn modelId="{A97FD450-F037-4A1D-9573-FFBFB5F21AEF}" type="presOf" srcId="{BC316AE4-4768-476A-9D3F-A3C5C30D29A9}" destId="{B85D0DEE-D67F-4BB4-AD46-0F455BD8003F}" srcOrd="0" destOrd="2" presId="urn:microsoft.com/office/officeart/2005/8/layout/process3"/>
    <dgm:cxn modelId="{BA56C2CE-BB66-4F1B-9F8A-74BE625A3E92}" srcId="{E54F89B0-C8D6-40B7-808B-B09DCDA85176}" destId="{3830F45B-D043-442D-B08F-5B61A5BA31D5}" srcOrd="0" destOrd="0" parTransId="{13C7A059-5FCB-46AC-B96F-BB6A83858C9D}" sibTransId="{2803A7C6-3059-4463-8922-D7D584AF1F6F}"/>
    <dgm:cxn modelId="{4178F0AE-20F4-4BBE-9673-802CB09C2A4F}" srcId="{3273D8B1-6859-4306-9C84-B2ABA20362BA}" destId="{F8D7E6DC-3339-4AD1-8AE6-89A543A3A682}" srcOrd="3" destOrd="0" parTransId="{492F3839-7AF3-4DAF-AE96-8DFFCFC54093}" sibTransId="{AF34A1EB-D847-4C11-B865-224D2C9AD30D}"/>
    <dgm:cxn modelId="{32760E53-03A4-426B-9D67-5C9AA90561FF}" type="presParOf" srcId="{F1ADFC2D-94CD-4FF1-BC26-8C0FCFBAFD0D}" destId="{F0D5A90F-B9CC-4294-8757-452DE3AED546}" srcOrd="0" destOrd="0" presId="urn:microsoft.com/office/officeart/2005/8/layout/process3"/>
    <dgm:cxn modelId="{AAC5A15A-B9C5-4AF8-9203-02ACC1AD6081}" type="presParOf" srcId="{F0D5A90F-B9CC-4294-8757-452DE3AED546}" destId="{7206E0E1-EC6F-4B1E-9709-A51B8794514F}" srcOrd="0" destOrd="0" presId="urn:microsoft.com/office/officeart/2005/8/layout/process3"/>
    <dgm:cxn modelId="{EB3F0674-FE2C-4F1C-A208-98D862983E6B}" type="presParOf" srcId="{F0D5A90F-B9CC-4294-8757-452DE3AED546}" destId="{6FEB6662-963D-41E5-B771-1D6389F29F12}" srcOrd="1" destOrd="0" presId="urn:microsoft.com/office/officeart/2005/8/layout/process3"/>
    <dgm:cxn modelId="{485A5AD4-6DA8-44A8-97A7-AA3E1BCB8148}" type="presParOf" srcId="{F0D5A90F-B9CC-4294-8757-452DE3AED546}" destId="{99DE9014-44CC-4205-AA11-B1333B02FD34}" srcOrd="2" destOrd="0" presId="urn:microsoft.com/office/officeart/2005/8/layout/process3"/>
    <dgm:cxn modelId="{95463212-47B1-476F-B3DD-34C9E1AB5791}" type="presParOf" srcId="{F1ADFC2D-94CD-4FF1-BC26-8C0FCFBAFD0D}" destId="{E774F833-74B5-4BF9-97DB-FEB8F6D72EB2}" srcOrd="1" destOrd="0" presId="urn:microsoft.com/office/officeart/2005/8/layout/process3"/>
    <dgm:cxn modelId="{4EDD7402-6F84-4006-A37C-BAF3F7C98566}" type="presParOf" srcId="{E774F833-74B5-4BF9-97DB-FEB8F6D72EB2}" destId="{614DF9DD-014A-43A1-961E-F6426D61A88B}" srcOrd="0" destOrd="0" presId="urn:microsoft.com/office/officeart/2005/8/layout/process3"/>
    <dgm:cxn modelId="{18AE0936-3435-4CB5-8448-4D14A9B871EB}" type="presParOf" srcId="{F1ADFC2D-94CD-4FF1-BC26-8C0FCFBAFD0D}" destId="{17464311-8E37-4B81-B12F-3FB3E2AA7200}" srcOrd="2" destOrd="0" presId="urn:microsoft.com/office/officeart/2005/8/layout/process3"/>
    <dgm:cxn modelId="{588800CB-FCD4-4FD3-AF09-803148918EE3}" type="presParOf" srcId="{17464311-8E37-4B81-B12F-3FB3E2AA7200}" destId="{852876BD-5B0A-4A25-8434-D10B1FE51116}" srcOrd="0" destOrd="0" presId="urn:microsoft.com/office/officeart/2005/8/layout/process3"/>
    <dgm:cxn modelId="{B00D4619-9E1E-4FE2-AE99-B037D5E7BE80}" type="presParOf" srcId="{17464311-8E37-4B81-B12F-3FB3E2AA7200}" destId="{A3EF0723-124C-4220-879E-DD6C321DA426}" srcOrd="1" destOrd="0" presId="urn:microsoft.com/office/officeart/2005/8/layout/process3"/>
    <dgm:cxn modelId="{0C2F028A-9B62-4965-84B1-E90DEB456F63}" type="presParOf" srcId="{17464311-8E37-4B81-B12F-3FB3E2AA7200}" destId="{B85D0DEE-D67F-4BB4-AD46-0F455BD8003F}" srcOrd="2" destOrd="0" presId="urn:microsoft.com/office/officeart/2005/8/layout/process3"/>
    <dgm:cxn modelId="{8AA80C65-52A8-415E-A915-FDC56C4A7584}" type="presParOf" srcId="{F1ADFC2D-94CD-4FF1-BC26-8C0FCFBAFD0D}" destId="{DD39C708-14AC-4632-9F8C-DECB447C7582}" srcOrd="3" destOrd="0" presId="urn:microsoft.com/office/officeart/2005/8/layout/process3"/>
    <dgm:cxn modelId="{107C4D47-2FA1-439F-852D-16FDC0279F49}" type="presParOf" srcId="{DD39C708-14AC-4632-9F8C-DECB447C7582}" destId="{861092CD-CA92-4E7D-8DC1-BBF5F1DC5EA2}" srcOrd="0" destOrd="0" presId="urn:microsoft.com/office/officeart/2005/8/layout/process3"/>
    <dgm:cxn modelId="{12FD963B-EBD8-4179-9289-2587C6B4FF74}" type="presParOf" srcId="{F1ADFC2D-94CD-4FF1-BC26-8C0FCFBAFD0D}" destId="{9F32A311-5DEC-4552-B646-4D9A86BE3727}" srcOrd="4" destOrd="0" presId="urn:microsoft.com/office/officeart/2005/8/layout/process3"/>
    <dgm:cxn modelId="{83DCBD6B-2CC4-45A1-88C6-2FC340AAE598}" type="presParOf" srcId="{9F32A311-5DEC-4552-B646-4D9A86BE3727}" destId="{143657AF-C54B-4E9F-871B-6146A5489124}" srcOrd="0" destOrd="0" presId="urn:microsoft.com/office/officeart/2005/8/layout/process3"/>
    <dgm:cxn modelId="{E25E2C0E-979A-44FC-A925-E4F1CF37F2BB}" type="presParOf" srcId="{9F32A311-5DEC-4552-B646-4D9A86BE3727}" destId="{CA9F79D1-6994-4CE1-A3E8-D7B6CB6D76A5}" srcOrd="1" destOrd="0" presId="urn:microsoft.com/office/officeart/2005/8/layout/process3"/>
    <dgm:cxn modelId="{C33B131A-41ED-4505-9394-8BD75767C9D8}" type="presParOf" srcId="{9F32A311-5DEC-4552-B646-4D9A86BE3727}" destId="{C34294A1-C87F-4ED6-9161-198B4660715A}"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commoncore.americaachieves.org/module/17"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purpose of this slide is to address a particular kind of writing with evidence</a:t>
            </a:r>
            <a:r>
              <a:rPr lang="en-US" dirty="0" smtClean="0"/>
              <a:t>–argument. Although argument does not start until grade 6, it is really just a matter of semantics and formality. Students begin expressing opinions in Kindergarten and build toward formal argumentation.</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3746101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is reminiscent of an earlier slide when we were discussing text types. This one shows how opinion builds to argument, so that fifth graders are prepared to begin writing argument in sixth grade.</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44</a:t>
            </a:fld>
            <a:endParaRPr lang="en-US" dirty="0"/>
          </a:p>
        </p:txBody>
      </p:sp>
    </p:spTree>
    <p:extLst>
      <p:ext uri="{BB962C8B-B14F-4D97-AF65-F5344CB8AC3E}">
        <p14:creationId xmlns:p14="http://schemas.microsoft.com/office/powerpoint/2010/main" val="2867532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lvl="0"/>
            <a:r>
              <a:rPr lang="en-US" sz="1200" kern="1200" dirty="0" smtClean="0">
                <a:solidFill>
                  <a:schemeClr val="tx1"/>
                </a:solidFill>
                <a:effectLst/>
                <a:latin typeface="+mn-lt"/>
                <a:ea typeface="+mn-ea"/>
                <a:cs typeface="+mn-cs"/>
              </a:rPr>
              <a:t>This activity will take about 45 minutes.</a:t>
            </a:r>
          </a:p>
          <a:p>
            <a:pPr lvl="0"/>
            <a:r>
              <a:rPr lang="en-US" sz="1200" kern="1200" dirty="0" smtClean="0">
                <a:solidFill>
                  <a:schemeClr val="tx1"/>
                </a:solidFill>
                <a:effectLst/>
                <a:latin typeface="+mn-lt"/>
                <a:ea typeface="+mn-ea"/>
                <a:cs typeface="+mn-cs"/>
              </a:rPr>
              <a:t>The purpose</a:t>
            </a:r>
            <a:r>
              <a:rPr lang="en-US" sz="1200" kern="1200" baseline="0" dirty="0" smtClean="0">
                <a:solidFill>
                  <a:schemeClr val="tx1"/>
                </a:solidFill>
                <a:effectLst/>
                <a:latin typeface="+mn-lt"/>
                <a:ea typeface="+mn-ea"/>
                <a:cs typeface="+mn-cs"/>
              </a:rPr>
              <a:t> of this activity is to illustrate that young students can write well-developed arguments if given scaffolding and support. Briefly review the directions. Explain to participants that after they view the video and take individual notes, they will engage in a protocol, </a:t>
            </a:r>
            <a:r>
              <a:rPr lang="en-US" sz="1200" i="1" kern="1200" baseline="0" dirty="0" smtClean="0">
                <a:solidFill>
                  <a:schemeClr val="tx1"/>
                </a:solidFill>
                <a:effectLst/>
                <a:latin typeface="+mn-lt"/>
                <a:ea typeface="+mn-ea"/>
                <a:cs typeface="+mn-cs"/>
              </a:rPr>
              <a:t>Written Conversation</a:t>
            </a:r>
            <a:r>
              <a:rPr lang="en-US" sz="1200" kern="1200" baseline="0" dirty="0" smtClean="0">
                <a:solidFill>
                  <a:schemeClr val="tx1"/>
                </a:solidFill>
                <a:effectLst/>
                <a:latin typeface="+mn-lt"/>
                <a:ea typeface="+mn-ea"/>
                <a:cs typeface="+mn-cs"/>
              </a:rPr>
              <a:t>, that is a powerful discussion protocol to use with students. Direct participants to the appropriate pages in their Participant Guides. Have them review the directions for the activity. </a:t>
            </a:r>
          </a:p>
          <a:p>
            <a:pPr lvl="0"/>
            <a:endParaRPr lang="en-US" sz="1200" kern="1200" baseline="0" dirty="0" smtClean="0">
              <a:solidFill>
                <a:schemeClr val="tx1"/>
              </a:solidFill>
              <a:effectLst/>
              <a:latin typeface="+mn-lt"/>
              <a:ea typeface="+mn-ea"/>
              <a:cs typeface="+mn-cs"/>
            </a:endParaRPr>
          </a:p>
          <a:p>
            <a:r>
              <a:rPr lang="en-US" sz="1200" kern="1200" baseline="0" dirty="0" smtClean="0">
                <a:solidFill>
                  <a:schemeClr val="tx1"/>
                </a:solidFill>
                <a:effectLst/>
                <a:latin typeface="+mn-lt"/>
                <a:ea typeface="+mn-ea"/>
                <a:cs typeface="+mn-cs"/>
              </a:rPr>
              <a:t>Explain that they will be watching 3 clips from a longer video</a:t>
            </a:r>
            <a:r>
              <a:rPr lang="en-US" dirty="0"/>
              <a:t> </a:t>
            </a:r>
            <a:r>
              <a:rPr lang="en-US" dirty="0" smtClean="0"/>
              <a:t>that</a:t>
            </a:r>
            <a:r>
              <a:rPr lang="en-US" sz="1200" kern="1200" baseline="0" dirty="0" smtClean="0">
                <a:solidFill>
                  <a:schemeClr val="tx1"/>
                </a:solidFill>
                <a:effectLst/>
                <a:latin typeface="+mn-lt"/>
                <a:ea typeface="+mn-ea"/>
                <a:cs typeface="+mn-cs"/>
              </a:rPr>
              <a:t> are representative of the entire lesson. The video is called </a:t>
            </a:r>
            <a:r>
              <a:rPr lang="en-US" sz="1200" i="1" kern="1200" baseline="0" dirty="0" smtClean="0">
                <a:solidFill>
                  <a:schemeClr val="tx1"/>
                </a:solidFill>
                <a:effectLst/>
                <a:latin typeface="+mn-lt"/>
                <a:ea typeface="+mn-ea"/>
                <a:cs typeface="+mn-cs"/>
              </a:rPr>
              <a:t>Text Evidence to Support an Argument</a:t>
            </a:r>
            <a:r>
              <a:rPr lang="en-US" sz="1200" kern="1200" baseline="0" dirty="0" smtClean="0">
                <a:solidFill>
                  <a:schemeClr val="tx1"/>
                </a:solidFill>
                <a:effectLst/>
                <a:latin typeface="+mn-lt"/>
                <a:ea typeface="+mn-ea"/>
                <a:cs typeface="+mn-cs"/>
              </a:rPr>
              <a:t>. This teacher is actually focusing on Reading, Speaking and Listening, and Language standards, not W.1. She is teaching students about finding evidence in text. Participants are likely to notice that the teacher is using a basal anthology; since this realization may interfere with the lesson for some participants, it is better to acknowledge up front that they will notice she is using a piece of authentic literature from a reading series.  </a:t>
            </a:r>
          </a:p>
          <a:p>
            <a:r>
              <a:rPr lang="en-US" sz="1200" kern="1200" baseline="0" dirty="0" smtClean="0">
                <a:solidFill>
                  <a:schemeClr val="tx1"/>
                </a:solidFill>
                <a:effectLst/>
                <a:latin typeface="+mn-lt"/>
                <a:ea typeface="+mn-ea"/>
                <a:cs typeface="+mn-cs"/>
              </a:rPr>
              <a:t>This is a fairly long video. Even with segments removed, it will be about 9 minutes.</a:t>
            </a:r>
          </a:p>
          <a:p>
            <a:r>
              <a:rPr lang="en-US" sz="1200" u="sng" kern="1200" dirty="0" smtClean="0">
                <a:solidFill>
                  <a:schemeClr val="tx1"/>
                </a:solidFill>
                <a:effectLst/>
                <a:latin typeface="+mn-lt"/>
                <a:ea typeface="+mn-ea"/>
                <a:cs typeface="+mn-cs"/>
                <a:hlinkClick r:id="rId3"/>
              </a:rPr>
              <a:t>http://commoncore.americaachieves.org/module/17</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Minutes 1 – 3:50;</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 7:30 – 10:30; and 12 – 13:40</a:t>
            </a:r>
          </a:p>
          <a:p>
            <a:pPr lvl="0"/>
            <a:endParaRPr lang="en-US" sz="1200" kern="1200" baseline="0" dirty="0" smtClean="0">
              <a:solidFill>
                <a:schemeClr val="tx1"/>
              </a:solidFill>
              <a:effectLst/>
              <a:latin typeface="+mn-lt"/>
              <a:ea typeface="+mn-ea"/>
              <a:cs typeface="+mn-cs"/>
            </a:endParaRPr>
          </a:p>
          <a:p>
            <a:pPr lvl="0"/>
            <a:r>
              <a:rPr lang="en-US" sz="1200" kern="1200" baseline="0" dirty="0" smtClean="0">
                <a:solidFill>
                  <a:schemeClr val="tx1"/>
                </a:solidFill>
                <a:effectLst/>
                <a:latin typeface="+mn-lt"/>
                <a:ea typeface="+mn-ea"/>
                <a:cs typeface="+mn-cs"/>
              </a:rPr>
              <a:t>After the video, be certain that each participant has a partner. If there are odd numbers, there can be a trio. Be sure to watch the time and signal when partners should trade. After partners have had an opportunity to speak aloud, be sure to ask them why or how </a:t>
            </a:r>
            <a:r>
              <a:rPr lang="en-US" sz="1200" i="1" kern="1200" baseline="0" dirty="0" smtClean="0">
                <a:solidFill>
                  <a:schemeClr val="tx1"/>
                </a:solidFill>
                <a:effectLst/>
                <a:latin typeface="+mn-lt"/>
                <a:ea typeface="+mn-ea"/>
                <a:cs typeface="+mn-cs"/>
              </a:rPr>
              <a:t>Written Conversation </a:t>
            </a:r>
            <a:r>
              <a:rPr lang="en-US" sz="1200" kern="1200" baseline="0" dirty="0" smtClean="0">
                <a:solidFill>
                  <a:schemeClr val="tx1"/>
                </a:solidFill>
                <a:effectLst/>
                <a:latin typeface="+mn-lt"/>
                <a:ea typeface="+mn-ea"/>
                <a:cs typeface="+mn-cs"/>
              </a:rPr>
              <a:t>would be an effective strategy to use as a discussion protocol with students.  </a:t>
            </a: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2636B58B-5E2F-45CB-BCC4-67A679A28844}"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45</a:t>
            </a:fld>
            <a:endParaRPr lang="en-US" dirty="0"/>
          </a:p>
        </p:txBody>
      </p:sp>
    </p:spTree>
    <p:extLst>
      <p:ext uri="{BB962C8B-B14F-4D97-AF65-F5344CB8AC3E}">
        <p14:creationId xmlns:p14="http://schemas.microsoft.com/office/powerpoint/2010/main" val="2513697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3C936A34-0281-423E-954C-3D987FEC8417}"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46</a:t>
            </a:fld>
            <a:endParaRPr lang="en-US" dirty="0"/>
          </a:p>
        </p:txBody>
      </p:sp>
    </p:spTree>
    <p:extLst>
      <p:ext uri="{BB962C8B-B14F-4D97-AF65-F5344CB8AC3E}">
        <p14:creationId xmlns:p14="http://schemas.microsoft.com/office/powerpoint/2010/main" val="57667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5a</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commoncore.americaachieves.org/module/1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6675" y="1100613"/>
            <a:ext cx="8662736" cy="4542782"/>
          </a:xfrm>
        </p:spPr>
        <p:txBody>
          <a:bodyPr/>
          <a:lstStyle/>
          <a:p>
            <a:pPr marL="0" indent="0">
              <a:buNone/>
            </a:pPr>
            <a:r>
              <a:rPr lang="en-US" sz="2800" dirty="0" smtClean="0"/>
              <a:t>Everyday experience shows that youngsters have some skill in argumentation. Unfortunately, children…often ignore relevant information that is inconsistent with their perspective, are insensitive to potential criticisms of their opinion, lack standards for evaluating their argument, and fail to adapt their strategies to the communicative context… </a:t>
            </a:r>
          </a:p>
          <a:p>
            <a:pPr marL="0" indent="0">
              <a:buNone/>
            </a:pPr>
            <a:endParaRPr lang="en-US" sz="2800" dirty="0" smtClean="0"/>
          </a:p>
          <a:p>
            <a:pPr marL="0" indent="0">
              <a:buNone/>
            </a:pPr>
            <a:r>
              <a:rPr lang="en-US" sz="2800" dirty="0" smtClean="0"/>
              <a:t>These qualities are also evident in students’ written arguments.  </a:t>
            </a:r>
          </a:p>
          <a:p>
            <a:pPr marL="0" indent="0">
              <a:buNone/>
            </a:pPr>
            <a:endParaRPr lang="en-US" sz="2800" dirty="0"/>
          </a:p>
          <a:p>
            <a:pPr marL="0" indent="0" algn="r">
              <a:buNone/>
            </a:pPr>
            <a:r>
              <a:rPr lang="en-US" sz="2000" dirty="0" smtClean="0"/>
              <a:t>Graham, MacArthur, and Fitzgerald (2013)</a:t>
            </a:r>
            <a:endParaRPr lang="en-US" sz="2000" dirty="0"/>
          </a:p>
        </p:txBody>
      </p:sp>
      <p:sp>
        <p:nvSpPr>
          <p:cNvPr id="3" name="Title 2"/>
          <p:cNvSpPr>
            <a:spLocks noGrp="1"/>
          </p:cNvSpPr>
          <p:nvPr>
            <p:ph type="title"/>
          </p:nvPr>
        </p:nvSpPr>
        <p:spPr/>
        <p:txBody>
          <a:bodyPr/>
          <a:lstStyle/>
          <a:p>
            <a:r>
              <a:rPr lang="en-US" dirty="0" smtClean="0"/>
              <a:t>Opinion and Argument</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43</a:t>
            </a:fld>
            <a:endParaRPr lang="en-US" dirty="0"/>
          </a:p>
        </p:txBody>
      </p:sp>
      <p:pic>
        <p:nvPicPr>
          <p:cNvPr id="6" name="Picture 6" descr="discussion 2.png"/>
          <p:cNvPicPr>
            <a:picLocks noChangeAspect="1"/>
          </p:cNvPicPr>
          <p:nvPr/>
        </p:nvPicPr>
        <p:blipFill>
          <a:blip r:embed="rId3" cstate="print"/>
          <a:srcRect/>
          <a:stretch>
            <a:fillRect/>
          </a:stretch>
        </p:blipFill>
        <p:spPr bwMode="auto">
          <a:xfrm>
            <a:off x="2336866" y="4552325"/>
            <a:ext cx="1454150" cy="1477963"/>
          </a:xfrm>
          <a:prstGeom prst="rect">
            <a:avLst/>
          </a:prstGeom>
          <a:noFill/>
          <a:ln w="9525">
            <a:noFill/>
            <a:miter lim="800000"/>
            <a:headEnd/>
            <a:tailEnd/>
          </a:ln>
          <a:effectLst/>
        </p:spPr>
      </p:pic>
      <p:sp>
        <p:nvSpPr>
          <p:cNvPr id="5" name="Footer Placeholder 4"/>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10358218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1000" y="230188"/>
            <a:ext cx="8382000" cy="1329595"/>
          </a:xfrm>
        </p:spPr>
        <p:txBody>
          <a:bodyPr/>
          <a:lstStyle/>
          <a:p>
            <a:r>
              <a:rPr lang="en-US" dirty="0" smtClean="0"/>
              <a:t>How Does Opinion Grow into Argument?</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44</a:t>
            </a:fld>
            <a:endParaRPr lang="en-US" dirty="0"/>
          </a:p>
        </p:txBody>
      </p:sp>
      <p:graphicFrame>
        <p:nvGraphicFramePr>
          <p:cNvPr id="3" name="Diagram 2"/>
          <p:cNvGraphicFramePr/>
          <p:nvPr>
            <p:extLst>
              <p:ext uri="{D42A27DB-BD31-4B8C-83A1-F6EECF244321}">
                <p14:modId xmlns:p14="http://schemas.microsoft.com/office/powerpoint/2010/main" val="1808677761"/>
              </p:ext>
            </p:extLst>
          </p:nvPr>
        </p:nvGraphicFramePr>
        <p:xfrm>
          <a:off x="240632" y="1906621"/>
          <a:ext cx="8630994" cy="39202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25487287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5a: Text Evidence to Support an Argument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146258101"/>
              </p:ext>
            </p:extLst>
          </p:nvPr>
        </p:nvGraphicFramePr>
        <p:xfrm>
          <a:off x="457200" y="1495539"/>
          <a:ext cx="8491537" cy="4488080"/>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491537"/>
              </a:tblGrid>
              <a:tr h="4647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5a: Viewing a Video and having a “Written Conversation”</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983439">
                <a:tc>
                  <a:txBody>
                    <a:bodyPr/>
                    <a:lstStyle/>
                    <a:p>
                      <a:pPr marL="342900" lvl="0" indent="-342900">
                        <a:buAutoNum type="arabicPeriod"/>
                      </a:pPr>
                      <a:r>
                        <a:rPr lang="en-US" sz="2000" kern="1200" dirty="0" smtClean="0">
                          <a:solidFill>
                            <a:schemeClr val="dk1"/>
                          </a:solidFill>
                          <a:effectLst/>
                          <a:latin typeface="+mn-lt"/>
                          <a:ea typeface="+mn-ea"/>
                          <a:cs typeface="+mn-cs"/>
                        </a:rPr>
                        <a:t>View the video and take notes in your </a:t>
                      </a:r>
                      <a:r>
                        <a:rPr lang="en-US" sz="2000" i="1" kern="1200" dirty="0" smtClean="0">
                          <a:solidFill>
                            <a:schemeClr val="dk1"/>
                          </a:solidFill>
                          <a:effectLst/>
                          <a:latin typeface="+mn-lt"/>
                          <a:ea typeface="+mn-ea"/>
                          <a:cs typeface="+mn-cs"/>
                        </a:rPr>
                        <a:t>Notepad</a:t>
                      </a:r>
                      <a:r>
                        <a:rPr lang="en-US" sz="2000" kern="1200" dirty="0" smtClean="0">
                          <a:solidFill>
                            <a:schemeClr val="dk1"/>
                          </a:solidFill>
                          <a:effectLst/>
                          <a:latin typeface="+mn-lt"/>
                          <a:ea typeface="+mn-ea"/>
                          <a:cs typeface="+mn-cs"/>
                        </a:rPr>
                        <a:t> for this question:  </a:t>
                      </a:r>
                      <a:r>
                        <a:rPr lang="en-US" sz="2000" b="1" kern="1200" dirty="0" smtClean="0">
                          <a:solidFill>
                            <a:schemeClr val="dk1"/>
                          </a:solidFill>
                          <a:effectLst/>
                          <a:latin typeface="+mn-lt"/>
                          <a:ea typeface="+mn-ea"/>
                          <a:cs typeface="+mn-cs"/>
                        </a:rPr>
                        <a:t>How does the teacher</a:t>
                      </a:r>
                      <a:r>
                        <a:rPr lang="en-US" sz="2000" b="1" kern="1200" baseline="0" dirty="0" smtClean="0">
                          <a:solidFill>
                            <a:schemeClr val="dk1"/>
                          </a:solidFill>
                          <a:effectLst/>
                          <a:latin typeface="+mn-lt"/>
                          <a:ea typeface="+mn-ea"/>
                          <a:cs typeface="+mn-cs"/>
                        </a:rPr>
                        <a:t> prepare students to write with evidence</a:t>
                      </a:r>
                      <a:r>
                        <a:rPr lang="en-US" sz="2000" b="1" kern="1200" dirty="0" smtClean="0">
                          <a:solidFill>
                            <a:schemeClr val="dk1"/>
                          </a:solidFill>
                          <a:effectLst/>
                          <a:latin typeface="+mn-lt"/>
                          <a:ea typeface="+mn-ea"/>
                          <a:cs typeface="+mn-cs"/>
                        </a:rPr>
                        <a:t>?</a:t>
                      </a:r>
                      <a:r>
                        <a:rPr lang="en-US" sz="2000" kern="1200" dirty="0" smtClean="0">
                          <a:solidFill>
                            <a:schemeClr val="dk1"/>
                          </a:solidFill>
                          <a:effectLst/>
                          <a:latin typeface="+mn-lt"/>
                          <a:ea typeface="+mn-ea"/>
                          <a:cs typeface="+mn-cs"/>
                        </a:rPr>
                        <a:t> (15 minutes)</a:t>
                      </a:r>
                    </a:p>
                    <a:p>
                      <a:pPr marL="342900" lvl="0" indent="-342900">
                        <a:buAutoNum type="arabicPeriod"/>
                      </a:pPr>
                      <a:r>
                        <a:rPr lang="en-US" sz="2000" kern="1200" dirty="0" smtClean="0">
                          <a:solidFill>
                            <a:schemeClr val="dk1"/>
                          </a:solidFill>
                          <a:effectLst/>
                          <a:latin typeface="+mn-lt"/>
                          <a:ea typeface="+mn-ea"/>
                          <a:cs typeface="+mn-cs"/>
                        </a:rPr>
                        <a:t>Identify a partner for a Written Conversation.</a:t>
                      </a:r>
                    </a:p>
                    <a:p>
                      <a:pPr marL="342900" lvl="0" indent="-342900">
                        <a:buAutoNum type="arabicPeriod"/>
                      </a:pPr>
                      <a:r>
                        <a:rPr lang="en-US" sz="2000" kern="1200" dirty="0" smtClean="0">
                          <a:solidFill>
                            <a:schemeClr val="dk1"/>
                          </a:solidFill>
                          <a:effectLst/>
                          <a:latin typeface="+mn-lt"/>
                          <a:ea typeface="+mn-ea"/>
                          <a:cs typeface="+mn-cs"/>
                        </a:rPr>
                        <a:t>Write</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simultaneous communications to one another about the video. </a:t>
                      </a:r>
                    </a:p>
                    <a:p>
                      <a:pPr marL="342900" lvl="0" indent="-342900">
                        <a:buAutoNum type="arabicPeriod"/>
                      </a:pPr>
                      <a:r>
                        <a:rPr lang="en-US" sz="2000" kern="1200" dirty="0" smtClean="0">
                          <a:solidFill>
                            <a:schemeClr val="dk1"/>
                          </a:solidFill>
                          <a:effectLst/>
                          <a:latin typeface="+mn-lt"/>
                          <a:ea typeface="+mn-ea"/>
                          <a:cs typeface="+mn-cs"/>
                        </a:rPr>
                        <a:t>At</a:t>
                      </a:r>
                      <a:r>
                        <a:rPr lang="en-US" sz="2000" kern="1200" baseline="0" dirty="0" smtClean="0">
                          <a:solidFill>
                            <a:schemeClr val="dk1"/>
                          </a:solidFill>
                          <a:effectLst/>
                          <a:latin typeface="+mn-lt"/>
                          <a:ea typeface="+mn-ea"/>
                          <a:cs typeface="+mn-cs"/>
                        </a:rPr>
                        <a:t> </a:t>
                      </a:r>
                      <a:r>
                        <a:rPr lang="en-US" sz="2000" kern="1200" dirty="0" smtClean="0">
                          <a:solidFill>
                            <a:schemeClr val="dk1"/>
                          </a:solidFill>
                          <a:effectLst/>
                          <a:latin typeface="+mn-lt"/>
                          <a:ea typeface="+mn-ea"/>
                          <a:cs typeface="+mn-cs"/>
                        </a:rPr>
                        <a:t>the facilitator’s signal, trade notes, for a total of 3 exchanges. This is done in silence. (10 minutes)</a:t>
                      </a:r>
                    </a:p>
                    <a:p>
                      <a:pPr marL="342900" lvl="0" indent="-342900">
                        <a:buAutoNum type="arabicPeriod"/>
                      </a:pPr>
                      <a:r>
                        <a:rPr lang="en-US" sz="2000" kern="1200" dirty="0" smtClean="0">
                          <a:solidFill>
                            <a:schemeClr val="dk1"/>
                          </a:solidFill>
                          <a:effectLst/>
                          <a:latin typeface="+mn-lt"/>
                          <a:ea typeface="+mn-ea"/>
                          <a:cs typeface="+mn-cs"/>
                        </a:rPr>
                        <a:t>When the facilitator gives the signal, you can talk out loud with your partner. (3 minutes)</a:t>
                      </a:r>
                    </a:p>
                    <a:p>
                      <a:pPr marL="342900" lvl="0" indent="-342900">
                        <a:buAutoNum type="arabicPeriod"/>
                      </a:pPr>
                      <a:r>
                        <a:rPr lang="en-US" sz="2000" kern="1200" dirty="0" smtClean="0">
                          <a:solidFill>
                            <a:schemeClr val="dk1"/>
                          </a:solidFill>
                          <a:effectLst/>
                          <a:latin typeface="+mn-lt"/>
                          <a:ea typeface="+mn-ea"/>
                          <a:cs typeface="+mn-cs"/>
                        </a:rPr>
                        <a:t>Be prepared to volunteer a highlight or thread of your conversation.</a:t>
                      </a:r>
                    </a:p>
                    <a:p>
                      <a:pPr marL="0" marR="0" lvl="0" indent="0" algn="l" defTabSz="914363" rtl="0" eaLnBrk="1" fontAlgn="auto" latinLnBrk="0" hangingPunct="1">
                        <a:lnSpc>
                          <a:spcPct val="100000"/>
                        </a:lnSpc>
                        <a:spcBef>
                          <a:spcPts val="0"/>
                        </a:spcBef>
                        <a:spcAft>
                          <a:spcPts val="0"/>
                        </a:spcAft>
                        <a:buClrTx/>
                        <a:buSzTx/>
                        <a:buFontTx/>
                        <a:buNone/>
                        <a:tabLst/>
                        <a:defRPr/>
                      </a:pPr>
                      <a:endParaRPr lang="en-US" sz="2000" kern="1200" dirty="0" smtClean="0">
                        <a:solidFill>
                          <a:schemeClr val="dk1"/>
                        </a:solidFill>
                        <a:effectLst/>
                        <a:latin typeface="+mn-lt"/>
                        <a:ea typeface="+mn-ea"/>
                        <a:cs typeface="+mn-cs"/>
                      </a:endParaRPr>
                    </a:p>
                    <a:p>
                      <a:pPr marL="0" marR="0" lvl="0" indent="0" algn="l" defTabSz="914363" rtl="0" eaLnBrk="1" fontAlgn="auto" latinLnBrk="0" hangingPunct="1">
                        <a:lnSpc>
                          <a:spcPct val="100000"/>
                        </a:lnSpc>
                        <a:spcBef>
                          <a:spcPts val="0"/>
                        </a:spcBef>
                        <a:spcAft>
                          <a:spcPts val="0"/>
                        </a:spcAft>
                        <a:buClrTx/>
                        <a:buSzTx/>
                        <a:buFontTx/>
                        <a:buNone/>
                        <a:tabLst/>
                        <a:defRPr/>
                      </a:pPr>
                      <a:r>
                        <a:rPr lang="en-US" sz="2000" kern="1200" dirty="0" smtClean="0">
                          <a:solidFill>
                            <a:schemeClr val="dk1"/>
                          </a:solidFill>
                          <a:effectLst/>
                          <a:latin typeface="+mn-lt"/>
                          <a:ea typeface="+mn-ea"/>
                          <a:cs typeface="+mn-cs"/>
                        </a:rPr>
                        <a:t>Video: “Text Evidence to Support an Argument,” </a:t>
                      </a:r>
                      <a:r>
                        <a:rPr lang="en-US" sz="2000" u="none" strike="noStrike" kern="1200" dirty="0" smtClean="0">
                          <a:solidFill>
                            <a:schemeClr val="dk1"/>
                          </a:solidFill>
                          <a:effectLst/>
                          <a:latin typeface="+mn-lt"/>
                          <a:ea typeface="+mn-ea"/>
                          <a:cs typeface="+mn-cs"/>
                          <a:hlinkClick r:id="rId3"/>
                        </a:rPr>
                        <a:t>http://commoncore.americaachieves.org/module/17</a:t>
                      </a:r>
                      <a:endParaRPr lang="en-US" sz="2000" kern="1200" dirty="0" smtClean="0">
                        <a:solidFill>
                          <a:schemeClr val="dk1"/>
                        </a:solidFill>
                        <a:effectLst/>
                        <a:latin typeface="+mn-lt"/>
                        <a:ea typeface="+mn-ea"/>
                        <a:cs typeface="+mn-cs"/>
                      </a:endParaRPr>
                    </a:p>
                    <a:p>
                      <a:pPr marL="342900" lvl="0" indent="-342900">
                        <a:buAutoNum type="arabicPeriod"/>
                      </a:pPr>
                      <a:endParaRPr lang="en-US" sz="1800" kern="1200" dirty="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14109" y="4671601"/>
            <a:ext cx="1695861" cy="1695861"/>
          </a:xfrm>
          <a:prstGeom prst="rect">
            <a:avLst/>
          </a:prstGeom>
        </p:spPr>
      </p:pic>
      <p:sp>
        <p:nvSpPr>
          <p:cNvPr id="2" name="Footer Placeholder 1"/>
          <p:cNvSpPr>
            <a:spLocks noGrp="1"/>
          </p:cNvSpPr>
          <p:nvPr>
            <p:ph type="ftr" sz="quarter" idx="10"/>
          </p:nvPr>
        </p:nvSpPr>
        <p:spPr/>
        <p:txBody>
          <a:bodyPr/>
          <a:lstStyle/>
          <a:p>
            <a:r>
              <a:rPr lang="en-US" smtClean="0"/>
              <a:t> </a:t>
            </a:r>
            <a:endParaRPr lang="en-US" dirty="0"/>
          </a:p>
        </p:txBody>
      </p:sp>
      <p:sp>
        <p:nvSpPr>
          <p:cNvPr id="9" name="TextBox 8"/>
          <p:cNvSpPr txBox="1"/>
          <p:nvPr/>
        </p:nvSpPr>
        <p:spPr>
          <a:xfrm>
            <a:off x="6400800" y="5143500"/>
            <a:ext cx="971550" cy="369332"/>
          </a:xfrm>
          <a:prstGeom prst="rect">
            <a:avLst/>
          </a:prstGeom>
          <a:noFill/>
        </p:spPr>
        <p:txBody>
          <a:bodyPr wrap="square" rtlCol="0">
            <a:spAutoFit/>
          </a:bodyPr>
          <a:lstStyle/>
          <a:p>
            <a:r>
              <a:rPr lang="en-US" dirty="0" smtClean="0"/>
              <a:t>Page 62</a:t>
            </a:r>
            <a:endParaRPr lang="en-US" dirty="0"/>
          </a:p>
        </p:txBody>
      </p:sp>
      <p:pic>
        <p:nvPicPr>
          <p:cNvPr id="10" name="Picture 5" descr="Picture10.png"/>
          <p:cNvPicPr>
            <a:picLocks noChangeAspect="1"/>
          </p:cNvPicPr>
          <p:nvPr/>
        </p:nvPicPr>
        <p:blipFill>
          <a:blip r:embed="rId6" cstate="print"/>
          <a:srcRect/>
          <a:stretch>
            <a:fillRect/>
          </a:stretch>
        </p:blipFill>
        <p:spPr bwMode="auto">
          <a:xfrm>
            <a:off x="7854019" y="4731952"/>
            <a:ext cx="947738" cy="1033463"/>
          </a:xfrm>
          <a:prstGeom prst="rect">
            <a:avLst/>
          </a:prstGeom>
          <a:noFill/>
          <a:ln w="9525">
            <a:noFill/>
            <a:miter lim="800000"/>
            <a:headEnd/>
            <a:tailEnd/>
          </a:ln>
        </p:spPr>
      </p:pic>
      <p:sp>
        <p:nvSpPr>
          <p:cNvPr id="12" name="TextBox 11"/>
          <p:cNvSpPr txBox="1"/>
          <p:nvPr/>
        </p:nvSpPr>
        <p:spPr>
          <a:xfrm>
            <a:off x="7816702" y="4718191"/>
            <a:ext cx="956930" cy="369332"/>
          </a:xfrm>
          <a:prstGeom prst="rect">
            <a:avLst/>
          </a:prstGeom>
          <a:noFill/>
        </p:spPr>
        <p:txBody>
          <a:bodyPr wrap="square" rtlCol="0">
            <a:spAutoFit/>
          </a:bodyPr>
          <a:lstStyle/>
          <a:p>
            <a:r>
              <a:rPr lang="en-US" dirty="0" smtClean="0"/>
              <a:t>Page 21</a:t>
            </a:r>
            <a:endParaRPr lang="en-US" dirty="0"/>
          </a:p>
        </p:txBody>
      </p:sp>
    </p:spTree>
    <p:extLst>
      <p:ext uri="{BB962C8B-B14F-4D97-AF65-F5344CB8AC3E}">
        <p14:creationId xmlns:p14="http://schemas.microsoft.com/office/powerpoint/2010/main" val="2598260640"/>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5b: Text Evidence to Support an Argument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46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811494574"/>
              </p:ext>
            </p:extLst>
          </p:nvPr>
        </p:nvGraphicFramePr>
        <p:xfrm>
          <a:off x="562448" y="1482561"/>
          <a:ext cx="8491537" cy="3394443"/>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8491537"/>
              </a:tblGrid>
              <a:tr h="34268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5b: Looking at Student Work</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2937259">
                <a:tc>
                  <a:txBody>
                    <a:bodyPr/>
                    <a:lstStyle/>
                    <a:p>
                      <a:pPr marL="0" marR="0" lvl="0" indent="0" algn="ctr" defTabSz="914363" rtl="0" eaLnBrk="1" fontAlgn="auto" latinLnBrk="0" hangingPunct="1">
                        <a:lnSpc>
                          <a:spcPct val="100000"/>
                        </a:lnSpc>
                        <a:spcBef>
                          <a:spcPts val="0"/>
                        </a:spcBef>
                        <a:spcAft>
                          <a:spcPts val="0"/>
                        </a:spcAft>
                        <a:buClrTx/>
                        <a:buSzTx/>
                        <a:buFontTx/>
                        <a:buNone/>
                        <a:tabLst/>
                        <a:defRPr/>
                      </a:pPr>
                      <a:endParaRPr lang="en-US" sz="1800" kern="1200" dirty="0" smtClean="0">
                        <a:solidFill>
                          <a:schemeClr val="dk1"/>
                        </a:solidFill>
                        <a:effectLst/>
                        <a:latin typeface="+mn-lt"/>
                        <a:ea typeface="+mn-ea"/>
                        <a:cs typeface="+mn-cs"/>
                      </a:endParaRPr>
                    </a:p>
                    <a:p>
                      <a:pPr marL="342900" marR="0" lvl="0" indent="-342900" algn="l" defTabSz="914363" rtl="0" eaLnBrk="1" fontAlgn="auto" latinLnBrk="0" hangingPunct="1">
                        <a:lnSpc>
                          <a:spcPct val="100000"/>
                        </a:lnSpc>
                        <a:spcBef>
                          <a:spcPts val="0"/>
                        </a:spcBef>
                        <a:spcAft>
                          <a:spcPts val="0"/>
                        </a:spcAft>
                        <a:buClrTx/>
                        <a:buSzTx/>
                        <a:buFontTx/>
                        <a:buAutoNum type="arabicPeriod"/>
                        <a:tabLst/>
                        <a:defRPr/>
                      </a:pPr>
                      <a:r>
                        <a:rPr lang="en-US" sz="2400" kern="1200" baseline="0" dirty="0" smtClean="0">
                          <a:solidFill>
                            <a:schemeClr val="dk1"/>
                          </a:solidFill>
                          <a:effectLst/>
                          <a:latin typeface="+mn-lt"/>
                          <a:ea typeface="+mn-ea"/>
                          <a:cs typeface="+mn-cs"/>
                        </a:rPr>
                        <a:t>Look at the samples of student work generated as a result of the lesson sequence in the video. </a:t>
                      </a:r>
                    </a:p>
                    <a:p>
                      <a:pPr marL="342900" marR="0" lvl="0" indent="-342900" algn="l" defTabSz="914363" rtl="0" eaLnBrk="1" fontAlgn="auto" latinLnBrk="0" hangingPunct="1">
                        <a:lnSpc>
                          <a:spcPct val="100000"/>
                        </a:lnSpc>
                        <a:spcBef>
                          <a:spcPts val="0"/>
                        </a:spcBef>
                        <a:spcAft>
                          <a:spcPts val="0"/>
                        </a:spcAft>
                        <a:buClrTx/>
                        <a:buSzTx/>
                        <a:buFontTx/>
                        <a:buAutoNum type="arabicPeriod"/>
                        <a:tabLst/>
                        <a:defRPr/>
                      </a:pPr>
                      <a:r>
                        <a:rPr lang="en-US" sz="2400" kern="1200" baseline="0" dirty="0" smtClean="0">
                          <a:solidFill>
                            <a:schemeClr val="dk1"/>
                          </a:solidFill>
                          <a:effectLst/>
                          <a:latin typeface="+mn-lt"/>
                          <a:ea typeface="+mn-ea"/>
                          <a:cs typeface="+mn-cs"/>
                        </a:rPr>
                        <a:t>Talk with your table: </a:t>
                      </a:r>
                    </a:p>
                    <a:p>
                      <a:pPr marL="0" marR="0" lvl="0" indent="0" algn="l" defTabSz="914363" rtl="0" eaLnBrk="1" fontAlgn="auto" latinLnBrk="0" hangingPunct="1">
                        <a:lnSpc>
                          <a:spcPct val="100000"/>
                        </a:lnSpc>
                        <a:spcBef>
                          <a:spcPts val="0"/>
                        </a:spcBef>
                        <a:spcAft>
                          <a:spcPts val="0"/>
                        </a:spcAft>
                        <a:buClrTx/>
                        <a:buSzTx/>
                        <a:buFontTx/>
                        <a:buNone/>
                        <a:tabLst/>
                        <a:defRPr/>
                      </a:pPr>
                      <a:endParaRPr lang="en-US" sz="2400" b="1" kern="1200" baseline="0" dirty="0" smtClean="0">
                        <a:solidFill>
                          <a:schemeClr val="dk1"/>
                        </a:solidFill>
                        <a:effectLst/>
                        <a:latin typeface="+mn-lt"/>
                        <a:ea typeface="+mn-ea"/>
                        <a:cs typeface="+mn-cs"/>
                      </a:endParaRPr>
                    </a:p>
                    <a:p>
                      <a:pPr marL="0" marR="0" lvl="0" indent="0" algn="l" defTabSz="914363" rtl="0" eaLnBrk="1" fontAlgn="auto" latinLnBrk="0" hangingPunct="1">
                        <a:lnSpc>
                          <a:spcPct val="100000"/>
                        </a:lnSpc>
                        <a:spcBef>
                          <a:spcPts val="0"/>
                        </a:spcBef>
                        <a:spcAft>
                          <a:spcPts val="0"/>
                        </a:spcAft>
                        <a:buClrTx/>
                        <a:buSzTx/>
                        <a:buFontTx/>
                        <a:buNone/>
                        <a:tabLst/>
                        <a:defRPr/>
                      </a:pPr>
                      <a:r>
                        <a:rPr lang="en-US" sz="2400" b="1" kern="1200" baseline="0" dirty="0" smtClean="0">
                          <a:solidFill>
                            <a:schemeClr val="dk1"/>
                          </a:solidFill>
                          <a:effectLst/>
                          <a:latin typeface="+mn-lt"/>
                          <a:ea typeface="+mn-ea"/>
                          <a:cs typeface="+mn-cs"/>
                        </a:rPr>
                        <a:t>To what extent did the instructional activities prepare students to write with evidence from the text?</a:t>
                      </a:r>
                      <a:endParaRPr lang="en-US" sz="2400" b="1" kern="1200" dirty="0" smtClean="0">
                        <a:solidFill>
                          <a:schemeClr val="dk1"/>
                        </a:solidFill>
                        <a:effectLst/>
                        <a:latin typeface="+mn-lt"/>
                        <a:ea typeface="+mn-ea"/>
                        <a:cs typeface="+mn-cs"/>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9" name="Picture 6" descr="discussion 2.png"/>
          <p:cNvPicPr>
            <a:picLocks noChangeAspect="1"/>
          </p:cNvPicPr>
          <p:nvPr/>
        </p:nvPicPr>
        <p:blipFill>
          <a:blip r:embed="rId4" cstate="print"/>
          <a:srcRect/>
          <a:stretch>
            <a:fillRect/>
          </a:stretch>
        </p:blipFill>
        <p:spPr bwMode="auto">
          <a:xfrm>
            <a:off x="3951901" y="4776622"/>
            <a:ext cx="1454150" cy="1477963"/>
          </a:xfrm>
          <a:prstGeom prst="rect">
            <a:avLst/>
          </a:prstGeom>
          <a:noFill/>
          <a:ln w="9525">
            <a:noFill/>
            <a:miter lim="800000"/>
            <a:headEnd/>
            <a:tailEnd/>
          </a:ln>
          <a:effectLst/>
        </p:spPr>
      </p:pic>
      <p:sp>
        <p:nvSpPr>
          <p:cNvPr id="2" name="Footer Placeholder 1"/>
          <p:cNvSpPr>
            <a:spLocks noGrp="1"/>
          </p:cNvSpPr>
          <p:nvPr>
            <p:ph type="ftr" sz="quarter" idx="10"/>
          </p:nvPr>
        </p:nvSpPr>
        <p:spPr/>
        <p:txBody>
          <a:bodyPr/>
          <a:lstStyle/>
          <a:p>
            <a:r>
              <a:rPr lang="en-US" smtClean="0"/>
              <a:t> </a:t>
            </a:r>
            <a:endParaRPr lang="en-US" dirty="0"/>
          </a:p>
        </p:txBody>
      </p:sp>
      <p:pic>
        <p:nvPicPr>
          <p:cNvPr id="10" name="Picture 5" descr="Picture10.png"/>
          <p:cNvPicPr>
            <a:picLocks noChangeAspect="1"/>
          </p:cNvPicPr>
          <p:nvPr/>
        </p:nvPicPr>
        <p:blipFill>
          <a:blip r:embed="rId5" cstate="print"/>
          <a:srcRect/>
          <a:stretch>
            <a:fillRect/>
          </a:stretch>
        </p:blipFill>
        <p:spPr bwMode="auto">
          <a:xfrm>
            <a:off x="7130119" y="4408102"/>
            <a:ext cx="947738" cy="1033463"/>
          </a:xfrm>
          <a:prstGeom prst="rect">
            <a:avLst/>
          </a:prstGeom>
          <a:noFill/>
          <a:ln w="9525">
            <a:noFill/>
            <a:miter lim="800000"/>
            <a:headEnd/>
            <a:tailEnd/>
          </a:ln>
        </p:spPr>
      </p:pic>
      <p:sp>
        <p:nvSpPr>
          <p:cNvPr id="11" name="TextBox 10"/>
          <p:cNvSpPr txBox="1"/>
          <p:nvPr/>
        </p:nvSpPr>
        <p:spPr>
          <a:xfrm>
            <a:off x="7149952" y="4413391"/>
            <a:ext cx="956930" cy="369332"/>
          </a:xfrm>
          <a:prstGeom prst="rect">
            <a:avLst/>
          </a:prstGeom>
          <a:noFill/>
        </p:spPr>
        <p:txBody>
          <a:bodyPr wrap="square" rtlCol="0">
            <a:spAutoFit/>
          </a:bodyPr>
          <a:lstStyle/>
          <a:p>
            <a:r>
              <a:rPr lang="en-US" dirty="0" smtClean="0"/>
              <a:t>Page 23</a:t>
            </a:r>
            <a:endParaRPr lang="en-US" dirty="0"/>
          </a:p>
        </p:txBody>
      </p:sp>
    </p:spTree>
    <p:extLst>
      <p:ext uri="{BB962C8B-B14F-4D97-AF65-F5344CB8AC3E}">
        <p14:creationId xmlns:p14="http://schemas.microsoft.com/office/powerpoint/2010/main" val="28473278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17942</TotalTime>
  <Words>799</Words>
  <Application>Microsoft Office PowerPoint</Application>
  <PresentationFormat>On-screen Show (4:3)</PresentationFormat>
  <Paragraphs>74</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Opinion and Argument</vt:lpstr>
      <vt:lpstr>How Does Opinion Grow into Argument?</vt:lpstr>
      <vt:lpstr>Activity 5a: Text Evidence to Support an Argument</vt:lpstr>
      <vt:lpstr>Activity 5b: Text Evidence to Support an Argument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1174</cp:revision>
  <cp:lastPrinted>2014-03-02T01:07:44Z</cp:lastPrinted>
  <dcterms:created xsi:type="dcterms:W3CDTF">2014-01-18T18:47:42Z</dcterms:created>
  <dcterms:modified xsi:type="dcterms:W3CDTF">2014-08-07T20:32:35Z</dcterms:modified>
</cp:coreProperties>
</file>