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0" showSpecialPlsOnTitleSld="0" saveSubsetFonts="1" bookmarkIdSeed="2">
  <p:sldMasterIdLst>
    <p:sldMasterId id="2147483687" r:id="rId1"/>
    <p:sldMasterId id="2147483711" r:id="rId2"/>
    <p:sldMasterId id="2147483723" r:id="rId3"/>
  </p:sldMasterIdLst>
  <p:notesMasterIdLst>
    <p:notesMasterId r:id="rId13"/>
  </p:notesMasterIdLst>
  <p:handoutMasterIdLst>
    <p:handoutMasterId r:id="rId14"/>
  </p:handoutMasterIdLst>
  <p:sldIdLst>
    <p:sldId id="370" r:id="rId4"/>
    <p:sldId id="595" r:id="rId5"/>
    <p:sldId id="521" r:id="rId6"/>
    <p:sldId id="412" r:id="rId7"/>
    <p:sldId id="522" r:id="rId8"/>
    <p:sldId id="515" r:id="rId9"/>
    <p:sldId id="516" r:id="rId10"/>
    <p:sldId id="596" r:id="rId11"/>
    <p:sldId id="406" r:id="rId1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FFC000"/>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9" autoAdjust="0"/>
    <p:restoredTop sz="89442" autoAdjust="0"/>
  </p:normalViewPr>
  <p:slideViewPr>
    <p:cSldViewPr snapToGrid="0">
      <p:cViewPr varScale="1">
        <p:scale>
          <a:sx n="79" d="100"/>
          <a:sy n="79" d="100"/>
        </p:scale>
        <p:origin x="116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88"/>
    </p:cViewPr>
  </p:sorterViewPr>
  <p:notesViewPr>
    <p:cSldViewPr snapToGrid="0">
      <p:cViewPr varScale="1">
        <p:scale>
          <a:sx n="87" d="100"/>
          <a:sy n="87" d="100"/>
        </p:scale>
        <p:origin x="3798" y="9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346CD5-0FF0-4116-9474-6FEF3011DF31}" type="doc">
      <dgm:prSet loTypeId="urn:microsoft.com/office/officeart/2005/8/layout/process5" loCatId="process" qsTypeId="urn:microsoft.com/office/officeart/2005/8/quickstyle/simple1" qsCatId="simple" csTypeId="urn:microsoft.com/office/officeart/2005/8/colors/colorful5" csCatId="colorful" phldr="1"/>
      <dgm:spPr/>
      <dgm:t>
        <a:bodyPr/>
        <a:lstStyle/>
        <a:p>
          <a:endParaRPr lang="en-US"/>
        </a:p>
      </dgm:t>
    </dgm:pt>
    <dgm:pt modelId="{F610FAB3-62C9-4C4A-8332-3A1412FC7FF1}">
      <dgm:prSet phldrT="[Text]" custT="1"/>
      <dgm:spPr/>
      <dgm:t>
        <a:bodyPr/>
        <a:lstStyle/>
        <a:p>
          <a:r>
            <a:rPr lang="en-US" sz="1800" dirty="0" smtClean="0"/>
            <a:t>Kindergarten</a:t>
          </a:r>
          <a:endParaRPr lang="en-US" sz="1800" dirty="0"/>
        </a:p>
      </dgm:t>
    </dgm:pt>
    <dgm:pt modelId="{161C6116-C128-4094-8B71-D63E1CEB7372}" type="parTrans" cxnId="{EA5F4573-3B00-439A-9FFA-732ECE31846B}">
      <dgm:prSet/>
      <dgm:spPr/>
      <dgm:t>
        <a:bodyPr/>
        <a:lstStyle/>
        <a:p>
          <a:endParaRPr lang="en-US"/>
        </a:p>
      </dgm:t>
    </dgm:pt>
    <dgm:pt modelId="{6AE88835-DAD1-4ECA-A1C5-31612B6C4C33}" type="sibTrans" cxnId="{EA5F4573-3B00-439A-9FFA-732ECE31846B}">
      <dgm:prSet/>
      <dgm:spPr/>
      <dgm:t>
        <a:bodyPr/>
        <a:lstStyle/>
        <a:p>
          <a:endParaRPr lang="en-US"/>
        </a:p>
      </dgm:t>
    </dgm:pt>
    <dgm:pt modelId="{DF926A64-0F2A-44AE-99B4-74FCFEE76473}">
      <dgm:prSet phldrT="[Text]" custT="1"/>
      <dgm:spPr/>
      <dgm:t>
        <a:bodyPr/>
        <a:lstStyle/>
        <a:p>
          <a:r>
            <a:rPr lang="en-US" sz="1800" dirty="0" smtClean="0"/>
            <a:t>Grade 1</a:t>
          </a:r>
          <a:endParaRPr lang="en-US" sz="1800" dirty="0"/>
        </a:p>
      </dgm:t>
    </dgm:pt>
    <dgm:pt modelId="{B0505838-7404-4EE2-B1FA-B836AB6B327B}" type="parTrans" cxnId="{11EBCC07-AF19-4E33-AAF1-6477A35EC94A}">
      <dgm:prSet/>
      <dgm:spPr/>
      <dgm:t>
        <a:bodyPr/>
        <a:lstStyle/>
        <a:p>
          <a:endParaRPr lang="en-US"/>
        </a:p>
      </dgm:t>
    </dgm:pt>
    <dgm:pt modelId="{F94A8F28-FCA4-4130-AB1A-CA6318F62568}" type="sibTrans" cxnId="{11EBCC07-AF19-4E33-AAF1-6477A35EC94A}">
      <dgm:prSet/>
      <dgm:spPr/>
      <dgm:t>
        <a:bodyPr/>
        <a:lstStyle/>
        <a:p>
          <a:endParaRPr lang="en-US"/>
        </a:p>
      </dgm:t>
    </dgm:pt>
    <dgm:pt modelId="{430276DC-9102-4922-89EA-F17AEF1DC7A1}">
      <dgm:prSet phldrT="[Text]" custT="1"/>
      <dgm:spPr/>
      <dgm:t>
        <a:bodyPr/>
        <a:lstStyle/>
        <a:p>
          <a:r>
            <a:rPr lang="en-US" sz="1800" dirty="0" smtClean="0"/>
            <a:t>Grade 2</a:t>
          </a:r>
          <a:endParaRPr lang="en-US" sz="1800" dirty="0"/>
        </a:p>
      </dgm:t>
    </dgm:pt>
    <dgm:pt modelId="{8DF460B6-87FA-403B-AB6C-4F47F3019865}" type="parTrans" cxnId="{409F0885-EA46-4CBB-84EA-C5D1417B2B74}">
      <dgm:prSet/>
      <dgm:spPr/>
      <dgm:t>
        <a:bodyPr/>
        <a:lstStyle/>
        <a:p>
          <a:endParaRPr lang="en-US"/>
        </a:p>
      </dgm:t>
    </dgm:pt>
    <dgm:pt modelId="{E37BE60D-C77A-473F-8FCB-D15B8ACD2549}" type="sibTrans" cxnId="{409F0885-EA46-4CBB-84EA-C5D1417B2B74}">
      <dgm:prSet/>
      <dgm:spPr/>
      <dgm:t>
        <a:bodyPr/>
        <a:lstStyle/>
        <a:p>
          <a:endParaRPr lang="en-US"/>
        </a:p>
      </dgm:t>
    </dgm:pt>
    <dgm:pt modelId="{4F13C520-554A-4791-B2AA-6931E48E2977}">
      <dgm:prSet phldrT="[Text]" custT="1"/>
      <dgm:spPr/>
      <dgm:t>
        <a:bodyPr/>
        <a:lstStyle/>
        <a:p>
          <a:r>
            <a:rPr lang="en-US" sz="1800" dirty="0" smtClean="0"/>
            <a:t>Grade 4</a:t>
          </a:r>
          <a:endParaRPr lang="en-US" sz="1800" dirty="0"/>
        </a:p>
      </dgm:t>
    </dgm:pt>
    <dgm:pt modelId="{0A0B6B68-9F19-4DF7-BADE-A3F823884413}" type="parTrans" cxnId="{88E629FF-6C69-466C-B1B3-E03E4B2EDB3F}">
      <dgm:prSet/>
      <dgm:spPr/>
      <dgm:t>
        <a:bodyPr/>
        <a:lstStyle/>
        <a:p>
          <a:endParaRPr lang="en-US"/>
        </a:p>
      </dgm:t>
    </dgm:pt>
    <dgm:pt modelId="{C0185BE9-7609-4F5E-AEC0-BA94C5D80DD3}" type="sibTrans" cxnId="{88E629FF-6C69-466C-B1B3-E03E4B2EDB3F}">
      <dgm:prSet/>
      <dgm:spPr/>
      <dgm:t>
        <a:bodyPr/>
        <a:lstStyle/>
        <a:p>
          <a:endParaRPr lang="en-US"/>
        </a:p>
      </dgm:t>
    </dgm:pt>
    <dgm:pt modelId="{293011A1-29E5-4893-A60B-FD6FE1173892}">
      <dgm:prSet phldrT="[Text]" custT="1"/>
      <dgm:spPr/>
      <dgm:t>
        <a:bodyPr/>
        <a:lstStyle/>
        <a:p>
          <a:r>
            <a:rPr lang="en-US" sz="1800" dirty="0" smtClean="0"/>
            <a:t>Grade 3</a:t>
          </a:r>
          <a:endParaRPr lang="en-US" sz="1800" dirty="0"/>
        </a:p>
      </dgm:t>
    </dgm:pt>
    <dgm:pt modelId="{0E475C0F-945F-44C2-8B21-5D4FA735AF6C}" type="parTrans" cxnId="{E4A50576-5FD7-47F5-8B8F-302CA174E652}">
      <dgm:prSet/>
      <dgm:spPr/>
      <dgm:t>
        <a:bodyPr/>
        <a:lstStyle/>
        <a:p>
          <a:endParaRPr lang="en-US"/>
        </a:p>
      </dgm:t>
    </dgm:pt>
    <dgm:pt modelId="{35FA7DC7-DC1A-4853-9335-7F64AB37E03C}" type="sibTrans" cxnId="{E4A50576-5FD7-47F5-8B8F-302CA174E652}">
      <dgm:prSet/>
      <dgm:spPr/>
      <dgm:t>
        <a:bodyPr/>
        <a:lstStyle/>
        <a:p>
          <a:endParaRPr lang="en-US"/>
        </a:p>
      </dgm:t>
    </dgm:pt>
    <dgm:pt modelId="{11C76979-C278-4E3A-9D5E-B81F3B33E535}">
      <dgm:prSet phldrT="[Text]" custT="1"/>
      <dgm:spPr/>
      <dgm:t>
        <a:bodyPr/>
        <a:lstStyle/>
        <a:p>
          <a:r>
            <a:rPr lang="en-US" sz="1800" dirty="0" smtClean="0"/>
            <a:t>Grade 5</a:t>
          </a:r>
          <a:endParaRPr lang="en-US" sz="1800" dirty="0"/>
        </a:p>
      </dgm:t>
    </dgm:pt>
    <dgm:pt modelId="{355C85D7-CA42-454B-ACE5-C8F439435BA5}" type="parTrans" cxnId="{56F69E59-6881-43EC-8E84-E9CA541366F2}">
      <dgm:prSet/>
      <dgm:spPr/>
      <dgm:t>
        <a:bodyPr/>
        <a:lstStyle/>
        <a:p>
          <a:endParaRPr lang="en-US"/>
        </a:p>
      </dgm:t>
    </dgm:pt>
    <dgm:pt modelId="{AD66A671-4277-4882-A877-F50A37A54EDF}" type="sibTrans" cxnId="{56F69E59-6881-43EC-8E84-E9CA541366F2}">
      <dgm:prSet/>
      <dgm:spPr/>
      <dgm:t>
        <a:bodyPr/>
        <a:lstStyle/>
        <a:p>
          <a:endParaRPr lang="en-US"/>
        </a:p>
      </dgm:t>
    </dgm:pt>
    <dgm:pt modelId="{8788F844-2E5C-48F2-B090-502E66AD62FC}">
      <dgm:prSet phldrT="[Text]" custT="1"/>
      <dgm:spPr/>
      <dgm:t>
        <a:bodyPr/>
        <a:lstStyle/>
        <a:p>
          <a:r>
            <a:rPr lang="en-US" sz="1800" dirty="0" smtClean="0"/>
            <a:t>Draw, dictate, or write about topic or text</a:t>
          </a:r>
          <a:endParaRPr lang="en-US" sz="1800" dirty="0"/>
        </a:p>
      </dgm:t>
    </dgm:pt>
    <dgm:pt modelId="{3378471B-46B9-440C-804D-9D1B14844EB1}" type="parTrans" cxnId="{53F002C2-4263-4361-A225-81DF0ADFCC09}">
      <dgm:prSet/>
      <dgm:spPr/>
      <dgm:t>
        <a:bodyPr/>
        <a:lstStyle/>
        <a:p>
          <a:endParaRPr lang="en-US"/>
        </a:p>
      </dgm:t>
    </dgm:pt>
    <dgm:pt modelId="{438E13D7-E249-4116-99B7-A86C7521410F}" type="sibTrans" cxnId="{53F002C2-4263-4361-A225-81DF0ADFCC09}">
      <dgm:prSet/>
      <dgm:spPr/>
      <dgm:t>
        <a:bodyPr/>
        <a:lstStyle/>
        <a:p>
          <a:endParaRPr lang="en-US"/>
        </a:p>
      </dgm:t>
    </dgm:pt>
    <dgm:pt modelId="{10560FBE-4933-42B2-9528-9192D6E0708F}">
      <dgm:prSet phldrT="[Text]" custT="1"/>
      <dgm:spPr/>
      <dgm:t>
        <a:bodyPr/>
        <a:lstStyle/>
        <a:p>
          <a:r>
            <a:rPr lang="en-US" sz="1800" dirty="0" smtClean="0"/>
            <a:t>Supply a reason</a:t>
          </a:r>
          <a:endParaRPr lang="en-US" sz="1800" dirty="0"/>
        </a:p>
      </dgm:t>
    </dgm:pt>
    <dgm:pt modelId="{ACFE33C4-A69C-4102-85C5-09635A27D578}" type="parTrans" cxnId="{230FD43B-A179-4836-9259-E04E9F777542}">
      <dgm:prSet/>
      <dgm:spPr/>
      <dgm:t>
        <a:bodyPr/>
        <a:lstStyle/>
        <a:p>
          <a:endParaRPr lang="en-US"/>
        </a:p>
      </dgm:t>
    </dgm:pt>
    <dgm:pt modelId="{CB350B89-76F5-4157-9C03-CCADE677B0F8}" type="sibTrans" cxnId="{230FD43B-A179-4836-9259-E04E9F777542}">
      <dgm:prSet/>
      <dgm:spPr/>
      <dgm:t>
        <a:bodyPr/>
        <a:lstStyle/>
        <a:p>
          <a:endParaRPr lang="en-US"/>
        </a:p>
      </dgm:t>
    </dgm:pt>
    <dgm:pt modelId="{6BF37476-DA2A-409D-8B0C-476087C4BA10}">
      <dgm:prSet phldrT="[Text]" custT="1"/>
      <dgm:spPr/>
      <dgm:t>
        <a:bodyPr/>
        <a:lstStyle/>
        <a:p>
          <a:r>
            <a:rPr lang="en-US" sz="1800" dirty="0" smtClean="0"/>
            <a:t>Provide closure</a:t>
          </a:r>
          <a:endParaRPr lang="en-US" sz="1800" dirty="0"/>
        </a:p>
      </dgm:t>
    </dgm:pt>
    <dgm:pt modelId="{E06A5B30-73EF-4E0A-BB11-32664FFEA0E4}" type="parTrans" cxnId="{B9044E1C-ED0F-4529-ADF5-7DE7CB310BEC}">
      <dgm:prSet/>
      <dgm:spPr/>
      <dgm:t>
        <a:bodyPr/>
        <a:lstStyle/>
        <a:p>
          <a:endParaRPr lang="en-US"/>
        </a:p>
      </dgm:t>
    </dgm:pt>
    <dgm:pt modelId="{2FE90434-ADA4-4F84-8AF8-244A8CBA90C0}" type="sibTrans" cxnId="{B9044E1C-ED0F-4529-ADF5-7DE7CB310BEC}">
      <dgm:prSet/>
      <dgm:spPr/>
      <dgm:t>
        <a:bodyPr/>
        <a:lstStyle/>
        <a:p>
          <a:endParaRPr lang="en-US"/>
        </a:p>
      </dgm:t>
    </dgm:pt>
    <dgm:pt modelId="{55812AC0-D495-4905-BBB2-0CA3E5B52D28}">
      <dgm:prSet phldrT="[Text]" custT="1"/>
      <dgm:spPr/>
      <dgm:t>
        <a:bodyPr/>
        <a:lstStyle/>
        <a:p>
          <a:r>
            <a:rPr lang="en-US" sz="1800" dirty="0" smtClean="0"/>
            <a:t>Reasons support topic</a:t>
          </a:r>
          <a:endParaRPr lang="en-US" sz="1800" dirty="0"/>
        </a:p>
      </dgm:t>
    </dgm:pt>
    <dgm:pt modelId="{701FAC82-8496-4F41-A3CB-6B3D26405D3E}" type="parTrans" cxnId="{7842E930-07A3-46A4-BB6E-1E5F81D78729}">
      <dgm:prSet/>
      <dgm:spPr/>
      <dgm:t>
        <a:bodyPr/>
        <a:lstStyle/>
        <a:p>
          <a:endParaRPr lang="en-US"/>
        </a:p>
      </dgm:t>
    </dgm:pt>
    <dgm:pt modelId="{10106732-4867-4A8B-B174-AF39A7D43805}" type="sibTrans" cxnId="{7842E930-07A3-46A4-BB6E-1E5F81D78729}">
      <dgm:prSet/>
      <dgm:spPr/>
      <dgm:t>
        <a:bodyPr/>
        <a:lstStyle/>
        <a:p>
          <a:endParaRPr lang="en-US"/>
        </a:p>
      </dgm:t>
    </dgm:pt>
    <dgm:pt modelId="{D82ADE9E-4F04-43DC-AE63-EBDE35ABB128}">
      <dgm:prSet phldrT="[Text]" custT="1"/>
      <dgm:spPr/>
      <dgm:t>
        <a:bodyPr/>
        <a:lstStyle/>
        <a:p>
          <a:r>
            <a:rPr lang="en-US" sz="1800" dirty="0" smtClean="0"/>
            <a:t>Use linking words</a:t>
          </a:r>
          <a:endParaRPr lang="en-US" sz="1800" dirty="0"/>
        </a:p>
      </dgm:t>
    </dgm:pt>
    <dgm:pt modelId="{0E29DFFD-6420-41CB-A183-05887D57B3F2}" type="parTrans" cxnId="{3C2032EF-4B24-4DB7-AA5F-D889D969DC34}">
      <dgm:prSet/>
      <dgm:spPr/>
      <dgm:t>
        <a:bodyPr/>
        <a:lstStyle/>
        <a:p>
          <a:endParaRPr lang="en-US"/>
        </a:p>
      </dgm:t>
    </dgm:pt>
    <dgm:pt modelId="{AFD9A5D0-1BA3-447C-A5B0-B67F122AAC94}" type="sibTrans" cxnId="{3C2032EF-4B24-4DB7-AA5F-D889D969DC34}">
      <dgm:prSet/>
      <dgm:spPr/>
      <dgm:t>
        <a:bodyPr/>
        <a:lstStyle/>
        <a:p>
          <a:endParaRPr lang="en-US"/>
        </a:p>
      </dgm:t>
    </dgm:pt>
    <dgm:pt modelId="{23957960-11A0-4574-BEF1-B073F4ECAB36}">
      <dgm:prSet phldrT="[Text]" custT="1"/>
      <dgm:spPr/>
      <dgm:t>
        <a:bodyPr/>
        <a:lstStyle/>
        <a:p>
          <a:r>
            <a:rPr lang="en-US" sz="1800" dirty="0" smtClean="0"/>
            <a:t>Create organizational structure</a:t>
          </a:r>
          <a:endParaRPr lang="en-US" sz="1800" dirty="0"/>
        </a:p>
      </dgm:t>
    </dgm:pt>
    <dgm:pt modelId="{1A329BB7-F15B-4807-990B-E3AE3ECD9ACC}" type="parTrans" cxnId="{CEE5664C-D0A4-4C6A-B138-D1E5BA365602}">
      <dgm:prSet/>
      <dgm:spPr/>
      <dgm:t>
        <a:bodyPr/>
        <a:lstStyle/>
        <a:p>
          <a:endParaRPr lang="en-US"/>
        </a:p>
      </dgm:t>
    </dgm:pt>
    <dgm:pt modelId="{48389241-4CA3-418F-A8D5-2EDF830C1500}" type="sibTrans" cxnId="{CEE5664C-D0A4-4C6A-B138-D1E5BA365602}">
      <dgm:prSet/>
      <dgm:spPr/>
      <dgm:t>
        <a:bodyPr/>
        <a:lstStyle/>
        <a:p>
          <a:endParaRPr lang="en-US"/>
        </a:p>
      </dgm:t>
    </dgm:pt>
    <dgm:pt modelId="{65BFA21B-F0F4-4A35-B2F3-490F68A003D6}">
      <dgm:prSet phldrT="[Text]" custT="1"/>
      <dgm:spPr/>
      <dgm:t>
        <a:bodyPr/>
        <a:lstStyle/>
        <a:p>
          <a:r>
            <a:rPr lang="en-US" sz="1800" dirty="0" smtClean="0"/>
            <a:t>Concluding statement</a:t>
          </a:r>
          <a:endParaRPr lang="en-US" sz="1800" dirty="0"/>
        </a:p>
      </dgm:t>
    </dgm:pt>
    <dgm:pt modelId="{E38326CD-1667-4760-977C-14898D76AD53}" type="parTrans" cxnId="{880C224D-9C6F-4D64-B78E-A6B3C6DBB8F3}">
      <dgm:prSet/>
      <dgm:spPr/>
      <dgm:t>
        <a:bodyPr/>
        <a:lstStyle/>
        <a:p>
          <a:endParaRPr lang="en-US"/>
        </a:p>
      </dgm:t>
    </dgm:pt>
    <dgm:pt modelId="{F088AEAE-F96D-47D1-8161-4E40D70D1B84}" type="sibTrans" cxnId="{880C224D-9C6F-4D64-B78E-A6B3C6DBB8F3}">
      <dgm:prSet/>
      <dgm:spPr/>
      <dgm:t>
        <a:bodyPr/>
        <a:lstStyle/>
        <a:p>
          <a:endParaRPr lang="en-US"/>
        </a:p>
      </dgm:t>
    </dgm:pt>
    <dgm:pt modelId="{9B7F1EE6-2D3E-43AE-8848-C1289C222E15}">
      <dgm:prSet phldrT="[Text]" custT="1"/>
      <dgm:spPr/>
      <dgm:t>
        <a:bodyPr/>
        <a:lstStyle/>
        <a:p>
          <a:r>
            <a:rPr lang="en-US" sz="1800" dirty="0" smtClean="0"/>
            <a:t>List reasons</a:t>
          </a:r>
          <a:endParaRPr lang="en-US" sz="1800" dirty="0"/>
        </a:p>
      </dgm:t>
    </dgm:pt>
    <dgm:pt modelId="{52D9EC09-2842-4EAE-8B64-C43D49D4DB09}" type="parTrans" cxnId="{3447C994-BA23-483C-91B8-31715185A717}">
      <dgm:prSet/>
      <dgm:spPr/>
      <dgm:t>
        <a:bodyPr/>
        <a:lstStyle/>
        <a:p>
          <a:endParaRPr lang="en-US"/>
        </a:p>
      </dgm:t>
    </dgm:pt>
    <dgm:pt modelId="{B261C32F-416A-4EBE-B417-2F75AC20CEA3}" type="sibTrans" cxnId="{3447C994-BA23-483C-91B8-31715185A717}">
      <dgm:prSet/>
      <dgm:spPr/>
      <dgm:t>
        <a:bodyPr/>
        <a:lstStyle/>
        <a:p>
          <a:endParaRPr lang="en-US"/>
        </a:p>
      </dgm:t>
    </dgm:pt>
    <dgm:pt modelId="{02204524-20AF-4C18-BEFD-3866DF674B14}">
      <dgm:prSet phldrT="[Text]" custT="1"/>
      <dgm:spPr/>
      <dgm:t>
        <a:bodyPr/>
        <a:lstStyle/>
        <a:p>
          <a:r>
            <a:rPr lang="en-US" sz="1800" dirty="0" smtClean="0"/>
            <a:t>Introduce clearly</a:t>
          </a:r>
          <a:endParaRPr lang="en-US" sz="1800" dirty="0"/>
        </a:p>
      </dgm:t>
    </dgm:pt>
    <dgm:pt modelId="{6B473AFE-A458-4929-BE19-8C0BD1A3E9E2}" type="parTrans" cxnId="{414DEB0F-FA14-4E7B-B3FE-8E18A5A06E83}">
      <dgm:prSet/>
      <dgm:spPr/>
      <dgm:t>
        <a:bodyPr/>
        <a:lstStyle/>
        <a:p>
          <a:endParaRPr lang="en-US"/>
        </a:p>
      </dgm:t>
    </dgm:pt>
    <dgm:pt modelId="{833B5065-1DE2-491B-B442-8B7CD62952D4}" type="sibTrans" cxnId="{414DEB0F-FA14-4E7B-B3FE-8E18A5A06E83}">
      <dgm:prSet/>
      <dgm:spPr/>
      <dgm:t>
        <a:bodyPr/>
        <a:lstStyle/>
        <a:p>
          <a:endParaRPr lang="en-US"/>
        </a:p>
      </dgm:t>
    </dgm:pt>
    <dgm:pt modelId="{3DAAD906-9CEA-46DD-ABC3-BE402245D654}">
      <dgm:prSet phldrT="[Text]" custT="1"/>
      <dgm:spPr/>
      <dgm:t>
        <a:bodyPr/>
        <a:lstStyle/>
        <a:p>
          <a:r>
            <a:rPr lang="en-US" sz="1800" dirty="0" smtClean="0"/>
            <a:t>Group related ideas to support purpose</a:t>
          </a:r>
          <a:endParaRPr lang="en-US" sz="1800" dirty="0"/>
        </a:p>
      </dgm:t>
    </dgm:pt>
    <dgm:pt modelId="{EACA684B-22C6-4DFD-A80A-D7717291D613}" type="parTrans" cxnId="{D2E22AEB-8816-4D85-AF2D-672C0F30AC4B}">
      <dgm:prSet/>
      <dgm:spPr/>
      <dgm:t>
        <a:bodyPr/>
        <a:lstStyle/>
        <a:p>
          <a:endParaRPr lang="en-US"/>
        </a:p>
      </dgm:t>
    </dgm:pt>
    <dgm:pt modelId="{5FE51E8E-C76C-46DA-A963-70FA04250F07}" type="sibTrans" cxnId="{D2E22AEB-8816-4D85-AF2D-672C0F30AC4B}">
      <dgm:prSet/>
      <dgm:spPr/>
      <dgm:t>
        <a:bodyPr/>
        <a:lstStyle/>
        <a:p>
          <a:endParaRPr lang="en-US"/>
        </a:p>
      </dgm:t>
    </dgm:pt>
    <dgm:pt modelId="{359A83A6-A79E-4467-B29D-E7F3840C1B3B}">
      <dgm:prSet phldrT="[Text]" custT="1"/>
      <dgm:spPr/>
      <dgm:t>
        <a:bodyPr/>
        <a:lstStyle/>
        <a:p>
          <a:r>
            <a:rPr lang="en-US" sz="1800" dirty="0" smtClean="0"/>
            <a:t>Support reasons with facts and details</a:t>
          </a:r>
          <a:endParaRPr lang="en-US" sz="1800" dirty="0"/>
        </a:p>
      </dgm:t>
    </dgm:pt>
    <dgm:pt modelId="{9979FA71-88C3-4FD2-9463-69E15C753285}" type="parTrans" cxnId="{CAB9B856-5710-40A0-9631-358D7335B5E6}">
      <dgm:prSet/>
      <dgm:spPr/>
      <dgm:t>
        <a:bodyPr/>
        <a:lstStyle/>
        <a:p>
          <a:endParaRPr lang="en-US"/>
        </a:p>
      </dgm:t>
    </dgm:pt>
    <dgm:pt modelId="{79C8A1E5-281E-410C-AB35-D536057EFBFA}" type="sibTrans" cxnId="{CAB9B856-5710-40A0-9631-358D7335B5E6}">
      <dgm:prSet/>
      <dgm:spPr/>
      <dgm:t>
        <a:bodyPr/>
        <a:lstStyle/>
        <a:p>
          <a:endParaRPr lang="en-US"/>
        </a:p>
      </dgm:t>
    </dgm:pt>
    <dgm:pt modelId="{04B5EC9F-36A5-4118-9013-5C44DD32CE63}">
      <dgm:prSet phldrT="[Text]" custT="1"/>
      <dgm:spPr/>
      <dgm:t>
        <a:bodyPr/>
        <a:lstStyle/>
        <a:p>
          <a:r>
            <a:rPr lang="en-US" sz="1800" dirty="0" smtClean="0"/>
            <a:t>Relate conclusion to opinion</a:t>
          </a:r>
          <a:endParaRPr lang="en-US" sz="1800" dirty="0"/>
        </a:p>
      </dgm:t>
    </dgm:pt>
    <dgm:pt modelId="{391E2EA1-CBAE-499E-95C2-80876CBE7DAD}" type="parTrans" cxnId="{F864CFED-1B0F-4CB7-BC8E-C0A2E0615BCF}">
      <dgm:prSet/>
      <dgm:spPr/>
      <dgm:t>
        <a:bodyPr/>
        <a:lstStyle/>
        <a:p>
          <a:endParaRPr lang="en-US"/>
        </a:p>
      </dgm:t>
    </dgm:pt>
    <dgm:pt modelId="{CE6440E6-547D-41E7-80CB-E10A94CC28D3}" type="sibTrans" cxnId="{F864CFED-1B0F-4CB7-BC8E-C0A2E0615BCF}">
      <dgm:prSet/>
      <dgm:spPr/>
      <dgm:t>
        <a:bodyPr/>
        <a:lstStyle/>
        <a:p>
          <a:endParaRPr lang="en-US"/>
        </a:p>
      </dgm:t>
    </dgm:pt>
    <dgm:pt modelId="{A854A3D4-7E12-4F09-9CC3-A47C168AC153}">
      <dgm:prSet phldrT="[Text]" custT="1"/>
      <dgm:spPr/>
      <dgm:t>
        <a:bodyPr/>
        <a:lstStyle/>
        <a:p>
          <a:r>
            <a:rPr lang="en-US" sz="1800" dirty="0" smtClean="0"/>
            <a:t>Ideas are logically grouped</a:t>
          </a:r>
          <a:endParaRPr lang="en-US" sz="1800" dirty="0"/>
        </a:p>
      </dgm:t>
    </dgm:pt>
    <dgm:pt modelId="{000C9A07-206D-4648-9614-9140DBA639C6}" type="parTrans" cxnId="{F03BD5F9-C7AD-4F70-AECA-0244CAC7F768}">
      <dgm:prSet/>
      <dgm:spPr/>
      <dgm:t>
        <a:bodyPr/>
        <a:lstStyle/>
        <a:p>
          <a:endParaRPr lang="en-US"/>
        </a:p>
      </dgm:t>
    </dgm:pt>
    <dgm:pt modelId="{C30BD0EB-EFDB-4D45-AE75-E16C996EF7A4}" type="sibTrans" cxnId="{F03BD5F9-C7AD-4F70-AECA-0244CAC7F768}">
      <dgm:prSet/>
      <dgm:spPr/>
      <dgm:t>
        <a:bodyPr/>
        <a:lstStyle/>
        <a:p>
          <a:endParaRPr lang="en-US"/>
        </a:p>
      </dgm:t>
    </dgm:pt>
    <dgm:pt modelId="{5256EDEF-990C-47DE-9DCB-D23EB8B7E6BE}">
      <dgm:prSet phldrT="[Text]" custT="1"/>
      <dgm:spPr/>
      <dgm:t>
        <a:bodyPr/>
        <a:lstStyle/>
        <a:p>
          <a:r>
            <a:rPr lang="en-US" sz="1800" dirty="0" smtClean="0"/>
            <a:t>Logically ordered reasons</a:t>
          </a:r>
          <a:endParaRPr lang="en-US" sz="1800" dirty="0"/>
        </a:p>
      </dgm:t>
    </dgm:pt>
    <dgm:pt modelId="{32453370-6150-4F53-A8E2-7577F6F6D3BC}" type="parTrans" cxnId="{BE3DDB61-5799-4D96-9F5F-38D0C474F9BE}">
      <dgm:prSet/>
      <dgm:spPr/>
      <dgm:t>
        <a:bodyPr/>
        <a:lstStyle/>
        <a:p>
          <a:endParaRPr lang="en-US"/>
        </a:p>
      </dgm:t>
    </dgm:pt>
    <dgm:pt modelId="{C019A44C-4107-4B06-BB6E-95245B98E0A9}" type="sibTrans" cxnId="{BE3DDB61-5799-4D96-9F5F-38D0C474F9BE}">
      <dgm:prSet/>
      <dgm:spPr/>
      <dgm:t>
        <a:bodyPr/>
        <a:lstStyle/>
        <a:p>
          <a:endParaRPr lang="en-US"/>
        </a:p>
      </dgm:t>
    </dgm:pt>
    <dgm:pt modelId="{28E4E4C5-8E89-4BE3-8CEA-BB1B9D1B28C6}">
      <dgm:prSet phldrT="[Text]" custT="1"/>
      <dgm:spPr/>
      <dgm:t>
        <a:bodyPr/>
        <a:lstStyle/>
        <a:p>
          <a:r>
            <a:rPr lang="en-US" sz="1800" dirty="0" smtClean="0"/>
            <a:t>Use words, phrases, and clauses to link opinions and reasons</a:t>
          </a:r>
          <a:endParaRPr lang="en-US" sz="1800" dirty="0"/>
        </a:p>
      </dgm:t>
    </dgm:pt>
    <dgm:pt modelId="{ECA34931-49F8-4535-A698-DBA07FE545D0}" type="parTrans" cxnId="{239E4AA1-6219-4CAF-99D0-ABB99E6B06B1}">
      <dgm:prSet/>
      <dgm:spPr/>
      <dgm:t>
        <a:bodyPr/>
        <a:lstStyle/>
        <a:p>
          <a:endParaRPr lang="en-US"/>
        </a:p>
      </dgm:t>
    </dgm:pt>
    <dgm:pt modelId="{53334787-5C3F-40C2-92BC-519BF3CCE096}" type="sibTrans" cxnId="{239E4AA1-6219-4CAF-99D0-ABB99E6B06B1}">
      <dgm:prSet/>
      <dgm:spPr/>
      <dgm:t>
        <a:bodyPr/>
        <a:lstStyle/>
        <a:p>
          <a:endParaRPr lang="en-US"/>
        </a:p>
      </dgm:t>
    </dgm:pt>
    <dgm:pt modelId="{3D4E0D56-F7AD-44B3-AC77-06C58647C2BB}">
      <dgm:prSet phldrT="[Text]" custT="1"/>
      <dgm:spPr/>
      <dgm:t>
        <a:bodyPr/>
        <a:lstStyle/>
        <a:p>
          <a:r>
            <a:rPr lang="en-US" sz="1800" dirty="0" smtClean="0"/>
            <a:t>Introduce topic</a:t>
          </a:r>
          <a:endParaRPr lang="en-US" sz="1800" dirty="0"/>
        </a:p>
      </dgm:t>
    </dgm:pt>
    <dgm:pt modelId="{2E635F6B-3AFA-4128-A065-A6F28FDD31E7}" type="parTrans" cxnId="{E23EBE77-B625-453F-88AC-3675AE9503A4}">
      <dgm:prSet/>
      <dgm:spPr/>
      <dgm:t>
        <a:bodyPr/>
        <a:lstStyle/>
        <a:p>
          <a:endParaRPr lang="en-US"/>
        </a:p>
      </dgm:t>
    </dgm:pt>
    <dgm:pt modelId="{8EBD4B2A-4F48-47A6-8FAD-D1BCD6F94C58}" type="sibTrans" cxnId="{E23EBE77-B625-453F-88AC-3675AE9503A4}">
      <dgm:prSet/>
      <dgm:spPr/>
      <dgm:t>
        <a:bodyPr/>
        <a:lstStyle/>
        <a:p>
          <a:endParaRPr lang="en-US"/>
        </a:p>
      </dgm:t>
    </dgm:pt>
    <dgm:pt modelId="{EAB91AF3-00A6-47C4-B461-9DE9A1D9A18B}" type="pres">
      <dgm:prSet presAssocID="{6D346CD5-0FF0-4116-9474-6FEF3011DF31}" presName="diagram" presStyleCnt="0">
        <dgm:presLayoutVars>
          <dgm:dir/>
          <dgm:resizeHandles val="exact"/>
        </dgm:presLayoutVars>
      </dgm:prSet>
      <dgm:spPr/>
      <dgm:t>
        <a:bodyPr/>
        <a:lstStyle/>
        <a:p>
          <a:endParaRPr lang="en-US"/>
        </a:p>
      </dgm:t>
    </dgm:pt>
    <dgm:pt modelId="{4B81510C-4EC2-4053-8765-110203217BA5}" type="pres">
      <dgm:prSet presAssocID="{F610FAB3-62C9-4C4A-8332-3A1412FC7FF1}" presName="node" presStyleLbl="node1" presStyleIdx="0" presStyleCnt="6" custScaleX="128530" custScaleY="129975">
        <dgm:presLayoutVars>
          <dgm:bulletEnabled val="1"/>
        </dgm:presLayoutVars>
      </dgm:prSet>
      <dgm:spPr/>
      <dgm:t>
        <a:bodyPr/>
        <a:lstStyle/>
        <a:p>
          <a:endParaRPr lang="en-US"/>
        </a:p>
      </dgm:t>
    </dgm:pt>
    <dgm:pt modelId="{347EF6DA-D444-4334-B988-99E74876111F}" type="pres">
      <dgm:prSet presAssocID="{6AE88835-DAD1-4ECA-A1C5-31612B6C4C33}" presName="sibTrans" presStyleLbl="sibTrans2D1" presStyleIdx="0" presStyleCnt="5"/>
      <dgm:spPr/>
      <dgm:t>
        <a:bodyPr/>
        <a:lstStyle/>
        <a:p>
          <a:endParaRPr lang="en-US"/>
        </a:p>
      </dgm:t>
    </dgm:pt>
    <dgm:pt modelId="{79B77484-81B3-40B6-89A9-8703D66A08D4}" type="pres">
      <dgm:prSet presAssocID="{6AE88835-DAD1-4ECA-A1C5-31612B6C4C33}" presName="connectorText" presStyleLbl="sibTrans2D1" presStyleIdx="0" presStyleCnt="5"/>
      <dgm:spPr/>
      <dgm:t>
        <a:bodyPr/>
        <a:lstStyle/>
        <a:p>
          <a:endParaRPr lang="en-US"/>
        </a:p>
      </dgm:t>
    </dgm:pt>
    <dgm:pt modelId="{27DA1E4A-B6C4-4002-B5DD-DFA93DC8DAAD}" type="pres">
      <dgm:prSet presAssocID="{DF926A64-0F2A-44AE-99B4-74FCFEE76473}" presName="node" presStyleLbl="node1" presStyleIdx="1" presStyleCnt="6" custScaleX="118291" custScaleY="125786">
        <dgm:presLayoutVars>
          <dgm:bulletEnabled val="1"/>
        </dgm:presLayoutVars>
      </dgm:prSet>
      <dgm:spPr/>
      <dgm:t>
        <a:bodyPr/>
        <a:lstStyle/>
        <a:p>
          <a:endParaRPr lang="en-US"/>
        </a:p>
      </dgm:t>
    </dgm:pt>
    <dgm:pt modelId="{3498D60F-4C91-4206-89B7-8891DF76114E}" type="pres">
      <dgm:prSet presAssocID="{F94A8F28-FCA4-4130-AB1A-CA6318F62568}" presName="sibTrans" presStyleLbl="sibTrans2D1" presStyleIdx="1" presStyleCnt="5"/>
      <dgm:spPr/>
      <dgm:t>
        <a:bodyPr/>
        <a:lstStyle/>
        <a:p>
          <a:endParaRPr lang="en-US"/>
        </a:p>
      </dgm:t>
    </dgm:pt>
    <dgm:pt modelId="{9B4AAEFE-7A97-40ED-AA2A-2E76241CA438}" type="pres">
      <dgm:prSet presAssocID="{F94A8F28-FCA4-4130-AB1A-CA6318F62568}" presName="connectorText" presStyleLbl="sibTrans2D1" presStyleIdx="1" presStyleCnt="5"/>
      <dgm:spPr/>
      <dgm:t>
        <a:bodyPr/>
        <a:lstStyle/>
        <a:p>
          <a:endParaRPr lang="en-US"/>
        </a:p>
      </dgm:t>
    </dgm:pt>
    <dgm:pt modelId="{0B90D574-D3DF-4939-B571-585A3DCAF9F9}" type="pres">
      <dgm:prSet presAssocID="{430276DC-9102-4922-89EA-F17AEF1DC7A1}" presName="node" presStyleLbl="node1" presStyleIdx="2" presStyleCnt="6" custScaleX="138452" custScaleY="141187">
        <dgm:presLayoutVars>
          <dgm:bulletEnabled val="1"/>
        </dgm:presLayoutVars>
      </dgm:prSet>
      <dgm:spPr/>
      <dgm:t>
        <a:bodyPr/>
        <a:lstStyle/>
        <a:p>
          <a:endParaRPr lang="en-US"/>
        </a:p>
      </dgm:t>
    </dgm:pt>
    <dgm:pt modelId="{6F824101-1370-4292-8FD5-09D4E7B6277F}" type="pres">
      <dgm:prSet presAssocID="{E37BE60D-C77A-473F-8FCB-D15B8ACD2549}" presName="sibTrans" presStyleLbl="sibTrans2D1" presStyleIdx="2" presStyleCnt="5" custAng="49890"/>
      <dgm:spPr/>
      <dgm:t>
        <a:bodyPr/>
        <a:lstStyle/>
        <a:p>
          <a:endParaRPr lang="en-US"/>
        </a:p>
      </dgm:t>
    </dgm:pt>
    <dgm:pt modelId="{C6ACAF7F-5D0E-4D0B-8D03-05CC97574E0C}" type="pres">
      <dgm:prSet presAssocID="{E37BE60D-C77A-473F-8FCB-D15B8ACD2549}" presName="connectorText" presStyleLbl="sibTrans2D1" presStyleIdx="2" presStyleCnt="5"/>
      <dgm:spPr/>
      <dgm:t>
        <a:bodyPr/>
        <a:lstStyle/>
        <a:p>
          <a:endParaRPr lang="en-US"/>
        </a:p>
      </dgm:t>
    </dgm:pt>
    <dgm:pt modelId="{F11738E7-9059-424A-8095-8A4455F4E2AB}" type="pres">
      <dgm:prSet presAssocID="{293011A1-29E5-4893-A60B-FD6FE1173892}" presName="node" presStyleLbl="node1" presStyleIdx="3" presStyleCnt="6" custAng="0" custScaleX="125434" custScaleY="167277">
        <dgm:presLayoutVars>
          <dgm:bulletEnabled val="1"/>
        </dgm:presLayoutVars>
      </dgm:prSet>
      <dgm:spPr/>
      <dgm:t>
        <a:bodyPr/>
        <a:lstStyle/>
        <a:p>
          <a:endParaRPr lang="en-US"/>
        </a:p>
      </dgm:t>
    </dgm:pt>
    <dgm:pt modelId="{B7C7C451-7393-4825-9126-89BDC613C64D}" type="pres">
      <dgm:prSet presAssocID="{35FA7DC7-DC1A-4853-9335-7F64AB37E03C}" presName="sibTrans" presStyleLbl="sibTrans2D1" presStyleIdx="3" presStyleCnt="5"/>
      <dgm:spPr/>
      <dgm:t>
        <a:bodyPr/>
        <a:lstStyle/>
        <a:p>
          <a:endParaRPr lang="en-US"/>
        </a:p>
      </dgm:t>
    </dgm:pt>
    <dgm:pt modelId="{D9F27589-B4A7-4402-A1D6-A0C0EF96C4D8}" type="pres">
      <dgm:prSet presAssocID="{35FA7DC7-DC1A-4853-9335-7F64AB37E03C}" presName="connectorText" presStyleLbl="sibTrans2D1" presStyleIdx="3" presStyleCnt="5"/>
      <dgm:spPr/>
      <dgm:t>
        <a:bodyPr/>
        <a:lstStyle/>
        <a:p>
          <a:endParaRPr lang="en-US"/>
        </a:p>
      </dgm:t>
    </dgm:pt>
    <dgm:pt modelId="{DCB507DD-CA1E-4329-8B1F-F344D6076E8C}" type="pres">
      <dgm:prSet presAssocID="{4F13C520-554A-4791-B2AA-6931E48E2977}" presName="node" presStyleLbl="node1" presStyleIdx="4" presStyleCnt="6" custScaleX="125535" custScaleY="242930">
        <dgm:presLayoutVars>
          <dgm:bulletEnabled val="1"/>
        </dgm:presLayoutVars>
      </dgm:prSet>
      <dgm:spPr/>
      <dgm:t>
        <a:bodyPr/>
        <a:lstStyle/>
        <a:p>
          <a:endParaRPr lang="en-US"/>
        </a:p>
      </dgm:t>
    </dgm:pt>
    <dgm:pt modelId="{528C9260-F808-42F5-A7BF-504ECF0A5780}" type="pres">
      <dgm:prSet presAssocID="{C0185BE9-7609-4F5E-AEC0-BA94C5D80DD3}" presName="sibTrans" presStyleLbl="sibTrans2D1" presStyleIdx="4" presStyleCnt="5"/>
      <dgm:spPr/>
      <dgm:t>
        <a:bodyPr/>
        <a:lstStyle/>
        <a:p>
          <a:endParaRPr lang="en-US"/>
        </a:p>
      </dgm:t>
    </dgm:pt>
    <dgm:pt modelId="{386881AE-79EF-4BBA-B92B-AD93301AAF38}" type="pres">
      <dgm:prSet presAssocID="{C0185BE9-7609-4F5E-AEC0-BA94C5D80DD3}" presName="connectorText" presStyleLbl="sibTrans2D1" presStyleIdx="4" presStyleCnt="5"/>
      <dgm:spPr/>
      <dgm:t>
        <a:bodyPr/>
        <a:lstStyle/>
        <a:p>
          <a:endParaRPr lang="en-US"/>
        </a:p>
      </dgm:t>
    </dgm:pt>
    <dgm:pt modelId="{614F2D45-39EF-497B-919A-27008BEEBA3A}" type="pres">
      <dgm:prSet presAssocID="{11C76979-C278-4E3A-9D5E-B81F3B33E535}" presName="node" presStyleLbl="node1" presStyleIdx="5" presStyleCnt="6" custScaleX="132221" custScaleY="239413">
        <dgm:presLayoutVars>
          <dgm:bulletEnabled val="1"/>
        </dgm:presLayoutVars>
      </dgm:prSet>
      <dgm:spPr/>
      <dgm:t>
        <a:bodyPr/>
        <a:lstStyle/>
        <a:p>
          <a:endParaRPr lang="en-US"/>
        </a:p>
      </dgm:t>
    </dgm:pt>
  </dgm:ptLst>
  <dgm:cxnLst>
    <dgm:cxn modelId="{88E629FF-6C69-466C-B1B3-E03E4B2EDB3F}" srcId="{6D346CD5-0FF0-4116-9474-6FEF3011DF31}" destId="{4F13C520-554A-4791-B2AA-6931E48E2977}" srcOrd="4" destOrd="0" parTransId="{0A0B6B68-9F19-4DF7-BADE-A3F823884413}" sibTransId="{C0185BE9-7609-4F5E-AEC0-BA94C5D80DD3}"/>
    <dgm:cxn modelId="{47F697A9-D731-4955-AD71-E13D3C8C2E02}" type="presOf" srcId="{3D4E0D56-F7AD-44B3-AC77-06C58647C2BB}" destId="{27DA1E4A-B6C4-4002-B5DD-DFA93DC8DAAD}" srcOrd="0" destOrd="1" presId="urn:microsoft.com/office/officeart/2005/8/layout/process5"/>
    <dgm:cxn modelId="{11EBCC07-AF19-4E33-AAF1-6477A35EC94A}" srcId="{6D346CD5-0FF0-4116-9474-6FEF3011DF31}" destId="{DF926A64-0F2A-44AE-99B4-74FCFEE76473}" srcOrd="1" destOrd="0" parTransId="{B0505838-7404-4EE2-B1FA-B836AB6B327B}" sibTransId="{F94A8F28-FCA4-4130-AB1A-CA6318F62568}"/>
    <dgm:cxn modelId="{56F69E59-6881-43EC-8E84-E9CA541366F2}" srcId="{6D346CD5-0FF0-4116-9474-6FEF3011DF31}" destId="{11C76979-C278-4E3A-9D5E-B81F3B33E535}" srcOrd="5" destOrd="0" parTransId="{355C85D7-CA42-454B-ACE5-C8F439435BA5}" sibTransId="{AD66A671-4277-4882-A877-F50A37A54EDF}"/>
    <dgm:cxn modelId="{11452368-8972-43BC-9D60-E5B9D9E71F4E}" type="presOf" srcId="{3DAAD906-9CEA-46DD-ABC3-BE402245D654}" destId="{DCB507DD-CA1E-4329-8B1F-F344D6076E8C}" srcOrd="0" destOrd="2" presId="urn:microsoft.com/office/officeart/2005/8/layout/process5"/>
    <dgm:cxn modelId="{3A26EBA9-27DD-4AC4-9FB6-A6CC57095078}" type="presOf" srcId="{E37BE60D-C77A-473F-8FCB-D15B8ACD2549}" destId="{6F824101-1370-4292-8FD5-09D4E7B6277F}" srcOrd="0" destOrd="0" presId="urn:microsoft.com/office/officeart/2005/8/layout/process5"/>
    <dgm:cxn modelId="{1A4A3F69-B22F-4220-BFEB-16F7CB853EE0}" type="presOf" srcId="{04B5EC9F-36A5-4118-9013-5C44DD32CE63}" destId="{DCB507DD-CA1E-4329-8B1F-F344D6076E8C}" srcOrd="0" destOrd="4" presId="urn:microsoft.com/office/officeart/2005/8/layout/process5"/>
    <dgm:cxn modelId="{27582CB1-12CB-4D97-A85A-B7F7020FC03D}" type="presOf" srcId="{C0185BE9-7609-4F5E-AEC0-BA94C5D80DD3}" destId="{386881AE-79EF-4BBA-B92B-AD93301AAF38}" srcOrd="1" destOrd="0" presId="urn:microsoft.com/office/officeart/2005/8/layout/process5"/>
    <dgm:cxn modelId="{E05719FB-6BC7-4F3F-9330-10799EFF1D28}" type="presOf" srcId="{11C76979-C278-4E3A-9D5E-B81F3B33E535}" destId="{614F2D45-39EF-497B-919A-27008BEEBA3A}" srcOrd="0" destOrd="0" presId="urn:microsoft.com/office/officeart/2005/8/layout/process5"/>
    <dgm:cxn modelId="{414DEB0F-FA14-4E7B-B3FE-8E18A5A06E83}" srcId="{4F13C520-554A-4791-B2AA-6931E48E2977}" destId="{02204524-20AF-4C18-BEFD-3866DF674B14}" srcOrd="0" destOrd="0" parTransId="{6B473AFE-A458-4929-BE19-8C0BD1A3E9E2}" sibTransId="{833B5065-1DE2-491B-B442-8B7CD62952D4}"/>
    <dgm:cxn modelId="{230FD43B-A179-4836-9259-E04E9F777542}" srcId="{DF926A64-0F2A-44AE-99B4-74FCFEE76473}" destId="{10560FBE-4933-42B2-9528-9192D6E0708F}" srcOrd="1" destOrd="0" parTransId="{ACFE33C4-A69C-4102-85C5-09635A27D578}" sibTransId="{CB350B89-76F5-4157-9C03-CCADE677B0F8}"/>
    <dgm:cxn modelId="{AABE7996-A495-439A-86AC-0016224D983A}" type="presOf" srcId="{55812AC0-D495-4905-BBB2-0CA3E5B52D28}" destId="{0B90D574-D3DF-4939-B571-585A3DCAF9F9}" srcOrd="0" destOrd="1" presId="urn:microsoft.com/office/officeart/2005/8/layout/process5"/>
    <dgm:cxn modelId="{DCED5DD9-252A-45E8-A2A9-7370EF5EDF29}" type="presOf" srcId="{359A83A6-A79E-4467-B29D-E7F3840C1B3B}" destId="{DCB507DD-CA1E-4329-8B1F-F344D6076E8C}" srcOrd="0" destOrd="3" presId="urn:microsoft.com/office/officeart/2005/8/layout/process5"/>
    <dgm:cxn modelId="{68B46D43-4254-43A0-B840-1FA0EFABE32F}" type="presOf" srcId="{35FA7DC7-DC1A-4853-9335-7F64AB37E03C}" destId="{B7C7C451-7393-4825-9126-89BDC613C64D}" srcOrd="0" destOrd="0" presId="urn:microsoft.com/office/officeart/2005/8/layout/process5"/>
    <dgm:cxn modelId="{73FFD418-375A-4931-BA9F-CC2A91FF2158}" type="presOf" srcId="{6AE88835-DAD1-4ECA-A1C5-31612B6C4C33}" destId="{79B77484-81B3-40B6-89A9-8703D66A08D4}" srcOrd="1" destOrd="0" presId="urn:microsoft.com/office/officeart/2005/8/layout/process5"/>
    <dgm:cxn modelId="{AFB58F3A-10A2-4FE7-B83A-3C2B889AF439}" type="presOf" srcId="{6AE88835-DAD1-4ECA-A1C5-31612B6C4C33}" destId="{347EF6DA-D444-4334-B988-99E74876111F}" srcOrd="0" destOrd="0" presId="urn:microsoft.com/office/officeart/2005/8/layout/process5"/>
    <dgm:cxn modelId="{60925090-93BD-4C04-B10B-D215FBAFCE24}" type="presOf" srcId="{A854A3D4-7E12-4F09-9CC3-A47C168AC153}" destId="{614F2D45-39EF-497B-919A-27008BEEBA3A}" srcOrd="0" destOrd="1" presId="urn:microsoft.com/office/officeart/2005/8/layout/process5"/>
    <dgm:cxn modelId="{FF8ADE20-1875-417F-8031-E4F22F9906C1}" type="presOf" srcId="{4F13C520-554A-4791-B2AA-6931E48E2977}" destId="{DCB507DD-CA1E-4329-8B1F-F344D6076E8C}" srcOrd="0" destOrd="0" presId="urn:microsoft.com/office/officeart/2005/8/layout/process5"/>
    <dgm:cxn modelId="{E4A50576-5FD7-47F5-8B8F-302CA174E652}" srcId="{6D346CD5-0FF0-4116-9474-6FEF3011DF31}" destId="{293011A1-29E5-4893-A60B-FD6FE1173892}" srcOrd="3" destOrd="0" parTransId="{0E475C0F-945F-44C2-8B21-5D4FA735AF6C}" sibTransId="{35FA7DC7-DC1A-4853-9335-7F64AB37E03C}"/>
    <dgm:cxn modelId="{2BA653BE-35BA-40F5-86C3-F83D621D42A0}" type="presOf" srcId="{28E4E4C5-8E89-4BE3-8CEA-BB1B9D1B28C6}" destId="{614F2D45-39EF-497B-919A-27008BEEBA3A}" srcOrd="0" destOrd="3" presId="urn:microsoft.com/office/officeart/2005/8/layout/process5"/>
    <dgm:cxn modelId="{1CBFF1C7-BD18-4DF8-B9D5-5E9933208C3E}" type="presOf" srcId="{65BFA21B-F0F4-4A35-B2F3-490F68A003D6}" destId="{0B90D574-D3DF-4939-B571-585A3DCAF9F9}" srcOrd="0" destOrd="3" presId="urn:microsoft.com/office/officeart/2005/8/layout/process5"/>
    <dgm:cxn modelId="{86F77B91-176A-491D-86B7-0C3067376FCE}" type="presOf" srcId="{6D346CD5-0FF0-4116-9474-6FEF3011DF31}" destId="{EAB91AF3-00A6-47C4-B461-9DE9A1D9A18B}" srcOrd="0" destOrd="0" presId="urn:microsoft.com/office/officeart/2005/8/layout/process5"/>
    <dgm:cxn modelId="{9D22D933-4A33-4E4C-8A5A-310CABEACCF3}" type="presOf" srcId="{E37BE60D-C77A-473F-8FCB-D15B8ACD2549}" destId="{C6ACAF7F-5D0E-4D0B-8D03-05CC97574E0C}" srcOrd="1" destOrd="0" presId="urn:microsoft.com/office/officeart/2005/8/layout/process5"/>
    <dgm:cxn modelId="{CEE5664C-D0A4-4C6A-B138-D1E5BA365602}" srcId="{293011A1-29E5-4893-A60B-FD6FE1173892}" destId="{23957960-11A0-4574-BEF1-B073F4ECAB36}" srcOrd="0" destOrd="0" parTransId="{1A329BB7-F15B-4807-990B-E3AE3ECD9ACC}" sibTransId="{48389241-4CA3-418F-A8D5-2EDF830C1500}"/>
    <dgm:cxn modelId="{3447C994-BA23-483C-91B8-31715185A717}" srcId="{293011A1-29E5-4893-A60B-FD6FE1173892}" destId="{9B7F1EE6-2D3E-43AE-8848-C1289C222E15}" srcOrd="1" destOrd="0" parTransId="{52D9EC09-2842-4EAE-8B64-C43D49D4DB09}" sibTransId="{B261C32F-416A-4EBE-B417-2F75AC20CEA3}"/>
    <dgm:cxn modelId="{F03BD5F9-C7AD-4F70-AECA-0244CAC7F768}" srcId="{11C76979-C278-4E3A-9D5E-B81F3B33E535}" destId="{A854A3D4-7E12-4F09-9CC3-A47C168AC153}" srcOrd="0" destOrd="0" parTransId="{000C9A07-206D-4648-9614-9140DBA639C6}" sibTransId="{C30BD0EB-EFDB-4D45-AE75-E16C996EF7A4}"/>
    <dgm:cxn modelId="{F391ECFA-D2C4-45A8-961E-3226B2C52A66}" type="presOf" srcId="{02204524-20AF-4C18-BEFD-3866DF674B14}" destId="{DCB507DD-CA1E-4329-8B1F-F344D6076E8C}" srcOrd="0" destOrd="1" presId="urn:microsoft.com/office/officeart/2005/8/layout/process5"/>
    <dgm:cxn modelId="{E23EBE77-B625-453F-88AC-3675AE9503A4}" srcId="{DF926A64-0F2A-44AE-99B4-74FCFEE76473}" destId="{3D4E0D56-F7AD-44B3-AC77-06C58647C2BB}" srcOrd="0" destOrd="0" parTransId="{2E635F6B-3AFA-4128-A065-A6F28FDD31E7}" sibTransId="{8EBD4B2A-4F48-47A6-8FAD-D1BCD6F94C58}"/>
    <dgm:cxn modelId="{180789DD-E604-447C-B676-9C1EF2A16585}" type="presOf" srcId="{F94A8F28-FCA4-4130-AB1A-CA6318F62568}" destId="{3498D60F-4C91-4206-89B7-8891DF76114E}" srcOrd="0" destOrd="0" presId="urn:microsoft.com/office/officeart/2005/8/layout/process5"/>
    <dgm:cxn modelId="{2210D737-43A1-456B-B323-FD59CFC8B874}" type="presOf" srcId="{10560FBE-4933-42B2-9528-9192D6E0708F}" destId="{27DA1E4A-B6C4-4002-B5DD-DFA93DC8DAAD}" srcOrd="0" destOrd="2" presId="urn:microsoft.com/office/officeart/2005/8/layout/process5"/>
    <dgm:cxn modelId="{7FBFA579-0D96-4EE7-AA36-1324A5A6D616}" type="presOf" srcId="{8788F844-2E5C-48F2-B090-502E66AD62FC}" destId="{4B81510C-4EC2-4053-8765-110203217BA5}" srcOrd="0" destOrd="1" presId="urn:microsoft.com/office/officeart/2005/8/layout/process5"/>
    <dgm:cxn modelId="{B135C6F3-86E5-4EAF-9FD3-951BFAB6B9DB}" type="presOf" srcId="{35FA7DC7-DC1A-4853-9335-7F64AB37E03C}" destId="{D9F27589-B4A7-4402-A1D6-A0C0EF96C4D8}" srcOrd="1" destOrd="0" presId="urn:microsoft.com/office/officeart/2005/8/layout/process5"/>
    <dgm:cxn modelId="{BD917C31-92FB-4F95-92C8-B211F0E35517}" type="presOf" srcId="{F610FAB3-62C9-4C4A-8332-3A1412FC7FF1}" destId="{4B81510C-4EC2-4053-8765-110203217BA5}" srcOrd="0" destOrd="0" presId="urn:microsoft.com/office/officeart/2005/8/layout/process5"/>
    <dgm:cxn modelId="{8A8519B1-7761-46AD-8B8A-EB35FDCD46B4}" type="presOf" srcId="{D82ADE9E-4F04-43DC-AE63-EBDE35ABB128}" destId="{0B90D574-D3DF-4939-B571-585A3DCAF9F9}" srcOrd="0" destOrd="2" presId="urn:microsoft.com/office/officeart/2005/8/layout/process5"/>
    <dgm:cxn modelId="{136A1300-F054-4118-B91A-7CDECAE37E35}" type="presOf" srcId="{DF926A64-0F2A-44AE-99B4-74FCFEE76473}" destId="{27DA1E4A-B6C4-4002-B5DD-DFA93DC8DAAD}" srcOrd="0" destOrd="0" presId="urn:microsoft.com/office/officeart/2005/8/layout/process5"/>
    <dgm:cxn modelId="{0BFDC5F1-A3F3-4F0B-948E-36899F5E5859}" type="presOf" srcId="{293011A1-29E5-4893-A60B-FD6FE1173892}" destId="{F11738E7-9059-424A-8095-8A4455F4E2AB}" srcOrd="0" destOrd="0" presId="urn:microsoft.com/office/officeart/2005/8/layout/process5"/>
    <dgm:cxn modelId="{D2E22AEB-8816-4D85-AF2D-672C0F30AC4B}" srcId="{4F13C520-554A-4791-B2AA-6931E48E2977}" destId="{3DAAD906-9CEA-46DD-ABC3-BE402245D654}" srcOrd="1" destOrd="0" parTransId="{EACA684B-22C6-4DFD-A80A-D7717291D613}" sibTransId="{5FE51E8E-C76C-46DA-A963-70FA04250F07}"/>
    <dgm:cxn modelId="{B9044E1C-ED0F-4529-ADF5-7DE7CB310BEC}" srcId="{DF926A64-0F2A-44AE-99B4-74FCFEE76473}" destId="{6BF37476-DA2A-409D-8B0C-476087C4BA10}" srcOrd="2" destOrd="0" parTransId="{E06A5B30-73EF-4E0A-BB11-32664FFEA0E4}" sibTransId="{2FE90434-ADA4-4F84-8AF8-244A8CBA90C0}"/>
    <dgm:cxn modelId="{239E4AA1-6219-4CAF-99D0-ABB99E6B06B1}" srcId="{11C76979-C278-4E3A-9D5E-B81F3B33E535}" destId="{28E4E4C5-8E89-4BE3-8CEA-BB1B9D1B28C6}" srcOrd="2" destOrd="0" parTransId="{ECA34931-49F8-4535-A698-DBA07FE545D0}" sibTransId="{53334787-5C3F-40C2-92BC-519BF3CCE096}"/>
    <dgm:cxn modelId="{3C2032EF-4B24-4DB7-AA5F-D889D969DC34}" srcId="{430276DC-9102-4922-89EA-F17AEF1DC7A1}" destId="{D82ADE9E-4F04-43DC-AE63-EBDE35ABB128}" srcOrd="1" destOrd="0" parTransId="{0E29DFFD-6420-41CB-A183-05887D57B3F2}" sibTransId="{AFD9A5D0-1BA3-447C-A5B0-B67F122AAC94}"/>
    <dgm:cxn modelId="{EA5F4573-3B00-439A-9FFA-732ECE31846B}" srcId="{6D346CD5-0FF0-4116-9474-6FEF3011DF31}" destId="{F610FAB3-62C9-4C4A-8332-3A1412FC7FF1}" srcOrd="0" destOrd="0" parTransId="{161C6116-C128-4094-8B71-D63E1CEB7372}" sibTransId="{6AE88835-DAD1-4ECA-A1C5-31612B6C4C33}"/>
    <dgm:cxn modelId="{17E853D5-E652-44A2-A8F0-AD5AFB952165}" type="presOf" srcId="{6BF37476-DA2A-409D-8B0C-476087C4BA10}" destId="{27DA1E4A-B6C4-4002-B5DD-DFA93DC8DAAD}" srcOrd="0" destOrd="3" presId="urn:microsoft.com/office/officeart/2005/8/layout/process5"/>
    <dgm:cxn modelId="{B5C9B8F5-8DF7-4128-8921-455CB16E8CFF}" type="presOf" srcId="{C0185BE9-7609-4F5E-AEC0-BA94C5D80DD3}" destId="{528C9260-F808-42F5-A7BF-504ECF0A5780}" srcOrd="0" destOrd="0" presId="urn:microsoft.com/office/officeart/2005/8/layout/process5"/>
    <dgm:cxn modelId="{2F3B1C8C-8FE5-413C-AECF-3BE040C27B6B}" type="presOf" srcId="{430276DC-9102-4922-89EA-F17AEF1DC7A1}" destId="{0B90D574-D3DF-4939-B571-585A3DCAF9F9}" srcOrd="0" destOrd="0" presId="urn:microsoft.com/office/officeart/2005/8/layout/process5"/>
    <dgm:cxn modelId="{F864CFED-1B0F-4CB7-BC8E-C0A2E0615BCF}" srcId="{4F13C520-554A-4791-B2AA-6931E48E2977}" destId="{04B5EC9F-36A5-4118-9013-5C44DD32CE63}" srcOrd="3" destOrd="0" parTransId="{391E2EA1-CBAE-499E-95C2-80876CBE7DAD}" sibTransId="{CE6440E6-547D-41E7-80CB-E10A94CC28D3}"/>
    <dgm:cxn modelId="{409F0885-EA46-4CBB-84EA-C5D1417B2B74}" srcId="{6D346CD5-0FF0-4116-9474-6FEF3011DF31}" destId="{430276DC-9102-4922-89EA-F17AEF1DC7A1}" srcOrd="2" destOrd="0" parTransId="{8DF460B6-87FA-403B-AB6C-4F47F3019865}" sibTransId="{E37BE60D-C77A-473F-8FCB-D15B8ACD2549}"/>
    <dgm:cxn modelId="{6141ED51-2A6E-4B93-ABB4-F5E78F23BBCE}" type="presOf" srcId="{F94A8F28-FCA4-4130-AB1A-CA6318F62568}" destId="{9B4AAEFE-7A97-40ED-AA2A-2E76241CA438}" srcOrd="1" destOrd="0" presId="urn:microsoft.com/office/officeart/2005/8/layout/process5"/>
    <dgm:cxn modelId="{880C224D-9C6F-4D64-B78E-A6B3C6DBB8F3}" srcId="{430276DC-9102-4922-89EA-F17AEF1DC7A1}" destId="{65BFA21B-F0F4-4A35-B2F3-490F68A003D6}" srcOrd="2" destOrd="0" parTransId="{E38326CD-1667-4760-977C-14898D76AD53}" sibTransId="{F088AEAE-F96D-47D1-8161-4E40D70D1B84}"/>
    <dgm:cxn modelId="{2052F6D5-2150-497C-ABCB-03E23D9A5802}" type="presOf" srcId="{9B7F1EE6-2D3E-43AE-8848-C1289C222E15}" destId="{F11738E7-9059-424A-8095-8A4455F4E2AB}" srcOrd="0" destOrd="2" presId="urn:microsoft.com/office/officeart/2005/8/layout/process5"/>
    <dgm:cxn modelId="{CAB9B856-5710-40A0-9631-358D7335B5E6}" srcId="{4F13C520-554A-4791-B2AA-6931E48E2977}" destId="{359A83A6-A79E-4467-B29D-E7F3840C1B3B}" srcOrd="2" destOrd="0" parTransId="{9979FA71-88C3-4FD2-9463-69E15C753285}" sibTransId="{79C8A1E5-281E-410C-AB35-D536057EFBFA}"/>
    <dgm:cxn modelId="{53F002C2-4263-4361-A225-81DF0ADFCC09}" srcId="{F610FAB3-62C9-4C4A-8332-3A1412FC7FF1}" destId="{8788F844-2E5C-48F2-B090-502E66AD62FC}" srcOrd="0" destOrd="0" parTransId="{3378471B-46B9-440C-804D-9D1B14844EB1}" sibTransId="{438E13D7-E249-4116-99B7-A86C7521410F}"/>
    <dgm:cxn modelId="{C840BCD6-E4CD-4869-883D-940A422C93C2}" type="presOf" srcId="{5256EDEF-990C-47DE-9DCB-D23EB8B7E6BE}" destId="{614F2D45-39EF-497B-919A-27008BEEBA3A}" srcOrd="0" destOrd="2" presId="urn:microsoft.com/office/officeart/2005/8/layout/process5"/>
    <dgm:cxn modelId="{5AB1978C-F0C3-482D-BF95-4D34D69D013D}" type="presOf" srcId="{23957960-11A0-4574-BEF1-B073F4ECAB36}" destId="{F11738E7-9059-424A-8095-8A4455F4E2AB}" srcOrd="0" destOrd="1" presId="urn:microsoft.com/office/officeart/2005/8/layout/process5"/>
    <dgm:cxn modelId="{7842E930-07A3-46A4-BB6E-1E5F81D78729}" srcId="{430276DC-9102-4922-89EA-F17AEF1DC7A1}" destId="{55812AC0-D495-4905-BBB2-0CA3E5B52D28}" srcOrd="0" destOrd="0" parTransId="{701FAC82-8496-4F41-A3CB-6B3D26405D3E}" sibTransId="{10106732-4867-4A8B-B174-AF39A7D43805}"/>
    <dgm:cxn modelId="{BE3DDB61-5799-4D96-9F5F-38D0C474F9BE}" srcId="{11C76979-C278-4E3A-9D5E-B81F3B33E535}" destId="{5256EDEF-990C-47DE-9DCB-D23EB8B7E6BE}" srcOrd="1" destOrd="0" parTransId="{32453370-6150-4F53-A8E2-7577F6F6D3BC}" sibTransId="{C019A44C-4107-4B06-BB6E-95245B98E0A9}"/>
    <dgm:cxn modelId="{A0A3FB85-8762-4751-9AA0-E2449AFC4BF3}" type="presParOf" srcId="{EAB91AF3-00A6-47C4-B461-9DE9A1D9A18B}" destId="{4B81510C-4EC2-4053-8765-110203217BA5}" srcOrd="0" destOrd="0" presId="urn:microsoft.com/office/officeart/2005/8/layout/process5"/>
    <dgm:cxn modelId="{49DD5397-8BA4-4EE1-9F6D-BBC35D901731}" type="presParOf" srcId="{EAB91AF3-00A6-47C4-B461-9DE9A1D9A18B}" destId="{347EF6DA-D444-4334-B988-99E74876111F}" srcOrd="1" destOrd="0" presId="urn:microsoft.com/office/officeart/2005/8/layout/process5"/>
    <dgm:cxn modelId="{AF5EE0B7-5435-4F45-AF0F-F0C5B5E00DC5}" type="presParOf" srcId="{347EF6DA-D444-4334-B988-99E74876111F}" destId="{79B77484-81B3-40B6-89A9-8703D66A08D4}" srcOrd="0" destOrd="0" presId="urn:microsoft.com/office/officeart/2005/8/layout/process5"/>
    <dgm:cxn modelId="{58394507-9C59-455A-8CB4-D04AE7A63233}" type="presParOf" srcId="{EAB91AF3-00A6-47C4-B461-9DE9A1D9A18B}" destId="{27DA1E4A-B6C4-4002-B5DD-DFA93DC8DAAD}" srcOrd="2" destOrd="0" presId="urn:microsoft.com/office/officeart/2005/8/layout/process5"/>
    <dgm:cxn modelId="{A6F39D48-6793-448E-ABD2-C24E437C1488}" type="presParOf" srcId="{EAB91AF3-00A6-47C4-B461-9DE9A1D9A18B}" destId="{3498D60F-4C91-4206-89B7-8891DF76114E}" srcOrd="3" destOrd="0" presId="urn:microsoft.com/office/officeart/2005/8/layout/process5"/>
    <dgm:cxn modelId="{1615690C-77D4-4EAC-A0C2-3323EABBC005}" type="presParOf" srcId="{3498D60F-4C91-4206-89B7-8891DF76114E}" destId="{9B4AAEFE-7A97-40ED-AA2A-2E76241CA438}" srcOrd="0" destOrd="0" presId="urn:microsoft.com/office/officeart/2005/8/layout/process5"/>
    <dgm:cxn modelId="{782ECE47-6702-4E5C-A340-3FEE0F81E811}" type="presParOf" srcId="{EAB91AF3-00A6-47C4-B461-9DE9A1D9A18B}" destId="{0B90D574-D3DF-4939-B571-585A3DCAF9F9}" srcOrd="4" destOrd="0" presId="urn:microsoft.com/office/officeart/2005/8/layout/process5"/>
    <dgm:cxn modelId="{FD742DAC-D0A5-4726-9119-92E0CDFF77F9}" type="presParOf" srcId="{EAB91AF3-00A6-47C4-B461-9DE9A1D9A18B}" destId="{6F824101-1370-4292-8FD5-09D4E7B6277F}" srcOrd="5" destOrd="0" presId="urn:microsoft.com/office/officeart/2005/8/layout/process5"/>
    <dgm:cxn modelId="{AFC44172-A82B-4BD9-B46A-5B031E0EE56F}" type="presParOf" srcId="{6F824101-1370-4292-8FD5-09D4E7B6277F}" destId="{C6ACAF7F-5D0E-4D0B-8D03-05CC97574E0C}" srcOrd="0" destOrd="0" presId="urn:microsoft.com/office/officeart/2005/8/layout/process5"/>
    <dgm:cxn modelId="{4F7CCFB0-EF18-4CEE-A1C9-D01A8371FD79}" type="presParOf" srcId="{EAB91AF3-00A6-47C4-B461-9DE9A1D9A18B}" destId="{F11738E7-9059-424A-8095-8A4455F4E2AB}" srcOrd="6" destOrd="0" presId="urn:microsoft.com/office/officeart/2005/8/layout/process5"/>
    <dgm:cxn modelId="{89FF2ABF-B8B4-4FF1-983F-41F233C2A7EE}" type="presParOf" srcId="{EAB91AF3-00A6-47C4-B461-9DE9A1D9A18B}" destId="{B7C7C451-7393-4825-9126-89BDC613C64D}" srcOrd="7" destOrd="0" presId="urn:microsoft.com/office/officeart/2005/8/layout/process5"/>
    <dgm:cxn modelId="{17799672-BAFA-4C5D-BA28-6CA4D8E19023}" type="presParOf" srcId="{B7C7C451-7393-4825-9126-89BDC613C64D}" destId="{D9F27589-B4A7-4402-A1D6-A0C0EF96C4D8}" srcOrd="0" destOrd="0" presId="urn:microsoft.com/office/officeart/2005/8/layout/process5"/>
    <dgm:cxn modelId="{63C2A671-F33C-4CA6-8E28-CC592E9D5AD4}" type="presParOf" srcId="{EAB91AF3-00A6-47C4-B461-9DE9A1D9A18B}" destId="{DCB507DD-CA1E-4329-8B1F-F344D6076E8C}" srcOrd="8" destOrd="0" presId="urn:microsoft.com/office/officeart/2005/8/layout/process5"/>
    <dgm:cxn modelId="{A92745D0-80CF-4213-8901-495E571FF302}" type="presParOf" srcId="{EAB91AF3-00A6-47C4-B461-9DE9A1D9A18B}" destId="{528C9260-F808-42F5-A7BF-504ECF0A5780}" srcOrd="9" destOrd="0" presId="urn:microsoft.com/office/officeart/2005/8/layout/process5"/>
    <dgm:cxn modelId="{87829E5F-EB54-426D-947D-1CEDD99F5F5A}" type="presParOf" srcId="{528C9260-F808-42F5-A7BF-504ECF0A5780}" destId="{386881AE-79EF-4BBA-B92B-AD93301AAF38}" srcOrd="0" destOrd="0" presId="urn:microsoft.com/office/officeart/2005/8/layout/process5"/>
    <dgm:cxn modelId="{0A6F8DFD-65AB-418B-8BAD-DBE73FE64EFC}" type="presParOf" srcId="{EAB91AF3-00A6-47C4-B461-9DE9A1D9A18B}" destId="{614F2D45-39EF-497B-919A-27008BEEBA3A}"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346CD5-0FF0-4116-9474-6FEF3011DF31}" type="doc">
      <dgm:prSet loTypeId="urn:microsoft.com/office/officeart/2005/8/layout/process5" loCatId="process" qsTypeId="urn:microsoft.com/office/officeart/2005/8/quickstyle/simple1" qsCatId="simple" csTypeId="urn:microsoft.com/office/officeart/2005/8/colors/colorful3" csCatId="colorful" phldr="1"/>
      <dgm:spPr/>
      <dgm:t>
        <a:bodyPr/>
        <a:lstStyle/>
        <a:p>
          <a:endParaRPr lang="en-US"/>
        </a:p>
      </dgm:t>
    </dgm:pt>
    <dgm:pt modelId="{F610FAB3-62C9-4C4A-8332-3A1412FC7FF1}">
      <dgm:prSet phldrT="[Text]" custT="1"/>
      <dgm:spPr/>
      <dgm:t>
        <a:bodyPr/>
        <a:lstStyle/>
        <a:p>
          <a:r>
            <a:rPr lang="en-US" sz="1800" dirty="0" smtClean="0"/>
            <a:t>Kindergarten</a:t>
          </a:r>
          <a:endParaRPr lang="en-US" sz="1800" dirty="0"/>
        </a:p>
      </dgm:t>
    </dgm:pt>
    <dgm:pt modelId="{161C6116-C128-4094-8B71-D63E1CEB7372}" type="parTrans" cxnId="{EA5F4573-3B00-439A-9FFA-732ECE31846B}">
      <dgm:prSet/>
      <dgm:spPr/>
      <dgm:t>
        <a:bodyPr/>
        <a:lstStyle/>
        <a:p>
          <a:endParaRPr lang="en-US"/>
        </a:p>
      </dgm:t>
    </dgm:pt>
    <dgm:pt modelId="{6AE88835-DAD1-4ECA-A1C5-31612B6C4C33}" type="sibTrans" cxnId="{EA5F4573-3B00-439A-9FFA-732ECE31846B}">
      <dgm:prSet/>
      <dgm:spPr/>
      <dgm:t>
        <a:bodyPr/>
        <a:lstStyle/>
        <a:p>
          <a:endParaRPr lang="en-US"/>
        </a:p>
      </dgm:t>
    </dgm:pt>
    <dgm:pt modelId="{DF926A64-0F2A-44AE-99B4-74FCFEE76473}">
      <dgm:prSet phldrT="[Text]" custT="1"/>
      <dgm:spPr/>
      <dgm:t>
        <a:bodyPr/>
        <a:lstStyle/>
        <a:p>
          <a:r>
            <a:rPr lang="en-US" sz="1800" dirty="0" smtClean="0"/>
            <a:t>Grade 1</a:t>
          </a:r>
          <a:endParaRPr lang="en-US" sz="1800" dirty="0"/>
        </a:p>
      </dgm:t>
    </dgm:pt>
    <dgm:pt modelId="{B0505838-7404-4EE2-B1FA-B836AB6B327B}" type="parTrans" cxnId="{11EBCC07-AF19-4E33-AAF1-6477A35EC94A}">
      <dgm:prSet/>
      <dgm:spPr/>
      <dgm:t>
        <a:bodyPr/>
        <a:lstStyle/>
        <a:p>
          <a:endParaRPr lang="en-US"/>
        </a:p>
      </dgm:t>
    </dgm:pt>
    <dgm:pt modelId="{F94A8F28-FCA4-4130-AB1A-CA6318F62568}" type="sibTrans" cxnId="{11EBCC07-AF19-4E33-AAF1-6477A35EC94A}">
      <dgm:prSet/>
      <dgm:spPr/>
      <dgm:t>
        <a:bodyPr/>
        <a:lstStyle/>
        <a:p>
          <a:endParaRPr lang="en-US"/>
        </a:p>
      </dgm:t>
    </dgm:pt>
    <dgm:pt modelId="{430276DC-9102-4922-89EA-F17AEF1DC7A1}">
      <dgm:prSet phldrT="[Text]" custT="1"/>
      <dgm:spPr/>
      <dgm:t>
        <a:bodyPr/>
        <a:lstStyle/>
        <a:p>
          <a:r>
            <a:rPr lang="en-US" sz="1800" dirty="0" smtClean="0"/>
            <a:t>Grade 2</a:t>
          </a:r>
          <a:endParaRPr lang="en-US" sz="1800" dirty="0"/>
        </a:p>
      </dgm:t>
    </dgm:pt>
    <dgm:pt modelId="{8DF460B6-87FA-403B-AB6C-4F47F3019865}" type="parTrans" cxnId="{409F0885-EA46-4CBB-84EA-C5D1417B2B74}">
      <dgm:prSet/>
      <dgm:spPr/>
      <dgm:t>
        <a:bodyPr/>
        <a:lstStyle/>
        <a:p>
          <a:endParaRPr lang="en-US"/>
        </a:p>
      </dgm:t>
    </dgm:pt>
    <dgm:pt modelId="{E37BE60D-C77A-473F-8FCB-D15B8ACD2549}" type="sibTrans" cxnId="{409F0885-EA46-4CBB-84EA-C5D1417B2B74}">
      <dgm:prSet/>
      <dgm:spPr/>
      <dgm:t>
        <a:bodyPr/>
        <a:lstStyle/>
        <a:p>
          <a:endParaRPr lang="en-US"/>
        </a:p>
      </dgm:t>
    </dgm:pt>
    <dgm:pt modelId="{4F13C520-554A-4791-B2AA-6931E48E2977}">
      <dgm:prSet phldrT="[Text]" custT="1"/>
      <dgm:spPr/>
      <dgm:t>
        <a:bodyPr/>
        <a:lstStyle/>
        <a:p>
          <a:r>
            <a:rPr lang="en-US" sz="1800" dirty="0" smtClean="0"/>
            <a:t>Grade 4</a:t>
          </a:r>
          <a:endParaRPr lang="en-US" sz="1800" dirty="0"/>
        </a:p>
      </dgm:t>
    </dgm:pt>
    <dgm:pt modelId="{0A0B6B68-9F19-4DF7-BADE-A3F823884413}" type="parTrans" cxnId="{88E629FF-6C69-466C-B1B3-E03E4B2EDB3F}">
      <dgm:prSet/>
      <dgm:spPr/>
      <dgm:t>
        <a:bodyPr/>
        <a:lstStyle/>
        <a:p>
          <a:endParaRPr lang="en-US"/>
        </a:p>
      </dgm:t>
    </dgm:pt>
    <dgm:pt modelId="{C0185BE9-7609-4F5E-AEC0-BA94C5D80DD3}" type="sibTrans" cxnId="{88E629FF-6C69-466C-B1B3-E03E4B2EDB3F}">
      <dgm:prSet/>
      <dgm:spPr/>
      <dgm:t>
        <a:bodyPr/>
        <a:lstStyle/>
        <a:p>
          <a:endParaRPr lang="en-US"/>
        </a:p>
      </dgm:t>
    </dgm:pt>
    <dgm:pt modelId="{293011A1-29E5-4893-A60B-FD6FE1173892}">
      <dgm:prSet phldrT="[Text]" custT="1"/>
      <dgm:spPr/>
      <dgm:t>
        <a:bodyPr/>
        <a:lstStyle/>
        <a:p>
          <a:r>
            <a:rPr lang="en-US" sz="1800" dirty="0" smtClean="0"/>
            <a:t>Grade 3</a:t>
          </a:r>
          <a:endParaRPr lang="en-US" sz="1800" dirty="0"/>
        </a:p>
      </dgm:t>
    </dgm:pt>
    <dgm:pt modelId="{0E475C0F-945F-44C2-8B21-5D4FA735AF6C}" type="parTrans" cxnId="{E4A50576-5FD7-47F5-8B8F-302CA174E652}">
      <dgm:prSet/>
      <dgm:spPr/>
      <dgm:t>
        <a:bodyPr/>
        <a:lstStyle/>
        <a:p>
          <a:endParaRPr lang="en-US"/>
        </a:p>
      </dgm:t>
    </dgm:pt>
    <dgm:pt modelId="{35FA7DC7-DC1A-4853-9335-7F64AB37E03C}" type="sibTrans" cxnId="{E4A50576-5FD7-47F5-8B8F-302CA174E652}">
      <dgm:prSet/>
      <dgm:spPr/>
      <dgm:t>
        <a:bodyPr/>
        <a:lstStyle/>
        <a:p>
          <a:endParaRPr lang="en-US"/>
        </a:p>
      </dgm:t>
    </dgm:pt>
    <dgm:pt modelId="{11C76979-C278-4E3A-9D5E-B81F3B33E535}">
      <dgm:prSet phldrT="[Text]" custT="1"/>
      <dgm:spPr/>
      <dgm:t>
        <a:bodyPr/>
        <a:lstStyle/>
        <a:p>
          <a:r>
            <a:rPr lang="en-US" sz="1800" dirty="0" smtClean="0"/>
            <a:t>Grade 5</a:t>
          </a:r>
          <a:endParaRPr lang="en-US" sz="1800" dirty="0"/>
        </a:p>
      </dgm:t>
    </dgm:pt>
    <dgm:pt modelId="{355C85D7-CA42-454B-ACE5-C8F439435BA5}" type="parTrans" cxnId="{56F69E59-6881-43EC-8E84-E9CA541366F2}">
      <dgm:prSet/>
      <dgm:spPr/>
      <dgm:t>
        <a:bodyPr/>
        <a:lstStyle/>
        <a:p>
          <a:endParaRPr lang="en-US"/>
        </a:p>
      </dgm:t>
    </dgm:pt>
    <dgm:pt modelId="{AD66A671-4277-4882-A877-F50A37A54EDF}" type="sibTrans" cxnId="{56F69E59-6881-43EC-8E84-E9CA541366F2}">
      <dgm:prSet/>
      <dgm:spPr/>
      <dgm:t>
        <a:bodyPr/>
        <a:lstStyle/>
        <a:p>
          <a:endParaRPr lang="en-US"/>
        </a:p>
      </dgm:t>
    </dgm:pt>
    <dgm:pt modelId="{8788F844-2E5C-48F2-B090-502E66AD62FC}">
      <dgm:prSet phldrT="[Text]" custT="1"/>
      <dgm:spPr/>
      <dgm:t>
        <a:bodyPr/>
        <a:lstStyle/>
        <a:p>
          <a:r>
            <a:rPr lang="en-US" sz="1800" dirty="0" smtClean="0"/>
            <a:t>Draw, dictate, or write about topic or text</a:t>
          </a:r>
          <a:endParaRPr lang="en-US" sz="1800" dirty="0"/>
        </a:p>
      </dgm:t>
    </dgm:pt>
    <dgm:pt modelId="{3378471B-46B9-440C-804D-9D1B14844EB1}" type="parTrans" cxnId="{53F002C2-4263-4361-A225-81DF0ADFCC09}">
      <dgm:prSet/>
      <dgm:spPr/>
      <dgm:t>
        <a:bodyPr/>
        <a:lstStyle/>
        <a:p>
          <a:endParaRPr lang="en-US"/>
        </a:p>
      </dgm:t>
    </dgm:pt>
    <dgm:pt modelId="{438E13D7-E249-4116-99B7-A86C7521410F}" type="sibTrans" cxnId="{53F002C2-4263-4361-A225-81DF0ADFCC09}">
      <dgm:prSet/>
      <dgm:spPr/>
      <dgm:t>
        <a:bodyPr/>
        <a:lstStyle/>
        <a:p>
          <a:endParaRPr lang="en-US"/>
        </a:p>
      </dgm:t>
    </dgm:pt>
    <dgm:pt modelId="{10560FBE-4933-42B2-9528-9192D6E0708F}">
      <dgm:prSet phldrT="[Text]" custT="1"/>
      <dgm:spPr/>
      <dgm:t>
        <a:bodyPr/>
        <a:lstStyle/>
        <a:p>
          <a:r>
            <a:rPr lang="en-US" sz="1800" dirty="0" smtClean="0"/>
            <a:t>Supply facts</a:t>
          </a:r>
          <a:endParaRPr lang="en-US" sz="1800" dirty="0"/>
        </a:p>
      </dgm:t>
    </dgm:pt>
    <dgm:pt modelId="{ACFE33C4-A69C-4102-85C5-09635A27D578}" type="parTrans" cxnId="{230FD43B-A179-4836-9259-E04E9F777542}">
      <dgm:prSet/>
      <dgm:spPr/>
      <dgm:t>
        <a:bodyPr/>
        <a:lstStyle/>
        <a:p>
          <a:endParaRPr lang="en-US"/>
        </a:p>
      </dgm:t>
    </dgm:pt>
    <dgm:pt modelId="{CB350B89-76F5-4157-9C03-CCADE677B0F8}" type="sibTrans" cxnId="{230FD43B-A179-4836-9259-E04E9F777542}">
      <dgm:prSet/>
      <dgm:spPr/>
      <dgm:t>
        <a:bodyPr/>
        <a:lstStyle/>
        <a:p>
          <a:endParaRPr lang="en-US"/>
        </a:p>
      </dgm:t>
    </dgm:pt>
    <dgm:pt modelId="{6BF37476-DA2A-409D-8B0C-476087C4BA10}">
      <dgm:prSet phldrT="[Text]" custT="1"/>
      <dgm:spPr/>
      <dgm:t>
        <a:bodyPr/>
        <a:lstStyle/>
        <a:p>
          <a:r>
            <a:rPr lang="en-US" sz="1800" dirty="0" smtClean="0"/>
            <a:t>Provide closure</a:t>
          </a:r>
          <a:endParaRPr lang="en-US" sz="1800" dirty="0"/>
        </a:p>
      </dgm:t>
    </dgm:pt>
    <dgm:pt modelId="{E06A5B30-73EF-4E0A-BB11-32664FFEA0E4}" type="parTrans" cxnId="{B9044E1C-ED0F-4529-ADF5-7DE7CB310BEC}">
      <dgm:prSet/>
      <dgm:spPr/>
      <dgm:t>
        <a:bodyPr/>
        <a:lstStyle/>
        <a:p>
          <a:endParaRPr lang="en-US"/>
        </a:p>
      </dgm:t>
    </dgm:pt>
    <dgm:pt modelId="{2FE90434-ADA4-4F84-8AF8-244A8CBA90C0}" type="sibTrans" cxnId="{B9044E1C-ED0F-4529-ADF5-7DE7CB310BEC}">
      <dgm:prSet/>
      <dgm:spPr/>
      <dgm:t>
        <a:bodyPr/>
        <a:lstStyle/>
        <a:p>
          <a:endParaRPr lang="en-US"/>
        </a:p>
      </dgm:t>
    </dgm:pt>
    <dgm:pt modelId="{55812AC0-D495-4905-BBB2-0CA3E5B52D28}">
      <dgm:prSet phldrT="[Text]" custT="1"/>
      <dgm:spPr/>
      <dgm:t>
        <a:bodyPr/>
        <a:lstStyle/>
        <a:p>
          <a:r>
            <a:rPr lang="en-US" sz="1800" dirty="0" smtClean="0"/>
            <a:t>Introduce topic</a:t>
          </a:r>
          <a:endParaRPr lang="en-US" sz="1800" dirty="0"/>
        </a:p>
      </dgm:t>
    </dgm:pt>
    <dgm:pt modelId="{701FAC82-8496-4F41-A3CB-6B3D26405D3E}" type="parTrans" cxnId="{7842E930-07A3-46A4-BB6E-1E5F81D78729}">
      <dgm:prSet/>
      <dgm:spPr/>
      <dgm:t>
        <a:bodyPr/>
        <a:lstStyle/>
        <a:p>
          <a:endParaRPr lang="en-US"/>
        </a:p>
      </dgm:t>
    </dgm:pt>
    <dgm:pt modelId="{10106732-4867-4A8B-B174-AF39A7D43805}" type="sibTrans" cxnId="{7842E930-07A3-46A4-BB6E-1E5F81D78729}">
      <dgm:prSet/>
      <dgm:spPr/>
      <dgm:t>
        <a:bodyPr/>
        <a:lstStyle/>
        <a:p>
          <a:endParaRPr lang="en-US"/>
        </a:p>
      </dgm:t>
    </dgm:pt>
    <dgm:pt modelId="{D82ADE9E-4F04-43DC-AE63-EBDE35ABB128}">
      <dgm:prSet phldrT="[Text]" custT="1"/>
      <dgm:spPr/>
      <dgm:t>
        <a:bodyPr/>
        <a:lstStyle/>
        <a:p>
          <a:r>
            <a:rPr lang="en-US" sz="1800" dirty="0" smtClean="0"/>
            <a:t>Develop points with  facts and definitions</a:t>
          </a:r>
          <a:endParaRPr lang="en-US" sz="1800" dirty="0"/>
        </a:p>
      </dgm:t>
    </dgm:pt>
    <dgm:pt modelId="{0E29DFFD-6420-41CB-A183-05887D57B3F2}" type="parTrans" cxnId="{3C2032EF-4B24-4DB7-AA5F-D889D969DC34}">
      <dgm:prSet/>
      <dgm:spPr/>
      <dgm:t>
        <a:bodyPr/>
        <a:lstStyle/>
        <a:p>
          <a:endParaRPr lang="en-US"/>
        </a:p>
      </dgm:t>
    </dgm:pt>
    <dgm:pt modelId="{AFD9A5D0-1BA3-447C-A5B0-B67F122AAC94}" type="sibTrans" cxnId="{3C2032EF-4B24-4DB7-AA5F-D889D969DC34}">
      <dgm:prSet/>
      <dgm:spPr/>
      <dgm:t>
        <a:bodyPr/>
        <a:lstStyle/>
        <a:p>
          <a:endParaRPr lang="en-US"/>
        </a:p>
      </dgm:t>
    </dgm:pt>
    <dgm:pt modelId="{23957960-11A0-4574-BEF1-B073F4ECAB36}">
      <dgm:prSet phldrT="[Text]" custT="1"/>
      <dgm:spPr/>
      <dgm:t>
        <a:bodyPr/>
        <a:lstStyle/>
        <a:p>
          <a:r>
            <a:rPr lang="en-US" sz="1800" dirty="0" smtClean="0"/>
            <a:t>Group related information</a:t>
          </a:r>
          <a:endParaRPr lang="en-US" sz="1800" dirty="0"/>
        </a:p>
      </dgm:t>
    </dgm:pt>
    <dgm:pt modelId="{1A329BB7-F15B-4807-990B-E3AE3ECD9ACC}" type="parTrans" cxnId="{CEE5664C-D0A4-4C6A-B138-D1E5BA365602}">
      <dgm:prSet/>
      <dgm:spPr/>
      <dgm:t>
        <a:bodyPr/>
        <a:lstStyle/>
        <a:p>
          <a:endParaRPr lang="en-US"/>
        </a:p>
      </dgm:t>
    </dgm:pt>
    <dgm:pt modelId="{48389241-4CA3-418F-A8D5-2EDF830C1500}" type="sibTrans" cxnId="{CEE5664C-D0A4-4C6A-B138-D1E5BA365602}">
      <dgm:prSet/>
      <dgm:spPr/>
      <dgm:t>
        <a:bodyPr/>
        <a:lstStyle/>
        <a:p>
          <a:endParaRPr lang="en-US"/>
        </a:p>
      </dgm:t>
    </dgm:pt>
    <dgm:pt modelId="{3DAAD906-9CEA-46DD-ABC3-BE402245D654}">
      <dgm:prSet phldrT="[Text]" custT="1"/>
      <dgm:spPr/>
      <dgm:t>
        <a:bodyPr/>
        <a:lstStyle/>
        <a:p>
          <a:r>
            <a:rPr lang="en-US" sz="1800" dirty="0" smtClean="0"/>
            <a:t>Paragraphs, sections, formatting, multimedia</a:t>
          </a:r>
          <a:endParaRPr lang="en-US" sz="1800" dirty="0"/>
        </a:p>
      </dgm:t>
    </dgm:pt>
    <dgm:pt modelId="{EACA684B-22C6-4DFD-A80A-D7717291D613}" type="parTrans" cxnId="{D2E22AEB-8816-4D85-AF2D-672C0F30AC4B}">
      <dgm:prSet/>
      <dgm:spPr/>
      <dgm:t>
        <a:bodyPr/>
        <a:lstStyle/>
        <a:p>
          <a:endParaRPr lang="en-US"/>
        </a:p>
      </dgm:t>
    </dgm:pt>
    <dgm:pt modelId="{5FE51E8E-C76C-46DA-A963-70FA04250F07}" type="sibTrans" cxnId="{D2E22AEB-8816-4D85-AF2D-672C0F30AC4B}">
      <dgm:prSet/>
      <dgm:spPr/>
      <dgm:t>
        <a:bodyPr/>
        <a:lstStyle/>
        <a:p>
          <a:endParaRPr lang="en-US"/>
        </a:p>
      </dgm:t>
    </dgm:pt>
    <dgm:pt modelId="{359A83A6-A79E-4467-B29D-E7F3840C1B3B}">
      <dgm:prSet phldrT="[Text]" custT="1"/>
      <dgm:spPr/>
      <dgm:t>
        <a:bodyPr/>
        <a:lstStyle/>
        <a:p>
          <a:r>
            <a:rPr lang="en-US" sz="1800" dirty="0" smtClean="0"/>
            <a:t>Link ideas</a:t>
          </a:r>
          <a:endParaRPr lang="en-US" sz="1800" dirty="0"/>
        </a:p>
      </dgm:t>
    </dgm:pt>
    <dgm:pt modelId="{9979FA71-88C3-4FD2-9463-69E15C753285}" type="parTrans" cxnId="{CAB9B856-5710-40A0-9631-358D7335B5E6}">
      <dgm:prSet/>
      <dgm:spPr/>
      <dgm:t>
        <a:bodyPr/>
        <a:lstStyle/>
        <a:p>
          <a:endParaRPr lang="en-US"/>
        </a:p>
      </dgm:t>
    </dgm:pt>
    <dgm:pt modelId="{79C8A1E5-281E-410C-AB35-D536057EFBFA}" type="sibTrans" cxnId="{CAB9B856-5710-40A0-9631-358D7335B5E6}">
      <dgm:prSet/>
      <dgm:spPr/>
      <dgm:t>
        <a:bodyPr/>
        <a:lstStyle/>
        <a:p>
          <a:endParaRPr lang="en-US"/>
        </a:p>
      </dgm:t>
    </dgm:pt>
    <dgm:pt modelId="{A854A3D4-7E12-4F09-9CC3-A47C168AC153}">
      <dgm:prSet phldrT="[Text]" custT="1"/>
      <dgm:spPr/>
      <dgm:t>
        <a:bodyPr/>
        <a:lstStyle/>
        <a:p>
          <a:r>
            <a:rPr lang="en-US" sz="1800" dirty="0" smtClean="0"/>
            <a:t>Introduce with general observation and focus</a:t>
          </a:r>
          <a:endParaRPr lang="en-US" sz="1800" dirty="0"/>
        </a:p>
      </dgm:t>
    </dgm:pt>
    <dgm:pt modelId="{000C9A07-206D-4648-9614-9140DBA639C6}" type="parTrans" cxnId="{F03BD5F9-C7AD-4F70-AECA-0244CAC7F768}">
      <dgm:prSet/>
      <dgm:spPr/>
      <dgm:t>
        <a:bodyPr/>
        <a:lstStyle/>
        <a:p>
          <a:endParaRPr lang="en-US"/>
        </a:p>
      </dgm:t>
    </dgm:pt>
    <dgm:pt modelId="{C30BD0EB-EFDB-4D45-AE75-E16C996EF7A4}" type="sibTrans" cxnId="{F03BD5F9-C7AD-4F70-AECA-0244CAC7F768}">
      <dgm:prSet/>
      <dgm:spPr/>
      <dgm:t>
        <a:bodyPr/>
        <a:lstStyle/>
        <a:p>
          <a:endParaRPr lang="en-US"/>
        </a:p>
      </dgm:t>
    </dgm:pt>
    <dgm:pt modelId="{5256EDEF-990C-47DE-9DCB-D23EB8B7E6BE}">
      <dgm:prSet phldrT="[Text]" custT="1"/>
      <dgm:spPr/>
      <dgm:t>
        <a:bodyPr/>
        <a:lstStyle/>
        <a:p>
          <a:r>
            <a:rPr lang="en-US" sz="1800" dirty="0" smtClean="0"/>
            <a:t>Link ideas within and across categories</a:t>
          </a:r>
          <a:endParaRPr lang="en-US" sz="1800" dirty="0"/>
        </a:p>
      </dgm:t>
    </dgm:pt>
    <dgm:pt modelId="{32453370-6150-4F53-A8E2-7577F6F6D3BC}" type="parTrans" cxnId="{BE3DDB61-5799-4D96-9F5F-38D0C474F9BE}">
      <dgm:prSet/>
      <dgm:spPr/>
      <dgm:t>
        <a:bodyPr/>
        <a:lstStyle/>
        <a:p>
          <a:endParaRPr lang="en-US"/>
        </a:p>
      </dgm:t>
    </dgm:pt>
    <dgm:pt modelId="{C019A44C-4107-4B06-BB6E-95245B98E0A9}" type="sibTrans" cxnId="{BE3DDB61-5799-4D96-9F5F-38D0C474F9BE}">
      <dgm:prSet/>
      <dgm:spPr/>
      <dgm:t>
        <a:bodyPr/>
        <a:lstStyle/>
        <a:p>
          <a:endParaRPr lang="en-US"/>
        </a:p>
      </dgm:t>
    </dgm:pt>
    <dgm:pt modelId="{B74F8518-D7D4-403C-B5BF-2F29C684DBA2}">
      <dgm:prSet phldrT="[Text]" custT="1"/>
      <dgm:spPr/>
      <dgm:t>
        <a:bodyPr/>
        <a:lstStyle/>
        <a:p>
          <a:r>
            <a:rPr lang="en-US" sz="1800" dirty="0" smtClean="0"/>
            <a:t>Develop with facts, illustrations and details</a:t>
          </a:r>
          <a:endParaRPr lang="en-US" sz="1800" dirty="0"/>
        </a:p>
      </dgm:t>
    </dgm:pt>
    <dgm:pt modelId="{FCD0B265-227B-4B35-B4D5-0D4201DBCA68}" type="parTrans" cxnId="{B0C9E58F-37B2-4650-9C30-80AF116BF488}">
      <dgm:prSet/>
      <dgm:spPr/>
      <dgm:t>
        <a:bodyPr/>
        <a:lstStyle/>
        <a:p>
          <a:endParaRPr lang="en-US"/>
        </a:p>
      </dgm:t>
    </dgm:pt>
    <dgm:pt modelId="{31BD0A7A-0F5E-4D83-963E-F24E4790B204}" type="sibTrans" cxnId="{B0C9E58F-37B2-4650-9C30-80AF116BF488}">
      <dgm:prSet/>
      <dgm:spPr/>
      <dgm:t>
        <a:bodyPr/>
        <a:lstStyle/>
        <a:p>
          <a:endParaRPr lang="en-US"/>
        </a:p>
      </dgm:t>
    </dgm:pt>
    <dgm:pt modelId="{C436E4D7-AD0F-4402-B346-EB9C521FEE34}">
      <dgm:prSet phldrT="[Text]" custT="1"/>
      <dgm:spPr/>
      <dgm:t>
        <a:bodyPr/>
        <a:lstStyle/>
        <a:p>
          <a:endParaRPr lang="en-US" sz="1800" dirty="0"/>
        </a:p>
      </dgm:t>
    </dgm:pt>
    <dgm:pt modelId="{958AB929-177E-4F6A-A902-59AED3CC0431}" type="parTrans" cxnId="{C606D537-100C-43FA-833A-E16BCC4296CC}">
      <dgm:prSet/>
      <dgm:spPr/>
      <dgm:t>
        <a:bodyPr/>
        <a:lstStyle/>
        <a:p>
          <a:endParaRPr lang="en-US"/>
        </a:p>
      </dgm:t>
    </dgm:pt>
    <dgm:pt modelId="{1CD1724E-D77E-407D-977A-1DED5036145A}" type="sibTrans" cxnId="{C606D537-100C-43FA-833A-E16BCC4296CC}">
      <dgm:prSet/>
      <dgm:spPr/>
      <dgm:t>
        <a:bodyPr/>
        <a:lstStyle/>
        <a:p>
          <a:endParaRPr lang="en-US"/>
        </a:p>
      </dgm:t>
    </dgm:pt>
    <dgm:pt modelId="{9A6C021E-3F82-4E20-9CC3-7DFE90714568}">
      <dgm:prSet phldrT="[Text]" custT="1"/>
      <dgm:spPr/>
      <dgm:t>
        <a:bodyPr/>
        <a:lstStyle/>
        <a:p>
          <a:r>
            <a:rPr lang="en-US" sz="1800" dirty="0" smtClean="0"/>
            <a:t>Concluding statement</a:t>
          </a:r>
          <a:endParaRPr lang="en-US" sz="1800" dirty="0"/>
        </a:p>
      </dgm:t>
    </dgm:pt>
    <dgm:pt modelId="{9EACDD98-8594-469E-A5C9-630A7B718823}" type="parTrans" cxnId="{6CB5D1CA-039D-47E4-912F-9A72E54A2FB6}">
      <dgm:prSet/>
      <dgm:spPr/>
      <dgm:t>
        <a:bodyPr/>
        <a:lstStyle/>
        <a:p>
          <a:endParaRPr lang="en-US"/>
        </a:p>
      </dgm:t>
    </dgm:pt>
    <dgm:pt modelId="{E075F37F-53C7-4CFA-B047-AC2B8E263729}" type="sibTrans" cxnId="{6CB5D1CA-039D-47E4-912F-9A72E54A2FB6}">
      <dgm:prSet/>
      <dgm:spPr/>
      <dgm:t>
        <a:bodyPr/>
        <a:lstStyle/>
        <a:p>
          <a:endParaRPr lang="en-US"/>
        </a:p>
      </dgm:t>
    </dgm:pt>
    <dgm:pt modelId="{488CB39D-43AD-4D93-BF53-70613F336FA7}">
      <dgm:prSet phldrT="[Text]" custT="1"/>
      <dgm:spPr/>
      <dgm:t>
        <a:bodyPr/>
        <a:lstStyle/>
        <a:p>
          <a:r>
            <a:rPr lang="en-US" sz="1800" dirty="0" smtClean="0"/>
            <a:t>Use linking words</a:t>
          </a:r>
          <a:endParaRPr lang="en-US" sz="1800" dirty="0"/>
        </a:p>
      </dgm:t>
    </dgm:pt>
    <dgm:pt modelId="{D0455A86-F589-4BC4-8294-F0715F20F410}" type="parTrans" cxnId="{660232BB-53A6-45E8-A307-CD5E7B1DB0EA}">
      <dgm:prSet/>
      <dgm:spPr/>
      <dgm:t>
        <a:bodyPr/>
        <a:lstStyle/>
        <a:p>
          <a:endParaRPr lang="en-US"/>
        </a:p>
      </dgm:t>
    </dgm:pt>
    <dgm:pt modelId="{5792DB54-9340-4B0B-872A-C51BAE749B2E}" type="sibTrans" cxnId="{660232BB-53A6-45E8-A307-CD5E7B1DB0EA}">
      <dgm:prSet/>
      <dgm:spPr/>
      <dgm:t>
        <a:bodyPr/>
        <a:lstStyle/>
        <a:p>
          <a:endParaRPr lang="en-US"/>
        </a:p>
      </dgm:t>
    </dgm:pt>
    <dgm:pt modelId="{1BCF0D4B-EF6C-44E1-A172-B5CA764CB86A}">
      <dgm:prSet phldrT="[Text]" custT="1"/>
      <dgm:spPr/>
      <dgm:t>
        <a:bodyPr/>
        <a:lstStyle/>
        <a:p>
          <a:r>
            <a:rPr lang="en-US" sz="1800" dirty="0" smtClean="0"/>
            <a:t>Precise language and domain-specific vocabulary</a:t>
          </a:r>
          <a:endParaRPr lang="en-US" sz="1800" dirty="0"/>
        </a:p>
      </dgm:t>
    </dgm:pt>
    <dgm:pt modelId="{8872A951-B6E2-402E-A8D3-611C0BFB3537}" type="parTrans" cxnId="{EDD86115-8D52-41B2-8601-E91D2A1CE104}">
      <dgm:prSet/>
      <dgm:spPr/>
      <dgm:t>
        <a:bodyPr/>
        <a:lstStyle/>
        <a:p>
          <a:endParaRPr lang="en-US"/>
        </a:p>
      </dgm:t>
    </dgm:pt>
    <dgm:pt modelId="{F2786222-230C-4651-A00E-5605A1FA82FD}" type="sibTrans" cxnId="{EDD86115-8D52-41B2-8601-E91D2A1CE104}">
      <dgm:prSet/>
      <dgm:spPr/>
      <dgm:t>
        <a:bodyPr/>
        <a:lstStyle/>
        <a:p>
          <a:endParaRPr lang="en-US"/>
        </a:p>
      </dgm:t>
    </dgm:pt>
    <dgm:pt modelId="{86641F0D-8184-49F7-9A9D-F805AACD6436}">
      <dgm:prSet phldrT="[Text]" custT="1"/>
      <dgm:spPr/>
      <dgm:t>
        <a:bodyPr/>
        <a:lstStyle/>
        <a:p>
          <a:r>
            <a:rPr lang="en-US" sz="1800" dirty="0" smtClean="0"/>
            <a:t>Name topic or text</a:t>
          </a:r>
          <a:endParaRPr lang="en-US" sz="1800" dirty="0"/>
        </a:p>
      </dgm:t>
    </dgm:pt>
    <dgm:pt modelId="{A7946113-4D7C-4691-A756-FA8FE5F94C12}" type="parTrans" cxnId="{0D48A887-2EE9-4B7C-9EC7-28E64AEB8F4D}">
      <dgm:prSet/>
      <dgm:spPr/>
      <dgm:t>
        <a:bodyPr/>
        <a:lstStyle/>
        <a:p>
          <a:endParaRPr lang="en-US"/>
        </a:p>
      </dgm:t>
    </dgm:pt>
    <dgm:pt modelId="{A341B8E4-EEE9-4CC4-ADBD-049DC4906FAC}" type="sibTrans" cxnId="{0D48A887-2EE9-4B7C-9EC7-28E64AEB8F4D}">
      <dgm:prSet/>
      <dgm:spPr/>
      <dgm:t>
        <a:bodyPr/>
        <a:lstStyle/>
        <a:p>
          <a:endParaRPr lang="en-US"/>
        </a:p>
      </dgm:t>
    </dgm:pt>
    <dgm:pt modelId="{8182E2EC-84C2-497D-BDDE-17BEC09D15F0}">
      <dgm:prSet phldrT="[Text]" custT="1"/>
      <dgm:spPr/>
      <dgm:t>
        <a:bodyPr/>
        <a:lstStyle/>
        <a:p>
          <a:r>
            <a:rPr lang="en-US" sz="1800" dirty="0" smtClean="0"/>
            <a:t>Quotations, examples</a:t>
          </a:r>
          <a:endParaRPr lang="en-US" sz="1800" dirty="0"/>
        </a:p>
      </dgm:t>
    </dgm:pt>
    <dgm:pt modelId="{345B1F0A-CCAB-48B3-B4A5-8A961A39CD91}" type="parTrans" cxnId="{77F014F9-135C-4516-A487-D4C52B41CA6C}">
      <dgm:prSet/>
      <dgm:spPr/>
      <dgm:t>
        <a:bodyPr/>
        <a:lstStyle/>
        <a:p>
          <a:endParaRPr lang="en-US"/>
        </a:p>
      </dgm:t>
    </dgm:pt>
    <dgm:pt modelId="{299E564B-1829-4034-B648-D895CE74A2DF}" type="sibTrans" cxnId="{77F014F9-135C-4516-A487-D4C52B41CA6C}">
      <dgm:prSet/>
      <dgm:spPr/>
      <dgm:t>
        <a:bodyPr/>
        <a:lstStyle/>
        <a:p>
          <a:endParaRPr lang="en-US"/>
        </a:p>
      </dgm:t>
    </dgm:pt>
    <dgm:pt modelId="{EAB91AF3-00A6-47C4-B461-9DE9A1D9A18B}" type="pres">
      <dgm:prSet presAssocID="{6D346CD5-0FF0-4116-9474-6FEF3011DF31}" presName="diagram" presStyleCnt="0">
        <dgm:presLayoutVars>
          <dgm:dir/>
          <dgm:resizeHandles val="exact"/>
        </dgm:presLayoutVars>
      </dgm:prSet>
      <dgm:spPr/>
      <dgm:t>
        <a:bodyPr/>
        <a:lstStyle/>
        <a:p>
          <a:endParaRPr lang="en-US"/>
        </a:p>
      </dgm:t>
    </dgm:pt>
    <dgm:pt modelId="{4B81510C-4EC2-4053-8765-110203217BA5}" type="pres">
      <dgm:prSet presAssocID="{F610FAB3-62C9-4C4A-8332-3A1412FC7FF1}" presName="node" presStyleLbl="node1" presStyleIdx="0" presStyleCnt="6" custScaleX="164063" custScaleY="201759" custLinFactNeighborX="-54677" custLinFactNeighborY="20703">
        <dgm:presLayoutVars>
          <dgm:bulletEnabled val="1"/>
        </dgm:presLayoutVars>
      </dgm:prSet>
      <dgm:spPr/>
      <dgm:t>
        <a:bodyPr/>
        <a:lstStyle/>
        <a:p>
          <a:endParaRPr lang="en-US"/>
        </a:p>
      </dgm:t>
    </dgm:pt>
    <dgm:pt modelId="{347EF6DA-D444-4334-B988-99E74876111F}" type="pres">
      <dgm:prSet presAssocID="{6AE88835-DAD1-4ECA-A1C5-31612B6C4C33}" presName="sibTrans" presStyleLbl="sibTrans2D1" presStyleIdx="0" presStyleCnt="5" custAng="190993" custScaleX="76340" custLinFactNeighborX="-23190" custLinFactNeighborY="7229"/>
      <dgm:spPr/>
      <dgm:t>
        <a:bodyPr/>
        <a:lstStyle/>
        <a:p>
          <a:endParaRPr lang="en-US"/>
        </a:p>
      </dgm:t>
    </dgm:pt>
    <dgm:pt modelId="{79B77484-81B3-40B6-89A9-8703D66A08D4}" type="pres">
      <dgm:prSet presAssocID="{6AE88835-DAD1-4ECA-A1C5-31612B6C4C33}" presName="connectorText" presStyleLbl="sibTrans2D1" presStyleIdx="0" presStyleCnt="5"/>
      <dgm:spPr/>
      <dgm:t>
        <a:bodyPr/>
        <a:lstStyle/>
        <a:p>
          <a:endParaRPr lang="en-US"/>
        </a:p>
      </dgm:t>
    </dgm:pt>
    <dgm:pt modelId="{27DA1E4A-B6C4-4002-B5DD-DFA93DC8DAAD}" type="pres">
      <dgm:prSet presAssocID="{DF926A64-0F2A-44AE-99B4-74FCFEE76473}" presName="node" presStyleLbl="node1" presStyleIdx="1" presStyleCnt="6" custScaleX="122440" custScaleY="165491" custLinFactNeighborX="-8067" custLinFactNeighborY="8963">
        <dgm:presLayoutVars>
          <dgm:bulletEnabled val="1"/>
        </dgm:presLayoutVars>
      </dgm:prSet>
      <dgm:spPr/>
      <dgm:t>
        <a:bodyPr/>
        <a:lstStyle/>
        <a:p>
          <a:endParaRPr lang="en-US"/>
        </a:p>
      </dgm:t>
    </dgm:pt>
    <dgm:pt modelId="{3498D60F-4C91-4206-89B7-8891DF76114E}" type="pres">
      <dgm:prSet presAssocID="{F94A8F28-FCA4-4130-AB1A-CA6318F62568}" presName="sibTrans" presStyleLbl="sibTrans2D1" presStyleIdx="1" presStyleCnt="5"/>
      <dgm:spPr/>
      <dgm:t>
        <a:bodyPr/>
        <a:lstStyle/>
        <a:p>
          <a:endParaRPr lang="en-US"/>
        </a:p>
      </dgm:t>
    </dgm:pt>
    <dgm:pt modelId="{9B4AAEFE-7A97-40ED-AA2A-2E76241CA438}" type="pres">
      <dgm:prSet presAssocID="{F94A8F28-FCA4-4130-AB1A-CA6318F62568}" presName="connectorText" presStyleLbl="sibTrans2D1" presStyleIdx="1" presStyleCnt="5"/>
      <dgm:spPr/>
      <dgm:t>
        <a:bodyPr/>
        <a:lstStyle/>
        <a:p>
          <a:endParaRPr lang="en-US"/>
        </a:p>
      </dgm:t>
    </dgm:pt>
    <dgm:pt modelId="{0B90D574-D3DF-4939-B571-585A3DCAF9F9}" type="pres">
      <dgm:prSet presAssocID="{430276DC-9102-4922-89EA-F17AEF1DC7A1}" presName="node" presStyleLbl="node1" presStyleIdx="2" presStyleCnt="6" custScaleX="173612" custScaleY="194293">
        <dgm:presLayoutVars>
          <dgm:bulletEnabled val="1"/>
        </dgm:presLayoutVars>
      </dgm:prSet>
      <dgm:spPr/>
      <dgm:t>
        <a:bodyPr/>
        <a:lstStyle/>
        <a:p>
          <a:endParaRPr lang="en-US"/>
        </a:p>
      </dgm:t>
    </dgm:pt>
    <dgm:pt modelId="{6F824101-1370-4292-8FD5-09D4E7B6277F}" type="pres">
      <dgm:prSet presAssocID="{E37BE60D-C77A-473F-8FCB-D15B8ACD2549}" presName="sibTrans" presStyleLbl="sibTrans2D1" presStyleIdx="2" presStyleCnt="5" custAng="6705" custLinFactNeighborX="-22154" custLinFactNeighborY="-2537"/>
      <dgm:spPr/>
      <dgm:t>
        <a:bodyPr/>
        <a:lstStyle/>
        <a:p>
          <a:endParaRPr lang="en-US"/>
        </a:p>
      </dgm:t>
    </dgm:pt>
    <dgm:pt modelId="{C6ACAF7F-5D0E-4D0B-8D03-05CC97574E0C}" type="pres">
      <dgm:prSet presAssocID="{E37BE60D-C77A-473F-8FCB-D15B8ACD2549}" presName="connectorText" presStyleLbl="sibTrans2D1" presStyleIdx="2" presStyleCnt="5"/>
      <dgm:spPr/>
      <dgm:t>
        <a:bodyPr/>
        <a:lstStyle/>
        <a:p>
          <a:endParaRPr lang="en-US"/>
        </a:p>
      </dgm:t>
    </dgm:pt>
    <dgm:pt modelId="{F11738E7-9059-424A-8095-8A4455F4E2AB}" type="pres">
      <dgm:prSet presAssocID="{293011A1-29E5-4893-A60B-FD6FE1173892}" presName="node" presStyleLbl="node1" presStyleIdx="3" presStyleCnt="6" custAng="0" custScaleX="161376" custScaleY="275357" custLinFactNeighborX="0" custLinFactNeighborY="-19421">
        <dgm:presLayoutVars>
          <dgm:bulletEnabled val="1"/>
        </dgm:presLayoutVars>
      </dgm:prSet>
      <dgm:spPr/>
      <dgm:t>
        <a:bodyPr/>
        <a:lstStyle/>
        <a:p>
          <a:endParaRPr lang="en-US"/>
        </a:p>
      </dgm:t>
    </dgm:pt>
    <dgm:pt modelId="{B7C7C451-7393-4825-9126-89BDC613C64D}" type="pres">
      <dgm:prSet presAssocID="{35FA7DC7-DC1A-4853-9335-7F64AB37E03C}" presName="sibTrans" presStyleLbl="sibTrans2D1" presStyleIdx="3" presStyleCnt="5" custAng="21254546"/>
      <dgm:spPr/>
      <dgm:t>
        <a:bodyPr/>
        <a:lstStyle/>
        <a:p>
          <a:endParaRPr lang="en-US"/>
        </a:p>
      </dgm:t>
    </dgm:pt>
    <dgm:pt modelId="{D9F27589-B4A7-4402-A1D6-A0C0EF96C4D8}" type="pres">
      <dgm:prSet presAssocID="{35FA7DC7-DC1A-4853-9335-7F64AB37E03C}" presName="connectorText" presStyleLbl="sibTrans2D1" presStyleIdx="3" presStyleCnt="5"/>
      <dgm:spPr/>
      <dgm:t>
        <a:bodyPr/>
        <a:lstStyle/>
        <a:p>
          <a:endParaRPr lang="en-US"/>
        </a:p>
      </dgm:t>
    </dgm:pt>
    <dgm:pt modelId="{DCB507DD-CA1E-4329-8B1F-F344D6076E8C}" type="pres">
      <dgm:prSet presAssocID="{4F13C520-554A-4791-B2AA-6931E48E2977}" presName="node" presStyleLbl="node1" presStyleIdx="4" presStyleCnt="6" custScaleX="179518" custScaleY="328886" custLinFactNeighborX="-3579" custLinFactNeighborY="-28561">
        <dgm:presLayoutVars>
          <dgm:bulletEnabled val="1"/>
        </dgm:presLayoutVars>
      </dgm:prSet>
      <dgm:spPr/>
      <dgm:t>
        <a:bodyPr/>
        <a:lstStyle/>
        <a:p>
          <a:endParaRPr lang="en-US"/>
        </a:p>
      </dgm:t>
    </dgm:pt>
    <dgm:pt modelId="{528C9260-F808-42F5-A7BF-504ECF0A5780}" type="pres">
      <dgm:prSet presAssocID="{C0185BE9-7609-4F5E-AEC0-BA94C5D80DD3}" presName="sibTrans" presStyleLbl="sibTrans2D1" presStyleIdx="4" presStyleCnt="5" custAng="260009"/>
      <dgm:spPr/>
      <dgm:t>
        <a:bodyPr/>
        <a:lstStyle/>
        <a:p>
          <a:endParaRPr lang="en-US"/>
        </a:p>
      </dgm:t>
    </dgm:pt>
    <dgm:pt modelId="{386881AE-79EF-4BBA-B92B-AD93301AAF38}" type="pres">
      <dgm:prSet presAssocID="{C0185BE9-7609-4F5E-AEC0-BA94C5D80DD3}" presName="connectorText" presStyleLbl="sibTrans2D1" presStyleIdx="4" presStyleCnt="5"/>
      <dgm:spPr/>
      <dgm:t>
        <a:bodyPr/>
        <a:lstStyle/>
        <a:p>
          <a:endParaRPr lang="en-US"/>
        </a:p>
      </dgm:t>
    </dgm:pt>
    <dgm:pt modelId="{614F2D45-39EF-497B-919A-27008BEEBA3A}" type="pres">
      <dgm:prSet presAssocID="{11C76979-C278-4E3A-9D5E-B81F3B33E535}" presName="node" presStyleLbl="node1" presStyleIdx="5" presStyleCnt="6" custScaleX="165348" custScaleY="241535" custLinFactNeighborX="-21512" custLinFactNeighborY="-1494">
        <dgm:presLayoutVars>
          <dgm:bulletEnabled val="1"/>
        </dgm:presLayoutVars>
      </dgm:prSet>
      <dgm:spPr/>
      <dgm:t>
        <a:bodyPr/>
        <a:lstStyle/>
        <a:p>
          <a:endParaRPr lang="en-US"/>
        </a:p>
      </dgm:t>
    </dgm:pt>
  </dgm:ptLst>
  <dgm:cxnLst>
    <dgm:cxn modelId="{CAB9B856-5710-40A0-9631-358D7335B5E6}" srcId="{4F13C520-554A-4791-B2AA-6931E48E2977}" destId="{359A83A6-A79E-4467-B29D-E7F3840C1B3B}" srcOrd="2" destOrd="0" parTransId="{9979FA71-88C3-4FD2-9463-69E15C753285}" sibTransId="{79C8A1E5-281E-410C-AB35-D536057EFBFA}"/>
    <dgm:cxn modelId="{E4A50576-5FD7-47F5-8B8F-302CA174E652}" srcId="{6D346CD5-0FF0-4116-9474-6FEF3011DF31}" destId="{293011A1-29E5-4893-A60B-FD6FE1173892}" srcOrd="3" destOrd="0" parTransId="{0E475C0F-945F-44C2-8B21-5D4FA735AF6C}" sibTransId="{35FA7DC7-DC1A-4853-9335-7F64AB37E03C}"/>
    <dgm:cxn modelId="{684924B4-0976-4FD6-9541-4CFEF2EF739C}" type="presOf" srcId="{10560FBE-4933-42B2-9528-9192D6E0708F}" destId="{27DA1E4A-B6C4-4002-B5DD-DFA93DC8DAAD}" srcOrd="0" destOrd="1" presId="urn:microsoft.com/office/officeart/2005/8/layout/process5"/>
    <dgm:cxn modelId="{70B6D20D-1051-4079-81C6-43CACA832B4B}" type="presOf" srcId="{C0185BE9-7609-4F5E-AEC0-BA94C5D80DD3}" destId="{386881AE-79EF-4BBA-B92B-AD93301AAF38}" srcOrd="1" destOrd="0" presId="urn:microsoft.com/office/officeart/2005/8/layout/process5"/>
    <dgm:cxn modelId="{3C2032EF-4B24-4DB7-AA5F-D889D969DC34}" srcId="{430276DC-9102-4922-89EA-F17AEF1DC7A1}" destId="{D82ADE9E-4F04-43DC-AE63-EBDE35ABB128}" srcOrd="1" destOrd="0" parTransId="{0E29DFFD-6420-41CB-A183-05887D57B3F2}" sibTransId="{AFD9A5D0-1BA3-447C-A5B0-B67F122AAC94}"/>
    <dgm:cxn modelId="{BA35B268-B386-4C91-93EF-EE6646042101}" type="presOf" srcId="{C436E4D7-AD0F-4402-B346-EB9C521FEE34}" destId="{F11738E7-9059-424A-8095-8A4455F4E2AB}" srcOrd="0" destOrd="4" presId="urn:microsoft.com/office/officeart/2005/8/layout/process5"/>
    <dgm:cxn modelId="{F6E36FDB-81B6-43E9-8E22-917C5AF59A63}" type="presOf" srcId="{6AE88835-DAD1-4ECA-A1C5-31612B6C4C33}" destId="{79B77484-81B3-40B6-89A9-8703D66A08D4}" srcOrd="1" destOrd="0" presId="urn:microsoft.com/office/officeart/2005/8/layout/process5"/>
    <dgm:cxn modelId="{D116A83C-1E62-4C45-AA87-104F6DFBFE8F}" type="presOf" srcId="{E37BE60D-C77A-473F-8FCB-D15B8ACD2549}" destId="{6F824101-1370-4292-8FD5-09D4E7B6277F}" srcOrd="0" destOrd="0" presId="urn:microsoft.com/office/officeart/2005/8/layout/process5"/>
    <dgm:cxn modelId="{88E629FF-6C69-466C-B1B3-E03E4B2EDB3F}" srcId="{6D346CD5-0FF0-4116-9474-6FEF3011DF31}" destId="{4F13C520-554A-4791-B2AA-6931E48E2977}" srcOrd="4" destOrd="0" parTransId="{0A0B6B68-9F19-4DF7-BADE-A3F823884413}" sibTransId="{C0185BE9-7609-4F5E-AEC0-BA94C5D80DD3}"/>
    <dgm:cxn modelId="{1E1C9DAE-7377-430C-B632-AA6DABC304E1}" type="presOf" srcId="{F94A8F28-FCA4-4130-AB1A-CA6318F62568}" destId="{3498D60F-4C91-4206-89B7-8891DF76114E}" srcOrd="0" destOrd="0" presId="urn:microsoft.com/office/officeart/2005/8/layout/process5"/>
    <dgm:cxn modelId="{2B63E2B6-2434-4EBC-BD87-78EBC0BF9989}" type="presOf" srcId="{35FA7DC7-DC1A-4853-9335-7F64AB37E03C}" destId="{D9F27589-B4A7-4402-A1D6-A0C0EF96C4D8}" srcOrd="1" destOrd="0" presId="urn:microsoft.com/office/officeart/2005/8/layout/process5"/>
    <dgm:cxn modelId="{6183F461-A5C7-46DF-BB09-6516E8C54FF9}" type="presOf" srcId="{F610FAB3-62C9-4C4A-8332-3A1412FC7FF1}" destId="{4B81510C-4EC2-4053-8765-110203217BA5}" srcOrd="0" destOrd="0" presId="urn:microsoft.com/office/officeart/2005/8/layout/process5"/>
    <dgm:cxn modelId="{72057F0D-AE28-41E9-ABBC-2FA57012FCE5}" type="presOf" srcId="{55812AC0-D495-4905-BBB2-0CA3E5B52D28}" destId="{0B90D574-D3DF-4939-B571-585A3DCAF9F9}" srcOrd="0" destOrd="1" presId="urn:microsoft.com/office/officeart/2005/8/layout/process5"/>
    <dgm:cxn modelId="{B0C9E58F-37B2-4650-9C30-80AF116BF488}" srcId="{293011A1-29E5-4893-A60B-FD6FE1173892}" destId="{B74F8518-D7D4-403C-B5BF-2F29C684DBA2}" srcOrd="1" destOrd="0" parTransId="{FCD0B265-227B-4B35-B4D5-0D4201DBCA68}" sibTransId="{31BD0A7A-0F5E-4D83-963E-F24E4790B204}"/>
    <dgm:cxn modelId="{5F21AFA0-55A2-480C-9144-8EDD62FD9C4F}" type="presOf" srcId="{DF926A64-0F2A-44AE-99B4-74FCFEE76473}" destId="{27DA1E4A-B6C4-4002-B5DD-DFA93DC8DAAD}" srcOrd="0" destOrd="0" presId="urn:microsoft.com/office/officeart/2005/8/layout/process5"/>
    <dgm:cxn modelId="{660232BB-53A6-45E8-A307-CD5E7B1DB0EA}" srcId="{293011A1-29E5-4893-A60B-FD6FE1173892}" destId="{488CB39D-43AD-4D93-BF53-70613F336FA7}" srcOrd="2" destOrd="0" parTransId="{D0455A86-F589-4BC4-8294-F0715F20F410}" sibTransId="{5792DB54-9340-4B0B-872A-C51BAE749B2E}"/>
    <dgm:cxn modelId="{F03BD5F9-C7AD-4F70-AECA-0244CAC7F768}" srcId="{11C76979-C278-4E3A-9D5E-B81F3B33E535}" destId="{A854A3D4-7E12-4F09-9CC3-A47C168AC153}" srcOrd="0" destOrd="0" parTransId="{000C9A07-206D-4648-9614-9140DBA639C6}" sibTransId="{C30BD0EB-EFDB-4D45-AE75-E16C996EF7A4}"/>
    <dgm:cxn modelId="{6CB5D1CA-039D-47E4-912F-9A72E54A2FB6}" srcId="{430276DC-9102-4922-89EA-F17AEF1DC7A1}" destId="{9A6C021E-3F82-4E20-9CC3-7DFE90714568}" srcOrd="2" destOrd="0" parTransId="{9EACDD98-8594-469E-A5C9-630A7B718823}" sibTransId="{E075F37F-53C7-4CFA-B047-AC2B8E263729}"/>
    <dgm:cxn modelId="{7842E930-07A3-46A4-BB6E-1E5F81D78729}" srcId="{430276DC-9102-4922-89EA-F17AEF1DC7A1}" destId="{55812AC0-D495-4905-BBB2-0CA3E5B52D28}" srcOrd="0" destOrd="0" parTransId="{701FAC82-8496-4F41-A3CB-6B3D26405D3E}" sibTransId="{10106732-4867-4A8B-B174-AF39A7D43805}"/>
    <dgm:cxn modelId="{00D0094D-A7BE-4E33-99A2-39D8D99AE759}" type="presOf" srcId="{488CB39D-43AD-4D93-BF53-70613F336FA7}" destId="{F11738E7-9059-424A-8095-8A4455F4E2AB}" srcOrd="0" destOrd="3" presId="urn:microsoft.com/office/officeart/2005/8/layout/process5"/>
    <dgm:cxn modelId="{11EBCC07-AF19-4E33-AAF1-6477A35EC94A}" srcId="{6D346CD5-0FF0-4116-9474-6FEF3011DF31}" destId="{DF926A64-0F2A-44AE-99B4-74FCFEE76473}" srcOrd="1" destOrd="0" parTransId="{B0505838-7404-4EE2-B1FA-B836AB6B327B}" sibTransId="{F94A8F28-FCA4-4130-AB1A-CA6318F62568}"/>
    <dgm:cxn modelId="{8266BEBB-54CB-49A0-B70B-AC43CBA3D132}" type="presOf" srcId="{8182E2EC-84C2-497D-BDDE-17BEC09D15F0}" destId="{DCB507DD-CA1E-4329-8B1F-F344D6076E8C}" srcOrd="0" destOrd="2" presId="urn:microsoft.com/office/officeart/2005/8/layout/process5"/>
    <dgm:cxn modelId="{05CDABA6-7962-4307-9B23-F52D037CB70C}" type="presOf" srcId="{293011A1-29E5-4893-A60B-FD6FE1173892}" destId="{F11738E7-9059-424A-8095-8A4455F4E2AB}" srcOrd="0" destOrd="0" presId="urn:microsoft.com/office/officeart/2005/8/layout/process5"/>
    <dgm:cxn modelId="{F4E37B98-FFFC-451B-8D97-250DE8B02650}" type="presOf" srcId="{8788F844-2E5C-48F2-B090-502E66AD62FC}" destId="{4B81510C-4EC2-4053-8765-110203217BA5}" srcOrd="0" destOrd="1" presId="urn:microsoft.com/office/officeart/2005/8/layout/process5"/>
    <dgm:cxn modelId="{53F002C2-4263-4361-A225-81DF0ADFCC09}" srcId="{F610FAB3-62C9-4C4A-8332-3A1412FC7FF1}" destId="{8788F844-2E5C-48F2-B090-502E66AD62FC}" srcOrd="0" destOrd="0" parTransId="{3378471B-46B9-440C-804D-9D1B14844EB1}" sibTransId="{438E13D7-E249-4116-99B7-A86C7521410F}"/>
    <dgm:cxn modelId="{24FA69C7-F5FD-4B63-980E-81378174CEF8}" type="presOf" srcId="{A854A3D4-7E12-4F09-9CC3-A47C168AC153}" destId="{614F2D45-39EF-497B-919A-27008BEEBA3A}" srcOrd="0" destOrd="1" presId="urn:microsoft.com/office/officeart/2005/8/layout/process5"/>
    <dgm:cxn modelId="{D0827766-D23A-47FB-9416-486FAC1AB9A0}" type="presOf" srcId="{86641F0D-8184-49F7-9A9D-F805AACD6436}" destId="{4B81510C-4EC2-4053-8765-110203217BA5}" srcOrd="0" destOrd="2" presId="urn:microsoft.com/office/officeart/2005/8/layout/process5"/>
    <dgm:cxn modelId="{66E79FC1-E4C9-4A76-A61F-F4149E6EF018}" type="presOf" srcId="{359A83A6-A79E-4467-B29D-E7F3840C1B3B}" destId="{DCB507DD-CA1E-4329-8B1F-F344D6076E8C}" srcOrd="0" destOrd="3" presId="urn:microsoft.com/office/officeart/2005/8/layout/process5"/>
    <dgm:cxn modelId="{A3BDB963-9346-4B0D-A206-2E6CDA6FBA68}" type="presOf" srcId="{B74F8518-D7D4-403C-B5BF-2F29C684DBA2}" destId="{F11738E7-9059-424A-8095-8A4455F4E2AB}" srcOrd="0" destOrd="2" presId="urn:microsoft.com/office/officeart/2005/8/layout/process5"/>
    <dgm:cxn modelId="{54EBA6A2-454E-4D31-98E6-E5A9D286EA23}" type="presOf" srcId="{5256EDEF-990C-47DE-9DCB-D23EB8B7E6BE}" destId="{614F2D45-39EF-497B-919A-27008BEEBA3A}" srcOrd="0" destOrd="2" presId="urn:microsoft.com/office/officeart/2005/8/layout/process5"/>
    <dgm:cxn modelId="{230FD43B-A179-4836-9259-E04E9F777542}" srcId="{DF926A64-0F2A-44AE-99B4-74FCFEE76473}" destId="{10560FBE-4933-42B2-9528-9192D6E0708F}" srcOrd="0" destOrd="0" parTransId="{ACFE33C4-A69C-4102-85C5-09635A27D578}" sibTransId="{CB350B89-76F5-4157-9C03-CCADE677B0F8}"/>
    <dgm:cxn modelId="{C606D537-100C-43FA-833A-E16BCC4296CC}" srcId="{293011A1-29E5-4893-A60B-FD6FE1173892}" destId="{C436E4D7-AD0F-4402-B346-EB9C521FEE34}" srcOrd="3" destOrd="0" parTransId="{958AB929-177E-4F6A-A902-59AED3CC0431}" sibTransId="{1CD1724E-D77E-407D-977A-1DED5036145A}"/>
    <dgm:cxn modelId="{0D48A887-2EE9-4B7C-9EC7-28E64AEB8F4D}" srcId="{F610FAB3-62C9-4C4A-8332-3A1412FC7FF1}" destId="{86641F0D-8184-49F7-9A9D-F805AACD6436}" srcOrd="1" destOrd="0" parTransId="{A7946113-4D7C-4691-A756-FA8FE5F94C12}" sibTransId="{A341B8E4-EEE9-4CC4-ADBD-049DC4906FAC}"/>
    <dgm:cxn modelId="{EA5F4573-3B00-439A-9FFA-732ECE31846B}" srcId="{6D346CD5-0FF0-4116-9474-6FEF3011DF31}" destId="{F610FAB3-62C9-4C4A-8332-3A1412FC7FF1}" srcOrd="0" destOrd="0" parTransId="{161C6116-C128-4094-8B71-D63E1CEB7372}" sibTransId="{6AE88835-DAD1-4ECA-A1C5-31612B6C4C33}"/>
    <dgm:cxn modelId="{DBD05A74-19AC-42EC-917C-DC64D642601E}" type="presOf" srcId="{9A6C021E-3F82-4E20-9CC3-7DFE90714568}" destId="{0B90D574-D3DF-4939-B571-585A3DCAF9F9}" srcOrd="0" destOrd="3" presId="urn:microsoft.com/office/officeart/2005/8/layout/process5"/>
    <dgm:cxn modelId="{21383C83-C5A2-4B3E-B6FB-C7F545EC1682}" type="presOf" srcId="{6D346CD5-0FF0-4116-9474-6FEF3011DF31}" destId="{EAB91AF3-00A6-47C4-B461-9DE9A1D9A18B}" srcOrd="0" destOrd="0" presId="urn:microsoft.com/office/officeart/2005/8/layout/process5"/>
    <dgm:cxn modelId="{1CDDB9DF-220A-47BF-9220-AB8270E6AD19}" type="presOf" srcId="{D82ADE9E-4F04-43DC-AE63-EBDE35ABB128}" destId="{0B90D574-D3DF-4939-B571-585A3DCAF9F9}" srcOrd="0" destOrd="2" presId="urn:microsoft.com/office/officeart/2005/8/layout/process5"/>
    <dgm:cxn modelId="{F80CE2E2-43B2-4391-8BCC-BC0B21CC4741}" type="presOf" srcId="{6BF37476-DA2A-409D-8B0C-476087C4BA10}" destId="{27DA1E4A-B6C4-4002-B5DD-DFA93DC8DAAD}" srcOrd="0" destOrd="2" presId="urn:microsoft.com/office/officeart/2005/8/layout/process5"/>
    <dgm:cxn modelId="{BE3DDB61-5799-4D96-9F5F-38D0C474F9BE}" srcId="{11C76979-C278-4E3A-9D5E-B81F3B33E535}" destId="{5256EDEF-990C-47DE-9DCB-D23EB8B7E6BE}" srcOrd="1" destOrd="0" parTransId="{32453370-6150-4F53-A8E2-7577F6F6D3BC}" sibTransId="{C019A44C-4107-4B06-BB6E-95245B98E0A9}"/>
    <dgm:cxn modelId="{8FA1B2BD-5D5C-46A7-A48E-404947E8C923}" type="presOf" srcId="{C0185BE9-7609-4F5E-AEC0-BA94C5D80DD3}" destId="{528C9260-F808-42F5-A7BF-504ECF0A5780}" srcOrd="0" destOrd="0" presId="urn:microsoft.com/office/officeart/2005/8/layout/process5"/>
    <dgm:cxn modelId="{A60E7837-C510-4799-98CF-4488934FC2AF}" type="presOf" srcId="{35FA7DC7-DC1A-4853-9335-7F64AB37E03C}" destId="{B7C7C451-7393-4825-9126-89BDC613C64D}" srcOrd="0" destOrd="0" presId="urn:microsoft.com/office/officeart/2005/8/layout/process5"/>
    <dgm:cxn modelId="{A1DC20D8-4A13-4248-981D-A1EA84A11E56}" type="presOf" srcId="{F94A8F28-FCA4-4130-AB1A-CA6318F62568}" destId="{9B4AAEFE-7A97-40ED-AA2A-2E76241CA438}" srcOrd="1" destOrd="0" presId="urn:microsoft.com/office/officeart/2005/8/layout/process5"/>
    <dgm:cxn modelId="{EDD86115-8D52-41B2-8601-E91D2A1CE104}" srcId="{4F13C520-554A-4791-B2AA-6931E48E2977}" destId="{1BCF0D4B-EF6C-44E1-A172-B5CA764CB86A}" srcOrd="3" destOrd="0" parTransId="{8872A951-B6E2-402E-A8D3-611C0BFB3537}" sibTransId="{F2786222-230C-4651-A00E-5605A1FA82FD}"/>
    <dgm:cxn modelId="{9B137987-CD5A-429D-AE02-E49EAC62E209}" type="presOf" srcId="{430276DC-9102-4922-89EA-F17AEF1DC7A1}" destId="{0B90D574-D3DF-4939-B571-585A3DCAF9F9}" srcOrd="0" destOrd="0" presId="urn:microsoft.com/office/officeart/2005/8/layout/process5"/>
    <dgm:cxn modelId="{CEE5664C-D0A4-4C6A-B138-D1E5BA365602}" srcId="{293011A1-29E5-4893-A60B-FD6FE1173892}" destId="{23957960-11A0-4574-BEF1-B073F4ECAB36}" srcOrd="0" destOrd="0" parTransId="{1A329BB7-F15B-4807-990B-E3AE3ECD9ACC}" sibTransId="{48389241-4CA3-418F-A8D5-2EDF830C1500}"/>
    <dgm:cxn modelId="{77F014F9-135C-4516-A487-D4C52B41CA6C}" srcId="{4F13C520-554A-4791-B2AA-6931E48E2977}" destId="{8182E2EC-84C2-497D-BDDE-17BEC09D15F0}" srcOrd="1" destOrd="0" parTransId="{345B1F0A-CCAB-48B3-B4A5-8A961A39CD91}" sibTransId="{299E564B-1829-4034-B648-D895CE74A2DF}"/>
    <dgm:cxn modelId="{56F69E59-6881-43EC-8E84-E9CA541366F2}" srcId="{6D346CD5-0FF0-4116-9474-6FEF3011DF31}" destId="{11C76979-C278-4E3A-9D5E-B81F3B33E535}" srcOrd="5" destOrd="0" parTransId="{355C85D7-CA42-454B-ACE5-C8F439435BA5}" sibTransId="{AD66A671-4277-4882-A877-F50A37A54EDF}"/>
    <dgm:cxn modelId="{2CF1DE9A-FC91-4319-89A9-BFEF7B2D803B}" type="presOf" srcId="{3DAAD906-9CEA-46DD-ABC3-BE402245D654}" destId="{DCB507DD-CA1E-4329-8B1F-F344D6076E8C}" srcOrd="0" destOrd="1" presId="urn:microsoft.com/office/officeart/2005/8/layout/process5"/>
    <dgm:cxn modelId="{E26AAEDD-B459-4E23-9535-8B3401D18412}" type="presOf" srcId="{23957960-11A0-4574-BEF1-B073F4ECAB36}" destId="{F11738E7-9059-424A-8095-8A4455F4E2AB}" srcOrd="0" destOrd="1" presId="urn:microsoft.com/office/officeart/2005/8/layout/process5"/>
    <dgm:cxn modelId="{02FFB644-F383-457F-864A-E9F0FDE9B397}" type="presOf" srcId="{E37BE60D-C77A-473F-8FCB-D15B8ACD2549}" destId="{C6ACAF7F-5D0E-4D0B-8D03-05CC97574E0C}" srcOrd="1" destOrd="0" presId="urn:microsoft.com/office/officeart/2005/8/layout/process5"/>
    <dgm:cxn modelId="{D3A46337-18D7-44A9-B291-EE42158CFD98}" type="presOf" srcId="{1BCF0D4B-EF6C-44E1-A172-B5CA764CB86A}" destId="{DCB507DD-CA1E-4329-8B1F-F344D6076E8C}" srcOrd="0" destOrd="4" presId="urn:microsoft.com/office/officeart/2005/8/layout/process5"/>
    <dgm:cxn modelId="{5F8454B2-B71A-4A57-8832-5DB43DB286F5}" type="presOf" srcId="{6AE88835-DAD1-4ECA-A1C5-31612B6C4C33}" destId="{347EF6DA-D444-4334-B988-99E74876111F}" srcOrd="0" destOrd="0" presId="urn:microsoft.com/office/officeart/2005/8/layout/process5"/>
    <dgm:cxn modelId="{D2E22AEB-8816-4D85-AF2D-672C0F30AC4B}" srcId="{4F13C520-554A-4791-B2AA-6931E48E2977}" destId="{3DAAD906-9CEA-46DD-ABC3-BE402245D654}" srcOrd="0" destOrd="0" parTransId="{EACA684B-22C6-4DFD-A80A-D7717291D613}" sibTransId="{5FE51E8E-C76C-46DA-A963-70FA04250F07}"/>
    <dgm:cxn modelId="{D538AF2A-B2D0-489B-9CD1-F0E23525FE23}" type="presOf" srcId="{11C76979-C278-4E3A-9D5E-B81F3B33E535}" destId="{614F2D45-39EF-497B-919A-27008BEEBA3A}" srcOrd="0" destOrd="0" presId="urn:microsoft.com/office/officeart/2005/8/layout/process5"/>
    <dgm:cxn modelId="{B9044E1C-ED0F-4529-ADF5-7DE7CB310BEC}" srcId="{DF926A64-0F2A-44AE-99B4-74FCFEE76473}" destId="{6BF37476-DA2A-409D-8B0C-476087C4BA10}" srcOrd="1" destOrd="0" parTransId="{E06A5B30-73EF-4E0A-BB11-32664FFEA0E4}" sibTransId="{2FE90434-ADA4-4F84-8AF8-244A8CBA90C0}"/>
    <dgm:cxn modelId="{15369AAB-243D-4C81-8881-A6216C175E59}" type="presOf" srcId="{4F13C520-554A-4791-B2AA-6931E48E2977}" destId="{DCB507DD-CA1E-4329-8B1F-F344D6076E8C}" srcOrd="0" destOrd="0" presId="urn:microsoft.com/office/officeart/2005/8/layout/process5"/>
    <dgm:cxn modelId="{409F0885-EA46-4CBB-84EA-C5D1417B2B74}" srcId="{6D346CD5-0FF0-4116-9474-6FEF3011DF31}" destId="{430276DC-9102-4922-89EA-F17AEF1DC7A1}" srcOrd="2" destOrd="0" parTransId="{8DF460B6-87FA-403B-AB6C-4F47F3019865}" sibTransId="{E37BE60D-C77A-473F-8FCB-D15B8ACD2549}"/>
    <dgm:cxn modelId="{313A2789-08E1-447A-9F1F-99C646B42EC6}" type="presParOf" srcId="{EAB91AF3-00A6-47C4-B461-9DE9A1D9A18B}" destId="{4B81510C-4EC2-4053-8765-110203217BA5}" srcOrd="0" destOrd="0" presId="urn:microsoft.com/office/officeart/2005/8/layout/process5"/>
    <dgm:cxn modelId="{B20947ED-9492-46D9-B9B1-CED2E296391C}" type="presParOf" srcId="{EAB91AF3-00A6-47C4-B461-9DE9A1D9A18B}" destId="{347EF6DA-D444-4334-B988-99E74876111F}" srcOrd="1" destOrd="0" presId="urn:microsoft.com/office/officeart/2005/8/layout/process5"/>
    <dgm:cxn modelId="{F5A58B61-FC44-4DFF-8CD1-4B68B318784E}" type="presParOf" srcId="{347EF6DA-D444-4334-B988-99E74876111F}" destId="{79B77484-81B3-40B6-89A9-8703D66A08D4}" srcOrd="0" destOrd="0" presId="urn:microsoft.com/office/officeart/2005/8/layout/process5"/>
    <dgm:cxn modelId="{D2FD9CA9-4C74-438F-BD89-B423613377D9}" type="presParOf" srcId="{EAB91AF3-00A6-47C4-B461-9DE9A1D9A18B}" destId="{27DA1E4A-B6C4-4002-B5DD-DFA93DC8DAAD}" srcOrd="2" destOrd="0" presId="urn:microsoft.com/office/officeart/2005/8/layout/process5"/>
    <dgm:cxn modelId="{EDA7A2F0-0105-48D9-B9F3-1A04BE577FC5}" type="presParOf" srcId="{EAB91AF3-00A6-47C4-B461-9DE9A1D9A18B}" destId="{3498D60F-4C91-4206-89B7-8891DF76114E}" srcOrd="3" destOrd="0" presId="urn:microsoft.com/office/officeart/2005/8/layout/process5"/>
    <dgm:cxn modelId="{24BE640D-64E3-4C97-AD7D-91F5C5CFB4C5}" type="presParOf" srcId="{3498D60F-4C91-4206-89B7-8891DF76114E}" destId="{9B4AAEFE-7A97-40ED-AA2A-2E76241CA438}" srcOrd="0" destOrd="0" presId="urn:microsoft.com/office/officeart/2005/8/layout/process5"/>
    <dgm:cxn modelId="{11FA88AF-8DB5-4615-A036-3A9D89204D44}" type="presParOf" srcId="{EAB91AF3-00A6-47C4-B461-9DE9A1D9A18B}" destId="{0B90D574-D3DF-4939-B571-585A3DCAF9F9}" srcOrd="4" destOrd="0" presId="urn:microsoft.com/office/officeart/2005/8/layout/process5"/>
    <dgm:cxn modelId="{0F029756-FCC8-4A3C-8A41-3A3CF8BCA212}" type="presParOf" srcId="{EAB91AF3-00A6-47C4-B461-9DE9A1D9A18B}" destId="{6F824101-1370-4292-8FD5-09D4E7B6277F}" srcOrd="5" destOrd="0" presId="urn:microsoft.com/office/officeart/2005/8/layout/process5"/>
    <dgm:cxn modelId="{2BD2EF54-A4F3-4DBA-8E8D-74315379C9A9}" type="presParOf" srcId="{6F824101-1370-4292-8FD5-09D4E7B6277F}" destId="{C6ACAF7F-5D0E-4D0B-8D03-05CC97574E0C}" srcOrd="0" destOrd="0" presId="urn:microsoft.com/office/officeart/2005/8/layout/process5"/>
    <dgm:cxn modelId="{70E932E0-513B-4423-B27F-F3AB59678C60}" type="presParOf" srcId="{EAB91AF3-00A6-47C4-B461-9DE9A1D9A18B}" destId="{F11738E7-9059-424A-8095-8A4455F4E2AB}" srcOrd="6" destOrd="0" presId="urn:microsoft.com/office/officeart/2005/8/layout/process5"/>
    <dgm:cxn modelId="{944EBC8C-538D-4A44-A7DD-E05F1ED97FC3}" type="presParOf" srcId="{EAB91AF3-00A6-47C4-B461-9DE9A1D9A18B}" destId="{B7C7C451-7393-4825-9126-89BDC613C64D}" srcOrd="7" destOrd="0" presId="urn:microsoft.com/office/officeart/2005/8/layout/process5"/>
    <dgm:cxn modelId="{D01538E3-048E-4ACA-B443-CA978806C175}" type="presParOf" srcId="{B7C7C451-7393-4825-9126-89BDC613C64D}" destId="{D9F27589-B4A7-4402-A1D6-A0C0EF96C4D8}" srcOrd="0" destOrd="0" presId="urn:microsoft.com/office/officeart/2005/8/layout/process5"/>
    <dgm:cxn modelId="{5D588872-D30A-4F1A-B938-2462FE1A79CE}" type="presParOf" srcId="{EAB91AF3-00A6-47C4-B461-9DE9A1D9A18B}" destId="{DCB507DD-CA1E-4329-8B1F-F344D6076E8C}" srcOrd="8" destOrd="0" presId="urn:microsoft.com/office/officeart/2005/8/layout/process5"/>
    <dgm:cxn modelId="{DF03509A-B362-4925-847F-F8867785C157}" type="presParOf" srcId="{EAB91AF3-00A6-47C4-B461-9DE9A1D9A18B}" destId="{528C9260-F808-42F5-A7BF-504ECF0A5780}" srcOrd="9" destOrd="0" presId="urn:microsoft.com/office/officeart/2005/8/layout/process5"/>
    <dgm:cxn modelId="{23FBCFCE-6B73-4278-B7FA-3129AD9D32A7}" type="presParOf" srcId="{528C9260-F808-42F5-A7BF-504ECF0A5780}" destId="{386881AE-79EF-4BBA-B92B-AD93301AAF38}" srcOrd="0" destOrd="0" presId="urn:microsoft.com/office/officeart/2005/8/layout/process5"/>
    <dgm:cxn modelId="{EB7ECBFC-ABB2-4341-85F3-6B0556A13057}" type="presParOf" srcId="{EAB91AF3-00A6-47C4-B461-9DE9A1D9A18B}" destId="{614F2D45-39EF-497B-919A-27008BEEBA3A}"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46CD5-0FF0-4116-9474-6FEF3011DF31}" type="doc">
      <dgm:prSet loTypeId="urn:microsoft.com/office/officeart/2005/8/layout/process5" loCatId="process" qsTypeId="urn:microsoft.com/office/officeart/2005/8/quickstyle/simple1" qsCatId="simple" csTypeId="urn:microsoft.com/office/officeart/2005/8/colors/colorful4" csCatId="colorful" phldr="1"/>
      <dgm:spPr/>
      <dgm:t>
        <a:bodyPr/>
        <a:lstStyle/>
        <a:p>
          <a:endParaRPr lang="en-US"/>
        </a:p>
      </dgm:t>
    </dgm:pt>
    <dgm:pt modelId="{F610FAB3-62C9-4C4A-8332-3A1412FC7FF1}">
      <dgm:prSet phldrT="[Text]" custT="1"/>
      <dgm:spPr/>
      <dgm:t>
        <a:bodyPr/>
        <a:lstStyle/>
        <a:p>
          <a:r>
            <a:rPr lang="en-US" sz="1800" dirty="0" smtClean="0"/>
            <a:t>Kindergarten</a:t>
          </a:r>
          <a:endParaRPr lang="en-US" sz="1800" dirty="0"/>
        </a:p>
      </dgm:t>
    </dgm:pt>
    <dgm:pt modelId="{161C6116-C128-4094-8B71-D63E1CEB7372}" type="parTrans" cxnId="{EA5F4573-3B00-439A-9FFA-732ECE31846B}">
      <dgm:prSet/>
      <dgm:spPr/>
      <dgm:t>
        <a:bodyPr/>
        <a:lstStyle/>
        <a:p>
          <a:endParaRPr lang="en-US"/>
        </a:p>
      </dgm:t>
    </dgm:pt>
    <dgm:pt modelId="{6AE88835-DAD1-4ECA-A1C5-31612B6C4C33}" type="sibTrans" cxnId="{EA5F4573-3B00-439A-9FFA-732ECE31846B}">
      <dgm:prSet/>
      <dgm:spPr/>
      <dgm:t>
        <a:bodyPr/>
        <a:lstStyle/>
        <a:p>
          <a:endParaRPr lang="en-US"/>
        </a:p>
      </dgm:t>
    </dgm:pt>
    <dgm:pt modelId="{DF926A64-0F2A-44AE-99B4-74FCFEE76473}">
      <dgm:prSet phldrT="[Text]" custT="1"/>
      <dgm:spPr/>
      <dgm:t>
        <a:bodyPr/>
        <a:lstStyle/>
        <a:p>
          <a:r>
            <a:rPr lang="en-US" sz="1800" dirty="0" smtClean="0"/>
            <a:t>Grade 1</a:t>
          </a:r>
          <a:endParaRPr lang="en-US" sz="1800" dirty="0"/>
        </a:p>
      </dgm:t>
    </dgm:pt>
    <dgm:pt modelId="{B0505838-7404-4EE2-B1FA-B836AB6B327B}" type="parTrans" cxnId="{11EBCC07-AF19-4E33-AAF1-6477A35EC94A}">
      <dgm:prSet/>
      <dgm:spPr/>
      <dgm:t>
        <a:bodyPr/>
        <a:lstStyle/>
        <a:p>
          <a:endParaRPr lang="en-US"/>
        </a:p>
      </dgm:t>
    </dgm:pt>
    <dgm:pt modelId="{F94A8F28-FCA4-4130-AB1A-CA6318F62568}" type="sibTrans" cxnId="{11EBCC07-AF19-4E33-AAF1-6477A35EC94A}">
      <dgm:prSet/>
      <dgm:spPr/>
      <dgm:t>
        <a:bodyPr/>
        <a:lstStyle/>
        <a:p>
          <a:endParaRPr lang="en-US"/>
        </a:p>
      </dgm:t>
    </dgm:pt>
    <dgm:pt modelId="{430276DC-9102-4922-89EA-F17AEF1DC7A1}">
      <dgm:prSet phldrT="[Text]" custT="1"/>
      <dgm:spPr/>
      <dgm:t>
        <a:bodyPr/>
        <a:lstStyle/>
        <a:p>
          <a:r>
            <a:rPr lang="en-US" sz="1800" dirty="0" smtClean="0"/>
            <a:t>Grade 2</a:t>
          </a:r>
          <a:endParaRPr lang="en-US" sz="1800" dirty="0"/>
        </a:p>
      </dgm:t>
    </dgm:pt>
    <dgm:pt modelId="{8DF460B6-87FA-403B-AB6C-4F47F3019865}" type="parTrans" cxnId="{409F0885-EA46-4CBB-84EA-C5D1417B2B74}">
      <dgm:prSet/>
      <dgm:spPr/>
      <dgm:t>
        <a:bodyPr/>
        <a:lstStyle/>
        <a:p>
          <a:endParaRPr lang="en-US"/>
        </a:p>
      </dgm:t>
    </dgm:pt>
    <dgm:pt modelId="{E37BE60D-C77A-473F-8FCB-D15B8ACD2549}" type="sibTrans" cxnId="{409F0885-EA46-4CBB-84EA-C5D1417B2B74}">
      <dgm:prSet/>
      <dgm:spPr/>
      <dgm:t>
        <a:bodyPr/>
        <a:lstStyle/>
        <a:p>
          <a:endParaRPr lang="en-US"/>
        </a:p>
      </dgm:t>
    </dgm:pt>
    <dgm:pt modelId="{4F13C520-554A-4791-B2AA-6931E48E2977}">
      <dgm:prSet phldrT="[Text]" custT="1"/>
      <dgm:spPr/>
      <dgm:t>
        <a:bodyPr/>
        <a:lstStyle/>
        <a:p>
          <a:r>
            <a:rPr lang="en-US" sz="1800" dirty="0" smtClean="0"/>
            <a:t>Grade 4</a:t>
          </a:r>
          <a:endParaRPr lang="en-US" sz="1800" dirty="0"/>
        </a:p>
      </dgm:t>
    </dgm:pt>
    <dgm:pt modelId="{0A0B6B68-9F19-4DF7-BADE-A3F823884413}" type="parTrans" cxnId="{88E629FF-6C69-466C-B1B3-E03E4B2EDB3F}">
      <dgm:prSet/>
      <dgm:spPr/>
      <dgm:t>
        <a:bodyPr/>
        <a:lstStyle/>
        <a:p>
          <a:endParaRPr lang="en-US"/>
        </a:p>
      </dgm:t>
    </dgm:pt>
    <dgm:pt modelId="{C0185BE9-7609-4F5E-AEC0-BA94C5D80DD3}" type="sibTrans" cxnId="{88E629FF-6C69-466C-B1B3-E03E4B2EDB3F}">
      <dgm:prSet/>
      <dgm:spPr/>
      <dgm:t>
        <a:bodyPr/>
        <a:lstStyle/>
        <a:p>
          <a:endParaRPr lang="en-US"/>
        </a:p>
      </dgm:t>
    </dgm:pt>
    <dgm:pt modelId="{293011A1-29E5-4893-A60B-FD6FE1173892}">
      <dgm:prSet phldrT="[Text]" custT="1"/>
      <dgm:spPr/>
      <dgm:t>
        <a:bodyPr/>
        <a:lstStyle/>
        <a:p>
          <a:r>
            <a:rPr lang="en-US" sz="1800" dirty="0" smtClean="0"/>
            <a:t>Grade 3</a:t>
          </a:r>
          <a:endParaRPr lang="en-US" sz="1800" dirty="0"/>
        </a:p>
      </dgm:t>
    </dgm:pt>
    <dgm:pt modelId="{0E475C0F-945F-44C2-8B21-5D4FA735AF6C}" type="parTrans" cxnId="{E4A50576-5FD7-47F5-8B8F-302CA174E652}">
      <dgm:prSet/>
      <dgm:spPr/>
      <dgm:t>
        <a:bodyPr/>
        <a:lstStyle/>
        <a:p>
          <a:endParaRPr lang="en-US"/>
        </a:p>
      </dgm:t>
    </dgm:pt>
    <dgm:pt modelId="{35FA7DC7-DC1A-4853-9335-7F64AB37E03C}" type="sibTrans" cxnId="{E4A50576-5FD7-47F5-8B8F-302CA174E652}">
      <dgm:prSet/>
      <dgm:spPr/>
      <dgm:t>
        <a:bodyPr/>
        <a:lstStyle/>
        <a:p>
          <a:endParaRPr lang="en-US"/>
        </a:p>
      </dgm:t>
    </dgm:pt>
    <dgm:pt modelId="{11C76979-C278-4E3A-9D5E-B81F3B33E535}">
      <dgm:prSet phldrT="[Text]" custT="1"/>
      <dgm:spPr/>
      <dgm:t>
        <a:bodyPr/>
        <a:lstStyle/>
        <a:p>
          <a:pPr algn="ctr"/>
          <a:r>
            <a:rPr lang="en-US" sz="1800" dirty="0" smtClean="0"/>
            <a:t>Grade 5</a:t>
          </a:r>
          <a:endParaRPr lang="en-US" sz="1800" dirty="0"/>
        </a:p>
      </dgm:t>
    </dgm:pt>
    <dgm:pt modelId="{355C85D7-CA42-454B-ACE5-C8F439435BA5}" type="parTrans" cxnId="{56F69E59-6881-43EC-8E84-E9CA541366F2}">
      <dgm:prSet/>
      <dgm:spPr/>
      <dgm:t>
        <a:bodyPr/>
        <a:lstStyle/>
        <a:p>
          <a:endParaRPr lang="en-US"/>
        </a:p>
      </dgm:t>
    </dgm:pt>
    <dgm:pt modelId="{AD66A671-4277-4882-A877-F50A37A54EDF}" type="sibTrans" cxnId="{56F69E59-6881-43EC-8E84-E9CA541366F2}">
      <dgm:prSet/>
      <dgm:spPr/>
      <dgm:t>
        <a:bodyPr/>
        <a:lstStyle/>
        <a:p>
          <a:endParaRPr lang="en-US"/>
        </a:p>
      </dgm:t>
    </dgm:pt>
    <dgm:pt modelId="{8788F844-2E5C-48F2-B090-502E66AD62FC}">
      <dgm:prSet phldrT="[Text]" custT="1"/>
      <dgm:spPr/>
      <dgm:t>
        <a:bodyPr/>
        <a:lstStyle/>
        <a:p>
          <a:r>
            <a:rPr lang="en-US" sz="1800" dirty="0" smtClean="0"/>
            <a:t>Draw, dictate, or write about single event or loosely linked events</a:t>
          </a:r>
          <a:endParaRPr lang="en-US" sz="1800" dirty="0"/>
        </a:p>
      </dgm:t>
    </dgm:pt>
    <dgm:pt modelId="{3378471B-46B9-440C-804D-9D1B14844EB1}" type="parTrans" cxnId="{53F002C2-4263-4361-A225-81DF0ADFCC09}">
      <dgm:prSet/>
      <dgm:spPr/>
      <dgm:t>
        <a:bodyPr/>
        <a:lstStyle/>
        <a:p>
          <a:endParaRPr lang="en-US"/>
        </a:p>
      </dgm:t>
    </dgm:pt>
    <dgm:pt modelId="{438E13D7-E249-4116-99B7-A86C7521410F}" type="sibTrans" cxnId="{53F002C2-4263-4361-A225-81DF0ADFCC09}">
      <dgm:prSet/>
      <dgm:spPr/>
      <dgm:t>
        <a:bodyPr/>
        <a:lstStyle/>
        <a:p>
          <a:endParaRPr lang="en-US"/>
        </a:p>
      </dgm:t>
    </dgm:pt>
    <dgm:pt modelId="{10560FBE-4933-42B2-9528-9192D6E0708F}">
      <dgm:prSet phldrT="[Text]" custT="1"/>
      <dgm:spPr/>
      <dgm:t>
        <a:bodyPr/>
        <a:lstStyle/>
        <a:p>
          <a:r>
            <a:rPr lang="en-US" sz="1800" dirty="0" smtClean="0"/>
            <a:t>Write about sequenced events</a:t>
          </a:r>
          <a:endParaRPr lang="en-US" sz="1800" dirty="0"/>
        </a:p>
      </dgm:t>
    </dgm:pt>
    <dgm:pt modelId="{ACFE33C4-A69C-4102-85C5-09635A27D578}" type="parTrans" cxnId="{230FD43B-A179-4836-9259-E04E9F777542}">
      <dgm:prSet/>
      <dgm:spPr/>
      <dgm:t>
        <a:bodyPr/>
        <a:lstStyle/>
        <a:p>
          <a:endParaRPr lang="en-US"/>
        </a:p>
      </dgm:t>
    </dgm:pt>
    <dgm:pt modelId="{CB350B89-76F5-4157-9C03-CCADE677B0F8}" type="sibTrans" cxnId="{230FD43B-A179-4836-9259-E04E9F777542}">
      <dgm:prSet/>
      <dgm:spPr/>
      <dgm:t>
        <a:bodyPr/>
        <a:lstStyle/>
        <a:p>
          <a:endParaRPr lang="en-US"/>
        </a:p>
      </dgm:t>
    </dgm:pt>
    <dgm:pt modelId="{55812AC0-D495-4905-BBB2-0CA3E5B52D28}">
      <dgm:prSet phldrT="[Text]" custT="1"/>
      <dgm:spPr/>
      <dgm:t>
        <a:bodyPr/>
        <a:lstStyle/>
        <a:p>
          <a:r>
            <a:rPr lang="en-US" sz="1800" dirty="0" smtClean="0"/>
            <a:t>Well elaborated event or short sequence of events</a:t>
          </a:r>
          <a:endParaRPr lang="en-US" sz="1800" dirty="0"/>
        </a:p>
      </dgm:t>
    </dgm:pt>
    <dgm:pt modelId="{701FAC82-8496-4F41-A3CB-6B3D26405D3E}" type="parTrans" cxnId="{7842E930-07A3-46A4-BB6E-1E5F81D78729}">
      <dgm:prSet/>
      <dgm:spPr/>
      <dgm:t>
        <a:bodyPr/>
        <a:lstStyle/>
        <a:p>
          <a:endParaRPr lang="en-US"/>
        </a:p>
      </dgm:t>
    </dgm:pt>
    <dgm:pt modelId="{10106732-4867-4A8B-B174-AF39A7D43805}" type="sibTrans" cxnId="{7842E930-07A3-46A4-BB6E-1E5F81D78729}">
      <dgm:prSet/>
      <dgm:spPr/>
      <dgm:t>
        <a:bodyPr/>
        <a:lstStyle/>
        <a:p>
          <a:endParaRPr lang="en-US"/>
        </a:p>
      </dgm:t>
    </dgm:pt>
    <dgm:pt modelId="{23957960-11A0-4574-BEF1-B073F4ECAB36}">
      <dgm:prSet phldrT="[Text]" custT="1"/>
      <dgm:spPr/>
      <dgm:t>
        <a:bodyPr/>
        <a:lstStyle/>
        <a:p>
          <a:r>
            <a:rPr lang="en-US" sz="1800" dirty="0" smtClean="0"/>
            <a:t>Establish situation</a:t>
          </a:r>
          <a:endParaRPr lang="en-US" sz="1800" dirty="0"/>
        </a:p>
      </dgm:t>
    </dgm:pt>
    <dgm:pt modelId="{1A329BB7-F15B-4807-990B-E3AE3ECD9ACC}" type="parTrans" cxnId="{CEE5664C-D0A4-4C6A-B138-D1E5BA365602}">
      <dgm:prSet/>
      <dgm:spPr/>
      <dgm:t>
        <a:bodyPr/>
        <a:lstStyle/>
        <a:p>
          <a:endParaRPr lang="en-US"/>
        </a:p>
      </dgm:t>
    </dgm:pt>
    <dgm:pt modelId="{48389241-4CA3-418F-A8D5-2EDF830C1500}" type="sibTrans" cxnId="{CEE5664C-D0A4-4C6A-B138-D1E5BA365602}">
      <dgm:prSet/>
      <dgm:spPr/>
      <dgm:t>
        <a:bodyPr/>
        <a:lstStyle/>
        <a:p>
          <a:endParaRPr lang="en-US"/>
        </a:p>
      </dgm:t>
    </dgm:pt>
    <dgm:pt modelId="{3DAAD906-9CEA-46DD-ABC3-BE402245D654}">
      <dgm:prSet phldrT="[Text]" custT="1"/>
      <dgm:spPr/>
      <dgm:t>
        <a:bodyPr/>
        <a:lstStyle/>
        <a:p>
          <a:r>
            <a:rPr lang="en-US" sz="1800" dirty="0" smtClean="0"/>
            <a:t>Orient reader by providing a situation</a:t>
          </a:r>
          <a:endParaRPr lang="en-US" sz="1800" dirty="0"/>
        </a:p>
      </dgm:t>
    </dgm:pt>
    <dgm:pt modelId="{EACA684B-22C6-4DFD-A80A-D7717291D613}" type="parTrans" cxnId="{D2E22AEB-8816-4D85-AF2D-672C0F30AC4B}">
      <dgm:prSet/>
      <dgm:spPr/>
      <dgm:t>
        <a:bodyPr/>
        <a:lstStyle/>
        <a:p>
          <a:endParaRPr lang="en-US"/>
        </a:p>
      </dgm:t>
    </dgm:pt>
    <dgm:pt modelId="{5FE51E8E-C76C-46DA-A963-70FA04250F07}" type="sibTrans" cxnId="{D2E22AEB-8816-4D85-AF2D-672C0F30AC4B}">
      <dgm:prSet/>
      <dgm:spPr/>
      <dgm:t>
        <a:bodyPr/>
        <a:lstStyle/>
        <a:p>
          <a:endParaRPr lang="en-US"/>
        </a:p>
      </dgm:t>
    </dgm:pt>
    <dgm:pt modelId="{86641F0D-8184-49F7-9A9D-F805AACD6436}">
      <dgm:prSet phldrT="[Text]" custT="1"/>
      <dgm:spPr/>
      <dgm:t>
        <a:bodyPr/>
        <a:lstStyle/>
        <a:p>
          <a:r>
            <a:rPr lang="en-US" sz="1800" dirty="0" smtClean="0"/>
            <a:t>Tell in order</a:t>
          </a:r>
          <a:endParaRPr lang="en-US" sz="1800" dirty="0"/>
        </a:p>
      </dgm:t>
    </dgm:pt>
    <dgm:pt modelId="{A7946113-4D7C-4691-A756-FA8FE5F94C12}" type="parTrans" cxnId="{0D48A887-2EE9-4B7C-9EC7-28E64AEB8F4D}">
      <dgm:prSet/>
      <dgm:spPr/>
      <dgm:t>
        <a:bodyPr/>
        <a:lstStyle/>
        <a:p>
          <a:endParaRPr lang="en-US"/>
        </a:p>
      </dgm:t>
    </dgm:pt>
    <dgm:pt modelId="{A341B8E4-EEE9-4CC4-ADBD-049DC4906FAC}" type="sibTrans" cxnId="{0D48A887-2EE9-4B7C-9EC7-28E64AEB8F4D}">
      <dgm:prSet/>
      <dgm:spPr/>
      <dgm:t>
        <a:bodyPr/>
        <a:lstStyle/>
        <a:p>
          <a:endParaRPr lang="en-US"/>
        </a:p>
      </dgm:t>
    </dgm:pt>
    <dgm:pt modelId="{3D05EBF9-B644-4A99-863E-A2AFB08E36A4}">
      <dgm:prSet phldrT="[Text]" custT="1"/>
      <dgm:spPr/>
      <dgm:t>
        <a:bodyPr/>
        <a:lstStyle/>
        <a:p>
          <a:r>
            <a:rPr lang="en-US" sz="1800" dirty="0" smtClean="0"/>
            <a:t>Provide reaction</a:t>
          </a:r>
          <a:endParaRPr lang="en-US" sz="1800" dirty="0"/>
        </a:p>
      </dgm:t>
    </dgm:pt>
    <dgm:pt modelId="{91728039-B69B-463A-B035-1E863D89834C}" type="parTrans" cxnId="{670E6B54-3D3C-40B3-BDD9-6DEE31F60204}">
      <dgm:prSet/>
      <dgm:spPr/>
      <dgm:t>
        <a:bodyPr/>
        <a:lstStyle/>
        <a:p>
          <a:endParaRPr lang="en-US"/>
        </a:p>
      </dgm:t>
    </dgm:pt>
    <dgm:pt modelId="{96C8127D-61CE-4903-8F3F-E8179C16D5BA}" type="sibTrans" cxnId="{670E6B54-3D3C-40B3-BDD9-6DEE31F60204}">
      <dgm:prSet/>
      <dgm:spPr/>
      <dgm:t>
        <a:bodyPr/>
        <a:lstStyle/>
        <a:p>
          <a:endParaRPr lang="en-US"/>
        </a:p>
      </dgm:t>
    </dgm:pt>
    <dgm:pt modelId="{2FA866EC-FD54-4798-9826-6F6034E5DD8D}">
      <dgm:prSet phldrT="[Text]" custT="1"/>
      <dgm:spPr/>
      <dgm:t>
        <a:bodyPr/>
        <a:lstStyle/>
        <a:p>
          <a:r>
            <a:rPr lang="en-US" sz="1800" dirty="0" smtClean="0"/>
            <a:t>Include details</a:t>
          </a:r>
          <a:endParaRPr lang="en-US" sz="1800" dirty="0"/>
        </a:p>
      </dgm:t>
    </dgm:pt>
    <dgm:pt modelId="{319DD631-F5FF-446B-81C6-A19E5E91D905}" type="parTrans" cxnId="{27C8BAA7-C63A-44FC-8420-7B85AA65C348}">
      <dgm:prSet/>
      <dgm:spPr/>
      <dgm:t>
        <a:bodyPr/>
        <a:lstStyle/>
        <a:p>
          <a:endParaRPr lang="en-US"/>
        </a:p>
      </dgm:t>
    </dgm:pt>
    <dgm:pt modelId="{A8514EC7-6B3F-4603-BC7B-6744EE4872AA}" type="sibTrans" cxnId="{27C8BAA7-C63A-44FC-8420-7B85AA65C348}">
      <dgm:prSet/>
      <dgm:spPr/>
      <dgm:t>
        <a:bodyPr/>
        <a:lstStyle/>
        <a:p>
          <a:endParaRPr lang="en-US"/>
        </a:p>
      </dgm:t>
    </dgm:pt>
    <dgm:pt modelId="{03250460-494C-4F66-8992-C4E7989F817D}">
      <dgm:prSet phldrT="[Text]" custT="1"/>
      <dgm:spPr/>
      <dgm:t>
        <a:bodyPr/>
        <a:lstStyle/>
        <a:p>
          <a:r>
            <a:rPr lang="en-US" sz="1800" dirty="0" smtClean="0"/>
            <a:t>Use temporal words</a:t>
          </a:r>
          <a:endParaRPr lang="en-US" sz="1800" dirty="0"/>
        </a:p>
      </dgm:t>
    </dgm:pt>
    <dgm:pt modelId="{B43AEAAB-C2C8-4219-9E2C-D9DD43B4CCE4}" type="parTrans" cxnId="{00469130-E87D-43D4-9018-EDC70CD5CC08}">
      <dgm:prSet/>
      <dgm:spPr/>
      <dgm:t>
        <a:bodyPr/>
        <a:lstStyle/>
        <a:p>
          <a:endParaRPr lang="en-US"/>
        </a:p>
      </dgm:t>
    </dgm:pt>
    <dgm:pt modelId="{CAA68687-05E3-4A99-A7D0-8924FDB1236F}" type="sibTrans" cxnId="{00469130-E87D-43D4-9018-EDC70CD5CC08}">
      <dgm:prSet/>
      <dgm:spPr/>
      <dgm:t>
        <a:bodyPr/>
        <a:lstStyle/>
        <a:p>
          <a:endParaRPr lang="en-US"/>
        </a:p>
      </dgm:t>
    </dgm:pt>
    <dgm:pt modelId="{AD0231B7-91A4-4E32-862C-CCD72E19D339}">
      <dgm:prSet phldrT="[Text]" custT="1"/>
      <dgm:spPr/>
      <dgm:t>
        <a:bodyPr/>
        <a:lstStyle/>
        <a:p>
          <a:r>
            <a:rPr lang="en-US" sz="1800" dirty="0" smtClean="0"/>
            <a:t>Provide closure</a:t>
          </a:r>
          <a:endParaRPr lang="en-US" sz="1800" dirty="0"/>
        </a:p>
      </dgm:t>
    </dgm:pt>
    <dgm:pt modelId="{3A7E6251-6409-4677-AA98-2E0DDC6393FE}" type="parTrans" cxnId="{B8BEBBC9-0B96-4BDD-8DCB-B75D701554C4}">
      <dgm:prSet/>
      <dgm:spPr/>
      <dgm:t>
        <a:bodyPr/>
        <a:lstStyle/>
        <a:p>
          <a:endParaRPr lang="en-US"/>
        </a:p>
      </dgm:t>
    </dgm:pt>
    <dgm:pt modelId="{77C6F529-E737-490C-87F0-14AF9F6569CF}" type="sibTrans" cxnId="{B8BEBBC9-0B96-4BDD-8DCB-B75D701554C4}">
      <dgm:prSet/>
      <dgm:spPr/>
      <dgm:t>
        <a:bodyPr/>
        <a:lstStyle/>
        <a:p>
          <a:endParaRPr lang="en-US"/>
        </a:p>
      </dgm:t>
    </dgm:pt>
    <dgm:pt modelId="{1EA4ACD3-D6CE-4685-AA1F-1283F6A22800}">
      <dgm:prSet phldrT="[Text]" custT="1"/>
      <dgm:spPr/>
      <dgm:t>
        <a:bodyPr/>
        <a:lstStyle/>
        <a:p>
          <a:r>
            <a:rPr lang="en-US" sz="1800" dirty="0" smtClean="0"/>
            <a:t>Details for thoughts, actions, feelings</a:t>
          </a:r>
          <a:endParaRPr lang="en-US" sz="1800" dirty="0"/>
        </a:p>
      </dgm:t>
    </dgm:pt>
    <dgm:pt modelId="{E1718243-7FB7-406C-BAC2-1975FAA36CC8}" type="parTrans" cxnId="{9A26702D-7B3F-4A4E-932F-907ADF36DB23}">
      <dgm:prSet/>
      <dgm:spPr/>
      <dgm:t>
        <a:bodyPr/>
        <a:lstStyle/>
        <a:p>
          <a:endParaRPr lang="en-US"/>
        </a:p>
      </dgm:t>
    </dgm:pt>
    <dgm:pt modelId="{E5689324-4ED3-4088-89C2-37ECC5D664A7}" type="sibTrans" cxnId="{9A26702D-7B3F-4A4E-932F-907ADF36DB23}">
      <dgm:prSet/>
      <dgm:spPr/>
      <dgm:t>
        <a:bodyPr/>
        <a:lstStyle/>
        <a:p>
          <a:endParaRPr lang="en-US"/>
        </a:p>
      </dgm:t>
    </dgm:pt>
    <dgm:pt modelId="{11489173-E157-46A2-8873-C6F818524684}">
      <dgm:prSet phldrT="[Text]" custT="1"/>
      <dgm:spPr/>
      <dgm:t>
        <a:bodyPr/>
        <a:lstStyle/>
        <a:p>
          <a:r>
            <a:rPr lang="en-US" sz="1800" dirty="0" smtClean="0"/>
            <a:t>Introduce narrator and/or characters</a:t>
          </a:r>
          <a:endParaRPr lang="en-US" sz="1800" dirty="0"/>
        </a:p>
      </dgm:t>
    </dgm:pt>
    <dgm:pt modelId="{AE9ACA10-A71B-4796-9FDF-4D40ED7E077C}" type="parTrans" cxnId="{DDAD9A4E-CC2F-499D-B724-C7032AA40FF4}">
      <dgm:prSet/>
      <dgm:spPr/>
      <dgm:t>
        <a:bodyPr/>
        <a:lstStyle/>
        <a:p>
          <a:endParaRPr lang="en-US"/>
        </a:p>
      </dgm:t>
    </dgm:pt>
    <dgm:pt modelId="{D60AC7DC-702C-48E8-BAA9-19671DB2C5C5}" type="sibTrans" cxnId="{DDAD9A4E-CC2F-499D-B724-C7032AA40FF4}">
      <dgm:prSet/>
      <dgm:spPr/>
      <dgm:t>
        <a:bodyPr/>
        <a:lstStyle/>
        <a:p>
          <a:endParaRPr lang="en-US"/>
        </a:p>
      </dgm:t>
    </dgm:pt>
    <dgm:pt modelId="{0998BD6A-B1BF-4059-8459-AC157239F74B}">
      <dgm:prSet phldrT="[Text]" custT="1"/>
      <dgm:spPr/>
      <dgm:t>
        <a:bodyPr/>
        <a:lstStyle/>
        <a:p>
          <a:r>
            <a:rPr lang="en-US" sz="1800" dirty="0" smtClean="0"/>
            <a:t>Organize event sequence that unfolds naturally</a:t>
          </a:r>
          <a:endParaRPr lang="en-US" sz="1800" dirty="0"/>
        </a:p>
      </dgm:t>
    </dgm:pt>
    <dgm:pt modelId="{D10348A4-2CC9-4142-8927-C79B4737E2C5}" type="parTrans" cxnId="{0D3B0CF7-3DBC-4F87-8427-A211E21FA3FA}">
      <dgm:prSet/>
      <dgm:spPr/>
      <dgm:t>
        <a:bodyPr/>
        <a:lstStyle/>
        <a:p>
          <a:endParaRPr lang="en-US"/>
        </a:p>
      </dgm:t>
    </dgm:pt>
    <dgm:pt modelId="{18D8C209-0EAF-4EA8-ABF9-9AB495678DE9}" type="sibTrans" cxnId="{0D3B0CF7-3DBC-4F87-8427-A211E21FA3FA}">
      <dgm:prSet/>
      <dgm:spPr/>
      <dgm:t>
        <a:bodyPr/>
        <a:lstStyle/>
        <a:p>
          <a:endParaRPr lang="en-US"/>
        </a:p>
      </dgm:t>
    </dgm:pt>
    <dgm:pt modelId="{C2ED5B1F-ED78-4338-A389-8AE086527DA7}">
      <dgm:prSet phldrT="[Text]" custT="1"/>
      <dgm:spPr/>
      <dgm:t>
        <a:bodyPr/>
        <a:lstStyle/>
        <a:p>
          <a:pPr algn="l"/>
          <a:r>
            <a:rPr lang="en-US" sz="1800" dirty="0" smtClean="0"/>
            <a:t>(More sophisticated narrative techniques and transitions) </a:t>
          </a:r>
          <a:endParaRPr lang="en-US" sz="1800" dirty="0"/>
        </a:p>
      </dgm:t>
    </dgm:pt>
    <dgm:pt modelId="{D18893E0-F3BE-48E4-A980-72D480E8EBF1}" type="parTrans" cxnId="{D73402B8-B417-4F8C-9926-41C9753DEE16}">
      <dgm:prSet/>
      <dgm:spPr/>
      <dgm:t>
        <a:bodyPr/>
        <a:lstStyle/>
        <a:p>
          <a:endParaRPr lang="en-US"/>
        </a:p>
      </dgm:t>
    </dgm:pt>
    <dgm:pt modelId="{AA1A32DB-1054-47EB-AC49-C6CE8274F396}" type="sibTrans" cxnId="{D73402B8-B417-4F8C-9926-41C9753DEE16}">
      <dgm:prSet/>
      <dgm:spPr/>
      <dgm:t>
        <a:bodyPr/>
        <a:lstStyle/>
        <a:p>
          <a:endParaRPr lang="en-US"/>
        </a:p>
      </dgm:t>
    </dgm:pt>
    <dgm:pt modelId="{EAB91AF3-00A6-47C4-B461-9DE9A1D9A18B}" type="pres">
      <dgm:prSet presAssocID="{6D346CD5-0FF0-4116-9474-6FEF3011DF31}" presName="diagram" presStyleCnt="0">
        <dgm:presLayoutVars>
          <dgm:dir/>
          <dgm:resizeHandles val="exact"/>
        </dgm:presLayoutVars>
      </dgm:prSet>
      <dgm:spPr/>
      <dgm:t>
        <a:bodyPr/>
        <a:lstStyle/>
        <a:p>
          <a:endParaRPr lang="en-US"/>
        </a:p>
      </dgm:t>
    </dgm:pt>
    <dgm:pt modelId="{4B81510C-4EC2-4053-8765-110203217BA5}" type="pres">
      <dgm:prSet presAssocID="{F610FAB3-62C9-4C4A-8332-3A1412FC7FF1}" presName="node" presStyleLbl="node1" presStyleIdx="0" presStyleCnt="6" custScaleX="218864" custScaleY="335424" custLinFactNeighborX="-476" custLinFactNeighborY="3853">
        <dgm:presLayoutVars>
          <dgm:bulletEnabled val="1"/>
        </dgm:presLayoutVars>
      </dgm:prSet>
      <dgm:spPr/>
      <dgm:t>
        <a:bodyPr/>
        <a:lstStyle/>
        <a:p>
          <a:endParaRPr lang="en-US"/>
        </a:p>
      </dgm:t>
    </dgm:pt>
    <dgm:pt modelId="{347EF6DA-D444-4334-B988-99E74876111F}" type="pres">
      <dgm:prSet presAssocID="{6AE88835-DAD1-4ECA-A1C5-31612B6C4C33}" presName="sibTrans" presStyleLbl="sibTrans2D1" presStyleIdx="0" presStyleCnt="5" custAng="190993" custScaleX="133501" custScaleY="117092" custLinFactNeighborX="3880" custLinFactNeighborY="11759"/>
      <dgm:spPr/>
      <dgm:t>
        <a:bodyPr/>
        <a:lstStyle/>
        <a:p>
          <a:endParaRPr lang="en-US"/>
        </a:p>
      </dgm:t>
    </dgm:pt>
    <dgm:pt modelId="{79B77484-81B3-40B6-89A9-8703D66A08D4}" type="pres">
      <dgm:prSet presAssocID="{6AE88835-DAD1-4ECA-A1C5-31612B6C4C33}" presName="connectorText" presStyleLbl="sibTrans2D1" presStyleIdx="0" presStyleCnt="5"/>
      <dgm:spPr/>
      <dgm:t>
        <a:bodyPr/>
        <a:lstStyle/>
        <a:p>
          <a:endParaRPr lang="en-US"/>
        </a:p>
      </dgm:t>
    </dgm:pt>
    <dgm:pt modelId="{27DA1E4A-B6C4-4002-B5DD-DFA93DC8DAAD}" type="pres">
      <dgm:prSet presAssocID="{DF926A64-0F2A-44AE-99B4-74FCFEE76473}" presName="node" presStyleLbl="node1" presStyleIdx="1" presStyleCnt="6" custScaleX="229179" custScaleY="299257" custLinFactNeighborX="-1327" custLinFactNeighborY="5218">
        <dgm:presLayoutVars>
          <dgm:bulletEnabled val="1"/>
        </dgm:presLayoutVars>
      </dgm:prSet>
      <dgm:spPr/>
      <dgm:t>
        <a:bodyPr/>
        <a:lstStyle/>
        <a:p>
          <a:endParaRPr lang="en-US"/>
        </a:p>
      </dgm:t>
    </dgm:pt>
    <dgm:pt modelId="{3498D60F-4C91-4206-89B7-8891DF76114E}" type="pres">
      <dgm:prSet presAssocID="{F94A8F28-FCA4-4130-AB1A-CA6318F62568}" presName="sibTrans" presStyleLbl="sibTrans2D1" presStyleIdx="1" presStyleCnt="5" custScaleX="121089" custScaleY="149724"/>
      <dgm:spPr/>
      <dgm:t>
        <a:bodyPr/>
        <a:lstStyle/>
        <a:p>
          <a:endParaRPr lang="en-US"/>
        </a:p>
      </dgm:t>
    </dgm:pt>
    <dgm:pt modelId="{9B4AAEFE-7A97-40ED-AA2A-2E76241CA438}" type="pres">
      <dgm:prSet presAssocID="{F94A8F28-FCA4-4130-AB1A-CA6318F62568}" presName="connectorText" presStyleLbl="sibTrans2D1" presStyleIdx="1" presStyleCnt="5"/>
      <dgm:spPr/>
      <dgm:t>
        <a:bodyPr/>
        <a:lstStyle/>
        <a:p>
          <a:endParaRPr lang="en-US"/>
        </a:p>
      </dgm:t>
    </dgm:pt>
    <dgm:pt modelId="{0B90D574-D3DF-4939-B571-585A3DCAF9F9}" type="pres">
      <dgm:prSet presAssocID="{430276DC-9102-4922-89EA-F17AEF1DC7A1}" presName="node" presStyleLbl="node1" presStyleIdx="2" presStyleCnt="6" custScaleX="233762" custScaleY="274714" custLinFactNeighborX="-1123" custLinFactNeighborY="-7489">
        <dgm:presLayoutVars>
          <dgm:bulletEnabled val="1"/>
        </dgm:presLayoutVars>
      </dgm:prSet>
      <dgm:spPr/>
      <dgm:t>
        <a:bodyPr/>
        <a:lstStyle/>
        <a:p>
          <a:endParaRPr lang="en-US"/>
        </a:p>
      </dgm:t>
    </dgm:pt>
    <dgm:pt modelId="{6F824101-1370-4292-8FD5-09D4E7B6277F}" type="pres">
      <dgm:prSet presAssocID="{E37BE60D-C77A-473F-8FCB-D15B8ACD2549}" presName="sibTrans" presStyleLbl="sibTrans2D1" presStyleIdx="2" presStyleCnt="5" custAng="6705" custScaleX="123442" custScaleY="111193" custLinFactNeighborX="-22154" custLinFactNeighborY="-2537"/>
      <dgm:spPr/>
      <dgm:t>
        <a:bodyPr/>
        <a:lstStyle/>
        <a:p>
          <a:endParaRPr lang="en-US"/>
        </a:p>
      </dgm:t>
    </dgm:pt>
    <dgm:pt modelId="{C6ACAF7F-5D0E-4D0B-8D03-05CC97574E0C}" type="pres">
      <dgm:prSet presAssocID="{E37BE60D-C77A-473F-8FCB-D15B8ACD2549}" presName="connectorText" presStyleLbl="sibTrans2D1" presStyleIdx="2" presStyleCnt="5"/>
      <dgm:spPr/>
      <dgm:t>
        <a:bodyPr/>
        <a:lstStyle/>
        <a:p>
          <a:endParaRPr lang="en-US"/>
        </a:p>
      </dgm:t>
    </dgm:pt>
    <dgm:pt modelId="{F11738E7-9059-424A-8095-8A4455F4E2AB}" type="pres">
      <dgm:prSet presAssocID="{293011A1-29E5-4893-A60B-FD6FE1173892}" presName="node" presStyleLbl="node1" presStyleIdx="3" presStyleCnt="6" custAng="0" custScaleX="201511" custScaleY="318252" custLinFactNeighborX="-14281" custLinFactNeighborY="-15677">
        <dgm:presLayoutVars>
          <dgm:bulletEnabled val="1"/>
        </dgm:presLayoutVars>
      </dgm:prSet>
      <dgm:spPr/>
      <dgm:t>
        <a:bodyPr/>
        <a:lstStyle/>
        <a:p>
          <a:endParaRPr lang="en-US"/>
        </a:p>
      </dgm:t>
    </dgm:pt>
    <dgm:pt modelId="{B7C7C451-7393-4825-9126-89BDC613C64D}" type="pres">
      <dgm:prSet presAssocID="{35FA7DC7-DC1A-4853-9335-7F64AB37E03C}" presName="sibTrans" presStyleLbl="sibTrans2D1" presStyleIdx="3" presStyleCnt="5" custAng="1616" custScaleX="107867" custScaleY="135292"/>
      <dgm:spPr/>
      <dgm:t>
        <a:bodyPr/>
        <a:lstStyle/>
        <a:p>
          <a:endParaRPr lang="en-US"/>
        </a:p>
      </dgm:t>
    </dgm:pt>
    <dgm:pt modelId="{D9F27589-B4A7-4402-A1D6-A0C0EF96C4D8}" type="pres">
      <dgm:prSet presAssocID="{35FA7DC7-DC1A-4853-9335-7F64AB37E03C}" presName="connectorText" presStyleLbl="sibTrans2D1" presStyleIdx="3" presStyleCnt="5"/>
      <dgm:spPr/>
      <dgm:t>
        <a:bodyPr/>
        <a:lstStyle/>
        <a:p>
          <a:endParaRPr lang="en-US"/>
        </a:p>
      </dgm:t>
    </dgm:pt>
    <dgm:pt modelId="{DCB507DD-CA1E-4329-8B1F-F344D6076E8C}" type="pres">
      <dgm:prSet presAssocID="{4F13C520-554A-4791-B2AA-6931E48E2977}" presName="node" presStyleLbl="node1" presStyleIdx="4" presStyleCnt="6" custScaleX="212322" custScaleY="328886" custLinFactNeighborX="-50760" custLinFactNeighborY="-15455">
        <dgm:presLayoutVars>
          <dgm:bulletEnabled val="1"/>
        </dgm:presLayoutVars>
      </dgm:prSet>
      <dgm:spPr/>
      <dgm:t>
        <a:bodyPr/>
        <a:lstStyle/>
        <a:p>
          <a:endParaRPr lang="en-US"/>
        </a:p>
      </dgm:t>
    </dgm:pt>
    <dgm:pt modelId="{528C9260-F808-42F5-A7BF-504ECF0A5780}" type="pres">
      <dgm:prSet presAssocID="{C0185BE9-7609-4F5E-AEC0-BA94C5D80DD3}" presName="sibTrans" presStyleLbl="sibTrans2D1" presStyleIdx="4" presStyleCnt="5" custAng="47474" custScaleX="109273" custScaleY="144790"/>
      <dgm:spPr/>
      <dgm:t>
        <a:bodyPr/>
        <a:lstStyle/>
        <a:p>
          <a:endParaRPr lang="en-US"/>
        </a:p>
      </dgm:t>
    </dgm:pt>
    <dgm:pt modelId="{386881AE-79EF-4BBA-B92B-AD93301AAF38}" type="pres">
      <dgm:prSet presAssocID="{C0185BE9-7609-4F5E-AEC0-BA94C5D80DD3}" presName="connectorText" presStyleLbl="sibTrans2D1" presStyleIdx="4" presStyleCnt="5"/>
      <dgm:spPr/>
      <dgm:t>
        <a:bodyPr/>
        <a:lstStyle/>
        <a:p>
          <a:endParaRPr lang="en-US"/>
        </a:p>
      </dgm:t>
    </dgm:pt>
    <dgm:pt modelId="{614F2D45-39EF-497B-919A-27008BEEBA3A}" type="pres">
      <dgm:prSet presAssocID="{11C76979-C278-4E3A-9D5E-B81F3B33E535}" presName="node" presStyleLbl="node1" presStyleIdx="5" presStyleCnt="6" custScaleX="181590" custScaleY="304471" custLinFactX="-3100" custLinFactNeighborX="-100000" custLinFactNeighborY="-16078">
        <dgm:presLayoutVars>
          <dgm:bulletEnabled val="1"/>
        </dgm:presLayoutVars>
      </dgm:prSet>
      <dgm:spPr/>
      <dgm:t>
        <a:bodyPr/>
        <a:lstStyle/>
        <a:p>
          <a:endParaRPr lang="en-US"/>
        </a:p>
      </dgm:t>
    </dgm:pt>
  </dgm:ptLst>
  <dgm:cxnLst>
    <dgm:cxn modelId="{E4A50576-5FD7-47F5-8B8F-302CA174E652}" srcId="{6D346CD5-0FF0-4116-9474-6FEF3011DF31}" destId="{293011A1-29E5-4893-A60B-FD6FE1173892}" srcOrd="3" destOrd="0" parTransId="{0E475C0F-945F-44C2-8B21-5D4FA735AF6C}" sibTransId="{35FA7DC7-DC1A-4853-9335-7F64AB37E03C}"/>
    <dgm:cxn modelId="{38769EAE-5B54-4A29-A94B-A23B8F412FC3}" type="presOf" srcId="{55812AC0-D495-4905-BBB2-0CA3E5B52D28}" destId="{0B90D574-D3DF-4939-B571-585A3DCAF9F9}" srcOrd="0" destOrd="1" presId="urn:microsoft.com/office/officeart/2005/8/layout/process5"/>
    <dgm:cxn modelId="{0D3B0CF7-3DBC-4F87-8427-A211E21FA3FA}" srcId="{293011A1-29E5-4893-A60B-FD6FE1173892}" destId="{0998BD6A-B1BF-4059-8459-AC157239F74B}" srcOrd="2" destOrd="0" parTransId="{D10348A4-2CC9-4142-8927-C79B4737E2C5}" sibTransId="{18D8C209-0EAF-4EA8-ABF9-9AB495678DE9}"/>
    <dgm:cxn modelId="{23959C6B-3D43-45BA-A31A-081C540A418A}" type="presOf" srcId="{4F13C520-554A-4791-B2AA-6931E48E2977}" destId="{DCB507DD-CA1E-4329-8B1F-F344D6076E8C}" srcOrd="0" destOrd="0" presId="urn:microsoft.com/office/officeart/2005/8/layout/process5"/>
    <dgm:cxn modelId="{DF30E5E6-C6DB-4AA3-ACE0-C9DDA9302102}" type="presOf" srcId="{6D346CD5-0FF0-4116-9474-6FEF3011DF31}" destId="{EAB91AF3-00A6-47C4-B461-9DE9A1D9A18B}" srcOrd="0" destOrd="0" presId="urn:microsoft.com/office/officeart/2005/8/layout/process5"/>
    <dgm:cxn modelId="{E7A9BE96-2D12-4311-A584-38BFBC9BE41C}" type="presOf" srcId="{10560FBE-4933-42B2-9528-9192D6E0708F}" destId="{27DA1E4A-B6C4-4002-B5DD-DFA93DC8DAAD}" srcOrd="0" destOrd="1" presId="urn:microsoft.com/office/officeart/2005/8/layout/process5"/>
    <dgm:cxn modelId="{BA163E40-2860-4FC6-A247-93B7A75AF5A0}" type="presOf" srcId="{E37BE60D-C77A-473F-8FCB-D15B8ACD2549}" destId="{6F824101-1370-4292-8FD5-09D4E7B6277F}" srcOrd="0" destOrd="0" presId="urn:microsoft.com/office/officeart/2005/8/layout/process5"/>
    <dgm:cxn modelId="{DDAD9A4E-CC2F-499D-B724-C7032AA40FF4}" srcId="{293011A1-29E5-4893-A60B-FD6FE1173892}" destId="{11489173-E157-46A2-8873-C6F818524684}" srcOrd="1" destOrd="0" parTransId="{AE9ACA10-A71B-4796-9FDF-4D40ED7E077C}" sibTransId="{D60AC7DC-702C-48E8-BAA9-19671DB2C5C5}"/>
    <dgm:cxn modelId="{88E629FF-6C69-466C-B1B3-E03E4B2EDB3F}" srcId="{6D346CD5-0FF0-4116-9474-6FEF3011DF31}" destId="{4F13C520-554A-4791-B2AA-6931E48E2977}" srcOrd="4" destOrd="0" parTransId="{0A0B6B68-9F19-4DF7-BADE-A3F823884413}" sibTransId="{C0185BE9-7609-4F5E-AEC0-BA94C5D80DD3}"/>
    <dgm:cxn modelId="{9A26702D-7B3F-4A4E-932F-907ADF36DB23}" srcId="{430276DC-9102-4922-89EA-F17AEF1DC7A1}" destId="{1EA4ACD3-D6CE-4685-AA1F-1283F6A22800}" srcOrd="1" destOrd="0" parTransId="{E1718243-7FB7-406C-BAC2-1975FAA36CC8}" sibTransId="{E5689324-4ED3-4088-89C2-37ECC5D664A7}"/>
    <dgm:cxn modelId="{D73402B8-B417-4F8C-9926-41C9753DEE16}" srcId="{11C76979-C278-4E3A-9D5E-B81F3B33E535}" destId="{C2ED5B1F-ED78-4338-A389-8AE086527DA7}" srcOrd="0" destOrd="0" parTransId="{D18893E0-F3BE-48E4-A980-72D480E8EBF1}" sibTransId="{AA1A32DB-1054-47EB-AC49-C6CE8274F396}"/>
    <dgm:cxn modelId="{AF2547FF-BEBE-4C59-BD1B-32804A791D5D}" type="presOf" srcId="{430276DC-9102-4922-89EA-F17AEF1DC7A1}" destId="{0B90D574-D3DF-4939-B571-585A3DCAF9F9}" srcOrd="0" destOrd="0" presId="urn:microsoft.com/office/officeart/2005/8/layout/process5"/>
    <dgm:cxn modelId="{653D82DD-1E69-4A8F-96F8-B0ADCC1D38C6}" type="presOf" srcId="{35FA7DC7-DC1A-4853-9335-7F64AB37E03C}" destId="{D9F27589-B4A7-4402-A1D6-A0C0EF96C4D8}" srcOrd="1" destOrd="0" presId="urn:microsoft.com/office/officeart/2005/8/layout/process5"/>
    <dgm:cxn modelId="{B8BEBBC9-0B96-4BDD-8DCB-B75D701554C4}" srcId="{DF926A64-0F2A-44AE-99B4-74FCFEE76473}" destId="{AD0231B7-91A4-4E32-862C-CCD72E19D339}" srcOrd="3" destOrd="0" parTransId="{3A7E6251-6409-4677-AA98-2E0DDC6393FE}" sibTransId="{77C6F529-E737-490C-87F0-14AF9F6569CF}"/>
    <dgm:cxn modelId="{A565E246-A7F6-446B-A5FB-46B7B36EB545}" type="presOf" srcId="{1EA4ACD3-D6CE-4685-AA1F-1283F6A22800}" destId="{0B90D574-D3DF-4939-B571-585A3DCAF9F9}" srcOrd="0" destOrd="2" presId="urn:microsoft.com/office/officeart/2005/8/layout/process5"/>
    <dgm:cxn modelId="{7842E930-07A3-46A4-BB6E-1E5F81D78729}" srcId="{430276DC-9102-4922-89EA-F17AEF1DC7A1}" destId="{55812AC0-D495-4905-BBB2-0CA3E5B52D28}" srcOrd="0" destOrd="0" parTransId="{701FAC82-8496-4F41-A3CB-6B3D26405D3E}" sibTransId="{10106732-4867-4A8B-B174-AF39A7D43805}"/>
    <dgm:cxn modelId="{11EBCC07-AF19-4E33-AAF1-6477A35EC94A}" srcId="{6D346CD5-0FF0-4116-9474-6FEF3011DF31}" destId="{DF926A64-0F2A-44AE-99B4-74FCFEE76473}" srcOrd="1" destOrd="0" parTransId="{B0505838-7404-4EE2-B1FA-B836AB6B327B}" sibTransId="{F94A8F28-FCA4-4130-AB1A-CA6318F62568}"/>
    <dgm:cxn modelId="{53F002C2-4263-4361-A225-81DF0ADFCC09}" srcId="{F610FAB3-62C9-4C4A-8332-3A1412FC7FF1}" destId="{8788F844-2E5C-48F2-B090-502E66AD62FC}" srcOrd="0" destOrd="0" parTransId="{3378471B-46B9-440C-804D-9D1B14844EB1}" sibTransId="{438E13D7-E249-4116-99B7-A86C7521410F}"/>
    <dgm:cxn modelId="{DFF50833-EF25-4DAE-BC9D-2ADCDE164F7E}" type="presOf" srcId="{6AE88835-DAD1-4ECA-A1C5-31612B6C4C33}" destId="{347EF6DA-D444-4334-B988-99E74876111F}" srcOrd="0" destOrd="0" presId="urn:microsoft.com/office/officeart/2005/8/layout/process5"/>
    <dgm:cxn modelId="{00469130-E87D-43D4-9018-EDC70CD5CC08}" srcId="{DF926A64-0F2A-44AE-99B4-74FCFEE76473}" destId="{03250460-494C-4F66-8992-C4E7989F817D}" srcOrd="2" destOrd="0" parTransId="{B43AEAAB-C2C8-4219-9E2C-D9DD43B4CCE4}" sibTransId="{CAA68687-05E3-4A99-A7D0-8924FDB1236F}"/>
    <dgm:cxn modelId="{3A522C31-29AD-481E-8683-6F95B31F9178}" type="presOf" srcId="{23957960-11A0-4574-BEF1-B073F4ECAB36}" destId="{F11738E7-9059-424A-8095-8A4455F4E2AB}" srcOrd="0" destOrd="1" presId="urn:microsoft.com/office/officeart/2005/8/layout/process5"/>
    <dgm:cxn modelId="{C494B708-F45C-4C83-8C82-B5CE0515C7DA}" type="presOf" srcId="{F94A8F28-FCA4-4130-AB1A-CA6318F62568}" destId="{9B4AAEFE-7A97-40ED-AA2A-2E76241CA438}" srcOrd="1" destOrd="0" presId="urn:microsoft.com/office/officeart/2005/8/layout/process5"/>
    <dgm:cxn modelId="{230FD43B-A179-4836-9259-E04E9F777542}" srcId="{DF926A64-0F2A-44AE-99B4-74FCFEE76473}" destId="{10560FBE-4933-42B2-9528-9192D6E0708F}" srcOrd="0" destOrd="0" parTransId="{ACFE33C4-A69C-4102-85C5-09635A27D578}" sibTransId="{CB350B89-76F5-4157-9C03-CCADE677B0F8}"/>
    <dgm:cxn modelId="{43509751-E713-47F9-A8BC-9D3BE81F0969}" type="presOf" srcId="{6AE88835-DAD1-4ECA-A1C5-31612B6C4C33}" destId="{79B77484-81B3-40B6-89A9-8703D66A08D4}" srcOrd="1" destOrd="0" presId="urn:microsoft.com/office/officeart/2005/8/layout/process5"/>
    <dgm:cxn modelId="{E7E5134F-AE33-4477-A152-555F3F31C3E7}" type="presOf" srcId="{C0185BE9-7609-4F5E-AEC0-BA94C5D80DD3}" destId="{528C9260-F808-42F5-A7BF-504ECF0A5780}" srcOrd="0" destOrd="0" presId="urn:microsoft.com/office/officeart/2005/8/layout/process5"/>
    <dgm:cxn modelId="{B0FA6A72-476D-433F-8F40-BD94ACF96637}" type="presOf" srcId="{11C76979-C278-4E3A-9D5E-B81F3B33E535}" destId="{614F2D45-39EF-497B-919A-27008BEEBA3A}" srcOrd="0" destOrd="0" presId="urn:microsoft.com/office/officeart/2005/8/layout/process5"/>
    <dgm:cxn modelId="{192BF2FE-64D2-42C9-A05B-E26ACC6E0895}" type="presOf" srcId="{35FA7DC7-DC1A-4853-9335-7F64AB37E03C}" destId="{B7C7C451-7393-4825-9126-89BDC613C64D}" srcOrd="0" destOrd="0" presId="urn:microsoft.com/office/officeart/2005/8/layout/process5"/>
    <dgm:cxn modelId="{0D48A887-2EE9-4B7C-9EC7-28E64AEB8F4D}" srcId="{F610FAB3-62C9-4C4A-8332-3A1412FC7FF1}" destId="{86641F0D-8184-49F7-9A9D-F805AACD6436}" srcOrd="1" destOrd="0" parTransId="{A7946113-4D7C-4691-A756-FA8FE5F94C12}" sibTransId="{A341B8E4-EEE9-4CC4-ADBD-049DC4906FAC}"/>
    <dgm:cxn modelId="{EA5F4573-3B00-439A-9FFA-732ECE31846B}" srcId="{6D346CD5-0FF0-4116-9474-6FEF3011DF31}" destId="{F610FAB3-62C9-4C4A-8332-3A1412FC7FF1}" srcOrd="0" destOrd="0" parTransId="{161C6116-C128-4094-8B71-D63E1CEB7372}" sibTransId="{6AE88835-DAD1-4ECA-A1C5-31612B6C4C33}"/>
    <dgm:cxn modelId="{786F899F-614D-4287-9593-8890E731123A}" type="presOf" srcId="{2FA866EC-FD54-4798-9826-6F6034E5DD8D}" destId="{27DA1E4A-B6C4-4002-B5DD-DFA93DC8DAAD}" srcOrd="0" destOrd="2" presId="urn:microsoft.com/office/officeart/2005/8/layout/process5"/>
    <dgm:cxn modelId="{A51172B9-EEE3-4D58-B087-B9566D1DF97B}" type="presOf" srcId="{C0185BE9-7609-4F5E-AEC0-BA94C5D80DD3}" destId="{386881AE-79EF-4BBA-B92B-AD93301AAF38}" srcOrd="1" destOrd="0" presId="urn:microsoft.com/office/officeart/2005/8/layout/process5"/>
    <dgm:cxn modelId="{8B996243-2C09-476C-9A30-76A0003A33D5}" type="presOf" srcId="{C2ED5B1F-ED78-4338-A389-8AE086527DA7}" destId="{614F2D45-39EF-497B-919A-27008BEEBA3A}" srcOrd="0" destOrd="1" presId="urn:microsoft.com/office/officeart/2005/8/layout/process5"/>
    <dgm:cxn modelId="{66227B5E-8EF5-44A2-BCA7-C66C4096893A}" type="presOf" srcId="{03250460-494C-4F66-8992-C4E7989F817D}" destId="{27DA1E4A-B6C4-4002-B5DD-DFA93DC8DAAD}" srcOrd="0" destOrd="3" presId="urn:microsoft.com/office/officeart/2005/8/layout/process5"/>
    <dgm:cxn modelId="{CB508BB7-A5F6-4DD0-9FA6-A8716FD00BC8}" type="presOf" srcId="{293011A1-29E5-4893-A60B-FD6FE1173892}" destId="{F11738E7-9059-424A-8095-8A4455F4E2AB}" srcOrd="0" destOrd="0" presId="urn:microsoft.com/office/officeart/2005/8/layout/process5"/>
    <dgm:cxn modelId="{0F816F81-DCD8-4DCA-9497-EA22687F55DB}" type="presOf" srcId="{3D05EBF9-B644-4A99-863E-A2AFB08E36A4}" destId="{4B81510C-4EC2-4053-8765-110203217BA5}" srcOrd="0" destOrd="3" presId="urn:microsoft.com/office/officeart/2005/8/layout/process5"/>
    <dgm:cxn modelId="{C5BE3CBD-21F2-4B5B-A329-CFA808E14625}" type="presOf" srcId="{F94A8F28-FCA4-4130-AB1A-CA6318F62568}" destId="{3498D60F-4C91-4206-89B7-8891DF76114E}" srcOrd="0" destOrd="0" presId="urn:microsoft.com/office/officeart/2005/8/layout/process5"/>
    <dgm:cxn modelId="{CEE5664C-D0A4-4C6A-B138-D1E5BA365602}" srcId="{293011A1-29E5-4893-A60B-FD6FE1173892}" destId="{23957960-11A0-4574-BEF1-B073F4ECAB36}" srcOrd="0" destOrd="0" parTransId="{1A329BB7-F15B-4807-990B-E3AE3ECD9ACC}" sibTransId="{48389241-4CA3-418F-A8D5-2EDF830C1500}"/>
    <dgm:cxn modelId="{56F69E59-6881-43EC-8E84-E9CA541366F2}" srcId="{6D346CD5-0FF0-4116-9474-6FEF3011DF31}" destId="{11C76979-C278-4E3A-9D5E-B81F3B33E535}" srcOrd="5" destOrd="0" parTransId="{355C85D7-CA42-454B-ACE5-C8F439435BA5}" sibTransId="{AD66A671-4277-4882-A877-F50A37A54EDF}"/>
    <dgm:cxn modelId="{76642F80-39AF-41A4-B6C3-22190FEE0DB7}" type="presOf" srcId="{E37BE60D-C77A-473F-8FCB-D15B8ACD2549}" destId="{C6ACAF7F-5D0E-4D0B-8D03-05CC97574E0C}" srcOrd="1" destOrd="0" presId="urn:microsoft.com/office/officeart/2005/8/layout/process5"/>
    <dgm:cxn modelId="{C79FB619-79C1-4770-9F33-24FEC13DF4B0}" type="presOf" srcId="{0998BD6A-B1BF-4059-8459-AC157239F74B}" destId="{F11738E7-9059-424A-8095-8A4455F4E2AB}" srcOrd="0" destOrd="3" presId="urn:microsoft.com/office/officeart/2005/8/layout/process5"/>
    <dgm:cxn modelId="{27C8BAA7-C63A-44FC-8420-7B85AA65C348}" srcId="{DF926A64-0F2A-44AE-99B4-74FCFEE76473}" destId="{2FA866EC-FD54-4798-9826-6F6034E5DD8D}" srcOrd="1" destOrd="0" parTransId="{319DD631-F5FF-446B-81C6-A19E5E91D905}" sibTransId="{A8514EC7-6B3F-4603-BC7B-6744EE4872AA}"/>
    <dgm:cxn modelId="{B759625A-658D-44AB-AE29-396E33FADD6D}" type="presOf" srcId="{8788F844-2E5C-48F2-B090-502E66AD62FC}" destId="{4B81510C-4EC2-4053-8765-110203217BA5}" srcOrd="0" destOrd="1" presId="urn:microsoft.com/office/officeart/2005/8/layout/process5"/>
    <dgm:cxn modelId="{F9F530A7-D17E-4C40-B89D-0D975F4B9318}" type="presOf" srcId="{AD0231B7-91A4-4E32-862C-CCD72E19D339}" destId="{27DA1E4A-B6C4-4002-B5DD-DFA93DC8DAAD}" srcOrd="0" destOrd="4" presId="urn:microsoft.com/office/officeart/2005/8/layout/process5"/>
    <dgm:cxn modelId="{240D8B7E-135A-49FE-8EBA-C48E204DB2AC}" type="presOf" srcId="{86641F0D-8184-49F7-9A9D-F805AACD6436}" destId="{4B81510C-4EC2-4053-8765-110203217BA5}" srcOrd="0" destOrd="2" presId="urn:microsoft.com/office/officeart/2005/8/layout/process5"/>
    <dgm:cxn modelId="{D2E22AEB-8816-4D85-AF2D-672C0F30AC4B}" srcId="{4F13C520-554A-4791-B2AA-6931E48E2977}" destId="{3DAAD906-9CEA-46DD-ABC3-BE402245D654}" srcOrd="0" destOrd="0" parTransId="{EACA684B-22C6-4DFD-A80A-D7717291D613}" sibTransId="{5FE51E8E-C76C-46DA-A963-70FA04250F07}"/>
    <dgm:cxn modelId="{15836DC0-6058-47EF-B2E2-9FD1771EF9F0}" type="presOf" srcId="{3DAAD906-9CEA-46DD-ABC3-BE402245D654}" destId="{DCB507DD-CA1E-4329-8B1F-F344D6076E8C}" srcOrd="0" destOrd="1" presId="urn:microsoft.com/office/officeart/2005/8/layout/process5"/>
    <dgm:cxn modelId="{5D62AA1E-DD1B-495C-906A-7D0CCC9A4001}" type="presOf" srcId="{F610FAB3-62C9-4C4A-8332-3A1412FC7FF1}" destId="{4B81510C-4EC2-4053-8765-110203217BA5}" srcOrd="0" destOrd="0" presId="urn:microsoft.com/office/officeart/2005/8/layout/process5"/>
    <dgm:cxn modelId="{670E6B54-3D3C-40B3-BDD9-6DEE31F60204}" srcId="{F610FAB3-62C9-4C4A-8332-3A1412FC7FF1}" destId="{3D05EBF9-B644-4A99-863E-A2AFB08E36A4}" srcOrd="2" destOrd="0" parTransId="{91728039-B69B-463A-B035-1E863D89834C}" sibTransId="{96C8127D-61CE-4903-8F3F-E8179C16D5BA}"/>
    <dgm:cxn modelId="{B0D9CCDC-FF84-4496-BD22-DC38D40A6C89}" type="presOf" srcId="{DF926A64-0F2A-44AE-99B4-74FCFEE76473}" destId="{27DA1E4A-B6C4-4002-B5DD-DFA93DC8DAAD}" srcOrd="0" destOrd="0" presId="urn:microsoft.com/office/officeart/2005/8/layout/process5"/>
    <dgm:cxn modelId="{409F0885-EA46-4CBB-84EA-C5D1417B2B74}" srcId="{6D346CD5-0FF0-4116-9474-6FEF3011DF31}" destId="{430276DC-9102-4922-89EA-F17AEF1DC7A1}" srcOrd="2" destOrd="0" parTransId="{8DF460B6-87FA-403B-AB6C-4F47F3019865}" sibTransId="{E37BE60D-C77A-473F-8FCB-D15B8ACD2549}"/>
    <dgm:cxn modelId="{3E0FC5C8-CB92-4AF0-A733-4FCFD977C03C}" type="presOf" srcId="{11489173-E157-46A2-8873-C6F818524684}" destId="{F11738E7-9059-424A-8095-8A4455F4E2AB}" srcOrd="0" destOrd="2" presId="urn:microsoft.com/office/officeart/2005/8/layout/process5"/>
    <dgm:cxn modelId="{3B421266-F926-46F6-9F96-8D5D9D378B7D}" type="presParOf" srcId="{EAB91AF3-00A6-47C4-B461-9DE9A1D9A18B}" destId="{4B81510C-4EC2-4053-8765-110203217BA5}" srcOrd="0" destOrd="0" presId="urn:microsoft.com/office/officeart/2005/8/layout/process5"/>
    <dgm:cxn modelId="{33C145FC-128A-474B-9555-13986E3C74A5}" type="presParOf" srcId="{EAB91AF3-00A6-47C4-B461-9DE9A1D9A18B}" destId="{347EF6DA-D444-4334-B988-99E74876111F}" srcOrd="1" destOrd="0" presId="urn:microsoft.com/office/officeart/2005/8/layout/process5"/>
    <dgm:cxn modelId="{AAC6984C-CBD8-4553-B86D-0C6FC8BFD2A3}" type="presParOf" srcId="{347EF6DA-D444-4334-B988-99E74876111F}" destId="{79B77484-81B3-40B6-89A9-8703D66A08D4}" srcOrd="0" destOrd="0" presId="urn:microsoft.com/office/officeart/2005/8/layout/process5"/>
    <dgm:cxn modelId="{6B418A8B-F96C-431A-8F27-CDD9DC06D061}" type="presParOf" srcId="{EAB91AF3-00A6-47C4-B461-9DE9A1D9A18B}" destId="{27DA1E4A-B6C4-4002-B5DD-DFA93DC8DAAD}" srcOrd="2" destOrd="0" presId="urn:microsoft.com/office/officeart/2005/8/layout/process5"/>
    <dgm:cxn modelId="{67BBF090-9EFB-452E-8141-8C02A4F921A3}" type="presParOf" srcId="{EAB91AF3-00A6-47C4-B461-9DE9A1D9A18B}" destId="{3498D60F-4C91-4206-89B7-8891DF76114E}" srcOrd="3" destOrd="0" presId="urn:microsoft.com/office/officeart/2005/8/layout/process5"/>
    <dgm:cxn modelId="{08CB9073-D69D-4F21-A039-2959380BFE52}" type="presParOf" srcId="{3498D60F-4C91-4206-89B7-8891DF76114E}" destId="{9B4AAEFE-7A97-40ED-AA2A-2E76241CA438}" srcOrd="0" destOrd="0" presId="urn:microsoft.com/office/officeart/2005/8/layout/process5"/>
    <dgm:cxn modelId="{A9D967AA-38AC-455A-89F7-8D3E688FA857}" type="presParOf" srcId="{EAB91AF3-00A6-47C4-B461-9DE9A1D9A18B}" destId="{0B90D574-D3DF-4939-B571-585A3DCAF9F9}" srcOrd="4" destOrd="0" presId="urn:microsoft.com/office/officeart/2005/8/layout/process5"/>
    <dgm:cxn modelId="{4B8CE150-2B49-40A7-AA86-DD267AFA6BD5}" type="presParOf" srcId="{EAB91AF3-00A6-47C4-B461-9DE9A1D9A18B}" destId="{6F824101-1370-4292-8FD5-09D4E7B6277F}" srcOrd="5" destOrd="0" presId="urn:microsoft.com/office/officeart/2005/8/layout/process5"/>
    <dgm:cxn modelId="{3D8F4533-475B-43E6-9B89-9809F27BE9AC}" type="presParOf" srcId="{6F824101-1370-4292-8FD5-09D4E7B6277F}" destId="{C6ACAF7F-5D0E-4D0B-8D03-05CC97574E0C}" srcOrd="0" destOrd="0" presId="urn:microsoft.com/office/officeart/2005/8/layout/process5"/>
    <dgm:cxn modelId="{F93D1AB8-37E7-4CBD-9489-840FCF6BCE6C}" type="presParOf" srcId="{EAB91AF3-00A6-47C4-B461-9DE9A1D9A18B}" destId="{F11738E7-9059-424A-8095-8A4455F4E2AB}" srcOrd="6" destOrd="0" presId="urn:microsoft.com/office/officeart/2005/8/layout/process5"/>
    <dgm:cxn modelId="{4F85A249-9A1A-46FC-BEE0-39D7C05AF2CE}" type="presParOf" srcId="{EAB91AF3-00A6-47C4-B461-9DE9A1D9A18B}" destId="{B7C7C451-7393-4825-9126-89BDC613C64D}" srcOrd="7" destOrd="0" presId="urn:microsoft.com/office/officeart/2005/8/layout/process5"/>
    <dgm:cxn modelId="{01BE5B21-7AD7-4BC4-98CE-0416144DC163}" type="presParOf" srcId="{B7C7C451-7393-4825-9126-89BDC613C64D}" destId="{D9F27589-B4A7-4402-A1D6-A0C0EF96C4D8}" srcOrd="0" destOrd="0" presId="urn:microsoft.com/office/officeart/2005/8/layout/process5"/>
    <dgm:cxn modelId="{E69C5723-309B-487F-BD64-B686F4E5A940}" type="presParOf" srcId="{EAB91AF3-00A6-47C4-B461-9DE9A1D9A18B}" destId="{DCB507DD-CA1E-4329-8B1F-F344D6076E8C}" srcOrd="8" destOrd="0" presId="urn:microsoft.com/office/officeart/2005/8/layout/process5"/>
    <dgm:cxn modelId="{E9840EBD-8928-4B58-993B-7ED6E0261BA1}" type="presParOf" srcId="{EAB91AF3-00A6-47C4-B461-9DE9A1D9A18B}" destId="{528C9260-F808-42F5-A7BF-504ECF0A5780}" srcOrd="9" destOrd="0" presId="urn:microsoft.com/office/officeart/2005/8/layout/process5"/>
    <dgm:cxn modelId="{62F22AA0-731A-4BF5-A68E-F1ACD61D36BD}" type="presParOf" srcId="{528C9260-F808-42F5-A7BF-504ECF0A5780}" destId="{386881AE-79EF-4BBA-B92B-AD93301AAF38}" srcOrd="0" destOrd="0" presId="urn:microsoft.com/office/officeart/2005/8/layout/process5"/>
    <dgm:cxn modelId="{461ABDF2-4572-4A1A-BD11-DF42CB8C9728}" type="presParOf" srcId="{EAB91AF3-00A6-47C4-B461-9DE9A1D9A18B}" destId="{614F2D45-39EF-497B-919A-27008BEEBA3A}"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9DAA4107-EF30-49A8-8290-C118E51199DE}" type="datetimeFigureOut">
              <a:rPr lang="en-US" smtClean="0"/>
              <a:pPr/>
              <a:t>8/7/2014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EBFCDA87-F9E5-4062-9015-B6855F9D2074}"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Slides 18-27,</a:t>
            </a:r>
            <a:r>
              <a:rPr lang="en-US" sz="1200" baseline="0" dirty="0" smtClean="0"/>
              <a:t> which include Activity 3, will take about 30 minutes.</a:t>
            </a:r>
          </a:p>
          <a:p>
            <a:r>
              <a:rPr lang="en-US" sz="1200" baseline="0" dirty="0" smtClean="0"/>
              <a:t>The purpose of the next two slides is to introduce </a:t>
            </a:r>
            <a:r>
              <a:rPr lang="en-US" sz="1200" i="1" baseline="0" dirty="0" smtClean="0"/>
              <a:t>In Common </a:t>
            </a:r>
            <a:r>
              <a:rPr lang="en-US" sz="1200" baseline="0" dirty="0" smtClean="0"/>
              <a:t>as a resource. Most participants will have heard of </a:t>
            </a:r>
            <a:r>
              <a:rPr lang="en-US" sz="1200" i="1" baseline="0" dirty="0" smtClean="0"/>
              <a:t>In Common </a:t>
            </a:r>
            <a:r>
              <a:rPr lang="en-US" sz="1200" baseline="0" dirty="0" smtClean="0"/>
              <a:t>but may not have had an opportunity to explore it.</a:t>
            </a:r>
            <a:endParaRPr lang="en-US" sz="1200" dirty="0" smtClean="0"/>
          </a:p>
          <a:p>
            <a:endParaRPr lang="en-US" sz="1200" dirty="0" smtClean="0"/>
          </a:p>
          <a:p>
            <a:r>
              <a:rPr lang="en-US" sz="1200" dirty="0" smtClean="0"/>
              <a:t>There</a:t>
            </a:r>
            <a:r>
              <a:rPr lang="en-US" sz="1200" baseline="0" dirty="0" smtClean="0"/>
              <a:t> are two types of writing in </a:t>
            </a:r>
            <a:r>
              <a:rPr lang="en-US" sz="1200" i="1" baseline="0" dirty="0" smtClean="0"/>
              <a:t>In Common</a:t>
            </a:r>
            <a:r>
              <a:rPr lang="en-US" sz="1200" baseline="0" dirty="0" smtClean="0"/>
              <a:t>. </a:t>
            </a:r>
            <a:r>
              <a:rPr lang="en-US" sz="1200" dirty="0" smtClean="0"/>
              <a:t>“On-demand Writing,” written to a common prompt and illustrates developmental spectrum. “Range of writing,” illustrates examples of writing for different tasks, audiences, and purposes over different time frames.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Created by Vermont Writing Collaborative and Student Achievement Partners.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21</a:t>
            </a:fld>
            <a:endParaRPr lang="en-US" dirty="0"/>
          </a:p>
        </p:txBody>
      </p:sp>
    </p:spTree>
    <p:extLst>
      <p:ext uri="{BB962C8B-B14F-4D97-AF65-F5344CB8AC3E}">
        <p14:creationId xmlns:p14="http://schemas.microsoft.com/office/powerpoint/2010/main" val="2268964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authors make it clear that these are authentic writing samples to be used for a variety of purposes, but they are not intended to be models. They were intended to supplement Appendix C, which was not sufficient for its intended purpose. This is an ongoing project.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22</a:t>
            </a:fld>
            <a:endParaRPr lang="en-US" dirty="0"/>
          </a:p>
        </p:txBody>
      </p:sp>
    </p:spTree>
    <p:extLst>
      <p:ext uri="{BB962C8B-B14F-4D97-AF65-F5344CB8AC3E}">
        <p14:creationId xmlns:p14="http://schemas.microsoft.com/office/powerpoint/2010/main" val="133635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xfrm>
            <a:off x="1417638" y="1163638"/>
            <a:ext cx="4187825" cy="3141662"/>
          </a:xfrm>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None/>
            </a:pPr>
            <a:r>
              <a:rPr lang="en-US" dirty="0" smtClean="0"/>
              <a:t>Approximately 25</a:t>
            </a:r>
            <a:r>
              <a:rPr lang="en-US" baseline="0" dirty="0" smtClean="0"/>
              <a:t> minutes for this activity and discussion that follows.</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FF5B2BB0-7346-4DE3-8D32-1687D2A318A1}" type="datetimeFigureOut">
              <a:rPr lang="en-US" smtClean="0">
                <a:latin typeface="Arial" pitchFamily="34" charset="0"/>
              </a:rPr>
              <a:pPr/>
              <a:t>8/7/2014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23</a:t>
            </a:fld>
            <a:endParaRPr lang="en-US" dirty="0"/>
          </a:p>
        </p:txBody>
      </p:sp>
    </p:spTree>
    <p:extLst>
      <p:ext uri="{BB962C8B-B14F-4D97-AF65-F5344CB8AC3E}">
        <p14:creationId xmlns:p14="http://schemas.microsoft.com/office/powerpoint/2010/main" val="1008227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dirty="0"/>
          </a:p>
        </p:txBody>
      </p:sp>
    </p:spTree>
    <p:extLst>
      <p:ext uri="{BB962C8B-B14F-4D97-AF65-F5344CB8AC3E}">
        <p14:creationId xmlns:p14="http://schemas.microsoft.com/office/powerpoint/2010/main" val="893960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and the next two is to reinforce the preceding conversations by looking at the patterns of writing. CC acknowledges the developmental nature of writing. Notice how 5</a:t>
            </a:r>
            <a:r>
              <a:rPr lang="en-US" baseline="30000" dirty="0" smtClean="0"/>
              <a:t>th</a:t>
            </a:r>
            <a:r>
              <a:rPr lang="en-US" baseline="0" dirty="0" smtClean="0"/>
              <a:t> grade moves toward argument, which begins in Grade 6. Don’t spend a lot of time on these slides,</a:t>
            </a:r>
            <a:r>
              <a:rPr lang="en-US" dirty="0" smtClean="0"/>
              <a:t> but do point out the similarities across writing types in each grade. There is a lot of instruction that will be similar for each writing type.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25</a:t>
            </a:fld>
            <a:endParaRPr lang="en-US" dirty="0"/>
          </a:p>
        </p:txBody>
      </p:sp>
    </p:spTree>
    <p:extLst>
      <p:ext uri="{BB962C8B-B14F-4D97-AF65-F5344CB8AC3E}">
        <p14:creationId xmlns:p14="http://schemas.microsoft.com/office/powerpoint/2010/main" val="2933651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that it is in grade 3 where students begin to create an organizational structure that leads the reader. This is true in all three kinds of writing. There is </a:t>
            </a:r>
            <a:r>
              <a:rPr lang="en-US" u="sng" baseline="0" dirty="0" smtClean="0"/>
              <a:t>horizontal</a:t>
            </a:r>
            <a:r>
              <a:rPr lang="en-US" baseline="0" dirty="0" smtClean="0"/>
              <a:t> consistency.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dirty="0"/>
          </a:p>
        </p:txBody>
      </p:sp>
    </p:spTree>
    <p:extLst>
      <p:ext uri="{BB962C8B-B14F-4D97-AF65-F5344CB8AC3E}">
        <p14:creationId xmlns:p14="http://schemas.microsoft.com/office/powerpoint/2010/main" val="3715799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Invite</a:t>
            </a:r>
            <a:r>
              <a:rPr lang="en-US" baseline="0" dirty="0" smtClean="0"/>
              <a:t> participants to comment: Why might there be no change in grade 5? What does this say about the decreased importance of narrative?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1301287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minutes.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334757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18006" y="6071616"/>
            <a:ext cx="3185975" cy="461665"/>
          </a:xfrm>
          <a:prstGeom prst="rect">
            <a:avLst/>
          </a:prstGeom>
          <a:noFill/>
        </p:spPr>
        <p:txBody>
          <a:bodyPr wrap="square" rtlCol="0">
            <a:spAutoFit/>
          </a:bodyPr>
          <a:lstStyle/>
          <a:p>
            <a:pPr algn="ctr"/>
            <a:r>
              <a:rPr lang="en-US" sz="2400" smtClean="0">
                <a:solidFill>
                  <a:schemeClr val="bg1"/>
                </a:solidFill>
              </a:rPr>
              <a:t>Activity 3</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hyperlink" Target="http://www.vermontwritingcollaborative.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achievethecore.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630622" y="4299507"/>
            <a:ext cx="8146240"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95300" y="948690"/>
            <a:ext cx="8153400" cy="6007799"/>
          </a:xfrm>
        </p:spPr>
        <p:txBody>
          <a:bodyPr/>
          <a:lstStyle/>
          <a:p>
            <a:r>
              <a:rPr lang="en-US" dirty="0" smtClean="0"/>
              <a:t>Collection of K‒12 student writing samples from around the country</a:t>
            </a:r>
          </a:p>
          <a:p>
            <a:r>
              <a:rPr lang="en-US" dirty="0" smtClean="0"/>
              <a:t>Organized by writing type and sub-divided by “On-demand Writing” and “Range of Writing”</a:t>
            </a:r>
          </a:p>
          <a:p>
            <a:r>
              <a:rPr lang="en-US" dirty="0" smtClean="0"/>
              <a:t>Annotated with the language of the CCS</a:t>
            </a:r>
          </a:p>
          <a:p>
            <a:r>
              <a:rPr lang="en-US" dirty="0"/>
              <a:t>Intended to </a:t>
            </a:r>
            <a:r>
              <a:rPr lang="en-US" dirty="0" smtClean="0"/>
              <a:t>supplement Appendix </a:t>
            </a:r>
            <a:r>
              <a:rPr lang="en-US" dirty="0"/>
              <a:t>C: Samples of Student </a:t>
            </a:r>
            <a:r>
              <a:rPr lang="en-US" dirty="0" smtClean="0"/>
              <a:t>Writing</a:t>
            </a:r>
          </a:p>
          <a:p>
            <a:r>
              <a:rPr lang="en-US" dirty="0" smtClean="0"/>
              <a:t>Provides </a:t>
            </a:r>
            <a:r>
              <a:rPr lang="en-US" dirty="0"/>
              <a:t>examples of Common Core-aligned writing for teachers and students</a:t>
            </a:r>
          </a:p>
          <a:p>
            <a:endParaRPr lang="en-US" dirty="0"/>
          </a:p>
          <a:p>
            <a:endParaRPr lang="en-US" dirty="0" smtClean="0"/>
          </a:p>
          <a:p>
            <a:endParaRPr lang="en-US" dirty="0"/>
          </a:p>
        </p:txBody>
      </p:sp>
      <p:sp>
        <p:nvSpPr>
          <p:cNvPr id="2" name="Title 1"/>
          <p:cNvSpPr>
            <a:spLocks noGrp="1"/>
          </p:cNvSpPr>
          <p:nvPr>
            <p:ph type="title"/>
          </p:nvPr>
        </p:nvSpPr>
        <p:spPr>
          <a:xfrm>
            <a:off x="384048" y="228600"/>
            <a:ext cx="8153400" cy="543910"/>
          </a:xfrm>
        </p:spPr>
        <p:txBody>
          <a:bodyPr>
            <a:normAutofit fontScale="90000"/>
          </a:bodyPr>
          <a:lstStyle/>
          <a:p>
            <a:r>
              <a:rPr lang="en-US" dirty="0" smtClean="0"/>
              <a:t>A New Resource: </a:t>
            </a:r>
            <a:r>
              <a:rPr lang="en-US" i="1" dirty="0" smtClean="0"/>
              <a:t>In Common</a:t>
            </a:r>
            <a:endParaRPr lang="en-US" i="1"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21</a:t>
            </a:fld>
            <a:endParaRPr lang="en-US" dirty="0"/>
          </a:p>
        </p:txBody>
      </p:sp>
      <p:sp>
        <p:nvSpPr>
          <p:cNvPr id="5" name="Rectangle 4"/>
          <p:cNvSpPr/>
          <p:nvPr/>
        </p:nvSpPr>
        <p:spPr>
          <a:xfrm>
            <a:off x="384048" y="5309880"/>
            <a:ext cx="3748334" cy="923330"/>
          </a:xfrm>
          <a:prstGeom prst="rect">
            <a:avLst/>
          </a:prstGeom>
        </p:spPr>
        <p:txBody>
          <a:bodyPr wrap="none">
            <a:spAutoFit/>
          </a:bodyPr>
          <a:lstStyle/>
          <a:p>
            <a:r>
              <a:rPr lang="en-US" dirty="0" smtClean="0">
                <a:hlinkClick r:id="rId3"/>
              </a:rPr>
              <a:t>www.vermontwritingcollaborative.org</a:t>
            </a:r>
            <a:endParaRPr lang="en-US" dirty="0" smtClean="0"/>
          </a:p>
          <a:p>
            <a:endParaRPr lang="en-US" dirty="0" smtClean="0">
              <a:latin typeface="Cambria" panose="02040503050406030204" pitchFamily="18" charset="0"/>
            </a:endParaRPr>
          </a:p>
          <a:p>
            <a:endParaRPr lang="en-US" dirty="0"/>
          </a:p>
        </p:txBody>
      </p:sp>
      <p:sp>
        <p:nvSpPr>
          <p:cNvPr id="6" name="Rectangle 5"/>
          <p:cNvSpPr/>
          <p:nvPr/>
        </p:nvSpPr>
        <p:spPr>
          <a:xfrm>
            <a:off x="4996151" y="5327748"/>
            <a:ext cx="3263714" cy="646331"/>
          </a:xfrm>
          <a:prstGeom prst="rect">
            <a:avLst/>
          </a:prstGeom>
        </p:spPr>
        <p:txBody>
          <a:bodyPr wrap="none">
            <a:spAutoFit/>
          </a:bodyPr>
          <a:lstStyle/>
          <a:p>
            <a:r>
              <a:rPr lang="en-US" u="sng" dirty="0" smtClean="0">
                <a:solidFill>
                  <a:srgbClr val="0000FF"/>
                </a:solidFill>
                <a:hlinkClick r:id="rId4"/>
              </a:rPr>
              <a:t>h</a:t>
            </a:r>
            <a:r>
              <a:rPr lang="en-US" u="sng" dirty="0" smtClean="0">
                <a:solidFill>
                  <a:srgbClr val="0000FF"/>
                </a:solidFill>
              </a:rPr>
              <a:t>t</a:t>
            </a:r>
            <a:r>
              <a:rPr lang="en-US" u="sng" dirty="0" smtClean="0">
                <a:solidFill>
                  <a:srgbClr val="0000FF"/>
                </a:solidFill>
                <a:hlinkClick r:id="rId4"/>
              </a:rPr>
              <a:t>tp</a:t>
            </a:r>
            <a:r>
              <a:rPr lang="en-US" u="sng" dirty="0">
                <a:solidFill>
                  <a:srgbClr val="0000FF"/>
                </a:solidFill>
                <a:hlinkClick r:id="rId4"/>
              </a:rPr>
              <a:t>://www.achievethecore.org</a:t>
            </a:r>
            <a:r>
              <a:rPr lang="en-US" u="sng" dirty="0" smtClean="0">
                <a:solidFill>
                  <a:srgbClr val="0000FF"/>
                </a:solidFill>
                <a:hlinkClick r:id="rId4"/>
              </a:rPr>
              <a:t>/</a:t>
            </a:r>
            <a:endParaRPr lang="en-US" u="sng" dirty="0" smtClean="0">
              <a:solidFill>
                <a:srgbClr val="0000FF"/>
              </a:solidFill>
            </a:endParaRPr>
          </a:p>
          <a:p>
            <a:endParaRPr lang="en-US" dirty="0"/>
          </a:p>
        </p:txBody>
      </p:sp>
      <p:sp>
        <p:nvSpPr>
          <p:cNvPr id="9" name="Footer Placeholder 8"/>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17931423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4382738"/>
          </a:xfrm>
        </p:spPr>
        <p:txBody>
          <a:bodyPr/>
          <a:lstStyle/>
          <a:p>
            <a:r>
              <a:rPr lang="en-US" dirty="0" smtClean="0"/>
              <a:t>Provides examples, not benchmarks</a:t>
            </a:r>
          </a:p>
          <a:p>
            <a:r>
              <a:rPr lang="en-US" dirty="0" smtClean="0"/>
              <a:t>Should not be used as models for scoring student work</a:t>
            </a:r>
          </a:p>
          <a:p>
            <a:r>
              <a:rPr lang="en-US" dirty="0" smtClean="0"/>
              <a:t>Chosen to illustrate text types and purposes of Common Core, not to illustrate mastery of conventions</a:t>
            </a:r>
          </a:p>
          <a:p>
            <a:r>
              <a:rPr lang="en-US" dirty="0" smtClean="0"/>
              <a:t>May not illustrate grade-level language standards</a:t>
            </a:r>
          </a:p>
          <a:p>
            <a:r>
              <a:rPr lang="en-US" dirty="0" smtClean="0"/>
              <a:t>Meant as a starting point, not a destination</a:t>
            </a:r>
            <a:endParaRPr lang="en-US" dirty="0"/>
          </a:p>
        </p:txBody>
      </p:sp>
      <p:sp>
        <p:nvSpPr>
          <p:cNvPr id="3" name="Title 2"/>
          <p:cNvSpPr>
            <a:spLocks noGrp="1"/>
          </p:cNvSpPr>
          <p:nvPr>
            <p:ph type="title"/>
          </p:nvPr>
        </p:nvSpPr>
        <p:spPr>
          <a:xfrm>
            <a:off x="384048" y="213408"/>
            <a:ext cx="8153400" cy="1066800"/>
          </a:xfrm>
        </p:spPr>
        <p:txBody>
          <a:bodyPr>
            <a:normAutofit fontScale="90000"/>
          </a:bodyPr>
          <a:lstStyle/>
          <a:p>
            <a:r>
              <a:rPr lang="en-US" dirty="0" smtClean="0"/>
              <a:t>Cautions from the Authors about Using </a:t>
            </a:r>
            <a:r>
              <a:rPr lang="en-US" i="1" dirty="0" smtClean="0"/>
              <a:t>In Common</a:t>
            </a:r>
            <a:endParaRPr lang="en-US" i="1"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22</a:t>
            </a:fld>
            <a:endParaRPr lang="en-US" dirty="0"/>
          </a:p>
        </p:txBody>
      </p:sp>
      <p:sp>
        <p:nvSpPr>
          <p:cNvPr id="5" name="Footer Placeholder 4"/>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10272328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3800" dirty="0" smtClean="0"/>
              <a:t>Activity 3: Examining the Grade Level Expectations of the Writing Types and Texts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23</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782619354"/>
              </p:ext>
            </p:extLst>
          </p:nvPr>
        </p:nvGraphicFramePr>
        <p:xfrm>
          <a:off x="702388" y="1547628"/>
          <a:ext cx="7770073" cy="4069048"/>
        </p:xfrm>
        <a:graphic>
          <a:graphicData uri="http://schemas.openxmlformats.org/drawingml/2006/table">
            <a:tbl>
              <a:tblPr firstRow="1">
                <a:effectLst/>
                <a:tableStyleId>{F5AB1C69-6EDB-4FF4-983F-18BD219EF322}</a:tableStyleId>
              </a:tblPr>
              <a:tblGrid>
                <a:gridCol w="7770073"/>
              </a:tblGrid>
              <a:tr h="5805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3: </a:t>
                      </a:r>
                      <a:r>
                        <a:rPr lang="en-US" sz="2400" dirty="0" smtClean="0"/>
                        <a:t>Examining the Grade Level Expectations of the Writing Types and Texts</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313079">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Choose one set of unannotated student writing K‒5: Opinion, Explanation, or Narrative.</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Annotate the set with the language of the applicable grade level standard: W.1, W.2, or W.3.</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Compare your annotations with those of the annotated versions of the same sample.</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Discuss  first with your partner and then with your table, using guiding questions.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3" name="Picture 5" descr="Picture10.png"/>
          <p:cNvPicPr>
            <a:picLocks noChangeAspect="1"/>
          </p:cNvPicPr>
          <p:nvPr/>
        </p:nvPicPr>
        <p:blipFill>
          <a:blip r:embed="rId4" cstate="print"/>
          <a:srcRect/>
          <a:stretch>
            <a:fillRect/>
          </a:stretch>
        </p:blipFill>
        <p:spPr bwMode="auto">
          <a:xfrm>
            <a:off x="7136384" y="5334019"/>
            <a:ext cx="947738" cy="1033463"/>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smtClean="0"/>
              <a:t> </a:t>
            </a:r>
            <a:endParaRPr lang="en-US" dirty="0"/>
          </a:p>
        </p:txBody>
      </p:sp>
      <p:sp>
        <p:nvSpPr>
          <p:cNvPr id="9" name="TextBox 8"/>
          <p:cNvSpPr txBox="1"/>
          <p:nvPr/>
        </p:nvSpPr>
        <p:spPr>
          <a:xfrm>
            <a:off x="7113181" y="5401340"/>
            <a:ext cx="925033" cy="369332"/>
          </a:xfrm>
          <a:prstGeom prst="rect">
            <a:avLst/>
          </a:prstGeom>
          <a:noFill/>
        </p:spPr>
        <p:txBody>
          <a:bodyPr wrap="square" rtlCol="0">
            <a:spAutoFit/>
          </a:bodyPr>
          <a:lstStyle/>
          <a:p>
            <a:r>
              <a:rPr lang="en-US" dirty="0" smtClean="0"/>
              <a:t>Page 12</a:t>
            </a:r>
            <a:endParaRPr lang="en-US" dirty="0"/>
          </a:p>
        </p:txBody>
      </p:sp>
    </p:spTree>
    <p:extLst>
      <p:ext uri="{BB962C8B-B14F-4D97-AF65-F5344CB8AC3E}">
        <p14:creationId xmlns:p14="http://schemas.microsoft.com/office/powerpoint/2010/main" val="184576171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00049" y="925033"/>
            <a:ext cx="8416115" cy="5007672"/>
          </a:xfrm>
        </p:spPr>
        <p:txBody>
          <a:bodyPr/>
          <a:lstStyle/>
          <a:p>
            <a:r>
              <a:rPr lang="en-US" sz="2800" dirty="0" smtClean="0"/>
              <a:t>With your partner</a:t>
            </a:r>
          </a:p>
          <a:p>
            <a:pPr lvl="1"/>
            <a:r>
              <a:rPr lang="en-US" sz="2400" dirty="0" smtClean="0"/>
              <a:t>What do you notice about the progression of student writing from grade level to grade level?</a:t>
            </a:r>
          </a:p>
          <a:p>
            <a:pPr lvl="1"/>
            <a:r>
              <a:rPr lang="en-US" sz="2400" dirty="0" smtClean="0"/>
              <a:t>Are these good examples of student writing for the grade level and type of writing? Why or why not?</a:t>
            </a:r>
          </a:p>
          <a:p>
            <a:r>
              <a:rPr lang="en-US" sz="2800" dirty="0" smtClean="0"/>
              <a:t>With your table</a:t>
            </a:r>
          </a:p>
          <a:p>
            <a:pPr lvl="1"/>
            <a:r>
              <a:rPr lang="en-US" sz="2400" dirty="0" smtClean="0"/>
              <a:t>What are the similarities in student writing at the same grade level across types of writing?</a:t>
            </a:r>
          </a:p>
          <a:p>
            <a:pPr lvl="1"/>
            <a:r>
              <a:rPr lang="en-US" sz="2400" dirty="0" smtClean="0"/>
              <a:t>Are the CCS realistic in terms of their expectations for student writing?</a:t>
            </a:r>
          </a:p>
          <a:p>
            <a:r>
              <a:rPr lang="en-US" sz="2800" dirty="0" smtClean="0"/>
              <a:t>With the whole group</a:t>
            </a:r>
          </a:p>
          <a:p>
            <a:pPr lvl="1"/>
            <a:r>
              <a:rPr lang="en-US" sz="2400" dirty="0" smtClean="0"/>
              <a:t>How might you use the </a:t>
            </a:r>
            <a:r>
              <a:rPr lang="en-US" sz="2400" i="1" dirty="0" smtClean="0"/>
              <a:t>In Common </a:t>
            </a:r>
            <a:r>
              <a:rPr lang="en-US" sz="2400" dirty="0" smtClean="0"/>
              <a:t>collection with teachers? With students?</a:t>
            </a:r>
          </a:p>
        </p:txBody>
      </p:sp>
      <p:sp>
        <p:nvSpPr>
          <p:cNvPr id="5" name="Title 4"/>
          <p:cNvSpPr>
            <a:spLocks noGrp="1"/>
          </p:cNvSpPr>
          <p:nvPr>
            <p:ph type="title"/>
          </p:nvPr>
        </p:nvSpPr>
        <p:spPr>
          <a:xfrm>
            <a:off x="171388" y="154169"/>
            <a:ext cx="8153400" cy="1066800"/>
          </a:xfrm>
        </p:spPr>
        <p:txBody>
          <a:bodyPr>
            <a:normAutofit/>
          </a:bodyPr>
          <a:lstStyle/>
          <a:p>
            <a:r>
              <a:rPr lang="en-US" dirty="0" smtClean="0"/>
              <a:t>Guiding Questions for </a:t>
            </a:r>
            <a:r>
              <a:rPr lang="en-US" i="1" dirty="0" smtClean="0"/>
              <a:t>In Common</a:t>
            </a:r>
            <a:endParaRPr lang="en-US" i="1"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24</a:t>
            </a:fld>
            <a:endParaRPr lang="en-US" dirty="0"/>
          </a:p>
        </p:txBody>
      </p:sp>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20997990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How Does OPINION Grow?</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25</a:t>
            </a:fld>
            <a:endParaRPr lang="en-US" dirty="0"/>
          </a:p>
        </p:txBody>
      </p:sp>
      <p:graphicFrame>
        <p:nvGraphicFramePr>
          <p:cNvPr id="8" name="Diagram 7"/>
          <p:cNvGraphicFramePr/>
          <p:nvPr>
            <p:extLst>
              <p:ext uri="{D42A27DB-BD31-4B8C-83A1-F6EECF244321}">
                <p14:modId xmlns:p14="http://schemas.microsoft.com/office/powerpoint/2010/main" val="4263869573"/>
              </p:ext>
            </p:extLst>
          </p:nvPr>
        </p:nvGraphicFramePr>
        <p:xfrm>
          <a:off x="381000" y="787401"/>
          <a:ext cx="8623300" cy="508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8153245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How Does Explanation Grow?</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26</a:t>
            </a:fld>
            <a:endParaRPr lang="en-US" dirty="0"/>
          </a:p>
        </p:txBody>
      </p:sp>
      <p:graphicFrame>
        <p:nvGraphicFramePr>
          <p:cNvPr id="8" name="Diagram 7"/>
          <p:cNvGraphicFramePr/>
          <p:nvPr>
            <p:extLst>
              <p:ext uri="{D42A27DB-BD31-4B8C-83A1-F6EECF244321}">
                <p14:modId xmlns:p14="http://schemas.microsoft.com/office/powerpoint/2010/main" val="76590182"/>
              </p:ext>
            </p:extLst>
          </p:nvPr>
        </p:nvGraphicFramePr>
        <p:xfrm>
          <a:off x="381000" y="787401"/>
          <a:ext cx="8623300" cy="508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296266293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How Does Narrative Grow?</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27</a:t>
            </a:fld>
            <a:endParaRPr lang="en-US" dirty="0"/>
          </a:p>
        </p:txBody>
      </p:sp>
      <p:graphicFrame>
        <p:nvGraphicFramePr>
          <p:cNvPr id="8" name="Diagram 7"/>
          <p:cNvGraphicFramePr/>
          <p:nvPr>
            <p:extLst>
              <p:ext uri="{D42A27DB-BD31-4B8C-83A1-F6EECF244321}">
                <p14:modId xmlns:p14="http://schemas.microsoft.com/office/powerpoint/2010/main" val="3414752246"/>
              </p:ext>
            </p:extLst>
          </p:nvPr>
        </p:nvGraphicFramePr>
        <p:xfrm>
          <a:off x="381000" y="787401"/>
          <a:ext cx="8623300" cy="508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186957407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Write</a:t>
            </a:r>
            <a:endParaRPr lang="en-US" dirty="0"/>
          </a:p>
        </p:txBody>
      </p:sp>
      <p:sp>
        <p:nvSpPr>
          <p:cNvPr id="3" name="Text Placeholder 2"/>
          <p:cNvSpPr>
            <a:spLocks noGrp="1"/>
          </p:cNvSpPr>
          <p:nvPr>
            <p:ph type="body" sz="quarter" idx="10"/>
          </p:nvPr>
        </p:nvSpPr>
        <p:spPr>
          <a:xfrm>
            <a:off x="317205" y="1215301"/>
            <a:ext cx="8382000" cy="3644075"/>
          </a:xfrm>
        </p:spPr>
        <p:txBody>
          <a:bodyPr/>
          <a:lstStyle/>
          <a:p>
            <a:r>
              <a:rPr lang="en-US" dirty="0" smtClean="0"/>
              <a:t>Use the </a:t>
            </a:r>
            <a:r>
              <a:rPr lang="en-US" i="1" dirty="0" smtClean="0"/>
              <a:t>Notepad </a:t>
            </a:r>
            <a:r>
              <a:rPr lang="en-US" dirty="0" smtClean="0"/>
              <a:t>section</a:t>
            </a:r>
            <a:r>
              <a:rPr lang="en-US" i="1" dirty="0" smtClean="0"/>
              <a:t> </a:t>
            </a:r>
            <a:r>
              <a:rPr lang="en-US" dirty="0" smtClean="0"/>
              <a:t>in your Participant Guide. </a:t>
            </a:r>
          </a:p>
          <a:p>
            <a:r>
              <a:rPr lang="en-US" dirty="0" smtClean="0"/>
              <a:t>In the section labeled </a:t>
            </a:r>
            <a:r>
              <a:rPr lang="en-US" i="1" dirty="0" smtClean="0"/>
              <a:t>Activity 3: Examining the Grade Level Expectations of Writing Types and Texts, </a:t>
            </a:r>
            <a:r>
              <a:rPr lang="en-US" dirty="0" smtClean="0"/>
              <a:t>jot down notes about anything you think was significant from this activity that can be applied to CT Core Standards work in your school or district.</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28</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939" y="4251024"/>
            <a:ext cx="1828571" cy="1828571"/>
          </a:xfrm>
          <a:prstGeom prst="rect">
            <a:avLst/>
          </a:prstGeom>
        </p:spPr>
      </p:pic>
      <p:sp>
        <p:nvSpPr>
          <p:cNvPr id="4" name="Footer Placeholder 3"/>
          <p:cNvSpPr>
            <a:spLocks noGrp="1"/>
          </p:cNvSpPr>
          <p:nvPr>
            <p:ph type="ftr" sz="quarter" idx="11"/>
          </p:nvPr>
        </p:nvSpPr>
        <p:spPr/>
        <p:txBody>
          <a:bodyPr/>
          <a:lstStyle/>
          <a:p>
            <a:r>
              <a:rPr lang="en-US" smtClean="0"/>
              <a:t> </a:t>
            </a:r>
            <a:endParaRPr lang="en-US" dirty="0"/>
          </a:p>
        </p:txBody>
      </p:sp>
      <p:sp>
        <p:nvSpPr>
          <p:cNvPr id="8" name="TextBox 7"/>
          <p:cNvSpPr txBox="1"/>
          <p:nvPr/>
        </p:nvSpPr>
        <p:spPr>
          <a:xfrm>
            <a:off x="7010400" y="4743450"/>
            <a:ext cx="1276350" cy="369332"/>
          </a:xfrm>
          <a:prstGeom prst="rect">
            <a:avLst/>
          </a:prstGeom>
          <a:noFill/>
        </p:spPr>
        <p:txBody>
          <a:bodyPr wrap="square" rtlCol="0">
            <a:spAutoFit/>
          </a:bodyPr>
          <a:lstStyle/>
          <a:p>
            <a:r>
              <a:rPr lang="en-US" dirty="0" smtClean="0"/>
              <a:t>Page 61</a:t>
            </a:r>
            <a:endParaRPr lang="en-US" dirty="0"/>
          </a:p>
        </p:txBody>
      </p:sp>
    </p:spTree>
    <p:extLst>
      <p:ext uri="{BB962C8B-B14F-4D97-AF65-F5344CB8AC3E}">
        <p14:creationId xmlns:p14="http://schemas.microsoft.com/office/powerpoint/2010/main" val="9302299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17937</TotalTime>
  <Words>989</Words>
  <Application>Microsoft Office PowerPoint</Application>
  <PresentationFormat>On-screen Show (4:3)</PresentationFormat>
  <Paragraphs>145</Paragraphs>
  <Slides>9</Slides>
  <Notes>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9</vt:i4>
      </vt:variant>
    </vt:vector>
  </HeadingPairs>
  <TitlesOfParts>
    <vt:vector size="17" baseType="lpstr">
      <vt:lpstr>Arial</vt:lpstr>
      <vt:lpstr>Calibri</vt:lpstr>
      <vt:lpstr>Calibri Light</vt:lpstr>
      <vt:lpstr>Cambria</vt:lpstr>
      <vt:lpstr>Times New Roman</vt:lpstr>
      <vt:lpstr>LtBkgBlueBorder</vt:lpstr>
      <vt:lpstr>LtBkgNoBorder</vt:lpstr>
      <vt:lpstr>Custom Design</vt:lpstr>
      <vt:lpstr>Connecticut Core Standards  for English Language Arts &amp; Literacy</vt:lpstr>
      <vt:lpstr>A New Resource: In Common</vt:lpstr>
      <vt:lpstr>Cautions from the Authors about Using In Common</vt:lpstr>
      <vt:lpstr>Activity 3: Examining the Grade Level Expectations of the Writing Types and Texts</vt:lpstr>
      <vt:lpstr>Guiding Questions for In Common</vt:lpstr>
      <vt:lpstr>How Does OPINION Grow?</vt:lpstr>
      <vt:lpstr>How Does Explanation Grow?</vt:lpstr>
      <vt:lpstr>How Does Narrative Grow?</vt:lpstr>
      <vt:lpstr>Quick Write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1172</cp:revision>
  <cp:lastPrinted>2014-03-02T01:07:44Z</cp:lastPrinted>
  <dcterms:created xsi:type="dcterms:W3CDTF">2014-01-18T18:47:42Z</dcterms:created>
  <dcterms:modified xsi:type="dcterms:W3CDTF">2014-08-07T20:22:09Z</dcterms:modified>
</cp:coreProperties>
</file>