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81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451" r:id="rId5"/>
    <p:sldId id="490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FFC000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5324" autoAdjust="0"/>
  </p:normalViewPr>
  <p:slideViewPr>
    <p:cSldViewPr snapToGrid="0">
      <p:cViewPr varScale="1">
        <p:scale>
          <a:sx n="84" d="100"/>
          <a:sy n="84" d="100"/>
        </p:scale>
        <p:origin x="10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88"/>
    </p:cViewPr>
  </p:sorterViewPr>
  <p:notesViewPr>
    <p:cSldViewPr snapToGrid="0">
      <p:cViewPr varScale="1">
        <p:scale>
          <a:sx n="87" d="100"/>
          <a:sy n="87" d="100"/>
        </p:scale>
        <p:origin x="3798" y="9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9DAA4107-EF30-49A8-8290-C118E51199DE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EBFCDA87-F9E5-4062-9015-B6855F9D2074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D19BF68F-D3AB-49A9-87EE-99C1C3E9485B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660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10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736E1FEF-834A-4AC0-B578-2ABFCA42F52E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18006" y="6071616"/>
            <a:ext cx="31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/>
                </a:solidFill>
              </a:rPr>
              <a:t>Activity 10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630622" y="4299507"/>
            <a:ext cx="8146240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39612"/>
            <a:ext cx="7886700" cy="581698"/>
          </a:xfrm>
        </p:spPr>
        <p:txBody>
          <a:bodyPr/>
          <a:lstStyle/>
          <a:p>
            <a:r>
              <a:rPr lang="en-US" sz="4200" dirty="0" smtClean="0"/>
              <a:t>Part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 smtClean="0">
                <a:solidFill>
                  <a:schemeClr val="tx1"/>
                </a:solidFill>
              </a:rPr>
              <a:t>Reflection and Planning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82</a:t>
            </a:fld>
            <a:endParaRPr lang="en-US" dirty="0"/>
          </a:p>
        </p:txBody>
      </p:sp>
      <p:pic>
        <p:nvPicPr>
          <p:cNvPr id="5" name="Picture 4" descr="Picture10.png"/>
          <p:cNvPicPr preferRelativeResize="0"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9379" y="48095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76300" y="4819650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58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ctrTitle"/>
          </p:nvPr>
        </p:nvSpPr>
        <p:spPr>
          <a:xfrm>
            <a:off x="1045560" y="281151"/>
            <a:ext cx="7681913" cy="1523495"/>
          </a:xfrm>
        </p:spPr>
        <p:txBody>
          <a:bodyPr/>
          <a:lstStyle/>
          <a:p>
            <a:r>
              <a:rPr lang="en-US" sz="4400" dirty="0" smtClean="0"/>
              <a:t>Activity 10: Reflection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738351" y="6191250"/>
            <a:ext cx="1279525" cy="365125"/>
          </a:xfrm>
        </p:spPr>
        <p:txBody>
          <a:bodyPr/>
          <a:lstStyle/>
          <a:p>
            <a:pPr algn="ctr"/>
            <a:fld id="{EE3D4692-A625-460F-A072-DE10EEAA5719}" type="slidenum">
              <a:rPr lang="en-US" smtClean="0"/>
              <a:pPr algn="ctr"/>
              <a:t>83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072188"/>
            <a:ext cx="2203450" cy="484187"/>
          </a:xfr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662889"/>
              </p:ext>
            </p:extLst>
          </p:nvPr>
        </p:nvGraphicFramePr>
        <p:xfrm>
          <a:off x="898634" y="1781504"/>
          <a:ext cx="7189076" cy="2464095"/>
        </p:xfrm>
        <a:graphic>
          <a:graphicData uri="http://schemas.openxmlformats.org/drawingml/2006/table">
            <a:tbl>
              <a:tblPr firstRow="1" bandRow="1">
                <a:effectLst/>
                <a:tableStyleId>{F5AB1C69-6EDB-4FF4-983F-18BD219EF322}</a:tableStyleId>
              </a:tblPr>
              <a:tblGrid>
                <a:gridCol w="7189076"/>
              </a:tblGrid>
              <a:tr h="46639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10: Reflection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1997699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Individually review your notes and activities from today.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</a:t>
                      </a: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some key points that you think are important to share with colleagues in your school or district.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6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1579" y="43523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067550" y="4400550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407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17964</TotalTime>
  <Words>93</Words>
  <Application>Microsoft Office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Part 7</vt:lpstr>
      <vt:lpstr>Activity 10: Reflection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1183</cp:revision>
  <cp:lastPrinted>2014-03-02T01:07:44Z</cp:lastPrinted>
  <dcterms:created xsi:type="dcterms:W3CDTF">2014-01-18T18:47:42Z</dcterms:created>
  <dcterms:modified xsi:type="dcterms:W3CDTF">2014-08-07T21:14:25Z</dcterms:modified>
</cp:coreProperties>
</file>