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2" showSpecialPlsOnTitleSld="0" saveSubsetFonts="1" bookmarkIdSeed="2">
  <p:sldMasterIdLst>
    <p:sldMasterId id="2147483687" r:id="rId1"/>
    <p:sldMasterId id="2147483711" r:id="rId2"/>
    <p:sldMasterId id="2147483723" r:id="rId3"/>
  </p:sldMasterIdLst>
  <p:notesMasterIdLst>
    <p:notesMasterId r:id="rId9"/>
  </p:notesMasterIdLst>
  <p:handoutMasterIdLst>
    <p:handoutMasterId r:id="rId10"/>
  </p:handoutMasterIdLst>
  <p:sldIdLst>
    <p:sldId id="370" r:id="rId4"/>
    <p:sldId id="491" r:id="rId5"/>
    <p:sldId id="492" r:id="rId6"/>
    <p:sldId id="508" r:id="rId7"/>
    <p:sldId id="495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160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60" clrIdx="1"/>
  <p:cmAuthor id="2" name="Jackson, Dennis" initials="JD" lastIdx="12" clrIdx="2">
    <p:extLst/>
  </p:cmAuthor>
  <p:cmAuthor id="3" name="Kelley, Nora" initials="KN" lastIdx="2" clrIdx="3">
    <p:extLst/>
  </p:cmAuthor>
  <p:cmAuthor id="4" name="W2K" initials="W" lastIdx="28" clrIdx="4"/>
  <p:cmAuthor id="5" name="Michelle Wade" initials="MW" lastIdx="14" clrIdx="5"/>
  <p:cmAuthor id="6" name="Berlin, Debra" initials="BD" lastIdx="23" clrIdx="6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FFFF85"/>
    <a:srgbClr val="FFC000"/>
    <a:srgbClr val="DF8045"/>
    <a:srgbClr val="32C658"/>
    <a:srgbClr val="D4ECBA"/>
    <a:srgbClr val="92D050"/>
    <a:srgbClr val="9BBB5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1" autoAdjust="0"/>
    <p:restoredTop sz="95324" autoAdjust="0"/>
  </p:normalViewPr>
  <p:slideViewPr>
    <p:cSldViewPr snapToGrid="0">
      <p:cViewPr varScale="1">
        <p:scale>
          <a:sx n="84" d="100"/>
          <a:sy n="84" d="100"/>
        </p:scale>
        <p:origin x="10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16746"/>
    </p:cViewPr>
  </p:sorterViewPr>
  <p:notesViewPr>
    <p:cSldViewPr snapToGrid="0">
      <p:cViewPr varScale="1">
        <p:scale>
          <a:sx n="49" d="100"/>
          <a:sy n="49" d="100"/>
        </p:scale>
        <p:origin x="-1860" y="-102"/>
      </p:cViewPr>
      <p:guideLst>
        <p:guide orient="horz" pos="2905"/>
        <p:guide pos="2184"/>
        <p:guide orient="horz" pos="2957"/>
        <p:guide pos="2237"/>
        <p:guide orient="horz" pos="2880"/>
        <p:guide orient="horz" pos="2932"/>
        <p:guide pos="2160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Adjusting for time, you may want to ask groups to share some of their ideas from Activity 10.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8/13/2014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8/13/2014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39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153400" cy="1066800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61EF-24E7-4286-97C7-81257D0A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8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10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gradFill>
          <a:gsLst>
            <a:gs pos="32000">
              <a:schemeClr val="bg1"/>
            </a:gs>
            <a:gs pos="49000">
              <a:schemeClr val="tx2">
                <a:lumMod val="20000"/>
                <a:lumOff val="80000"/>
              </a:schemeClr>
            </a:gs>
            <a:gs pos="97000">
              <a:schemeClr val="accent2">
                <a:lumMod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30474" y="6099583"/>
            <a:ext cx="303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Closing Activity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9" r:id="rId2"/>
    <p:sldLayoutId id="2147483690" r:id="rId3"/>
    <p:sldLayoutId id="2147483722" r:id="rId4"/>
    <p:sldLayoutId id="2147483718" r:id="rId5"/>
    <p:sldLayoutId id="2147483719" r:id="rId6"/>
    <p:sldLayoutId id="2147483694" r:id="rId7"/>
    <p:sldLayoutId id="2147483695" r:id="rId8"/>
    <p:sldLayoutId id="2147483720" r:id="rId9"/>
    <p:sldLayoutId id="2147483721" r:id="rId10"/>
    <p:sldLayoutId id="214748371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36" r:id="rId8"/>
    <p:sldLayoutId id="2147483737" r:id="rId9"/>
    <p:sldLayoutId id="2147483738" r:id="rId10"/>
    <p:sldLayoutId id="214748373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tcorestandards.org/" TargetMode="External"/><Relationship Id="rId7" Type="http://schemas.openxmlformats.org/officeDocument/2006/relationships/hyperlink" Target="http://www.achievethecore.org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hyperlink" Target="http://www.engageny.org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www.americaachieve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48" y="190188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3918" y="3441165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85671" y="4244916"/>
            <a:ext cx="8046613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3 Grades 6–12: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Supporting all Students in Writing and Research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</a:t>
            </a:r>
            <a:r>
              <a:rPr lang="en-US" dirty="0" smtClean="0"/>
              <a:t>Activity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443198"/>
          </a:xfrm>
        </p:spPr>
        <p:txBody>
          <a:bodyPr/>
          <a:lstStyle/>
          <a:p>
            <a:r>
              <a:rPr lang="en-US" sz="3200" dirty="0" smtClean="0"/>
              <a:t>Post-Assessment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5" name="Picture 5" descr="Picture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01" y="5457737"/>
            <a:ext cx="947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7002" y="5448652"/>
            <a:ext cx="99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48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77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</a:p>
        </p:txBody>
      </p:sp>
      <p:pic>
        <p:nvPicPr>
          <p:cNvPr id="8" name="Picture 2" descr="Connecticut Common Core Standard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3D4692-A625-460F-A072-DE10EEAA5719}" type="slidenum">
              <a:rPr lang="en-US" smtClean="0"/>
              <a:pPr algn="r"/>
              <a:t>95</a:t>
            </a:fld>
            <a:endParaRPr lang="en-US" dirty="0"/>
          </a:p>
        </p:txBody>
      </p:sp>
      <p:pic>
        <p:nvPicPr>
          <p:cNvPr id="9" name="Content Placeholder 14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1042614" y="4406202"/>
            <a:ext cx="3084179" cy="1326268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4530" y="2749669"/>
            <a:ext cx="2812257" cy="121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9"/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9403" y="4489986"/>
            <a:ext cx="2876203" cy="132892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7455" y="1995055"/>
            <a:ext cx="462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6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19538</TotalTime>
  <Words>130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Activity</vt:lpstr>
      <vt:lpstr>Post-Assessment</vt:lpstr>
      <vt:lpstr>Some Key Resources</vt:lpstr>
      <vt:lpstr>PowerPoint Presentation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Wade, Michelle</cp:lastModifiedBy>
  <cp:revision>1270</cp:revision>
  <cp:lastPrinted>2014-03-02T01:07:44Z</cp:lastPrinted>
  <dcterms:created xsi:type="dcterms:W3CDTF">2014-01-18T18:47:42Z</dcterms:created>
  <dcterms:modified xsi:type="dcterms:W3CDTF">2014-08-13T18:02:38Z</dcterms:modified>
</cp:coreProperties>
</file>