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58" showSpecialPlsOnTitleSld="0" saveSubsetFonts="1" bookmarkIdSeed="2">
  <p:sldMasterIdLst>
    <p:sldMasterId id="2147483687" r:id="rId1"/>
    <p:sldMasterId id="2147483711" r:id="rId2"/>
    <p:sldMasterId id="2147483723" r:id="rId3"/>
  </p:sldMasterIdLst>
  <p:notesMasterIdLst>
    <p:notesMasterId r:id="rId13"/>
  </p:notesMasterIdLst>
  <p:handoutMasterIdLst>
    <p:handoutMasterId r:id="rId14"/>
  </p:handoutMasterIdLst>
  <p:sldIdLst>
    <p:sldId id="370" r:id="rId4"/>
    <p:sldId id="647" r:id="rId5"/>
    <p:sldId id="658" r:id="rId6"/>
    <p:sldId id="622" r:id="rId7"/>
    <p:sldId id="623" r:id="rId8"/>
    <p:sldId id="696" r:id="rId9"/>
    <p:sldId id="720" r:id="rId10"/>
    <p:sldId id="659" r:id="rId11"/>
    <p:sldId id="656" r:id="rId1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60" clrIdx="1"/>
  <p:cmAuthor id="2" name="Jackson, Dennis" initials="JD" lastIdx="12" clrIdx="2">
    <p:extLst/>
  </p:cmAuthor>
  <p:cmAuthor id="3" name="Kelley, Nora" initials="KN" lastIdx="2" clrIdx="3">
    <p:extLst/>
  </p:cmAuthor>
  <p:cmAuthor id="4" name="W2K" initials="W" lastIdx="28" clrIdx="4"/>
  <p:cmAuthor id="5" name="Michelle Wade" initials="MW" lastIdx="14" clrIdx="5"/>
  <p:cmAuthor id="6" name="Berlin, Debra" initials="BD" lastIdx="23" clrIdx="6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F497D"/>
    <a:srgbClr val="FFFF85"/>
    <a:srgbClr val="FFC000"/>
    <a:srgbClr val="DF8045"/>
    <a:srgbClr val="32C658"/>
    <a:srgbClr val="D4ECBA"/>
    <a:srgbClr val="92D050"/>
    <a:srgbClr val="9BBB5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61" autoAdjust="0"/>
    <p:restoredTop sz="92459" autoAdjust="0"/>
  </p:normalViewPr>
  <p:slideViewPr>
    <p:cSldViewPr snapToGrid="0">
      <p:cViewPr varScale="1">
        <p:scale>
          <a:sx n="82" d="100"/>
          <a:sy n="82" d="100"/>
        </p:scale>
        <p:origin x="111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-16746"/>
    </p:cViewPr>
  </p:sorterViewPr>
  <p:notesViewPr>
    <p:cSldViewPr snapToGrid="0">
      <p:cViewPr varScale="1">
        <p:scale>
          <a:sx n="49" d="100"/>
          <a:sy n="49" d="100"/>
        </p:scale>
        <p:origin x="-1860" y="-102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17A518-BEE6-4DD9-9286-89D1EA55A1ED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49DE7C9-3CCD-4A68-9AF1-4959318AB8CE}">
      <dgm:prSet phldrT="[Text]" custT="1"/>
      <dgm:spPr/>
      <dgm:t>
        <a:bodyPr/>
        <a:lstStyle/>
        <a:p>
          <a:r>
            <a:rPr lang="en-US" sz="3200" dirty="0" smtClean="0"/>
            <a:t>CCS Writing and Research</a:t>
          </a:r>
          <a:endParaRPr lang="en-US" sz="3200" dirty="0"/>
        </a:p>
      </dgm:t>
    </dgm:pt>
    <dgm:pt modelId="{56D9DDAE-EE37-44E5-B4BB-BEF2BDF040B6}" type="parTrans" cxnId="{1F14077A-DA69-4118-8DCB-C18235300405}">
      <dgm:prSet/>
      <dgm:spPr/>
      <dgm:t>
        <a:bodyPr/>
        <a:lstStyle/>
        <a:p>
          <a:endParaRPr lang="en-US"/>
        </a:p>
      </dgm:t>
    </dgm:pt>
    <dgm:pt modelId="{ED450566-2D8F-4675-ABE7-01F032F94DCF}" type="sibTrans" cxnId="{1F14077A-DA69-4118-8DCB-C18235300405}">
      <dgm:prSet/>
      <dgm:spPr/>
      <dgm:t>
        <a:bodyPr/>
        <a:lstStyle/>
        <a:p>
          <a:endParaRPr lang="en-US"/>
        </a:p>
      </dgm:t>
    </dgm:pt>
    <dgm:pt modelId="{875902B6-D7AA-46D0-A995-D11880EA2FD1}">
      <dgm:prSet phldrT="[Text]"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ctr"/>
          <a:r>
            <a:rPr lang="en-US" sz="2400" b="0" dirty="0" smtClean="0">
              <a:effectLst/>
            </a:rPr>
            <a:t>Successes and Challenges</a:t>
          </a:r>
          <a:endParaRPr lang="en-US" sz="2400" b="0" dirty="0">
            <a:effectLst/>
          </a:endParaRPr>
        </a:p>
      </dgm:t>
    </dgm:pt>
    <dgm:pt modelId="{EF8DE587-9847-40DC-9A6D-C684684E3EAA}" type="parTrans" cxnId="{E2DC704D-04E5-4CFB-8A37-BBC5758532E2}">
      <dgm:prSet/>
      <dgm:spPr/>
      <dgm:t>
        <a:bodyPr/>
        <a:lstStyle/>
        <a:p>
          <a:endParaRPr lang="en-US" dirty="0"/>
        </a:p>
      </dgm:t>
    </dgm:pt>
    <dgm:pt modelId="{1E88BEBF-0214-4206-B9B8-1BE17BCBCCD9}" type="sibTrans" cxnId="{E2DC704D-04E5-4CFB-8A37-BBC5758532E2}">
      <dgm:prSet/>
      <dgm:spPr/>
      <dgm:t>
        <a:bodyPr/>
        <a:lstStyle/>
        <a:p>
          <a:endParaRPr lang="en-US"/>
        </a:p>
      </dgm:t>
    </dgm:pt>
    <dgm:pt modelId="{58DCE318-75B7-47FE-8525-3043B002245B}">
      <dgm:prSet phldrT="[Text]" custT="1"/>
      <dgm:spPr/>
      <dgm:t>
        <a:bodyPr/>
        <a:lstStyle/>
        <a:p>
          <a:pPr algn="ctr"/>
          <a:r>
            <a:rPr lang="en-US" sz="2400" b="0" dirty="0" smtClean="0"/>
            <a:t>Close Look at the Writing Standards</a:t>
          </a:r>
          <a:endParaRPr lang="en-US" sz="2400" b="0" dirty="0"/>
        </a:p>
      </dgm:t>
    </dgm:pt>
    <dgm:pt modelId="{BC6540E0-3144-49F0-80D0-9F9B86DC9743}" type="parTrans" cxnId="{0A4D758D-E71A-4461-A7C6-AAEB621DBFD2}">
      <dgm:prSet/>
      <dgm:spPr/>
      <dgm:t>
        <a:bodyPr/>
        <a:lstStyle/>
        <a:p>
          <a:endParaRPr lang="en-US" dirty="0"/>
        </a:p>
      </dgm:t>
    </dgm:pt>
    <dgm:pt modelId="{BF559BCD-F96A-4782-96F3-9CA01DC5FE36}" type="sibTrans" cxnId="{0A4D758D-E71A-4461-A7C6-AAEB621DBFD2}">
      <dgm:prSet/>
      <dgm:spPr/>
      <dgm:t>
        <a:bodyPr/>
        <a:lstStyle/>
        <a:p>
          <a:endParaRPr lang="en-US"/>
        </a:p>
      </dgm:t>
    </dgm:pt>
    <dgm:pt modelId="{E2B7F8FC-10AD-4B06-B4C7-BEB6C56223E7}">
      <dgm:prSet phldrT="[Text]" custT="1"/>
      <dgm:spPr>
        <a:solidFill>
          <a:srgbClr val="FFFF85">
            <a:alpha val="90000"/>
          </a:srgbClr>
        </a:solidFill>
      </dgm:spPr>
      <dgm:t>
        <a:bodyPr/>
        <a:lstStyle/>
        <a:p>
          <a:pPr algn="ctr"/>
          <a:r>
            <a:rPr lang="en-US" sz="2400" b="1" dirty="0" smtClean="0"/>
            <a:t>Inquiry and Research in CCS ELA &amp; Literacy</a:t>
          </a:r>
          <a:endParaRPr lang="en-US" sz="2400" b="1" dirty="0"/>
        </a:p>
      </dgm:t>
    </dgm:pt>
    <dgm:pt modelId="{EF4E6064-2222-4025-843B-774CAA10FB18}" type="parTrans" cxnId="{C1C10D65-1289-4BEA-997F-BD93DEBD38FF}">
      <dgm:prSet/>
      <dgm:spPr/>
      <dgm:t>
        <a:bodyPr/>
        <a:lstStyle/>
        <a:p>
          <a:endParaRPr lang="en-US" dirty="0"/>
        </a:p>
      </dgm:t>
    </dgm:pt>
    <dgm:pt modelId="{9BB11CBE-9A47-48DD-82A9-CC34A552E213}" type="sibTrans" cxnId="{C1C10D65-1289-4BEA-997F-BD93DEBD38FF}">
      <dgm:prSet/>
      <dgm:spPr/>
      <dgm:t>
        <a:bodyPr/>
        <a:lstStyle/>
        <a:p>
          <a:endParaRPr lang="en-US"/>
        </a:p>
      </dgm:t>
    </dgm:pt>
    <dgm:pt modelId="{8691F7BC-3BF2-4274-8C3C-961D302C3E80}">
      <dgm:prSet phldrT="[Text]" custT="1"/>
      <dgm:spPr/>
      <dgm:t>
        <a:bodyPr/>
        <a:lstStyle/>
        <a:p>
          <a:pPr algn="ctr"/>
          <a:r>
            <a:rPr lang="en-US" sz="2400" b="0" dirty="0" smtClean="0"/>
            <a:t>Creating Claims and Writing Grounded in Evidence from Text</a:t>
          </a:r>
          <a:endParaRPr lang="en-US" sz="2400" b="0" dirty="0"/>
        </a:p>
      </dgm:t>
    </dgm:pt>
    <dgm:pt modelId="{40CAD029-3C99-4E8D-98B4-2953D52807B2}" type="parTrans" cxnId="{81C1BAD9-1699-4A62-BD86-579ECF3B180F}">
      <dgm:prSet/>
      <dgm:spPr/>
      <dgm:t>
        <a:bodyPr/>
        <a:lstStyle/>
        <a:p>
          <a:endParaRPr lang="en-US" dirty="0"/>
        </a:p>
      </dgm:t>
    </dgm:pt>
    <dgm:pt modelId="{D629FD8A-4EA6-48BE-92AB-3785C7AE23E0}" type="sibTrans" cxnId="{81C1BAD9-1699-4A62-BD86-579ECF3B180F}">
      <dgm:prSet/>
      <dgm:spPr/>
      <dgm:t>
        <a:bodyPr/>
        <a:lstStyle/>
        <a:p>
          <a:endParaRPr lang="en-US"/>
        </a:p>
      </dgm:t>
    </dgm:pt>
    <dgm:pt modelId="{01677119-4045-431C-B853-E26F7E884148}">
      <dgm:prSet phldrT="[Text]" custT="1"/>
      <dgm:spPr/>
      <dgm:t>
        <a:bodyPr/>
        <a:lstStyle/>
        <a:p>
          <a:pPr algn="ctr"/>
          <a:r>
            <a:rPr lang="en-US" sz="2400" b="0" dirty="0" smtClean="0"/>
            <a:t>Routine and Daily Writing</a:t>
          </a:r>
          <a:endParaRPr lang="en-US" sz="2400" b="0" dirty="0"/>
        </a:p>
      </dgm:t>
    </dgm:pt>
    <dgm:pt modelId="{BD23E557-7C98-4DE1-8314-D7BD845DAFE9}" type="parTrans" cxnId="{08B79F65-56F8-4410-979D-C152A9B95F0E}">
      <dgm:prSet/>
      <dgm:spPr/>
      <dgm:t>
        <a:bodyPr/>
        <a:lstStyle/>
        <a:p>
          <a:endParaRPr lang="en-US" dirty="0"/>
        </a:p>
      </dgm:t>
    </dgm:pt>
    <dgm:pt modelId="{D88B1D94-3681-4367-B510-C70B29A5421D}" type="sibTrans" cxnId="{08B79F65-56F8-4410-979D-C152A9B95F0E}">
      <dgm:prSet/>
      <dgm:spPr/>
      <dgm:t>
        <a:bodyPr/>
        <a:lstStyle/>
        <a:p>
          <a:endParaRPr lang="en-US"/>
        </a:p>
      </dgm:t>
    </dgm:pt>
    <dgm:pt modelId="{D8771175-9235-4964-9D27-84A6F0079BDC}">
      <dgm:prSet phldrT="[Text]" custT="1"/>
      <dgm:spPr/>
      <dgm:t>
        <a:bodyPr/>
        <a:lstStyle/>
        <a:p>
          <a:pPr algn="ctr"/>
          <a:r>
            <a:rPr lang="en-US" sz="2400" b="0" dirty="0" smtClean="0"/>
            <a:t>Supporting Students in Writing</a:t>
          </a:r>
          <a:endParaRPr lang="en-US" sz="2400" b="0" dirty="0"/>
        </a:p>
      </dgm:t>
    </dgm:pt>
    <dgm:pt modelId="{951D879D-BE7E-430E-B000-5597C8FEFDD3}" type="parTrans" cxnId="{508F2139-C2CF-4AC3-B2BC-FA450F760EC6}">
      <dgm:prSet/>
      <dgm:spPr/>
      <dgm:t>
        <a:bodyPr/>
        <a:lstStyle/>
        <a:p>
          <a:endParaRPr lang="en-US"/>
        </a:p>
      </dgm:t>
    </dgm:pt>
    <dgm:pt modelId="{7B97B778-C6CC-488B-ABE1-7DE32D92CC62}" type="sibTrans" cxnId="{508F2139-C2CF-4AC3-B2BC-FA450F760EC6}">
      <dgm:prSet/>
      <dgm:spPr/>
      <dgm:t>
        <a:bodyPr/>
        <a:lstStyle/>
        <a:p>
          <a:endParaRPr lang="en-US"/>
        </a:p>
      </dgm:t>
    </dgm:pt>
    <dgm:pt modelId="{96FF3DE8-3675-4CB8-B07C-3DCAFF305E01}" type="pres">
      <dgm:prSet presAssocID="{B217A518-BEE6-4DD9-9286-89D1EA55A1E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DD75A0C-E450-4BE0-810F-123BF65818C1}" type="pres">
      <dgm:prSet presAssocID="{C49DE7C9-3CCD-4A68-9AF1-4959318AB8CE}" presName="root" presStyleCnt="0"/>
      <dgm:spPr/>
      <dgm:t>
        <a:bodyPr/>
        <a:lstStyle/>
        <a:p>
          <a:endParaRPr lang="en-US"/>
        </a:p>
      </dgm:t>
    </dgm:pt>
    <dgm:pt modelId="{0A884521-68A1-4C12-8831-974241E448AA}" type="pres">
      <dgm:prSet presAssocID="{C49DE7C9-3CCD-4A68-9AF1-4959318AB8CE}" presName="rootComposite" presStyleCnt="0"/>
      <dgm:spPr/>
      <dgm:t>
        <a:bodyPr/>
        <a:lstStyle/>
        <a:p>
          <a:endParaRPr lang="en-US"/>
        </a:p>
      </dgm:t>
    </dgm:pt>
    <dgm:pt modelId="{18B331A4-2A99-4364-B5B4-8854F2CECE91}" type="pres">
      <dgm:prSet presAssocID="{C49DE7C9-3CCD-4A68-9AF1-4959318AB8CE}" presName="rootText" presStyleLbl="node1" presStyleIdx="0" presStyleCnt="1" custScaleX="469916" custScaleY="94845" custLinFactNeighborX="7382" custLinFactNeighborY="4915"/>
      <dgm:spPr/>
      <dgm:t>
        <a:bodyPr/>
        <a:lstStyle/>
        <a:p>
          <a:endParaRPr lang="en-US"/>
        </a:p>
      </dgm:t>
    </dgm:pt>
    <dgm:pt modelId="{01013C70-3796-4887-98D0-B93D667D085C}" type="pres">
      <dgm:prSet presAssocID="{C49DE7C9-3CCD-4A68-9AF1-4959318AB8CE}" presName="rootConnector" presStyleLbl="node1" presStyleIdx="0" presStyleCnt="1"/>
      <dgm:spPr/>
      <dgm:t>
        <a:bodyPr/>
        <a:lstStyle/>
        <a:p>
          <a:endParaRPr lang="en-US"/>
        </a:p>
      </dgm:t>
    </dgm:pt>
    <dgm:pt modelId="{7530FBDF-F41C-4729-BAE1-3909AC81C7F2}" type="pres">
      <dgm:prSet presAssocID="{C49DE7C9-3CCD-4A68-9AF1-4959318AB8CE}" presName="childShape" presStyleCnt="0"/>
      <dgm:spPr/>
      <dgm:t>
        <a:bodyPr/>
        <a:lstStyle/>
        <a:p>
          <a:endParaRPr lang="en-US"/>
        </a:p>
      </dgm:t>
    </dgm:pt>
    <dgm:pt modelId="{0912B255-822D-42AD-8D51-EAD24CC90B92}" type="pres">
      <dgm:prSet presAssocID="{EF8DE587-9847-40DC-9A6D-C684684E3EAA}" presName="Name13" presStyleLbl="parChTrans1D2" presStyleIdx="0" presStyleCnt="6"/>
      <dgm:spPr/>
      <dgm:t>
        <a:bodyPr/>
        <a:lstStyle/>
        <a:p>
          <a:endParaRPr lang="en-US"/>
        </a:p>
      </dgm:t>
    </dgm:pt>
    <dgm:pt modelId="{30415E90-D52D-48D0-83BA-D69F81D22A24}" type="pres">
      <dgm:prSet presAssocID="{875902B6-D7AA-46D0-A995-D11880EA2FD1}" presName="childText" presStyleLbl="bgAcc1" presStyleIdx="0" presStyleCnt="6" custScaleX="5263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D262A1-4F11-47A2-91BC-C1BB23103FA7}" type="pres">
      <dgm:prSet presAssocID="{BC6540E0-3144-49F0-80D0-9F9B86DC9743}" presName="Name13" presStyleLbl="parChTrans1D2" presStyleIdx="1" presStyleCnt="6"/>
      <dgm:spPr/>
      <dgm:t>
        <a:bodyPr/>
        <a:lstStyle/>
        <a:p>
          <a:endParaRPr lang="en-US"/>
        </a:p>
      </dgm:t>
    </dgm:pt>
    <dgm:pt modelId="{9825A28B-C7C5-4204-94C3-E8D7000EEC4F}" type="pres">
      <dgm:prSet presAssocID="{58DCE318-75B7-47FE-8525-3043B002245B}" presName="childText" presStyleLbl="bgAcc1" presStyleIdx="1" presStyleCnt="6" custScaleX="528291" custLinFactNeighborX="986" custLinFactNeighborY="-3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CFACD2-E546-4248-9C0E-3A50A1F0895C}" type="pres">
      <dgm:prSet presAssocID="{40CAD029-3C99-4E8D-98B4-2953D52807B2}" presName="Name13" presStyleLbl="parChTrans1D2" presStyleIdx="2" presStyleCnt="6"/>
      <dgm:spPr/>
      <dgm:t>
        <a:bodyPr/>
        <a:lstStyle/>
        <a:p>
          <a:endParaRPr lang="en-US"/>
        </a:p>
      </dgm:t>
    </dgm:pt>
    <dgm:pt modelId="{ABA4AD6F-2F38-4BDD-9216-4EDB340AA554}" type="pres">
      <dgm:prSet presAssocID="{8691F7BC-3BF2-4274-8C3C-961D302C3E80}" presName="childText" presStyleLbl="bgAcc1" presStyleIdx="2" presStyleCnt="6" custScaleX="531450" custLinFactNeighborX="-19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06E04E-E93F-457E-87F7-A76954C0A595}" type="pres">
      <dgm:prSet presAssocID="{EF4E6064-2222-4025-843B-774CAA10FB18}" presName="Name13" presStyleLbl="parChTrans1D2" presStyleIdx="3" presStyleCnt="6"/>
      <dgm:spPr/>
      <dgm:t>
        <a:bodyPr/>
        <a:lstStyle/>
        <a:p>
          <a:endParaRPr lang="en-US"/>
        </a:p>
      </dgm:t>
    </dgm:pt>
    <dgm:pt modelId="{885DB2E2-94C8-4BD6-A25B-A6DF9906D3CD}" type="pres">
      <dgm:prSet presAssocID="{E2B7F8FC-10AD-4B06-B4C7-BEB6C56223E7}" presName="childText" presStyleLbl="bgAcc1" presStyleIdx="3" presStyleCnt="6" custScaleX="531451" custScaleY="1102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9D0DAA-F8E9-49A7-864C-8F57EB052505}" type="pres">
      <dgm:prSet presAssocID="{BD23E557-7C98-4DE1-8314-D7BD845DAFE9}" presName="Name13" presStyleLbl="parChTrans1D2" presStyleIdx="4" presStyleCnt="6"/>
      <dgm:spPr/>
      <dgm:t>
        <a:bodyPr/>
        <a:lstStyle/>
        <a:p>
          <a:endParaRPr lang="en-US"/>
        </a:p>
      </dgm:t>
    </dgm:pt>
    <dgm:pt modelId="{725300A4-7A1C-40A2-A020-57CA6A1A3BF0}" type="pres">
      <dgm:prSet presAssocID="{01677119-4045-431C-B853-E26F7E884148}" presName="childText" presStyleLbl="bgAcc1" presStyleIdx="4" presStyleCnt="6" custScaleX="5318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BB03BB-9CE9-47E8-9947-C2B05A20157F}" type="pres">
      <dgm:prSet presAssocID="{951D879D-BE7E-430E-B000-5597C8FEFDD3}" presName="Name13" presStyleLbl="parChTrans1D2" presStyleIdx="5" presStyleCnt="6"/>
      <dgm:spPr/>
      <dgm:t>
        <a:bodyPr/>
        <a:lstStyle/>
        <a:p>
          <a:endParaRPr lang="en-US"/>
        </a:p>
      </dgm:t>
    </dgm:pt>
    <dgm:pt modelId="{86EBD45B-2267-4CA8-B8C4-6B38ED4F7284}" type="pres">
      <dgm:prSet presAssocID="{D8771175-9235-4964-9D27-84A6F0079BDC}" presName="childText" presStyleLbl="bgAcc1" presStyleIdx="5" presStyleCnt="6" custScaleX="5176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2DC704D-04E5-4CFB-8A37-BBC5758532E2}" srcId="{C49DE7C9-3CCD-4A68-9AF1-4959318AB8CE}" destId="{875902B6-D7AA-46D0-A995-D11880EA2FD1}" srcOrd="0" destOrd="0" parTransId="{EF8DE587-9847-40DC-9A6D-C684684E3EAA}" sibTransId="{1E88BEBF-0214-4206-B9B8-1BE17BCBCCD9}"/>
    <dgm:cxn modelId="{86E406D9-A659-4B84-8129-F333D767A5AF}" type="presOf" srcId="{D8771175-9235-4964-9D27-84A6F0079BDC}" destId="{86EBD45B-2267-4CA8-B8C4-6B38ED4F7284}" srcOrd="0" destOrd="0" presId="urn:microsoft.com/office/officeart/2005/8/layout/hierarchy3"/>
    <dgm:cxn modelId="{CDCAED96-4CEA-4191-82EE-82308EEAC3AC}" type="presOf" srcId="{B217A518-BEE6-4DD9-9286-89D1EA55A1ED}" destId="{96FF3DE8-3675-4CB8-B07C-3DCAFF305E01}" srcOrd="0" destOrd="0" presId="urn:microsoft.com/office/officeart/2005/8/layout/hierarchy3"/>
    <dgm:cxn modelId="{0A4D758D-E71A-4461-A7C6-AAEB621DBFD2}" srcId="{C49DE7C9-3CCD-4A68-9AF1-4959318AB8CE}" destId="{58DCE318-75B7-47FE-8525-3043B002245B}" srcOrd="1" destOrd="0" parTransId="{BC6540E0-3144-49F0-80D0-9F9B86DC9743}" sibTransId="{BF559BCD-F96A-4782-96F3-9CA01DC5FE36}"/>
    <dgm:cxn modelId="{C0DE2783-2299-4315-A6D7-DCD3142C22B9}" type="presOf" srcId="{40CAD029-3C99-4E8D-98B4-2953D52807B2}" destId="{0ECFACD2-E546-4248-9C0E-3A50A1F0895C}" srcOrd="0" destOrd="0" presId="urn:microsoft.com/office/officeart/2005/8/layout/hierarchy3"/>
    <dgm:cxn modelId="{2C737027-C317-478C-926C-21C5A787D6F7}" type="presOf" srcId="{951D879D-BE7E-430E-B000-5597C8FEFDD3}" destId="{85BB03BB-9CE9-47E8-9947-C2B05A20157F}" srcOrd="0" destOrd="0" presId="urn:microsoft.com/office/officeart/2005/8/layout/hierarchy3"/>
    <dgm:cxn modelId="{508F2139-C2CF-4AC3-B2BC-FA450F760EC6}" srcId="{C49DE7C9-3CCD-4A68-9AF1-4959318AB8CE}" destId="{D8771175-9235-4964-9D27-84A6F0079BDC}" srcOrd="5" destOrd="0" parTransId="{951D879D-BE7E-430E-B000-5597C8FEFDD3}" sibTransId="{7B97B778-C6CC-488B-ABE1-7DE32D92CC62}"/>
    <dgm:cxn modelId="{19175E05-0496-45AE-95F7-CE42790ED1D1}" type="presOf" srcId="{C49DE7C9-3CCD-4A68-9AF1-4959318AB8CE}" destId="{01013C70-3796-4887-98D0-B93D667D085C}" srcOrd="1" destOrd="0" presId="urn:microsoft.com/office/officeart/2005/8/layout/hierarchy3"/>
    <dgm:cxn modelId="{B6640329-19DA-47A5-9376-9B5B9704000F}" type="presOf" srcId="{C49DE7C9-3CCD-4A68-9AF1-4959318AB8CE}" destId="{18B331A4-2A99-4364-B5B4-8854F2CECE91}" srcOrd="0" destOrd="0" presId="urn:microsoft.com/office/officeart/2005/8/layout/hierarchy3"/>
    <dgm:cxn modelId="{5458A919-DDC0-4A97-B4F7-3FEDB67FD364}" type="presOf" srcId="{EF4E6064-2222-4025-843B-774CAA10FB18}" destId="{0406E04E-E93F-457E-87F7-A76954C0A595}" srcOrd="0" destOrd="0" presId="urn:microsoft.com/office/officeart/2005/8/layout/hierarchy3"/>
    <dgm:cxn modelId="{7D2A2ECD-4CC2-4AE8-A6CC-BC3A5E1D7418}" type="presOf" srcId="{01677119-4045-431C-B853-E26F7E884148}" destId="{725300A4-7A1C-40A2-A020-57CA6A1A3BF0}" srcOrd="0" destOrd="0" presId="urn:microsoft.com/office/officeart/2005/8/layout/hierarchy3"/>
    <dgm:cxn modelId="{56B47F40-C27E-4A00-9768-A8CDA3FD61CE}" type="presOf" srcId="{BC6540E0-3144-49F0-80D0-9F9B86DC9743}" destId="{19D262A1-4F11-47A2-91BC-C1BB23103FA7}" srcOrd="0" destOrd="0" presId="urn:microsoft.com/office/officeart/2005/8/layout/hierarchy3"/>
    <dgm:cxn modelId="{81C1BAD9-1699-4A62-BD86-579ECF3B180F}" srcId="{C49DE7C9-3CCD-4A68-9AF1-4959318AB8CE}" destId="{8691F7BC-3BF2-4274-8C3C-961D302C3E80}" srcOrd="2" destOrd="0" parTransId="{40CAD029-3C99-4E8D-98B4-2953D52807B2}" sibTransId="{D629FD8A-4EA6-48BE-92AB-3785C7AE23E0}"/>
    <dgm:cxn modelId="{08B79F65-56F8-4410-979D-C152A9B95F0E}" srcId="{C49DE7C9-3CCD-4A68-9AF1-4959318AB8CE}" destId="{01677119-4045-431C-B853-E26F7E884148}" srcOrd="4" destOrd="0" parTransId="{BD23E557-7C98-4DE1-8314-D7BD845DAFE9}" sibTransId="{D88B1D94-3681-4367-B510-C70B29A5421D}"/>
    <dgm:cxn modelId="{8732CBE9-109B-4888-9E20-77250CCCDB7E}" type="presOf" srcId="{8691F7BC-3BF2-4274-8C3C-961D302C3E80}" destId="{ABA4AD6F-2F38-4BDD-9216-4EDB340AA554}" srcOrd="0" destOrd="0" presId="urn:microsoft.com/office/officeart/2005/8/layout/hierarchy3"/>
    <dgm:cxn modelId="{1F14077A-DA69-4118-8DCB-C18235300405}" srcId="{B217A518-BEE6-4DD9-9286-89D1EA55A1ED}" destId="{C49DE7C9-3CCD-4A68-9AF1-4959318AB8CE}" srcOrd="0" destOrd="0" parTransId="{56D9DDAE-EE37-44E5-B4BB-BEF2BDF040B6}" sibTransId="{ED450566-2D8F-4675-ABE7-01F032F94DCF}"/>
    <dgm:cxn modelId="{C5051D89-6DBC-4583-AE64-0FCD9B5B4D6B}" type="presOf" srcId="{E2B7F8FC-10AD-4B06-B4C7-BEB6C56223E7}" destId="{885DB2E2-94C8-4BD6-A25B-A6DF9906D3CD}" srcOrd="0" destOrd="0" presId="urn:microsoft.com/office/officeart/2005/8/layout/hierarchy3"/>
    <dgm:cxn modelId="{2F7071E3-2845-4A6E-8EDF-5B3EFFE487F4}" type="presOf" srcId="{BD23E557-7C98-4DE1-8314-D7BD845DAFE9}" destId="{199D0DAA-F8E9-49A7-864C-8F57EB052505}" srcOrd="0" destOrd="0" presId="urn:microsoft.com/office/officeart/2005/8/layout/hierarchy3"/>
    <dgm:cxn modelId="{3D2DDD34-2953-4EB5-A987-E3BF22DF4F50}" type="presOf" srcId="{875902B6-D7AA-46D0-A995-D11880EA2FD1}" destId="{30415E90-D52D-48D0-83BA-D69F81D22A24}" srcOrd="0" destOrd="0" presId="urn:microsoft.com/office/officeart/2005/8/layout/hierarchy3"/>
    <dgm:cxn modelId="{C1C10D65-1289-4BEA-997F-BD93DEBD38FF}" srcId="{C49DE7C9-3CCD-4A68-9AF1-4959318AB8CE}" destId="{E2B7F8FC-10AD-4B06-B4C7-BEB6C56223E7}" srcOrd="3" destOrd="0" parTransId="{EF4E6064-2222-4025-843B-774CAA10FB18}" sibTransId="{9BB11CBE-9A47-48DD-82A9-CC34A552E213}"/>
    <dgm:cxn modelId="{FE23B464-2DC6-4A91-8483-162FCCFDE2A4}" type="presOf" srcId="{58DCE318-75B7-47FE-8525-3043B002245B}" destId="{9825A28B-C7C5-4204-94C3-E8D7000EEC4F}" srcOrd="0" destOrd="0" presId="urn:microsoft.com/office/officeart/2005/8/layout/hierarchy3"/>
    <dgm:cxn modelId="{EF884C0E-417F-44F6-B6F9-556A43A8D5A1}" type="presOf" srcId="{EF8DE587-9847-40DC-9A6D-C684684E3EAA}" destId="{0912B255-822D-42AD-8D51-EAD24CC90B92}" srcOrd="0" destOrd="0" presId="urn:microsoft.com/office/officeart/2005/8/layout/hierarchy3"/>
    <dgm:cxn modelId="{1585B21D-4371-43BA-B63B-2A79972D3A29}" type="presParOf" srcId="{96FF3DE8-3675-4CB8-B07C-3DCAFF305E01}" destId="{9DD75A0C-E450-4BE0-810F-123BF65818C1}" srcOrd="0" destOrd="0" presId="urn:microsoft.com/office/officeart/2005/8/layout/hierarchy3"/>
    <dgm:cxn modelId="{9C0EC35F-1093-4621-A4B5-D8DD798A4619}" type="presParOf" srcId="{9DD75A0C-E450-4BE0-810F-123BF65818C1}" destId="{0A884521-68A1-4C12-8831-974241E448AA}" srcOrd="0" destOrd="0" presId="urn:microsoft.com/office/officeart/2005/8/layout/hierarchy3"/>
    <dgm:cxn modelId="{4A535C34-D942-4491-80C1-B32B5B204D2E}" type="presParOf" srcId="{0A884521-68A1-4C12-8831-974241E448AA}" destId="{18B331A4-2A99-4364-B5B4-8854F2CECE91}" srcOrd="0" destOrd="0" presId="urn:microsoft.com/office/officeart/2005/8/layout/hierarchy3"/>
    <dgm:cxn modelId="{8DA8C53B-7BE2-4BB9-A03A-6EFC4B852976}" type="presParOf" srcId="{0A884521-68A1-4C12-8831-974241E448AA}" destId="{01013C70-3796-4887-98D0-B93D667D085C}" srcOrd="1" destOrd="0" presId="urn:microsoft.com/office/officeart/2005/8/layout/hierarchy3"/>
    <dgm:cxn modelId="{27B63A07-D78B-4CE9-A8B8-CF5AA0B99C43}" type="presParOf" srcId="{9DD75A0C-E450-4BE0-810F-123BF65818C1}" destId="{7530FBDF-F41C-4729-BAE1-3909AC81C7F2}" srcOrd="1" destOrd="0" presId="urn:microsoft.com/office/officeart/2005/8/layout/hierarchy3"/>
    <dgm:cxn modelId="{98A58588-550C-43CB-BBD8-EB7F90D4FDE2}" type="presParOf" srcId="{7530FBDF-F41C-4729-BAE1-3909AC81C7F2}" destId="{0912B255-822D-42AD-8D51-EAD24CC90B92}" srcOrd="0" destOrd="0" presId="urn:microsoft.com/office/officeart/2005/8/layout/hierarchy3"/>
    <dgm:cxn modelId="{83CC158C-4577-4EF5-AC0D-7556C6D39F44}" type="presParOf" srcId="{7530FBDF-F41C-4729-BAE1-3909AC81C7F2}" destId="{30415E90-D52D-48D0-83BA-D69F81D22A24}" srcOrd="1" destOrd="0" presId="urn:microsoft.com/office/officeart/2005/8/layout/hierarchy3"/>
    <dgm:cxn modelId="{C5939F92-C408-402A-BD9C-0434DE374AAC}" type="presParOf" srcId="{7530FBDF-F41C-4729-BAE1-3909AC81C7F2}" destId="{19D262A1-4F11-47A2-91BC-C1BB23103FA7}" srcOrd="2" destOrd="0" presId="urn:microsoft.com/office/officeart/2005/8/layout/hierarchy3"/>
    <dgm:cxn modelId="{6B2566C1-B613-40A9-9190-19929D10DD6B}" type="presParOf" srcId="{7530FBDF-F41C-4729-BAE1-3909AC81C7F2}" destId="{9825A28B-C7C5-4204-94C3-E8D7000EEC4F}" srcOrd="3" destOrd="0" presId="urn:microsoft.com/office/officeart/2005/8/layout/hierarchy3"/>
    <dgm:cxn modelId="{058297DF-1D27-4005-AE9D-52E1C9CF5132}" type="presParOf" srcId="{7530FBDF-F41C-4729-BAE1-3909AC81C7F2}" destId="{0ECFACD2-E546-4248-9C0E-3A50A1F0895C}" srcOrd="4" destOrd="0" presId="urn:microsoft.com/office/officeart/2005/8/layout/hierarchy3"/>
    <dgm:cxn modelId="{EE3EFBF8-F4F9-4B5C-BB0C-087D3F74D84C}" type="presParOf" srcId="{7530FBDF-F41C-4729-BAE1-3909AC81C7F2}" destId="{ABA4AD6F-2F38-4BDD-9216-4EDB340AA554}" srcOrd="5" destOrd="0" presId="urn:microsoft.com/office/officeart/2005/8/layout/hierarchy3"/>
    <dgm:cxn modelId="{5135D992-E1A2-4BCC-9F18-15C038F275F9}" type="presParOf" srcId="{7530FBDF-F41C-4729-BAE1-3909AC81C7F2}" destId="{0406E04E-E93F-457E-87F7-A76954C0A595}" srcOrd="6" destOrd="0" presId="urn:microsoft.com/office/officeart/2005/8/layout/hierarchy3"/>
    <dgm:cxn modelId="{8488DC12-6D16-405A-BE08-18D11EDC3EA1}" type="presParOf" srcId="{7530FBDF-F41C-4729-BAE1-3909AC81C7F2}" destId="{885DB2E2-94C8-4BD6-A25B-A6DF9906D3CD}" srcOrd="7" destOrd="0" presId="urn:microsoft.com/office/officeart/2005/8/layout/hierarchy3"/>
    <dgm:cxn modelId="{22506FDC-F491-4DA9-88B7-E23CFEC344B8}" type="presParOf" srcId="{7530FBDF-F41C-4729-BAE1-3909AC81C7F2}" destId="{199D0DAA-F8E9-49A7-864C-8F57EB052505}" srcOrd="8" destOrd="0" presId="urn:microsoft.com/office/officeart/2005/8/layout/hierarchy3"/>
    <dgm:cxn modelId="{0C785F59-E19F-400A-9602-D5C04D1093D2}" type="presParOf" srcId="{7530FBDF-F41C-4729-BAE1-3909AC81C7F2}" destId="{725300A4-7A1C-40A2-A020-57CA6A1A3BF0}" srcOrd="9" destOrd="0" presId="urn:microsoft.com/office/officeart/2005/8/layout/hierarchy3"/>
    <dgm:cxn modelId="{4C35760F-21AC-4118-92D1-5BC89E890183}" type="presParOf" srcId="{7530FBDF-F41C-4729-BAE1-3909AC81C7F2}" destId="{85BB03BB-9CE9-47E8-9947-C2B05A20157F}" srcOrd="10" destOrd="0" presId="urn:microsoft.com/office/officeart/2005/8/layout/hierarchy3"/>
    <dgm:cxn modelId="{4E9A4FA6-65DC-4C0D-BD56-1DA50ED1B303}" type="presParOf" srcId="{7530FBDF-F41C-4729-BAE1-3909AC81C7F2}" destId="{86EBD45B-2267-4CA8-B8C4-6B38ED4F7284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B331A4-2A99-4364-B5B4-8854F2CECE91}">
      <dsp:nvSpPr>
        <dsp:cNvPr id="0" name=""/>
        <dsp:cNvSpPr/>
      </dsp:nvSpPr>
      <dsp:spPr>
        <a:xfrm>
          <a:off x="1247538" y="30636"/>
          <a:ext cx="5481290" cy="55315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CCS Writing and Research</a:t>
          </a:r>
          <a:endParaRPr lang="en-US" sz="3200" kern="1200" dirty="0"/>
        </a:p>
      </dsp:txBody>
      <dsp:txXfrm>
        <a:off x="1263739" y="46837"/>
        <a:ext cx="5448888" cy="520753"/>
      </dsp:txXfrm>
    </dsp:sp>
    <dsp:sp modelId="{0912B255-822D-42AD-8D51-EAD24CC90B92}">
      <dsp:nvSpPr>
        <dsp:cNvPr id="0" name=""/>
        <dsp:cNvSpPr/>
      </dsp:nvSpPr>
      <dsp:spPr>
        <a:xfrm>
          <a:off x="1795667" y="583792"/>
          <a:ext cx="462022" cy="4087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8749"/>
              </a:lnTo>
              <a:lnTo>
                <a:pt x="462022" y="408749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415E90-D52D-48D0-83BA-D69F81D22A24}">
      <dsp:nvSpPr>
        <dsp:cNvPr id="0" name=""/>
        <dsp:cNvSpPr/>
      </dsp:nvSpPr>
      <dsp:spPr>
        <a:xfrm>
          <a:off x="2257690" y="700931"/>
          <a:ext cx="4911358" cy="583220"/>
        </a:xfrm>
        <a:prstGeom prst="roundRect">
          <a:avLst>
            <a:gd name="adj" fmla="val 10000"/>
          </a:avLst>
        </a:prstGeom>
        <a:solidFill>
          <a:schemeClr val="bg1">
            <a:alpha val="89804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>
              <a:effectLst/>
            </a:rPr>
            <a:t>Successes and Challenges</a:t>
          </a:r>
          <a:endParaRPr lang="en-US" sz="2400" b="0" kern="1200" dirty="0">
            <a:effectLst/>
          </a:endParaRPr>
        </a:p>
      </dsp:txBody>
      <dsp:txXfrm>
        <a:off x="2274772" y="718013"/>
        <a:ext cx="4877194" cy="549056"/>
      </dsp:txXfrm>
    </dsp:sp>
    <dsp:sp modelId="{19D262A1-4F11-47A2-91BC-C1BB23103FA7}">
      <dsp:nvSpPr>
        <dsp:cNvPr id="0" name=""/>
        <dsp:cNvSpPr/>
      </dsp:nvSpPr>
      <dsp:spPr>
        <a:xfrm>
          <a:off x="1795667" y="583792"/>
          <a:ext cx="471223" cy="11164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6464"/>
              </a:lnTo>
              <a:lnTo>
                <a:pt x="471223" y="111646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5A28B-C7C5-4204-94C3-E8D7000EEC4F}">
      <dsp:nvSpPr>
        <dsp:cNvPr id="0" name=""/>
        <dsp:cNvSpPr/>
      </dsp:nvSpPr>
      <dsp:spPr>
        <a:xfrm>
          <a:off x="2266891" y="1408646"/>
          <a:ext cx="4929759" cy="5832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995144"/>
              <a:satOff val="8"/>
              <a:lumOff val="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/>
            <a:t>Close Look at the Writing Standards</a:t>
          </a:r>
          <a:endParaRPr lang="en-US" sz="2400" b="0" kern="1200" dirty="0"/>
        </a:p>
      </dsp:txBody>
      <dsp:txXfrm>
        <a:off x="2283973" y="1425728"/>
        <a:ext cx="4895595" cy="549056"/>
      </dsp:txXfrm>
    </dsp:sp>
    <dsp:sp modelId="{0ECFACD2-E546-4248-9C0E-3A50A1F0895C}">
      <dsp:nvSpPr>
        <dsp:cNvPr id="0" name=""/>
        <dsp:cNvSpPr/>
      </dsp:nvSpPr>
      <dsp:spPr>
        <a:xfrm>
          <a:off x="1795667" y="583792"/>
          <a:ext cx="443620" cy="18668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6800"/>
              </a:lnTo>
              <a:lnTo>
                <a:pt x="443620" y="186680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A4AD6F-2F38-4BDD-9216-4EDB340AA554}">
      <dsp:nvSpPr>
        <dsp:cNvPr id="0" name=""/>
        <dsp:cNvSpPr/>
      </dsp:nvSpPr>
      <dsp:spPr>
        <a:xfrm>
          <a:off x="2239288" y="2158982"/>
          <a:ext cx="4959238" cy="5832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990288"/>
              <a:satOff val="16"/>
              <a:lumOff val="9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/>
            <a:t>Creating Claims and Writing Grounded in Evidence from Text</a:t>
          </a:r>
          <a:endParaRPr lang="en-US" sz="2400" b="0" kern="1200" dirty="0"/>
        </a:p>
      </dsp:txBody>
      <dsp:txXfrm>
        <a:off x="2256370" y="2176064"/>
        <a:ext cx="4925074" cy="549056"/>
      </dsp:txXfrm>
    </dsp:sp>
    <dsp:sp modelId="{0406E04E-E93F-457E-87F7-A76954C0A595}">
      <dsp:nvSpPr>
        <dsp:cNvPr id="0" name=""/>
        <dsp:cNvSpPr/>
      </dsp:nvSpPr>
      <dsp:spPr>
        <a:xfrm>
          <a:off x="1795667" y="583792"/>
          <a:ext cx="462022" cy="2625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5750"/>
              </a:lnTo>
              <a:lnTo>
                <a:pt x="462022" y="262575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5DB2E2-94C8-4BD6-A25B-A6DF9906D3CD}">
      <dsp:nvSpPr>
        <dsp:cNvPr id="0" name=""/>
        <dsp:cNvSpPr/>
      </dsp:nvSpPr>
      <dsp:spPr>
        <a:xfrm>
          <a:off x="2257690" y="2888007"/>
          <a:ext cx="4959247" cy="643070"/>
        </a:xfrm>
        <a:prstGeom prst="roundRect">
          <a:avLst>
            <a:gd name="adj" fmla="val 10000"/>
          </a:avLst>
        </a:prstGeom>
        <a:solidFill>
          <a:srgbClr val="FFFF85">
            <a:alpha val="90000"/>
          </a:srgbClr>
        </a:solidFill>
        <a:ln w="25400" cap="flat" cmpd="sng" algn="ctr">
          <a:solidFill>
            <a:schemeClr val="accent5">
              <a:hueOff val="2985433"/>
              <a:satOff val="25"/>
              <a:lumOff val="1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Inquiry and Research in CCS ELA &amp; Literacy</a:t>
          </a:r>
          <a:endParaRPr lang="en-US" sz="2400" b="1" kern="1200" dirty="0"/>
        </a:p>
      </dsp:txBody>
      <dsp:txXfrm>
        <a:off x="2276525" y="2906842"/>
        <a:ext cx="4921577" cy="605400"/>
      </dsp:txXfrm>
    </dsp:sp>
    <dsp:sp modelId="{199D0DAA-F8E9-49A7-864C-8F57EB052505}">
      <dsp:nvSpPr>
        <dsp:cNvPr id="0" name=""/>
        <dsp:cNvSpPr/>
      </dsp:nvSpPr>
      <dsp:spPr>
        <a:xfrm>
          <a:off x="1795667" y="583792"/>
          <a:ext cx="462022" cy="33847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84701"/>
              </a:lnTo>
              <a:lnTo>
                <a:pt x="462022" y="338470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5300A4-7A1C-40A2-A020-57CA6A1A3BF0}">
      <dsp:nvSpPr>
        <dsp:cNvPr id="0" name=""/>
        <dsp:cNvSpPr/>
      </dsp:nvSpPr>
      <dsp:spPr>
        <a:xfrm>
          <a:off x="2257690" y="3676882"/>
          <a:ext cx="4962877" cy="5832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3980577"/>
              <a:satOff val="33"/>
              <a:lumOff val="18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/>
            <a:t>Routine and Daily Writing</a:t>
          </a:r>
          <a:endParaRPr lang="en-US" sz="2400" b="0" kern="1200" dirty="0"/>
        </a:p>
      </dsp:txBody>
      <dsp:txXfrm>
        <a:off x="2274772" y="3693964"/>
        <a:ext cx="4928713" cy="549056"/>
      </dsp:txXfrm>
    </dsp:sp>
    <dsp:sp modelId="{85BB03BB-9CE9-47E8-9947-C2B05A20157F}">
      <dsp:nvSpPr>
        <dsp:cNvPr id="0" name=""/>
        <dsp:cNvSpPr/>
      </dsp:nvSpPr>
      <dsp:spPr>
        <a:xfrm>
          <a:off x="1795667" y="583792"/>
          <a:ext cx="462022" cy="41137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3726"/>
              </a:lnTo>
              <a:lnTo>
                <a:pt x="462022" y="411372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EBD45B-2267-4CA8-B8C4-6B38ED4F7284}">
      <dsp:nvSpPr>
        <dsp:cNvPr id="0" name=""/>
        <dsp:cNvSpPr/>
      </dsp:nvSpPr>
      <dsp:spPr>
        <a:xfrm>
          <a:off x="2257690" y="4405908"/>
          <a:ext cx="4830108" cy="5832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4975721"/>
              <a:satOff val="41"/>
              <a:lumOff val="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/>
            <a:t>Supporting Students in Writing</a:t>
          </a:r>
          <a:endParaRPr lang="en-US" sz="2400" b="0" kern="1200" dirty="0"/>
        </a:p>
      </dsp:txBody>
      <dsp:txXfrm>
        <a:off x="2274772" y="4422990"/>
        <a:ext cx="4795944" cy="5490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8/13/2014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8/13/2014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One group of writing standards is focused on research skills. However the CCS are explicit in pointing out that research is integrated throughout the standards</a:t>
            </a:r>
            <a:endParaRPr lang="en-US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E29521-7DDA-47DF-BDFE-23AF3E195B9A}" type="slidenum">
              <a:rPr lang="en-US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39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05530">
              <a:spcBef>
                <a:spcPct val="0"/>
              </a:spcBef>
              <a:defRPr/>
            </a:pPr>
            <a:r>
              <a:rPr lang="en-US" dirty="0"/>
              <a:t>Part 4 is allotted 60 minutes. </a:t>
            </a:r>
          </a:p>
          <a:p>
            <a:pPr defTabSz="905530">
              <a:spcBef>
                <a:spcPct val="0"/>
              </a:spcBef>
              <a:defRPr/>
            </a:pPr>
            <a:endParaRPr lang="en-US" dirty="0"/>
          </a:p>
          <a:p>
            <a:pPr defTabSz="905530">
              <a:spcBef>
                <a:spcPct val="0"/>
              </a:spcBef>
              <a:defRPr/>
            </a:pPr>
            <a:r>
              <a:rPr lang="en-US" dirty="0"/>
              <a:t>In this section, we’ll look at the standards related to research and technology, and think about </a:t>
            </a:r>
            <a:r>
              <a:rPr lang="en-US" dirty="0" smtClean="0"/>
              <a:t>the demands of these standards. One </a:t>
            </a:r>
            <a:r>
              <a:rPr lang="en-US" dirty="0"/>
              <a:t>of the best ways to do this is to look at units that have been developed by teachers and writers who have worked closely with the authors of the </a:t>
            </a:r>
            <a:r>
              <a:rPr lang="en-US" dirty="0" smtClean="0"/>
              <a:t>CCS.</a:t>
            </a:r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6CB26986-BD78-4EC4-A503-44E8A663A55E}" type="datetime1">
              <a:rPr lang="en-US" smtClean="0">
                <a:latin typeface="Arial" pitchFamily="34" charset="0"/>
              </a:rPr>
              <a:pPr/>
              <a:t>8/13/2014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387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purpose of this slide is to show the writing standards that focus on research </a:t>
            </a:r>
            <a:r>
              <a:rPr lang="en-US" dirty="0" smtClean="0"/>
              <a:t>skills.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9714F8-B264-4F33-AC43-1042C4315482}" type="slidenum">
              <a:rPr lang="en-US" smtClean="0"/>
              <a:pPr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612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the design features of research.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9714F8-B264-4F33-AC43-1042C4315482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116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this as a whole group discussion. You may choose to have 2 recorders from the </a:t>
            </a:r>
            <a:r>
              <a:rPr lang="en-US" dirty="0"/>
              <a:t>a</a:t>
            </a:r>
            <a:r>
              <a:rPr lang="en-US" dirty="0" smtClean="0"/>
              <a:t>udience stand at chart paper (o</a:t>
            </a:r>
            <a:r>
              <a:rPr lang="en-US" baseline="0" dirty="0" smtClean="0"/>
              <a:t>ne chart paper for </a:t>
            </a:r>
            <a:r>
              <a:rPr lang="en-US" dirty="0" smtClean="0"/>
              <a:t>Conduct and one for Writing).</a:t>
            </a:r>
          </a:p>
          <a:p>
            <a:r>
              <a:rPr lang="en-US" dirty="0" smtClean="0"/>
              <a:t>Generate lists of ideas on the skills students will need to both conduct and </a:t>
            </a:r>
            <a:r>
              <a:rPr lang="en-US" dirty="0"/>
              <a:t>w</a:t>
            </a:r>
            <a:r>
              <a:rPr lang="en-US" dirty="0" smtClean="0"/>
              <a:t>rite research.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1399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Compare this list of possible skills with the one generated from the participants. Skills like these can best be developed over time; however, how well students are taught a research process and how often they produce research with feedback will help students to master the research process. Models of well-written research and collaboration can assist this process.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0388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</a:t>
            </a:r>
            <a:r>
              <a:rPr lang="en-US" dirty="0" smtClean="0"/>
              <a:t>online book </a:t>
            </a:r>
            <a:r>
              <a:rPr lang="en-US" dirty="0"/>
              <a:t>models the process of historical inquiry by stepping students through a sample inquiry. Students find the model inquiry and coaching support for creating their own inquiry. Teachers find tips, </a:t>
            </a:r>
            <a:r>
              <a:rPr lang="en-US" dirty="0" smtClean="0"/>
              <a:t>techniques, </a:t>
            </a:r>
            <a:r>
              <a:rPr lang="en-US" dirty="0"/>
              <a:t>and </a:t>
            </a:r>
            <a:r>
              <a:rPr lang="en-US" dirty="0" smtClean="0"/>
              <a:t>resources.</a:t>
            </a:r>
          </a:p>
          <a:p>
            <a:r>
              <a:rPr lang="en-US" dirty="0" smtClean="0"/>
              <a:t>Found on CAST Book Builder, the hyperlink is embedded in the slide.</a:t>
            </a:r>
          </a:p>
          <a:p>
            <a:r>
              <a:rPr lang="en-US" dirty="0" smtClean="0"/>
              <a:t>If there is time to explore this source, the pages can be forwarded at the very bottom of the right side of the screen.</a:t>
            </a:r>
          </a:p>
          <a:p>
            <a:endParaRPr lang="en-US" dirty="0"/>
          </a:p>
          <a:p>
            <a:r>
              <a:rPr lang="en-US" dirty="0" smtClean="0"/>
              <a:t>This book has text-to-speech functions as well as modeling and coaching of the inquiry process.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3428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1200" u="none" strike="noStrike" cap="none" normalizeH="0" baseline="0" dirty="0" smtClean="0">
                <a:ln>
                  <a:noFill/>
                </a:ln>
                <a:effectLst/>
              </a:rPr>
              <a:t>Participants review the Teacher Research Unit Guide from EngageNY.org.</a:t>
            </a:r>
          </a:p>
        </p:txBody>
      </p:sp>
      <p:sp>
        <p:nvSpPr>
          <p:cNvPr id="12902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5530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83650957-5588-4AF8-B1C2-AD4A265A75AC}" type="datetime1">
              <a:rPr lang="en-US" smtClean="0">
                <a:latin typeface="Arial" pitchFamily="34" charset="0"/>
              </a:rPr>
              <a:pPr/>
              <a:t>8/13/2014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2903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55303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C7C0BE-9DD9-4E63-AD34-7189FB19A7BC}" type="slidenum">
              <a:rPr lang="en-US"/>
              <a:pPr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569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9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4048" y="1417320"/>
            <a:ext cx="8153400" cy="39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153400" cy="1066800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2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130474" y="6099583"/>
            <a:ext cx="3031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chemeClr val="bg1"/>
                </a:solidFill>
              </a:rPr>
              <a:t>Activity 6a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9" r:id="rId2"/>
    <p:sldLayoutId id="2147483690" r:id="rId3"/>
    <p:sldLayoutId id="2147483722" r:id="rId4"/>
    <p:sldLayoutId id="2147483718" r:id="rId5"/>
    <p:sldLayoutId id="2147483719" r:id="rId6"/>
    <p:sldLayoutId id="2147483694" r:id="rId7"/>
    <p:sldLayoutId id="2147483695" r:id="rId8"/>
    <p:sldLayoutId id="2147483720" r:id="rId9"/>
    <p:sldLayoutId id="2147483721" r:id="rId10"/>
    <p:sldLayoutId id="2147483710" r:id="rId1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36" r:id="rId8"/>
    <p:sldLayoutId id="2147483737" r:id="rId9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bookbuilder.cast.org/view.php?op=model&amp;book=11209&amp;page=1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048" y="19018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623918" y="34411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585671" y="4244916"/>
            <a:ext cx="8046613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3 Grades 6–12: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Writing and Research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Session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59</a:t>
            </a:fld>
            <a:endParaRPr lang="en-US" dirty="0"/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96836841"/>
              </p:ext>
            </p:extLst>
          </p:nvPr>
        </p:nvGraphicFramePr>
        <p:xfrm>
          <a:off x="381000" y="838200"/>
          <a:ext cx="8382000" cy="4991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63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 smtClean="0"/>
              <a:t>Part 4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443198"/>
          </a:xfrm>
        </p:spPr>
        <p:txBody>
          <a:bodyPr/>
          <a:lstStyle/>
          <a:p>
            <a:pPr marL="396875" indent="-396875">
              <a:spcBef>
                <a:spcPct val="20000"/>
              </a:spcBef>
            </a:pPr>
            <a:r>
              <a:rPr lang="en-US" sz="3200" dirty="0" smtClean="0">
                <a:solidFill>
                  <a:schemeClr val="tx1"/>
                </a:solidFill>
              </a:rPr>
              <a:t>Inquiry and Research in CCS-ELA &amp; Literacy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EE3D4692-A625-460F-A072-DE10EEAA5719}" type="slidenum">
              <a:rPr lang="en-US" smtClean="0"/>
              <a:pPr/>
              <a:t>60</a:t>
            </a:fld>
            <a:endParaRPr lang="en-US" dirty="0"/>
          </a:p>
        </p:txBody>
      </p:sp>
      <p:pic>
        <p:nvPicPr>
          <p:cNvPr id="5" name="Picture 5" descr="Picture1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4418" y="4820480"/>
            <a:ext cx="947563" cy="103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23387" y="4793650"/>
            <a:ext cx="1031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36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4466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Research to Build and Present Knowledge in the</a:t>
            </a:r>
            <a:r>
              <a:rPr lang="en-US" sz="4000" i="1" dirty="0" smtClean="0"/>
              <a:t> </a:t>
            </a:r>
            <a:r>
              <a:rPr lang="en-US" sz="4000" dirty="0" smtClean="0"/>
              <a:t>CSS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58171"/>
          </a:xfrm>
        </p:spPr>
        <p:txBody>
          <a:bodyPr/>
          <a:lstStyle/>
          <a:p>
            <a:r>
              <a:rPr lang="en-US" sz="2600" dirty="0" smtClean="0"/>
              <a:t>Read W.9-10.7, W.9-10.8 and W.9-10.9. </a:t>
            </a:r>
          </a:p>
          <a:p>
            <a:r>
              <a:rPr lang="en-US" sz="2600" dirty="0" smtClean="0"/>
              <a:t>Discuss: What are the skills and expectations embedded in these standards? </a:t>
            </a:r>
            <a:endParaRPr lang="en-US" sz="2600" i="1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u="sng" dirty="0" smtClean="0">
                <a:solidFill>
                  <a:srgbClr val="002060"/>
                </a:solidFill>
              </a:rPr>
              <a:t>W.9-10.7.</a:t>
            </a:r>
            <a:r>
              <a:rPr lang="en-US" sz="2300" dirty="0" smtClean="0">
                <a:solidFill>
                  <a:srgbClr val="002060"/>
                </a:solidFill>
              </a:rPr>
              <a:t> Conduct short research projects to answer a question, drawing on several sources and refocusing the inquiry when appropriate.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u="sng" dirty="0" smtClean="0">
                <a:solidFill>
                  <a:srgbClr val="002060"/>
                </a:solidFill>
              </a:rPr>
              <a:t>W.9-10.8.</a:t>
            </a:r>
            <a:r>
              <a:rPr lang="en-US" sz="2300" dirty="0" smtClean="0">
                <a:solidFill>
                  <a:srgbClr val="002060"/>
                </a:solidFill>
              </a:rPr>
              <a:t> Gather relevant information from multiple print and digital sources; assess the credibility of each source; and quote or paraphrase the data and conclusions of others while avoiding plagiarism and providing basic bibliographic information for sources.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300" u="sng" dirty="0" smtClean="0">
                <a:solidFill>
                  <a:srgbClr val="002060"/>
                </a:solidFill>
              </a:rPr>
              <a:t>W.9-10.9.</a:t>
            </a:r>
            <a:r>
              <a:rPr lang="en-US" sz="2300" dirty="0" smtClean="0">
                <a:solidFill>
                  <a:srgbClr val="002060"/>
                </a:solidFill>
              </a:rPr>
              <a:t> Draw evidence from literary or informational texts to support analysis, reflection, and research.</a:t>
            </a:r>
            <a:endParaRPr lang="en-US" sz="2300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7963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Research: Key Design Features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0060"/>
            <a:ext cx="8229600" cy="4380931"/>
          </a:xfrm>
        </p:spPr>
        <p:txBody>
          <a:bodyPr/>
          <a:lstStyle/>
          <a:p>
            <a:r>
              <a:rPr lang="en-US" dirty="0" smtClean="0"/>
              <a:t>Research is an inquiry-driven process designed to deepen students’ understanding</a:t>
            </a:r>
          </a:p>
          <a:p>
            <a:r>
              <a:rPr lang="en-US" dirty="0" smtClean="0"/>
              <a:t>Process is iterative and cyclical in nature</a:t>
            </a:r>
            <a:endParaRPr lang="en-US" sz="3500" dirty="0" smtClean="0"/>
          </a:p>
          <a:p>
            <a:r>
              <a:rPr lang="en-US" dirty="0" smtClean="0"/>
              <a:t>Students are encouraged to pursue topics of interest</a:t>
            </a:r>
            <a:endParaRPr lang="en-US" sz="3500" dirty="0" smtClean="0"/>
          </a:p>
          <a:p>
            <a:r>
              <a:rPr lang="en-US" dirty="0" smtClean="0"/>
              <a:t>Process is designed to build students’ independent research skills and use inquiry to refine/hone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2936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2876" y="1370423"/>
            <a:ext cx="7877083" cy="2505301"/>
          </a:xfrm>
        </p:spPr>
        <p:txBody>
          <a:bodyPr/>
          <a:lstStyle/>
          <a:p>
            <a:pPr marL="0" indent="0">
              <a:spcAft>
                <a:spcPts val="1800"/>
              </a:spcAft>
              <a:buNone/>
            </a:pPr>
            <a:r>
              <a:rPr lang="en-US" dirty="0" smtClean="0"/>
              <a:t>Think about your content area:</a:t>
            </a:r>
          </a:p>
          <a:p>
            <a:pPr>
              <a:spcAft>
                <a:spcPts val="1200"/>
              </a:spcAft>
            </a:pPr>
            <a:r>
              <a:rPr lang="en-US" sz="3000" dirty="0" smtClean="0"/>
              <a:t>What type of research will students be conducting?</a:t>
            </a:r>
          </a:p>
          <a:p>
            <a:pPr>
              <a:spcAft>
                <a:spcPts val="1200"/>
              </a:spcAft>
            </a:pPr>
            <a:r>
              <a:rPr lang="en-US" sz="3000" dirty="0" smtClean="0"/>
              <a:t>What skills will they to conduct research?</a:t>
            </a:r>
          </a:p>
          <a:p>
            <a:pPr>
              <a:spcAft>
                <a:spcPts val="1200"/>
              </a:spcAft>
            </a:pPr>
            <a:r>
              <a:rPr lang="en-US" sz="3000" dirty="0" smtClean="0"/>
              <a:t>What skills will they need to write a research paper?</a:t>
            </a:r>
            <a:endParaRPr lang="en-US" sz="3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Conducting and Composing Research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63</a:t>
            </a:fld>
            <a:endParaRPr lang="en-US" dirty="0"/>
          </a:p>
        </p:txBody>
      </p:sp>
      <p:pic>
        <p:nvPicPr>
          <p:cNvPr id="5" name="Picture 6" descr="discussion 2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76231" y="4593251"/>
            <a:ext cx="145415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8897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4048" y="1023582"/>
            <a:ext cx="8514292" cy="4579715"/>
          </a:xfrm>
        </p:spPr>
        <p:txBody>
          <a:bodyPr/>
          <a:lstStyle/>
          <a:p>
            <a:r>
              <a:rPr lang="en-US" dirty="0" smtClean="0"/>
              <a:t>Research </a:t>
            </a:r>
            <a:r>
              <a:rPr lang="en-US" b="1" dirty="0" smtClean="0"/>
              <a:t>relevant</a:t>
            </a:r>
            <a:r>
              <a:rPr lang="en-US" dirty="0" smtClean="0"/>
              <a:t> information from multiple sources</a:t>
            </a:r>
          </a:p>
          <a:p>
            <a:r>
              <a:rPr lang="en-US" dirty="0" smtClean="0"/>
              <a:t>Introduce ideas and form conclusions</a:t>
            </a:r>
          </a:p>
          <a:p>
            <a:r>
              <a:rPr lang="en-US" dirty="0" smtClean="0"/>
              <a:t>Make connections and </a:t>
            </a:r>
            <a:r>
              <a:rPr lang="en-US" b="1" dirty="0" smtClean="0"/>
              <a:t>transition</a:t>
            </a:r>
            <a:r>
              <a:rPr lang="en-US" dirty="0" smtClean="0"/>
              <a:t> between ideas</a:t>
            </a:r>
          </a:p>
          <a:p>
            <a:r>
              <a:rPr lang="en-US" b="1" dirty="0" smtClean="0"/>
              <a:t>Introduce other’s ideas </a:t>
            </a:r>
            <a:r>
              <a:rPr lang="en-US" dirty="0" smtClean="0"/>
              <a:t>with student’s own commentary</a:t>
            </a:r>
          </a:p>
          <a:p>
            <a:r>
              <a:rPr lang="en-US" dirty="0" smtClean="0"/>
              <a:t>Paraphrase and </a:t>
            </a:r>
            <a:r>
              <a:rPr lang="en-US" b="1" dirty="0" smtClean="0"/>
              <a:t>NOT plagiarize</a:t>
            </a:r>
          </a:p>
          <a:p>
            <a:r>
              <a:rPr lang="en-US" dirty="0" smtClean="0"/>
              <a:t>Properly use </a:t>
            </a:r>
            <a:r>
              <a:rPr lang="en-US" b="1" dirty="0" smtClean="0"/>
              <a:t>quotes</a:t>
            </a:r>
          </a:p>
          <a:p>
            <a:r>
              <a:rPr lang="en-US" dirty="0" smtClean="0"/>
              <a:t>Determine </a:t>
            </a:r>
            <a:r>
              <a:rPr lang="en-US" b="1" dirty="0" smtClean="0"/>
              <a:t>reliability and credibility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will students will need to know?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64</a:t>
            </a:fld>
            <a:endParaRPr lang="en-US" dirty="0"/>
          </a:p>
        </p:txBody>
      </p:sp>
      <p:pic>
        <p:nvPicPr>
          <p:cNvPr id="5" name="Picture 6" descr="discussion 2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7700" y="3852271"/>
            <a:ext cx="145415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98447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1865" y="1366343"/>
            <a:ext cx="8153400" cy="387798"/>
          </a:xfrm>
        </p:spPr>
        <p:txBody>
          <a:bodyPr/>
          <a:lstStyle/>
          <a:p>
            <a:pPr lvl="0"/>
            <a:r>
              <a:rPr lang="en-US" sz="2800" dirty="0">
                <a:hlinkClick r:id="rId3"/>
              </a:rPr>
              <a:t>An Online Guided Exploration of Historical </a:t>
            </a:r>
            <a:r>
              <a:rPr lang="en-US" sz="2800" dirty="0" smtClean="0">
                <a:hlinkClick r:id="rId3"/>
              </a:rPr>
              <a:t>Inquiry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93183"/>
            <a:ext cx="8229600" cy="1026017"/>
          </a:xfrm>
        </p:spPr>
        <p:txBody>
          <a:bodyPr/>
          <a:lstStyle/>
          <a:p>
            <a:r>
              <a:rPr lang="en-US" sz="3600" dirty="0" smtClean="0"/>
              <a:t>Making </a:t>
            </a:r>
            <a:r>
              <a:rPr lang="en-US" sz="3600" dirty="0"/>
              <a:t>History: A Guided Exploration of Historical </a:t>
            </a:r>
            <a:r>
              <a:rPr lang="en-US" sz="3600" dirty="0" smtClean="0"/>
              <a:t>Inquiry </a:t>
            </a:r>
            <a:r>
              <a:rPr lang="en-US" sz="3600" dirty="0"/>
              <a:t> </a:t>
            </a:r>
            <a:r>
              <a:rPr lang="en-US" sz="3600" dirty="0" smtClean="0"/>
              <a:t>- CAST Book Builder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/>
            <a:fld id="{8D79BE21-F712-4A53-802B-F850200F0AA7}" type="slidenum">
              <a:rPr lang="en-US" smtClean="0"/>
              <a:pPr algn="r"/>
              <a:t>65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21217" y="294926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/>
          <a:srcRect l="4567" t="6822" r="39507" b="5149"/>
          <a:stretch/>
        </p:blipFill>
        <p:spPr>
          <a:xfrm>
            <a:off x="815810" y="1896523"/>
            <a:ext cx="7276564" cy="4212569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8857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2"/>
          <p:cNvSpPr>
            <a:spLocks noGrp="1"/>
          </p:cNvSpPr>
          <p:nvPr>
            <p:ph type="title"/>
          </p:nvPr>
        </p:nvSpPr>
        <p:spPr>
          <a:xfrm>
            <a:off x="963930" y="228600"/>
            <a:ext cx="8103870" cy="1066800"/>
          </a:xfrm>
        </p:spPr>
        <p:txBody>
          <a:bodyPr>
            <a:noAutofit/>
          </a:bodyPr>
          <a:lstStyle/>
          <a:p>
            <a:r>
              <a:rPr lang="en-US" sz="3800" dirty="0" smtClean="0"/>
              <a:t>Activity 6a: Reviewing a Research Framework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66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179206"/>
              </p:ext>
            </p:extLst>
          </p:nvPr>
        </p:nvGraphicFramePr>
        <p:xfrm>
          <a:off x="637850" y="1123855"/>
          <a:ext cx="8175075" cy="4632707"/>
        </p:xfrm>
        <a:graphic>
          <a:graphicData uri="http://schemas.openxmlformats.org/drawingml/2006/table">
            <a:tbl>
              <a:tblPr firstRow="1">
                <a:effectLst/>
                <a:tableStyleId>{F5AB1C69-6EDB-4FF4-983F-18BD219EF322}</a:tableStyleId>
              </a:tblPr>
              <a:tblGrid>
                <a:gridCol w="8175075"/>
              </a:tblGrid>
              <a:tr h="439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Activity 6a: Reviewing a Research Framework</a:t>
                      </a:r>
                      <a:endParaRPr kumimoji="0" lang="en-US" sz="23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</a:endParaRPr>
                    </a:p>
                  </a:txBody>
                  <a:tcPr marT="45712" marB="45712" horzOverflow="overflow"/>
                </a:tc>
              </a:tr>
              <a:tr h="4190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First, with a partner, review the Teacher Research Unit Guide: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 Part 1: Initiating Inquiry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 Part 2: Gathering Information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 Part 3: Deepening Understanding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 Part 4: Finalizing Inquiry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 Part 5: Developing an Evidence-Based Perspective</a:t>
                      </a:r>
                    </a:p>
                    <a:p>
                      <a:pPr marL="457200" marR="0" lvl="0" indent="-2743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en-US" sz="23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The entire unit can be found at EngageNY.org.</a:t>
                      </a:r>
                    </a:p>
                    <a:p>
                      <a:pPr marL="457200" marR="0" lvl="0" indent="-2743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As we look at research in CCS-aligned Units and Lessons, in the next activity, look for the above parts of a framework for conducting research.</a:t>
                      </a:r>
                    </a:p>
                  </a:txBody>
                  <a:tcPr marT="45712" marB="45712" horzOverflow="overflow"/>
                </a:tc>
              </a:tr>
            </a:tbl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-161925"/>
            <a:ext cx="858190" cy="1457325"/>
          </a:xfrm>
          <a:prstGeom prst="rect">
            <a:avLst/>
          </a:prstGeom>
        </p:spPr>
      </p:pic>
      <p:pic>
        <p:nvPicPr>
          <p:cNvPr id="7" name="Picture 5" descr="Picture10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8328" y="5435051"/>
            <a:ext cx="947563" cy="103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discussion 2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08981" y="5527514"/>
            <a:ext cx="1454150" cy="1304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547858" y="5439101"/>
            <a:ext cx="993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36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7030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19537</TotalTime>
  <Words>789</Words>
  <Application>Microsoft Office PowerPoint</Application>
  <PresentationFormat>On-screen Show (4:3)</PresentationFormat>
  <Paragraphs>90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Today’s Session</vt:lpstr>
      <vt:lpstr>Part 4</vt:lpstr>
      <vt:lpstr>Research to Build and Present Knowledge in the CSS</vt:lpstr>
      <vt:lpstr>Research: Key Design Features</vt:lpstr>
      <vt:lpstr>Conducting and Composing Research</vt:lpstr>
      <vt:lpstr>What will students will need to know?</vt:lpstr>
      <vt:lpstr>Making History: A Guided Exploration of Historical Inquiry  - CAST Book Builder</vt:lpstr>
      <vt:lpstr>Activity 6a: Reviewing a Research Framework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1262</cp:revision>
  <cp:lastPrinted>2014-03-02T01:07:44Z</cp:lastPrinted>
  <dcterms:created xsi:type="dcterms:W3CDTF">2014-01-18T18:47:42Z</dcterms:created>
  <dcterms:modified xsi:type="dcterms:W3CDTF">2014-08-13T16:01:28Z</dcterms:modified>
</cp:coreProperties>
</file>