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2.xml" ContentType="application/vnd.openxmlformats-officedocument.theme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56" showSpecialPlsOnTitleSld="0" saveSubsetFonts="1" bookmarkIdSeed="2">
  <p:sldMasterIdLst>
    <p:sldMasterId id="2147483687" r:id="rId1"/>
    <p:sldMasterId id="2147483711" r:id="rId2"/>
    <p:sldMasterId id="2147483723" r:id="rId3"/>
  </p:sldMasterIdLst>
  <p:notesMasterIdLst>
    <p:notesMasterId r:id="rId6"/>
  </p:notesMasterIdLst>
  <p:handoutMasterIdLst>
    <p:handoutMasterId r:id="rId7"/>
  </p:handoutMasterIdLst>
  <p:sldIdLst>
    <p:sldId id="370" r:id="rId4"/>
    <p:sldId id="650" r:id="rId5"/>
  </p:sldIdLst>
  <p:sldSz cx="9144000" cy="6858000" type="screen4x3"/>
  <p:notesSz cx="7023100" cy="9309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05" userDrawn="1">
          <p15:clr>
            <a:srgbClr val="A4A3A4"/>
          </p15:clr>
        </p15:guide>
        <p15:guide id="2" pos="2184" userDrawn="1">
          <p15:clr>
            <a:srgbClr val="A4A3A4"/>
          </p15:clr>
        </p15:guide>
        <p15:guide id="3" orient="horz" pos="2957" userDrawn="1">
          <p15:clr>
            <a:srgbClr val="A4A3A4"/>
          </p15:clr>
        </p15:guide>
        <p15:guide id="4" pos="2237" userDrawn="1">
          <p15:clr>
            <a:srgbClr val="A4A3A4"/>
          </p15:clr>
        </p15:guide>
        <p15:guide id="5" orient="horz" pos="2880">
          <p15:clr>
            <a:srgbClr val="A4A3A4"/>
          </p15:clr>
        </p15:guide>
        <p15:guide id="6" orient="horz" pos="2932">
          <p15:clr>
            <a:srgbClr val="A4A3A4"/>
          </p15:clr>
        </p15:guide>
        <p15:guide id="7" pos="2160">
          <p15:clr>
            <a:srgbClr val="A4A3A4"/>
          </p15:clr>
        </p15:guide>
        <p15:guide id="8" pos="2212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DB" initials="DB" lastIdx="8" clrIdx="0"/>
  <p:cmAuthor id="1" name="DeCarlo, Sharon" initials="DS" lastIdx="60" clrIdx="1"/>
  <p:cmAuthor id="2" name="Jackson, Dennis" initials="JD" lastIdx="12" clrIdx="2">
    <p:extLst/>
  </p:cmAuthor>
  <p:cmAuthor id="3" name="Kelley, Nora" initials="KN" lastIdx="2" clrIdx="3">
    <p:extLst/>
  </p:cmAuthor>
  <p:cmAuthor id="4" name="W2K" initials="W" lastIdx="28" clrIdx="4"/>
  <p:cmAuthor id="5" name="Michelle Wade" initials="MW" lastIdx="14" clrIdx="5"/>
  <p:cmAuthor id="6" name="Berlin, Debra" initials="BD" lastIdx="23" clrIdx="6">
    <p:extLst>
      <p:ext uri="{19B8F6BF-5375-455C-9EA6-DF929625EA0E}">
        <p15:presenceInfo xmlns:p15="http://schemas.microsoft.com/office/powerpoint/2012/main" userId="S-1-5-21-1417001333-1682526488-839522115-59129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1F497D"/>
    <a:srgbClr val="FFFF85"/>
    <a:srgbClr val="FFC000"/>
    <a:srgbClr val="DF8045"/>
    <a:srgbClr val="32C658"/>
    <a:srgbClr val="D4ECBA"/>
    <a:srgbClr val="92D050"/>
    <a:srgbClr val="9BBB59"/>
    <a:srgbClr val="E6E6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ED083AE6-46FA-4A59-8FB0-9F97EB10719F}" styleName="Light Style 3 - Accent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661" autoAdjust="0"/>
    <p:restoredTop sz="92006" autoAdjust="0"/>
  </p:normalViewPr>
  <p:slideViewPr>
    <p:cSldViewPr snapToGrid="0">
      <p:cViewPr varScale="1">
        <p:scale>
          <a:sx n="81" d="100"/>
          <a:sy n="81" d="100"/>
        </p:scale>
        <p:origin x="1140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17886"/>
    </p:cViewPr>
  </p:outlineViewPr>
  <p:notesTextViewPr>
    <p:cViewPr>
      <p:scale>
        <a:sx n="125" d="100"/>
        <a:sy n="125" d="100"/>
      </p:scale>
      <p:origin x="0" y="0"/>
    </p:cViewPr>
  </p:notesTextViewPr>
  <p:sorterViewPr>
    <p:cViewPr varScale="1">
      <p:scale>
        <a:sx n="1" d="1"/>
        <a:sy n="1" d="1"/>
      </p:scale>
      <p:origin x="0" y="-16746"/>
    </p:cViewPr>
  </p:sorterViewPr>
  <p:notesViewPr>
    <p:cSldViewPr snapToGrid="0">
      <p:cViewPr varScale="1">
        <p:scale>
          <a:sx n="49" d="100"/>
          <a:sy n="49" d="100"/>
        </p:scale>
        <p:origin x="-1860" y="-102"/>
      </p:cViewPr>
      <p:guideLst>
        <p:guide orient="horz" pos="2905"/>
        <p:guide pos="2184"/>
        <p:guide orient="horz" pos="2957"/>
        <p:guide pos="2237"/>
        <p:guide orient="horz" pos="2880"/>
        <p:guide orient="horz" pos="2932"/>
        <p:guide pos="2160"/>
        <p:guide pos="2212"/>
      </p:guideLst>
    </p:cSldViewPr>
  </p:notesViewPr>
  <p:gridSpacing cx="38100" cy="381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Master" Target="slideMasters/slideMaster3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2.xml"/><Relationship Id="rId10" Type="http://schemas.openxmlformats.org/officeDocument/2006/relationships/viewProps" Target="viewProps.xml"/><Relationship Id="rId4" Type="http://schemas.openxmlformats.org/officeDocument/2006/relationships/slide" Target="slides/slide1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43343" cy="465455"/>
          </a:xfrm>
          <a:prstGeom prst="rect">
            <a:avLst/>
          </a:prstGeom>
        </p:spPr>
        <p:txBody>
          <a:bodyPr vert="horz" lIns="93315" tIns="46658" rIns="93315" bIns="46658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8133" y="0"/>
            <a:ext cx="3043343" cy="465455"/>
          </a:xfrm>
          <a:prstGeom prst="rect">
            <a:avLst/>
          </a:prstGeom>
        </p:spPr>
        <p:txBody>
          <a:bodyPr vert="horz" lIns="93315" tIns="46658" rIns="93315" bIns="46658" rtlCol="0"/>
          <a:lstStyle>
            <a:lvl1pPr algn="r">
              <a:defRPr sz="1200"/>
            </a:lvl1pPr>
          </a:lstStyle>
          <a:p>
            <a:fld id="{3B46E3D7-5A05-4181-B712-1EC3FC55BC14}" type="datetimeFigureOut">
              <a:rPr lang="en-US" smtClean="0"/>
              <a:pPr/>
              <a:t>8/13/2014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42030"/>
            <a:ext cx="3043343" cy="465455"/>
          </a:xfrm>
          <a:prstGeom prst="rect">
            <a:avLst/>
          </a:prstGeom>
        </p:spPr>
        <p:txBody>
          <a:bodyPr vert="horz" lIns="93315" tIns="46658" rIns="93315" bIns="46658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8133" y="8842030"/>
            <a:ext cx="3043343" cy="465455"/>
          </a:xfrm>
          <a:prstGeom prst="rect">
            <a:avLst/>
          </a:prstGeom>
        </p:spPr>
        <p:txBody>
          <a:bodyPr vert="horz" lIns="93315" tIns="46658" rIns="93315" bIns="46658" rtlCol="0" anchor="b"/>
          <a:lstStyle>
            <a:lvl1pPr algn="r">
              <a:defRPr sz="1200"/>
            </a:lvl1pPr>
          </a:lstStyle>
          <a:p>
            <a:fld id="{C2A77012-468A-4389-BDBB-3E5F798584D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087815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3043343" cy="467072"/>
          </a:xfrm>
          <a:prstGeom prst="rect">
            <a:avLst/>
          </a:prstGeom>
        </p:spPr>
        <p:txBody>
          <a:bodyPr vert="horz" lIns="93315" tIns="46658" rIns="93315" bIns="46658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8133" y="1"/>
            <a:ext cx="3043343" cy="467072"/>
          </a:xfrm>
          <a:prstGeom prst="rect">
            <a:avLst/>
          </a:prstGeom>
        </p:spPr>
        <p:txBody>
          <a:bodyPr vert="horz" lIns="93315" tIns="46658" rIns="93315" bIns="46658" rtlCol="0"/>
          <a:lstStyle>
            <a:lvl1pPr algn="r">
              <a:defRPr sz="1200"/>
            </a:lvl1pPr>
          </a:lstStyle>
          <a:p>
            <a:fld id="{B133EB38-C064-4C52-A35D-D40DB2B7683B}" type="datetimeFigureOut">
              <a:rPr lang="en-US" smtClean="0"/>
              <a:pPr/>
              <a:t>8/13/2014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17638" y="1163638"/>
            <a:ext cx="4187825" cy="31416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315" tIns="46658" rIns="93315" bIns="46658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2310" y="4480004"/>
            <a:ext cx="5618480" cy="3665458"/>
          </a:xfrm>
          <a:prstGeom prst="rect">
            <a:avLst/>
          </a:prstGeom>
        </p:spPr>
        <p:txBody>
          <a:bodyPr vert="horz" lIns="93315" tIns="46658" rIns="93315" bIns="46658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42031"/>
            <a:ext cx="3043343" cy="467071"/>
          </a:xfrm>
          <a:prstGeom prst="rect">
            <a:avLst/>
          </a:prstGeom>
        </p:spPr>
        <p:txBody>
          <a:bodyPr vert="horz" lIns="93315" tIns="46658" rIns="93315" bIns="46658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8133" y="8842031"/>
            <a:ext cx="3043343" cy="467071"/>
          </a:xfrm>
          <a:prstGeom prst="rect">
            <a:avLst/>
          </a:prstGeom>
        </p:spPr>
        <p:txBody>
          <a:bodyPr vert="horz" lIns="93315" tIns="46658" rIns="93315" bIns="46658" rtlCol="0" anchor="b"/>
          <a:lstStyle>
            <a:lvl1pPr algn="r">
              <a:defRPr sz="1200"/>
            </a:lvl1pPr>
          </a:lstStyle>
          <a:p>
            <a:fld id="{E538F621-8F2C-4F90-852A-E36809B397B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79244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38F621-8F2C-4F90-852A-E36809B397B3}" type="slidenum">
              <a:rPr lang="en-US" smtClean="0"/>
              <a:pPr/>
              <a:t>56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486798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529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</a:pPr>
            <a:endParaRPr kumimoji="0" lang="en-US" sz="1200" u="none" strike="noStrike" cap="none" normalizeH="0" baseline="0" dirty="0" smtClean="0">
              <a:ln>
                <a:noFill/>
              </a:ln>
              <a:effectLst/>
            </a:endParaRPr>
          </a:p>
        </p:txBody>
      </p:sp>
      <p:sp>
        <p:nvSpPr>
          <p:cNvPr id="129028" name="Header Placeholder 3"/>
          <p:cNvSpPr>
            <a:spLocks noGrp="1"/>
          </p:cNvSpPr>
          <p:nvPr>
            <p:ph type="hdr" sz="quarter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defRPr/>
            </a:pPr>
            <a:r>
              <a:rPr lang="en-US" dirty="0" smtClean="0"/>
              <a:t>Public Consulting Group</a:t>
            </a:r>
          </a:p>
        </p:txBody>
      </p:sp>
      <p:sp>
        <p:nvSpPr>
          <p:cNvPr id="55301" name="Date Placeholder 4"/>
          <p:cNvSpPr>
            <a:spLocks noGrp="1"/>
          </p:cNvSpPr>
          <p:nvPr>
            <p:ph type="dt" sz="quarter" idx="1"/>
          </p:nvPr>
        </p:nvSpPr>
        <p:spPr bwMode="auto">
          <a:noFill/>
          <a:ln>
            <a:miter lim="800000"/>
            <a:headEnd/>
            <a:tailEnd/>
          </a:ln>
        </p:spPr>
        <p:txBody>
          <a:bodyPr anchor="t"/>
          <a:lstStyle/>
          <a:p>
            <a:fld id="{83650957-5588-4AF8-B1C2-AD4A265A75AC}" type="datetime1">
              <a:rPr lang="en-US" smtClean="0">
                <a:latin typeface="Arial" pitchFamily="34" charset="0"/>
              </a:rPr>
              <a:pPr/>
              <a:t>8/13/2014</a:t>
            </a:fld>
            <a:endParaRPr lang="en-US" dirty="0" smtClean="0">
              <a:latin typeface="Arial" pitchFamily="34" charset="0"/>
            </a:endParaRPr>
          </a:p>
        </p:txBody>
      </p:sp>
      <p:sp>
        <p:nvSpPr>
          <p:cNvPr id="129030" name="Footer Placeholder 5"/>
          <p:cNvSpPr>
            <a:spLocks noGrp="1"/>
          </p:cNvSpPr>
          <p:nvPr>
            <p:ph type="ftr" sz="quarter" idx="4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r>
              <a:rPr lang="en-US" dirty="0" smtClean="0"/>
              <a:t>www.publicconsultinggroup.com</a:t>
            </a:r>
          </a:p>
        </p:txBody>
      </p:sp>
      <p:sp>
        <p:nvSpPr>
          <p:cNvPr id="55303" name="Slide Number Placeholder 6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F1C7C0BE-9DD9-4E63-AD34-7189FB19A7BC}" type="slidenum">
              <a:rPr lang="en-US"/>
              <a:pPr/>
              <a:t>57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46755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7.png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30250" y="1905000"/>
            <a:ext cx="7681913" cy="1523495"/>
          </a:xfrm>
        </p:spPr>
        <p:txBody>
          <a:bodyPr>
            <a:noAutofit/>
          </a:bodyPr>
          <a:lstStyle>
            <a:lvl1pPr>
              <a:lnSpc>
                <a:spcPct val="90000"/>
              </a:lnSpc>
              <a:defRPr sz="5400">
                <a:latin typeface="+mj-lt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30249" y="4344988"/>
            <a:ext cx="7681913" cy="461665"/>
          </a:xfrm>
        </p:spPr>
        <p:txBody>
          <a:bodyPr>
            <a:noAutofit/>
          </a:bodyPr>
          <a:lstStyle>
            <a:lvl1pPr marL="0" indent="0" algn="l">
              <a:lnSpc>
                <a:spcPct val="90000"/>
              </a:lnSpc>
              <a:spcBef>
                <a:spcPts val="0"/>
              </a:spcBef>
              <a:buNone/>
              <a:defRPr>
                <a:solidFill>
                  <a:schemeClr val="tx1"/>
                </a:solidFill>
              </a:defRPr>
            </a:lvl1pPr>
            <a:lvl2pPr marL="4571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4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1810249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4048" y="859572"/>
            <a:ext cx="3017520" cy="1371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6200" y="859572"/>
            <a:ext cx="4629150" cy="492454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4048" y="2344479"/>
            <a:ext cx="3017520" cy="3383280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E3D4692-A625-460F-A072-DE10EEAA571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5478268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ntac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4040188" cy="457200"/>
          </a:xfrm>
        </p:spPr>
        <p:txBody>
          <a:bodyPr anchor="b">
            <a:normAutofit/>
          </a:bodyPr>
          <a:lstStyle>
            <a:lvl1pPr marL="0" indent="0">
              <a:buNone/>
              <a:defRPr sz="1800" b="1">
                <a:solidFill>
                  <a:srgbClr val="F78E2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913626"/>
            <a:ext cx="4040188" cy="1341438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400" b="1" baseline="0"/>
            </a:lvl1pPr>
            <a:lvl2pPr marL="0" indent="0">
              <a:buFontTx/>
              <a:buNone/>
              <a:defRPr sz="1400" baseline="0"/>
            </a:lvl2pPr>
            <a:lvl3pPr marL="0" indent="0">
              <a:buFontTx/>
              <a:buNone/>
              <a:defRPr sz="1400"/>
            </a:lvl3pPr>
            <a:lvl4pPr marL="0" indent="0">
              <a:buFontTx/>
              <a:buNone/>
              <a:defRPr sz="1400"/>
            </a:lvl4pPr>
            <a:lvl5pPr marL="0" indent="0">
              <a:buFontTx/>
              <a:buNone/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447800"/>
            <a:ext cx="4041775" cy="457200"/>
          </a:xfrm>
        </p:spPr>
        <p:txBody>
          <a:bodyPr anchor="b">
            <a:normAutofit/>
          </a:bodyPr>
          <a:lstStyle>
            <a:lvl1pPr marL="0" indent="0">
              <a:buNone/>
              <a:defRPr sz="1800" b="1">
                <a:solidFill>
                  <a:srgbClr val="F78E2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913626"/>
            <a:ext cx="4041775" cy="1341438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400" b="1"/>
            </a:lvl1pPr>
            <a:lvl2pPr marL="0" indent="0">
              <a:buFontTx/>
              <a:buNone/>
              <a:defRPr sz="1400"/>
            </a:lvl2pPr>
            <a:lvl3pPr marL="0" indent="0">
              <a:buFontTx/>
              <a:buNone/>
              <a:defRPr sz="1400"/>
            </a:lvl3pPr>
            <a:lvl4pPr marL="0" indent="0">
              <a:buFontTx/>
              <a:buNone/>
              <a:defRPr sz="1400"/>
            </a:lvl4pPr>
            <a:lvl5pPr marL="0" indent="0">
              <a:buFontTx/>
              <a:buNone/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Text Placeholder 2"/>
          <p:cNvSpPr>
            <a:spLocks noGrp="1"/>
          </p:cNvSpPr>
          <p:nvPr>
            <p:ph type="body" idx="13"/>
          </p:nvPr>
        </p:nvSpPr>
        <p:spPr>
          <a:xfrm>
            <a:off x="457200" y="3526736"/>
            <a:ext cx="4040188" cy="457200"/>
          </a:xfrm>
        </p:spPr>
        <p:txBody>
          <a:bodyPr anchor="b">
            <a:normAutofit/>
          </a:bodyPr>
          <a:lstStyle>
            <a:lvl1pPr marL="0" indent="0">
              <a:buNone/>
              <a:defRPr sz="1800" b="1">
                <a:solidFill>
                  <a:srgbClr val="F78E2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half" idx="14"/>
          </p:nvPr>
        </p:nvSpPr>
        <p:spPr>
          <a:xfrm>
            <a:off x="457200" y="3992562"/>
            <a:ext cx="4040188" cy="1341438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400" b="1" baseline="0"/>
            </a:lvl1pPr>
            <a:lvl2pPr marL="0" indent="0">
              <a:buFontTx/>
              <a:buNone/>
              <a:defRPr sz="1400" baseline="0"/>
            </a:lvl2pPr>
            <a:lvl3pPr marL="0" indent="0">
              <a:buFontTx/>
              <a:buNone/>
              <a:defRPr sz="1400"/>
            </a:lvl3pPr>
            <a:lvl4pPr marL="0" indent="0">
              <a:buFontTx/>
              <a:buNone/>
              <a:defRPr sz="1400"/>
            </a:lvl4pPr>
            <a:lvl5pPr marL="0" indent="0">
              <a:buFontTx/>
              <a:buNone/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5"/>
          </p:nvPr>
        </p:nvSpPr>
        <p:spPr>
          <a:xfrm>
            <a:off x="4645025" y="3526736"/>
            <a:ext cx="4041775" cy="457200"/>
          </a:xfrm>
        </p:spPr>
        <p:txBody>
          <a:bodyPr anchor="b">
            <a:normAutofit/>
          </a:bodyPr>
          <a:lstStyle>
            <a:lvl1pPr marL="0" indent="0">
              <a:buNone/>
              <a:defRPr sz="1800" b="1">
                <a:solidFill>
                  <a:srgbClr val="F78E2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14" name="Content Placeholder 5"/>
          <p:cNvSpPr>
            <a:spLocks noGrp="1"/>
          </p:cNvSpPr>
          <p:nvPr>
            <p:ph sz="quarter" idx="16"/>
          </p:nvPr>
        </p:nvSpPr>
        <p:spPr>
          <a:xfrm>
            <a:off x="4645025" y="3992562"/>
            <a:ext cx="4041775" cy="1341438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400" b="1"/>
            </a:lvl1pPr>
            <a:lvl2pPr marL="0" indent="0">
              <a:buFontTx/>
              <a:buNone/>
              <a:defRPr sz="1400"/>
            </a:lvl2pPr>
            <a:lvl3pPr marL="0" indent="0">
              <a:buFontTx/>
              <a:buNone/>
              <a:defRPr sz="1400"/>
            </a:lvl3pPr>
            <a:lvl4pPr marL="0" indent="0">
              <a:buFontTx/>
              <a:buNone/>
              <a:defRPr sz="1400"/>
            </a:lvl4pPr>
            <a:lvl5pPr marL="0" indent="0">
              <a:buFontTx/>
              <a:buNone/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7" name="Title 1"/>
          <p:cNvSpPr>
            <a:spLocks noGrp="1"/>
          </p:cNvSpPr>
          <p:nvPr>
            <p:ph type="title"/>
          </p:nvPr>
        </p:nvSpPr>
        <p:spPr>
          <a:xfrm>
            <a:off x="384048" y="228600"/>
            <a:ext cx="8229600" cy="664797"/>
          </a:xfrm>
        </p:spPr>
        <p:txBody>
          <a:bodyPr/>
          <a:lstStyle>
            <a:lvl1pPr>
              <a:defRPr lang="en-US" dirty="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7"/>
          </p:nvPr>
        </p:nvSpPr>
        <p:spPr>
          <a:xfrm>
            <a:off x="381000" y="6071616"/>
            <a:ext cx="2203704" cy="484632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EE3D4692-A625-460F-A072-DE10EEAA571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518600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30250" y="1905000"/>
            <a:ext cx="7681913" cy="1523495"/>
          </a:xfrm>
        </p:spPr>
        <p:txBody>
          <a:bodyPr>
            <a:noAutofit/>
          </a:bodyPr>
          <a:lstStyle>
            <a:lvl1pPr>
              <a:lnSpc>
                <a:spcPct val="90000"/>
              </a:lnSpc>
              <a:defRPr sz="5400"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30249" y="4344988"/>
            <a:ext cx="7681913" cy="461665"/>
          </a:xfrm>
        </p:spPr>
        <p:txBody>
          <a:bodyPr>
            <a:noAutofit/>
          </a:bodyPr>
          <a:lstStyle>
            <a:lvl1pPr marL="0" indent="0" algn="l">
              <a:lnSpc>
                <a:spcPct val="90000"/>
              </a:lnSpc>
              <a:spcBef>
                <a:spcPts val="0"/>
              </a:spcBef>
              <a:buNone/>
              <a:defRPr>
                <a:solidFill>
                  <a:schemeClr val="tx1"/>
                </a:solidFill>
              </a:defRPr>
            </a:lvl1pPr>
            <a:lvl2pPr marL="4571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4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3913053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381000" y="1411552"/>
            <a:ext cx="8382000" cy="2210862"/>
          </a:xfrm>
        </p:spPr>
        <p:txBody>
          <a:bodyPr/>
          <a:lstStyle>
            <a:lvl1pPr>
              <a:lnSpc>
                <a:spcPct val="90000"/>
              </a:lnSpc>
              <a:defRPr/>
            </a:lvl1pPr>
            <a:lvl2pPr>
              <a:lnSpc>
                <a:spcPct val="90000"/>
              </a:lnSpc>
              <a:defRPr/>
            </a:lvl2pPr>
            <a:lvl3pPr>
              <a:lnSpc>
                <a:spcPct val="90000"/>
              </a:lnSpc>
              <a:defRPr/>
            </a:lvl3pPr>
            <a:lvl4pPr>
              <a:lnSpc>
                <a:spcPct val="90000"/>
              </a:lnSpc>
              <a:defRPr/>
            </a:lvl4pPr>
            <a:lvl5pPr>
              <a:lnSpc>
                <a:spcPct val="90000"/>
              </a:lnSpc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Footer Placeholder 17"/>
          <p:cNvSpPr>
            <a:spLocks noGrp="1"/>
          </p:cNvSpPr>
          <p:nvPr>
            <p:ph type="ftr" sz="quarter" idx="3"/>
          </p:nvPr>
        </p:nvSpPr>
        <p:spPr>
          <a:xfrm>
            <a:off x="381000" y="6299071"/>
            <a:ext cx="2203704" cy="48463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18"/>
          <p:cNvSpPr>
            <a:spLocks noGrp="1"/>
          </p:cNvSpPr>
          <p:nvPr>
            <p:ph type="sldNum" sz="quarter" idx="4"/>
          </p:nvPr>
        </p:nvSpPr>
        <p:spPr>
          <a:xfrm>
            <a:off x="7482840" y="6358824"/>
            <a:ext cx="12801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 lang="en-US" sz="1600" smtClean="0">
                <a:solidFill>
                  <a:schemeClr val="bg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algn="r"/>
            <a:fld id="{8D79BE21-F712-4A53-802B-F850200F0AA7}" type="slidenum">
              <a:rPr lang="en-US" smtClean="0"/>
              <a:pPr algn="r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0329948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23888" y="2302515"/>
            <a:ext cx="7886700" cy="1218795"/>
          </a:xfrm>
        </p:spPr>
        <p:txBody>
          <a:bodyPr anchor="b"/>
          <a:lstStyle>
            <a:lvl1pPr>
              <a:defRPr sz="4400"/>
            </a:lvl1pPr>
          </a:lstStyle>
          <a:p>
            <a:r>
              <a:rPr lang="en-US" dirty="0" smtClean="0"/>
              <a:t>Click to edit Master title style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257858"/>
            <a:ext cx="7886700" cy="1231106"/>
          </a:xfrm>
        </p:spPr>
        <p:txBody>
          <a:bodyPr/>
          <a:lstStyle>
            <a:lvl1pPr marL="393192" indent="-402336" algn="l" defTabSz="914363" rtl="0" eaLnBrk="1" latinLnBrk="0" hangingPunct="1">
              <a:lnSpc>
                <a:spcPct val="90000"/>
              </a:lnSpc>
              <a:spcBef>
                <a:spcPts val="1200"/>
              </a:spcBef>
              <a:buFontTx/>
              <a:buBlip>
                <a:blip r:embed="rId2"/>
              </a:buBlip>
              <a:defRPr lang="en-US" sz="4000" kern="1200" dirty="0" smtClean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393192" indent="-402336">
              <a:spcBef>
                <a:spcPts val="1200"/>
              </a:spcBef>
              <a:buNone/>
              <a:defRPr lang="en-US" sz="4000" kern="1200" dirty="0" smtClean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Click to edit</a:t>
            </a:r>
          </a:p>
          <a:p>
            <a:pPr marL="914400" lvl="1" indent="-396875" algn="l" defTabSz="914363" rtl="0" eaLnBrk="1" latinLnBrk="0" hangingPunct="1">
              <a:lnSpc>
                <a:spcPct val="90000"/>
              </a:lnSpc>
              <a:spcBef>
                <a:spcPct val="20000"/>
              </a:spcBef>
              <a:buFontTx/>
              <a:buBlip>
                <a:blip r:embed="rId3"/>
              </a:buBlip>
            </a:pPr>
            <a:r>
              <a:rPr lang="en-US" dirty="0" smtClean="0"/>
              <a:t>Click to edit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r">
              <a:defRPr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fld id="{7D5C1135-EF3A-441C-9DC2-8C709DF76F72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3888" y="658432"/>
            <a:ext cx="2209524" cy="495238"/>
          </a:xfrm>
          <a:prstGeom prst="rect">
            <a:avLst/>
          </a:prstGeom>
        </p:spPr>
      </p:pic>
      <p:cxnSp>
        <p:nvCxnSpPr>
          <p:cNvPr id="8" name="Straight Connector 7"/>
          <p:cNvCxnSpPr/>
          <p:nvPr userDrawn="1"/>
        </p:nvCxnSpPr>
        <p:spPr>
          <a:xfrm>
            <a:off x="0" y="3889583"/>
            <a:ext cx="9144000" cy="0"/>
          </a:xfrm>
          <a:prstGeom prst="line">
            <a:avLst/>
          </a:prstGeom>
          <a:ln w="50800"/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45992261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Footer Placeholder 17"/>
          <p:cNvSpPr>
            <a:spLocks noGrp="1"/>
          </p:cNvSpPr>
          <p:nvPr>
            <p:ph type="ftr" sz="quarter" idx="3"/>
          </p:nvPr>
        </p:nvSpPr>
        <p:spPr>
          <a:xfrm>
            <a:off x="381000" y="6299071"/>
            <a:ext cx="2203704" cy="48463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Slide Number Placeholder 18"/>
          <p:cNvSpPr>
            <a:spLocks noGrp="1"/>
          </p:cNvSpPr>
          <p:nvPr>
            <p:ph type="sldNum" sz="quarter" idx="4"/>
          </p:nvPr>
        </p:nvSpPr>
        <p:spPr>
          <a:xfrm>
            <a:off x="7482840" y="6358824"/>
            <a:ext cx="12801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 lang="en-US" sz="1600" smtClean="0">
                <a:solidFill>
                  <a:schemeClr val="bg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algn="r"/>
            <a:fld id="{8D79BE21-F712-4A53-802B-F850200F0AA7}" type="slidenum">
              <a:rPr lang="en-US" smtClean="0"/>
              <a:pPr algn="r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824183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17"/>
          <p:cNvSpPr>
            <a:spLocks noGrp="1"/>
          </p:cNvSpPr>
          <p:nvPr>
            <p:ph type="ftr" sz="quarter" idx="3"/>
          </p:nvPr>
        </p:nvSpPr>
        <p:spPr>
          <a:xfrm>
            <a:off x="381000" y="6299071"/>
            <a:ext cx="2203704" cy="48463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4" name="Slide Number Placeholder 18"/>
          <p:cNvSpPr>
            <a:spLocks noGrp="1"/>
          </p:cNvSpPr>
          <p:nvPr>
            <p:ph type="sldNum" sz="quarter" idx="4"/>
          </p:nvPr>
        </p:nvSpPr>
        <p:spPr>
          <a:xfrm>
            <a:off x="7482840" y="6358824"/>
            <a:ext cx="12801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 lang="en-US" sz="1600" smtClean="0">
                <a:solidFill>
                  <a:schemeClr val="bg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algn="r"/>
            <a:fld id="{8D79BE21-F712-4A53-802B-F850200F0AA7}" type="slidenum">
              <a:rPr lang="en-US" smtClean="0"/>
              <a:pPr algn="r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5126039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ac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4040188" cy="457200"/>
          </a:xfrm>
        </p:spPr>
        <p:txBody>
          <a:bodyPr anchor="b">
            <a:normAutofit/>
          </a:bodyPr>
          <a:lstStyle>
            <a:lvl1pPr marL="0" indent="0">
              <a:buNone/>
              <a:defRPr sz="1800" b="1">
                <a:solidFill>
                  <a:srgbClr val="F78E2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913626"/>
            <a:ext cx="4040188" cy="1341438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400" b="1" baseline="0"/>
            </a:lvl1pPr>
            <a:lvl2pPr marL="0" indent="0">
              <a:buFontTx/>
              <a:buNone/>
              <a:defRPr sz="1400" baseline="0"/>
            </a:lvl2pPr>
            <a:lvl3pPr marL="0" indent="0">
              <a:buFontTx/>
              <a:buNone/>
              <a:defRPr sz="1400"/>
            </a:lvl3pPr>
            <a:lvl4pPr marL="0" indent="0">
              <a:buFontTx/>
              <a:buNone/>
              <a:defRPr sz="1400"/>
            </a:lvl4pPr>
            <a:lvl5pPr marL="0" indent="0">
              <a:buFontTx/>
              <a:buNone/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447800"/>
            <a:ext cx="4041775" cy="457200"/>
          </a:xfrm>
        </p:spPr>
        <p:txBody>
          <a:bodyPr anchor="b">
            <a:normAutofit/>
          </a:bodyPr>
          <a:lstStyle>
            <a:lvl1pPr marL="0" indent="0">
              <a:buNone/>
              <a:defRPr sz="1800" b="1">
                <a:solidFill>
                  <a:srgbClr val="F78E2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913626"/>
            <a:ext cx="4041775" cy="1341438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400" b="1"/>
            </a:lvl1pPr>
            <a:lvl2pPr marL="0" indent="0">
              <a:buFontTx/>
              <a:buNone/>
              <a:defRPr sz="1400"/>
            </a:lvl2pPr>
            <a:lvl3pPr marL="0" indent="0">
              <a:buFontTx/>
              <a:buNone/>
              <a:defRPr sz="1400"/>
            </a:lvl3pPr>
            <a:lvl4pPr marL="0" indent="0">
              <a:buFontTx/>
              <a:buNone/>
              <a:defRPr sz="1400"/>
            </a:lvl4pPr>
            <a:lvl5pPr marL="0" indent="0">
              <a:buFontTx/>
              <a:buNone/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Text Placeholder 2"/>
          <p:cNvSpPr>
            <a:spLocks noGrp="1"/>
          </p:cNvSpPr>
          <p:nvPr>
            <p:ph type="body" idx="13"/>
          </p:nvPr>
        </p:nvSpPr>
        <p:spPr>
          <a:xfrm>
            <a:off x="457200" y="3526736"/>
            <a:ext cx="4040188" cy="457200"/>
          </a:xfrm>
        </p:spPr>
        <p:txBody>
          <a:bodyPr anchor="b">
            <a:normAutofit/>
          </a:bodyPr>
          <a:lstStyle>
            <a:lvl1pPr marL="0" indent="0">
              <a:buNone/>
              <a:defRPr sz="1800" b="1">
                <a:solidFill>
                  <a:srgbClr val="F78E2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half" idx="14"/>
          </p:nvPr>
        </p:nvSpPr>
        <p:spPr>
          <a:xfrm>
            <a:off x="457200" y="3992562"/>
            <a:ext cx="4040188" cy="1341438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400" b="1" baseline="0"/>
            </a:lvl1pPr>
            <a:lvl2pPr marL="0" indent="0">
              <a:buFontTx/>
              <a:buNone/>
              <a:defRPr sz="1400" baseline="0"/>
            </a:lvl2pPr>
            <a:lvl3pPr marL="0" indent="0">
              <a:buFontTx/>
              <a:buNone/>
              <a:defRPr sz="1400"/>
            </a:lvl3pPr>
            <a:lvl4pPr marL="0" indent="0">
              <a:buFontTx/>
              <a:buNone/>
              <a:defRPr sz="1400"/>
            </a:lvl4pPr>
            <a:lvl5pPr marL="0" indent="0">
              <a:buFontTx/>
              <a:buNone/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5"/>
          </p:nvPr>
        </p:nvSpPr>
        <p:spPr>
          <a:xfrm>
            <a:off x="4645025" y="3526736"/>
            <a:ext cx="4041775" cy="457200"/>
          </a:xfrm>
        </p:spPr>
        <p:txBody>
          <a:bodyPr anchor="b">
            <a:normAutofit/>
          </a:bodyPr>
          <a:lstStyle>
            <a:lvl1pPr marL="0" indent="0">
              <a:buNone/>
              <a:defRPr sz="1800" b="1">
                <a:solidFill>
                  <a:srgbClr val="F78E2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14" name="Content Placeholder 5"/>
          <p:cNvSpPr>
            <a:spLocks noGrp="1"/>
          </p:cNvSpPr>
          <p:nvPr>
            <p:ph sz="quarter" idx="16"/>
          </p:nvPr>
        </p:nvSpPr>
        <p:spPr>
          <a:xfrm>
            <a:off x="4645025" y="3992562"/>
            <a:ext cx="4041775" cy="1341438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400" b="1"/>
            </a:lvl1pPr>
            <a:lvl2pPr marL="0" indent="0">
              <a:buFontTx/>
              <a:buNone/>
              <a:defRPr sz="1400"/>
            </a:lvl2pPr>
            <a:lvl3pPr marL="0" indent="0">
              <a:buFontTx/>
              <a:buNone/>
              <a:defRPr sz="1400"/>
            </a:lvl3pPr>
            <a:lvl4pPr marL="0" indent="0">
              <a:buFontTx/>
              <a:buNone/>
              <a:defRPr sz="1400"/>
            </a:lvl4pPr>
            <a:lvl5pPr marL="0" indent="0">
              <a:buFontTx/>
              <a:buNone/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7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664797"/>
          </a:xfrm>
        </p:spPr>
        <p:txBody>
          <a:bodyPr/>
          <a:lstStyle>
            <a:lvl1pPr>
              <a:defRPr lang="en-US" dirty="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5" name="Footer Placeholder 17"/>
          <p:cNvSpPr>
            <a:spLocks noGrp="1"/>
          </p:cNvSpPr>
          <p:nvPr>
            <p:ph type="ftr" sz="quarter" idx="17"/>
          </p:nvPr>
        </p:nvSpPr>
        <p:spPr>
          <a:xfrm>
            <a:off x="381000" y="6299071"/>
            <a:ext cx="2203704" cy="48463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6" name="Slide Number Placeholder 18"/>
          <p:cNvSpPr>
            <a:spLocks noGrp="1"/>
          </p:cNvSpPr>
          <p:nvPr>
            <p:ph type="sldNum" sz="quarter" idx="18"/>
          </p:nvPr>
        </p:nvSpPr>
        <p:spPr>
          <a:xfrm>
            <a:off x="7482840" y="6358824"/>
            <a:ext cx="12801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 lang="en-US" sz="1600" smtClean="0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algn="r"/>
            <a:fld id="{8D79BE21-F712-4A53-802B-F850200F0AA7}" type="slidenum">
              <a:rPr lang="en-US" smtClean="0"/>
              <a:pPr algn="r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366084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533400" y="1524000"/>
            <a:ext cx="8153400" cy="38862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57200" y="563562"/>
            <a:ext cx="6858000" cy="655638"/>
          </a:xfrm>
        </p:spPr>
        <p:txBody>
          <a:bodyPr>
            <a:noAutofit/>
          </a:bodyPr>
          <a:lstStyle>
            <a:lvl1pPr>
              <a:defRPr lang="en-US" dirty="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5" name="Footer Placeholder 17"/>
          <p:cNvSpPr>
            <a:spLocks noGrp="1"/>
          </p:cNvSpPr>
          <p:nvPr>
            <p:ph type="ftr" sz="quarter" idx="3"/>
          </p:nvPr>
        </p:nvSpPr>
        <p:spPr>
          <a:xfrm>
            <a:off x="381000" y="6299071"/>
            <a:ext cx="2203704" cy="48463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18"/>
          <p:cNvSpPr>
            <a:spLocks noGrp="1"/>
          </p:cNvSpPr>
          <p:nvPr>
            <p:ph type="sldNum" sz="quarter" idx="4"/>
          </p:nvPr>
        </p:nvSpPr>
        <p:spPr>
          <a:xfrm>
            <a:off x="7482840" y="6358824"/>
            <a:ext cx="12801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 lang="en-US" sz="1600" smtClean="0">
                <a:solidFill>
                  <a:schemeClr val="bg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algn="r"/>
            <a:fld id="{8D79BE21-F712-4A53-802B-F850200F0AA7}" type="slidenum">
              <a:rPr lang="en-US" smtClean="0"/>
              <a:pPr algn="r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1906300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itle and Content Text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30188"/>
            <a:ext cx="8382000" cy="1049972"/>
          </a:xfrm>
        </p:spPr>
        <p:txBody>
          <a:bodyPr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381000" y="1417320"/>
            <a:ext cx="8382000" cy="4244969"/>
          </a:xfrm>
        </p:spPr>
        <p:txBody>
          <a:bodyPr/>
          <a:lstStyle>
            <a:lvl1pPr>
              <a:lnSpc>
                <a:spcPct val="90000"/>
              </a:lnSpc>
              <a:defRPr/>
            </a:lvl1pPr>
            <a:lvl2pPr>
              <a:lnSpc>
                <a:spcPct val="90000"/>
              </a:lnSpc>
              <a:defRPr/>
            </a:lvl2pPr>
            <a:lvl3pPr>
              <a:lnSpc>
                <a:spcPct val="90000"/>
              </a:lnSpc>
              <a:defRPr/>
            </a:lvl3pPr>
            <a:lvl4pPr>
              <a:lnSpc>
                <a:spcPct val="90000"/>
              </a:lnSpc>
              <a:defRPr/>
            </a:lvl4pPr>
            <a:lvl5pPr>
              <a:lnSpc>
                <a:spcPct val="90000"/>
              </a:lnSpc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81000" y="6071616"/>
            <a:ext cx="2203704" cy="484632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3D4692-A625-460F-A072-DE10EEAA571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3496733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384048" y="1417320"/>
            <a:ext cx="8153400" cy="397303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384048" y="228600"/>
            <a:ext cx="8153400" cy="1066800"/>
          </a:xfrm>
        </p:spPr>
        <p:txBody>
          <a:bodyPr>
            <a:normAutofit/>
          </a:bodyPr>
          <a:lstStyle>
            <a:lvl1pPr>
              <a:defRPr lang="en-US" dirty="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>
          <a:xfrm>
            <a:off x="381000" y="6071616"/>
            <a:ext cx="2203704" cy="484632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E3D4692-A625-460F-A072-DE10EEAA571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ullet 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35052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6858000" cy="838200"/>
          </a:xfrm>
        </p:spPr>
        <p:txBody>
          <a:bodyPr/>
          <a:lstStyle>
            <a:lvl1pPr>
              <a:defRPr sz="3200">
                <a:solidFill>
                  <a:srgbClr val="21429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5638800" y="6019800"/>
            <a:ext cx="20574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7772400" y="6019800"/>
            <a:ext cx="9144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B261EF-24E7-4286-97C7-81257D0A83C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498222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C1135-EF3A-441C-9DC2-8C709DF76F7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061525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C1135-EF3A-441C-9DC2-8C709DF76F7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838065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C1135-EF3A-441C-9DC2-8C709DF76F7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620308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C1135-EF3A-441C-9DC2-8C709DF76F7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475514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C1135-EF3A-441C-9DC2-8C709DF76F7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7956662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C1135-EF3A-441C-9DC2-8C709DF76F7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354435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C1135-EF3A-441C-9DC2-8C709DF76F7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2027554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C1135-EF3A-441C-9DC2-8C709DF76F7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0326098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C1135-EF3A-441C-9DC2-8C709DF76F7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22636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 Text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30188"/>
            <a:ext cx="8382000" cy="1049972"/>
          </a:xfrm>
        </p:spPr>
        <p:txBody>
          <a:bodyPr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381000" y="1417320"/>
            <a:ext cx="8382000" cy="4244969"/>
          </a:xfrm>
        </p:spPr>
        <p:txBody>
          <a:bodyPr/>
          <a:lstStyle>
            <a:lvl1pPr>
              <a:lnSpc>
                <a:spcPct val="90000"/>
              </a:lnSpc>
              <a:defRPr/>
            </a:lvl1pPr>
            <a:lvl2pPr>
              <a:lnSpc>
                <a:spcPct val="90000"/>
              </a:lnSpc>
              <a:defRPr/>
            </a:lvl2pPr>
            <a:lvl3pPr>
              <a:lnSpc>
                <a:spcPct val="90000"/>
              </a:lnSpc>
              <a:defRPr/>
            </a:lvl3pPr>
            <a:lvl4pPr>
              <a:lnSpc>
                <a:spcPct val="90000"/>
              </a:lnSpc>
              <a:defRPr/>
            </a:lvl4pPr>
            <a:lvl5pPr>
              <a:lnSpc>
                <a:spcPct val="90000"/>
              </a:lnSpc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81000" y="6071616"/>
            <a:ext cx="2203704" cy="484632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3D4692-A625-460F-A072-DE10EEAA571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6729684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C1135-EF3A-441C-9DC2-8C709DF76F7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993134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C1135-EF3A-441C-9DC2-8C709DF76F7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10855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3719879"/>
            <a:ext cx="7886700" cy="664797"/>
          </a:xfrm>
        </p:spPr>
        <p:txBody>
          <a:bodyPr anchor="b"/>
          <a:lstStyle>
            <a:lvl1pPr>
              <a:defRPr sz="48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387798"/>
          </a:xfrm>
        </p:spPr>
        <p:txBody>
          <a:bodyPr/>
          <a:lstStyle>
            <a:lvl1pPr marL="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381000" y="6071616"/>
            <a:ext cx="2203704" cy="484632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E3D4692-A625-460F-A072-DE10EEAA571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1568982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4048" y="1371600"/>
            <a:ext cx="3886200" cy="3841528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371600"/>
            <a:ext cx="3886200" cy="3841528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381000" y="6071616"/>
            <a:ext cx="2203704" cy="484632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E3D4692-A625-460F-A072-DE10EEAA571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1688728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4048" y="228600"/>
            <a:ext cx="7886700" cy="664797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4048" y="1284045"/>
            <a:ext cx="3868340" cy="332399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4048" y="1806789"/>
            <a:ext cx="3868340" cy="3199374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284045"/>
            <a:ext cx="3887391" cy="332399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1806789"/>
            <a:ext cx="3887391" cy="3199374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0"/>
          </p:nvPr>
        </p:nvSpPr>
        <p:spPr>
          <a:xfrm>
            <a:off x="381000" y="6071616"/>
            <a:ext cx="2203704" cy="484632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E3D4692-A625-460F-A072-DE10EEAA571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3690822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lang="en-US" dirty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>
          <a:xfrm>
            <a:off x="381000" y="6071616"/>
            <a:ext cx="2203704" cy="484632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E3D4692-A625-460F-A072-DE10EEAA571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2186073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381000" y="6071616"/>
            <a:ext cx="2203704" cy="484632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E3D4692-A625-460F-A072-DE10EEAA571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9600698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4048" y="987426"/>
            <a:ext cx="3017520" cy="1371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584034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4048" y="2487837"/>
            <a:ext cx="3017520" cy="3083623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381000" y="6071616"/>
            <a:ext cx="2203704" cy="484632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E3D4692-A625-460F-A072-DE10EEAA571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839860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17" Type="http://schemas.openxmlformats.org/officeDocument/2006/relationships/image" Target="../media/image5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4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image" Target="../media/image6.png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image" Target="../media/image1.jpeg"/><Relationship Id="rId5" Type="http://schemas.openxmlformats.org/officeDocument/2006/relationships/slideLayout" Target="../slideLayouts/slideLayout16.xml"/><Relationship Id="rId10" Type="http://schemas.openxmlformats.org/officeDocument/2006/relationships/theme" Target="../theme/theme2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5.pn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8.xml"/><Relationship Id="rId3" Type="http://schemas.openxmlformats.org/officeDocument/2006/relationships/slideLayout" Target="../slideLayouts/slideLayout23.xml"/><Relationship Id="rId7" Type="http://schemas.openxmlformats.org/officeDocument/2006/relationships/slideLayout" Target="../slideLayouts/slideLayout27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2.xml"/><Relationship Id="rId1" Type="http://schemas.openxmlformats.org/officeDocument/2006/relationships/slideLayout" Target="../slideLayouts/slideLayout21.xml"/><Relationship Id="rId6" Type="http://schemas.openxmlformats.org/officeDocument/2006/relationships/slideLayout" Target="../slideLayouts/slideLayout26.xml"/><Relationship Id="rId11" Type="http://schemas.openxmlformats.org/officeDocument/2006/relationships/slideLayout" Target="../slideLayouts/slideLayout31.xml"/><Relationship Id="rId5" Type="http://schemas.openxmlformats.org/officeDocument/2006/relationships/slideLayout" Target="../slideLayouts/slideLayout25.xml"/><Relationship Id="rId10" Type="http://schemas.openxmlformats.org/officeDocument/2006/relationships/slideLayout" Target="../slideLayouts/slideLayout30.xml"/><Relationship Id="rId4" Type="http://schemas.openxmlformats.org/officeDocument/2006/relationships/slideLayout" Target="../slideLayouts/slideLayout24.xml"/><Relationship Id="rId9" Type="http://schemas.openxmlformats.org/officeDocument/2006/relationships/slideLayout" Target="../slideLayouts/slideLayout2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5" descr="7-00029_BAK_v03TOP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10800000">
            <a:off x="0" y="6008687"/>
            <a:ext cx="9159875" cy="849313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1000" y="230188"/>
            <a:ext cx="8382000" cy="664797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1412875"/>
            <a:ext cx="8382000" cy="2135969"/>
          </a:xfrm>
          <a:prstGeom prst="rect">
            <a:avLst/>
          </a:prstGeom>
        </p:spPr>
        <p:txBody>
          <a:bodyPr vert="horz" lIns="0" tIns="0" rIns="0" bIns="0" rtlCol="0">
            <a:sp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381000" y="6071616"/>
            <a:ext cx="2203704" cy="484632"/>
          </a:xfrm>
          <a:prstGeom prst="rect">
            <a:avLst/>
          </a:prstGeom>
          <a:blipFill>
            <a:blip r:embed="rId15" cstate="print"/>
            <a:stretch>
              <a:fillRect/>
            </a:stretch>
          </a:blipFill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9296" y="6074282"/>
            <a:ext cx="2203704" cy="48463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EE3D4692-A625-460F-A072-DE10EEAA571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TextBox 4"/>
          <p:cNvSpPr txBox="1"/>
          <p:nvPr userDrawn="1"/>
        </p:nvSpPr>
        <p:spPr>
          <a:xfrm>
            <a:off x="3130474" y="6099583"/>
            <a:ext cx="303194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smtClean="0">
                <a:solidFill>
                  <a:schemeClr val="bg1"/>
                </a:solidFill>
              </a:rPr>
              <a:t>Activity 5c</a:t>
            </a:r>
            <a:endParaRPr lang="en-US" sz="24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35418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69" r:id="rId2"/>
    <p:sldLayoutId id="2147483690" r:id="rId3"/>
    <p:sldLayoutId id="2147483722" r:id="rId4"/>
    <p:sldLayoutId id="2147483718" r:id="rId5"/>
    <p:sldLayoutId id="2147483719" r:id="rId6"/>
    <p:sldLayoutId id="2147483694" r:id="rId7"/>
    <p:sldLayoutId id="2147483695" r:id="rId8"/>
    <p:sldLayoutId id="2147483720" r:id="rId9"/>
    <p:sldLayoutId id="2147483721" r:id="rId10"/>
    <p:sldLayoutId id="2147483710" r:id="rId11"/>
  </p:sldLayoutIdLst>
  <p:transition>
    <p:fade/>
  </p:transition>
  <p:timing>
    <p:tnLst>
      <p:par>
        <p:cTn id="1" dur="indefinite" restart="never" nodeType="tmRoot"/>
      </p:par>
    </p:tnLst>
  </p:timing>
  <p:hf hdr="0" dt="0"/>
  <p:txStyles>
    <p:titleStyle>
      <a:lvl1pPr algn="l" defTabSz="914363" rtl="0" eaLnBrk="1" latinLnBrk="0" hangingPunct="1">
        <a:lnSpc>
          <a:spcPct val="90000"/>
        </a:lnSpc>
        <a:spcBef>
          <a:spcPct val="0"/>
        </a:spcBef>
        <a:buNone/>
        <a:defRPr lang="en-US" sz="4800" b="0" kern="1200" cap="none" spc="-150" dirty="0" smtClean="0">
          <a:ln w="3175">
            <a:noFill/>
          </a:ln>
          <a:gradFill>
            <a:gsLst>
              <a:gs pos="0">
                <a:srgbClr val="2E59B0"/>
              </a:gs>
              <a:gs pos="49000">
                <a:srgbClr val="161D32"/>
              </a:gs>
              <a:gs pos="100000">
                <a:srgbClr val="000000"/>
              </a:gs>
            </a:gsLst>
            <a:lin ang="5400000" scaled="0"/>
          </a:gra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latin typeface="+mj-lt"/>
          <a:ea typeface="+mn-ea"/>
          <a:cs typeface="Arial" charset="0"/>
        </a:defRPr>
      </a:lvl1pPr>
    </p:titleStyle>
    <p:bodyStyle>
      <a:lvl1pPr marL="396875" indent="-396875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6"/>
        </a:buBlip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914400" indent="-396875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7"/>
        </a:buBlip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258888" indent="-344488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7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4963" indent="-346075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7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1941513" indent="-336550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7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99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81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63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45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2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63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45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27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09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90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72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54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1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1000" y="230188"/>
            <a:ext cx="8382000" cy="664797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1412875"/>
            <a:ext cx="8382000" cy="2135969"/>
          </a:xfrm>
          <a:prstGeom prst="rect">
            <a:avLst/>
          </a:prstGeom>
        </p:spPr>
        <p:txBody>
          <a:bodyPr vert="horz" lIns="0" tIns="0" rIns="0" bIns="0" rtlCol="0">
            <a:sp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" name="Footer Placeholder 17"/>
          <p:cNvSpPr>
            <a:spLocks noGrp="1"/>
          </p:cNvSpPr>
          <p:nvPr>
            <p:ph type="ftr" sz="quarter" idx="3"/>
          </p:nvPr>
        </p:nvSpPr>
        <p:spPr>
          <a:xfrm>
            <a:off x="381000" y="6299071"/>
            <a:ext cx="2203704" cy="484632"/>
          </a:xfrm>
          <a:prstGeom prst="rect">
            <a:avLst/>
          </a:prstGeom>
          <a:blipFill>
            <a:blip r:embed="rId12" cstate="print"/>
            <a:stretch>
              <a:fillRect/>
            </a:stretch>
          </a:blipFill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18"/>
          <p:cNvSpPr>
            <a:spLocks noGrp="1"/>
          </p:cNvSpPr>
          <p:nvPr>
            <p:ph type="sldNum" sz="quarter" idx="4"/>
          </p:nvPr>
        </p:nvSpPr>
        <p:spPr>
          <a:xfrm>
            <a:off x="7482840" y="6358824"/>
            <a:ext cx="12801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 lang="en-US" sz="160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algn="r"/>
            <a:fld id="{8D79BE21-F712-4A53-802B-F850200F0AA7}" type="slidenum">
              <a:rPr lang="en-US" smtClean="0"/>
              <a:pPr algn="r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96043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2" r:id="rId1"/>
    <p:sldLayoutId id="2147483713" r:id="rId2"/>
    <p:sldLayoutId id="2147483735" r:id="rId3"/>
    <p:sldLayoutId id="2147483714" r:id="rId4"/>
    <p:sldLayoutId id="2147483715" r:id="rId5"/>
    <p:sldLayoutId id="2147483716" r:id="rId6"/>
    <p:sldLayoutId id="2147483717" r:id="rId7"/>
    <p:sldLayoutId id="2147483736" r:id="rId8"/>
    <p:sldLayoutId id="2147483737" r:id="rId9"/>
  </p:sldLayoutIdLst>
  <p:transition>
    <p:fade/>
  </p:transition>
  <p:timing>
    <p:tnLst>
      <p:par>
        <p:cTn id="1" dur="indefinite" restart="never" nodeType="tmRoot"/>
      </p:par>
    </p:tnLst>
  </p:timing>
  <p:hf hdr="0" dt="0"/>
  <p:txStyles>
    <p:titleStyle>
      <a:lvl1pPr algn="l" defTabSz="914363" rtl="0" eaLnBrk="1" latinLnBrk="0" hangingPunct="1">
        <a:lnSpc>
          <a:spcPct val="90000"/>
        </a:lnSpc>
        <a:spcBef>
          <a:spcPct val="0"/>
        </a:spcBef>
        <a:buNone/>
        <a:defRPr lang="en-US" sz="4800" b="0" kern="1200" cap="none" spc="-150" dirty="0" smtClean="0">
          <a:ln w="3175">
            <a:noFill/>
          </a:ln>
          <a:gradFill>
            <a:gsLst>
              <a:gs pos="0">
                <a:srgbClr val="2E59B0"/>
              </a:gs>
              <a:gs pos="49000">
                <a:srgbClr val="161D32"/>
              </a:gs>
              <a:gs pos="100000">
                <a:srgbClr val="000000"/>
              </a:gs>
            </a:gsLst>
            <a:lin ang="5400000" scaled="0"/>
          </a:gra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latin typeface="+mj-lt"/>
          <a:ea typeface="+mn-ea"/>
          <a:cs typeface="Arial" charset="0"/>
        </a:defRPr>
      </a:lvl1pPr>
    </p:titleStyle>
    <p:bodyStyle>
      <a:lvl1pPr marL="396875" indent="-396875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3"/>
        </a:buBlip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914400" indent="-396875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4"/>
        </a:buBlip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258888" indent="-344488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4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4963" indent="-346075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4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1941513" indent="-336550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4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99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81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63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45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2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63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45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27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09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90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72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54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5C1135-EF3A-441C-9DC2-8C709DF76F7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83859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4" r:id="rId1"/>
    <p:sldLayoutId id="2147483725" r:id="rId2"/>
    <p:sldLayoutId id="2147483726" r:id="rId3"/>
    <p:sldLayoutId id="2147483727" r:id="rId4"/>
    <p:sldLayoutId id="2147483728" r:id="rId5"/>
    <p:sldLayoutId id="2147483729" r:id="rId6"/>
    <p:sldLayoutId id="2147483730" r:id="rId7"/>
    <p:sldLayoutId id="2147483731" r:id="rId8"/>
    <p:sldLayoutId id="2147483732" r:id="rId9"/>
    <p:sldLayoutId id="2147483733" r:id="rId10"/>
    <p:sldLayoutId id="2147483734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9.png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commoncore.americaachieves.org/module/1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27048" y="1901880"/>
            <a:ext cx="7681913" cy="1523495"/>
          </a:xfrm>
        </p:spPr>
        <p:txBody>
          <a:bodyPr/>
          <a:lstStyle/>
          <a:p>
            <a:r>
              <a:rPr lang="en-US" sz="4400" dirty="0" smtClean="0"/>
              <a:t>Connecticut Core Standards </a:t>
            </a:r>
            <a:br>
              <a:rPr lang="en-US" sz="4400" dirty="0" smtClean="0"/>
            </a:br>
            <a:r>
              <a:rPr lang="en-US" sz="4400" dirty="0" smtClean="0"/>
              <a:t>for English Language Arts &amp; Literacy</a:t>
            </a:r>
            <a:endParaRPr lang="en-US" sz="4400" dirty="0"/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>
          <a:xfrm>
            <a:off x="623918" y="3441165"/>
            <a:ext cx="7681913" cy="461665"/>
          </a:xfrm>
        </p:spPr>
        <p:txBody>
          <a:bodyPr/>
          <a:lstStyle/>
          <a:p>
            <a:pPr lvl="0"/>
            <a:r>
              <a:rPr lang="en-US" sz="4000" dirty="0" smtClean="0"/>
              <a:t>Systems of Professional Learning</a:t>
            </a:r>
          </a:p>
        </p:txBody>
      </p:sp>
      <p:sp>
        <p:nvSpPr>
          <p:cNvPr id="7" name="Subtitle 5"/>
          <p:cNvSpPr txBox="1">
            <a:spLocks/>
          </p:cNvSpPr>
          <p:nvPr/>
        </p:nvSpPr>
        <p:spPr>
          <a:xfrm>
            <a:off x="585671" y="4244916"/>
            <a:ext cx="8046613" cy="1106970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3200" i="1" kern="1200">
                <a:solidFill>
                  <a:schemeClr val="bg1">
                    <a:lumMod val="8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i="0" dirty="0" smtClean="0">
                <a:solidFill>
                  <a:schemeClr val="tx2"/>
                </a:solidFill>
              </a:rPr>
              <a:t>Module 3 Grades 6–12: </a:t>
            </a:r>
          </a:p>
          <a:p>
            <a:r>
              <a:rPr lang="en-US" i="0" dirty="0" smtClean="0">
                <a:solidFill>
                  <a:schemeClr val="tx2"/>
                </a:solidFill>
              </a:rPr>
              <a:t>Supporting all Students in Writing and Research</a:t>
            </a:r>
            <a:endParaRPr lang="en-US" dirty="0"/>
          </a:p>
        </p:txBody>
      </p:sp>
      <p:pic>
        <p:nvPicPr>
          <p:cNvPr id="18" name="Picture 17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100000" l="0" r="99306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16444" y="169357"/>
            <a:ext cx="1371600" cy="16383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0890" y="371250"/>
            <a:ext cx="4000000" cy="8888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7822326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Title 2"/>
          <p:cNvSpPr>
            <a:spLocks noGrp="1"/>
          </p:cNvSpPr>
          <p:nvPr>
            <p:ph type="title"/>
          </p:nvPr>
        </p:nvSpPr>
        <p:spPr>
          <a:xfrm>
            <a:off x="1238250" y="228600"/>
            <a:ext cx="7559386" cy="1066800"/>
          </a:xfrm>
        </p:spPr>
        <p:txBody>
          <a:bodyPr>
            <a:noAutofit/>
          </a:bodyPr>
          <a:lstStyle/>
          <a:p>
            <a:r>
              <a:rPr lang="en-US" sz="3800" dirty="0" smtClean="0"/>
              <a:t>Activity 5c: Finding Evidence to Support an Argument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E3D4692-A625-460F-A072-DE10EEAA5719}" type="slidenum">
              <a:rPr lang="en-US" smtClean="0"/>
              <a:pPr/>
              <a:t>57</a:t>
            </a:fld>
            <a:endParaRPr lang="en-US" dirty="0"/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06584693"/>
              </p:ext>
            </p:extLst>
          </p:nvPr>
        </p:nvGraphicFramePr>
        <p:xfrm>
          <a:off x="562448" y="1482561"/>
          <a:ext cx="7334643" cy="3413728"/>
        </p:xfrm>
        <a:graphic>
          <a:graphicData uri="http://schemas.openxmlformats.org/drawingml/2006/table">
            <a:tbl>
              <a:tblPr firstRow="1">
                <a:effectLst/>
                <a:tableStyleId>{F5AB1C69-6EDB-4FF4-983F-18BD219EF322}</a:tableStyleId>
              </a:tblPr>
              <a:tblGrid>
                <a:gridCol w="7334643"/>
              </a:tblGrid>
              <a:tr h="31905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lt1"/>
                          </a:solidFill>
                          <a:effectLst/>
                          <a:latin typeface="+mn-lt"/>
                        </a:rPr>
                        <a:t>Activity 5c: Looking at Student Work</a:t>
                      </a:r>
                      <a:endParaRPr kumimoji="0" lang="en-US" sz="24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charset="0"/>
                      </a:endParaRPr>
                    </a:p>
                  </a:txBody>
                  <a:tcPr marT="45712" marB="45712" horzOverflow="overflow"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34758">
                <a:tc>
                  <a:txBody>
                    <a:bodyPr/>
                    <a:lstStyle/>
                    <a:p>
                      <a:pPr marL="0" marR="0" lvl="0" indent="0" algn="ctr" defTabSz="91436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400" u="none" strike="noStrike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  <a:hlinkClick r:id="rId3"/>
                      </a:endParaRPr>
                    </a:p>
                    <a:p>
                      <a:pPr marL="342900" marR="0" lvl="0" indent="-342900" algn="l" defTabSz="91436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200"/>
                        </a:spcAft>
                        <a:buClrTx/>
                        <a:buSzTx/>
                        <a:buFontTx/>
                        <a:buAutoNum type="arabicPeriod"/>
                        <a:tabLst/>
                        <a:defRPr/>
                      </a:pPr>
                      <a:r>
                        <a:rPr lang="en-US" sz="24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Look at the samples of student work generated as a result of the lesson sequence in the video. </a:t>
                      </a:r>
                    </a:p>
                    <a:p>
                      <a:pPr marL="342900" marR="0" lvl="0" indent="-342900" algn="l" defTabSz="91436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200"/>
                        </a:spcAft>
                        <a:buClrTx/>
                        <a:buSzTx/>
                        <a:buFontTx/>
                        <a:buAutoNum type="arabicPeriod"/>
                        <a:tabLst/>
                        <a:defRPr/>
                      </a:pPr>
                      <a:r>
                        <a:rPr lang="en-US" sz="24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Talk with your table: </a:t>
                      </a:r>
                    </a:p>
                    <a:p>
                      <a:pPr marL="0" marR="0" lvl="0" indent="0" algn="l" defTabSz="91436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400" b="1" kern="1200" baseline="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36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To what extent did the instructional activities prepare students to write with evidence from the text?</a:t>
                      </a:r>
                      <a:endParaRPr lang="en-US" sz="2400" b="1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12" marB="45712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pic>
        <p:nvPicPr>
          <p:cNvPr id="25" name="Picture 24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747" r="21365"/>
          <a:stretch/>
        </p:blipFill>
        <p:spPr>
          <a:xfrm>
            <a:off x="133353" y="16"/>
            <a:ext cx="858190" cy="1457325"/>
          </a:xfrm>
          <a:prstGeom prst="rect">
            <a:avLst/>
          </a:prstGeom>
        </p:spPr>
      </p:pic>
      <p:pic>
        <p:nvPicPr>
          <p:cNvPr id="7" name="Picture 5" descr="Picture10.png"/>
          <p:cNvPicPr>
            <a:picLocks noChangeAspect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884708" y="4705545"/>
            <a:ext cx="947563" cy="10332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6" descr="discussion 2.png"/>
          <p:cNvPicPr>
            <a:picLocks noChangeAspect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866466" y="5060754"/>
            <a:ext cx="1454150" cy="1477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0" name="Footer Placeholder 9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6870798" y="4743110"/>
            <a:ext cx="10311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Page 34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8774031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tBkgBlueBorder">
  <a:themeElements>
    <a:clrScheme name="Blue Warm 4-6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569268"/>
      </a:accent4>
      <a:accent5>
        <a:srgbClr val="5AA2AE"/>
      </a:accent5>
      <a:accent6>
        <a:srgbClr val="8C62B2"/>
      </a:accent6>
      <a:hlink>
        <a:srgbClr val="0000FF"/>
      </a:hlink>
      <a:folHlink>
        <a:srgbClr val="0000F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ln>
          <a:headEnd type="none" w="med" len="med"/>
          <a:tailEnd type="none" w="med" len="med"/>
        </a:ln>
      </a:spPr>
      <a:bodyPr vert="horz" wrap="square" lIns="91436" tIns="45718" rIns="91436" bIns="45718" numCol="1" rtlCol="0" anchor="ctr" anchorCtr="0" compatLnSpc="1">
        <a:prstTxWarp prst="textNoShape">
          <a:avLst/>
        </a:prstTxWarp>
      </a:bodyPr>
      <a:lstStyle>
        <a:defPPr algn="ctr" defTabSz="914099" fontAlgn="base">
          <a:spcBef>
            <a:spcPct val="0"/>
          </a:spcBef>
          <a:spcAft>
            <a:spcPct val="0"/>
          </a:spcAft>
          <a:defRPr sz="2300" dirty="0" smtClean="0">
            <a:solidFill>
              <a:schemeClr val="tx1"/>
            </a:solidFill>
            <a:latin typeface="Segoe" pitchFamily="34" charset="0"/>
          </a:defRPr>
        </a:defPPr>
      </a:lstStyle>
      <a:style>
        <a:lnRef idx="0">
          <a:schemeClr val="accent2"/>
        </a:lnRef>
        <a:fillRef idx="3">
          <a:schemeClr val="accent2"/>
        </a:fillRef>
        <a:effectRef idx="3">
          <a:schemeClr val="accent2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LtBkgNoBorder">
  <a:themeElements>
    <a:clrScheme name="Blue Warm 4-6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569268"/>
      </a:accent4>
      <a:accent5>
        <a:srgbClr val="5AA2AE"/>
      </a:accent5>
      <a:accent6>
        <a:srgbClr val="8C62B2"/>
      </a:accent6>
      <a:hlink>
        <a:srgbClr val="0000FF"/>
      </a:hlink>
      <a:folHlink>
        <a:srgbClr val="0000F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ln>
          <a:headEnd type="none" w="med" len="med"/>
          <a:tailEnd type="none" w="med" len="med"/>
        </a:ln>
      </a:spPr>
      <a:bodyPr vert="horz" wrap="square" lIns="91436" tIns="45718" rIns="91436" bIns="45718" numCol="1" rtlCol="0" anchor="ctr" anchorCtr="0" compatLnSpc="1">
        <a:prstTxWarp prst="textNoShape">
          <a:avLst/>
        </a:prstTxWarp>
      </a:bodyPr>
      <a:lstStyle>
        <a:defPPr algn="ctr" defTabSz="914099" fontAlgn="base">
          <a:spcBef>
            <a:spcPct val="0"/>
          </a:spcBef>
          <a:spcAft>
            <a:spcPct val="0"/>
          </a:spcAft>
          <a:defRPr sz="2300" dirty="0" smtClean="0">
            <a:solidFill>
              <a:schemeClr val="tx1"/>
            </a:solidFill>
            <a:latin typeface="Segoe" pitchFamily="34" charset="0"/>
          </a:defRPr>
        </a:defPPr>
      </a:lstStyle>
      <a:style>
        <a:lnRef idx="0">
          <a:schemeClr val="accent2"/>
        </a:lnRef>
        <a:fillRef idx="3">
          <a:schemeClr val="accent2"/>
        </a:fillRef>
        <a:effectRef idx="3">
          <a:schemeClr val="accent2"/>
        </a:effectRef>
        <a:fontRef idx="minor">
          <a:schemeClr val="lt1"/>
        </a:fontRef>
      </a:style>
    </a:spDef>
  </a:objectDefaults>
  <a:extraClrSchemeLst/>
</a:theme>
</file>

<file path=ppt/theme/theme3.xml><?xml version="1.0" encoding="utf-8"?>
<a:theme xmlns:a="http://schemas.openxmlformats.org/drawingml/2006/main" name="Custom Design">
  <a:themeElements>
    <a:clrScheme name="Blue Warm 4-6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569268"/>
      </a:accent4>
      <a:accent5>
        <a:srgbClr val="5AA2AE"/>
      </a:accent5>
      <a:accent6>
        <a:srgbClr val="8C62B2"/>
      </a:accent6>
      <a:hlink>
        <a:srgbClr val="0000FF"/>
      </a:hlink>
      <a:folHlink>
        <a:srgbClr val="0000FF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heme">
  <a:themeElements>
    <a:clrScheme name="Blue Warm 4-6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569268"/>
      </a:accent4>
      <a:accent5>
        <a:srgbClr val="5AA2AE"/>
      </a:accent5>
      <a:accent6>
        <a:srgbClr val="8C62B2"/>
      </a:accent6>
      <a:hlink>
        <a:srgbClr val="0000FF"/>
      </a:hlink>
      <a:folHlink>
        <a:srgbClr val="0000F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BlueBar</Template>
  <TotalTime>19525</TotalTime>
  <Words>86</Words>
  <Application>Microsoft Office PowerPoint</Application>
  <PresentationFormat>On-screen Show (4:3)</PresentationFormat>
  <Paragraphs>18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2</vt:i4>
      </vt:variant>
    </vt:vector>
  </HeadingPairs>
  <TitlesOfParts>
    <vt:vector size="9" baseType="lpstr">
      <vt:lpstr>Arial</vt:lpstr>
      <vt:lpstr>Calibri</vt:lpstr>
      <vt:lpstr>Calibri Light</vt:lpstr>
      <vt:lpstr>Times New Roman</vt:lpstr>
      <vt:lpstr>LtBkgBlueBorder</vt:lpstr>
      <vt:lpstr>LtBkgNoBorder</vt:lpstr>
      <vt:lpstr>Custom Design</vt:lpstr>
      <vt:lpstr>Connecticut Core Standards  for English Language Arts &amp; Literacy</vt:lpstr>
      <vt:lpstr>Activity 5c: Finding Evidence to Support an Argument</vt:lpstr>
    </vt:vector>
  </TitlesOfParts>
  <Company>Public Consulting Group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CT Systems of Professional Learning</dc:title>
  <dc:creator>Public Consulting Group</dc:creator>
  <cp:lastModifiedBy>Wade, Michelle</cp:lastModifiedBy>
  <cp:revision>1261</cp:revision>
  <cp:lastPrinted>2014-03-02T01:07:44Z</cp:lastPrinted>
  <dcterms:created xsi:type="dcterms:W3CDTF">2014-01-18T18:47:42Z</dcterms:created>
  <dcterms:modified xsi:type="dcterms:W3CDTF">2014-08-13T15:47:17Z</dcterms:modified>
</cp:coreProperties>
</file>