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43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6"/>
  </p:notesMasterIdLst>
  <p:handoutMasterIdLst>
    <p:handoutMasterId r:id="rId7"/>
  </p:handoutMasterIdLst>
  <p:sldIdLst>
    <p:sldId id="370" r:id="rId4"/>
    <p:sldId id="636" r:id="rId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2" clrIdx="3">
    <p:extLst/>
  </p:cmAuthor>
  <p:cmAuthor id="4" name="W2K" initials="W" lastIdx="28" clrIdx="4"/>
  <p:cmAuthor id="5" name="Michelle Wade" initials="MW" lastIdx="14" clrIdx="5"/>
  <p:cmAuthor id="6" name="Berlin, Debra" initials="BD" lastIdx="2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97D"/>
    <a:srgbClr val="FFFF85"/>
    <a:srgbClr val="FFC000"/>
    <a:srgbClr val="DF8045"/>
    <a:srgbClr val="32C658"/>
    <a:srgbClr val="D4ECBA"/>
    <a:srgbClr val="92D050"/>
    <a:srgbClr val="9BBB5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61" autoAdjust="0"/>
    <p:restoredTop sz="90498" autoAdjust="0"/>
  </p:normalViewPr>
  <p:slideViewPr>
    <p:cSldViewPr snapToGrid="0">
      <p:cViewPr varScale="1">
        <p:scale>
          <a:sx n="80" d="100"/>
          <a:sy n="80" d="100"/>
        </p:scale>
        <p:origin x="117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-16746"/>
    </p:cViewPr>
  </p:sorterViewPr>
  <p:notesViewPr>
    <p:cSldViewPr snapToGrid="0">
      <p:cViewPr varScale="1">
        <p:scale>
          <a:sx n="49" d="100"/>
          <a:sy n="49" d="100"/>
        </p:scale>
        <p:origin x="-1860" y="-102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8/13/2014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8/13/2014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dirty="0"/>
              <a:t>Discuss: How can these research-based </a:t>
            </a:r>
            <a:r>
              <a:rPr lang="en-US" dirty="0" smtClean="0"/>
              <a:t>practices and resources serve to guide the teaching of writing? </a:t>
            </a:r>
            <a:r>
              <a:rPr lang="en-US" dirty="0"/>
              <a:t>What support will students need in order to do the types of writing described in this </a:t>
            </a:r>
            <a:r>
              <a:rPr lang="en-US" dirty="0" smtClean="0"/>
              <a:t>chapter? </a:t>
            </a:r>
            <a:r>
              <a:rPr lang="en-US" dirty="0"/>
              <a:t>What support will teachers need? (10 minutes)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sz="120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83650957-5588-4AF8-B1C2-AD4A265A75AC}" type="datetime1">
              <a:rPr lang="en-US" smtClean="0">
                <a:latin typeface="Arial" pitchFamily="34" charset="0"/>
              </a:rPr>
              <a:pPr/>
              <a:t>8/13/2014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541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130474" y="6099583"/>
            <a:ext cx="3031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chemeClr val="bg1"/>
                </a:solidFill>
              </a:rPr>
              <a:t>Activity 4c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2391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585671" y="4244916"/>
            <a:ext cx="804661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3 Grades 6–12: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Writing and Research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>
          <a:xfrm>
            <a:off x="1238250" y="228600"/>
            <a:ext cx="7905750" cy="1066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Activity 4c: Best Practices Discussion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44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121476"/>
              </p:ext>
            </p:extLst>
          </p:nvPr>
        </p:nvGraphicFramePr>
        <p:xfrm>
          <a:off x="457200" y="1419385"/>
          <a:ext cx="8491537" cy="3948859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8491537"/>
              </a:tblGrid>
              <a:tr h="4048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Activity 4c: Best Practices Discussion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marT="45712" marB="45712" horzOverflow="overflow"/>
                </a:tc>
              </a:tr>
              <a:tr h="349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Considering the two resources you have just reviewed, discuss: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How can these resources serve as guidance for teaching writing?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What types of support will students need?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What types of support will teachers need?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300" dirty="0" smtClean="0"/>
                        <a:t>In</a:t>
                      </a:r>
                      <a:r>
                        <a:rPr lang="en-US" sz="2300" baseline="0" dirty="0" smtClean="0"/>
                        <a:t> the </a:t>
                      </a:r>
                      <a:r>
                        <a:rPr lang="en-US" sz="2300" i="1" baseline="0" dirty="0" smtClean="0"/>
                        <a:t>Notepad </a:t>
                      </a:r>
                      <a:r>
                        <a:rPr lang="en-US" sz="2300" baseline="0" dirty="0" smtClean="0"/>
                        <a:t>section titled, </a:t>
                      </a:r>
                      <a:r>
                        <a:rPr lang="en-US" sz="2300" i="1" baseline="0" dirty="0" smtClean="0"/>
                        <a:t>Activity 4c: Best Practices Discussion</a:t>
                      </a:r>
                      <a:r>
                        <a:rPr lang="en-US" sz="2300" baseline="0" dirty="0" smtClean="0"/>
                        <a:t>, jot down any ideas from this activity that you might share with colleagues in your district.</a:t>
                      </a:r>
                      <a:endParaRPr kumimoji="0" lang="en-US" sz="23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</a:txBody>
                  <a:tcPr marT="45712" marB="45712" horzOverflow="overflow"/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0" y="-161925"/>
            <a:ext cx="858190" cy="1457325"/>
          </a:xfrm>
          <a:prstGeom prst="rect">
            <a:avLst/>
          </a:prstGeom>
        </p:spPr>
      </p:pic>
      <p:pic>
        <p:nvPicPr>
          <p:cNvPr id="11" name="Picture 10"/>
          <p:cNvPicPr preferRelativeResize="0"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191" y="4859677"/>
            <a:ext cx="1828800" cy="1828800"/>
          </a:xfrm>
          <a:prstGeom prst="rect">
            <a:avLst/>
          </a:prstGeom>
          <a:effectLst/>
        </p:spPr>
      </p:pic>
      <p:pic>
        <p:nvPicPr>
          <p:cNvPr id="7" name="Content Placeholder 6" descr="discussion 2.png"/>
          <p:cNvPicPr>
            <a:picLocks noGrp="1" noChangeAspect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16525" y="4857127"/>
            <a:ext cx="1194988" cy="1388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594419" y="5261569"/>
            <a:ext cx="1425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8630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19519</TotalTime>
  <Words>154</Words>
  <Application>Microsoft Office PowerPoint</Application>
  <PresentationFormat>On-screen Show (4:3)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Activity 4c: Best Practices Discussion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1258</cp:revision>
  <cp:lastPrinted>2014-03-02T01:07:44Z</cp:lastPrinted>
  <dcterms:created xsi:type="dcterms:W3CDTF">2014-01-18T18:47:42Z</dcterms:created>
  <dcterms:modified xsi:type="dcterms:W3CDTF">2014-08-13T15:26:07Z</dcterms:modified>
</cp:coreProperties>
</file>