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8"/>
  </p:notesMasterIdLst>
  <p:handoutMasterIdLst>
    <p:handoutMasterId r:id="rId9"/>
  </p:handoutMasterIdLst>
  <p:sldIdLst>
    <p:sldId id="370" r:id="rId4"/>
    <p:sldId id="631" r:id="rId5"/>
    <p:sldId id="383" r:id="rId6"/>
    <p:sldId id="278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2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FFFF85"/>
    <a:srgbClr val="FFC000"/>
    <a:srgbClr val="DF8045"/>
    <a:srgbClr val="32C658"/>
    <a:srgbClr val="D4ECBA"/>
    <a:srgbClr val="92D050"/>
    <a:srgbClr val="9BBB5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1" autoAdjust="0"/>
    <p:restoredTop sz="93062" autoAdjust="0"/>
  </p:normalViewPr>
  <p:slideViewPr>
    <p:cSldViewPr snapToGrid="0">
      <p:cViewPr varScale="1">
        <p:scale>
          <a:sx n="82" d="100"/>
          <a:sy n="8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16746"/>
    </p:cViewPr>
  </p:sorterViewPr>
  <p:notesViewPr>
    <p:cSldViewPr snapToGrid="0">
      <p:cViewPr varScale="1">
        <p:scale>
          <a:sx n="49" d="100"/>
          <a:sy n="49" d="100"/>
        </p:scale>
        <p:origin x="-1860" y="-102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CCS Writing and Research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solidFill>
          <a:srgbClr val="FFFF85">
            <a:alpha val="89804"/>
          </a:srgbClr>
        </a:solidFill>
      </dgm:spPr>
      <dgm:t>
        <a:bodyPr/>
        <a:lstStyle/>
        <a:p>
          <a:pPr algn="ctr"/>
          <a:r>
            <a:rPr lang="en-US" sz="2400" b="1" dirty="0" smtClean="0">
              <a:effectLst/>
            </a:rPr>
            <a:t>Successes and Challenges</a:t>
          </a:r>
          <a:endParaRPr lang="en-US" sz="2400" b="1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/>
      <dgm:t>
        <a:bodyPr/>
        <a:lstStyle/>
        <a:p>
          <a:pPr algn="ctr"/>
          <a:r>
            <a:rPr lang="en-US" sz="2400" b="0" dirty="0" smtClean="0"/>
            <a:t>Close Look at the Writing Standards</a:t>
          </a:r>
          <a:endParaRPr lang="en-US" sz="2400" b="0" dirty="0"/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/>
      <dgm:t>
        <a:bodyPr/>
        <a:lstStyle/>
        <a:p>
          <a:pPr algn="ctr"/>
          <a:r>
            <a:rPr lang="en-US" sz="2400" b="0" dirty="0" smtClean="0"/>
            <a:t>Inquiry and Research in CCS ELA &amp; Literacy</a:t>
          </a:r>
          <a:endParaRPr lang="en-US" sz="2400" b="0" dirty="0"/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 dirty="0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400" b="0" dirty="0" smtClean="0"/>
            <a:t>Creating Claims and Writing Grounded in Evidence from Text</a:t>
          </a:r>
          <a:endParaRPr lang="en-US" sz="24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 dirty="0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01677119-4045-431C-B853-E26F7E884148}">
      <dgm:prSet phldrT="[Text]" custT="1"/>
      <dgm:spPr/>
      <dgm:t>
        <a:bodyPr/>
        <a:lstStyle/>
        <a:p>
          <a:pPr algn="ctr"/>
          <a:r>
            <a:rPr lang="en-US" sz="2400" b="0" dirty="0" smtClean="0"/>
            <a:t>Routine and Daily Writing</a:t>
          </a:r>
          <a:endParaRPr lang="en-US" sz="2400" b="0" dirty="0"/>
        </a:p>
      </dgm:t>
    </dgm:pt>
    <dgm:pt modelId="{BD23E557-7C98-4DE1-8314-D7BD845DAFE9}" type="parTrans" cxnId="{08B79F65-56F8-4410-979D-C152A9B95F0E}">
      <dgm:prSet/>
      <dgm:spPr/>
      <dgm:t>
        <a:bodyPr/>
        <a:lstStyle/>
        <a:p>
          <a:endParaRPr lang="en-US" dirty="0"/>
        </a:p>
      </dgm:t>
    </dgm:pt>
    <dgm:pt modelId="{D88B1D94-3681-4367-B510-C70B29A5421D}" type="sibTrans" cxnId="{08B79F65-56F8-4410-979D-C152A9B95F0E}">
      <dgm:prSet/>
      <dgm:spPr/>
      <dgm:t>
        <a:bodyPr/>
        <a:lstStyle/>
        <a:p>
          <a:endParaRPr lang="en-US"/>
        </a:p>
      </dgm:t>
    </dgm:pt>
    <dgm:pt modelId="{D8771175-9235-4964-9D27-84A6F0079BDC}">
      <dgm:prSet phldrT="[Text]" custT="1"/>
      <dgm:spPr/>
      <dgm:t>
        <a:bodyPr/>
        <a:lstStyle/>
        <a:p>
          <a:pPr algn="ctr"/>
          <a:r>
            <a:rPr lang="en-US" sz="2400" b="0" dirty="0" smtClean="0"/>
            <a:t>Supporting Students in Writing</a:t>
          </a:r>
          <a:endParaRPr lang="en-US" sz="2400" b="0" dirty="0"/>
        </a:p>
      </dgm:t>
    </dgm:pt>
    <dgm:pt modelId="{951D879D-BE7E-430E-B000-5597C8FEFDD3}" type="parTrans" cxnId="{508F2139-C2CF-4AC3-B2BC-FA450F760EC6}">
      <dgm:prSet/>
      <dgm:spPr/>
      <dgm:t>
        <a:bodyPr/>
        <a:lstStyle/>
        <a:p>
          <a:endParaRPr lang="en-US"/>
        </a:p>
      </dgm:t>
    </dgm:pt>
    <dgm:pt modelId="{7B97B778-C6CC-488B-ABE1-7DE32D92CC62}" type="sibTrans" cxnId="{508F2139-C2CF-4AC3-B2BC-FA450F760EC6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94845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6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6" custScaleX="526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6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6" custScaleX="528291" custLinFactNeighborX="986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6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6" custScaleX="531450" custScaleY="108349" custLinFactNeighborX="-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6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6" custScaleX="531451" custScaleY="118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D0DAA-F8E9-49A7-864C-8F57EB052505}" type="pres">
      <dgm:prSet presAssocID="{BD23E557-7C98-4DE1-8314-D7BD845DAFE9}" presName="Name13" presStyleLbl="parChTrans1D2" presStyleIdx="4" presStyleCnt="6"/>
      <dgm:spPr/>
      <dgm:t>
        <a:bodyPr/>
        <a:lstStyle/>
        <a:p>
          <a:endParaRPr lang="en-US"/>
        </a:p>
      </dgm:t>
    </dgm:pt>
    <dgm:pt modelId="{725300A4-7A1C-40A2-A020-57CA6A1A3BF0}" type="pres">
      <dgm:prSet presAssocID="{01677119-4045-431C-B853-E26F7E884148}" presName="childText" presStyleLbl="bgAcc1" presStyleIdx="4" presStyleCnt="6" custScaleX="531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B03BB-9CE9-47E8-9947-C2B05A20157F}" type="pres">
      <dgm:prSet presAssocID="{951D879D-BE7E-430E-B000-5597C8FEFDD3}" presName="Name13" presStyleLbl="parChTrans1D2" presStyleIdx="5" presStyleCnt="6"/>
      <dgm:spPr/>
      <dgm:t>
        <a:bodyPr/>
        <a:lstStyle/>
        <a:p>
          <a:endParaRPr lang="en-US"/>
        </a:p>
      </dgm:t>
    </dgm:pt>
    <dgm:pt modelId="{86EBD45B-2267-4CA8-B8C4-6B38ED4F7284}" type="pres">
      <dgm:prSet presAssocID="{D8771175-9235-4964-9D27-84A6F0079BDC}" presName="childText" presStyleLbl="bgAcc1" presStyleIdx="5" presStyleCnt="6" custScaleX="517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B0408659-3449-40E3-8B69-E7B54FF4B2F1}" type="presOf" srcId="{E2B7F8FC-10AD-4B06-B4C7-BEB6C56223E7}" destId="{885DB2E2-94C8-4BD6-A25B-A6DF9906D3CD}" srcOrd="0" destOrd="0" presId="urn:microsoft.com/office/officeart/2005/8/layout/hierarchy3"/>
    <dgm:cxn modelId="{EAC7F89F-2131-46EF-A949-6C58005C75FD}" type="presOf" srcId="{951D879D-BE7E-430E-B000-5597C8FEFDD3}" destId="{85BB03BB-9CE9-47E8-9947-C2B05A20157F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359B1AA5-F78E-4315-9FC9-0102CAC6540E}" type="presOf" srcId="{01677119-4045-431C-B853-E26F7E884148}" destId="{725300A4-7A1C-40A2-A020-57CA6A1A3BF0}" srcOrd="0" destOrd="0" presId="urn:microsoft.com/office/officeart/2005/8/layout/hierarchy3"/>
    <dgm:cxn modelId="{508F2139-C2CF-4AC3-B2BC-FA450F760EC6}" srcId="{C49DE7C9-3CCD-4A68-9AF1-4959318AB8CE}" destId="{D8771175-9235-4964-9D27-84A6F0079BDC}" srcOrd="5" destOrd="0" parTransId="{951D879D-BE7E-430E-B000-5597C8FEFDD3}" sibTransId="{7B97B778-C6CC-488B-ABE1-7DE32D92CC62}"/>
    <dgm:cxn modelId="{E20A2356-473D-47B3-B616-9B027D367958}" type="presOf" srcId="{C49DE7C9-3CCD-4A68-9AF1-4959318AB8CE}" destId="{18B331A4-2A99-4364-B5B4-8854F2CECE91}" srcOrd="0" destOrd="0" presId="urn:microsoft.com/office/officeart/2005/8/layout/hierarchy3"/>
    <dgm:cxn modelId="{4B107636-118C-405F-BCE5-39F28D0FA7FB}" type="presOf" srcId="{40CAD029-3C99-4E8D-98B4-2953D52807B2}" destId="{0ECFACD2-E546-4248-9C0E-3A50A1F0895C}" srcOrd="0" destOrd="0" presId="urn:microsoft.com/office/officeart/2005/8/layout/hierarchy3"/>
    <dgm:cxn modelId="{113ACEF5-78A4-4652-A1FF-7DE63524B10D}" type="presOf" srcId="{D8771175-9235-4964-9D27-84A6F0079BDC}" destId="{86EBD45B-2267-4CA8-B8C4-6B38ED4F7284}" srcOrd="0" destOrd="0" presId="urn:microsoft.com/office/officeart/2005/8/layout/hierarchy3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015E6B4D-2CD2-47B0-BC28-E39DD2640569}" type="presOf" srcId="{EF8DE587-9847-40DC-9A6D-C684684E3EAA}" destId="{0912B255-822D-42AD-8D51-EAD24CC90B92}" srcOrd="0" destOrd="0" presId="urn:microsoft.com/office/officeart/2005/8/layout/hierarchy3"/>
    <dgm:cxn modelId="{6404BB64-9C72-40EB-9591-E2F2D246437A}" type="presOf" srcId="{B217A518-BEE6-4DD9-9286-89D1EA55A1ED}" destId="{96FF3DE8-3675-4CB8-B07C-3DCAFF305E01}" srcOrd="0" destOrd="0" presId="urn:microsoft.com/office/officeart/2005/8/layout/hierarchy3"/>
    <dgm:cxn modelId="{F89B3821-54AA-4BB9-ADCD-95D1E1B4810A}" type="presOf" srcId="{875902B6-D7AA-46D0-A995-D11880EA2FD1}" destId="{30415E90-D52D-48D0-83BA-D69F81D22A24}" srcOrd="0" destOrd="0" presId="urn:microsoft.com/office/officeart/2005/8/layout/hierarchy3"/>
    <dgm:cxn modelId="{D56C1A0B-1EEF-410F-99C3-FFABEAFB2AD3}" type="presOf" srcId="{BD23E557-7C98-4DE1-8314-D7BD845DAFE9}" destId="{199D0DAA-F8E9-49A7-864C-8F57EB052505}" srcOrd="0" destOrd="0" presId="urn:microsoft.com/office/officeart/2005/8/layout/hierarchy3"/>
    <dgm:cxn modelId="{08B79F65-56F8-4410-979D-C152A9B95F0E}" srcId="{C49DE7C9-3CCD-4A68-9AF1-4959318AB8CE}" destId="{01677119-4045-431C-B853-E26F7E884148}" srcOrd="4" destOrd="0" parTransId="{BD23E557-7C98-4DE1-8314-D7BD845DAFE9}" sibTransId="{D88B1D94-3681-4367-B510-C70B29A5421D}"/>
    <dgm:cxn modelId="{66F69CA7-F6F3-4A18-95E5-E31327845437}" type="presOf" srcId="{8691F7BC-3BF2-4274-8C3C-961D302C3E80}" destId="{ABA4AD6F-2F38-4BDD-9216-4EDB340AA554}" srcOrd="0" destOrd="0" presId="urn:microsoft.com/office/officeart/2005/8/layout/hierarchy3"/>
    <dgm:cxn modelId="{94DD0018-9A8C-465C-8FD7-E33AFE4679C8}" type="presOf" srcId="{EF4E6064-2222-4025-843B-774CAA10FB18}" destId="{0406E04E-E93F-457E-87F7-A76954C0A595}" srcOrd="0" destOrd="0" presId="urn:microsoft.com/office/officeart/2005/8/layout/hierarchy3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F6BEF9B9-E150-4843-A49F-F64055161A04}" type="presOf" srcId="{BC6540E0-3144-49F0-80D0-9F9B86DC9743}" destId="{19D262A1-4F11-47A2-91BC-C1BB23103FA7}" srcOrd="0" destOrd="0" presId="urn:microsoft.com/office/officeart/2005/8/layout/hierarchy3"/>
    <dgm:cxn modelId="{37D2E052-D0EC-4AFE-9901-C683C9FD6425}" type="presOf" srcId="{C49DE7C9-3CCD-4A68-9AF1-4959318AB8CE}" destId="{01013C70-3796-4887-98D0-B93D667D085C}" srcOrd="1" destOrd="0" presId="urn:microsoft.com/office/officeart/2005/8/layout/hierarchy3"/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3929D441-67A3-4044-B9C9-ABF9393CF8FD}" type="presOf" srcId="{58DCE318-75B7-47FE-8525-3043B002245B}" destId="{9825A28B-C7C5-4204-94C3-E8D7000EEC4F}" srcOrd="0" destOrd="0" presId="urn:microsoft.com/office/officeart/2005/8/layout/hierarchy3"/>
    <dgm:cxn modelId="{8EBDB5D3-3F78-44E1-A3FB-7B92BA73B58A}" type="presParOf" srcId="{96FF3DE8-3675-4CB8-B07C-3DCAFF305E01}" destId="{9DD75A0C-E450-4BE0-810F-123BF65818C1}" srcOrd="0" destOrd="0" presId="urn:microsoft.com/office/officeart/2005/8/layout/hierarchy3"/>
    <dgm:cxn modelId="{8206745F-7F76-4C05-99C0-9C3B45FA8234}" type="presParOf" srcId="{9DD75A0C-E450-4BE0-810F-123BF65818C1}" destId="{0A884521-68A1-4C12-8831-974241E448AA}" srcOrd="0" destOrd="0" presId="urn:microsoft.com/office/officeart/2005/8/layout/hierarchy3"/>
    <dgm:cxn modelId="{895DA1BE-944D-4371-8158-BC2135919B3F}" type="presParOf" srcId="{0A884521-68A1-4C12-8831-974241E448AA}" destId="{18B331A4-2A99-4364-B5B4-8854F2CECE91}" srcOrd="0" destOrd="0" presId="urn:microsoft.com/office/officeart/2005/8/layout/hierarchy3"/>
    <dgm:cxn modelId="{39E7C9EA-A6EC-4F60-85A9-71472DF60CCF}" type="presParOf" srcId="{0A884521-68A1-4C12-8831-974241E448AA}" destId="{01013C70-3796-4887-98D0-B93D667D085C}" srcOrd="1" destOrd="0" presId="urn:microsoft.com/office/officeart/2005/8/layout/hierarchy3"/>
    <dgm:cxn modelId="{7735D5AE-5B77-4E2A-AC04-F56A8FCF913B}" type="presParOf" srcId="{9DD75A0C-E450-4BE0-810F-123BF65818C1}" destId="{7530FBDF-F41C-4729-BAE1-3909AC81C7F2}" srcOrd="1" destOrd="0" presId="urn:microsoft.com/office/officeart/2005/8/layout/hierarchy3"/>
    <dgm:cxn modelId="{4FBD9A1D-89AB-463D-8FDD-E0AB7012EDC0}" type="presParOf" srcId="{7530FBDF-F41C-4729-BAE1-3909AC81C7F2}" destId="{0912B255-822D-42AD-8D51-EAD24CC90B92}" srcOrd="0" destOrd="0" presId="urn:microsoft.com/office/officeart/2005/8/layout/hierarchy3"/>
    <dgm:cxn modelId="{82D9D148-161A-45A2-A855-2ACE8B975B62}" type="presParOf" srcId="{7530FBDF-F41C-4729-BAE1-3909AC81C7F2}" destId="{30415E90-D52D-48D0-83BA-D69F81D22A24}" srcOrd="1" destOrd="0" presId="urn:microsoft.com/office/officeart/2005/8/layout/hierarchy3"/>
    <dgm:cxn modelId="{0D34C7CC-B55D-43FA-8423-934FFB2D0CF2}" type="presParOf" srcId="{7530FBDF-F41C-4729-BAE1-3909AC81C7F2}" destId="{19D262A1-4F11-47A2-91BC-C1BB23103FA7}" srcOrd="2" destOrd="0" presId="urn:microsoft.com/office/officeart/2005/8/layout/hierarchy3"/>
    <dgm:cxn modelId="{872A3CAE-004D-442E-A725-FB9BF3F26705}" type="presParOf" srcId="{7530FBDF-F41C-4729-BAE1-3909AC81C7F2}" destId="{9825A28B-C7C5-4204-94C3-E8D7000EEC4F}" srcOrd="3" destOrd="0" presId="urn:microsoft.com/office/officeart/2005/8/layout/hierarchy3"/>
    <dgm:cxn modelId="{26F70EC5-F412-47C8-8C69-2A027363D5D7}" type="presParOf" srcId="{7530FBDF-F41C-4729-BAE1-3909AC81C7F2}" destId="{0ECFACD2-E546-4248-9C0E-3A50A1F0895C}" srcOrd="4" destOrd="0" presId="urn:microsoft.com/office/officeart/2005/8/layout/hierarchy3"/>
    <dgm:cxn modelId="{45654A6E-E6D8-4B54-9C6D-6973F9DFF181}" type="presParOf" srcId="{7530FBDF-F41C-4729-BAE1-3909AC81C7F2}" destId="{ABA4AD6F-2F38-4BDD-9216-4EDB340AA554}" srcOrd="5" destOrd="0" presId="urn:microsoft.com/office/officeart/2005/8/layout/hierarchy3"/>
    <dgm:cxn modelId="{7ECA12BB-362E-4AA9-9A4F-39836476CE55}" type="presParOf" srcId="{7530FBDF-F41C-4729-BAE1-3909AC81C7F2}" destId="{0406E04E-E93F-457E-87F7-A76954C0A595}" srcOrd="6" destOrd="0" presId="urn:microsoft.com/office/officeart/2005/8/layout/hierarchy3"/>
    <dgm:cxn modelId="{0AE52874-1FAB-4D2A-B4E4-D6620D07901D}" type="presParOf" srcId="{7530FBDF-F41C-4729-BAE1-3909AC81C7F2}" destId="{885DB2E2-94C8-4BD6-A25B-A6DF9906D3CD}" srcOrd="7" destOrd="0" presId="urn:microsoft.com/office/officeart/2005/8/layout/hierarchy3"/>
    <dgm:cxn modelId="{B72A216A-29AB-4C85-9B61-664726CE955C}" type="presParOf" srcId="{7530FBDF-F41C-4729-BAE1-3909AC81C7F2}" destId="{199D0DAA-F8E9-49A7-864C-8F57EB052505}" srcOrd="8" destOrd="0" presId="urn:microsoft.com/office/officeart/2005/8/layout/hierarchy3"/>
    <dgm:cxn modelId="{4E10D2E2-7F53-444E-BD40-4EDB2B7A4C4E}" type="presParOf" srcId="{7530FBDF-F41C-4729-BAE1-3909AC81C7F2}" destId="{725300A4-7A1C-40A2-A020-57CA6A1A3BF0}" srcOrd="9" destOrd="0" presId="urn:microsoft.com/office/officeart/2005/8/layout/hierarchy3"/>
    <dgm:cxn modelId="{E7DE1466-F563-43ED-8EA7-0624F90D6F68}" type="presParOf" srcId="{7530FBDF-F41C-4729-BAE1-3909AC81C7F2}" destId="{85BB03BB-9CE9-47E8-9947-C2B05A20157F}" srcOrd="10" destOrd="0" presId="urn:microsoft.com/office/officeart/2005/8/layout/hierarchy3"/>
    <dgm:cxn modelId="{3B9DB39F-26D4-4E51-B4BF-B3E44A4F2349}" type="presParOf" srcId="{7530FBDF-F41C-4729-BAE1-3909AC81C7F2}" destId="{86EBD45B-2267-4CA8-B8C4-6B38ED4F7284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The purpose of the morning is to look closely at  parts of effective units and lessons that align with the CCS-ELA &amp; Literacy.</a:t>
            </a:r>
          </a:p>
          <a:p>
            <a:pPr marL="181106" indent="-181106"/>
            <a:r>
              <a:rPr lang="en-US" dirty="0" smtClean="0"/>
              <a:t>•  The activities for today will  mirror the types of instructional practices which will support students in achieving proficiency on the writing standards and assessments. </a:t>
            </a:r>
          </a:p>
          <a:p>
            <a:pPr marL="181106" indent="-181106"/>
            <a:r>
              <a:rPr lang="en-US" dirty="0" smtClean="0"/>
              <a:t>•  First, we will review your experiences with sharing the information from Module 2 with your colleagues.</a:t>
            </a:r>
          </a:p>
          <a:p>
            <a:pPr marL="181106" indent="-181106"/>
            <a:r>
              <a:rPr lang="en-US" dirty="0" smtClean="0"/>
              <a:t>•  Then we will review the writing standards and dive deeply into making claims and writing grounded in evidence</a:t>
            </a:r>
          </a:p>
          <a:p>
            <a:pPr marL="181106" indent="-181106"/>
            <a:r>
              <a:rPr lang="en-US" dirty="0" smtClean="0"/>
              <a:t>•  Finally, in the afternoon, we will look at research, writing as a part of lessons and units, and talk about additional supports for students.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66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15 minutes total,</a:t>
            </a:r>
            <a:r>
              <a:rPr lang="en-US" baseline="0" dirty="0" smtClean="0"/>
              <a:t> including directions</a:t>
            </a: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55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Part 1, including</a:t>
            </a:r>
            <a:r>
              <a:rPr lang="en-US" baseline="0" dirty="0" smtClean="0">
                <a:solidFill>
                  <a:schemeClr val="bg1">
                    <a:lumMod val="50000"/>
                  </a:schemeClr>
                </a:solidFill>
              </a:rPr>
              <a:t> this activity, should take no more than 15 minutes.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This slide gives </a:t>
            </a:r>
            <a:r>
              <a:rPr lang="en-US" baseline="0" dirty="0" smtClean="0">
                <a:solidFill>
                  <a:schemeClr val="bg1">
                    <a:lumMod val="50000"/>
                  </a:schemeClr>
                </a:solidFill>
              </a:rPr>
              <a:t>directions for Activity 1. It is meant to be an informal “standing up” activity in which folks introduce themselves to others .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30474" y="6099583"/>
            <a:ext cx="303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Activity 1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391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585671" y="42449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11959693"/>
              </p:ext>
            </p:extLst>
          </p:nvPr>
        </p:nvGraphicFramePr>
        <p:xfrm>
          <a:off x="381000" y="838200"/>
          <a:ext cx="8382000" cy="499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577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67312"/>
            <a:ext cx="7886700" cy="553998"/>
          </a:xfrm>
        </p:spPr>
        <p:txBody>
          <a:bodyPr/>
          <a:lstStyle/>
          <a:p>
            <a:r>
              <a:rPr lang="en-US" sz="4000" dirty="0" smtClean="0"/>
              <a:t>Part 1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151084"/>
          </a:xfrm>
        </p:spPr>
        <p:txBody>
          <a:bodyPr/>
          <a:lstStyle/>
          <a:p>
            <a:pPr marL="396875" indent="-396875">
              <a:spcBef>
                <a:spcPct val="20000"/>
              </a:spcBef>
            </a:pPr>
            <a:r>
              <a:rPr lang="en-US" sz="3200" dirty="0">
                <a:solidFill>
                  <a:schemeClr val="tx1"/>
                </a:solidFill>
              </a:rPr>
              <a:t>Sharing Successes and Challenges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548" y="4996445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53036" y="5015753"/>
            <a:ext cx="874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1653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95835"/>
            <a:ext cx="708279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1: Sharing Successes and Challenges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67849"/>
              </p:ext>
            </p:extLst>
          </p:nvPr>
        </p:nvGraphicFramePr>
        <p:xfrm>
          <a:off x="906482" y="1648728"/>
          <a:ext cx="7765078" cy="3536314"/>
        </p:xfrm>
        <a:graphic>
          <a:graphicData uri="http://schemas.openxmlformats.org/drawingml/2006/table">
            <a:tbl>
              <a:tblPr firstRow="1">
                <a:effectLst/>
                <a:tableStyleId>{F5AB1C69-6EDB-4FF4-983F-18BD219EF322}</a:tableStyleId>
              </a:tblPr>
              <a:tblGrid>
                <a:gridCol w="7765078"/>
              </a:tblGrid>
              <a:tr h="541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Activity 1: </a:t>
                      </a:r>
                      <a:r>
                        <a:rPr lang="en-US" sz="2400" dirty="0" smtClean="0"/>
                        <a:t>Sharing Successes and Challenges (</a:t>
                      </a: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 of a Kind)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2994735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Find three other coaches who have the same number card as you, to make 4 of a Kind. 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Introduce yourselves to each other.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Have a brief discussion in which you reflect on any planning, discussion, or activities you did in your district, relative to Modules 1 or 2.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en-US" sz="24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9" name="Picture 6" descr="discussion 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0209" y="4912968"/>
            <a:ext cx="1454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 descr="Picture10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47900" y="4754254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7075589" y="4778488"/>
            <a:ext cx="1135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7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19523</TotalTime>
  <Words>220</Words>
  <Application>Microsoft Office PowerPoint</Application>
  <PresentationFormat>On-screen Show (4:3)</PresentationFormat>
  <Paragraphs>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Part 1</vt:lpstr>
      <vt:lpstr>Activity 1: Sharing Successes and Challenges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1254</cp:revision>
  <cp:lastPrinted>2014-03-02T01:07:44Z</cp:lastPrinted>
  <dcterms:created xsi:type="dcterms:W3CDTF">2014-01-18T18:47:42Z</dcterms:created>
  <dcterms:modified xsi:type="dcterms:W3CDTF">2014-08-13T14:43:48Z</dcterms:modified>
</cp:coreProperties>
</file>