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90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710" r:id="rId5"/>
    <p:sldId id="714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2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FFFF85"/>
    <a:srgbClr val="FFC000"/>
    <a:srgbClr val="DF8045"/>
    <a:srgbClr val="32C658"/>
    <a:srgbClr val="D4ECBA"/>
    <a:srgbClr val="92D050"/>
    <a:srgbClr val="9BBB5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61" autoAdjust="0"/>
    <p:restoredTop sz="73303" autoAdjust="0"/>
  </p:normalViewPr>
  <p:slideViewPr>
    <p:cSldViewPr snapToGrid="0">
      <p:cViewPr varScale="1">
        <p:scale>
          <a:sx n="65" d="100"/>
          <a:sy n="65" d="100"/>
        </p:scale>
        <p:origin x="15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-16746"/>
    </p:cViewPr>
  </p:sorterViewPr>
  <p:notesViewPr>
    <p:cSldViewPr snapToGrid="0">
      <p:cViewPr varScale="1">
        <p:scale>
          <a:sx n="49" d="100"/>
          <a:sy n="49" d="100"/>
        </p:scale>
        <p:origin x="-1860" y="-102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20 minutes for this activity; adjust time as needed.)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8/13/2014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353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692150"/>
            <a:ext cx="4614863" cy="34623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94461" y="4384439"/>
            <a:ext cx="5555690" cy="415367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dirty="0" smtClean="0"/>
          </a:p>
        </p:txBody>
      </p:sp>
      <p:sp>
        <p:nvSpPr>
          <p:cNvPr id="179204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79205" name="Date Placeholder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0171033-5C51-4732-B0DD-E606750B00A4}" type="datetime1">
              <a:rPr lang="en-US" smtClean="0"/>
              <a:pPr>
                <a:defRPr/>
              </a:pPr>
              <a:t>8/13/2014</a:t>
            </a:fld>
            <a:endParaRPr lang="en-US" dirty="0" smtClean="0"/>
          </a:p>
        </p:txBody>
      </p:sp>
      <p:sp>
        <p:nvSpPr>
          <p:cNvPr id="179206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79207" name="Slide Number Placeholder 6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9C40702-F907-4A3B-88DF-707BC77AFCAE}" type="slidenum">
              <a:rPr lang="en-US" smtClean="0"/>
              <a:pPr>
                <a:defRPr/>
              </a:pPr>
              <a:t>92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5051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30474" y="6099583"/>
            <a:ext cx="303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Activity 10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chievethecore.org/page/507/in-common-effective-writing-for-all-students" TargetMode="Externa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ctcorestandards.org/?page_id=869" TargetMode="External"/><Relationship Id="rId5" Type="http://schemas.openxmlformats.org/officeDocument/2006/relationships/hyperlink" Target="http://www.ldc.org/" TargetMode="External"/><Relationship Id="rId4" Type="http://schemas.openxmlformats.org/officeDocument/2006/relationships/hyperlink" Target="http://achievethecore.org/page/751/bap-project-p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2391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585671" y="42449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136072" y="228600"/>
            <a:ext cx="7401375" cy="10668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Activity 10: Action Planning 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91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66898"/>
              </p:ext>
            </p:extLst>
          </p:nvPr>
        </p:nvGraphicFramePr>
        <p:xfrm>
          <a:off x="609603" y="1953926"/>
          <a:ext cx="7791447" cy="30502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791447"/>
              </a:tblGrid>
              <a:tr h="387492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10: Action Planning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2542061">
                <a:tc>
                  <a:txBody>
                    <a:bodyPr/>
                    <a:lstStyle/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Work with your school team (or with a job-alike partner from another school) to review today’s activities.</a:t>
                      </a:r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 Develop a strategy for sharing Module 3’s key messages and resources (e.g., presentation, videos, resource links, and aligned instructional practices) with colleagues back at</a:t>
                      </a:r>
                      <a:r>
                        <a:rPr lang="en-US" sz="2400" kern="1200" baseline="0" dirty="0" smtClean="0">
                          <a:effectLst/>
                        </a:rPr>
                        <a:t> your</a:t>
                      </a:r>
                      <a:r>
                        <a:rPr lang="en-US" sz="2400" kern="1200" dirty="0" smtClean="0">
                          <a:effectLst/>
                        </a:rPr>
                        <a:t> schools.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6" name="Picture 5" descr="Picture10.png"/>
          <p:cNvPicPr preferRelativeResize="0"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5602" y="4788771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000725" y="4809087"/>
            <a:ext cx="1086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47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7145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2"/>
          <p:cNvSpPr>
            <a:spLocks noGrp="1"/>
          </p:cNvSpPr>
          <p:nvPr>
            <p:ph type="title"/>
          </p:nvPr>
        </p:nvSpPr>
        <p:spPr>
          <a:xfrm>
            <a:off x="238739" y="100780"/>
            <a:ext cx="81534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900" dirty="0" smtClean="0">
                <a:solidFill>
                  <a:schemeClr val="tx1"/>
                </a:solidFill>
              </a:rPr>
              <a:t>             </a:t>
            </a:r>
            <a:r>
              <a:rPr sz="4900" dirty="0" smtClean="0">
                <a:solidFill>
                  <a:schemeClr val="tx1"/>
                </a:solidFill>
              </a:rPr>
              <a:t> </a:t>
            </a:r>
            <a:r>
              <a:rPr dirty="0" smtClean="0"/>
              <a:t/>
            </a:r>
            <a:br>
              <a:rPr dirty="0" smtClean="0"/>
            </a:br>
            <a:endParaRPr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11613" y="6248197"/>
            <a:ext cx="56105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12F230-765B-4702-9E56-3CF5BBF7A6D8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421639"/>
              </p:ext>
            </p:extLst>
          </p:nvPr>
        </p:nvGraphicFramePr>
        <p:xfrm>
          <a:off x="332508" y="1705557"/>
          <a:ext cx="8565816" cy="353585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282908"/>
                <a:gridCol w="4282908"/>
              </a:tblGrid>
              <a:tr h="1683089">
                <a:tc>
                  <a:txBody>
                    <a:bodyPr/>
                    <a:lstStyle/>
                    <a:p>
                      <a:pPr marL="457200" indent="-457200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In Common</a:t>
                      </a:r>
                      <a:endParaRPr lang="en-US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Achievethecore.org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hlinkClick r:id="rId4"/>
                        </a:rPr>
                        <a:t>Anthology</a:t>
                      </a:r>
                      <a:r>
                        <a:rPr lang="en-US" sz="2800" b="0" baseline="0" dirty="0" smtClean="0">
                          <a:hlinkClick r:id="rId4"/>
                        </a:rPr>
                        <a:t> </a:t>
                      </a:r>
                      <a:r>
                        <a:rPr lang="en-US" sz="2800" b="0" dirty="0" smtClean="0">
                          <a:hlinkClick r:id="rId4"/>
                        </a:rPr>
                        <a:t>Alignment Project</a:t>
                      </a:r>
                      <a:endParaRPr lang="en-US" sz="2800" b="0" dirty="0" smtClean="0"/>
                    </a:p>
                    <a:p>
                      <a:pPr marL="0" indent="0">
                        <a:buNone/>
                      </a:pPr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Achievethecore.org</a:t>
                      </a:r>
                    </a:p>
                    <a:p>
                      <a:endParaRPr lang="en-US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73753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Literacy</a:t>
                      </a: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 Design Collaborative</a:t>
                      </a:r>
                      <a:endParaRPr lang="en-US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LDC.org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Resources for Teachers on   </a:t>
                      </a:r>
                    </a:p>
                    <a:p>
                      <a:pPr marL="228600" indent="-228600"/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CT Core Standards</a:t>
                      </a:r>
                      <a:endParaRPr lang="en-US" sz="2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6092" y="6125600"/>
            <a:ext cx="2200847" cy="487722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404099"/>
              </p:ext>
            </p:extLst>
          </p:nvPr>
        </p:nvGraphicFramePr>
        <p:xfrm>
          <a:off x="332508" y="655093"/>
          <a:ext cx="8603673" cy="1050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3673"/>
              </a:tblGrid>
              <a:tr h="1050877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chemeClr val="bg1"/>
                          </a:solidFill>
                        </a:rPr>
                        <a:t>Resources for Writing</a:t>
                      </a:r>
                      <a:endParaRPr 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2425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19737</TotalTime>
  <Words>136</Words>
  <Application>Microsoft Office PowerPoint</Application>
  <PresentationFormat>On-screen Show (4:3)</PresentationFormat>
  <Paragraphs>31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10: Action Planning </vt:lpstr>
      <vt:lpstr>               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1267</cp:revision>
  <cp:lastPrinted>2014-03-02T01:07:44Z</cp:lastPrinted>
  <dcterms:created xsi:type="dcterms:W3CDTF">2014-01-18T18:47:42Z</dcterms:created>
  <dcterms:modified xsi:type="dcterms:W3CDTF">2014-08-13T17:40:11Z</dcterms:modified>
</cp:coreProperties>
</file>