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7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510" r:id="rId5"/>
    <p:sldId id="445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FF85"/>
    <a:srgbClr val="0000FF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7" autoAdjust="0"/>
    <p:restoredTop sz="98692" autoAdjust="0"/>
  </p:normalViewPr>
  <p:slideViewPr>
    <p:cSldViewPr snapToGrid="0">
      <p:cViewPr varScale="1">
        <p:scale>
          <a:sx n="67" d="100"/>
          <a:sy n="67" d="100"/>
        </p:scale>
        <p:origin x="3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1158" y="6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Description of the Activity:</a:t>
            </a:r>
          </a:p>
          <a:p>
            <a:r>
              <a:rPr lang="en-US" dirty="0" smtClean="0"/>
              <a:t>Participants will view a video of a fourth grade class engaged in text-based discussion, and will consider the importance of protocols for creating a productive environment for students. They will also note where formative assessment opportunities arise during the lesson. After viewing and discussing the video, participants will select a protocol from a list of discussion protocols, learn about it, and explain to others. The video can be found here: </a:t>
            </a:r>
            <a:r>
              <a:rPr lang="en-US" i="1" dirty="0" smtClean="0"/>
              <a:t>Science Talk </a:t>
            </a:r>
            <a:r>
              <a:rPr lang="en-US" dirty="0" smtClean="0"/>
              <a:t>from Expeditionary Learning http://vimeo.com/76178452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 </a:t>
            </a:r>
          </a:p>
          <a:p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7/10/2014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4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to participants that these protocols are described in their Participant Guide. At their table, each of them should choose a different protocol and study it briefly. Then they will describe it to others at their table.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2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516924" y="6008687"/>
            <a:ext cx="1744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bg1"/>
                </a:solidFill>
              </a:rPr>
              <a:t>Activity</a:t>
            </a:r>
            <a:r>
              <a:rPr lang="en-US" sz="2800" b="1" baseline="0" smtClean="0">
                <a:solidFill>
                  <a:schemeClr val="bg1"/>
                </a:solidFill>
              </a:rPr>
              <a:t> 6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7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24491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6: </a:t>
            </a:r>
            <a:br>
              <a:rPr lang="en-US" sz="4000" dirty="0" smtClean="0"/>
            </a:br>
            <a:r>
              <a:rPr lang="en-US" sz="4000" dirty="0" smtClean="0"/>
              <a:t>Viewing a Video and Choosing a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58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39807"/>
              </p:ext>
            </p:extLst>
          </p:nvPr>
        </p:nvGraphicFramePr>
        <p:xfrm>
          <a:off x="762000" y="1928741"/>
          <a:ext cx="7594600" cy="2922659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7594600"/>
              </a:tblGrid>
              <a:tr h="547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6b: Learn about and Choose a Discussion Protocol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2375627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Read independently about a discussion protocol.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Explain the discussion protocol to others in your group.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Choose a protocol for your close reading lesson.</a:t>
                      </a: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10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0250" y="4564284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086600" y="4587240"/>
            <a:ext cx="1173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4704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Protocols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042573"/>
            <a:ext cx="3974592" cy="4498692"/>
          </a:xfrm>
        </p:spPr>
        <p:txBody>
          <a:bodyPr/>
          <a:lstStyle/>
          <a:p>
            <a:r>
              <a:rPr lang="en-US" sz="3000" dirty="0" smtClean="0"/>
              <a:t>3-2-1</a:t>
            </a:r>
          </a:p>
          <a:p>
            <a:r>
              <a:rPr lang="en-US" sz="3000" dirty="0" smtClean="0"/>
              <a:t>Carousel brainstorming</a:t>
            </a:r>
          </a:p>
          <a:p>
            <a:r>
              <a:rPr lang="en-US" sz="3000" dirty="0" smtClean="0"/>
              <a:t>Fishbowl</a:t>
            </a:r>
          </a:p>
          <a:p>
            <a:r>
              <a:rPr lang="en-US" sz="3000" dirty="0" smtClean="0"/>
              <a:t>Give one, get one</a:t>
            </a:r>
          </a:p>
          <a:p>
            <a:r>
              <a:rPr lang="en-US" sz="3000" dirty="0" smtClean="0"/>
              <a:t>Hosted gallery walk</a:t>
            </a:r>
          </a:p>
          <a:p>
            <a:r>
              <a:rPr lang="en-US" sz="3000" dirty="0" smtClean="0"/>
              <a:t>Inner-outer circle</a:t>
            </a:r>
          </a:p>
          <a:p>
            <a:r>
              <a:rPr lang="en-US" sz="3000" dirty="0" smtClean="0"/>
              <a:t>Jigsaw</a:t>
            </a:r>
          </a:p>
          <a:p>
            <a:r>
              <a:rPr lang="en-US" sz="3000" dirty="0"/>
              <a:t>Numbered heads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16196" y="1077865"/>
            <a:ext cx="4146804" cy="4512004"/>
          </a:xfrm>
        </p:spPr>
        <p:txBody>
          <a:bodyPr/>
          <a:lstStyle/>
          <a:p>
            <a:r>
              <a:rPr lang="en-US" sz="3000" dirty="0" smtClean="0"/>
              <a:t>Placemat discussion</a:t>
            </a:r>
          </a:p>
          <a:p>
            <a:r>
              <a:rPr lang="en-US" sz="3000" dirty="0" smtClean="0"/>
              <a:t>Put your two cents in</a:t>
            </a:r>
          </a:p>
          <a:p>
            <a:r>
              <a:rPr lang="en-US" sz="3000" dirty="0" smtClean="0"/>
              <a:t>Rotating trios</a:t>
            </a:r>
          </a:p>
          <a:p>
            <a:r>
              <a:rPr lang="en-US" sz="3000" dirty="0" smtClean="0"/>
              <a:t>Save the last word</a:t>
            </a:r>
          </a:p>
          <a:p>
            <a:r>
              <a:rPr lang="en-US" sz="3000" dirty="0" smtClean="0"/>
              <a:t>Socratic seminar</a:t>
            </a:r>
          </a:p>
          <a:p>
            <a:r>
              <a:rPr lang="en-US" sz="3000" dirty="0" smtClean="0"/>
              <a:t>Stop and say something</a:t>
            </a:r>
          </a:p>
          <a:p>
            <a:r>
              <a:rPr lang="en-US" sz="3000" dirty="0" smtClean="0"/>
              <a:t>Think-pair-share</a:t>
            </a:r>
          </a:p>
          <a:p>
            <a:r>
              <a:rPr lang="en-US" sz="3000" dirty="0" smtClean="0"/>
              <a:t>World Cafe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59</a:t>
            </a:fld>
            <a:endParaRPr lang="en-US" dirty="0"/>
          </a:p>
        </p:txBody>
      </p:sp>
      <p:pic>
        <p:nvPicPr>
          <p:cNvPr id="10" name="Picture 5" descr="Picture10.png"/>
          <p:cNvPicPr preferRelativeResize="0"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68440" y="5120640"/>
            <a:ext cx="950976" cy="103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675983" y="5112588"/>
            <a:ext cx="1463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Pages </a:t>
            </a:r>
            <a:br>
              <a:rPr lang="en-US" sz="1600" dirty="0" smtClean="0"/>
            </a:br>
            <a:r>
              <a:rPr lang="en-US" sz="1600" dirty="0" smtClean="0"/>
              <a:t>29-33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058837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13297</TotalTime>
  <Words>265</Words>
  <Application>Microsoft Office PowerPoint</Application>
  <PresentationFormat>On-screen Show (4:3)</PresentationFormat>
  <Paragraphs>45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6:  Viewing a Video and Choosing a Protocol</vt:lpstr>
      <vt:lpstr>Discussion Protocols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821</cp:revision>
  <cp:lastPrinted>2014-03-02T01:07:44Z</cp:lastPrinted>
  <dcterms:created xsi:type="dcterms:W3CDTF">2014-01-18T18:47:42Z</dcterms:created>
  <dcterms:modified xsi:type="dcterms:W3CDTF">2014-07-10T21:09:28Z</dcterms:modified>
</cp:coreProperties>
</file>