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79" showSpecialPlsOnTitleSld="0" saveSubsetFonts="1">
  <p:sldMasterIdLst>
    <p:sldMasterId id="2147483687" r:id="rId1"/>
    <p:sldMasterId id="2147483711" r:id="rId2"/>
    <p:sldMasterId id="2147483723" r:id="rId3"/>
  </p:sldMasterIdLst>
  <p:notesMasterIdLst>
    <p:notesMasterId r:id="rId9"/>
  </p:notesMasterIdLst>
  <p:handoutMasterIdLst>
    <p:handoutMasterId r:id="rId10"/>
  </p:handoutMasterIdLst>
  <p:sldIdLst>
    <p:sldId id="370" r:id="rId4"/>
    <p:sldId id="463" r:id="rId5"/>
    <p:sldId id="464" r:id="rId6"/>
    <p:sldId id="465" r:id="rId7"/>
    <p:sldId id="466" r:id="rId8"/>
  </p:sldIdLst>
  <p:sldSz cx="9144000" cy="6858000" type="screen4x3"/>
  <p:notesSz cx="7023100" cy="93091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guide id="3" orient="horz" pos="2932">
          <p15:clr>
            <a:srgbClr val="A4A3A4"/>
          </p15:clr>
        </p15:guide>
        <p15:guide id="4" pos="2212">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DB" initials="DB" lastIdx="8" clrIdx="0"/>
  <p:cmAuthor id="1" name="DeCarlo, Sharon" initials="DS" lastIdx="1" clrIdx="1"/>
  <p:cmAuthor id="2" name="Jackson, Dennis" initials="JD" lastIdx="12" clrIdx="2">
    <p:extLst>
      <p:ext uri="{19B8F6BF-5375-455C-9EA6-DF929625EA0E}">
        <p15:presenceInfo xmlns:p15="http://schemas.microsoft.com/office/powerpoint/2012/main" userId="S-1-5-21-1417001333-1682526488-839522115-32878" providerId="AD"/>
      </p:ext>
    </p:extLst>
  </p:cmAuthor>
  <p:cmAuthor id="3" name="Kelley, Nora" initials="KN" lastIdx="1" clrIdx="3">
    <p:extLst>
      <p:ext uri="{19B8F6BF-5375-455C-9EA6-DF929625EA0E}">
        <p15:presenceInfo xmlns:p15="http://schemas.microsoft.com/office/powerpoint/2012/main" userId="S-1-5-21-1417001333-1682526488-839522115-26731"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85"/>
    <a:srgbClr val="0000FF"/>
    <a:srgbClr val="DF8045"/>
    <a:srgbClr val="FFC000"/>
    <a:srgbClr val="32C658"/>
    <a:srgbClr val="D4ECBA"/>
    <a:srgbClr val="92D050"/>
    <a:srgbClr val="9BBB59"/>
    <a:srgbClr val="E6E6E6"/>
    <a:srgbClr val="1F497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38B1855-1B75-4FBE-930C-398BA8C253C6}" styleName="Themed Style 2 - Accent 6">
    <a:tblBg>
      <a:fillRef idx="3">
        <a:schemeClr val="accent6"/>
      </a:fillRef>
      <a:effectRef idx="3">
        <a:schemeClr val="accent6"/>
      </a:effectRef>
    </a:tblBg>
    <a:wholeTbl>
      <a:tcTxStyle>
        <a:fontRef idx="minor">
          <a:scrgbClr r="0" g="0" b="0"/>
        </a:fontRef>
        <a:schemeClr val="lt1"/>
      </a:tcTxStyle>
      <a:tcStyle>
        <a:tcBdr>
          <a:left>
            <a:lnRef idx="1">
              <a:schemeClr val="accent6">
                <a:tint val="50000"/>
              </a:schemeClr>
            </a:lnRef>
          </a:left>
          <a:right>
            <a:lnRef idx="1">
              <a:schemeClr val="accent6">
                <a:tint val="50000"/>
              </a:schemeClr>
            </a:lnRef>
          </a:right>
          <a:top>
            <a:lnRef idx="1">
              <a:schemeClr val="accent6">
                <a:tint val="50000"/>
              </a:schemeClr>
            </a:lnRef>
          </a:top>
          <a:bottom>
            <a:lnRef idx="1">
              <a:schemeClr val="accent6">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1338" autoAdjust="0"/>
    <p:restoredTop sz="94526" autoAdjust="0"/>
  </p:normalViewPr>
  <p:slideViewPr>
    <p:cSldViewPr snapToGrid="0">
      <p:cViewPr varScale="1">
        <p:scale>
          <a:sx n="63" d="100"/>
          <a:sy n="63" d="100"/>
        </p:scale>
        <p:origin x="780" y="72"/>
      </p:cViewPr>
      <p:guideLst>
        <p:guide orient="horz" pos="2160"/>
        <p:guide pos="2880"/>
      </p:guideLst>
    </p:cSldViewPr>
  </p:slideViewPr>
  <p:outlineViewPr>
    <p:cViewPr>
      <p:scale>
        <a:sx n="33" d="100"/>
        <a:sy n="33" d="100"/>
      </p:scale>
      <p:origin x="0" y="0"/>
    </p:cViewPr>
  </p:outlineViewPr>
  <p:notesTextViewPr>
    <p:cViewPr>
      <p:scale>
        <a:sx n="3" d="2"/>
        <a:sy n="3" d="2"/>
      </p:scale>
      <p:origin x="0" y="0"/>
    </p:cViewPr>
  </p:notesTextViewPr>
  <p:sorterViewPr>
    <p:cViewPr>
      <p:scale>
        <a:sx n="70" d="100"/>
        <a:sy n="70" d="100"/>
      </p:scale>
      <p:origin x="0" y="0"/>
    </p:cViewPr>
  </p:sorterViewPr>
  <p:notesViewPr>
    <p:cSldViewPr snapToGrid="0">
      <p:cViewPr varScale="1">
        <p:scale>
          <a:sx n="50" d="100"/>
          <a:sy n="50" d="100"/>
        </p:scale>
        <p:origin x="1836" y="66"/>
      </p:cViewPr>
      <p:guideLst>
        <p:guide orient="horz" pos="2880"/>
        <p:guide pos="2160"/>
        <p:guide orient="horz" pos="2932"/>
        <p:guide pos="2212"/>
      </p:guideLst>
    </p:cSldViewPr>
  </p:notesViewPr>
  <p:gridSpacing cx="38100" cy="381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viewProps" Target="viewProps.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presProps" Target="pres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commentAuthors" Target="commentAuthors.xml"/><Relationship Id="rId5" Type="http://schemas.openxmlformats.org/officeDocument/2006/relationships/slide" Target="slides/slide2.xml"/><Relationship Id="rId15" Type="http://schemas.openxmlformats.org/officeDocument/2006/relationships/tableStyles" Target="tableStyles.xml"/><Relationship Id="rId10" Type="http://schemas.openxmlformats.org/officeDocument/2006/relationships/handoutMaster" Target="handoutMasters/handoutMaster1.xml"/><Relationship Id="rId4" Type="http://schemas.openxmlformats.org/officeDocument/2006/relationships/slide" Target="slides/slide1.xml"/><Relationship Id="rId9" Type="http://schemas.openxmlformats.org/officeDocument/2006/relationships/notesMaster" Target="notesMasters/notesMaster1.xml"/><Relationship Id="rId14"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5455"/>
          </a:xfrm>
          <a:prstGeom prst="rect">
            <a:avLst/>
          </a:prstGeom>
        </p:spPr>
        <p:txBody>
          <a:bodyPr vert="horz" lIns="93324" tIns="46662" rIns="93324" bIns="46662" rtlCol="0"/>
          <a:lstStyle>
            <a:lvl1pPr algn="l">
              <a:defRPr sz="1200"/>
            </a:lvl1pPr>
          </a:lstStyle>
          <a:p>
            <a:endParaRPr lang="en-US" dirty="0"/>
          </a:p>
        </p:txBody>
      </p:sp>
      <p:sp>
        <p:nvSpPr>
          <p:cNvPr id="3" name="Date Placeholder 2"/>
          <p:cNvSpPr>
            <a:spLocks noGrp="1"/>
          </p:cNvSpPr>
          <p:nvPr>
            <p:ph type="dt" sz="quarter" idx="1"/>
          </p:nvPr>
        </p:nvSpPr>
        <p:spPr>
          <a:xfrm>
            <a:off x="3978132" y="0"/>
            <a:ext cx="3043343" cy="465455"/>
          </a:xfrm>
          <a:prstGeom prst="rect">
            <a:avLst/>
          </a:prstGeom>
        </p:spPr>
        <p:txBody>
          <a:bodyPr vert="horz" lIns="93324" tIns="46662" rIns="93324" bIns="46662" rtlCol="0"/>
          <a:lstStyle>
            <a:lvl1pPr algn="r">
              <a:defRPr sz="1200"/>
            </a:lvl1pPr>
          </a:lstStyle>
          <a:p>
            <a:fld id="{3B46E3D7-5A05-4181-B712-1EC3FC55BC14}" type="datetimeFigureOut">
              <a:rPr lang="en-US" smtClean="0"/>
              <a:pPr/>
              <a:t>7/9/2014</a:t>
            </a:fld>
            <a:endParaRPr lang="en-US" dirty="0"/>
          </a:p>
        </p:txBody>
      </p:sp>
      <p:sp>
        <p:nvSpPr>
          <p:cNvPr id="4" name="Footer Placeholder 3"/>
          <p:cNvSpPr>
            <a:spLocks noGrp="1"/>
          </p:cNvSpPr>
          <p:nvPr>
            <p:ph type="ftr" sz="quarter" idx="2"/>
          </p:nvPr>
        </p:nvSpPr>
        <p:spPr>
          <a:xfrm>
            <a:off x="0" y="8842029"/>
            <a:ext cx="3043343" cy="465455"/>
          </a:xfrm>
          <a:prstGeom prst="rect">
            <a:avLst/>
          </a:prstGeom>
        </p:spPr>
        <p:txBody>
          <a:bodyPr vert="horz" lIns="93324" tIns="46662" rIns="93324" bIns="46662"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78132" y="8842029"/>
            <a:ext cx="3043343" cy="465455"/>
          </a:xfrm>
          <a:prstGeom prst="rect">
            <a:avLst/>
          </a:prstGeom>
        </p:spPr>
        <p:txBody>
          <a:bodyPr vert="horz" lIns="93324" tIns="46662" rIns="93324" bIns="46662" rtlCol="0" anchor="b"/>
          <a:lstStyle>
            <a:lvl1pPr algn="r">
              <a:defRPr sz="1200"/>
            </a:lvl1pPr>
          </a:lstStyle>
          <a:p>
            <a:fld id="{C2A77012-468A-4389-BDBB-3E5F798584D9}" type="slidenum">
              <a:rPr lang="en-US" smtClean="0"/>
              <a:pPr/>
              <a:t>‹#›</a:t>
            </a:fld>
            <a:endParaRPr lang="en-US" dirty="0"/>
          </a:p>
        </p:txBody>
      </p:sp>
    </p:spTree>
    <p:extLst>
      <p:ext uri="{BB962C8B-B14F-4D97-AF65-F5344CB8AC3E}">
        <p14:creationId xmlns:p14="http://schemas.microsoft.com/office/powerpoint/2010/main" val="239087815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7072"/>
          </a:xfrm>
          <a:prstGeom prst="rect">
            <a:avLst/>
          </a:prstGeom>
        </p:spPr>
        <p:txBody>
          <a:bodyPr vert="horz" lIns="93324" tIns="46662" rIns="93324" bIns="46662" rtlCol="0"/>
          <a:lstStyle>
            <a:lvl1pPr algn="l">
              <a:defRPr sz="1200"/>
            </a:lvl1pPr>
          </a:lstStyle>
          <a:p>
            <a:endParaRPr lang="en-US" dirty="0"/>
          </a:p>
        </p:txBody>
      </p:sp>
      <p:sp>
        <p:nvSpPr>
          <p:cNvPr id="3" name="Date Placeholder 2"/>
          <p:cNvSpPr>
            <a:spLocks noGrp="1"/>
          </p:cNvSpPr>
          <p:nvPr>
            <p:ph type="dt" idx="1"/>
          </p:nvPr>
        </p:nvSpPr>
        <p:spPr>
          <a:xfrm>
            <a:off x="3978132" y="0"/>
            <a:ext cx="3043343" cy="467072"/>
          </a:xfrm>
          <a:prstGeom prst="rect">
            <a:avLst/>
          </a:prstGeom>
        </p:spPr>
        <p:txBody>
          <a:bodyPr vert="horz" lIns="93324" tIns="46662" rIns="93324" bIns="46662" rtlCol="0"/>
          <a:lstStyle>
            <a:lvl1pPr algn="r">
              <a:defRPr sz="1200"/>
            </a:lvl1pPr>
          </a:lstStyle>
          <a:p>
            <a:fld id="{B133EB38-C064-4C52-A35D-D40DB2B7683B}" type="datetimeFigureOut">
              <a:rPr lang="en-US" smtClean="0"/>
              <a:pPr/>
              <a:t>7/9/2014</a:t>
            </a:fld>
            <a:endParaRPr lang="en-US" dirty="0"/>
          </a:p>
        </p:txBody>
      </p:sp>
      <p:sp>
        <p:nvSpPr>
          <p:cNvPr id="4" name="Slide Image Placeholder 3"/>
          <p:cNvSpPr>
            <a:spLocks noGrp="1" noRot="1" noChangeAspect="1"/>
          </p:cNvSpPr>
          <p:nvPr>
            <p:ph type="sldImg" idx="2"/>
          </p:nvPr>
        </p:nvSpPr>
        <p:spPr>
          <a:xfrm>
            <a:off x="1417638" y="1163638"/>
            <a:ext cx="4187825" cy="3141662"/>
          </a:xfrm>
          <a:prstGeom prst="rect">
            <a:avLst/>
          </a:prstGeom>
          <a:noFill/>
          <a:ln w="12700">
            <a:solidFill>
              <a:prstClr val="black"/>
            </a:solidFill>
          </a:ln>
        </p:spPr>
        <p:txBody>
          <a:bodyPr vert="horz" lIns="93324" tIns="46662" rIns="93324" bIns="46662" rtlCol="0" anchor="ctr"/>
          <a:lstStyle/>
          <a:p>
            <a:endParaRPr lang="en-US" dirty="0"/>
          </a:p>
        </p:txBody>
      </p:sp>
      <p:sp>
        <p:nvSpPr>
          <p:cNvPr id="5" name="Notes Placeholder 4"/>
          <p:cNvSpPr>
            <a:spLocks noGrp="1"/>
          </p:cNvSpPr>
          <p:nvPr>
            <p:ph type="body" sz="quarter" idx="3"/>
          </p:nvPr>
        </p:nvSpPr>
        <p:spPr>
          <a:xfrm>
            <a:off x="702310" y="4480004"/>
            <a:ext cx="5618480" cy="3665458"/>
          </a:xfrm>
          <a:prstGeom prst="rect">
            <a:avLst/>
          </a:prstGeom>
        </p:spPr>
        <p:txBody>
          <a:bodyPr vert="horz" lIns="93324" tIns="46662" rIns="93324" bIns="46662"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42030"/>
            <a:ext cx="3043343" cy="467071"/>
          </a:xfrm>
          <a:prstGeom prst="rect">
            <a:avLst/>
          </a:prstGeom>
        </p:spPr>
        <p:txBody>
          <a:bodyPr vert="horz" lIns="93324" tIns="46662" rIns="93324" bIns="46662"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8132" y="8842030"/>
            <a:ext cx="3043343" cy="467071"/>
          </a:xfrm>
          <a:prstGeom prst="rect">
            <a:avLst/>
          </a:prstGeom>
        </p:spPr>
        <p:txBody>
          <a:bodyPr vert="horz" lIns="93324" tIns="46662" rIns="93324" bIns="46662" rtlCol="0" anchor="b"/>
          <a:lstStyle>
            <a:lvl1pPr algn="r">
              <a:defRPr sz="1200"/>
            </a:lvl1pPr>
          </a:lstStyle>
          <a:p>
            <a:fld id="{E538F621-8F2C-4F90-852A-E36809B397B3}" type="slidenum">
              <a:rPr lang="en-US" smtClean="0"/>
              <a:pPr/>
              <a:t>‹#›</a:t>
            </a:fld>
            <a:endParaRPr lang="en-US" dirty="0"/>
          </a:p>
        </p:txBody>
      </p:sp>
    </p:spTree>
    <p:extLst>
      <p:ext uri="{BB962C8B-B14F-4D97-AF65-F5344CB8AC3E}">
        <p14:creationId xmlns:p14="http://schemas.microsoft.com/office/powerpoint/2010/main" val="400792440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(Slides 1-5, including the pre-assessment, will take about 10 minutes total.)</a:t>
            </a:r>
            <a:endParaRPr lang="en-US" dirty="0"/>
          </a:p>
        </p:txBody>
      </p:sp>
      <p:sp>
        <p:nvSpPr>
          <p:cNvPr id="4" name="Slide Number Placeholder 3"/>
          <p:cNvSpPr>
            <a:spLocks noGrp="1"/>
          </p:cNvSpPr>
          <p:nvPr>
            <p:ph type="sldNum" sz="quarter" idx="10"/>
          </p:nvPr>
        </p:nvSpPr>
        <p:spPr/>
        <p:txBody>
          <a:bodyPr/>
          <a:lstStyle/>
          <a:p>
            <a:fld id="{E538F621-8F2C-4F90-852A-E36809B397B3}" type="slidenum">
              <a:rPr lang="en-US" smtClean="0"/>
              <a:pPr/>
              <a:t>79</a:t>
            </a:fld>
            <a:endParaRPr lang="en-US" dirty="0"/>
          </a:p>
        </p:txBody>
      </p:sp>
    </p:spTree>
    <p:extLst>
      <p:ext uri="{BB962C8B-B14F-4D97-AF65-F5344CB8AC3E}">
        <p14:creationId xmlns:p14="http://schemas.microsoft.com/office/powerpoint/2010/main" val="158486798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6066" name="Slide Image Placeholder 1"/>
          <p:cNvSpPr>
            <a:spLocks noGrp="1" noRot="1" noChangeAspect="1" noTextEdit="1"/>
          </p:cNvSpPr>
          <p:nvPr>
            <p:ph type="sldImg"/>
          </p:nvPr>
        </p:nvSpPr>
        <p:spPr bwMode="auto">
          <a:noFill/>
          <a:ln>
            <a:solidFill>
              <a:srgbClr val="000000"/>
            </a:solidFill>
            <a:miter lim="800000"/>
            <a:headEnd/>
            <a:tailEnd/>
          </a:ln>
        </p:spPr>
      </p:sp>
      <p:sp>
        <p:nvSpPr>
          <p:cNvPr id="216067" name="Notes Placeholder 2"/>
          <p:cNvSpPr>
            <a:spLocks noGrp="1"/>
          </p:cNvSpPr>
          <p:nvPr>
            <p:ph type="body" idx="1"/>
          </p:nvPr>
        </p:nvSpPr>
        <p:spPr bwMode="auto">
          <a:noFill/>
        </p:spPr>
        <p:txBody>
          <a:bodyPr wrap="square" numCol="1" anchor="t" anchorCtr="0" compatLnSpc="1">
            <a:prstTxWarp prst="textNoShape">
              <a:avLst/>
            </a:prstTxWarp>
          </a:bodyPr>
          <a:lstStyle/>
          <a:p>
            <a:r>
              <a:rPr lang="en-US" b="1" dirty="0" smtClean="0"/>
              <a:t>Section 7: Supporting Change</a:t>
            </a:r>
            <a:endParaRPr lang="en-US" dirty="0" smtClean="0"/>
          </a:p>
          <a:p>
            <a:r>
              <a:rPr lang="en-US" dirty="0" smtClean="0"/>
              <a:t>Section 7 Training Objectives:</a:t>
            </a:r>
          </a:p>
          <a:p>
            <a:pPr lvl="0">
              <a:buFont typeface="Arial" pitchFamily="34" charset="0"/>
              <a:buChar char="•"/>
            </a:pPr>
            <a:r>
              <a:rPr lang="en-US" dirty="0" smtClean="0"/>
              <a:t>To have participants create a plan for disseminating big ideas from the session with teachers at their school.</a:t>
            </a:r>
          </a:p>
          <a:p>
            <a:pPr lvl="0">
              <a:buFont typeface="Arial" pitchFamily="34" charset="0"/>
              <a:buChar char="•"/>
            </a:pPr>
            <a:r>
              <a:rPr lang="en-US" dirty="0" smtClean="0"/>
              <a:t>To have participants anticipate specific teacher questions and challenges around implementing lessons that incorporate the Standards for Mathematical Practices. </a:t>
            </a:r>
          </a:p>
          <a:p>
            <a:r>
              <a:rPr lang="en-US" dirty="0" smtClean="0"/>
              <a:t> </a:t>
            </a:r>
          </a:p>
          <a:p>
            <a:r>
              <a:rPr lang="en-US" dirty="0" smtClean="0"/>
              <a:t>Section 7 Outline:</a:t>
            </a:r>
          </a:p>
          <a:p>
            <a:r>
              <a:rPr lang="en-US" dirty="0" smtClean="0"/>
              <a:t>Participants will work in grade band groups to reflect on the module activities and discuss how big ideas from each will be shared with teachers back at their school. Facilitator will review module outcomes.</a:t>
            </a:r>
            <a:endParaRPr lang="en-US" b="1" dirty="0" smtClean="0"/>
          </a:p>
        </p:txBody>
      </p:sp>
      <p:sp>
        <p:nvSpPr>
          <p:cNvPr id="216068" name="Header Placeholder 3"/>
          <p:cNvSpPr>
            <a:spLocks noGrp="1"/>
          </p:cNvSpPr>
          <p:nvPr>
            <p:ph type="hdr" sz="quarter"/>
          </p:nvPr>
        </p:nvSpPr>
        <p:spPr bwMode="auto">
          <a:noFill/>
          <a:ln>
            <a:miter lim="800000"/>
            <a:headEnd/>
            <a:tailEnd/>
          </a:ln>
        </p:spPr>
        <p:txBody>
          <a:bodyPr wrap="square" numCol="1" anchor="t" anchorCtr="0" compatLnSpc="1">
            <a:prstTxWarp prst="textNoShape">
              <a:avLst/>
            </a:prstTxWarp>
          </a:bodyPr>
          <a:lstStyle/>
          <a:p>
            <a:r>
              <a:rPr lang="en-US" dirty="0" smtClean="0">
                <a:solidFill>
                  <a:prstClr val="black"/>
                </a:solidFill>
                <a:latin typeface="Arial" pitchFamily="34" charset="0"/>
              </a:rPr>
              <a:t>Public Consulting Group</a:t>
            </a:r>
          </a:p>
        </p:txBody>
      </p:sp>
      <p:sp>
        <p:nvSpPr>
          <p:cNvPr id="216069" name="Date Placeholder 4"/>
          <p:cNvSpPr>
            <a:spLocks noGrp="1"/>
          </p:cNvSpPr>
          <p:nvPr>
            <p:ph type="dt" sz="quarter" idx="1"/>
          </p:nvPr>
        </p:nvSpPr>
        <p:spPr bwMode="auto">
          <a:noFill/>
          <a:ln>
            <a:miter lim="800000"/>
            <a:headEnd/>
            <a:tailEnd/>
          </a:ln>
        </p:spPr>
        <p:txBody>
          <a:bodyPr wrap="square" numCol="1" anchor="t" anchorCtr="0" compatLnSpc="1">
            <a:prstTxWarp prst="textNoShape">
              <a:avLst/>
            </a:prstTxWarp>
          </a:bodyPr>
          <a:lstStyle/>
          <a:p>
            <a:fld id="{F960920A-41DB-4B87-B699-72534B428F39}" type="datetime1">
              <a:rPr lang="en-US">
                <a:solidFill>
                  <a:prstClr val="black"/>
                </a:solidFill>
                <a:latin typeface="Arial" pitchFamily="34" charset="0"/>
              </a:rPr>
              <a:pPr/>
              <a:t>7/9/2014</a:t>
            </a:fld>
            <a:endParaRPr lang="en-US" dirty="0">
              <a:solidFill>
                <a:prstClr val="black"/>
              </a:solidFill>
              <a:latin typeface="Arial" pitchFamily="34" charset="0"/>
            </a:endParaRPr>
          </a:p>
        </p:txBody>
      </p:sp>
      <p:sp>
        <p:nvSpPr>
          <p:cNvPr id="216070" name="Footer Placeholder 5"/>
          <p:cNvSpPr>
            <a:spLocks noGrp="1"/>
          </p:cNvSpPr>
          <p:nvPr>
            <p:ph type="ftr" sz="quarter" idx="4"/>
          </p:nvPr>
        </p:nvSpPr>
        <p:spPr bwMode="auto">
          <a:noFill/>
          <a:ln>
            <a:miter lim="800000"/>
            <a:headEnd/>
            <a:tailEnd/>
          </a:ln>
        </p:spPr>
        <p:txBody>
          <a:bodyPr wrap="square" numCol="1" anchorCtr="0" compatLnSpc="1">
            <a:prstTxWarp prst="textNoShape">
              <a:avLst/>
            </a:prstTxWarp>
          </a:bodyPr>
          <a:lstStyle/>
          <a:p>
            <a:r>
              <a:rPr lang="en-US" dirty="0" smtClean="0">
                <a:solidFill>
                  <a:prstClr val="black"/>
                </a:solidFill>
                <a:latin typeface="Arial" pitchFamily="34" charset="0"/>
              </a:rPr>
              <a:t>www.publicconsultinggroup.com</a:t>
            </a:r>
          </a:p>
        </p:txBody>
      </p:sp>
      <p:sp>
        <p:nvSpPr>
          <p:cNvPr id="216071" name="Slide Number Placeholder 6"/>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6AD822A-19F9-4B21-940B-D50FC813AE11}" type="slidenum">
              <a:rPr lang="en-US">
                <a:solidFill>
                  <a:prstClr val="black"/>
                </a:solidFill>
                <a:latin typeface="Arial" pitchFamily="34" charset="0"/>
              </a:rPr>
              <a:pPr/>
              <a:t>80</a:t>
            </a:fld>
            <a:endParaRPr lang="en-US" dirty="0">
              <a:solidFill>
                <a:prstClr val="black"/>
              </a:solidFill>
              <a:latin typeface="Arial" pitchFamily="34" charset="0"/>
            </a:endParaRPr>
          </a:p>
        </p:txBody>
      </p:sp>
    </p:spTree>
    <p:extLst>
      <p:ext uri="{BB962C8B-B14F-4D97-AF65-F5344CB8AC3E}">
        <p14:creationId xmlns:p14="http://schemas.microsoft.com/office/powerpoint/2010/main" val="358878592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6306" name="Slide Image Placeholder 1"/>
          <p:cNvSpPr>
            <a:spLocks noGrp="1" noRot="1" noChangeAspect="1" noTextEdit="1"/>
          </p:cNvSpPr>
          <p:nvPr>
            <p:ph type="sldImg"/>
          </p:nvPr>
        </p:nvSpPr>
        <p:spPr bwMode="auto">
          <a:noFill/>
          <a:ln>
            <a:solidFill>
              <a:srgbClr val="000000"/>
            </a:solidFill>
            <a:miter lim="800000"/>
            <a:headEnd/>
            <a:tailEnd/>
          </a:ln>
        </p:spPr>
      </p:sp>
      <p:sp>
        <p:nvSpPr>
          <p:cNvPr id="226307"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b="1" dirty="0" smtClean="0"/>
              <a:t>What’s Your Plan? </a:t>
            </a:r>
            <a:r>
              <a:rPr lang="en-US" dirty="0" smtClean="0"/>
              <a:t>Allow participants the remaining time to </a:t>
            </a:r>
            <a:r>
              <a:rPr lang="en-US" b="0" baseline="0" dirty="0" smtClean="0"/>
              <a:t>plan for disseminating key learning from each of the module sections back at their school.</a:t>
            </a:r>
            <a:endParaRPr lang="en-US" dirty="0" smtClean="0"/>
          </a:p>
        </p:txBody>
      </p:sp>
      <p:sp>
        <p:nvSpPr>
          <p:cNvPr id="226308" name="Header Placeholder 3"/>
          <p:cNvSpPr>
            <a:spLocks noGrp="1"/>
          </p:cNvSpPr>
          <p:nvPr>
            <p:ph type="hdr" sz="quarter"/>
          </p:nvPr>
        </p:nvSpPr>
        <p:spPr bwMode="auto">
          <a:noFill/>
          <a:ln>
            <a:miter lim="800000"/>
            <a:headEnd/>
            <a:tailEnd/>
          </a:ln>
        </p:spPr>
        <p:txBody>
          <a:bodyPr wrap="square" numCol="1" anchor="t" anchorCtr="0" compatLnSpc="1">
            <a:prstTxWarp prst="textNoShape">
              <a:avLst/>
            </a:prstTxWarp>
          </a:bodyPr>
          <a:lstStyle/>
          <a:p>
            <a:r>
              <a:rPr lang="en-US" dirty="0" smtClean="0">
                <a:solidFill>
                  <a:prstClr val="black"/>
                </a:solidFill>
                <a:latin typeface="Arial" pitchFamily="34" charset="0"/>
              </a:rPr>
              <a:t>Public Consulting Group</a:t>
            </a:r>
          </a:p>
        </p:txBody>
      </p:sp>
      <p:sp>
        <p:nvSpPr>
          <p:cNvPr id="226309" name="Date Placeholder 4"/>
          <p:cNvSpPr>
            <a:spLocks noGrp="1"/>
          </p:cNvSpPr>
          <p:nvPr>
            <p:ph type="dt" sz="quarter" idx="1"/>
          </p:nvPr>
        </p:nvSpPr>
        <p:spPr bwMode="auto">
          <a:noFill/>
          <a:ln>
            <a:miter lim="800000"/>
            <a:headEnd/>
            <a:tailEnd/>
          </a:ln>
        </p:spPr>
        <p:txBody>
          <a:bodyPr wrap="square" numCol="1" anchor="t" anchorCtr="0" compatLnSpc="1">
            <a:prstTxWarp prst="textNoShape">
              <a:avLst/>
            </a:prstTxWarp>
          </a:bodyPr>
          <a:lstStyle/>
          <a:p>
            <a:fld id="{7830BB7B-A423-4D5B-9256-D77F3C643705}" type="datetime1">
              <a:rPr lang="en-US">
                <a:solidFill>
                  <a:prstClr val="black"/>
                </a:solidFill>
                <a:latin typeface="Arial" pitchFamily="34" charset="0"/>
              </a:rPr>
              <a:pPr/>
              <a:t>7/9/2014</a:t>
            </a:fld>
            <a:endParaRPr lang="en-US" dirty="0">
              <a:solidFill>
                <a:prstClr val="black"/>
              </a:solidFill>
              <a:latin typeface="Arial" pitchFamily="34" charset="0"/>
            </a:endParaRPr>
          </a:p>
        </p:txBody>
      </p:sp>
      <p:sp>
        <p:nvSpPr>
          <p:cNvPr id="226310" name="Footer Placeholder 5"/>
          <p:cNvSpPr>
            <a:spLocks noGrp="1"/>
          </p:cNvSpPr>
          <p:nvPr>
            <p:ph type="ftr" sz="quarter" idx="4"/>
          </p:nvPr>
        </p:nvSpPr>
        <p:spPr bwMode="auto">
          <a:noFill/>
          <a:ln>
            <a:miter lim="800000"/>
            <a:headEnd/>
            <a:tailEnd/>
          </a:ln>
        </p:spPr>
        <p:txBody>
          <a:bodyPr wrap="square" numCol="1" anchorCtr="0" compatLnSpc="1">
            <a:prstTxWarp prst="textNoShape">
              <a:avLst/>
            </a:prstTxWarp>
          </a:bodyPr>
          <a:lstStyle/>
          <a:p>
            <a:r>
              <a:rPr lang="en-US" dirty="0" smtClean="0">
                <a:solidFill>
                  <a:prstClr val="black"/>
                </a:solidFill>
                <a:latin typeface="Arial" pitchFamily="34" charset="0"/>
              </a:rPr>
              <a:t>www.publicconsultinggroup.com</a:t>
            </a:r>
          </a:p>
        </p:txBody>
      </p:sp>
      <p:sp>
        <p:nvSpPr>
          <p:cNvPr id="226311" name="Slide Number Placeholder 6"/>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556624A5-9F5E-413C-AF9A-01EAFA7C6645}" type="slidenum">
              <a:rPr lang="en-US">
                <a:solidFill>
                  <a:prstClr val="black"/>
                </a:solidFill>
                <a:latin typeface="Arial" pitchFamily="34" charset="0"/>
              </a:rPr>
              <a:pPr/>
              <a:t>81</a:t>
            </a:fld>
            <a:endParaRPr lang="en-US" dirty="0">
              <a:solidFill>
                <a:prstClr val="black"/>
              </a:solidFill>
              <a:latin typeface="Arial" pitchFamily="34" charset="0"/>
            </a:endParaRPr>
          </a:p>
        </p:txBody>
      </p:sp>
    </p:spTree>
    <p:extLst>
      <p:ext uri="{BB962C8B-B14F-4D97-AF65-F5344CB8AC3E}">
        <p14:creationId xmlns:p14="http://schemas.microsoft.com/office/powerpoint/2010/main" val="410798844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2098" name="Slide Image Placeholder 1"/>
          <p:cNvSpPr>
            <a:spLocks noGrp="1" noRot="1" noChangeAspect="1" noTextEdit="1"/>
          </p:cNvSpPr>
          <p:nvPr>
            <p:ph type="sldImg"/>
          </p:nvPr>
        </p:nvSpPr>
        <p:spPr bwMode="auto">
          <a:noFill/>
          <a:ln>
            <a:solidFill>
              <a:srgbClr val="000000"/>
            </a:solidFill>
            <a:miter lim="800000"/>
            <a:headEnd/>
            <a:tailEnd/>
          </a:ln>
        </p:spPr>
      </p:sp>
      <p:sp>
        <p:nvSpPr>
          <p:cNvPr id="13209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dirty="0" smtClean="0"/>
              <a:t>Review the outcomes for the day.</a:t>
            </a:r>
          </a:p>
        </p:txBody>
      </p:sp>
      <p:sp>
        <p:nvSpPr>
          <p:cNvPr id="132100" name="Header Placeholder 3"/>
          <p:cNvSpPr>
            <a:spLocks noGrp="1"/>
          </p:cNvSpPr>
          <p:nvPr>
            <p:ph type="hdr" sz="quarter"/>
          </p:nvPr>
        </p:nvSpPr>
        <p:spPr bwMode="auto">
          <a:noFill/>
          <a:ln>
            <a:miter lim="800000"/>
            <a:headEnd/>
            <a:tailEnd/>
          </a:ln>
        </p:spPr>
        <p:txBody>
          <a:bodyPr wrap="square" numCol="1" anchor="t" anchorCtr="0" compatLnSpc="1">
            <a:prstTxWarp prst="textNoShape">
              <a:avLst/>
            </a:prstTxWarp>
          </a:bodyPr>
          <a:lstStyle/>
          <a:p>
            <a:r>
              <a:rPr lang="en-US" dirty="0" smtClean="0">
                <a:solidFill>
                  <a:prstClr val="black"/>
                </a:solidFill>
                <a:latin typeface="Arial" pitchFamily="34" charset="0"/>
              </a:rPr>
              <a:t>Public Consulting Group</a:t>
            </a:r>
          </a:p>
        </p:txBody>
      </p:sp>
      <p:sp>
        <p:nvSpPr>
          <p:cNvPr id="132101" name="Date Placeholder 4"/>
          <p:cNvSpPr>
            <a:spLocks noGrp="1"/>
          </p:cNvSpPr>
          <p:nvPr>
            <p:ph type="dt" sz="quarter" idx="1"/>
          </p:nvPr>
        </p:nvSpPr>
        <p:spPr bwMode="auto">
          <a:noFill/>
          <a:ln>
            <a:miter lim="800000"/>
            <a:headEnd/>
            <a:tailEnd/>
          </a:ln>
        </p:spPr>
        <p:txBody>
          <a:bodyPr wrap="square" numCol="1" anchor="t" anchorCtr="0" compatLnSpc="1">
            <a:prstTxWarp prst="textNoShape">
              <a:avLst/>
            </a:prstTxWarp>
          </a:bodyPr>
          <a:lstStyle/>
          <a:p>
            <a:fld id="{C83D457D-9BE6-4D73-A44D-1308AD5B53F0}" type="datetime1">
              <a:rPr lang="en-US">
                <a:solidFill>
                  <a:prstClr val="black"/>
                </a:solidFill>
                <a:latin typeface="Arial" pitchFamily="34" charset="0"/>
              </a:rPr>
              <a:pPr/>
              <a:t>7/9/2014</a:t>
            </a:fld>
            <a:endParaRPr lang="en-US" dirty="0">
              <a:solidFill>
                <a:prstClr val="black"/>
              </a:solidFill>
              <a:latin typeface="Arial" pitchFamily="34" charset="0"/>
            </a:endParaRPr>
          </a:p>
        </p:txBody>
      </p:sp>
      <p:sp>
        <p:nvSpPr>
          <p:cNvPr id="132102" name="Footer Placeholder 5"/>
          <p:cNvSpPr>
            <a:spLocks noGrp="1"/>
          </p:cNvSpPr>
          <p:nvPr>
            <p:ph type="ftr" sz="quarter" idx="4"/>
          </p:nvPr>
        </p:nvSpPr>
        <p:spPr bwMode="auto">
          <a:noFill/>
          <a:ln>
            <a:miter lim="800000"/>
            <a:headEnd/>
            <a:tailEnd/>
          </a:ln>
        </p:spPr>
        <p:txBody>
          <a:bodyPr wrap="square" numCol="1" anchorCtr="0" compatLnSpc="1">
            <a:prstTxWarp prst="textNoShape">
              <a:avLst/>
            </a:prstTxWarp>
          </a:bodyPr>
          <a:lstStyle/>
          <a:p>
            <a:r>
              <a:rPr lang="en-US" dirty="0" smtClean="0">
                <a:solidFill>
                  <a:prstClr val="black"/>
                </a:solidFill>
                <a:latin typeface="Arial" pitchFamily="34" charset="0"/>
              </a:rPr>
              <a:t>www.publicconsultinggroup.com</a:t>
            </a:r>
          </a:p>
        </p:txBody>
      </p:sp>
      <p:sp>
        <p:nvSpPr>
          <p:cNvPr id="132103" name="Slide Number Placeholder 6"/>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C5478F79-E2DF-4D7B-8363-DB71134D1661}" type="slidenum">
              <a:rPr lang="en-US">
                <a:solidFill>
                  <a:prstClr val="black"/>
                </a:solidFill>
                <a:latin typeface="Arial" pitchFamily="34" charset="0"/>
              </a:rPr>
              <a:pPr/>
              <a:t>82</a:t>
            </a:fld>
            <a:endParaRPr lang="en-US" dirty="0">
              <a:solidFill>
                <a:prstClr val="black"/>
              </a:solidFill>
              <a:latin typeface="Arial" pitchFamily="34" charset="0"/>
            </a:endParaRPr>
          </a:p>
        </p:txBody>
      </p:sp>
    </p:spTree>
    <p:extLst>
      <p:ext uri="{BB962C8B-B14F-4D97-AF65-F5344CB8AC3E}">
        <p14:creationId xmlns:p14="http://schemas.microsoft.com/office/powerpoint/2010/main" val="270982961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22" name="Slide Image Placeholder 1"/>
          <p:cNvSpPr>
            <a:spLocks noGrp="1" noRot="1" noChangeAspect="1" noTextEdit="1"/>
          </p:cNvSpPr>
          <p:nvPr>
            <p:ph type="sldImg"/>
          </p:nvPr>
        </p:nvSpPr>
        <p:spPr bwMode="auto">
          <a:noFill/>
          <a:ln>
            <a:solidFill>
              <a:srgbClr val="000000"/>
            </a:solidFill>
            <a:miter lim="800000"/>
            <a:headEnd/>
            <a:tailEnd/>
          </a:ln>
        </p:spPr>
      </p:sp>
      <p:sp>
        <p:nvSpPr>
          <p:cNvPr id="133123"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dirty="0" smtClean="0"/>
              <a:t>Review the outcomes for the day.</a:t>
            </a:r>
          </a:p>
        </p:txBody>
      </p:sp>
      <p:sp>
        <p:nvSpPr>
          <p:cNvPr id="133124" name="Header Placeholder 3"/>
          <p:cNvSpPr>
            <a:spLocks noGrp="1"/>
          </p:cNvSpPr>
          <p:nvPr>
            <p:ph type="hdr" sz="quarter"/>
          </p:nvPr>
        </p:nvSpPr>
        <p:spPr bwMode="auto">
          <a:noFill/>
          <a:ln>
            <a:miter lim="800000"/>
            <a:headEnd/>
            <a:tailEnd/>
          </a:ln>
        </p:spPr>
        <p:txBody>
          <a:bodyPr wrap="square" numCol="1" anchor="t" anchorCtr="0" compatLnSpc="1">
            <a:prstTxWarp prst="textNoShape">
              <a:avLst/>
            </a:prstTxWarp>
          </a:bodyPr>
          <a:lstStyle/>
          <a:p>
            <a:r>
              <a:rPr lang="en-US" dirty="0" smtClean="0">
                <a:solidFill>
                  <a:prstClr val="black"/>
                </a:solidFill>
                <a:latin typeface="Arial" pitchFamily="34" charset="0"/>
              </a:rPr>
              <a:t>Public Consulting Group</a:t>
            </a:r>
          </a:p>
        </p:txBody>
      </p:sp>
      <p:sp>
        <p:nvSpPr>
          <p:cNvPr id="133125" name="Date Placeholder 4"/>
          <p:cNvSpPr>
            <a:spLocks noGrp="1"/>
          </p:cNvSpPr>
          <p:nvPr>
            <p:ph type="dt" sz="quarter" idx="1"/>
          </p:nvPr>
        </p:nvSpPr>
        <p:spPr bwMode="auto">
          <a:noFill/>
          <a:ln>
            <a:miter lim="800000"/>
            <a:headEnd/>
            <a:tailEnd/>
          </a:ln>
        </p:spPr>
        <p:txBody>
          <a:bodyPr wrap="square" numCol="1" anchor="t" anchorCtr="0" compatLnSpc="1">
            <a:prstTxWarp prst="textNoShape">
              <a:avLst/>
            </a:prstTxWarp>
          </a:bodyPr>
          <a:lstStyle/>
          <a:p>
            <a:fld id="{00BCC635-465E-4E8D-BEC0-F54D65151E12}" type="datetime1">
              <a:rPr lang="en-US">
                <a:solidFill>
                  <a:prstClr val="black"/>
                </a:solidFill>
                <a:latin typeface="Arial" pitchFamily="34" charset="0"/>
              </a:rPr>
              <a:pPr/>
              <a:t>7/9/2014</a:t>
            </a:fld>
            <a:endParaRPr lang="en-US" dirty="0">
              <a:solidFill>
                <a:prstClr val="black"/>
              </a:solidFill>
              <a:latin typeface="Arial" pitchFamily="34" charset="0"/>
            </a:endParaRPr>
          </a:p>
        </p:txBody>
      </p:sp>
      <p:sp>
        <p:nvSpPr>
          <p:cNvPr id="133126" name="Footer Placeholder 5"/>
          <p:cNvSpPr>
            <a:spLocks noGrp="1"/>
          </p:cNvSpPr>
          <p:nvPr>
            <p:ph type="ftr" sz="quarter" idx="4"/>
          </p:nvPr>
        </p:nvSpPr>
        <p:spPr bwMode="auto">
          <a:noFill/>
          <a:ln>
            <a:miter lim="800000"/>
            <a:headEnd/>
            <a:tailEnd/>
          </a:ln>
        </p:spPr>
        <p:txBody>
          <a:bodyPr wrap="square" numCol="1" anchorCtr="0" compatLnSpc="1">
            <a:prstTxWarp prst="textNoShape">
              <a:avLst/>
            </a:prstTxWarp>
          </a:bodyPr>
          <a:lstStyle/>
          <a:p>
            <a:r>
              <a:rPr lang="en-US" dirty="0" smtClean="0">
                <a:solidFill>
                  <a:prstClr val="black"/>
                </a:solidFill>
                <a:latin typeface="Arial" pitchFamily="34" charset="0"/>
              </a:rPr>
              <a:t>www.publicconsultinggroup.com</a:t>
            </a:r>
          </a:p>
        </p:txBody>
      </p:sp>
      <p:sp>
        <p:nvSpPr>
          <p:cNvPr id="133127" name="Slide Number Placeholder 6"/>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0DD96F60-4D9F-4A25-84B7-0C2B67472C22}" type="slidenum">
              <a:rPr lang="en-US">
                <a:solidFill>
                  <a:prstClr val="black"/>
                </a:solidFill>
                <a:latin typeface="Arial" pitchFamily="34" charset="0"/>
              </a:rPr>
              <a:pPr/>
              <a:t>83</a:t>
            </a:fld>
            <a:endParaRPr lang="en-US" dirty="0">
              <a:solidFill>
                <a:prstClr val="black"/>
              </a:solidFill>
              <a:latin typeface="Arial" pitchFamily="34" charset="0"/>
            </a:endParaRPr>
          </a:p>
        </p:txBody>
      </p:sp>
    </p:spTree>
    <p:extLst>
      <p:ext uri="{BB962C8B-B14F-4D97-AF65-F5344CB8AC3E}">
        <p14:creationId xmlns:p14="http://schemas.microsoft.com/office/powerpoint/2010/main" val="276021851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2.xml"/><Relationship Id="rId4" Type="http://schemas.openxmlformats.org/officeDocument/2006/relationships/image" Target="../media/image7.png"/></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30250" y="1905000"/>
            <a:ext cx="7681913" cy="1523495"/>
          </a:xfrm>
        </p:spPr>
        <p:txBody>
          <a:bodyPr>
            <a:noAutofit/>
          </a:bodyPr>
          <a:lstStyle>
            <a:lvl1pPr>
              <a:lnSpc>
                <a:spcPct val="90000"/>
              </a:lnSpc>
              <a:defRPr sz="5400">
                <a:latin typeface="+mj-lt"/>
              </a:defRPr>
            </a:lvl1pPr>
          </a:lstStyle>
          <a:p>
            <a:r>
              <a:rPr lang="en-US" dirty="0" smtClean="0"/>
              <a:t>Click to edit Master title style</a:t>
            </a:r>
            <a:endParaRPr lang="en-US" dirty="0"/>
          </a:p>
        </p:txBody>
      </p:sp>
      <p:sp>
        <p:nvSpPr>
          <p:cNvPr id="3" name="Subtitle 2"/>
          <p:cNvSpPr>
            <a:spLocks noGrp="1"/>
          </p:cNvSpPr>
          <p:nvPr>
            <p:ph type="subTitle" idx="1"/>
          </p:nvPr>
        </p:nvSpPr>
        <p:spPr>
          <a:xfrm>
            <a:off x="730249" y="4344988"/>
            <a:ext cx="7681913" cy="461665"/>
          </a:xfrm>
        </p:spPr>
        <p:txBody>
          <a:bodyPr>
            <a:noAutofit/>
          </a:bodyPr>
          <a:lstStyle>
            <a:lvl1pPr marL="0" indent="0" algn="l">
              <a:lnSpc>
                <a:spcPct val="90000"/>
              </a:lnSpc>
              <a:spcBef>
                <a:spcPts val="0"/>
              </a:spcBef>
              <a:buNone/>
              <a:defRPr>
                <a:solidFill>
                  <a:schemeClr val="tx1"/>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smtClean="0"/>
              <a:t>Click to edit Master subtitle style</a:t>
            </a:r>
            <a:endParaRPr lang="en-US" dirty="0"/>
          </a:p>
        </p:txBody>
      </p:sp>
      <p:sp>
        <p:nvSpPr>
          <p:cNvPr id="4" name="Footer Placeholder 1"/>
          <p:cNvSpPr>
            <a:spLocks noGrp="1"/>
          </p:cNvSpPr>
          <p:nvPr>
            <p:ph type="ftr" sz="quarter" idx="10"/>
          </p:nvPr>
        </p:nvSpPr>
        <p:spPr>
          <a:xfrm>
            <a:off x="381000" y="6071616"/>
            <a:ext cx="2203704" cy="484632"/>
          </a:xfrm>
          <a:prstGeom prst="rect">
            <a:avLst/>
          </a:prstGeom>
        </p:spPr>
        <p:txBody>
          <a:bodyPr/>
          <a:lstStyle/>
          <a:p>
            <a:r>
              <a:rPr lang="en-US" dirty="0" smtClean="0"/>
              <a:t> </a:t>
            </a:r>
            <a:endParaRPr lang="en-US" dirty="0"/>
          </a:p>
        </p:txBody>
      </p:sp>
    </p:spTree>
    <p:extLst>
      <p:ext uri="{BB962C8B-B14F-4D97-AF65-F5344CB8AC3E}">
        <p14:creationId xmlns:p14="http://schemas.microsoft.com/office/powerpoint/2010/main" val="3621810249"/>
      </p:ext>
    </p:extLst>
  </p:cSld>
  <p:clrMapOvr>
    <a:masterClrMapping/>
  </p:clrMapOvr>
  <p:transition>
    <p:fade/>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userDrawn="1">
  <p:cSld name="Contact Slide">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447800"/>
            <a:ext cx="4040188"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4" name="Content Placeholder 3"/>
          <p:cNvSpPr>
            <a:spLocks noGrp="1"/>
          </p:cNvSpPr>
          <p:nvPr>
            <p:ph sz="half" idx="2"/>
          </p:nvPr>
        </p:nvSpPr>
        <p:spPr>
          <a:xfrm>
            <a:off x="457200" y="1913626"/>
            <a:ext cx="4040188" cy="1341438"/>
          </a:xfrm>
        </p:spPr>
        <p:txBody>
          <a:bodyPr>
            <a:normAutofit/>
          </a:bodyPr>
          <a:lstStyle>
            <a:lvl1pPr marL="0" indent="0">
              <a:buFontTx/>
              <a:buNone/>
              <a:defRPr sz="1400" b="1" baseline="0"/>
            </a:lvl1pPr>
            <a:lvl2pPr marL="0" indent="0">
              <a:buFontTx/>
              <a:buNone/>
              <a:defRPr sz="1400" baseline="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025" y="1447800"/>
            <a:ext cx="4041775"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6" name="Content Placeholder 5"/>
          <p:cNvSpPr>
            <a:spLocks noGrp="1"/>
          </p:cNvSpPr>
          <p:nvPr>
            <p:ph sz="quarter" idx="4"/>
          </p:nvPr>
        </p:nvSpPr>
        <p:spPr>
          <a:xfrm>
            <a:off x="4645025" y="1913626"/>
            <a:ext cx="4041775" cy="1341438"/>
          </a:xfrm>
        </p:spPr>
        <p:txBody>
          <a:bodyPr>
            <a:normAutofit/>
          </a:bodyPr>
          <a:lstStyle>
            <a:lvl1pPr marL="0" indent="0">
              <a:buFontTx/>
              <a:buNone/>
              <a:defRPr sz="1400" b="1"/>
            </a:lvl1pPr>
            <a:lvl2pPr marL="0" indent="0">
              <a:buFontTx/>
              <a:buNone/>
              <a:defRPr sz="140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1" name="Text Placeholder 2"/>
          <p:cNvSpPr>
            <a:spLocks noGrp="1"/>
          </p:cNvSpPr>
          <p:nvPr>
            <p:ph type="body" idx="13"/>
          </p:nvPr>
        </p:nvSpPr>
        <p:spPr>
          <a:xfrm>
            <a:off x="457200" y="3526736"/>
            <a:ext cx="4040188"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12" name="Content Placeholder 3"/>
          <p:cNvSpPr>
            <a:spLocks noGrp="1"/>
          </p:cNvSpPr>
          <p:nvPr>
            <p:ph sz="half" idx="14"/>
          </p:nvPr>
        </p:nvSpPr>
        <p:spPr>
          <a:xfrm>
            <a:off x="457200" y="3992562"/>
            <a:ext cx="4040188" cy="1341438"/>
          </a:xfrm>
        </p:spPr>
        <p:txBody>
          <a:bodyPr>
            <a:normAutofit/>
          </a:bodyPr>
          <a:lstStyle>
            <a:lvl1pPr marL="0" indent="0">
              <a:buFontTx/>
              <a:buNone/>
              <a:defRPr sz="1400" b="1" baseline="0"/>
            </a:lvl1pPr>
            <a:lvl2pPr marL="0" indent="0">
              <a:buFontTx/>
              <a:buNone/>
              <a:defRPr sz="1400" baseline="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3" name="Text Placeholder 4"/>
          <p:cNvSpPr>
            <a:spLocks noGrp="1"/>
          </p:cNvSpPr>
          <p:nvPr>
            <p:ph type="body" sz="quarter" idx="15"/>
          </p:nvPr>
        </p:nvSpPr>
        <p:spPr>
          <a:xfrm>
            <a:off x="4645025" y="3526736"/>
            <a:ext cx="4041775"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14" name="Content Placeholder 5"/>
          <p:cNvSpPr>
            <a:spLocks noGrp="1"/>
          </p:cNvSpPr>
          <p:nvPr>
            <p:ph sz="quarter" idx="16"/>
          </p:nvPr>
        </p:nvSpPr>
        <p:spPr>
          <a:xfrm>
            <a:off x="4645025" y="3992562"/>
            <a:ext cx="4041775" cy="1341438"/>
          </a:xfrm>
        </p:spPr>
        <p:txBody>
          <a:bodyPr>
            <a:normAutofit/>
          </a:bodyPr>
          <a:lstStyle>
            <a:lvl1pPr marL="0" indent="0">
              <a:buFontTx/>
              <a:buNone/>
              <a:defRPr sz="1400" b="1"/>
            </a:lvl1pPr>
            <a:lvl2pPr marL="0" indent="0">
              <a:buFontTx/>
              <a:buNone/>
              <a:defRPr sz="140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7" name="Title 1"/>
          <p:cNvSpPr>
            <a:spLocks noGrp="1"/>
          </p:cNvSpPr>
          <p:nvPr>
            <p:ph type="title"/>
          </p:nvPr>
        </p:nvSpPr>
        <p:spPr>
          <a:xfrm>
            <a:off x="384048" y="228600"/>
            <a:ext cx="8229600" cy="664797"/>
          </a:xfrm>
        </p:spPr>
        <p:txBody>
          <a:bodyPr/>
          <a:lstStyle>
            <a:lvl1pPr>
              <a:defRPr lang="en-US" dirty="0"/>
            </a:lvl1pPr>
          </a:lstStyle>
          <a:p>
            <a:r>
              <a:rPr lang="en-US" dirty="0" smtClean="0"/>
              <a:t>Click to edit Master title style</a:t>
            </a:r>
            <a:endParaRPr lang="en-US" dirty="0"/>
          </a:p>
        </p:txBody>
      </p:sp>
      <p:sp>
        <p:nvSpPr>
          <p:cNvPr id="2" name="Footer Placeholder 1"/>
          <p:cNvSpPr>
            <a:spLocks noGrp="1"/>
          </p:cNvSpPr>
          <p:nvPr>
            <p:ph type="ftr" sz="quarter" idx="17"/>
          </p:nvPr>
        </p:nvSpPr>
        <p:spPr>
          <a:xfrm>
            <a:off x="381000" y="6071616"/>
            <a:ext cx="2203704" cy="484632"/>
          </a:xfrm>
          <a:prstGeom prst="rect">
            <a:avLst/>
          </a:prstGeom>
        </p:spPr>
        <p:txBody>
          <a:bodyPr/>
          <a:lstStyle/>
          <a:p>
            <a:r>
              <a:rPr lang="en-US" dirty="0" smtClean="0"/>
              <a:t> </a:t>
            </a:r>
            <a:endParaRPr lang="en-US" dirty="0"/>
          </a:p>
        </p:txBody>
      </p:sp>
      <p:sp>
        <p:nvSpPr>
          <p:cNvPr id="7" name="Slide Number Placeholder 6"/>
          <p:cNvSpPr>
            <a:spLocks noGrp="1"/>
          </p:cNvSpPr>
          <p:nvPr>
            <p:ph type="sldNum" sz="quarter" idx="18"/>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2535186004"/>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30250" y="1905000"/>
            <a:ext cx="7681913" cy="1523495"/>
          </a:xfrm>
        </p:spPr>
        <p:txBody>
          <a:bodyPr>
            <a:noAutofit/>
          </a:bodyPr>
          <a:lstStyle>
            <a:lvl1pPr>
              <a:lnSpc>
                <a:spcPct val="90000"/>
              </a:lnSpc>
              <a:defRPr sz="5400">
                <a:latin typeface="+mj-lt"/>
              </a:defRPr>
            </a:lvl1pPr>
          </a:lstStyle>
          <a:p>
            <a:r>
              <a:rPr lang="en-US" smtClean="0"/>
              <a:t>Click to edit Master title style</a:t>
            </a:r>
            <a:endParaRPr lang="en-US" dirty="0"/>
          </a:p>
        </p:txBody>
      </p:sp>
      <p:sp>
        <p:nvSpPr>
          <p:cNvPr id="3" name="Subtitle 2"/>
          <p:cNvSpPr>
            <a:spLocks noGrp="1"/>
          </p:cNvSpPr>
          <p:nvPr>
            <p:ph type="subTitle" idx="1"/>
          </p:nvPr>
        </p:nvSpPr>
        <p:spPr>
          <a:xfrm>
            <a:off x="730249" y="4344988"/>
            <a:ext cx="7681913" cy="461665"/>
          </a:xfrm>
        </p:spPr>
        <p:txBody>
          <a:bodyPr>
            <a:noAutofit/>
          </a:bodyPr>
          <a:lstStyle>
            <a:lvl1pPr marL="0" indent="0" algn="l">
              <a:lnSpc>
                <a:spcPct val="90000"/>
              </a:lnSpc>
              <a:spcBef>
                <a:spcPts val="0"/>
              </a:spcBef>
              <a:buNone/>
              <a:defRPr>
                <a:solidFill>
                  <a:schemeClr val="tx1"/>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smtClean="0"/>
              <a:t>Click to edit Master subtitle style</a:t>
            </a:r>
            <a:endParaRPr lang="en-US" dirty="0"/>
          </a:p>
        </p:txBody>
      </p:sp>
    </p:spTree>
    <p:extLst>
      <p:ext uri="{BB962C8B-B14F-4D97-AF65-F5344CB8AC3E}">
        <p14:creationId xmlns:p14="http://schemas.microsoft.com/office/powerpoint/2010/main" val="2673913053"/>
      </p:ext>
    </p:extLst>
  </p:cSld>
  <p:clrMapOvr>
    <a:masterClrMapping/>
  </p:clrMapOvr>
  <p:transition>
    <p:fade/>
  </p:transition>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6" name="Text Placeholder 5"/>
          <p:cNvSpPr>
            <a:spLocks noGrp="1"/>
          </p:cNvSpPr>
          <p:nvPr>
            <p:ph type="body" sz="quarter" idx="10"/>
          </p:nvPr>
        </p:nvSpPr>
        <p:spPr>
          <a:xfrm>
            <a:off x="381000" y="1411552"/>
            <a:ext cx="8382000" cy="221086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Footer Placeholder 17"/>
          <p:cNvSpPr>
            <a:spLocks noGrp="1"/>
          </p:cNvSpPr>
          <p:nvPr>
            <p:ph type="ftr" sz="quarter" idx="3"/>
          </p:nvPr>
        </p:nvSpPr>
        <p:spPr>
          <a:xfrm>
            <a:off x="381000" y="6299071"/>
            <a:ext cx="2203704" cy="484632"/>
          </a:xfrm>
          <a:prstGeom prst="rect">
            <a:avLst/>
          </a:prstGeom>
          <a:blipFill>
            <a:blip r:embed="rId2"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7" name="Slide Number Placeholder 18"/>
          <p:cNvSpPr>
            <a:spLocks noGrp="1"/>
          </p:cNvSpPr>
          <p:nvPr>
            <p:ph type="sldNum" sz="quarter" idx="4"/>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lumMod val="50000"/>
                  </a:schemeClr>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dirty="0"/>
          </a:p>
        </p:txBody>
      </p:sp>
    </p:spTree>
    <p:extLst>
      <p:ext uri="{BB962C8B-B14F-4D97-AF65-F5344CB8AC3E}">
        <p14:creationId xmlns:p14="http://schemas.microsoft.com/office/powerpoint/2010/main" val="1700329948"/>
      </p:ext>
    </p:extLst>
  </p:cSld>
  <p:clrMapOvr>
    <a:masterClrMapping/>
  </p:clrMapOvr>
  <p:transition>
    <p:fade/>
  </p:transition>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23888" y="2302515"/>
            <a:ext cx="7886700" cy="1218795"/>
          </a:xfrm>
        </p:spPr>
        <p:txBody>
          <a:bodyPr anchor="b"/>
          <a:lstStyle>
            <a:lvl1pPr>
              <a:defRPr sz="4400"/>
            </a:lvl1pPr>
          </a:lstStyle>
          <a:p>
            <a:r>
              <a:rPr lang="en-US" dirty="0" smtClean="0"/>
              <a:t>Click to edit Master title style</a:t>
            </a:r>
            <a:br>
              <a:rPr lang="en-US" dirty="0" smtClean="0"/>
            </a:br>
            <a:endParaRPr lang="en-US" dirty="0"/>
          </a:p>
        </p:txBody>
      </p:sp>
      <p:sp>
        <p:nvSpPr>
          <p:cNvPr id="3" name="Text Placeholder 2"/>
          <p:cNvSpPr>
            <a:spLocks noGrp="1"/>
          </p:cNvSpPr>
          <p:nvPr>
            <p:ph type="body" idx="1"/>
          </p:nvPr>
        </p:nvSpPr>
        <p:spPr>
          <a:xfrm>
            <a:off x="623888" y="4257858"/>
            <a:ext cx="7886700" cy="1231106"/>
          </a:xfrm>
        </p:spPr>
        <p:txBody>
          <a:bodyPr/>
          <a:lstStyle>
            <a:lvl1pPr marL="393192" indent="-402336" algn="l" defTabSz="914363" rtl="0" eaLnBrk="1" latinLnBrk="0" hangingPunct="1">
              <a:lnSpc>
                <a:spcPct val="90000"/>
              </a:lnSpc>
              <a:spcBef>
                <a:spcPts val="1200"/>
              </a:spcBef>
              <a:buFontTx/>
              <a:buBlip>
                <a:blip r:embed="rId2"/>
              </a:buBlip>
              <a:defRPr lang="en-US" sz="4000" kern="1200" dirty="0" smtClean="0">
                <a:solidFill>
                  <a:srgbClr val="000000"/>
                </a:solidFill>
                <a:latin typeface="+mn-lt"/>
                <a:ea typeface="+mn-ea"/>
                <a:cs typeface="+mn-cs"/>
              </a:defRPr>
            </a:lvl1pPr>
            <a:lvl2pPr marL="393192" indent="-402336">
              <a:spcBef>
                <a:spcPts val="1200"/>
              </a:spcBef>
              <a:buNone/>
              <a:defRPr lang="en-US" sz="4000" kern="1200" dirty="0" smtClean="0">
                <a:solidFill>
                  <a:srgbClr val="000000"/>
                </a:solidFill>
                <a:latin typeface="+mn-lt"/>
                <a:ea typeface="+mn-ea"/>
                <a:cs typeface="+mn-cs"/>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smtClean="0"/>
              <a:t>Click to edit</a:t>
            </a:r>
          </a:p>
          <a:p>
            <a:pPr marL="914400" lvl="1" indent="-396875" algn="l" defTabSz="914363" rtl="0" eaLnBrk="1" latinLnBrk="0" hangingPunct="1">
              <a:lnSpc>
                <a:spcPct val="90000"/>
              </a:lnSpc>
              <a:spcBef>
                <a:spcPct val="20000"/>
              </a:spcBef>
              <a:buFontTx/>
              <a:buBlip>
                <a:blip r:embed="rId3"/>
              </a:buBlip>
            </a:pPr>
            <a:r>
              <a:rPr lang="en-US" dirty="0" smtClean="0"/>
              <a:t>Click to edit</a:t>
            </a:r>
          </a:p>
        </p:txBody>
      </p:sp>
      <p:sp>
        <p:nvSpPr>
          <p:cNvPr id="6" name="Slide Number Placeholder 5"/>
          <p:cNvSpPr>
            <a:spLocks noGrp="1"/>
          </p:cNvSpPr>
          <p:nvPr>
            <p:ph type="sldNum" sz="quarter" idx="12"/>
          </p:nvPr>
        </p:nvSpPr>
        <p:spPr/>
        <p:txBody>
          <a:bodyPr/>
          <a:lstStyle>
            <a:lvl1pPr algn="r">
              <a:defRPr>
                <a:solidFill>
                  <a:schemeClr val="bg1">
                    <a:lumMod val="65000"/>
                  </a:schemeClr>
                </a:solidFill>
              </a:defRPr>
            </a:lvl1pPr>
          </a:lstStyle>
          <a:p>
            <a:fld id="{7D5C1135-EF3A-441C-9DC2-8C709DF76F72}" type="slidenum">
              <a:rPr lang="en-US" smtClean="0"/>
              <a:pPr/>
              <a:t>‹#›</a:t>
            </a:fld>
            <a:endParaRPr lang="en-US" dirty="0"/>
          </a:p>
        </p:txBody>
      </p:sp>
      <p:pic>
        <p:nvPicPr>
          <p:cNvPr id="5" name="Picture 4"/>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623888" y="658432"/>
            <a:ext cx="2209524" cy="495238"/>
          </a:xfrm>
          <a:prstGeom prst="rect">
            <a:avLst/>
          </a:prstGeom>
        </p:spPr>
      </p:pic>
      <p:cxnSp>
        <p:nvCxnSpPr>
          <p:cNvPr id="8" name="Straight Connector 7"/>
          <p:cNvCxnSpPr/>
          <p:nvPr userDrawn="1"/>
        </p:nvCxnSpPr>
        <p:spPr>
          <a:xfrm>
            <a:off x="0" y="3889583"/>
            <a:ext cx="9144000" cy="0"/>
          </a:xfrm>
          <a:prstGeom prst="line">
            <a:avLst/>
          </a:prstGeom>
          <a:ln w="50800"/>
        </p:spPr>
        <p:style>
          <a:lnRef idx="2">
            <a:schemeClr val="accent2"/>
          </a:lnRef>
          <a:fillRef idx="0">
            <a:schemeClr val="accent2"/>
          </a:fillRef>
          <a:effectRef idx="1">
            <a:schemeClr val="accent2"/>
          </a:effectRef>
          <a:fontRef idx="minor">
            <a:schemeClr val="tx1"/>
          </a:fontRef>
        </p:style>
      </p:cxnSp>
    </p:spTree>
    <p:extLst>
      <p:ext uri="{BB962C8B-B14F-4D97-AF65-F5344CB8AC3E}">
        <p14:creationId xmlns:p14="http://schemas.microsoft.com/office/powerpoint/2010/main" val="1645992261"/>
      </p:ext>
    </p:extLst>
  </p:cSld>
  <p:clrMapOvr>
    <a:masterClrMapping/>
  </p:clrMapOvr>
  <p:transition>
    <p:fade/>
  </p:transition>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4" name="Footer Placeholder 17"/>
          <p:cNvSpPr>
            <a:spLocks noGrp="1"/>
          </p:cNvSpPr>
          <p:nvPr>
            <p:ph type="ftr" sz="quarter" idx="3"/>
          </p:nvPr>
        </p:nvSpPr>
        <p:spPr>
          <a:xfrm>
            <a:off x="381000" y="6299071"/>
            <a:ext cx="2203704" cy="484632"/>
          </a:xfrm>
          <a:prstGeom prst="rect">
            <a:avLst/>
          </a:prstGeom>
          <a:blipFill>
            <a:blip r:embed="rId2"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5" name="Slide Number Placeholder 18"/>
          <p:cNvSpPr>
            <a:spLocks noGrp="1"/>
          </p:cNvSpPr>
          <p:nvPr>
            <p:ph type="sldNum" sz="quarter" idx="4"/>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lumMod val="50000"/>
                  </a:schemeClr>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dirty="0"/>
          </a:p>
        </p:txBody>
      </p:sp>
    </p:spTree>
    <p:extLst>
      <p:ext uri="{BB962C8B-B14F-4D97-AF65-F5344CB8AC3E}">
        <p14:creationId xmlns:p14="http://schemas.microsoft.com/office/powerpoint/2010/main" val="349824183"/>
      </p:ext>
    </p:extLst>
  </p:cSld>
  <p:clrMapOvr>
    <a:masterClrMapping/>
  </p:clrMapOvr>
  <p:transition>
    <p:fade/>
  </p:transition>
  <p:timing>
    <p:tnLst>
      <p:par>
        <p:cTn id="1" dur="indefinite" restart="never" nodeType="tmRoot"/>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3" name="Footer Placeholder 17"/>
          <p:cNvSpPr>
            <a:spLocks noGrp="1"/>
          </p:cNvSpPr>
          <p:nvPr>
            <p:ph type="ftr" sz="quarter" idx="3"/>
          </p:nvPr>
        </p:nvSpPr>
        <p:spPr>
          <a:xfrm>
            <a:off x="381000" y="6299071"/>
            <a:ext cx="2203704" cy="484632"/>
          </a:xfrm>
          <a:prstGeom prst="rect">
            <a:avLst/>
          </a:prstGeom>
          <a:blipFill>
            <a:blip r:embed="rId2"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4" name="Slide Number Placeholder 18"/>
          <p:cNvSpPr>
            <a:spLocks noGrp="1"/>
          </p:cNvSpPr>
          <p:nvPr>
            <p:ph type="sldNum" sz="quarter" idx="4"/>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lumMod val="50000"/>
                  </a:schemeClr>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dirty="0"/>
          </a:p>
        </p:txBody>
      </p:sp>
    </p:spTree>
    <p:extLst>
      <p:ext uri="{BB962C8B-B14F-4D97-AF65-F5344CB8AC3E}">
        <p14:creationId xmlns:p14="http://schemas.microsoft.com/office/powerpoint/2010/main" val="435126039"/>
      </p:ext>
    </p:extLst>
  </p:cSld>
  <p:clrMapOvr>
    <a:masterClrMapping/>
  </p:clrMapOvr>
  <p:transition>
    <p:fade/>
  </p:transition>
  <p:timing>
    <p:tnLst>
      <p:par>
        <p:cTn id="1" dur="indefinite" restart="never" nodeType="tmRoot"/>
      </p:par>
    </p:tn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Contact Slide">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447800"/>
            <a:ext cx="4040188"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4" name="Content Placeholder 3"/>
          <p:cNvSpPr>
            <a:spLocks noGrp="1"/>
          </p:cNvSpPr>
          <p:nvPr>
            <p:ph sz="half" idx="2"/>
          </p:nvPr>
        </p:nvSpPr>
        <p:spPr>
          <a:xfrm>
            <a:off x="457200" y="1913626"/>
            <a:ext cx="4040188" cy="1341438"/>
          </a:xfrm>
        </p:spPr>
        <p:txBody>
          <a:bodyPr>
            <a:normAutofit/>
          </a:bodyPr>
          <a:lstStyle>
            <a:lvl1pPr marL="0" indent="0">
              <a:buFontTx/>
              <a:buNone/>
              <a:defRPr sz="1400" b="1" baseline="0"/>
            </a:lvl1pPr>
            <a:lvl2pPr marL="0" indent="0">
              <a:buFontTx/>
              <a:buNone/>
              <a:defRPr sz="1400" baseline="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025" y="1447800"/>
            <a:ext cx="4041775"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6" name="Content Placeholder 5"/>
          <p:cNvSpPr>
            <a:spLocks noGrp="1"/>
          </p:cNvSpPr>
          <p:nvPr>
            <p:ph sz="quarter" idx="4"/>
          </p:nvPr>
        </p:nvSpPr>
        <p:spPr>
          <a:xfrm>
            <a:off x="4645025" y="1913626"/>
            <a:ext cx="4041775" cy="1341438"/>
          </a:xfrm>
        </p:spPr>
        <p:txBody>
          <a:bodyPr>
            <a:normAutofit/>
          </a:bodyPr>
          <a:lstStyle>
            <a:lvl1pPr marL="0" indent="0">
              <a:buFontTx/>
              <a:buNone/>
              <a:defRPr sz="1400" b="1"/>
            </a:lvl1pPr>
            <a:lvl2pPr marL="0" indent="0">
              <a:buFontTx/>
              <a:buNone/>
              <a:defRPr sz="140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1" name="Text Placeholder 2"/>
          <p:cNvSpPr>
            <a:spLocks noGrp="1"/>
          </p:cNvSpPr>
          <p:nvPr>
            <p:ph type="body" idx="13"/>
          </p:nvPr>
        </p:nvSpPr>
        <p:spPr>
          <a:xfrm>
            <a:off x="457200" y="3526736"/>
            <a:ext cx="4040188"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12" name="Content Placeholder 3"/>
          <p:cNvSpPr>
            <a:spLocks noGrp="1"/>
          </p:cNvSpPr>
          <p:nvPr>
            <p:ph sz="half" idx="14"/>
          </p:nvPr>
        </p:nvSpPr>
        <p:spPr>
          <a:xfrm>
            <a:off x="457200" y="3992562"/>
            <a:ext cx="4040188" cy="1341438"/>
          </a:xfrm>
        </p:spPr>
        <p:txBody>
          <a:bodyPr>
            <a:normAutofit/>
          </a:bodyPr>
          <a:lstStyle>
            <a:lvl1pPr marL="0" indent="0">
              <a:buFontTx/>
              <a:buNone/>
              <a:defRPr sz="1400" b="1" baseline="0"/>
            </a:lvl1pPr>
            <a:lvl2pPr marL="0" indent="0">
              <a:buFontTx/>
              <a:buNone/>
              <a:defRPr sz="1400" baseline="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3" name="Text Placeholder 4"/>
          <p:cNvSpPr>
            <a:spLocks noGrp="1"/>
          </p:cNvSpPr>
          <p:nvPr>
            <p:ph type="body" sz="quarter" idx="15"/>
          </p:nvPr>
        </p:nvSpPr>
        <p:spPr>
          <a:xfrm>
            <a:off x="4645025" y="3526736"/>
            <a:ext cx="4041775"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14" name="Content Placeholder 5"/>
          <p:cNvSpPr>
            <a:spLocks noGrp="1"/>
          </p:cNvSpPr>
          <p:nvPr>
            <p:ph sz="quarter" idx="16"/>
          </p:nvPr>
        </p:nvSpPr>
        <p:spPr>
          <a:xfrm>
            <a:off x="4645025" y="3992562"/>
            <a:ext cx="4041775" cy="1341438"/>
          </a:xfrm>
        </p:spPr>
        <p:txBody>
          <a:bodyPr>
            <a:normAutofit/>
          </a:bodyPr>
          <a:lstStyle>
            <a:lvl1pPr marL="0" indent="0">
              <a:buFontTx/>
              <a:buNone/>
              <a:defRPr sz="1400" b="1"/>
            </a:lvl1pPr>
            <a:lvl2pPr marL="0" indent="0">
              <a:buFontTx/>
              <a:buNone/>
              <a:defRPr sz="140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7" name="Title 1"/>
          <p:cNvSpPr>
            <a:spLocks noGrp="1"/>
          </p:cNvSpPr>
          <p:nvPr>
            <p:ph type="title"/>
          </p:nvPr>
        </p:nvSpPr>
        <p:spPr>
          <a:xfrm>
            <a:off x="457200" y="533400"/>
            <a:ext cx="8229600" cy="664797"/>
          </a:xfrm>
        </p:spPr>
        <p:txBody>
          <a:bodyPr/>
          <a:lstStyle>
            <a:lvl1pPr>
              <a:defRPr lang="en-US" dirty="0"/>
            </a:lvl1pPr>
          </a:lstStyle>
          <a:p>
            <a:r>
              <a:rPr lang="en-US" dirty="0" smtClean="0"/>
              <a:t>Click to edit Master title style</a:t>
            </a:r>
            <a:endParaRPr lang="en-US" dirty="0"/>
          </a:p>
        </p:txBody>
      </p:sp>
      <p:sp>
        <p:nvSpPr>
          <p:cNvPr id="15" name="Footer Placeholder 17"/>
          <p:cNvSpPr>
            <a:spLocks noGrp="1"/>
          </p:cNvSpPr>
          <p:nvPr>
            <p:ph type="ftr" sz="quarter" idx="17"/>
          </p:nvPr>
        </p:nvSpPr>
        <p:spPr>
          <a:xfrm>
            <a:off x="381000" y="6299071"/>
            <a:ext cx="2203704" cy="484632"/>
          </a:xfrm>
          <a:prstGeom prst="rect">
            <a:avLst/>
          </a:prstGeom>
          <a:blipFill>
            <a:blip r:embed="rId2"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16" name="Slide Number Placeholder 18"/>
          <p:cNvSpPr>
            <a:spLocks noGrp="1"/>
          </p:cNvSpPr>
          <p:nvPr>
            <p:ph type="sldNum" sz="quarter" idx="18"/>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lumMod val="95000"/>
                  </a:schemeClr>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dirty="0"/>
          </a:p>
        </p:txBody>
      </p:sp>
    </p:spTree>
    <p:extLst>
      <p:ext uri="{BB962C8B-B14F-4D97-AF65-F5344CB8AC3E}">
        <p14:creationId xmlns:p14="http://schemas.microsoft.com/office/powerpoint/2010/main" val="3353660848"/>
      </p:ext>
    </p:extLst>
  </p:cSld>
  <p:clrMapOvr>
    <a:masterClrMapping/>
  </p:clrMapOvr>
  <p:timing>
    <p:tnLst>
      <p:par>
        <p:cTn id="1" dur="indefinite" restart="never" nodeType="tmRoot"/>
      </p:par>
    </p:tnLst>
  </p:timing>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Text Slide 1">
    <p:spTree>
      <p:nvGrpSpPr>
        <p:cNvPr id="1" name=""/>
        <p:cNvGrpSpPr/>
        <p:nvPr/>
      </p:nvGrpSpPr>
      <p:grpSpPr>
        <a:xfrm>
          <a:off x="0" y="0"/>
          <a:ext cx="0" cy="0"/>
          <a:chOff x="0" y="0"/>
          <a:chExt cx="0" cy="0"/>
        </a:xfrm>
      </p:grpSpPr>
      <p:sp>
        <p:nvSpPr>
          <p:cNvPr id="7" name="Content Placeholder 2"/>
          <p:cNvSpPr>
            <a:spLocks noGrp="1"/>
          </p:cNvSpPr>
          <p:nvPr>
            <p:ph idx="1"/>
          </p:nvPr>
        </p:nvSpPr>
        <p:spPr>
          <a:xfrm>
            <a:off x="533400" y="1524000"/>
            <a:ext cx="8153400" cy="3886200"/>
          </a:xfrm>
        </p:spPr>
        <p:txBody>
          <a:bodyPr/>
          <a:lstStyle>
            <a:lvl1pPr>
              <a:defRPr sz="1800"/>
            </a:lvl1pPr>
            <a:lvl2pPr>
              <a:defRPr sz="1600"/>
            </a:lvl2pPr>
            <a:lvl3pPr>
              <a:defRPr sz="1400"/>
            </a:lvl3pPr>
            <a:lvl4pPr>
              <a:defRPr sz="1200"/>
            </a:lvl4pPr>
            <a:lvl5pPr>
              <a:defRPr sz="12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Title 1"/>
          <p:cNvSpPr>
            <a:spLocks noGrp="1"/>
          </p:cNvSpPr>
          <p:nvPr>
            <p:ph type="title"/>
          </p:nvPr>
        </p:nvSpPr>
        <p:spPr>
          <a:xfrm>
            <a:off x="457200" y="563562"/>
            <a:ext cx="6858000" cy="655638"/>
          </a:xfrm>
        </p:spPr>
        <p:txBody>
          <a:bodyPr>
            <a:noAutofit/>
          </a:bodyPr>
          <a:lstStyle>
            <a:lvl1pPr>
              <a:defRPr lang="en-US" dirty="0"/>
            </a:lvl1pPr>
          </a:lstStyle>
          <a:p>
            <a:r>
              <a:rPr lang="en-US" dirty="0" smtClean="0"/>
              <a:t>Click to edit Master title style</a:t>
            </a:r>
            <a:endParaRPr lang="en-US" dirty="0"/>
          </a:p>
        </p:txBody>
      </p:sp>
      <p:sp>
        <p:nvSpPr>
          <p:cNvPr id="5" name="Footer Placeholder 17"/>
          <p:cNvSpPr>
            <a:spLocks noGrp="1"/>
          </p:cNvSpPr>
          <p:nvPr>
            <p:ph type="ftr" sz="quarter" idx="3"/>
          </p:nvPr>
        </p:nvSpPr>
        <p:spPr>
          <a:xfrm>
            <a:off x="381000" y="6299071"/>
            <a:ext cx="2203704" cy="484632"/>
          </a:xfrm>
          <a:prstGeom prst="rect">
            <a:avLst/>
          </a:prstGeom>
          <a:blipFill>
            <a:blip r:embed="rId2"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9" name="Slide Number Placeholder 18"/>
          <p:cNvSpPr>
            <a:spLocks noGrp="1"/>
          </p:cNvSpPr>
          <p:nvPr>
            <p:ph type="sldNum" sz="quarter" idx="4"/>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lumMod val="50000"/>
                  </a:schemeClr>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dirty="0"/>
          </a:p>
        </p:txBody>
      </p:sp>
    </p:spTree>
    <p:extLst>
      <p:ext uri="{BB962C8B-B14F-4D97-AF65-F5344CB8AC3E}">
        <p14:creationId xmlns:p14="http://schemas.microsoft.com/office/powerpoint/2010/main" val="2981906300"/>
      </p:ext>
    </p:extLst>
  </p:cSld>
  <p:clrMapOvr>
    <a:masterClrMapping/>
  </p:clrMapOvr>
  <p:transition>
    <p:fade/>
  </p:transition>
  <p:timing>
    <p:tnLst>
      <p:par>
        <p:cTn id="1" dur="indefinite" restart="never" nodeType="tmRoot"/>
      </p:par>
    </p:tnLst>
  </p:timing>
</p:sldLayout>
</file>

<file path=ppt/slideLayouts/slideLayout18.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r>
              <a:rPr lang="en-US" dirty="0" smtClean="0"/>
              <a:t> </a:t>
            </a:r>
            <a:endParaRPr lang="en-US" dirty="0"/>
          </a:p>
        </p:txBody>
      </p:sp>
      <p:sp>
        <p:nvSpPr>
          <p:cNvPr id="6" name="Slide Number Placeholder 5"/>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790615255"/>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r>
              <a:rPr lang="en-US" dirty="0" smtClean="0"/>
              <a:t> </a:t>
            </a:r>
            <a:endParaRPr lang="en-US" dirty="0"/>
          </a:p>
        </p:txBody>
      </p:sp>
      <p:sp>
        <p:nvSpPr>
          <p:cNvPr id="6" name="Slide Number Placeholder 5"/>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32283806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Title and Content Text Only">
    <p:spTree>
      <p:nvGrpSpPr>
        <p:cNvPr id="1" name=""/>
        <p:cNvGrpSpPr/>
        <p:nvPr/>
      </p:nvGrpSpPr>
      <p:grpSpPr>
        <a:xfrm>
          <a:off x="0" y="0"/>
          <a:ext cx="0" cy="0"/>
          <a:chOff x="0" y="0"/>
          <a:chExt cx="0" cy="0"/>
        </a:xfrm>
      </p:grpSpPr>
      <p:sp>
        <p:nvSpPr>
          <p:cNvPr id="2" name="Title 1"/>
          <p:cNvSpPr>
            <a:spLocks noGrp="1"/>
          </p:cNvSpPr>
          <p:nvPr>
            <p:ph type="title"/>
          </p:nvPr>
        </p:nvSpPr>
        <p:spPr>
          <a:xfrm>
            <a:off x="381000" y="230188"/>
            <a:ext cx="8382000" cy="1049972"/>
          </a:xfrm>
        </p:spPr>
        <p:txBody>
          <a:bodyPr>
            <a:normAutofit/>
          </a:bodyPr>
          <a:lstStyle/>
          <a:p>
            <a:r>
              <a:rPr lang="en-US" dirty="0" smtClean="0"/>
              <a:t>Click to edit Master title style</a:t>
            </a:r>
            <a:endParaRPr lang="en-US" dirty="0"/>
          </a:p>
        </p:txBody>
      </p:sp>
      <p:sp>
        <p:nvSpPr>
          <p:cNvPr id="6" name="Text Placeholder 5"/>
          <p:cNvSpPr>
            <a:spLocks noGrp="1"/>
          </p:cNvSpPr>
          <p:nvPr>
            <p:ph type="body" sz="quarter" idx="10"/>
          </p:nvPr>
        </p:nvSpPr>
        <p:spPr>
          <a:xfrm>
            <a:off x="381000" y="1417320"/>
            <a:ext cx="8382000" cy="4244969"/>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3" name="Footer Placeholder 2"/>
          <p:cNvSpPr>
            <a:spLocks noGrp="1"/>
          </p:cNvSpPr>
          <p:nvPr>
            <p:ph type="ftr" sz="quarter" idx="11"/>
          </p:nvPr>
        </p:nvSpPr>
        <p:spPr>
          <a:xfrm>
            <a:off x="381000" y="6071616"/>
            <a:ext cx="2203704" cy="484632"/>
          </a:xfrm>
          <a:prstGeom prst="rect">
            <a:avLst/>
          </a:prstGeom>
        </p:spPr>
        <p:txBody>
          <a:bodyPr/>
          <a:lstStyle/>
          <a:p>
            <a:r>
              <a:rPr lang="en-US" dirty="0" smtClean="0"/>
              <a:t> </a:t>
            </a:r>
            <a:endParaRPr lang="en-US" dirty="0"/>
          </a:p>
        </p:txBody>
      </p:sp>
      <p:sp>
        <p:nvSpPr>
          <p:cNvPr id="8" name="Slide Number Placeholder 7"/>
          <p:cNvSpPr>
            <a:spLocks noGrp="1"/>
          </p:cNvSpPr>
          <p:nvPr>
            <p:ph type="sldNum" sz="quarter" idx="12"/>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3506729684"/>
      </p:ext>
    </p:extLst>
  </p:cSld>
  <p:clrMapOvr>
    <a:masterClrMapping/>
  </p:clrMapOvr>
  <p:transition>
    <p:fade/>
  </p:transition>
  <p:timing>
    <p:tnLst>
      <p:par>
        <p:cTn id="1" dur="indefinite" restart="never" nodeType="tmRoot"/>
      </p:par>
    </p:tnLst>
  </p:timing>
</p:sldLayout>
</file>

<file path=ppt/slideLayouts/slideLayout20.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8"/>
            <a:ext cx="78867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623888" y="4589463"/>
            <a:ext cx="78867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r>
              <a:rPr lang="en-US" dirty="0" smtClean="0"/>
              <a:t> </a:t>
            </a:r>
            <a:endParaRPr lang="en-US" dirty="0"/>
          </a:p>
        </p:txBody>
      </p:sp>
      <p:sp>
        <p:nvSpPr>
          <p:cNvPr id="6" name="Slide Number Placeholder 5"/>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131620308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28650" y="1825625"/>
            <a:ext cx="386715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825625"/>
            <a:ext cx="386715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endParaRPr lang="en-US" dirty="0"/>
          </a:p>
        </p:txBody>
      </p:sp>
      <p:sp>
        <p:nvSpPr>
          <p:cNvPr id="6" name="Footer Placeholder 5"/>
          <p:cNvSpPr>
            <a:spLocks noGrp="1"/>
          </p:cNvSpPr>
          <p:nvPr>
            <p:ph type="ftr" sz="quarter" idx="11"/>
          </p:nvPr>
        </p:nvSpPr>
        <p:spPr/>
        <p:txBody>
          <a:bodyPr/>
          <a:lstStyle/>
          <a:p>
            <a:r>
              <a:rPr lang="en-US" dirty="0" smtClean="0"/>
              <a:t> </a:t>
            </a:r>
            <a:endParaRPr lang="en-US" dirty="0"/>
          </a:p>
        </p:txBody>
      </p:sp>
      <p:sp>
        <p:nvSpPr>
          <p:cNvPr id="7" name="Slide Number Placeholder 6"/>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3414755144"/>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30238" y="365125"/>
            <a:ext cx="78867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30238" y="2505075"/>
            <a:ext cx="386873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29150" y="2505075"/>
            <a:ext cx="38877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endParaRPr lang="en-US" dirty="0"/>
          </a:p>
        </p:txBody>
      </p:sp>
      <p:sp>
        <p:nvSpPr>
          <p:cNvPr id="8" name="Footer Placeholder 7"/>
          <p:cNvSpPr>
            <a:spLocks noGrp="1"/>
          </p:cNvSpPr>
          <p:nvPr>
            <p:ph type="ftr" sz="quarter" idx="11"/>
          </p:nvPr>
        </p:nvSpPr>
        <p:spPr/>
        <p:txBody>
          <a:bodyPr/>
          <a:lstStyle/>
          <a:p>
            <a:r>
              <a:rPr lang="en-US" dirty="0" smtClean="0"/>
              <a:t> </a:t>
            </a:r>
            <a:endParaRPr lang="en-US" dirty="0"/>
          </a:p>
        </p:txBody>
      </p:sp>
      <p:sp>
        <p:nvSpPr>
          <p:cNvPr id="9" name="Slide Number Placeholder 8"/>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303795666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endParaRPr lang="en-US" dirty="0"/>
          </a:p>
        </p:txBody>
      </p:sp>
      <p:sp>
        <p:nvSpPr>
          <p:cNvPr id="4" name="Footer Placeholder 3"/>
          <p:cNvSpPr>
            <a:spLocks noGrp="1"/>
          </p:cNvSpPr>
          <p:nvPr>
            <p:ph type="ftr" sz="quarter" idx="11"/>
          </p:nvPr>
        </p:nvSpPr>
        <p:spPr/>
        <p:txBody>
          <a:bodyPr/>
          <a:lstStyle/>
          <a:p>
            <a:r>
              <a:rPr lang="en-US" dirty="0" smtClean="0"/>
              <a:t> </a:t>
            </a:r>
            <a:endParaRPr lang="en-US" dirty="0"/>
          </a:p>
        </p:txBody>
      </p:sp>
      <p:sp>
        <p:nvSpPr>
          <p:cNvPr id="5" name="Slide Number Placeholder 4"/>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3303544359"/>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US" dirty="0"/>
          </a:p>
        </p:txBody>
      </p:sp>
      <p:sp>
        <p:nvSpPr>
          <p:cNvPr id="3" name="Footer Placeholder 2"/>
          <p:cNvSpPr>
            <a:spLocks noGrp="1"/>
          </p:cNvSpPr>
          <p:nvPr>
            <p:ph type="ftr" sz="quarter" idx="11"/>
          </p:nvPr>
        </p:nvSpPr>
        <p:spPr/>
        <p:txBody>
          <a:bodyPr/>
          <a:lstStyle/>
          <a:p>
            <a:r>
              <a:rPr lang="en-US" dirty="0" smtClean="0"/>
              <a:t> </a:t>
            </a:r>
            <a:endParaRPr lang="en-US" dirty="0"/>
          </a:p>
        </p:txBody>
      </p:sp>
      <p:sp>
        <p:nvSpPr>
          <p:cNvPr id="4" name="Slide Number Placeholder 3"/>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2012027554"/>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endParaRPr lang="en-US" dirty="0"/>
          </a:p>
        </p:txBody>
      </p:sp>
      <p:sp>
        <p:nvSpPr>
          <p:cNvPr id="6" name="Footer Placeholder 5"/>
          <p:cNvSpPr>
            <a:spLocks noGrp="1"/>
          </p:cNvSpPr>
          <p:nvPr>
            <p:ph type="ftr" sz="quarter" idx="11"/>
          </p:nvPr>
        </p:nvSpPr>
        <p:spPr/>
        <p:txBody>
          <a:bodyPr/>
          <a:lstStyle/>
          <a:p>
            <a:r>
              <a:rPr lang="en-US" dirty="0" smtClean="0"/>
              <a:t> </a:t>
            </a:r>
            <a:endParaRPr lang="en-US" dirty="0"/>
          </a:p>
        </p:txBody>
      </p:sp>
      <p:sp>
        <p:nvSpPr>
          <p:cNvPr id="7" name="Slide Number Placeholder 6"/>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1260326098"/>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endParaRPr lang="en-US" dirty="0"/>
          </a:p>
        </p:txBody>
      </p:sp>
      <p:sp>
        <p:nvSpPr>
          <p:cNvPr id="6" name="Footer Placeholder 5"/>
          <p:cNvSpPr>
            <a:spLocks noGrp="1"/>
          </p:cNvSpPr>
          <p:nvPr>
            <p:ph type="ftr" sz="quarter" idx="11"/>
          </p:nvPr>
        </p:nvSpPr>
        <p:spPr/>
        <p:txBody>
          <a:bodyPr/>
          <a:lstStyle/>
          <a:p>
            <a:r>
              <a:rPr lang="en-US" dirty="0" smtClean="0"/>
              <a:t> </a:t>
            </a:r>
            <a:endParaRPr lang="en-US" dirty="0"/>
          </a:p>
        </p:txBody>
      </p:sp>
      <p:sp>
        <p:nvSpPr>
          <p:cNvPr id="7" name="Slide Number Placeholder 6"/>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1122263651"/>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r>
              <a:rPr lang="en-US" dirty="0" smtClean="0"/>
              <a:t> </a:t>
            </a:r>
            <a:endParaRPr lang="en-US" dirty="0"/>
          </a:p>
        </p:txBody>
      </p:sp>
      <p:sp>
        <p:nvSpPr>
          <p:cNvPr id="6" name="Slide Number Placeholder 5"/>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2419931343"/>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28650" y="365125"/>
            <a:ext cx="5762625"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r>
              <a:rPr lang="en-US" dirty="0" smtClean="0"/>
              <a:t> </a:t>
            </a:r>
            <a:endParaRPr lang="en-US" dirty="0"/>
          </a:p>
        </p:txBody>
      </p:sp>
      <p:sp>
        <p:nvSpPr>
          <p:cNvPr id="6" name="Slide Number Placeholder 5"/>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28610855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3719879"/>
            <a:ext cx="7886700" cy="664797"/>
          </a:xfrm>
        </p:spPr>
        <p:txBody>
          <a:bodyPr anchor="b"/>
          <a:lstStyle>
            <a:lvl1pPr>
              <a:defRPr sz="4800"/>
            </a:lvl1pPr>
          </a:lstStyle>
          <a:p>
            <a:r>
              <a:rPr lang="en-US" dirty="0" smtClean="0"/>
              <a:t>Click to edit Master title style</a:t>
            </a:r>
            <a:endParaRPr lang="en-US" dirty="0"/>
          </a:p>
        </p:txBody>
      </p:sp>
      <p:sp>
        <p:nvSpPr>
          <p:cNvPr id="3" name="Text Placeholder 2"/>
          <p:cNvSpPr>
            <a:spLocks noGrp="1"/>
          </p:cNvSpPr>
          <p:nvPr>
            <p:ph type="body" idx="1"/>
          </p:nvPr>
        </p:nvSpPr>
        <p:spPr>
          <a:xfrm>
            <a:off x="623888" y="4589464"/>
            <a:ext cx="7886700" cy="387798"/>
          </a:xfrm>
        </p:spPr>
        <p:txBody>
          <a:bodyPr/>
          <a:lstStyle>
            <a:lvl1pPr marL="0" indent="0">
              <a:buNone/>
              <a:defRPr sz="2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dirty="0" smtClean="0"/>
              <a:t>Click to edit Master text styles</a:t>
            </a:r>
          </a:p>
        </p:txBody>
      </p:sp>
      <p:sp>
        <p:nvSpPr>
          <p:cNvPr id="4" name="Footer Placeholder 3"/>
          <p:cNvSpPr>
            <a:spLocks noGrp="1"/>
          </p:cNvSpPr>
          <p:nvPr>
            <p:ph type="ftr" sz="quarter" idx="10"/>
          </p:nvPr>
        </p:nvSpPr>
        <p:spPr>
          <a:xfrm>
            <a:off x="381000" y="6071616"/>
            <a:ext cx="2203704" cy="484632"/>
          </a:xfrm>
          <a:prstGeom prst="rect">
            <a:avLst/>
          </a:prstGeom>
        </p:spPr>
        <p:txBody>
          <a:bodyPr/>
          <a:lstStyle/>
          <a:p>
            <a:r>
              <a:rPr lang="en-US" dirty="0" smtClean="0"/>
              <a:t> </a:t>
            </a:r>
            <a:endParaRPr lang="en-US" dirty="0"/>
          </a:p>
        </p:txBody>
      </p:sp>
      <p:sp>
        <p:nvSpPr>
          <p:cNvPr id="8" name="Slide Number Placeholder 7"/>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2651568982"/>
      </p:ext>
    </p:extLst>
  </p:cSld>
  <p:clrMapOvr>
    <a:masterClrMapping/>
  </p:clrMapOvr>
  <p:transition>
    <p:fade/>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 style</a:t>
            </a:r>
            <a:endParaRPr lang="en-US" dirty="0"/>
          </a:p>
        </p:txBody>
      </p:sp>
      <p:sp>
        <p:nvSpPr>
          <p:cNvPr id="3" name="Content Placeholder 2"/>
          <p:cNvSpPr>
            <a:spLocks noGrp="1"/>
          </p:cNvSpPr>
          <p:nvPr>
            <p:ph sz="half" idx="1"/>
          </p:nvPr>
        </p:nvSpPr>
        <p:spPr>
          <a:xfrm>
            <a:off x="384048" y="1371600"/>
            <a:ext cx="3886200" cy="3841528"/>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Content Placeholder 3"/>
          <p:cNvSpPr>
            <a:spLocks noGrp="1"/>
          </p:cNvSpPr>
          <p:nvPr>
            <p:ph sz="half" idx="2"/>
          </p:nvPr>
        </p:nvSpPr>
        <p:spPr>
          <a:xfrm>
            <a:off x="4629150" y="1371600"/>
            <a:ext cx="3886200" cy="3841528"/>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Footer Placeholder 4"/>
          <p:cNvSpPr>
            <a:spLocks noGrp="1"/>
          </p:cNvSpPr>
          <p:nvPr>
            <p:ph type="ftr" sz="quarter" idx="10"/>
          </p:nvPr>
        </p:nvSpPr>
        <p:spPr>
          <a:xfrm>
            <a:off x="381000" y="6071616"/>
            <a:ext cx="2203704" cy="484632"/>
          </a:xfrm>
          <a:prstGeom prst="rect">
            <a:avLst/>
          </a:prstGeom>
        </p:spPr>
        <p:txBody>
          <a:bodyPr/>
          <a:lstStyle/>
          <a:p>
            <a:r>
              <a:rPr lang="en-US" dirty="0" smtClean="0"/>
              <a:t> </a:t>
            </a:r>
            <a:endParaRPr lang="en-US" dirty="0"/>
          </a:p>
        </p:txBody>
      </p:sp>
      <p:sp>
        <p:nvSpPr>
          <p:cNvPr id="9" name="Slide Number Placeholder 8"/>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2971688728"/>
      </p:ext>
    </p:extLst>
  </p:cSld>
  <p:clrMapOvr>
    <a:masterClrMapping/>
  </p:clrMapOvr>
  <p:transition>
    <p:fade/>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4048" y="228600"/>
            <a:ext cx="7886700" cy="664797"/>
          </a:xfrm>
        </p:spPr>
        <p:txBody>
          <a:bodyPr/>
          <a:lstStyle/>
          <a:p>
            <a:r>
              <a:rPr lang="en-US" dirty="0" smtClean="0"/>
              <a:t>Click to edit Master title style</a:t>
            </a:r>
            <a:endParaRPr lang="en-US" dirty="0"/>
          </a:p>
        </p:txBody>
      </p:sp>
      <p:sp>
        <p:nvSpPr>
          <p:cNvPr id="3" name="Text Placeholder 2"/>
          <p:cNvSpPr>
            <a:spLocks noGrp="1"/>
          </p:cNvSpPr>
          <p:nvPr>
            <p:ph type="body" idx="1"/>
          </p:nvPr>
        </p:nvSpPr>
        <p:spPr>
          <a:xfrm>
            <a:off x="384048" y="1284045"/>
            <a:ext cx="3868340" cy="332399"/>
          </a:xfrm>
        </p:spPr>
        <p:txBody>
          <a:bodyPr anchor="b"/>
          <a:lstStyle>
            <a:lvl1pPr marL="0" indent="0">
              <a:buNone/>
              <a:defRPr sz="24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dirty="0" smtClean="0"/>
              <a:t>Click to edit Master text styles</a:t>
            </a:r>
          </a:p>
        </p:txBody>
      </p:sp>
      <p:sp>
        <p:nvSpPr>
          <p:cNvPr id="4" name="Content Placeholder 3"/>
          <p:cNvSpPr>
            <a:spLocks noGrp="1"/>
          </p:cNvSpPr>
          <p:nvPr>
            <p:ph sz="half" idx="2"/>
          </p:nvPr>
        </p:nvSpPr>
        <p:spPr>
          <a:xfrm>
            <a:off x="384048" y="1806789"/>
            <a:ext cx="3868340" cy="3199374"/>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Text Placeholder 4"/>
          <p:cNvSpPr>
            <a:spLocks noGrp="1"/>
          </p:cNvSpPr>
          <p:nvPr>
            <p:ph type="body" sz="quarter" idx="3"/>
          </p:nvPr>
        </p:nvSpPr>
        <p:spPr>
          <a:xfrm>
            <a:off x="4629150" y="1284045"/>
            <a:ext cx="3887391" cy="332399"/>
          </a:xfrm>
        </p:spPr>
        <p:txBody>
          <a:bodyPr anchor="b"/>
          <a:lstStyle>
            <a:lvl1pPr marL="0" indent="0">
              <a:buNone/>
              <a:defRPr sz="24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dirty="0" smtClean="0"/>
              <a:t>Click to edit Master text styles</a:t>
            </a:r>
          </a:p>
        </p:txBody>
      </p:sp>
      <p:sp>
        <p:nvSpPr>
          <p:cNvPr id="6" name="Content Placeholder 5"/>
          <p:cNvSpPr>
            <a:spLocks noGrp="1"/>
          </p:cNvSpPr>
          <p:nvPr>
            <p:ph sz="quarter" idx="4"/>
          </p:nvPr>
        </p:nvSpPr>
        <p:spPr>
          <a:xfrm>
            <a:off x="4629150" y="1806789"/>
            <a:ext cx="3887391" cy="3199374"/>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Footer Placeholder 6"/>
          <p:cNvSpPr>
            <a:spLocks noGrp="1"/>
          </p:cNvSpPr>
          <p:nvPr>
            <p:ph type="ftr" sz="quarter" idx="10"/>
          </p:nvPr>
        </p:nvSpPr>
        <p:spPr>
          <a:xfrm>
            <a:off x="381000" y="6071616"/>
            <a:ext cx="2203704" cy="484632"/>
          </a:xfrm>
          <a:prstGeom prst="rect">
            <a:avLst/>
          </a:prstGeom>
        </p:spPr>
        <p:txBody>
          <a:bodyPr/>
          <a:lstStyle/>
          <a:p>
            <a:r>
              <a:rPr lang="en-US" dirty="0" smtClean="0"/>
              <a:t> </a:t>
            </a:r>
            <a:endParaRPr lang="en-US" dirty="0"/>
          </a:p>
        </p:txBody>
      </p:sp>
      <p:sp>
        <p:nvSpPr>
          <p:cNvPr id="11" name="Slide Number Placeholder 10"/>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983690822"/>
      </p:ext>
    </p:extLst>
  </p:cSld>
  <p:clrMapOvr>
    <a:masterClrMapping/>
  </p:clrMapOvr>
  <p:transition>
    <p:fade/>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lang="en-US" dirty="0"/>
            </a:lvl1pPr>
          </a:lstStyle>
          <a:p>
            <a:r>
              <a:rPr lang="en-US" smtClean="0"/>
              <a:t>Click to edit Master title style</a:t>
            </a:r>
            <a:endParaRPr lang="en-US" dirty="0"/>
          </a:p>
        </p:txBody>
      </p:sp>
      <p:sp>
        <p:nvSpPr>
          <p:cNvPr id="3" name="Footer Placeholder 2"/>
          <p:cNvSpPr>
            <a:spLocks noGrp="1"/>
          </p:cNvSpPr>
          <p:nvPr>
            <p:ph type="ftr" sz="quarter" idx="10"/>
          </p:nvPr>
        </p:nvSpPr>
        <p:spPr>
          <a:xfrm>
            <a:off x="381000" y="6071616"/>
            <a:ext cx="2203704" cy="484632"/>
          </a:xfrm>
          <a:prstGeom prst="rect">
            <a:avLst/>
          </a:prstGeom>
        </p:spPr>
        <p:txBody>
          <a:bodyPr/>
          <a:lstStyle/>
          <a:p>
            <a:r>
              <a:rPr lang="en-US" dirty="0" smtClean="0"/>
              <a:t> </a:t>
            </a:r>
            <a:endParaRPr lang="en-US" dirty="0"/>
          </a:p>
        </p:txBody>
      </p:sp>
      <p:sp>
        <p:nvSpPr>
          <p:cNvPr id="7" name="Slide Number Placeholder 6"/>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4012186073"/>
      </p:ext>
    </p:extLst>
  </p:cSld>
  <p:clrMapOvr>
    <a:masterClrMapping/>
  </p:clrMapOvr>
  <p:transition>
    <p:fade/>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Footer Placeholder 4"/>
          <p:cNvSpPr>
            <a:spLocks noGrp="1"/>
          </p:cNvSpPr>
          <p:nvPr>
            <p:ph type="ftr" sz="quarter" idx="10"/>
          </p:nvPr>
        </p:nvSpPr>
        <p:spPr>
          <a:xfrm>
            <a:off x="381000" y="6071616"/>
            <a:ext cx="2203704" cy="484632"/>
          </a:xfrm>
          <a:prstGeom prst="rect">
            <a:avLst/>
          </a:prstGeom>
        </p:spPr>
        <p:txBody>
          <a:bodyPr/>
          <a:lstStyle/>
          <a:p>
            <a:r>
              <a:rPr lang="en-US" dirty="0" smtClean="0"/>
              <a:t> </a:t>
            </a:r>
            <a:endParaRPr lang="en-US" dirty="0"/>
          </a:p>
        </p:txBody>
      </p:sp>
      <p:sp>
        <p:nvSpPr>
          <p:cNvPr id="6" name="Slide Number Placeholder 5"/>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4109600698"/>
      </p:ext>
    </p:extLst>
  </p:cSld>
  <p:clrMapOvr>
    <a:masterClrMapping/>
  </p:clrMapOvr>
  <p:transition>
    <p:fade/>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4048" y="987426"/>
            <a:ext cx="3017520" cy="1371600"/>
          </a:xfrm>
        </p:spPr>
        <p:txBody>
          <a:bodyPr anchor="b"/>
          <a:lstStyle>
            <a:lvl1pPr>
              <a:defRPr sz="2400"/>
            </a:lvl1pPr>
          </a:lstStyle>
          <a:p>
            <a:r>
              <a:rPr lang="en-US" dirty="0" smtClean="0"/>
              <a:t>Click to edit Master title style</a:t>
            </a:r>
            <a:endParaRPr lang="en-US" dirty="0"/>
          </a:p>
        </p:txBody>
      </p:sp>
      <p:sp>
        <p:nvSpPr>
          <p:cNvPr id="3" name="Content Placeholder 2"/>
          <p:cNvSpPr>
            <a:spLocks noGrp="1"/>
          </p:cNvSpPr>
          <p:nvPr>
            <p:ph idx="1"/>
          </p:nvPr>
        </p:nvSpPr>
        <p:spPr>
          <a:xfrm>
            <a:off x="3887391" y="987426"/>
            <a:ext cx="4629150" cy="4584034"/>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Text Placeholder 3"/>
          <p:cNvSpPr>
            <a:spLocks noGrp="1"/>
          </p:cNvSpPr>
          <p:nvPr>
            <p:ph type="body" sz="half" idx="2"/>
          </p:nvPr>
        </p:nvSpPr>
        <p:spPr>
          <a:xfrm>
            <a:off x="384048" y="2487837"/>
            <a:ext cx="3017520" cy="3083623"/>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dirty="0" smtClean="0"/>
              <a:t>Click to edit Master text styles</a:t>
            </a:r>
          </a:p>
        </p:txBody>
      </p:sp>
      <p:sp>
        <p:nvSpPr>
          <p:cNvPr id="5" name="Footer Placeholder 4"/>
          <p:cNvSpPr>
            <a:spLocks noGrp="1"/>
          </p:cNvSpPr>
          <p:nvPr>
            <p:ph type="ftr" sz="quarter" idx="10"/>
          </p:nvPr>
        </p:nvSpPr>
        <p:spPr>
          <a:xfrm>
            <a:off x="381000" y="6071616"/>
            <a:ext cx="2203704" cy="484632"/>
          </a:xfrm>
          <a:prstGeom prst="rect">
            <a:avLst/>
          </a:prstGeom>
        </p:spPr>
        <p:txBody>
          <a:bodyPr/>
          <a:lstStyle/>
          <a:p>
            <a:r>
              <a:rPr lang="en-US" dirty="0" smtClean="0"/>
              <a:t> </a:t>
            </a:r>
            <a:endParaRPr lang="en-US" dirty="0"/>
          </a:p>
        </p:txBody>
      </p:sp>
      <p:sp>
        <p:nvSpPr>
          <p:cNvPr id="8" name="Slide Number Placeholder 7"/>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245839860"/>
      </p:ext>
    </p:extLst>
  </p:cSld>
  <p:clrMapOvr>
    <a:masterClrMapping/>
  </p:clrMapOvr>
  <p:transition>
    <p:fade/>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4048" y="859572"/>
            <a:ext cx="3017520" cy="1371600"/>
          </a:xfrm>
        </p:spPr>
        <p:txBody>
          <a:bodyPr anchor="b"/>
          <a:lstStyle>
            <a:lvl1pPr>
              <a:defRPr sz="2400"/>
            </a:lvl1pPr>
          </a:lstStyle>
          <a:p>
            <a:r>
              <a:rPr lang="en-US" dirty="0" smtClean="0"/>
              <a:t>Click to edit Master title style</a:t>
            </a:r>
            <a:endParaRPr lang="en-US" dirty="0"/>
          </a:p>
        </p:txBody>
      </p:sp>
      <p:sp>
        <p:nvSpPr>
          <p:cNvPr id="3" name="Picture Placeholder 2"/>
          <p:cNvSpPr>
            <a:spLocks noGrp="1"/>
          </p:cNvSpPr>
          <p:nvPr>
            <p:ph type="pic" idx="1"/>
          </p:nvPr>
        </p:nvSpPr>
        <p:spPr>
          <a:xfrm>
            <a:off x="3886200" y="859572"/>
            <a:ext cx="4629150" cy="4924540"/>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US" dirty="0"/>
          </a:p>
        </p:txBody>
      </p:sp>
      <p:sp>
        <p:nvSpPr>
          <p:cNvPr id="4" name="Text Placeholder 3"/>
          <p:cNvSpPr>
            <a:spLocks noGrp="1"/>
          </p:cNvSpPr>
          <p:nvPr>
            <p:ph type="body" sz="half" idx="2"/>
          </p:nvPr>
        </p:nvSpPr>
        <p:spPr>
          <a:xfrm>
            <a:off x="384048" y="2344479"/>
            <a:ext cx="3017520" cy="3383280"/>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dirty="0" smtClean="0"/>
              <a:t>Click to edit Master text styles</a:t>
            </a:r>
          </a:p>
        </p:txBody>
      </p:sp>
      <p:sp>
        <p:nvSpPr>
          <p:cNvPr id="5" name="Footer Placeholder 4"/>
          <p:cNvSpPr>
            <a:spLocks noGrp="1"/>
          </p:cNvSpPr>
          <p:nvPr>
            <p:ph type="ftr" sz="quarter" idx="10"/>
          </p:nvPr>
        </p:nvSpPr>
        <p:spPr/>
        <p:txBody>
          <a:bodyPr/>
          <a:lstStyle/>
          <a:p>
            <a:r>
              <a:rPr lang="en-US" dirty="0" smtClean="0"/>
              <a:t> </a:t>
            </a:r>
            <a:endParaRPr lang="en-US" dirty="0"/>
          </a:p>
        </p:txBody>
      </p:sp>
      <p:sp>
        <p:nvSpPr>
          <p:cNvPr id="7" name="Slide Number Placeholder 6"/>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1975478268"/>
      </p:ext>
    </p:extLst>
  </p:cSld>
  <p:clrMapOvr>
    <a:masterClrMapping/>
  </p:clrMapOvr>
  <p:transition>
    <p:fade/>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1.jpeg"/><Relationship Id="rId2" Type="http://schemas.openxmlformats.org/officeDocument/2006/relationships/slideLayout" Target="../slideLayouts/slideLayout2.xml"/><Relationship Id="rId16" Type="http://schemas.openxmlformats.org/officeDocument/2006/relationships/image" Target="../media/image5.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5" Type="http://schemas.openxmlformats.org/officeDocument/2006/relationships/image" Target="../media/image4.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3.png"/></Relationships>
</file>

<file path=ppt/slideMasters/_rels/slideMaster2.xml.rels><?xml version="1.0" encoding="UTF-8" standalone="yes"?>
<Relationships xmlns="http://schemas.openxmlformats.org/package/2006/relationships"><Relationship Id="rId8" Type="http://schemas.openxmlformats.org/officeDocument/2006/relationships/theme" Target="../theme/theme2.xml"/><Relationship Id="rId3" Type="http://schemas.openxmlformats.org/officeDocument/2006/relationships/slideLayout" Target="../slideLayouts/slideLayout13.xml"/><Relationship Id="rId7" Type="http://schemas.openxmlformats.org/officeDocument/2006/relationships/slideLayout" Target="../slideLayouts/slideLayout17.xml"/><Relationship Id="rId12" Type="http://schemas.openxmlformats.org/officeDocument/2006/relationships/image" Target="../media/image5.png"/><Relationship Id="rId2" Type="http://schemas.openxmlformats.org/officeDocument/2006/relationships/slideLayout" Target="../slideLayouts/slideLayout12.xml"/><Relationship Id="rId1" Type="http://schemas.openxmlformats.org/officeDocument/2006/relationships/slideLayout" Target="../slideLayouts/slideLayout11.xml"/><Relationship Id="rId6" Type="http://schemas.openxmlformats.org/officeDocument/2006/relationships/slideLayout" Target="../slideLayouts/slideLayout16.xml"/><Relationship Id="rId11" Type="http://schemas.openxmlformats.org/officeDocument/2006/relationships/image" Target="../media/image4.png"/><Relationship Id="rId5" Type="http://schemas.openxmlformats.org/officeDocument/2006/relationships/slideLayout" Target="../slideLayouts/slideLayout15.xml"/><Relationship Id="rId10" Type="http://schemas.openxmlformats.org/officeDocument/2006/relationships/image" Target="../media/image6.png"/><Relationship Id="rId4" Type="http://schemas.openxmlformats.org/officeDocument/2006/relationships/slideLayout" Target="../slideLayouts/slideLayout14.xml"/><Relationship Id="rId9" Type="http://schemas.openxmlformats.org/officeDocument/2006/relationships/image" Target="../media/image1.jpeg"/></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25.xml"/><Relationship Id="rId3" Type="http://schemas.openxmlformats.org/officeDocument/2006/relationships/slideLayout" Target="../slideLayouts/slideLayout20.xml"/><Relationship Id="rId7" Type="http://schemas.openxmlformats.org/officeDocument/2006/relationships/slideLayout" Target="../slideLayouts/slideLayout24.xml"/><Relationship Id="rId12" Type="http://schemas.openxmlformats.org/officeDocument/2006/relationships/theme" Target="../theme/theme3.xml"/><Relationship Id="rId2" Type="http://schemas.openxmlformats.org/officeDocument/2006/relationships/slideLayout" Target="../slideLayouts/slideLayout19.xml"/><Relationship Id="rId1" Type="http://schemas.openxmlformats.org/officeDocument/2006/relationships/slideLayout" Target="../slideLayouts/slideLayout18.xml"/><Relationship Id="rId6" Type="http://schemas.openxmlformats.org/officeDocument/2006/relationships/slideLayout" Target="../slideLayouts/slideLayout23.xml"/><Relationship Id="rId11" Type="http://schemas.openxmlformats.org/officeDocument/2006/relationships/slideLayout" Target="../slideLayouts/slideLayout28.xml"/><Relationship Id="rId5" Type="http://schemas.openxmlformats.org/officeDocument/2006/relationships/slideLayout" Target="../slideLayouts/slideLayout22.xml"/><Relationship Id="rId10" Type="http://schemas.openxmlformats.org/officeDocument/2006/relationships/slideLayout" Target="../slideLayouts/slideLayout27.xml"/><Relationship Id="rId4" Type="http://schemas.openxmlformats.org/officeDocument/2006/relationships/slideLayout" Target="../slideLayouts/slideLayout21.xml"/><Relationship Id="rId9" Type="http://schemas.openxmlformats.org/officeDocument/2006/relationships/slideLayout" Target="../slideLayouts/slideLayout26.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2" cstate="print">
            <a:lum/>
          </a:blip>
          <a:srcRect/>
          <a:stretch>
            <a:fillRect/>
          </a:stretch>
        </a:blipFill>
        <a:effectLst/>
      </p:bgPr>
    </p:bg>
    <p:spTree>
      <p:nvGrpSpPr>
        <p:cNvPr id="1" name=""/>
        <p:cNvGrpSpPr/>
        <p:nvPr/>
      </p:nvGrpSpPr>
      <p:grpSpPr>
        <a:xfrm>
          <a:off x="0" y="0"/>
          <a:ext cx="0" cy="0"/>
          <a:chOff x="0" y="0"/>
          <a:chExt cx="0" cy="0"/>
        </a:xfrm>
      </p:grpSpPr>
      <p:pic>
        <p:nvPicPr>
          <p:cNvPr id="7" name="Picture 25" descr="7-00029_BAK_v03TOP"/>
          <p:cNvPicPr>
            <a:picLocks noChangeAspect="1" noChangeArrowheads="1"/>
          </p:cNvPicPr>
          <p:nvPr/>
        </p:nvPicPr>
        <p:blipFill>
          <a:blip r:embed="rId13" cstate="print"/>
          <a:srcRect/>
          <a:stretch>
            <a:fillRect/>
          </a:stretch>
        </p:blipFill>
        <p:spPr bwMode="auto">
          <a:xfrm rot="10800000">
            <a:off x="0" y="5994619"/>
            <a:ext cx="9159875" cy="849313"/>
          </a:xfrm>
          <a:prstGeom prst="rect">
            <a:avLst/>
          </a:prstGeom>
        </p:spPr>
      </p:pic>
      <p:sp>
        <p:nvSpPr>
          <p:cNvPr id="2" name="Title Placeholder 1"/>
          <p:cNvSpPr>
            <a:spLocks noGrp="1"/>
          </p:cNvSpPr>
          <p:nvPr>
            <p:ph type="title"/>
          </p:nvPr>
        </p:nvSpPr>
        <p:spPr>
          <a:xfrm>
            <a:off x="381000" y="230188"/>
            <a:ext cx="8382000" cy="664797"/>
          </a:xfrm>
          <a:prstGeom prst="rect">
            <a:avLst/>
          </a:prstGeom>
        </p:spPr>
        <p:txBody>
          <a:bodyPr vert="horz" wrap="square" lIns="0" tIns="0" rIns="0" bIns="0" rtlCol="0" anchor="t">
            <a:sp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381000" y="1412875"/>
            <a:ext cx="8382000" cy="2135969"/>
          </a:xfrm>
          <a:prstGeom prst="rect">
            <a:avLst/>
          </a:prstGeom>
        </p:spPr>
        <p:txBody>
          <a:bodyPr vert="horz" lIns="0" tIns="0" rIns="0" bIns="0" rtlCol="0">
            <a:sp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Footer Placeholder 3"/>
          <p:cNvSpPr>
            <a:spLocks noGrp="1"/>
          </p:cNvSpPr>
          <p:nvPr>
            <p:ph type="ftr" sz="quarter" idx="3"/>
          </p:nvPr>
        </p:nvSpPr>
        <p:spPr>
          <a:xfrm>
            <a:off x="381000" y="6071616"/>
            <a:ext cx="2203704" cy="484632"/>
          </a:xfrm>
          <a:prstGeom prst="rect">
            <a:avLst/>
          </a:prstGeom>
          <a:blipFill>
            <a:blip r:embed="rId14"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6" name="Slide Number Placeholder 5"/>
          <p:cNvSpPr>
            <a:spLocks noGrp="1"/>
          </p:cNvSpPr>
          <p:nvPr>
            <p:ph type="sldNum" sz="quarter" idx="4"/>
          </p:nvPr>
        </p:nvSpPr>
        <p:spPr>
          <a:xfrm>
            <a:off x="6559296" y="6074282"/>
            <a:ext cx="2203704" cy="484632"/>
          </a:xfrm>
          <a:prstGeom prst="rect">
            <a:avLst/>
          </a:prstGeom>
        </p:spPr>
        <p:txBody>
          <a:bodyPr vert="horz" lIns="91440" tIns="45720" rIns="91440" bIns="45720" rtlCol="0" anchor="ctr"/>
          <a:lstStyle>
            <a:lvl1pPr algn="r">
              <a:defRPr sz="1600">
                <a:solidFill>
                  <a:schemeClr val="bg1"/>
                </a:solidFill>
                <a:latin typeface="Times New Roman" panose="02020603050405020304" pitchFamily="18" charset="0"/>
                <a:cs typeface="Times New Roman" panose="02020603050405020304" pitchFamily="18" charset="0"/>
              </a:defRPr>
            </a:lvl1pPr>
          </a:lstStyle>
          <a:p>
            <a:fld id="{EE3D4692-A625-460F-A072-DE10EEAA5719}" type="slidenum">
              <a:rPr lang="en-US" smtClean="0"/>
              <a:pPr/>
              <a:t>‹#›</a:t>
            </a:fld>
            <a:endParaRPr lang="en-US" dirty="0"/>
          </a:p>
        </p:txBody>
      </p:sp>
      <p:sp>
        <p:nvSpPr>
          <p:cNvPr id="5" name="TextBox 4"/>
          <p:cNvSpPr txBox="1"/>
          <p:nvPr userDrawn="1"/>
        </p:nvSpPr>
        <p:spPr>
          <a:xfrm>
            <a:off x="3699803" y="6033028"/>
            <a:ext cx="1730326" cy="523220"/>
          </a:xfrm>
          <a:prstGeom prst="rect">
            <a:avLst/>
          </a:prstGeom>
          <a:noFill/>
        </p:spPr>
        <p:txBody>
          <a:bodyPr wrap="square" rtlCol="0">
            <a:spAutoFit/>
          </a:bodyPr>
          <a:lstStyle/>
          <a:p>
            <a:r>
              <a:rPr lang="en-US" sz="2800" b="1" smtClean="0">
                <a:solidFill>
                  <a:schemeClr val="bg1"/>
                </a:solidFill>
              </a:rPr>
              <a:t>Section 7</a:t>
            </a:r>
            <a:endParaRPr lang="en-US" sz="2800" b="1" dirty="0">
              <a:solidFill>
                <a:schemeClr val="bg1"/>
              </a:solidFill>
            </a:endParaRPr>
          </a:p>
        </p:txBody>
      </p:sp>
    </p:spTree>
    <p:extLst>
      <p:ext uri="{BB962C8B-B14F-4D97-AF65-F5344CB8AC3E}">
        <p14:creationId xmlns:p14="http://schemas.microsoft.com/office/powerpoint/2010/main" val="3153541859"/>
      </p:ext>
    </p:extLst>
  </p:cSld>
  <p:clrMap bg1="lt1" tx1="dk1" bg2="lt2" tx2="dk2" accent1="accent1" accent2="accent2" accent3="accent3" accent4="accent4" accent5="accent5" accent6="accent6" hlink="hlink" folHlink="folHlink"/>
  <p:sldLayoutIdLst>
    <p:sldLayoutId id="2147483688" r:id="rId1"/>
    <p:sldLayoutId id="2147483690" r:id="rId2"/>
    <p:sldLayoutId id="2147483722" r:id="rId3"/>
    <p:sldLayoutId id="2147483718" r:id="rId4"/>
    <p:sldLayoutId id="2147483719" r:id="rId5"/>
    <p:sldLayoutId id="2147483694" r:id="rId6"/>
    <p:sldLayoutId id="2147483695" r:id="rId7"/>
    <p:sldLayoutId id="2147483720" r:id="rId8"/>
    <p:sldLayoutId id="2147483721" r:id="rId9"/>
    <p:sldLayoutId id="2147483710" r:id="rId10"/>
  </p:sldLayoutIdLst>
  <p:transition>
    <p:fade/>
  </p:transition>
  <p:timing>
    <p:tnLst>
      <p:par>
        <p:cTn id="1" dur="indefinite" restart="never" nodeType="tmRoot"/>
      </p:par>
    </p:tnLst>
  </p:timing>
  <p:hf hdr="0" dt="0"/>
  <p:txStyles>
    <p:titleStyle>
      <a:lvl1pPr algn="l" defTabSz="914363" rtl="0" eaLnBrk="1" latinLnBrk="0" hangingPunct="1">
        <a:lnSpc>
          <a:spcPct val="90000"/>
        </a:lnSpc>
        <a:spcBef>
          <a:spcPct val="0"/>
        </a:spcBef>
        <a:buNone/>
        <a:defRPr lang="en-US" sz="4800" b="0" kern="1200" cap="none" spc="-150" dirty="0" smtClean="0">
          <a:ln w="3175">
            <a:noFill/>
          </a:ln>
          <a:gradFill>
            <a:gsLst>
              <a:gs pos="0">
                <a:srgbClr val="2E59B0"/>
              </a:gs>
              <a:gs pos="49000">
                <a:srgbClr val="161D32"/>
              </a:gs>
              <a:gs pos="100000">
                <a:srgbClr val="000000"/>
              </a:gs>
            </a:gsLst>
            <a:lin ang="5400000" scaled="0"/>
          </a:gradFill>
          <a:effectLst>
            <a:outerShdw blurRad="50800" dist="38100" dir="2700000" algn="tl" rotWithShape="0">
              <a:prstClr val="black">
                <a:alpha val="40000"/>
              </a:prstClr>
            </a:outerShdw>
          </a:effectLst>
          <a:latin typeface="+mj-lt"/>
          <a:ea typeface="+mn-ea"/>
          <a:cs typeface="Arial" charset="0"/>
        </a:defRPr>
      </a:lvl1pPr>
    </p:titleStyle>
    <p:bodyStyle>
      <a:lvl1pPr marL="396875" indent="-396875" algn="l" defTabSz="914363" rtl="0" eaLnBrk="1" latinLnBrk="0" hangingPunct="1">
        <a:lnSpc>
          <a:spcPct val="90000"/>
        </a:lnSpc>
        <a:spcBef>
          <a:spcPct val="20000"/>
        </a:spcBef>
        <a:buFontTx/>
        <a:buBlip>
          <a:blip r:embed="rId15"/>
        </a:buBlip>
        <a:defRPr sz="3200" kern="1200">
          <a:solidFill>
            <a:schemeClr val="tx1"/>
          </a:solidFill>
          <a:latin typeface="+mn-lt"/>
          <a:ea typeface="+mn-ea"/>
          <a:cs typeface="+mn-cs"/>
        </a:defRPr>
      </a:lvl1pPr>
      <a:lvl2pPr marL="914400" indent="-396875" algn="l" defTabSz="914363" rtl="0" eaLnBrk="1" latinLnBrk="0" hangingPunct="1">
        <a:lnSpc>
          <a:spcPct val="90000"/>
        </a:lnSpc>
        <a:spcBef>
          <a:spcPct val="20000"/>
        </a:spcBef>
        <a:buFontTx/>
        <a:buBlip>
          <a:blip r:embed="rId16"/>
        </a:buBlip>
        <a:defRPr sz="2800" kern="1200">
          <a:solidFill>
            <a:schemeClr val="tx1"/>
          </a:solidFill>
          <a:latin typeface="+mn-lt"/>
          <a:ea typeface="+mn-ea"/>
          <a:cs typeface="+mn-cs"/>
        </a:defRPr>
      </a:lvl2pPr>
      <a:lvl3pPr marL="1258888" indent="-344488" algn="l" defTabSz="914363" rtl="0" eaLnBrk="1" latinLnBrk="0" hangingPunct="1">
        <a:lnSpc>
          <a:spcPct val="90000"/>
        </a:lnSpc>
        <a:spcBef>
          <a:spcPct val="20000"/>
        </a:spcBef>
        <a:buFontTx/>
        <a:buBlip>
          <a:blip r:embed="rId16"/>
        </a:buBlip>
        <a:defRPr sz="2400" kern="1200">
          <a:solidFill>
            <a:schemeClr val="tx1"/>
          </a:solidFill>
          <a:latin typeface="+mn-lt"/>
          <a:ea typeface="+mn-ea"/>
          <a:cs typeface="+mn-cs"/>
        </a:defRPr>
      </a:lvl3pPr>
      <a:lvl4pPr marL="1604963" indent="-346075" algn="l" defTabSz="914363" rtl="0" eaLnBrk="1" latinLnBrk="0" hangingPunct="1">
        <a:lnSpc>
          <a:spcPct val="90000"/>
        </a:lnSpc>
        <a:spcBef>
          <a:spcPct val="20000"/>
        </a:spcBef>
        <a:buFontTx/>
        <a:buBlip>
          <a:blip r:embed="rId16"/>
        </a:buBlip>
        <a:defRPr sz="2400" kern="1200">
          <a:solidFill>
            <a:schemeClr val="tx1"/>
          </a:solidFill>
          <a:latin typeface="+mn-lt"/>
          <a:ea typeface="+mn-ea"/>
          <a:cs typeface="+mn-cs"/>
        </a:defRPr>
      </a:lvl4pPr>
      <a:lvl5pPr marL="1941513" indent="-336550" algn="l" defTabSz="914363" rtl="0" eaLnBrk="1" latinLnBrk="0" hangingPunct="1">
        <a:lnSpc>
          <a:spcPct val="90000"/>
        </a:lnSpc>
        <a:spcBef>
          <a:spcPct val="20000"/>
        </a:spcBef>
        <a:buFontTx/>
        <a:buBlip>
          <a:blip r:embed="rId16"/>
        </a:buBlip>
        <a:defRPr sz="2400" kern="1200">
          <a:solidFill>
            <a:schemeClr val="tx1"/>
          </a:solidFill>
          <a:latin typeface="+mn-lt"/>
          <a:ea typeface="+mn-ea"/>
          <a:cs typeface="+mn-cs"/>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9" cstate="print">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1000" y="230188"/>
            <a:ext cx="8382000" cy="664797"/>
          </a:xfrm>
          <a:prstGeom prst="rect">
            <a:avLst/>
          </a:prstGeom>
        </p:spPr>
        <p:txBody>
          <a:bodyPr vert="horz" wrap="square" lIns="0" tIns="0" rIns="0" bIns="0" rtlCol="0" anchor="t">
            <a:spAutoFit/>
          </a:bodyPr>
          <a:lstStyle/>
          <a:p>
            <a:r>
              <a:rPr lang="en-US" smtClean="0"/>
              <a:t>Click to edit Master title style</a:t>
            </a:r>
            <a:endParaRPr lang="en-US" dirty="0"/>
          </a:p>
        </p:txBody>
      </p:sp>
      <p:sp>
        <p:nvSpPr>
          <p:cNvPr id="3" name="Text Placeholder 2"/>
          <p:cNvSpPr>
            <a:spLocks noGrp="1"/>
          </p:cNvSpPr>
          <p:nvPr>
            <p:ph type="body" idx="1"/>
          </p:nvPr>
        </p:nvSpPr>
        <p:spPr>
          <a:xfrm>
            <a:off x="381000" y="1412875"/>
            <a:ext cx="8382000" cy="2135969"/>
          </a:xfrm>
          <a:prstGeom prst="rect">
            <a:avLst/>
          </a:prstGeom>
        </p:spPr>
        <p:txBody>
          <a:bodyPr vert="horz" lIns="0" tIns="0" rIns="0" bIns="0" rtlCol="0">
            <a:sp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 name="Footer Placeholder 17"/>
          <p:cNvSpPr>
            <a:spLocks noGrp="1"/>
          </p:cNvSpPr>
          <p:nvPr>
            <p:ph type="ftr" sz="quarter" idx="3"/>
          </p:nvPr>
        </p:nvSpPr>
        <p:spPr>
          <a:xfrm>
            <a:off x="381000" y="6299071"/>
            <a:ext cx="2203704" cy="484632"/>
          </a:xfrm>
          <a:prstGeom prst="rect">
            <a:avLst/>
          </a:prstGeom>
          <a:blipFill>
            <a:blip r:embed="rId10"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7" name="Slide Number Placeholder 18"/>
          <p:cNvSpPr>
            <a:spLocks noGrp="1"/>
          </p:cNvSpPr>
          <p:nvPr>
            <p:ph type="sldNum" sz="quarter" idx="4"/>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dirty="0"/>
          </a:p>
        </p:txBody>
      </p:sp>
    </p:spTree>
    <p:extLst>
      <p:ext uri="{BB962C8B-B14F-4D97-AF65-F5344CB8AC3E}">
        <p14:creationId xmlns:p14="http://schemas.microsoft.com/office/powerpoint/2010/main" val="559604342"/>
      </p:ext>
    </p:extLst>
  </p:cSld>
  <p:clrMap bg1="lt1" tx1="dk1" bg2="lt2" tx2="dk2" accent1="accent1" accent2="accent2" accent3="accent3" accent4="accent4" accent5="accent5" accent6="accent6" hlink="hlink" folHlink="folHlink"/>
  <p:sldLayoutIdLst>
    <p:sldLayoutId id="2147483712" r:id="rId1"/>
    <p:sldLayoutId id="2147483713" r:id="rId2"/>
    <p:sldLayoutId id="2147483735" r:id="rId3"/>
    <p:sldLayoutId id="2147483714" r:id="rId4"/>
    <p:sldLayoutId id="2147483715" r:id="rId5"/>
    <p:sldLayoutId id="2147483716" r:id="rId6"/>
    <p:sldLayoutId id="2147483717" r:id="rId7"/>
  </p:sldLayoutIdLst>
  <p:transition>
    <p:fade/>
  </p:transition>
  <p:timing>
    <p:tnLst>
      <p:par>
        <p:cTn id="1" dur="indefinite" restart="never" nodeType="tmRoot"/>
      </p:par>
    </p:tnLst>
  </p:timing>
  <p:hf hdr="0" dt="0"/>
  <p:txStyles>
    <p:titleStyle>
      <a:lvl1pPr algn="l" defTabSz="914363" rtl="0" eaLnBrk="1" latinLnBrk="0" hangingPunct="1">
        <a:lnSpc>
          <a:spcPct val="90000"/>
        </a:lnSpc>
        <a:spcBef>
          <a:spcPct val="0"/>
        </a:spcBef>
        <a:buNone/>
        <a:defRPr lang="en-US" sz="4800" b="0" kern="1200" cap="none" spc="-150" dirty="0" smtClean="0">
          <a:ln w="3175">
            <a:noFill/>
          </a:ln>
          <a:gradFill>
            <a:gsLst>
              <a:gs pos="0">
                <a:srgbClr val="2E59B0"/>
              </a:gs>
              <a:gs pos="49000">
                <a:srgbClr val="161D32"/>
              </a:gs>
              <a:gs pos="100000">
                <a:srgbClr val="000000"/>
              </a:gs>
            </a:gsLst>
            <a:lin ang="5400000" scaled="0"/>
          </a:gradFill>
          <a:effectLst>
            <a:outerShdw blurRad="50800" dist="38100" dir="2700000" algn="tl" rotWithShape="0">
              <a:prstClr val="black">
                <a:alpha val="40000"/>
              </a:prstClr>
            </a:outerShdw>
          </a:effectLst>
          <a:latin typeface="+mj-lt"/>
          <a:ea typeface="+mn-ea"/>
          <a:cs typeface="Arial" charset="0"/>
        </a:defRPr>
      </a:lvl1pPr>
    </p:titleStyle>
    <p:bodyStyle>
      <a:lvl1pPr marL="396875" indent="-396875" algn="l" defTabSz="914363" rtl="0" eaLnBrk="1" latinLnBrk="0" hangingPunct="1">
        <a:lnSpc>
          <a:spcPct val="90000"/>
        </a:lnSpc>
        <a:spcBef>
          <a:spcPct val="20000"/>
        </a:spcBef>
        <a:buFontTx/>
        <a:buBlip>
          <a:blip r:embed="rId11"/>
        </a:buBlip>
        <a:defRPr sz="3200" kern="1200">
          <a:solidFill>
            <a:schemeClr val="tx1"/>
          </a:solidFill>
          <a:latin typeface="+mn-lt"/>
          <a:ea typeface="+mn-ea"/>
          <a:cs typeface="+mn-cs"/>
        </a:defRPr>
      </a:lvl1pPr>
      <a:lvl2pPr marL="914400" indent="-396875" algn="l" defTabSz="914363" rtl="0" eaLnBrk="1" latinLnBrk="0" hangingPunct="1">
        <a:lnSpc>
          <a:spcPct val="90000"/>
        </a:lnSpc>
        <a:spcBef>
          <a:spcPct val="20000"/>
        </a:spcBef>
        <a:buFontTx/>
        <a:buBlip>
          <a:blip r:embed="rId12"/>
        </a:buBlip>
        <a:defRPr sz="2800" kern="1200">
          <a:solidFill>
            <a:schemeClr val="tx1"/>
          </a:solidFill>
          <a:latin typeface="+mn-lt"/>
          <a:ea typeface="+mn-ea"/>
          <a:cs typeface="+mn-cs"/>
        </a:defRPr>
      </a:lvl2pPr>
      <a:lvl3pPr marL="1258888" indent="-344488" algn="l" defTabSz="914363" rtl="0" eaLnBrk="1" latinLnBrk="0" hangingPunct="1">
        <a:lnSpc>
          <a:spcPct val="90000"/>
        </a:lnSpc>
        <a:spcBef>
          <a:spcPct val="20000"/>
        </a:spcBef>
        <a:buFontTx/>
        <a:buBlip>
          <a:blip r:embed="rId12"/>
        </a:buBlip>
        <a:defRPr sz="2400" kern="1200">
          <a:solidFill>
            <a:schemeClr val="tx1"/>
          </a:solidFill>
          <a:latin typeface="+mn-lt"/>
          <a:ea typeface="+mn-ea"/>
          <a:cs typeface="+mn-cs"/>
        </a:defRPr>
      </a:lvl3pPr>
      <a:lvl4pPr marL="1604963" indent="-346075" algn="l" defTabSz="914363" rtl="0" eaLnBrk="1" latinLnBrk="0" hangingPunct="1">
        <a:lnSpc>
          <a:spcPct val="90000"/>
        </a:lnSpc>
        <a:spcBef>
          <a:spcPct val="20000"/>
        </a:spcBef>
        <a:buFontTx/>
        <a:buBlip>
          <a:blip r:embed="rId12"/>
        </a:buBlip>
        <a:defRPr sz="2400" kern="1200">
          <a:solidFill>
            <a:schemeClr val="tx1"/>
          </a:solidFill>
          <a:latin typeface="+mn-lt"/>
          <a:ea typeface="+mn-ea"/>
          <a:cs typeface="+mn-cs"/>
        </a:defRPr>
      </a:lvl4pPr>
      <a:lvl5pPr marL="1941513" indent="-336550" algn="l" defTabSz="914363" rtl="0" eaLnBrk="1" latinLnBrk="0" hangingPunct="1">
        <a:lnSpc>
          <a:spcPct val="90000"/>
        </a:lnSpc>
        <a:spcBef>
          <a:spcPct val="20000"/>
        </a:spcBef>
        <a:buFontTx/>
        <a:buBlip>
          <a:blip r:embed="rId12"/>
        </a:buBlip>
        <a:defRPr sz="2400" kern="1200">
          <a:solidFill>
            <a:schemeClr val="tx1"/>
          </a:solidFill>
          <a:latin typeface="+mn-lt"/>
          <a:ea typeface="+mn-ea"/>
          <a:cs typeface="+mn-cs"/>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5"/>
            <a:ext cx="78867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628650" y="6356350"/>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US" dirty="0"/>
          </a:p>
        </p:txBody>
      </p:sp>
      <p:sp>
        <p:nvSpPr>
          <p:cNvPr id="5" name="Footer Placeholder 4"/>
          <p:cNvSpPr>
            <a:spLocks noGrp="1"/>
          </p:cNvSpPr>
          <p:nvPr>
            <p:ph type="ftr" sz="quarter" idx="3"/>
          </p:nvPr>
        </p:nvSpPr>
        <p:spPr>
          <a:xfrm>
            <a:off x="3028950" y="6356350"/>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6" name="Slide Number Placeholder 5"/>
          <p:cNvSpPr>
            <a:spLocks noGrp="1"/>
          </p:cNvSpPr>
          <p:nvPr>
            <p:ph type="sldNum" sz="quarter" idx="4"/>
          </p:nvPr>
        </p:nvSpPr>
        <p:spPr>
          <a:xfrm>
            <a:off x="6457950" y="6356350"/>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688385917"/>
      </p:ext>
    </p:extLst>
  </p:cSld>
  <p:clrMap bg1="lt1" tx1="dk1" bg2="lt2" tx2="dk2" accent1="accent1" accent2="accent2" accent3="accent3" accent4="accent4" accent5="accent5" accent6="accent6" hlink="hlink" folHlink="folHlink"/>
  <p:sldLayoutIdLst>
    <p:sldLayoutId id="2147483724" r:id="rId1"/>
    <p:sldLayoutId id="2147483725" r:id="rId2"/>
    <p:sldLayoutId id="2147483726" r:id="rId3"/>
    <p:sldLayoutId id="2147483727" r:id="rId4"/>
    <p:sldLayoutId id="2147483728" r:id="rId5"/>
    <p:sldLayoutId id="2147483729" r:id="rId6"/>
    <p:sldLayoutId id="2147483730" r:id="rId7"/>
    <p:sldLayoutId id="2147483731" r:id="rId8"/>
    <p:sldLayoutId id="2147483732" r:id="rId9"/>
    <p:sldLayoutId id="2147483733" r:id="rId10"/>
    <p:sldLayoutId id="2147483734" r:id="rId11"/>
  </p:sldLayoutIdLst>
  <p:hf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9.png"/><Relationship Id="rId4" Type="http://schemas.microsoft.com/office/2007/relationships/hdphoto" Target="../media/hdphoto1.wdp"/></Relationships>
</file>

<file path=ppt/slides/_rels/slide2.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Connecticut Core Standards </a:t>
            </a:r>
            <a:br>
              <a:rPr lang="en-US" dirty="0" smtClean="0"/>
            </a:br>
            <a:r>
              <a:rPr lang="en-US" dirty="0" smtClean="0"/>
              <a:t>for Mathematics</a:t>
            </a:r>
            <a:endParaRPr lang="en-US" dirty="0"/>
          </a:p>
        </p:txBody>
      </p:sp>
      <p:sp>
        <p:nvSpPr>
          <p:cNvPr id="6" name="Subtitle 5"/>
          <p:cNvSpPr>
            <a:spLocks noGrp="1"/>
          </p:cNvSpPr>
          <p:nvPr>
            <p:ph type="subTitle" idx="1"/>
          </p:nvPr>
        </p:nvSpPr>
        <p:spPr>
          <a:xfrm>
            <a:off x="730249" y="3756159"/>
            <a:ext cx="7681913" cy="461665"/>
          </a:xfrm>
        </p:spPr>
        <p:txBody>
          <a:bodyPr/>
          <a:lstStyle/>
          <a:p>
            <a:pPr lvl="0"/>
            <a:r>
              <a:rPr lang="en-US" dirty="0" smtClean="0"/>
              <a:t>Systems of Professional Learning</a:t>
            </a:r>
          </a:p>
        </p:txBody>
      </p:sp>
      <p:sp>
        <p:nvSpPr>
          <p:cNvPr id="7" name="Subtitle 5"/>
          <p:cNvSpPr txBox="1">
            <a:spLocks/>
          </p:cNvSpPr>
          <p:nvPr/>
        </p:nvSpPr>
        <p:spPr>
          <a:xfrm>
            <a:off x="730249" y="4545488"/>
            <a:ext cx="5835543" cy="1106970"/>
          </a:xfrm>
          <a:prstGeom prst="rect">
            <a:avLst/>
          </a:prstGeom>
        </p:spPr>
        <p:txBody>
          <a:bodyPr vert="horz" wrap="square" lIns="0" tIns="45720" rIns="91440" bIns="45720" rtlCol="0">
            <a:spAutoFit/>
          </a:bodyPr>
          <a:lstStyle>
            <a:lvl1pPr marL="0" indent="0" algn="l" defTabSz="914400" rtl="0" eaLnBrk="1" latinLnBrk="0" hangingPunct="1">
              <a:lnSpc>
                <a:spcPct val="90000"/>
              </a:lnSpc>
              <a:spcBef>
                <a:spcPts val="1000"/>
              </a:spcBef>
              <a:buFont typeface="Arial" panose="020B0604020202020204" pitchFamily="34" charset="0"/>
              <a:buNone/>
              <a:defRPr sz="3200" i="1" kern="1200">
                <a:solidFill>
                  <a:schemeClr val="bg1">
                    <a:lumMod val="85000"/>
                  </a:schemeClr>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US" b="1" i="0" dirty="0" smtClean="0">
                <a:solidFill>
                  <a:schemeClr val="tx2"/>
                </a:solidFill>
              </a:rPr>
              <a:t>Module 1 Grades 6–12: </a:t>
            </a:r>
          </a:p>
          <a:p>
            <a:r>
              <a:rPr lang="en-US" i="0" dirty="0" smtClean="0">
                <a:solidFill>
                  <a:schemeClr val="tx2"/>
                </a:solidFill>
              </a:rPr>
              <a:t>Focus on Practice Standards</a:t>
            </a:r>
            <a:endParaRPr lang="en-US" dirty="0"/>
          </a:p>
        </p:txBody>
      </p:sp>
      <p:pic>
        <p:nvPicPr>
          <p:cNvPr id="18" name="Picture 17"/>
          <p:cNvPicPr>
            <a:picLocks noChangeAspect="1"/>
          </p:cNvPicPr>
          <p:nvPr/>
        </p:nvPicPr>
        <p:blipFill>
          <a:blip r:embed="rId3" cstate="print">
            <a:extLst>
              <a:ext uri="{BEBA8EAE-BF5A-486C-A8C5-ECC9F3942E4B}">
                <a14:imgProps xmlns:a14="http://schemas.microsoft.com/office/drawing/2010/main">
                  <a14:imgLayer r:embed="rId4">
                    <a14:imgEffect>
                      <a14:backgroundRemoval t="0" b="100000" l="0" r="99306"/>
                    </a14:imgEffect>
                  </a14:imgLayer>
                </a14:imgProps>
              </a:ext>
              <a:ext uri="{28A0092B-C50C-407E-A947-70E740481C1C}">
                <a14:useLocalDpi xmlns:a14="http://schemas.microsoft.com/office/drawing/2010/main" val="0"/>
              </a:ext>
            </a:extLst>
          </a:blip>
          <a:stretch>
            <a:fillRect/>
          </a:stretch>
        </p:blipFill>
        <p:spPr>
          <a:xfrm>
            <a:off x="7616444" y="169357"/>
            <a:ext cx="1371600" cy="1638300"/>
          </a:xfrm>
          <a:prstGeom prst="rect">
            <a:avLst/>
          </a:prstGeom>
        </p:spPr>
      </p:pic>
      <p:pic>
        <p:nvPicPr>
          <p:cNvPr id="5" name="Picture 4"/>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400890" y="371250"/>
            <a:ext cx="4000000" cy="888889"/>
          </a:xfrm>
          <a:prstGeom prst="rect">
            <a:avLst/>
          </a:prstGeom>
        </p:spPr>
      </p:pic>
    </p:spTree>
    <p:extLst>
      <p:ext uri="{BB962C8B-B14F-4D97-AF65-F5344CB8AC3E}">
        <p14:creationId xmlns:p14="http://schemas.microsoft.com/office/powerpoint/2010/main" val="1907822326"/>
      </p:ext>
    </p:extLst>
  </p:cSld>
  <p:clrMapOvr>
    <a:masterClrMapping/>
  </p:clrMapOvr>
  <p:transition>
    <p:fad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2" name="Title 1"/>
          <p:cNvSpPr>
            <a:spLocks noGrp="1"/>
          </p:cNvSpPr>
          <p:nvPr>
            <p:ph type="title"/>
          </p:nvPr>
        </p:nvSpPr>
        <p:spPr/>
        <p:txBody>
          <a:bodyPr/>
          <a:lstStyle/>
          <a:p>
            <a:r>
              <a:rPr lang="en-US" dirty="0" smtClean="0">
                <a:effectLst/>
              </a:rPr>
              <a:t>Planning for Change</a:t>
            </a:r>
          </a:p>
        </p:txBody>
      </p:sp>
      <p:sp>
        <p:nvSpPr>
          <p:cNvPr id="7" name="Text Placeholder 6"/>
          <p:cNvSpPr>
            <a:spLocks noGrp="1"/>
          </p:cNvSpPr>
          <p:nvPr>
            <p:ph type="body" idx="1"/>
          </p:nvPr>
        </p:nvSpPr>
        <p:spPr/>
        <p:txBody>
          <a:bodyPr/>
          <a:lstStyle/>
          <a:p>
            <a:r>
              <a:rPr lang="en-US" dirty="0" smtClean="0"/>
              <a:t>  Section 7</a:t>
            </a:r>
            <a:endParaRPr lang="en-US" dirty="0"/>
          </a:p>
        </p:txBody>
      </p:sp>
      <p:sp>
        <p:nvSpPr>
          <p:cNvPr id="6" name="Slide Number Placeholder 5"/>
          <p:cNvSpPr>
            <a:spLocks noGrp="1"/>
          </p:cNvSpPr>
          <p:nvPr>
            <p:ph type="sldNum" sz="quarter" idx="12"/>
          </p:nvPr>
        </p:nvSpPr>
        <p:spPr/>
        <p:txBody>
          <a:bodyPr/>
          <a:lstStyle/>
          <a:p>
            <a:pPr>
              <a:defRPr/>
            </a:pPr>
            <a:fld id="{55151567-981F-44F4-8EC7-AA6FCD465944}" type="slidenum">
              <a:rPr lang="en-US" smtClean="0">
                <a:solidFill>
                  <a:prstClr val="black">
                    <a:tint val="75000"/>
                  </a:prstClr>
                </a:solidFill>
              </a:rPr>
              <a:pPr>
                <a:defRPr/>
              </a:pPr>
              <a:t>80</a:t>
            </a:fld>
            <a:endParaRPr lang="en-US" dirty="0">
              <a:solidFill>
                <a:prstClr val="black">
                  <a:tint val="75000"/>
                </a:prstClr>
              </a:solidFill>
            </a:endParaRPr>
          </a:p>
        </p:txBody>
      </p:sp>
      <p:pic>
        <p:nvPicPr>
          <p:cNvPr id="8" name="Picture 12" descr="participant guide call out.png"/>
          <p:cNvPicPr>
            <a:picLocks noChangeAspect="1" noChangeArrowheads="1"/>
          </p:cNvPicPr>
          <p:nvPr/>
        </p:nvPicPr>
        <p:blipFill>
          <a:blip r:embed="rId3" cstate="print"/>
          <a:srcRect/>
          <a:stretch>
            <a:fillRect/>
          </a:stretch>
        </p:blipFill>
        <p:spPr bwMode="auto">
          <a:xfrm>
            <a:off x="1066800" y="4918246"/>
            <a:ext cx="1009650" cy="1066930"/>
          </a:xfrm>
          <a:prstGeom prst="rect">
            <a:avLst/>
          </a:prstGeom>
          <a:noFill/>
          <a:ln w="9525">
            <a:noFill/>
            <a:miter lim="800000"/>
            <a:headEnd/>
            <a:tailEnd/>
          </a:ln>
        </p:spPr>
      </p:pic>
      <p:sp>
        <p:nvSpPr>
          <p:cNvPr id="9" name="TextBox 13"/>
          <p:cNvSpPr txBox="1">
            <a:spLocks noChangeArrowheads="1"/>
          </p:cNvSpPr>
          <p:nvPr/>
        </p:nvSpPr>
        <p:spPr bwMode="auto">
          <a:xfrm>
            <a:off x="762000" y="4914665"/>
            <a:ext cx="1600200" cy="692497"/>
          </a:xfrm>
          <a:prstGeom prst="rect">
            <a:avLst/>
          </a:prstGeom>
          <a:noFill/>
          <a:ln w="9525">
            <a:noFill/>
            <a:miter lim="800000"/>
            <a:headEnd/>
            <a:tailEnd/>
          </a:ln>
        </p:spPr>
        <p:txBody>
          <a:bodyPr wrap="square">
            <a:spAutoFit/>
          </a:bodyPr>
          <a:lstStyle/>
          <a:p>
            <a:pPr algn="ctr" fontAlgn="base">
              <a:spcBef>
                <a:spcPct val="0"/>
              </a:spcBef>
              <a:spcAft>
                <a:spcPct val="0"/>
              </a:spcAft>
            </a:pPr>
            <a:r>
              <a:rPr lang="en-US" sz="2100" dirty="0" smtClean="0">
                <a:solidFill>
                  <a:prstClr val="black"/>
                </a:solidFill>
              </a:rPr>
              <a:t>Page 47</a:t>
            </a:r>
            <a:endParaRPr lang="en-US" sz="2100" dirty="0">
              <a:solidFill>
                <a:prstClr val="black"/>
              </a:solidFill>
            </a:endParaRPr>
          </a:p>
          <a:p>
            <a:pPr algn="ctr" fontAlgn="base">
              <a:spcBef>
                <a:spcPct val="0"/>
              </a:spcBef>
              <a:spcAft>
                <a:spcPct val="0"/>
              </a:spcAft>
            </a:pPr>
            <a:endParaRPr lang="en-US" dirty="0">
              <a:solidFill>
                <a:prstClr val="black"/>
              </a:solidFill>
              <a:latin typeface="Arial" pitchFamily="34" charset="0"/>
            </a:endParaRPr>
          </a:p>
        </p:txBody>
      </p:sp>
    </p:spTree>
  </p:cSld>
  <p:clrMapOvr>
    <a:masterClrMapping/>
  </p:clrMapOvr>
  <p:transition>
    <p:fad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763" name="Title 2"/>
          <p:cNvSpPr>
            <a:spLocks noGrp="1"/>
          </p:cNvSpPr>
          <p:nvPr>
            <p:ph type="title"/>
          </p:nvPr>
        </p:nvSpPr>
        <p:spPr>
          <a:xfrm>
            <a:off x="381000" y="170752"/>
            <a:ext cx="8382000" cy="1049972"/>
          </a:xfrm>
        </p:spPr>
        <p:txBody>
          <a:bodyPr/>
          <a:lstStyle/>
          <a:p>
            <a:r>
              <a:rPr lang="en-US" dirty="0" smtClean="0">
                <a:effectLst/>
              </a:rPr>
              <a:t>What's Your Plan?</a:t>
            </a:r>
          </a:p>
        </p:txBody>
      </p:sp>
      <p:sp>
        <p:nvSpPr>
          <p:cNvPr id="117762" name="Content Placeholder 1"/>
          <p:cNvSpPr>
            <a:spLocks noGrp="1"/>
          </p:cNvSpPr>
          <p:nvPr>
            <p:ph type="body" sz="quarter" idx="10"/>
          </p:nvPr>
        </p:nvSpPr>
        <p:spPr/>
        <p:txBody>
          <a:bodyPr/>
          <a:lstStyle/>
          <a:p>
            <a:r>
              <a:rPr lang="en-US" dirty="0" smtClean="0"/>
              <a:t>Determine how you will bring what you did today back to your school. </a:t>
            </a:r>
          </a:p>
          <a:p>
            <a:endParaRPr lang="en-US" dirty="0" smtClean="0"/>
          </a:p>
          <a:p>
            <a:r>
              <a:rPr lang="en-US" dirty="0" smtClean="0"/>
              <a:t>Determine what questions your colleagues may have. </a:t>
            </a:r>
          </a:p>
        </p:txBody>
      </p:sp>
      <p:sp>
        <p:nvSpPr>
          <p:cNvPr id="5" name="Slide Number Placeholder 4"/>
          <p:cNvSpPr>
            <a:spLocks noGrp="1"/>
          </p:cNvSpPr>
          <p:nvPr>
            <p:ph type="sldNum" sz="quarter" idx="12"/>
          </p:nvPr>
        </p:nvSpPr>
        <p:spPr/>
        <p:txBody>
          <a:bodyPr/>
          <a:lstStyle/>
          <a:p>
            <a:fld id="{9F71CA96-EDF3-4CEF-948A-8F748DB0E868}" type="slidenum">
              <a:rPr lang="en-US" smtClean="0"/>
              <a:pPr/>
              <a:t>81</a:t>
            </a:fld>
            <a:endParaRPr lang="en-US" dirty="0"/>
          </a:p>
        </p:txBody>
      </p:sp>
      <p:pic>
        <p:nvPicPr>
          <p:cNvPr id="117765" name="Picture 5" descr="discussion 2.png"/>
          <p:cNvPicPr>
            <a:picLocks noChangeAspect="1" noChangeArrowheads="1"/>
          </p:cNvPicPr>
          <p:nvPr/>
        </p:nvPicPr>
        <p:blipFill>
          <a:blip r:embed="rId3" cstate="print"/>
          <a:srcRect/>
          <a:stretch>
            <a:fillRect/>
          </a:stretch>
        </p:blipFill>
        <p:spPr bwMode="auto">
          <a:xfrm>
            <a:off x="6130290" y="4182998"/>
            <a:ext cx="1600200" cy="1524000"/>
          </a:xfrm>
          <a:prstGeom prst="rect">
            <a:avLst/>
          </a:prstGeom>
          <a:noFill/>
          <a:ln w="9525">
            <a:noFill/>
            <a:miter lim="800000"/>
            <a:headEnd/>
            <a:tailEnd/>
          </a:ln>
        </p:spPr>
      </p:pic>
      <p:sp>
        <p:nvSpPr>
          <p:cNvPr id="2" name="Footer Placeholder 1"/>
          <p:cNvSpPr>
            <a:spLocks noGrp="1"/>
          </p:cNvSpPr>
          <p:nvPr>
            <p:ph type="ftr" sz="quarter" idx="11"/>
          </p:nvPr>
        </p:nvSpPr>
        <p:spPr/>
        <p:txBody>
          <a:bodyPr/>
          <a:lstStyle/>
          <a:p>
            <a:r>
              <a:rPr lang="en-US" dirty="0" smtClean="0"/>
              <a:t> </a:t>
            </a:r>
            <a:endParaRPr lang="en-US" dirty="0"/>
          </a:p>
        </p:txBody>
      </p:sp>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5" name="Title 2"/>
          <p:cNvSpPr>
            <a:spLocks noGrp="1"/>
          </p:cNvSpPr>
          <p:nvPr>
            <p:ph type="title"/>
          </p:nvPr>
        </p:nvSpPr>
        <p:spPr/>
        <p:txBody>
          <a:bodyPr>
            <a:normAutofit fontScale="90000"/>
          </a:bodyPr>
          <a:lstStyle/>
          <a:p>
            <a:r>
              <a:rPr lang="en-US" dirty="0" smtClean="0">
                <a:effectLst/>
              </a:rPr>
              <a:t>Focus on Standards for Mathematical Practice Outcomes</a:t>
            </a:r>
          </a:p>
        </p:txBody>
      </p:sp>
      <p:sp>
        <p:nvSpPr>
          <p:cNvPr id="19459" name="Content Placeholder 1"/>
          <p:cNvSpPr>
            <a:spLocks noGrp="1"/>
          </p:cNvSpPr>
          <p:nvPr>
            <p:ph type="body" sz="quarter" idx="10"/>
          </p:nvPr>
        </p:nvSpPr>
        <p:spPr>
          <a:xfrm>
            <a:off x="381000" y="1536700"/>
            <a:ext cx="8559800" cy="4741298"/>
          </a:xfrm>
        </p:spPr>
        <p:txBody>
          <a:bodyPr/>
          <a:lstStyle/>
          <a:p>
            <a:r>
              <a:rPr lang="en-US" dirty="0" smtClean="0"/>
              <a:t>By the end of this session you will have:</a:t>
            </a:r>
          </a:p>
          <a:p>
            <a:pPr lvl="1"/>
            <a:r>
              <a:rPr lang="en-US" sz="2600" dirty="0" smtClean="0"/>
              <a:t>Gained an initial understanding of the CCS-Math and the embedded changes and instructional shifts.</a:t>
            </a:r>
          </a:p>
          <a:p>
            <a:pPr lvl="1"/>
            <a:r>
              <a:rPr lang="en-US" sz="2600" dirty="0" smtClean="0"/>
              <a:t>Explored all eight of the Standards for Mathematical Practice and identified how they are related.</a:t>
            </a:r>
          </a:p>
          <a:p>
            <a:pPr lvl="1"/>
            <a:r>
              <a:rPr lang="en-US" sz="2600" dirty="0" smtClean="0"/>
              <a:t>Explored how practices can be clustered and examine the reasons why </a:t>
            </a:r>
            <a:r>
              <a:rPr lang="en-US" sz="2600" i="1" dirty="0" smtClean="0"/>
              <a:t>Practice 1</a:t>
            </a:r>
            <a:r>
              <a:rPr lang="en-US" sz="2600" dirty="0" smtClean="0"/>
              <a:t>: Make sense of problems and persevere in solving them and </a:t>
            </a:r>
            <a:r>
              <a:rPr lang="en-US" sz="2600" i="1" dirty="0" smtClean="0"/>
              <a:t>Practice 6</a:t>
            </a:r>
            <a:r>
              <a:rPr lang="en-US" sz="2600" dirty="0" smtClean="0"/>
              <a:t>: Attend to precision are considered the two “umbrella” standards that describe the habits of mind of successful mathematical thinkers. </a:t>
            </a:r>
          </a:p>
          <a:p>
            <a:endParaRPr lang="en-US" sz="2700" dirty="0" smtClean="0"/>
          </a:p>
        </p:txBody>
      </p:sp>
      <p:sp>
        <p:nvSpPr>
          <p:cNvPr id="5" name="Slide Number Placeholder 4"/>
          <p:cNvSpPr>
            <a:spLocks noGrp="1"/>
          </p:cNvSpPr>
          <p:nvPr>
            <p:ph type="sldNum" sz="quarter" idx="12"/>
          </p:nvPr>
        </p:nvSpPr>
        <p:spPr/>
        <p:txBody>
          <a:bodyPr/>
          <a:lstStyle/>
          <a:p>
            <a:fld id="{AD8D4AF1-7CC8-4517-894C-95FE2C0637D7}" type="slidenum">
              <a:rPr lang="en-US" smtClean="0"/>
              <a:pPr/>
              <a:t>82</a:t>
            </a:fld>
            <a:endParaRPr lang="en-US" dirty="0"/>
          </a:p>
        </p:txBody>
      </p:sp>
      <p:sp>
        <p:nvSpPr>
          <p:cNvPr id="2" name="Footer Placeholder 1"/>
          <p:cNvSpPr>
            <a:spLocks noGrp="1"/>
          </p:cNvSpPr>
          <p:nvPr>
            <p:ph type="ftr" sz="quarter" idx="11"/>
          </p:nvPr>
        </p:nvSpPr>
        <p:spPr/>
        <p:txBody>
          <a:bodyPr/>
          <a:lstStyle/>
          <a:p>
            <a:r>
              <a:rPr lang="en-US" dirty="0" smtClean="0"/>
              <a:t> </a:t>
            </a:r>
            <a:endParaRPr lang="en-US" dirty="0"/>
          </a:p>
        </p:txBody>
      </p:sp>
    </p:spTree>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9" name="Title 2"/>
          <p:cNvSpPr>
            <a:spLocks noGrp="1"/>
          </p:cNvSpPr>
          <p:nvPr>
            <p:ph type="title"/>
          </p:nvPr>
        </p:nvSpPr>
        <p:spPr/>
        <p:txBody>
          <a:bodyPr>
            <a:normAutofit fontScale="90000"/>
          </a:bodyPr>
          <a:lstStyle/>
          <a:p>
            <a:r>
              <a:rPr lang="en-US" dirty="0" smtClean="0"/>
              <a:t>Focus on Standards for Mathematical Practice Outcomes (cont'd)</a:t>
            </a:r>
          </a:p>
        </p:txBody>
      </p:sp>
      <p:sp>
        <p:nvSpPr>
          <p:cNvPr id="19459" name="Content Placeholder 1"/>
          <p:cNvSpPr>
            <a:spLocks noGrp="1"/>
          </p:cNvSpPr>
          <p:nvPr>
            <p:ph type="body" sz="quarter" idx="10"/>
          </p:nvPr>
        </p:nvSpPr>
        <p:spPr>
          <a:xfrm>
            <a:off x="381000" y="1703855"/>
            <a:ext cx="8382000" cy="4370427"/>
          </a:xfrm>
        </p:spPr>
        <p:txBody>
          <a:bodyPr/>
          <a:lstStyle/>
          <a:p>
            <a:r>
              <a:rPr lang="en-US" sz="2700" dirty="0" smtClean="0"/>
              <a:t>By the end of this session you will have:</a:t>
            </a:r>
          </a:p>
          <a:p>
            <a:pPr lvl="1"/>
            <a:r>
              <a:rPr lang="en-US" sz="2300" dirty="0" smtClean="0"/>
              <a:t>Identified evidence of the practices in tasks.</a:t>
            </a:r>
          </a:p>
          <a:p>
            <a:pPr lvl="1"/>
            <a:r>
              <a:rPr lang="en-US" sz="2300" dirty="0" smtClean="0"/>
              <a:t>Discussed and created grade-level descriptors for all eight practices.</a:t>
            </a:r>
          </a:p>
          <a:p>
            <a:pPr lvl="1"/>
            <a:r>
              <a:rPr lang="en-US" sz="2300" dirty="0" smtClean="0"/>
              <a:t>Explored how specific instructional strategies can help students meet major learning goals. </a:t>
            </a:r>
          </a:p>
          <a:p>
            <a:pPr lvl="1"/>
            <a:r>
              <a:rPr lang="en-US" sz="2300" dirty="0" smtClean="0"/>
              <a:t>Identified relevant resources for implementing the CCS-Math and created a peer support network. </a:t>
            </a:r>
          </a:p>
          <a:p>
            <a:pPr lvl="1"/>
            <a:r>
              <a:rPr lang="en-US" sz="2300" dirty="0" smtClean="0"/>
              <a:t>Identified ways in which you will share information with and provide support for teachers as they make changes to their instructional practice. </a:t>
            </a:r>
          </a:p>
          <a:p>
            <a:endParaRPr lang="en-US" sz="2700" dirty="0" smtClean="0"/>
          </a:p>
        </p:txBody>
      </p:sp>
      <p:sp>
        <p:nvSpPr>
          <p:cNvPr id="5" name="Slide Number Placeholder 4"/>
          <p:cNvSpPr>
            <a:spLocks noGrp="1"/>
          </p:cNvSpPr>
          <p:nvPr>
            <p:ph type="sldNum" sz="quarter" idx="12"/>
          </p:nvPr>
        </p:nvSpPr>
        <p:spPr/>
        <p:txBody>
          <a:bodyPr/>
          <a:lstStyle/>
          <a:p>
            <a:fld id="{1B164E58-F631-4785-8D59-D7BB0BAC1458}" type="slidenum">
              <a:rPr lang="en-US" smtClean="0"/>
              <a:pPr/>
              <a:t>83</a:t>
            </a:fld>
            <a:endParaRPr lang="en-US" dirty="0"/>
          </a:p>
        </p:txBody>
      </p:sp>
      <p:sp>
        <p:nvSpPr>
          <p:cNvPr id="2" name="Footer Placeholder 1"/>
          <p:cNvSpPr>
            <a:spLocks noGrp="1"/>
          </p:cNvSpPr>
          <p:nvPr>
            <p:ph type="ftr" sz="quarter" idx="11"/>
          </p:nvPr>
        </p:nvSpPr>
        <p:spPr/>
        <p:txBody>
          <a:bodyPr/>
          <a:lstStyle/>
          <a:p>
            <a:r>
              <a:rPr lang="en-US" dirty="0" smtClean="0"/>
              <a:t> </a:t>
            </a:r>
            <a:endParaRPr lang="en-US" dirty="0"/>
          </a:p>
        </p:txBody>
      </p:sp>
    </p:spTree>
  </p:cSld>
  <p:clrMapOvr>
    <a:masterClrMapping/>
  </p:clrMapOvr>
  <p:transition/>
  <p:timing>
    <p:tnLst>
      <p:par>
        <p:cTn id="1" dur="indefinite" restart="never" nodeType="tmRoot"/>
      </p:par>
    </p:tnLst>
  </p:timing>
</p:sld>
</file>

<file path=ppt/theme/theme1.xml><?xml version="1.0" encoding="utf-8"?>
<a:theme xmlns:a="http://schemas.openxmlformats.org/drawingml/2006/main" name="LtBkgBlueBorder">
  <a:themeElements>
    <a:clrScheme name="Blue Warm 4-6">
      <a:dk1>
        <a:sysClr val="windowText" lastClr="000000"/>
      </a:dk1>
      <a:lt1>
        <a:sysClr val="window" lastClr="FFFFFF"/>
      </a:lt1>
      <a:dk2>
        <a:srgbClr val="242852"/>
      </a:dk2>
      <a:lt2>
        <a:srgbClr val="ACCBF9"/>
      </a:lt2>
      <a:accent1>
        <a:srgbClr val="4A66AC"/>
      </a:accent1>
      <a:accent2>
        <a:srgbClr val="629DD1"/>
      </a:accent2>
      <a:accent3>
        <a:srgbClr val="297FD5"/>
      </a:accent3>
      <a:accent4>
        <a:srgbClr val="569268"/>
      </a:accent4>
      <a:accent5>
        <a:srgbClr val="5AA2AE"/>
      </a:accent5>
      <a:accent6>
        <a:srgbClr val="8C62B2"/>
      </a:accent6>
      <a:hlink>
        <a:srgbClr val="0000FF"/>
      </a:hlink>
      <a:folHlink>
        <a:srgbClr val="0000F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ln>
          <a:headEnd type="none" w="med" len="med"/>
          <a:tailEnd type="none" w="med" len="med"/>
        </a:ln>
      </a:spPr>
      <a:bodyPr vert="horz" wrap="square" lIns="91436" tIns="45718" rIns="91436" bIns="45718" numCol="1" rtlCol="0" anchor="ctr" anchorCtr="0" compatLnSpc="1">
        <a:prstTxWarp prst="textNoShape">
          <a:avLst/>
        </a:prstTxWarp>
      </a:bodyPr>
      <a:lstStyle>
        <a:defPPr algn="ctr" defTabSz="914099" fontAlgn="base">
          <a:spcBef>
            <a:spcPct val="0"/>
          </a:spcBef>
          <a:spcAft>
            <a:spcPct val="0"/>
          </a:spcAft>
          <a:defRPr sz="2300" dirty="0" smtClean="0">
            <a:solidFill>
              <a:schemeClr val="tx1"/>
            </a:solidFill>
            <a:latin typeface="Segoe" pitchFamily="34" charset="0"/>
          </a:defRPr>
        </a:defPPr>
      </a:lstStyle>
      <a:style>
        <a:lnRef idx="0">
          <a:schemeClr val="accent2"/>
        </a:lnRef>
        <a:fillRef idx="3">
          <a:schemeClr val="accent2"/>
        </a:fillRef>
        <a:effectRef idx="3">
          <a:schemeClr val="accent2"/>
        </a:effectRef>
        <a:fontRef idx="minor">
          <a:schemeClr val="lt1"/>
        </a:fontRef>
      </a:style>
    </a:spDef>
  </a:objectDefaults>
  <a:extraClrSchemeLst/>
</a:theme>
</file>

<file path=ppt/theme/theme2.xml><?xml version="1.0" encoding="utf-8"?>
<a:theme xmlns:a="http://schemas.openxmlformats.org/drawingml/2006/main" name="LtBkgNoBorder">
  <a:themeElements>
    <a:clrScheme name="Blue Warm 4-6">
      <a:dk1>
        <a:sysClr val="windowText" lastClr="000000"/>
      </a:dk1>
      <a:lt1>
        <a:sysClr val="window" lastClr="FFFFFF"/>
      </a:lt1>
      <a:dk2>
        <a:srgbClr val="242852"/>
      </a:dk2>
      <a:lt2>
        <a:srgbClr val="ACCBF9"/>
      </a:lt2>
      <a:accent1>
        <a:srgbClr val="4A66AC"/>
      </a:accent1>
      <a:accent2>
        <a:srgbClr val="629DD1"/>
      </a:accent2>
      <a:accent3>
        <a:srgbClr val="297FD5"/>
      </a:accent3>
      <a:accent4>
        <a:srgbClr val="569268"/>
      </a:accent4>
      <a:accent5>
        <a:srgbClr val="5AA2AE"/>
      </a:accent5>
      <a:accent6>
        <a:srgbClr val="8C62B2"/>
      </a:accent6>
      <a:hlink>
        <a:srgbClr val="0000FF"/>
      </a:hlink>
      <a:folHlink>
        <a:srgbClr val="0000F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ln>
          <a:headEnd type="none" w="med" len="med"/>
          <a:tailEnd type="none" w="med" len="med"/>
        </a:ln>
      </a:spPr>
      <a:bodyPr vert="horz" wrap="square" lIns="91436" tIns="45718" rIns="91436" bIns="45718" numCol="1" rtlCol="0" anchor="ctr" anchorCtr="0" compatLnSpc="1">
        <a:prstTxWarp prst="textNoShape">
          <a:avLst/>
        </a:prstTxWarp>
      </a:bodyPr>
      <a:lstStyle>
        <a:defPPr algn="ctr" defTabSz="914099" fontAlgn="base">
          <a:spcBef>
            <a:spcPct val="0"/>
          </a:spcBef>
          <a:spcAft>
            <a:spcPct val="0"/>
          </a:spcAft>
          <a:defRPr sz="2300" dirty="0" smtClean="0">
            <a:solidFill>
              <a:schemeClr val="tx1"/>
            </a:solidFill>
            <a:latin typeface="Segoe" pitchFamily="34" charset="0"/>
          </a:defRPr>
        </a:defPPr>
      </a:lstStyle>
      <a:style>
        <a:lnRef idx="0">
          <a:schemeClr val="accent2"/>
        </a:lnRef>
        <a:fillRef idx="3">
          <a:schemeClr val="accent2"/>
        </a:fillRef>
        <a:effectRef idx="3">
          <a:schemeClr val="accent2"/>
        </a:effectRef>
        <a:fontRef idx="minor">
          <a:schemeClr val="lt1"/>
        </a:fontRef>
      </a:style>
    </a:spDef>
  </a:objectDefaults>
  <a:extraClrSchemeLst/>
</a:theme>
</file>

<file path=ppt/theme/theme3.xml><?xml version="1.0" encoding="utf-8"?>
<a:theme xmlns:a="http://schemas.openxmlformats.org/drawingml/2006/main" name="Custom Design">
  <a:themeElements>
    <a:clrScheme name="Blue Warm 4-6">
      <a:dk1>
        <a:sysClr val="windowText" lastClr="000000"/>
      </a:dk1>
      <a:lt1>
        <a:sysClr val="window" lastClr="FFFFFF"/>
      </a:lt1>
      <a:dk2>
        <a:srgbClr val="242852"/>
      </a:dk2>
      <a:lt2>
        <a:srgbClr val="ACCBF9"/>
      </a:lt2>
      <a:accent1>
        <a:srgbClr val="4A66AC"/>
      </a:accent1>
      <a:accent2>
        <a:srgbClr val="629DD1"/>
      </a:accent2>
      <a:accent3>
        <a:srgbClr val="297FD5"/>
      </a:accent3>
      <a:accent4>
        <a:srgbClr val="569268"/>
      </a:accent4>
      <a:accent5>
        <a:srgbClr val="5AA2AE"/>
      </a:accent5>
      <a:accent6>
        <a:srgbClr val="8C62B2"/>
      </a:accent6>
      <a:hlink>
        <a:srgbClr val="0000FF"/>
      </a:hlink>
      <a:folHlink>
        <a:srgbClr val="0000FF"/>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Office Theme">
  <a:themeElements>
    <a:clrScheme name="Blue Warm 4-6">
      <a:dk1>
        <a:sysClr val="windowText" lastClr="000000"/>
      </a:dk1>
      <a:lt1>
        <a:sysClr val="window" lastClr="FFFFFF"/>
      </a:lt1>
      <a:dk2>
        <a:srgbClr val="242852"/>
      </a:dk2>
      <a:lt2>
        <a:srgbClr val="ACCBF9"/>
      </a:lt2>
      <a:accent1>
        <a:srgbClr val="4A66AC"/>
      </a:accent1>
      <a:accent2>
        <a:srgbClr val="629DD1"/>
      </a:accent2>
      <a:accent3>
        <a:srgbClr val="297FD5"/>
      </a:accent3>
      <a:accent4>
        <a:srgbClr val="569268"/>
      </a:accent4>
      <a:accent5>
        <a:srgbClr val="5AA2AE"/>
      </a:accent5>
      <a:accent6>
        <a:srgbClr val="8C62B2"/>
      </a:accent6>
      <a:hlink>
        <a:srgbClr val="0000FF"/>
      </a:hlink>
      <a:folHlink>
        <a:srgbClr val="0000F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BlueBar</Template>
  <TotalTime>10986</TotalTime>
  <Words>371</Words>
  <Application>Microsoft Office PowerPoint</Application>
  <PresentationFormat>On-screen Show (4:3)</PresentationFormat>
  <Paragraphs>58</Paragraphs>
  <Slides>5</Slides>
  <Notes>5</Notes>
  <HiddenSlides>0</HiddenSlides>
  <MMClips>0</MMClips>
  <ScaleCrop>false</ScaleCrop>
  <HeadingPairs>
    <vt:vector size="6" baseType="variant">
      <vt:variant>
        <vt:lpstr>Fonts Used</vt:lpstr>
      </vt:variant>
      <vt:variant>
        <vt:i4>4</vt:i4>
      </vt:variant>
      <vt:variant>
        <vt:lpstr>Theme</vt:lpstr>
      </vt:variant>
      <vt:variant>
        <vt:i4>3</vt:i4>
      </vt:variant>
      <vt:variant>
        <vt:lpstr>Slide Titles</vt:lpstr>
      </vt:variant>
      <vt:variant>
        <vt:i4>5</vt:i4>
      </vt:variant>
    </vt:vector>
  </HeadingPairs>
  <TitlesOfParts>
    <vt:vector size="12" baseType="lpstr">
      <vt:lpstr>Arial</vt:lpstr>
      <vt:lpstr>Calibri</vt:lpstr>
      <vt:lpstr>Calibri Light</vt:lpstr>
      <vt:lpstr>Times New Roman</vt:lpstr>
      <vt:lpstr>LtBkgBlueBorder</vt:lpstr>
      <vt:lpstr>LtBkgNoBorder</vt:lpstr>
      <vt:lpstr>Custom Design</vt:lpstr>
      <vt:lpstr>Connecticut Core Standards  for Mathematics</vt:lpstr>
      <vt:lpstr>Planning for Change</vt:lpstr>
      <vt:lpstr>What's Your Plan?</vt:lpstr>
      <vt:lpstr>Focus on Standards for Mathematical Practice Outcomes</vt:lpstr>
      <vt:lpstr>Focus on Standards for Mathematical Practice Outcomes (cont'd)</vt:lpstr>
    </vt:vector>
  </TitlesOfParts>
  <Company>Public Consulting Group</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CT Systems of Professional Learning</dc:title>
  <dc:creator>Public Consulting Group</dc:creator>
  <cp:lastModifiedBy>Wade, Michelle</cp:lastModifiedBy>
  <cp:revision>510</cp:revision>
  <dcterms:created xsi:type="dcterms:W3CDTF">2014-01-18T18:47:42Z</dcterms:created>
  <dcterms:modified xsi:type="dcterms:W3CDTF">2014-07-09T21:34:44Z</dcterms:modified>
</cp:coreProperties>
</file>