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0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383" r:id="rId5"/>
    <p:sldId id="384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32">
          <p15:clr>
            <a:srgbClr val="A4A3A4"/>
          </p15:clr>
        </p15:guide>
        <p15:guide id="4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DF8045"/>
    <a:srgbClr val="FFC000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0" autoAdjust="0"/>
    <p:restoredTop sz="85047" autoAdjust="0"/>
  </p:normalViewPr>
  <p:slideViewPr>
    <p:cSldViewPr snapToGrid="0">
      <p:cViewPr varScale="1">
        <p:scale>
          <a:sx n="57" d="100"/>
          <a:sy n="57" d="100"/>
        </p:scale>
        <p:origin x="630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9774"/>
    </p:cViewPr>
  </p:sorterViewPr>
  <p:notesViewPr>
    <p:cSldViewPr snapToGrid="0">
      <p:cViewPr>
        <p:scale>
          <a:sx n="90" d="100"/>
          <a:sy n="90" d="100"/>
        </p:scale>
        <p:origin x="1986" y="-1230"/>
      </p:cViewPr>
      <p:guideLst>
        <p:guide orient="horz" pos="2880"/>
        <p:guide pos="2160"/>
        <p:guide orient="horz" pos="2932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1-5 , including the pre-assessment, will take about 10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6/25/2014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96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15 minutes for this activity; adjust time as needed.)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6/25/2014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28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6206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4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9" y="225336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9" y="3811800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30249" y="4545488"/>
            <a:ext cx="583554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1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Focus on Instructional Shifts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15524" y="5985220"/>
            <a:ext cx="2154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Activity 8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Activity 8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553998"/>
          </a:xfrm>
        </p:spPr>
        <p:txBody>
          <a:bodyPr/>
          <a:lstStyle/>
          <a:p>
            <a:r>
              <a:rPr lang="en-US" dirty="0" smtClean="0"/>
              <a:t>Plan for Sharing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71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7908634" y="2202207"/>
            <a:ext cx="1262044" cy="2143125"/>
          </a:xfrm>
          <a:prstGeom prst="rect">
            <a:avLst/>
          </a:prstGeom>
        </p:spPr>
      </p:pic>
      <p:pic>
        <p:nvPicPr>
          <p:cNvPr id="8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3888" y="5699551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450057" y="5878225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dirty="0" smtClean="0"/>
              <a:t>Page 46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4159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138334" y="230188"/>
            <a:ext cx="7624665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Activity 8: Planning for Sharing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81000" y="1538334"/>
          <a:ext cx="8382000" cy="407152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82000"/>
              </a:tblGrid>
              <a:tr h="614010">
                <a:tc>
                  <a:txBody>
                    <a:bodyPr/>
                    <a:lstStyle/>
                    <a:p>
                      <a:r>
                        <a:rPr lang="en-US" sz="2800" b="0" baseline="0" dirty="0" smtClean="0"/>
                        <a:t>Make an Action Plan</a:t>
                      </a:r>
                      <a:endParaRPr lang="en-US" sz="2800" b="0" dirty="0"/>
                    </a:p>
                  </a:txBody>
                  <a:tcPr anchor="ctr"/>
                </a:tc>
              </a:tr>
              <a:tr h="3457512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Refer to your list of prioritized items from Activity 7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 with your school team (or with a job-alike partner from another school) to review today’s activities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 which activities you would share with colleagues and how you can share them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EE3D4692-A625-460F-A072-DE10EEAA5719}" type="slidenum">
              <a:rPr lang="en-US" smtClean="0"/>
              <a:pPr algn="r"/>
              <a:t>72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167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8415</TotalTime>
  <Words>122</Words>
  <Application>Microsoft Office PowerPoint</Application>
  <PresentationFormat>On-screen Show (4:3)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8</vt:lpstr>
      <vt:lpstr>Activity 8: Planning for Sharing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PCG Education</dc:creator>
  <cp:lastModifiedBy>Wade, Michelle</cp:lastModifiedBy>
  <cp:revision>374</cp:revision>
  <dcterms:created xsi:type="dcterms:W3CDTF">2014-01-18T18:47:42Z</dcterms:created>
  <dcterms:modified xsi:type="dcterms:W3CDTF">2014-06-25T20:26:50Z</dcterms:modified>
</cp:coreProperties>
</file>