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0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383" r:id="rId5"/>
    <p:sldId id="384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85047" autoAdjust="0"/>
  </p:normalViewPr>
  <p:slideViewPr>
    <p:cSldViewPr snapToGrid="0">
      <p:cViewPr varScale="1">
        <p:scale>
          <a:sx n="57" d="100"/>
          <a:sy n="57" d="100"/>
        </p:scale>
        <p:origin x="63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9774"/>
    </p:cViewPr>
  </p:sorterViewPr>
  <p:notesViewPr>
    <p:cSldViewPr snapToGrid="0">
      <p:cViewPr>
        <p:scale>
          <a:sx n="90" d="100"/>
          <a:sy n="90" d="100"/>
        </p:scale>
        <p:origin x="1986" y="-12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1-5 , including the pre-assessment, will take about 10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6/25/2014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15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6/25/2014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2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20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5524" y="5985220"/>
            <a:ext cx="21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Activity 8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8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553998"/>
          </a:xfrm>
        </p:spPr>
        <p:txBody>
          <a:bodyPr/>
          <a:lstStyle/>
          <a:p>
            <a:r>
              <a:rPr lang="en-US" dirty="0" smtClean="0"/>
              <a:t>Plan for Sharing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71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" y="5699551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0057" y="58782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15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8: Planning for Sharing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1538334"/>
          <a:ext cx="8382000" cy="40715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00"/>
              </a:tblGrid>
              <a:tr h="614010">
                <a:tc>
                  <a:txBody>
                    <a:bodyPr/>
                    <a:lstStyle/>
                    <a:p>
                      <a:r>
                        <a:rPr lang="en-US" sz="2800" b="0" baseline="0" dirty="0" smtClean="0"/>
                        <a:t>Make an Action Plan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45751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to your list of prioritized items from Activity 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with your school team (or with a job-alike partner from another school) to review today’s activities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which activities you would share with colleagues and how you can share them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E3D4692-A625-460F-A072-DE10EEAA5719}" type="slidenum">
              <a:rPr lang="en-US" smtClean="0"/>
              <a:pPr algn="r"/>
              <a:t>72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6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8415</TotalTime>
  <Words>122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8</vt:lpstr>
      <vt:lpstr>Activity 8: Planning for Sharing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PCG Education</dc:creator>
  <cp:lastModifiedBy>Wade, Michelle</cp:lastModifiedBy>
  <cp:revision>374</cp:revision>
  <dcterms:created xsi:type="dcterms:W3CDTF">2014-01-18T18:47:42Z</dcterms:created>
  <dcterms:modified xsi:type="dcterms:W3CDTF">2014-06-25T20:26:50Z</dcterms:modified>
</cp:coreProperties>
</file>