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346" r:id="rId5"/>
    <p:sldId id="340" r:id="rId6"/>
    <p:sldId id="263" r:id="rId7"/>
    <p:sldId id="265"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4372B7-8941-469F-940B-7D5BA0871939}" type="doc">
      <dgm:prSet loTypeId="urn:microsoft.com/office/officeart/2005/8/layout/vProcess5" loCatId="process" qsTypeId="urn:microsoft.com/office/officeart/2005/8/quickstyle/simple1" qsCatId="simple" csTypeId="urn:microsoft.com/office/officeart/2005/8/colors/colorful1#1" csCatId="colorful" phldr="1"/>
      <dgm:spPr/>
      <dgm:t>
        <a:bodyPr/>
        <a:lstStyle/>
        <a:p>
          <a:endParaRPr lang="en-US"/>
        </a:p>
      </dgm:t>
    </dgm:pt>
    <dgm:pt modelId="{05DFDFE1-30F2-457C-8C83-4B2B7684C90A}">
      <dgm:prSet phldrT="[Text]" custT="1"/>
      <dgm:spPr>
        <a:ln w="28575">
          <a:solidFill>
            <a:schemeClr val="bg1"/>
          </a:solidFill>
        </a:ln>
      </dgm:spPr>
      <dgm:t>
        <a:bodyPr/>
        <a:lstStyle/>
        <a:p>
          <a:r>
            <a:rPr lang="en-US" sz="2000" b="1" dirty="0" smtClean="0"/>
            <a:t>Module 1: Focus on Instructional Shifts</a:t>
          </a:r>
          <a:endParaRPr lang="en-US" sz="2000" dirty="0"/>
        </a:p>
      </dgm:t>
    </dgm:pt>
    <dgm:pt modelId="{5765B92C-3747-413F-94B8-AEDDE13970E1}" type="parTrans" cxnId="{B97A9896-DD8D-46E8-A005-81FBF4B9E09C}">
      <dgm:prSet/>
      <dgm:spPr/>
      <dgm:t>
        <a:bodyPr/>
        <a:lstStyle/>
        <a:p>
          <a:endParaRPr lang="en-US"/>
        </a:p>
      </dgm:t>
    </dgm:pt>
    <dgm:pt modelId="{942E99E8-A792-4552-B022-DBAE2E887950}" type="sibTrans" cxnId="{B97A9896-DD8D-46E8-A005-81FBF4B9E09C}">
      <dgm:prSet/>
      <dgm:spPr/>
      <dgm:t>
        <a:bodyPr/>
        <a:lstStyle/>
        <a:p>
          <a:endParaRPr lang="en-US"/>
        </a:p>
      </dgm:t>
    </dgm:pt>
    <dgm:pt modelId="{4E4E886B-CD5B-40AB-A48E-28B15BDC45D0}">
      <dgm:prSet phldrT="[Text]" custT="1"/>
      <dgm:spPr/>
      <dgm:t>
        <a:bodyPr/>
        <a:lstStyle/>
        <a:p>
          <a:r>
            <a:rPr lang="en-US" sz="2000" b="1" dirty="0" smtClean="0"/>
            <a:t>Module 2: Supporting all Students in Reading, Vocabulary, and Discussion</a:t>
          </a:r>
          <a:endParaRPr lang="en-US" sz="2000" b="1" dirty="0"/>
        </a:p>
      </dgm:t>
    </dgm:pt>
    <dgm:pt modelId="{2F4B8799-7F05-4F2D-BD5A-E32235A9E0BF}" type="parTrans" cxnId="{D603CDC6-8929-43B7-86E2-A18B403F2311}">
      <dgm:prSet/>
      <dgm:spPr/>
      <dgm:t>
        <a:bodyPr/>
        <a:lstStyle/>
        <a:p>
          <a:endParaRPr lang="en-US"/>
        </a:p>
      </dgm:t>
    </dgm:pt>
    <dgm:pt modelId="{C6816B5F-64FF-4E06-92FF-651CAA10BC07}" type="sibTrans" cxnId="{D603CDC6-8929-43B7-86E2-A18B403F2311}">
      <dgm:prSet/>
      <dgm:spPr/>
      <dgm:t>
        <a:bodyPr/>
        <a:lstStyle/>
        <a:p>
          <a:endParaRPr lang="en-US"/>
        </a:p>
      </dgm:t>
    </dgm:pt>
    <dgm:pt modelId="{2FBCE4F0-B418-40D0-A572-335BDC797AF7}">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sz="2000" b="1" dirty="0" smtClean="0"/>
        </a:p>
        <a:p>
          <a:pPr marL="0" marR="0" indent="0" defTabSz="914400" eaLnBrk="1" fontAlgn="auto" latinLnBrk="0" hangingPunct="1">
            <a:lnSpc>
              <a:spcPct val="100000"/>
            </a:lnSpc>
            <a:spcBef>
              <a:spcPts val="0"/>
            </a:spcBef>
            <a:spcAft>
              <a:spcPts val="0"/>
            </a:spcAft>
            <a:buClrTx/>
            <a:buSzTx/>
            <a:buFontTx/>
            <a:buNone/>
            <a:tabLst/>
            <a:defRPr/>
          </a:pPr>
          <a:r>
            <a:rPr lang="en-US" sz="2000" b="1" dirty="0" smtClean="0"/>
            <a:t>Module 3: Supporting all Students in Research and Writing</a:t>
          </a:r>
        </a:p>
        <a:p>
          <a:pPr marL="0" marR="0" indent="0" defTabSz="914400" eaLnBrk="1" fontAlgn="auto" latinLnBrk="0" hangingPunct="1">
            <a:lnSpc>
              <a:spcPct val="100000"/>
            </a:lnSpc>
            <a:spcBef>
              <a:spcPts val="0"/>
            </a:spcBef>
            <a:spcAft>
              <a:spcPts val="0"/>
            </a:spcAft>
            <a:buClrTx/>
            <a:buSzTx/>
            <a:buFontTx/>
            <a:buNone/>
            <a:tabLst/>
            <a:defRPr/>
          </a:pPr>
          <a:endParaRPr lang="en-US" sz="2000" b="1" dirty="0"/>
        </a:p>
      </dgm:t>
    </dgm:pt>
    <dgm:pt modelId="{7A4428A1-02DF-40A9-8003-2C9A47CF589E}" type="parTrans" cxnId="{F40B8316-79BC-4C60-90A6-E699803ADE2E}">
      <dgm:prSet/>
      <dgm:spPr/>
      <dgm:t>
        <a:bodyPr/>
        <a:lstStyle/>
        <a:p>
          <a:endParaRPr lang="en-US"/>
        </a:p>
      </dgm:t>
    </dgm:pt>
    <dgm:pt modelId="{407C6022-0642-4896-B58A-2F544152DB53}" type="sibTrans" cxnId="{F40B8316-79BC-4C60-90A6-E699803ADE2E}">
      <dgm:prSet/>
      <dgm:spPr/>
      <dgm:t>
        <a:bodyPr/>
        <a:lstStyle/>
        <a:p>
          <a:endParaRPr lang="en-US"/>
        </a:p>
      </dgm:t>
    </dgm:pt>
    <dgm:pt modelId="{6DD4AD52-12AC-4E82-A1AE-9C5737A0D999}">
      <dgm:prSet phldrT="[Text]" custT="1"/>
      <dgm:spPr/>
      <dgm:t>
        <a:bodyPr/>
        <a:lstStyle/>
        <a:p>
          <a:r>
            <a:rPr lang="en-US" sz="2000" b="1" dirty="0" smtClean="0"/>
            <a:t>Module 4: Classroom Instructional Design</a:t>
          </a:r>
          <a:endParaRPr lang="en-US" sz="1400" dirty="0"/>
        </a:p>
      </dgm:t>
    </dgm:pt>
    <dgm:pt modelId="{CF4CC82F-E411-405C-A914-ABB459E5F0F3}" type="parTrans" cxnId="{25176231-223A-45D2-A038-4CD36E8AB91D}">
      <dgm:prSet/>
      <dgm:spPr/>
      <dgm:t>
        <a:bodyPr/>
        <a:lstStyle/>
        <a:p>
          <a:endParaRPr lang="en-US"/>
        </a:p>
      </dgm:t>
    </dgm:pt>
    <dgm:pt modelId="{453C59C1-EEA1-4FBC-B5C1-7528C8D00C36}" type="sibTrans" cxnId="{25176231-223A-45D2-A038-4CD36E8AB91D}">
      <dgm:prSet/>
      <dgm:spPr/>
      <dgm:t>
        <a:bodyPr/>
        <a:lstStyle/>
        <a:p>
          <a:endParaRPr lang="en-US"/>
        </a:p>
      </dgm:t>
    </dgm:pt>
    <dgm:pt modelId="{C8EEAEDD-18F3-4C84-BF91-1BCCF4ECE3FE}">
      <dgm:prSet phldrT="[Text]" custT="1"/>
      <dgm:spPr/>
      <dgm:t>
        <a:bodyPr/>
        <a:lstStyle/>
        <a:p>
          <a:r>
            <a:rPr lang="en-US" sz="2000" b="1" smtClean="0"/>
            <a:t>Module 5: Collaboration and Planning</a:t>
          </a:r>
          <a:endParaRPr lang="en-US" sz="2000" b="1" dirty="0"/>
        </a:p>
      </dgm:t>
    </dgm:pt>
    <dgm:pt modelId="{34995127-82FB-4F2E-ACC3-5F44DF903134}" type="parTrans" cxnId="{B620E75A-3EB6-47D2-9AF6-30CCFB296751}">
      <dgm:prSet/>
      <dgm:spPr/>
      <dgm:t>
        <a:bodyPr/>
        <a:lstStyle/>
        <a:p>
          <a:endParaRPr lang="en-US"/>
        </a:p>
      </dgm:t>
    </dgm:pt>
    <dgm:pt modelId="{6A0D9C53-EFD9-47E3-B56F-FBAE80158FD9}" type="sibTrans" cxnId="{B620E75A-3EB6-47D2-9AF6-30CCFB296751}">
      <dgm:prSet/>
      <dgm:spPr/>
      <dgm:t>
        <a:bodyPr/>
        <a:lstStyle/>
        <a:p>
          <a:endParaRPr lang="en-US"/>
        </a:p>
      </dgm:t>
    </dgm:pt>
    <dgm:pt modelId="{B5656B55-CAED-42B0-9C87-A997D4436FC1}" type="pres">
      <dgm:prSet presAssocID="{2A4372B7-8941-469F-940B-7D5BA0871939}" presName="outerComposite" presStyleCnt="0">
        <dgm:presLayoutVars>
          <dgm:chMax val="5"/>
          <dgm:dir/>
          <dgm:resizeHandles val="exact"/>
        </dgm:presLayoutVars>
      </dgm:prSet>
      <dgm:spPr/>
      <dgm:t>
        <a:bodyPr/>
        <a:lstStyle/>
        <a:p>
          <a:endParaRPr lang="en-US"/>
        </a:p>
      </dgm:t>
    </dgm:pt>
    <dgm:pt modelId="{91DBB2B5-3FBD-4AEE-B91B-0C9954B9FF2F}" type="pres">
      <dgm:prSet presAssocID="{2A4372B7-8941-469F-940B-7D5BA0871939}" presName="dummyMaxCanvas" presStyleCnt="0">
        <dgm:presLayoutVars/>
      </dgm:prSet>
      <dgm:spPr/>
    </dgm:pt>
    <dgm:pt modelId="{5633CF91-693E-4C78-A1BB-6E17F24CA1B9}" type="pres">
      <dgm:prSet presAssocID="{2A4372B7-8941-469F-940B-7D5BA0871939}" presName="FiveNodes_1" presStyleLbl="node1" presStyleIdx="0" presStyleCnt="5" custLinFactNeighborX="2026" custLinFactNeighborY="9571">
        <dgm:presLayoutVars>
          <dgm:bulletEnabled val="1"/>
        </dgm:presLayoutVars>
      </dgm:prSet>
      <dgm:spPr/>
      <dgm:t>
        <a:bodyPr/>
        <a:lstStyle/>
        <a:p>
          <a:endParaRPr lang="en-US"/>
        </a:p>
      </dgm:t>
    </dgm:pt>
    <dgm:pt modelId="{07305FC6-0FEC-4400-B4A9-60E0B84556D2}" type="pres">
      <dgm:prSet presAssocID="{2A4372B7-8941-469F-940B-7D5BA0871939}" presName="FiveNodes_2" presStyleLbl="node1" presStyleIdx="1" presStyleCnt="5" custLinFactNeighborX="403" custLinFactNeighborY="9188">
        <dgm:presLayoutVars>
          <dgm:bulletEnabled val="1"/>
        </dgm:presLayoutVars>
      </dgm:prSet>
      <dgm:spPr/>
      <dgm:t>
        <a:bodyPr/>
        <a:lstStyle/>
        <a:p>
          <a:endParaRPr lang="en-US"/>
        </a:p>
      </dgm:t>
    </dgm:pt>
    <dgm:pt modelId="{BE39A8A1-A5D7-44F7-B68A-10070CCF9086}" type="pres">
      <dgm:prSet presAssocID="{2A4372B7-8941-469F-940B-7D5BA0871939}" presName="FiveNodes_3" presStyleLbl="node1" presStyleIdx="2" presStyleCnt="5" custLinFactNeighborX="-1247" custLinFactNeighborY="1961">
        <dgm:presLayoutVars>
          <dgm:bulletEnabled val="1"/>
        </dgm:presLayoutVars>
      </dgm:prSet>
      <dgm:spPr/>
      <dgm:t>
        <a:bodyPr/>
        <a:lstStyle/>
        <a:p>
          <a:endParaRPr lang="en-US"/>
        </a:p>
      </dgm:t>
    </dgm:pt>
    <dgm:pt modelId="{BA94DD3F-AE7A-4939-BAFC-D76918A30477}" type="pres">
      <dgm:prSet presAssocID="{2A4372B7-8941-469F-940B-7D5BA0871939}" presName="FiveNodes_4" presStyleLbl="node1" presStyleIdx="3" presStyleCnt="5">
        <dgm:presLayoutVars>
          <dgm:bulletEnabled val="1"/>
        </dgm:presLayoutVars>
      </dgm:prSet>
      <dgm:spPr/>
      <dgm:t>
        <a:bodyPr/>
        <a:lstStyle/>
        <a:p>
          <a:endParaRPr lang="en-US"/>
        </a:p>
      </dgm:t>
    </dgm:pt>
    <dgm:pt modelId="{EE6C4265-86AA-4F4F-AD52-8990334D1BB0}" type="pres">
      <dgm:prSet presAssocID="{2A4372B7-8941-469F-940B-7D5BA0871939}" presName="FiveNodes_5" presStyleLbl="node1" presStyleIdx="4" presStyleCnt="5" custLinFactNeighborY="-7353">
        <dgm:presLayoutVars>
          <dgm:bulletEnabled val="1"/>
        </dgm:presLayoutVars>
      </dgm:prSet>
      <dgm:spPr/>
      <dgm:t>
        <a:bodyPr/>
        <a:lstStyle/>
        <a:p>
          <a:endParaRPr lang="en-US"/>
        </a:p>
      </dgm:t>
    </dgm:pt>
    <dgm:pt modelId="{ED7C910B-10BD-4B5A-AAC4-ECC8FCF9D256}" type="pres">
      <dgm:prSet presAssocID="{2A4372B7-8941-469F-940B-7D5BA0871939}" presName="FiveConn_1-2" presStyleLbl="fgAccFollowNode1" presStyleIdx="0" presStyleCnt="4">
        <dgm:presLayoutVars>
          <dgm:bulletEnabled val="1"/>
        </dgm:presLayoutVars>
      </dgm:prSet>
      <dgm:spPr/>
      <dgm:t>
        <a:bodyPr/>
        <a:lstStyle/>
        <a:p>
          <a:endParaRPr lang="en-US"/>
        </a:p>
      </dgm:t>
    </dgm:pt>
    <dgm:pt modelId="{1F87D17F-8399-4642-9527-1C536D686748}" type="pres">
      <dgm:prSet presAssocID="{2A4372B7-8941-469F-940B-7D5BA0871939}" presName="FiveConn_2-3" presStyleLbl="fgAccFollowNode1" presStyleIdx="1" presStyleCnt="4">
        <dgm:presLayoutVars>
          <dgm:bulletEnabled val="1"/>
        </dgm:presLayoutVars>
      </dgm:prSet>
      <dgm:spPr/>
      <dgm:t>
        <a:bodyPr/>
        <a:lstStyle/>
        <a:p>
          <a:endParaRPr lang="en-US"/>
        </a:p>
      </dgm:t>
    </dgm:pt>
    <dgm:pt modelId="{5C3A6E57-7055-41F7-9D20-1CF57F5C916A}" type="pres">
      <dgm:prSet presAssocID="{2A4372B7-8941-469F-940B-7D5BA0871939}" presName="FiveConn_3-4" presStyleLbl="fgAccFollowNode1" presStyleIdx="2" presStyleCnt="4">
        <dgm:presLayoutVars>
          <dgm:bulletEnabled val="1"/>
        </dgm:presLayoutVars>
      </dgm:prSet>
      <dgm:spPr/>
      <dgm:t>
        <a:bodyPr/>
        <a:lstStyle/>
        <a:p>
          <a:endParaRPr lang="en-US"/>
        </a:p>
      </dgm:t>
    </dgm:pt>
    <dgm:pt modelId="{FA051F21-3401-4AB5-B965-25DF1A8BF6F7}" type="pres">
      <dgm:prSet presAssocID="{2A4372B7-8941-469F-940B-7D5BA0871939}" presName="FiveConn_4-5" presStyleLbl="fgAccFollowNode1" presStyleIdx="3" presStyleCnt="4">
        <dgm:presLayoutVars>
          <dgm:bulletEnabled val="1"/>
        </dgm:presLayoutVars>
      </dgm:prSet>
      <dgm:spPr/>
      <dgm:t>
        <a:bodyPr/>
        <a:lstStyle/>
        <a:p>
          <a:endParaRPr lang="en-US"/>
        </a:p>
      </dgm:t>
    </dgm:pt>
    <dgm:pt modelId="{A91CEAEB-CB1C-45A0-B48D-6477737AA53D}" type="pres">
      <dgm:prSet presAssocID="{2A4372B7-8941-469F-940B-7D5BA0871939}" presName="FiveNodes_1_text" presStyleLbl="node1" presStyleIdx="4" presStyleCnt="5">
        <dgm:presLayoutVars>
          <dgm:bulletEnabled val="1"/>
        </dgm:presLayoutVars>
      </dgm:prSet>
      <dgm:spPr/>
      <dgm:t>
        <a:bodyPr/>
        <a:lstStyle/>
        <a:p>
          <a:endParaRPr lang="en-US"/>
        </a:p>
      </dgm:t>
    </dgm:pt>
    <dgm:pt modelId="{B9BEE52F-34CC-4576-856A-600A7139C9B0}" type="pres">
      <dgm:prSet presAssocID="{2A4372B7-8941-469F-940B-7D5BA0871939}" presName="FiveNodes_2_text" presStyleLbl="node1" presStyleIdx="4" presStyleCnt="5">
        <dgm:presLayoutVars>
          <dgm:bulletEnabled val="1"/>
        </dgm:presLayoutVars>
      </dgm:prSet>
      <dgm:spPr/>
      <dgm:t>
        <a:bodyPr/>
        <a:lstStyle/>
        <a:p>
          <a:endParaRPr lang="en-US"/>
        </a:p>
      </dgm:t>
    </dgm:pt>
    <dgm:pt modelId="{B327BB6D-6EB0-4A06-953E-A91947F4CC0A}" type="pres">
      <dgm:prSet presAssocID="{2A4372B7-8941-469F-940B-7D5BA0871939}" presName="FiveNodes_3_text" presStyleLbl="node1" presStyleIdx="4" presStyleCnt="5">
        <dgm:presLayoutVars>
          <dgm:bulletEnabled val="1"/>
        </dgm:presLayoutVars>
      </dgm:prSet>
      <dgm:spPr/>
      <dgm:t>
        <a:bodyPr/>
        <a:lstStyle/>
        <a:p>
          <a:endParaRPr lang="en-US"/>
        </a:p>
      </dgm:t>
    </dgm:pt>
    <dgm:pt modelId="{22BF229B-1262-4105-89C6-9748C1EBF7E2}" type="pres">
      <dgm:prSet presAssocID="{2A4372B7-8941-469F-940B-7D5BA0871939}" presName="FiveNodes_4_text" presStyleLbl="node1" presStyleIdx="4" presStyleCnt="5">
        <dgm:presLayoutVars>
          <dgm:bulletEnabled val="1"/>
        </dgm:presLayoutVars>
      </dgm:prSet>
      <dgm:spPr/>
      <dgm:t>
        <a:bodyPr/>
        <a:lstStyle/>
        <a:p>
          <a:endParaRPr lang="en-US"/>
        </a:p>
      </dgm:t>
    </dgm:pt>
    <dgm:pt modelId="{34FC679E-EA74-4781-8150-A128391560ED}" type="pres">
      <dgm:prSet presAssocID="{2A4372B7-8941-469F-940B-7D5BA0871939}" presName="FiveNodes_5_text" presStyleLbl="node1" presStyleIdx="4" presStyleCnt="5">
        <dgm:presLayoutVars>
          <dgm:bulletEnabled val="1"/>
        </dgm:presLayoutVars>
      </dgm:prSet>
      <dgm:spPr/>
      <dgm:t>
        <a:bodyPr/>
        <a:lstStyle/>
        <a:p>
          <a:endParaRPr lang="en-US"/>
        </a:p>
      </dgm:t>
    </dgm:pt>
  </dgm:ptLst>
  <dgm:cxnLst>
    <dgm:cxn modelId="{F40B8316-79BC-4C60-90A6-E699803ADE2E}" srcId="{2A4372B7-8941-469F-940B-7D5BA0871939}" destId="{2FBCE4F0-B418-40D0-A572-335BDC797AF7}" srcOrd="2" destOrd="0" parTransId="{7A4428A1-02DF-40A9-8003-2C9A47CF589E}" sibTransId="{407C6022-0642-4896-B58A-2F544152DB53}"/>
    <dgm:cxn modelId="{3AA46334-753A-41A9-A121-93DE4543A82F}" type="presOf" srcId="{6DD4AD52-12AC-4E82-A1AE-9C5737A0D999}" destId="{22BF229B-1262-4105-89C6-9748C1EBF7E2}" srcOrd="1" destOrd="0" presId="urn:microsoft.com/office/officeart/2005/8/layout/vProcess5"/>
    <dgm:cxn modelId="{48A85579-9F25-4B0E-8CE3-49B0DA130941}" type="presOf" srcId="{4E4E886B-CD5B-40AB-A48E-28B15BDC45D0}" destId="{07305FC6-0FEC-4400-B4A9-60E0B84556D2}" srcOrd="0" destOrd="0" presId="urn:microsoft.com/office/officeart/2005/8/layout/vProcess5"/>
    <dgm:cxn modelId="{CDB0B1DE-C156-4C31-8AC8-49EE75C1450B}" type="presOf" srcId="{C6816B5F-64FF-4E06-92FF-651CAA10BC07}" destId="{1F87D17F-8399-4642-9527-1C536D686748}" srcOrd="0" destOrd="0" presId="urn:microsoft.com/office/officeart/2005/8/layout/vProcess5"/>
    <dgm:cxn modelId="{D55C83C1-2323-4022-867D-D8BB0AB33DC5}" type="presOf" srcId="{942E99E8-A792-4552-B022-DBAE2E887950}" destId="{ED7C910B-10BD-4B5A-AAC4-ECC8FCF9D256}" srcOrd="0" destOrd="0" presId="urn:microsoft.com/office/officeart/2005/8/layout/vProcess5"/>
    <dgm:cxn modelId="{B97A9896-DD8D-46E8-A005-81FBF4B9E09C}" srcId="{2A4372B7-8941-469F-940B-7D5BA0871939}" destId="{05DFDFE1-30F2-457C-8C83-4B2B7684C90A}" srcOrd="0" destOrd="0" parTransId="{5765B92C-3747-413F-94B8-AEDDE13970E1}" sibTransId="{942E99E8-A792-4552-B022-DBAE2E887950}"/>
    <dgm:cxn modelId="{423E1072-297C-40E2-BA1B-F479E6DD1B6D}" type="presOf" srcId="{2FBCE4F0-B418-40D0-A572-335BDC797AF7}" destId="{BE39A8A1-A5D7-44F7-B68A-10070CCF9086}" srcOrd="0" destOrd="0" presId="urn:microsoft.com/office/officeart/2005/8/layout/vProcess5"/>
    <dgm:cxn modelId="{5F4DD019-8F02-4117-9078-3383A4353076}" type="presOf" srcId="{407C6022-0642-4896-B58A-2F544152DB53}" destId="{5C3A6E57-7055-41F7-9D20-1CF57F5C916A}" srcOrd="0" destOrd="0" presId="urn:microsoft.com/office/officeart/2005/8/layout/vProcess5"/>
    <dgm:cxn modelId="{F8FE7FD1-7BC7-4AB7-B0C7-AF69D2B3FDDA}" type="presOf" srcId="{453C59C1-EEA1-4FBC-B5C1-7528C8D00C36}" destId="{FA051F21-3401-4AB5-B965-25DF1A8BF6F7}" srcOrd="0" destOrd="0" presId="urn:microsoft.com/office/officeart/2005/8/layout/vProcess5"/>
    <dgm:cxn modelId="{B620E75A-3EB6-47D2-9AF6-30CCFB296751}" srcId="{2A4372B7-8941-469F-940B-7D5BA0871939}" destId="{C8EEAEDD-18F3-4C84-BF91-1BCCF4ECE3FE}" srcOrd="4" destOrd="0" parTransId="{34995127-82FB-4F2E-ACC3-5F44DF903134}" sibTransId="{6A0D9C53-EFD9-47E3-B56F-FBAE80158FD9}"/>
    <dgm:cxn modelId="{38457CB7-B8BB-47B8-86EC-0444A885F479}" type="presOf" srcId="{C8EEAEDD-18F3-4C84-BF91-1BCCF4ECE3FE}" destId="{34FC679E-EA74-4781-8150-A128391560ED}" srcOrd="1" destOrd="0" presId="urn:microsoft.com/office/officeart/2005/8/layout/vProcess5"/>
    <dgm:cxn modelId="{D603CDC6-8929-43B7-86E2-A18B403F2311}" srcId="{2A4372B7-8941-469F-940B-7D5BA0871939}" destId="{4E4E886B-CD5B-40AB-A48E-28B15BDC45D0}" srcOrd="1" destOrd="0" parTransId="{2F4B8799-7F05-4F2D-BD5A-E32235A9E0BF}" sibTransId="{C6816B5F-64FF-4E06-92FF-651CAA10BC07}"/>
    <dgm:cxn modelId="{6B5B13FD-3A96-440E-98F4-E41744F91B6C}" type="presOf" srcId="{4E4E886B-CD5B-40AB-A48E-28B15BDC45D0}" destId="{B9BEE52F-34CC-4576-856A-600A7139C9B0}" srcOrd="1" destOrd="0" presId="urn:microsoft.com/office/officeart/2005/8/layout/vProcess5"/>
    <dgm:cxn modelId="{300F1A90-DC9F-4324-BECA-5D2E9A34506E}" type="presOf" srcId="{05DFDFE1-30F2-457C-8C83-4B2B7684C90A}" destId="{A91CEAEB-CB1C-45A0-B48D-6477737AA53D}" srcOrd="1" destOrd="0" presId="urn:microsoft.com/office/officeart/2005/8/layout/vProcess5"/>
    <dgm:cxn modelId="{2524D8B6-DE57-4A90-B780-07CC2CE5F8B4}" type="presOf" srcId="{2A4372B7-8941-469F-940B-7D5BA0871939}" destId="{B5656B55-CAED-42B0-9C87-A997D4436FC1}" srcOrd="0" destOrd="0" presId="urn:microsoft.com/office/officeart/2005/8/layout/vProcess5"/>
    <dgm:cxn modelId="{3102F9E4-B303-4789-9149-3DEE356FAF11}" type="presOf" srcId="{2FBCE4F0-B418-40D0-A572-335BDC797AF7}" destId="{B327BB6D-6EB0-4A06-953E-A91947F4CC0A}" srcOrd="1" destOrd="0" presId="urn:microsoft.com/office/officeart/2005/8/layout/vProcess5"/>
    <dgm:cxn modelId="{9BDC4C1F-9C11-4719-9704-B84E47E5A806}" type="presOf" srcId="{05DFDFE1-30F2-457C-8C83-4B2B7684C90A}" destId="{5633CF91-693E-4C78-A1BB-6E17F24CA1B9}" srcOrd="0" destOrd="0" presId="urn:microsoft.com/office/officeart/2005/8/layout/vProcess5"/>
    <dgm:cxn modelId="{25176231-223A-45D2-A038-4CD36E8AB91D}" srcId="{2A4372B7-8941-469F-940B-7D5BA0871939}" destId="{6DD4AD52-12AC-4E82-A1AE-9C5737A0D999}" srcOrd="3" destOrd="0" parTransId="{CF4CC82F-E411-405C-A914-ABB459E5F0F3}" sibTransId="{453C59C1-EEA1-4FBC-B5C1-7528C8D00C36}"/>
    <dgm:cxn modelId="{EE950541-1D92-498B-BF31-B40852D00890}" type="presOf" srcId="{6DD4AD52-12AC-4E82-A1AE-9C5737A0D999}" destId="{BA94DD3F-AE7A-4939-BAFC-D76918A30477}" srcOrd="0" destOrd="0" presId="urn:microsoft.com/office/officeart/2005/8/layout/vProcess5"/>
    <dgm:cxn modelId="{C2CB73C3-F440-4574-B3C2-5672288194C6}" type="presOf" srcId="{C8EEAEDD-18F3-4C84-BF91-1BCCF4ECE3FE}" destId="{EE6C4265-86AA-4F4F-AD52-8990334D1BB0}" srcOrd="0" destOrd="0" presId="urn:microsoft.com/office/officeart/2005/8/layout/vProcess5"/>
    <dgm:cxn modelId="{B2F46B48-48A3-4A62-8383-68FBF7B46BCF}" type="presParOf" srcId="{B5656B55-CAED-42B0-9C87-A997D4436FC1}" destId="{91DBB2B5-3FBD-4AEE-B91B-0C9954B9FF2F}" srcOrd="0" destOrd="0" presId="urn:microsoft.com/office/officeart/2005/8/layout/vProcess5"/>
    <dgm:cxn modelId="{AF5A8055-045A-48F6-80D0-91F630818225}" type="presParOf" srcId="{B5656B55-CAED-42B0-9C87-A997D4436FC1}" destId="{5633CF91-693E-4C78-A1BB-6E17F24CA1B9}" srcOrd="1" destOrd="0" presId="urn:microsoft.com/office/officeart/2005/8/layout/vProcess5"/>
    <dgm:cxn modelId="{64DD79FD-FAEB-4B39-A00C-E16340751046}" type="presParOf" srcId="{B5656B55-CAED-42B0-9C87-A997D4436FC1}" destId="{07305FC6-0FEC-4400-B4A9-60E0B84556D2}" srcOrd="2" destOrd="0" presId="urn:microsoft.com/office/officeart/2005/8/layout/vProcess5"/>
    <dgm:cxn modelId="{568F4598-CF6D-41C7-9D31-3BA30D7E9D23}" type="presParOf" srcId="{B5656B55-CAED-42B0-9C87-A997D4436FC1}" destId="{BE39A8A1-A5D7-44F7-B68A-10070CCF9086}" srcOrd="3" destOrd="0" presId="urn:microsoft.com/office/officeart/2005/8/layout/vProcess5"/>
    <dgm:cxn modelId="{42038170-0E8C-4BAA-A8FC-8AAD19715D02}" type="presParOf" srcId="{B5656B55-CAED-42B0-9C87-A997D4436FC1}" destId="{BA94DD3F-AE7A-4939-BAFC-D76918A30477}" srcOrd="4" destOrd="0" presId="urn:microsoft.com/office/officeart/2005/8/layout/vProcess5"/>
    <dgm:cxn modelId="{1DBF9089-65CF-458D-9FB7-95AFD25A2F31}" type="presParOf" srcId="{B5656B55-CAED-42B0-9C87-A997D4436FC1}" destId="{EE6C4265-86AA-4F4F-AD52-8990334D1BB0}" srcOrd="5" destOrd="0" presId="urn:microsoft.com/office/officeart/2005/8/layout/vProcess5"/>
    <dgm:cxn modelId="{E0BCB542-3205-477B-A19C-6DC867F13941}" type="presParOf" srcId="{B5656B55-CAED-42B0-9C87-A997D4436FC1}" destId="{ED7C910B-10BD-4B5A-AAC4-ECC8FCF9D256}" srcOrd="6" destOrd="0" presId="urn:microsoft.com/office/officeart/2005/8/layout/vProcess5"/>
    <dgm:cxn modelId="{9E9DF7F4-B925-4C3F-B5A2-6A253B7A5521}" type="presParOf" srcId="{B5656B55-CAED-42B0-9C87-A997D4436FC1}" destId="{1F87D17F-8399-4642-9527-1C536D686748}" srcOrd="7" destOrd="0" presId="urn:microsoft.com/office/officeart/2005/8/layout/vProcess5"/>
    <dgm:cxn modelId="{271E6888-D7FF-4547-B66C-E361CD1022F9}" type="presParOf" srcId="{B5656B55-CAED-42B0-9C87-A997D4436FC1}" destId="{5C3A6E57-7055-41F7-9D20-1CF57F5C916A}" srcOrd="8" destOrd="0" presId="urn:microsoft.com/office/officeart/2005/8/layout/vProcess5"/>
    <dgm:cxn modelId="{835E29C6-FD0B-4D26-8DAB-061025C47661}" type="presParOf" srcId="{B5656B55-CAED-42B0-9C87-A997D4436FC1}" destId="{FA051F21-3401-4AB5-B965-25DF1A8BF6F7}" srcOrd="9" destOrd="0" presId="urn:microsoft.com/office/officeart/2005/8/layout/vProcess5"/>
    <dgm:cxn modelId="{506F006C-8E82-4B53-95B8-C9EBB116BF48}" type="presParOf" srcId="{B5656B55-CAED-42B0-9C87-A997D4436FC1}" destId="{A91CEAEB-CB1C-45A0-B48D-6477737AA53D}" srcOrd="10" destOrd="0" presId="urn:microsoft.com/office/officeart/2005/8/layout/vProcess5"/>
    <dgm:cxn modelId="{294544FD-2B4D-4A0B-857C-0C939E9A7F9C}" type="presParOf" srcId="{B5656B55-CAED-42B0-9C87-A997D4436FC1}" destId="{B9BEE52F-34CC-4576-856A-600A7139C9B0}" srcOrd="11" destOrd="0" presId="urn:microsoft.com/office/officeart/2005/8/layout/vProcess5"/>
    <dgm:cxn modelId="{8B919418-49E0-4602-9334-CE67489BFE33}" type="presParOf" srcId="{B5656B55-CAED-42B0-9C87-A997D4436FC1}" destId="{B327BB6D-6EB0-4A06-953E-A91947F4CC0A}" srcOrd="12" destOrd="0" presId="urn:microsoft.com/office/officeart/2005/8/layout/vProcess5"/>
    <dgm:cxn modelId="{116BFA5C-9517-494D-B67A-8006C6744816}" type="presParOf" srcId="{B5656B55-CAED-42B0-9C87-A997D4436FC1}" destId="{22BF229B-1262-4105-89C6-9748C1EBF7E2}" srcOrd="13" destOrd="0" presId="urn:microsoft.com/office/officeart/2005/8/layout/vProcess5"/>
    <dgm:cxn modelId="{8ABEBE50-D430-4B4E-9B39-D6D465416D21}" type="presParOf" srcId="{B5656B55-CAED-42B0-9C87-A997D4436FC1}" destId="{34FC679E-EA74-4781-8150-A128391560ED}" srcOrd="14" destOrd="0" presId="urn:microsoft.com/office/officeart/2005/8/layout/vProcess5"/>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33CF91-693E-4C78-A1BB-6E17F24CA1B9}">
      <dsp:nvSpPr>
        <dsp:cNvPr id="0" name=""/>
        <dsp:cNvSpPr/>
      </dsp:nvSpPr>
      <dsp:spPr>
        <a:xfrm>
          <a:off x="128875" y="86442"/>
          <a:ext cx="6361070" cy="903169"/>
        </a:xfrm>
        <a:prstGeom prst="roundRect">
          <a:avLst>
            <a:gd name="adj" fmla="val 10000"/>
          </a:avLst>
        </a:prstGeom>
        <a:solidFill>
          <a:schemeClr val="accent2">
            <a:hueOff val="0"/>
            <a:satOff val="0"/>
            <a:lumOff val="0"/>
            <a:alphaOff val="0"/>
          </a:schemeClr>
        </a:solidFill>
        <a:ln w="28575"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1: Focus on Instructional Shifts</a:t>
          </a:r>
          <a:endParaRPr lang="en-US" sz="2000" kern="1200" dirty="0"/>
        </a:p>
      </dsp:txBody>
      <dsp:txXfrm>
        <a:off x="155328" y="112895"/>
        <a:ext cx="5280810" cy="850263"/>
      </dsp:txXfrm>
    </dsp:sp>
    <dsp:sp modelId="{07305FC6-0FEC-4400-B4A9-60E0B84556D2}">
      <dsp:nvSpPr>
        <dsp:cNvPr id="0" name=""/>
        <dsp:cNvSpPr/>
      </dsp:nvSpPr>
      <dsp:spPr>
        <a:xfrm>
          <a:off x="500650" y="1111592"/>
          <a:ext cx="6361070" cy="90316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2: Supporting all Students in Reading, Vocabulary, and Discussion</a:t>
          </a:r>
          <a:endParaRPr lang="en-US" sz="2000" b="1" kern="1200" dirty="0"/>
        </a:p>
      </dsp:txBody>
      <dsp:txXfrm>
        <a:off x="527103" y="1138045"/>
        <a:ext cx="5246089" cy="850263"/>
      </dsp:txXfrm>
    </dsp:sp>
    <dsp:sp modelId="{BE39A8A1-A5D7-44F7-B68A-10070CCF9086}">
      <dsp:nvSpPr>
        <dsp:cNvPr id="0" name=""/>
        <dsp:cNvSpPr/>
      </dsp:nvSpPr>
      <dsp:spPr>
        <a:xfrm>
          <a:off x="870707" y="2074929"/>
          <a:ext cx="6361070" cy="90316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en-US" sz="2000" b="1" kern="1200" dirty="0" smtClean="0"/>
        </a:p>
        <a:p>
          <a:pPr marL="0" marR="0" lvl="0" indent="0" algn="l" defTabSz="914400" eaLnBrk="1" fontAlgn="auto" latinLnBrk="0" hangingPunct="1">
            <a:lnSpc>
              <a:spcPct val="100000"/>
            </a:lnSpc>
            <a:spcBef>
              <a:spcPct val="0"/>
            </a:spcBef>
            <a:spcAft>
              <a:spcPts val="0"/>
            </a:spcAft>
            <a:buClrTx/>
            <a:buSzTx/>
            <a:buFontTx/>
            <a:buNone/>
            <a:tabLst/>
            <a:defRPr/>
          </a:pPr>
          <a:r>
            <a:rPr lang="en-US" sz="2000" b="1" kern="1200" dirty="0" smtClean="0"/>
            <a:t>Module 3: Supporting all Students in Research and Writing</a:t>
          </a:r>
        </a:p>
        <a:p>
          <a:pPr marL="0" marR="0" lvl="0" indent="0" algn="l" defTabSz="914400" eaLnBrk="1" fontAlgn="auto" latinLnBrk="0" hangingPunct="1">
            <a:lnSpc>
              <a:spcPct val="100000"/>
            </a:lnSpc>
            <a:spcBef>
              <a:spcPct val="0"/>
            </a:spcBef>
            <a:spcAft>
              <a:spcPts val="0"/>
            </a:spcAft>
            <a:buClrTx/>
            <a:buSzTx/>
            <a:buFontTx/>
            <a:buNone/>
            <a:tabLst/>
            <a:defRPr/>
          </a:pPr>
          <a:endParaRPr lang="en-US" sz="2000" b="1" kern="1200" dirty="0"/>
        </a:p>
      </dsp:txBody>
      <dsp:txXfrm>
        <a:off x="897160" y="2101382"/>
        <a:ext cx="5246089" cy="850263"/>
      </dsp:txXfrm>
    </dsp:sp>
    <dsp:sp modelId="{BA94DD3F-AE7A-4939-BAFC-D76918A30477}">
      <dsp:nvSpPr>
        <dsp:cNvPr id="0" name=""/>
        <dsp:cNvSpPr/>
      </dsp:nvSpPr>
      <dsp:spPr>
        <a:xfrm>
          <a:off x="1425045" y="3085827"/>
          <a:ext cx="6361070" cy="903169"/>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4: Classroom Instructional Design</a:t>
          </a:r>
          <a:endParaRPr lang="en-US" sz="1400" kern="1200" dirty="0"/>
        </a:p>
      </dsp:txBody>
      <dsp:txXfrm>
        <a:off x="1451498" y="3112280"/>
        <a:ext cx="5246089" cy="850263"/>
      </dsp:txXfrm>
    </dsp:sp>
    <dsp:sp modelId="{EE6C4265-86AA-4F4F-AD52-8990334D1BB0}">
      <dsp:nvSpPr>
        <dsp:cNvPr id="0" name=""/>
        <dsp:cNvSpPr/>
      </dsp:nvSpPr>
      <dsp:spPr>
        <a:xfrm>
          <a:off x="1900060" y="4048026"/>
          <a:ext cx="6361070" cy="903169"/>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smtClean="0"/>
            <a:t>Module 5: Collaboration and Planning</a:t>
          </a:r>
          <a:endParaRPr lang="en-US" sz="2000" b="1" kern="1200" dirty="0"/>
        </a:p>
      </dsp:txBody>
      <dsp:txXfrm>
        <a:off x="1926513" y="4074479"/>
        <a:ext cx="5246089" cy="850263"/>
      </dsp:txXfrm>
    </dsp:sp>
    <dsp:sp modelId="{ED7C910B-10BD-4B5A-AAC4-ECC8FCF9D256}">
      <dsp:nvSpPr>
        <dsp:cNvPr id="0" name=""/>
        <dsp:cNvSpPr/>
      </dsp:nvSpPr>
      <dsp:spPr>
        <a:xfrm>
          <a:off x="5774010" y="659815"/>
          <a:ext cx="587059" cy="587059"/>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5906098" y="659815"/>
        <a:ext cx="322883" cy="441762"/>
      </dsp:txXfrm>
    </dsp:sp>
    <dsp:sp modelId="{1F87D17F-8399-4642-9527-1C536D686748}">
      <dsp:nvSpPr>
        <dsp:cNvPr id="0" name=""/>
        <dsp:cNvSpPr/>
      </dsp:nvSpPr>
      <dsp:spPr>
        <a:xfrm>
          <a:off x="6249026" y="1688424"/>
          <a:ext cx="587059" cy="587059"/>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6381114" y="1688424"/>
        <a:ext cx="322883" cy="441762"/>
      </dsp:txXfrm>
    </dsp:sp>
    <dsp:sp modelId="{5C3A6E57-7055-41F7-9D20-1CF57F5C916A}">
      <dsp:nvSpPr>
        <dsp:cNvPr id="0" name=""/>
        <dsp:cNvSpPr/>
      </dsp:nvSpPr>
      <dsp:spPr>
        <a:xfrm>
          <a:off x="6724041" y="2701980"/>
          <a:ext cx="587059" cy="587059"/>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6856129" y="2701980"/>
        <a:ext cx="322883" cy="441762"/>
      </dsp:txXfrm>
    </dsp:sp>
    <dsp:sp modelId="{FA051F21-3401-4AB5-B965-25DF1A8BF6F7}">
      <dsp:nvSpPr>
        <dsp:cNvPr id="0" name=""/>
        <dsp:cNvSpPr/>
      </dsp:nvSpPr>
      <dsp:spPr>
        <a:xfrm>
          <a:off x="7199056" y="3740625"/>
          <a:ext cx="587059" cy="587059"/>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7331144" y="3740625"/>
        <a:ext cx="322883" cy="44176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6/27/2014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6/27/2014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1</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slide provides a visual showing how the topics for the professional development modules fit together. </a:t>
            </a:r>
          </a:p>
        </p:txBody>
      </p:sp>
      <p:sp>
        <p:nvSpPr>
          <p:cNvPr id="22532" name="Slide Number Placeholder 3"/>
          <p:cNvSpPr>
            <a:spLocks noGrp="1"/>
          </p:cNvSpPr>
          <p:nvPr>
            <p:ph type="sldNum" sz="quarter" idx="5"/>
          </p:nvPr>
        </p:nvSpPr>
        <p:spPr bwMode="auto">
          <a:noFill/>
          <a:ln>
            <a:miter lim="800000"/>
            <a:headEnd/>
            <a:tailEnd/>
          </a:ln>
        </p:spPr>
        <p:txBody>
          <a:bodyPr/>
          <a:lstStyle/>
          <a:p>
            <a:fld id="{59DCD8BA-F171-4D89-AC7E-ECF6A3269120}" type="slidenum">
              <a:rPr lang="en-US"/>
              <a:pPr/>
              <a:t>2</a:t>
            </a:fld>
            <a:endParaRPr lang="en-US"/>
          </a:p>
        </p:txBody>
      </p:sp>
    </p:spTree>
    <p:extLst>
      <p:ext uri="{BB962C8B-B14F-4D97-AF65-F5344CB8AC3E}">
        <p14:creationId xmlns:p14="http://schemas.microsoft.com/office/powerpoint/2010/main" val="276773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noting there will be a 45 minute break for lunch as well as a short morning and afternoon break. You may want to add the importance of coming back from breaks on time to ensure enough time to complete all the work of the day. </a:t>
            </a:r>
          </a:p>
        </p:txBody>
      </p:sp>
      <p:sp>
        <p:nvSpPr>
          <p:cNvPr id="81924"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smtClean="0"/>
              <a:t>Public Consulting Group</a:t>
            </a:r>
          </a:p>
        </p:txBody>
      </p:sp>
      <p:sp>
        <p:nvSpPr>
          <p:cNvPr id="26629" name="Date Placeholder 4"/>
          <p:cNvSpPr>
            <a:spLocks noGrp="1"/>
          </p:cNvSpPr>
          <p:nvPr>
            <p:ph type="dt" sz="quarter" idx="1"/>
          </p:nvPr>
        </p:nvSpPr>
        <p:spPr bwMode="auto">
          <a:noFill/>
          <a:ln>
            <a:miter lim="800000"/>
            <a:headEnd/>
            <a:tailEnd/>
          </a:ln>
        </p:spPr>
        <p:txBody>
          <a:bodyPr anchor="t"/>
          <a:lstStyle/>
          <a:p>
            <a:fld id="{F1355096-E25B-469F-AC59-102C1ABDA6C6}" type="datetime1">
              <a:rPr lang="en-US" smtClean="0">
                <a:latin typeface="Arial" pitchFamily="34" charset="0"/>
              </a:rPr>
              <a:pPr/>
              <a:t>6/27/2014</a:t>
            </a:fld>
            <a:endParaRPr lang="en-US" smtClean="0">
              <a:latin typeface="Arial" pitchFamily="34" charset="0"/>
            </a:endParaRPr>
          </a:p>
        </p:txBody>
      </p:sp>
      <p:sp>
        <p:nvSpPr>
          <p:cNvPr id="81926"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t>www.publicconsultinggroup.com</a:t>
            </a:r>
          </a:p>
        </p:txBody>
      </p:sp>
      <p:sp>
        <p:nvSpPr>
          <p:cNvPr id="26631" name="Slide Number Placeholder 6"/>
          <p:cNvSpPr>
            <a:spLocks noGrp="1"/>
          </p:cNvSpPr>
          <p:nvPr>
            <p:ph type="sldNum" sz="quarter" idx="5"/>
          </p:nvPr>
        </p:nvSpPr>
        <p:spPr bwMode="auto">
          <a:noFill/>
          <a:ln>
            <a:miter lim="800000"/>
            <a:headEnd/>
            <a:tailEnd/>
          </a:ln>
        </p:spPr>
        <p:txBody>
          <a:bodyPr/>
          <a:lstStyle/>
          <a:p>
            <a:fld id="{D115B20F-5266-4D9C-9293-ED325C5B0D33}" type="slidenum">
              <a:rPr lang="en-US"/>
              <a:pPr/>
              <a:t>3</a:t>
            </a:fld>
            <a:endParaRPr lang="en-US"/>
          </a:p>
        </p:txBody>
      </p:sp>
    </p:spTree>
    <p:extLst>
      <p:ext uri="{BB962C8B-B14F-4D97-AF65-F5344CB8AC3E}">
        <p14:creationId xmlns:p14="http://schemas.microsoft.com/office/powerpoint/2010/main" val="1978343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Review the expected outcomes. Explain that the work we do today will be a baseline for future modules where we dig more deeply into Common Core curriculum, instruction, and assessment.</a:t>
            </a:r>
          </a:p>
          <a:p>
            <a:pPr eaLnBrk="1" hangingPunct="1">
              <a:spcBef>
                <a:spcPct val="0"/>
              </a:spcBef>
            </a:pPr>
            <a:endParaRPr lang="en-US" dirty="0" smtClean="0"/>
          </a:p>
          <a:p>
            <a:pPr eaLnBrk="1" hangingPunct="1">
              <a:spcBef>
                <a:spcPct val="0"/>
              </a:spcBef>
            </a:pPr>
            <a:r>
              <a:rPr lang="en-US" sz="1200" kern="1200" dirty="0" smtClean="0">
                <a:solidFill>
                  <a:schemeClr val="tx1"/>
                </a:solidFill>
                <a:effectLst/>
                <a:latin typeface="+mn-lt"/>
                <a:ea typeface="+mn-ea"/>
                <a:cs typeface="+mn-cs"/>
              </a:rPr>
              <a:t>This module will establish the foundation for </a:t>
            </a:r>
            <a:r>
              <a:rPr lang="en-US" dirty="0" smtClean="0"/>
              <a:t>your (</a:t>
            </a:r>
            <a:r>
              <a:rPr lang="en-US" sz="1200" kern="1200" dirty="0" smtClean="0">
                <a:solidFill>
                  <a:schemeClr val="tx1"/>
                </a:solidFill>
                <a:effectLst/>
                <a:latin typeface="+mn-lt"/>
                <a:ea typeface="+mn-ea"/>
                <a:cs typeface="+mn-cs"/>
              </a:rPr>
              <a:t>coaches’) work and will focus on key outcomes such as understanding the CT Core Standards, ELA and Literacy Standards, and the instructional shifts that will support them; exploring grade level expectations of the standards leading to the CCR Anchor Standards, and examining instructional practices through video exemplars consistent with the CT Core Standards’ instructional shifts. The tools and lessons provided throughout this module will set the groundwork for your continued collaboration with other members of your school as well as increased instructional and curricular alignment to the Ct Core Standards. </a:t>
            </a:r>
            <a:r>
              <a:rPr lang="en-US" dirty="0" smtClean="0"/>
              <a:t>The work we do today will be a baseline for future modules where we dig more deeply into Common Core curriculum, instruction, and assessment.</a:t>
            </a:r>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6/27/2014</a:t>
            </a:fld>
            <a:endParaRPr lang="en-US"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4</a:t>
            </a:fld>
            <a:endParaRPr lang="en-US"/>
          </a:p>
        </p:txBody>
      </p:sp>
    </p:spTree>
    <p:extLst>
      <p:ext uri="{BB962C8B-B14F-4D97-AF65-F5344CB8AC3E}">
        <p14:creationId xmlns:p14="http://schemas.microsoft.com/office/powerpoint/2010/main" val="2606028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Direct participants: </a:t>
            </a:r>
          </a:p>
          <a:p>
            <a:r>
              <a:rPr lang="en-US" dirty="0" smtClean="0"/>
              <a:t>Before </a:t>
            </a:r>
            <a:r>
              <a:rPr lang="en-US" dirty="0"/>
              <a:t>we begin, please take a few minutes to complete this short </a:t>
            </a:r>
            <a:r>
              <a:rPr lang="en-US" dirty="0" smtClean="0"/>
              <a:t>Pre-Assessment</a:t>
            </a:r>
            <a:r>
              <a:rPr lang="en-US" dirty="0"/>
              <a:t>. This will gauge your beliefs about the </a:t>
            </a:r>
            <a:r>
              <a:rPr lang="en-US" dirty="0" smtClean="0"/>
              <a:t>CT Core </a:t>
            </a:r>
            <a:r>
              <a:rPr lang="en-US" dirty="0"/>
              <a:t>S</a:t>
            </a:r>
            <a:r>
              <a:rPr lang="en-US" dirty="0" smtClean="0"/>
              <a:t>tandards </a:t>
            </a:r>
            <a:r>
              <a:rPr lang="en-US" dirty="0"/>
              <a:t>and related instructional shifts and practices for </a:t>
            </a:r>
            <a:r>
              <a:rPr lang="en-US" dirty="0" smtClean="0"/>
              <a:t>ELA &amp; Literacy. </a:t>
            </a:r>
            <a:r>
              <a:rPr lang="en-US" dirty="0"/>
              <a:t>Note that you will complete the same assessment again at the end of the session as a way to compare your thinking before and after the course</a:t>
            </a:r>
            <a:r>
              <a:rPr lang="en-US" dirty="0" smtClean="0"/>
              <a:t>.</a:t>
            </a:r>
          </a:p>
          <a:p>
            <a:r>
              <a:rPr lang="en-US" dirty="0" smtClean="0"/>
              <a:t>(This will be a short Self-Assessment, which will be found in the Participant Guide.  It will assess where they are now in their understanding the CCS-ELA &amp; Literacy and related instructional shifts and practices. They will complete the same assessment at the end of the morning session.  </a:t>
            </a:r>
            <a:r>
              <a:rPr lang="en-US" b="1" dirty="0" smtClean="0"/>
              <a:t>Allow 3-4 minutes to complete.) </a:t>
            </a:r>
            <a:endParaRPr lang="en-US" dirty="0" smtClean="0"/>
          </a:p>
        </p:txBody>
      </p:sp>
      <p:sp>
        <p:nvSpPr>
          <p:cNvPr id="1146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28677" name="Date Placeholder 4"/>
          <p:cNvSpPr>
            <a:spLocks noGrp="1"/>
          </p:cNvSpPr>
          <p:nvPr>
            <p:ph type="dt" sz="quarter" idx="1"/>
          </p:nvPr>
        </p:nvSpPr>
        <p:spPr bwMode="auto">
          <a:noFill/>
          <a:ln>
            <a:miter lim="800000"/>
            <a:headEnd/>
            <a:tailEnd/>
          </a:ln>
        </p:spPr>
        <p:txBody>
          <a:bodyPr anchor="t"/>
          <a:lstStyle/>
          <a:p>
            <a:fld id="{F0F47313-53C7-45BA-8A0F-78467BAFD1E4}" type="datetime1">
              <a:rPr lang="en-US" smtClean="0">
                <a:latin typeface="Arial" pitchFamily="34" charset="0"/>
              </a:rPr>
              <a:pPr/>
              <a:t>6/27/2014</a:t>
            </a:fld>
            <a:endParaRPr lang="en-US" smtClean="0">
              <a:latin typeface="Arial" pitchFamily="34" charset="0"/>
            </a:endParaRPr>
          </a:p>
        </p:txBody>
      </p:sp>
      <p:sp>
        <p:nvSpPr>
          <p:cNvPr id="11469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28679" name="Slide Number Placeholder 6"/>
          <p:cNvSpPr>
            <a:spLocks noGrp="1"/>
          </p:cNvSpPr>
          <p:nvPr>
            <p:ph type="sldNum" sz="quarter" idx="5"/>
          </p:nvPr>
        </p:nvSpPr>
        <p:spPr bwMode="auto">
          <a:noFill/>
          <a:ln>
            <a:miter lim="800000"/>
            <a:headEnd/>
            <a:tailEnd/>
          </a:ln>
        </p:spPr>
        <p:txBody>
          <a:bodyPr/>
          <a:lstStyle/>
          <a:p>
            <a:fld id="{C806D3E4-B9D8-424E-AFD6-FADAB7328CC1}" type="slidenum">
              <a:rPr lang="en-US"/>
              <a:pPr/>
              <a:t>5</a:t>
            </a:fld>
            <a:endParaRPr lang="en-US"/>
          </a:p>
        </p:txBody>
      </p:sp>
    </p:spTree>
    <p:extLst>
      <p:ext uri="{BB962C8B-B14F-4D97-AF65-F5344CB8AC3E}">
        <p14:creationId xmlns:p14="http://schemas.microsoft.com/office/powerpoint/2010/main" val="218646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887391" y="6071616"/>
            <a:ext cx="1988893" cy="584775"/>
          </a:xfrm>
          <a:prstGeom prst="rect">
            <a:avLst/>
          </a:prstGeom>
          <a:noFill/>
        </p:spPr>
        <p:txBody>
          <a:bodyPr wrap="square" rtlCol="0">
            <a:spAutoFit/>
          </a:bodyPr>
          <a:lstStyle/>
          <a:p>
            <a:r>
              <a:rPr lang="en-US" sz="3200" b="1" dirty="0" smtClean="0">
                <a:solidFill>
                  <a:schemeClr val="bg1"/>
                </a:solidFill>
              </a:rPr>
              <a:t>Activity </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2867227" y="6072272"/>
            <a:ext cx="3772721" cy="584775"/>
          </a:xfrm>
          <a:prstGeom prst="rect">
            <a:avLst/>
          </a:prstGeom>
          <a:noFill/>
        </p:spPr>
        <p:txBody>
          <a:bodyPr wrap="square" rtlCol="0">
            <a:spAutoFit/>
          </a:bodyPr>
          <a:lstStyle/>
          <a:p>
            <a:r>
              <a:rPr lang="en-US" sz="3200" b="1" dirty="0" smtClean="0">
                <a:solidFill>
                  <a:schemeClr val="bg1"/>
                </a:solidFill>
              </a:rPr>
              <a:t>Introductory Activity</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6" name="TextBox 12"/>
          <p:cNvSpPr txBox="1">
            <a:spLocks noChangeArrowheads="1"/>
          </p:cNvSpPr>
          <p:nvPr/>
        </p:nvSpPr>
        <p:spPr bwMode="auto">
          <a:xfrm>
            <a:off x="2111375" y="2749550"/>
            <a:ext cx="1943100" cy="1077218"/>
          </a:xfrm>
          <a:prstGeom prst="rect">
            <a:avLst/>
          </a:prstGeom>
          <a:noFill/>
          <a:ln w="9525">
            <a:noFill/>
            <a:miter lim="800000"/>
            <a:headEnd/>
            <a:tailEnd/>
          </a:ln>
        </p:spPr>
        <p:txBody>
          <a:bodyPr>
            <a:spAutoFit/>
          </a:bodyPr>
          <a:lstStyle/>
          <a:p>
            <a:pPr algn="ctr" eaLnBrk="1" hangingPunct="1"/>
            <a:r>
              <a:rPr lang="en-US" sz="1600" b="1" dirty="0">
                <a:solidFill>
                  <a:schemeClr val="bg1"/>
                </a:solidFill>
              </a:rPr>
              <a:t>Module 2</a:t>
            </a:r>
          </a:p>
          <a:p>
            <a:pPr algn="ctr" eaLnBrk="1" hangingPunct="1"/>
            <a:r>
              <a:rPr lang="en-US" sz="1600" b="1" dirty="0">
                <a:solidFill>
                  <a:schemeClr val="bg1"/>
                </a:solidFill>
              </a:rPr>
              <a:t>Classroom </a:t>
            </a:r>
            <a:r>
              <a:rPr lang="en-US" sz="1600" b="1" dirty="0" smtClean="0">
                <a:solidFill>
                  <a:schemeClr val="bg1"/>
                </a:solidFill>
              </a:rPr>
              <a:t>Instructional</a:t>
            </a:r>
            <a:br>
              <a:rPr lang="en-US" sz="1600" b="1" dirty="0" smtClean="0">
                <a:solidFill>
                  <a:schemeClr val="bg1"/>
                </a:solidFill>
              </a:rPr>
            </a:br>
            <a:r>
              <a:rPr lang="en-US" sz="1600" b="1" dirty="0" smtClean="0">
                <a:solidFill>
                  <a:schemeClr val="bg1"/>
                </a:solidFill>
              </a:rPr>
              <a:t>Cycle</a:t>
            </a:r>
            <a:endParaRPr lang="en-US" sz="1600" b="1" dirty="0">
              <a:solidFill>
                <a:schemeClr val="bg1"/>
              </a:solidFill>
            </a:endParaRPr>
          </a:p>
        </p:txBody>
      </p:sp>
      <p:sp>
        <p:nvSpPr>
          <p:cNvPr id="21518" name="TextBox 14"/>
          <p:cNvSpPr txBox="1">
            <a:spLocks noChangeArrowheads="1"/>
          </p:cNvSpPr>
          <p:nvPr/>
        </p:nvSpPr>
        <p:spPr bwMode="auto">
          <a:xfrm>
            <a:off x="3919538" y="2767013"/>
            <a:ext cx="1522412" cy="1077912"/>
          </a:xfrm>
          <a:prstGeom prst="rect">
            <a:avLst/>
          </a:prstGeom>
          <a:noFill/>
          <a:ln w="9525">
            <a:noFill/>
            <a:miter lim="800000"/>
            <a:headEnd/>
            <a:tailEnd/>
          </a:ln>
        </p:spPr>
        <p:txBody>
          <a:bodyPr>
            <a:spAutoFit/>
          </a:bodyPr>
          <a:lstStyle/>
          <a:p>
            <a:pPr algn="ctr" eaLnBrk="1" hangingPunct="1"/>
            <a:r>
              <a:rPr lang="en-US" sz="1600" b="1">
                <a:solidFill>
                  <a:schemeClr val="bg1"/>
                </a:solidFill>
              </a:rPr>
              <a:t>Module 3</a:t>
            </a:r>
          </a:p>
          <a:p>
            <a:pPr algn="ctr" eaLnBrk="1" hangingPunct="1"/>
            <a:r>
              <a:rPr lang="en-US" sz="1600" b="1">
                <a:solidFill>
                  <a:schemeClr val="bg1"/>
                </a:solidFill>
              </a:rPr>
              <a:t> Reading, Vocabulary, </a:t>
            </a:r>
          </a:p>
          <a:p>
            <a:pPr algn="ctr" eaLnBrk="1" hangingPunct="1"/>
            <a:r>
              <a:rPr lang="en-US" sz="1600" b="1">
                <a:solidFill>
                  <a:schemeClr val="bg1"/>
                </a:solidFill>
              </a:rPr>
              <a:t>&amp; Discussion</a:t>
            </a:r>
          </a:p>
        </p:txBody>
      </p:sp>
      <p:sp>
        <p:nvSpPr>
          <p:cNvPr id="21519" name="TextBox 16"/>
          <p:cNvSpPr txBox="1">
            <a:spLocks noChangeArrowheads="1"/>
          </p:cNvSpPr>
          <p:nvPr/>
        </p:nvSpPr>
        <p:spPr bwMode="auto">
          <a:xfrm>
            <a:off x="5765800" y="2767013"/>
            <a:ext cx="1295400" cy="1077912"/>
          </a:xfrm>
          <a:prstGeom prst="rect">
            <a:avLst/>
          </a:prstGeom>
          <a:noFill/>
          <a:ln w="9525">
            <a:noFill/>
            <a:miter lim="800000"/>
            <a:headEnd/>
            <a:tailEnd/>
          </a:ln>
        </p:spPr>
        <p:txBody>
          <a:bodyPr>
            <a:spAutoFit/>
          </a:bodyPr>
          <a:lstStyle/>
          <a:p>
            <a:pPr eaLnBrk="1" hangingPunct="1"/>
            <a:r>
              <a:rPr lang="en-US" sz="1600" b="1">
                <a:solidFill>
                  <a:schemeClr val="bg1"/>
                </a:solidFill>
              </a:rPr>
              <a:t>  Module 4</a:t>
            </a:r>
          </a:p>
          <a:p>
            <a:pPr algn="ctr" eaLnBrk="1" hangingPunct="1"/>
            <a:r>
              <a:rPr lang="en-US" sz="1600" b="1">
                <a:solidFill>
                  <a:schemeClr val="bg1"/>
                </a:solidFill>
              </a:rPr>
              <a:t>Research and  Writing </a:t>
            </a:r>
          </a:p>
        </p:txBody>
      </p:sp>
      <p:sp>
        <p:nvSpPr>
          <p:cNvPr id="14" name="Title 13"/>
          <p:cNvSpPr>
            <a:spLocks noGrp="1"/>
          </p:cNvSpPr>
          <p:nvPr>
            <p:ph type="title"/>
          </p:nvPr>
        </p:nvSpPr>
        <p:spPr/>
        <p:txBody>
          <a:bodyPr/>
          <a:lstStyle/>
          <a:p>
            <a:r>
              <a:rPr lang="en-US" dirty="0" smtClean="0"/>
              <a:t>  You Are Here</a:t>
            </a:r>
            <a:endParaRPr lang="en-US" dirty="0"/>
          </a:p>
        </p:txBody>
      </p:sp>
      <p:sp>
        <p:nvSpPr>
          <p:cNvPr id="8" name="Footer Placeholder 7"/>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pPr algn="r"/>
            <a:fld id="{8D79BE21-F712-4A53-802B-F850200F0AA7}" type="slidenum">
              <a:rPr lang="en-US" smtClean="0"/>
              <a:pPr algn="r"/>
              <a:t>2</a:t>
            </a:fld>
            <a:endParaRPr lang="en-US" dirty="0"/>
          </a:p>
        </p:txBody>
      </p:sp>
      <p:graphicFrame>
        <p:nvGraphicFramePr>
          <p:cNvPr id="2" name="Diagram 1"/>
          <p:cNvGraphicFramePr/>
          <p:nvPr>
            <p:extLst>
              <p:ext uri="{D42A27DB-BD31-4B8C-83A1-F6EECF244321}">
                <p14:modId xmlns:p14="http://schemas.microsoft.com/office/powerpoint/2010/main" val="3092098009"/>
              </p:ext>
            </p:extLst>
          </p:nvPr>
        </p:nvGraphicFramePr>
        <p:xfrm>
          <a:off x="501869" y="895033"/>
          <a:ext cx="8261131" cy="5017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Left Arrow 9"/>
          <p:cNvSpPr/>
          <p:nvPr/>
        </p:nvSpPr>
        <p:spPr bwMode="auto">
          <a:xfrm>
            <a:off x="7194884" y="866273"/>
            <a:ext cx="1323473" cy="818148"/>
          </a:xfrm>
          <a:prstGeom prst="leftArrow">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4" name="TextBox 3"/>
          <p:cNvSpPr txBox="1"/>
          <p:nvPr/>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271009780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7"/>
          <p:cNvSpPr>
            <a:spLocks noGrp="1"/>
          </p:cNvSpPr>
          <p:nvPr>
            <p:ph idx="1"/>
          </p:nvPr>
        </p:nvSpPr>
        <p:spPr>
          <a:xfrm>
            <a:off x="384048" y="952500"/>
            <a:ext cx="8153400" cy="4972050"/>
          </a:xfrm>
        </p:spPr>
        <p:txBody>
          <a:bodyPr>
            <a:normAutofit fontScale="92500"/>
          </a:bodyPr>
          <a:lstStyle/>
          <a:p>
            <a:r>
              <a:rPr lang="en-US" dirty="0" smtClean="0"/>
              <a:t>Morning Session: CCS-ELA &amp; Literacy</a:t>
            </a:r>
          </a:p>
          <a:p>
            <a:pPr lvl="1"/>
            <a:r>
              <a:rPr lang="en-US" dirty="0" smtClean="0"/>
              <a:t>Pre-Assessment</a:t>
            </a:r>
          </a:p>
          <a:p>
            <a:pPr lvl="1"/>
            <a:r>
              <a:rPr lang="en-US" dirty="0" smtClean="0"/>
              <a:t>Overview of K–12 CCS-ELA &amp; Literacy</a:t>
            </a:r>
          </a:p>
          <a:p>
            <a:pPr lvl="1"/>
            <a:r>
              <a:rPr lang="en-US" dirty="0" smtClean="0"/>
              <a:t>Vertical Progression of the Standards</a:t>
            </a:r>
          </a:p>
          <a:p>
            <a:pPr lvl="1"/>
            <a:r>
              <a:rPr lang="en-US" dirty="0" smtClean="0"/>
              <a:t>Instructional Shifts and Related Practices</a:t>
            </a:r>
          </a:p>
          <a:p>
            <a:r>
              <a:rPr lang="en-US" dirty="0" smtClean="0"/>
              <a:t>Afternoon Session</a:t>
            </a:r>
          </a:p>
          <a:p>
            <a:pPr lvl="1"/>
            <a:r>
              <a:rPr lang="en-US" dirty="0" smtClean="0"/>
              <a:t>Instructional Shifts and Related Practices</a:t>
            </a:r>
          </a:p>
          <a:p>
            <a:pPr lvl="1"/>
            <a:r>
              <a:rPr lang="en-US" dirty="0" smtClean="0"/>
              <a:t>Evaluating Lesson Alignment</a:t>
            </a:r>
          </a:p>
          <a:p>
            <a:pPr lvl="1"/>
            <a:r>
              <a:rPr lang="en-US" dirty="0" smtClean="0"/>
              <a:t>Examining Rigor</a:t>
            </a:r>
          </a:p>
          <a:p>
            <a:pPr lvl="1"/>
            <a:r>
              <a:rPr lang="en-US" dirty="0" smtClean="0"/>
              <a:t>Collaboratively Plan for Sharing </a:t>
            </a:r>
          </a:p>
          <a:p>
            <a:r>
              <a:rPr lang="en-US" dirty="0" smtClean="0"/>
              <a:t>Post-Assessment, Session Evaluation, &amp; Wrap Up</a:t>
            </a:r>
          </a:p>
        </p:txBody>
      </p:sp>
      <p:sp>
        <p:nvSpPr>
          <p:cNvPr id="25604" name="Title 2"/>
          <p:cNvSpPr>
            <a:spLocks noGrp="1"/>
          </p:cNvSpPr>
          <p:nvPr>
            <p:ph type="title"/>
          </p:nvPr>
        </p:nvSpPr>
        <p:spPr/>
        <p:txBody>
          <a:bodyPr/>
          <a:lstStyle/>
          <a:p>
            <a:r>
              <a:rPr lang="en-US" dirty="0" smtClean="0"/>
              <a:t>Today’s Agenda</a:t>
            </a:r>
            <a:endParaRPr lang="en-US" dirty="0"/>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25605"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eaLnBrk="1" hangingPunct="1"/>
            <a:endParaRPr lang="en-US"/>
          </a:p>
        </p:txBody>
      </p:sp>
      <p:sp>
        <p:nvSpPr>
          <p:cNvPr id="3" name="Slide Number Placeholder 2"/>
          <p:cNvSpPr>
            <a:spLocks noGrp="1"/>
          </p:cNvSpPr>
          <p:nvPr>
            <p:ph type="sldNum" sz="quarter" idx="11"/>
          </p:nvPr>
        </p:nvSpPr>
        <p:spPr/>
        <p:txBody>
          <a:bodyPr/>
          <a:lstStyle/>
          <a:p>
            <a:fld id="{EE3D4692-A625-460F-A072-DE10EEAA5719}" type="slidenum">
              <a:rPr lang="en-US" smtClean="0"/>
              <a:pPr/>
              <a:t>3</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381000" y="230188"/>
            <a:ext cx="8382000" cy="553998"/>
          </a:xfrm>
        </p:spPr>
        <p:txBody>
          <a:bodyPr/>
          <a:lstStyle/>
          <a:p>
            <a:r>
              <a:rPr lang="en-US" sz="4000" dirty="0" smtClean="0"/>
              <a:t>CCS-ELA &amp; Literacy: Module 1 Outcomes</a:t>
            </a:r>
          </a:p>
        </p:txBody>
      </p:sp>
      <p:sp>
        <p:nvSpPr>
          <p:cNvPr id="23556" name="Content Placeholder 1"/>
          <p:cNvSpPr>
            <a:spLocks noGrp="1"/>
          </p:cNvSpPr>
          <p:nvPr>
            <p:ph type="body" sz="quarter" idx="10"/>
          </p:nvPr>
        </p:nvSpPr>
        <p:spPr>
          <a:xfrm>
            <a:off x="381000" y="939452"/>
            <a:ext cx="8382000" cy="4985359"/>
          </a:xfrm>
        </p:spPr>
        <p:txBody>
          <a:bodyPr>
            <a:normAutofit/>
          </a:bodyPr>
          <a:lstStyle/>
          <a:p>
            <a:r>
              <a:rPr lang="en-US" dirty="0" smtClean="0"/>
              <a:t>Trace vertical progressions of the CCS-ELA &amp; Literacy leading to the College and Career Readiness (CCR) Anchor Standards</a:t>
            </a:r>
          </a:p>
          <a:p>
            <a:r>
              <a:rPr lang="en-US" dirty="0" smtClean="0"/>
              <a:t>Deepen understanding of the Connecticut Core Standards (CCS) instructional shifts and the related practices</a:t>
            </a:r>
          </a:p>
          <a:p>
            <a:r>
              <a:rPr lang="en-US" dirty="0" smtClean="0"/>
              <a:t>Examine the concept of rigor as it relates to </a:t>
            </a:r>
            <a:br>
              <a:rPr lang="en-US" dirty="0" smtClean="0"/>
            </a:br>
            <a:r>
              <a:rPr lang="en-US" dirty="0" smtClean="0"/>
              <a:t>the CCS</a:t>
            </a:r>
          </a:p>
          <a:p>
            <a:r>
              <a:rPr lang="en-US" dirty="0" smtClean="0"/>
              <a:t>Plan support for teachers making the transition to the CCS and ongoing collaboration</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23888" y="2524114"/>
            <a:ext cx="7886700" cy="997196"/>
          </a:xfrm>
        </p:spPr>
        <p:txBody>
          <a:bodyPr/>
          <a:lstStyle/>
          <a:p>
            <a:r>
              <a:rPr lang="en-US" sz="3600" dirty="0" smtClean="0"/>
              <a:t>Module 1 Grades </a:t>
            </a:r>
            <a:r>
              <a:rPr lang="en-US" sz="3600" dirty="0"/>
              <a:t>6–12 </a:t>
            </a:r>
            <a:r>
              <a:rPr lang="en-US" sz="3600" dirty="0" smtClean="0"/>
              <a:t>: </a:t>
            </a:r>
          </a:p>
          <a:p>
            <a:r>
              <a:rPr lang="en-US" sz="3600" dirty="0" smtClean="0"/>
              <a:t>Focus on Instructional Shifts</a:t>
            </a:r>
          </a:p>
        </p:txBody>
      </p:sp>
      <p:sp>
        <p:nvSpPr>
          <p:cNvPr id="4" name="Text Placeholder 3"/>
          <p:cNvSpPr>
            <a:spLocks noGrp="1"/>
          </p:cNvSpPr>
          <p:nvPr>
            <p:ph type="body" idx="1"/>
          </p:nvPr>
        </p:nvSpPr>
        <p:spPr/>
        <p:txBody>
          <a:bodyPr/>
          <a:lstStyle/>
          <a:p>
            <a:pPr marL="396875" indent="-396875">
              <a:buBlip>
                <a:blip r:embed="rId3"/>
              </a:buBlip>
            </a:pPr>
            <a:r>
              <a:rPr lang="en-US" sz="4800" dirty="0" smtClean="0">
                <a:solidFill>
                  <a:srgbClr val="000000"/>
                </a:solidFill>
              </a:rPr>
              <a:t>Pre-Assessment</a:t>
            </a:r>
          </a:p>
          <a:p>
            <a:pPr marL="914400" lvl="1" indent="-396875">
              <a:buBlip>
                <a:blip r:embed="rId4"/>
              </a:buBlip>
            </a:pPr>
            <a:r>
              <a:rPr lang="en-US" sz="4400" dirty="0" smtClean="0">
                <a:solidFill>
                  <a:srgbClr val="000000"/>
                </a:solidFill>
              </a:rPr>
              <a:t>Introductory Activity</a:t>
            </a:r>
            <a:endParaRPr lang="en-US" sz="4400" dirty="0">
              <a:solidFill>
                <a:srgbClr val="000000"/>
              </a:solidFill>
            </a:endParaRPr>
          </a:p>
        </p:txBody>
      </p:sp>
      <p:sp>
        <p:nvSpPr>
          <p:cNvPr id="7" name="Slide Number Placeholder 6"/>
          <p:cNvSpPr>
            <a:spLocks noGrp="1"/>
          </p:cNvSpPr>
          <p:nvPr>
            <p:ph type="sldNum" sz="quarter" idx="12"/>
          </p:nvPr>
        </p:nvSpPr>
        <p:spPr/>
        <p:txBody>
          <a:bodyPr/>
          <a:lstStyle/>
          <a:p>
            <a:fld id="{7D5C1135-EF3A-441C-9DC2-8C709DF76F72}" type="slidenum">
              <a:rPr lang="en-US" smtClean="0"/>
              <a:pPr/>
              <a:t>5</a:t>
            </a:fld>
            <a:endParaRPr lang="en-US"/>
          </a:p>
        </p:txBody>
      </p:sp>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9" name="Picture 5" descr="Picture10.png"/>
          <p:cNvPicPr>
            <a:picLocks noChangeAspect="1"/>
          </p:cNvPicPr>
          <p:nvPr/>
        </p:nvPicPr>
        <p:blipFill>
          <a:blip r:embed="rId6" cstate="print"/>
          <a:srcRect/>
          <a:stretch>
            <a:fillRect/>
          </a:stretch>
        </p:blipFill>
        <p:spPr bwMode="auto">
          <a:xfrm>
            <a:off x="607846" y="5699551"/>
            <a:ext cx="947738" cy="1033463"/>
          </a:xfrm>
          <a:prstGeom prst="rect">
            <a:avLst/>
          </a:prstGeom>
          <a:noFill/>
          <a:ln w="9525">
            <a:noFill/>
            <a:miter lim="800000"/>
            <a:headEnd/>
            <a:tailEnd/>
          </a:ln>
        </p:spPr>
      </p:pic>
      <p:sp>
        <p:nvSpPr>
          <p:cNvPr id="10" name="TextBox 5"/>
          <p:cNvSpPr txBox="1">
            <a:spLocks noChangeArrowheads="1"/>
          </p:cNvSpPr>
          <p:nvPr/>
        </p:nvSpPr>
        <p:spPr bwMode="auto">
          <a:xfrm>
            <a:off x="450057" y="5878225"/>
            <a:ext cx="1295400" cy="369332"/>
          </a:xfrm>
          <a:prstGeom prst="rect">
            <a:avLst/>
          </a:prstGeom>
          <a:noFill/>
          <a:ln w="9525">
            <a:noFill/>
            <a:miter lim="800000"/>
            <a:headEnd/>
            <a:tailEnd/>
          </a:ln>
        </p:spPr>
        <p:txBody>
          <a:bodyPr>
            <a:spAutoFit/>
          </a:bodyPr>
          <a:lstStyle/>
          <a:p>
            <a:pPr algn="ctr" eaLnBrk="1" hangingPunct="1"/>
            <a:r>
              <a:rPr lang="en-US" dirty="0" smtClean="0"/>
              <a:t>Page 4</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8488</TotalTime>
  <Words>600</Words>
  <Application>Microsoft Office PowerPoint</Application>
  <PresentationFormat>On-screen Show (4:3)</PresentationFormat>
  <Paragraphs>71</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  You Are Here</vt:lpstr>
      <vt:lpstr>Today’s Agenda</vt:lpstr>
      <vt:lpstr>CCS-ELA &amp; Literacy: Module 1 Outcomes</vt:lpstr>
      <vt:lpstr>Module 1 Grades 6–12 :  Focus on Instructional Shifts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400</cp:revision>
  <dcterms:created xsi:type="dcterms:W3CDTF">2014-01-18T18:47:42Z</dcterms:created>
  <dcterms:modified xsi:type="dcterms:W3CDTF">2014-06-27T19:54:14Z</dcterms:modified>
</cp:coreProperties>
</file>