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67" showSpecialPlsOnTitleSld="0" saveSubsetFonts="1">
  <p:sldMasterIdLst>
    <p:sldMasterId id="2147483687" r:id="rId1"/>
    <p:sldMasterId id="2147483711" r:id="rId2"/>
    <p:sldMasterId id="2147483723" r:id="rId3"/>
  </p:sldMasterIdLst>
  <p:notesMasterIdLst>
    <p:notesMasterId r:id="rId7"/>
  </p:notesMasterIdLst>
  <p:handoutMasterIdLst>
    <p:handoutMasterId r:id="rId8"/>
  </p:handoutMasterIdLst>
  <p:sldIdLst>
    <p:sldId id="370" r:id="rId4"/>
    <p:sldId id="380" r:id="rId5"/>
    <p:sldId id="336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932">
          <p15:clr>
            <a:srgbClr val="A4A3A4"/>
          </p15:clr>
        </p15:guide>
        <p15:guide id="4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1" clrIdx="1"/>
  <p:cmAuthor id="2" name="Jackson, Dennis" initials="JD" lastIdx="12" clrIdx="2">
    <p:extLst>
      <p:ext uri="{19B8F6BF-5375-455C-9EA6-DF929625EA0E}">
        <p15:presenceInfo xmlns:p15="http://schemas.microsoft.com/office/powerpoint/2012/main" userId="S-1-5-21-1417001333-1682526488-839522115-32878" providerId="AD"/>
      </p:ext>
    </p:extLst>
  </p:cmAuthor>
  <p:cmAuthor id="3" name="Kelley, Nora" initials="KN" lastIdx="1" clrIdx="3">
    <p:extLst>
      <p:ext uri="{19B8F6BF-5375-455C-9EA6-DF929625EA0E}">
        <p15:presenceInfo xmlns:p15="http://schemas.microsoft.com/office/powerpoint/2012/main" userId="S-1-5-21-1417001333-1682526488-839522115-267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85"/>
    <a:srgbClr val="DF8045"/>
    <a:srgbClr val="FFC000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06" autoAdjust="0"/>
    <p:restoredTop sz="81869" autoAdjust="0"/>
  </p:normalViewPr>
  <p:slideViewPr>
    <p:cSldViewPr snapToGrid="0">
      <p:cViewPr varScale="1">
        <p:scale>
          <a:sx n="54" d="100"/>
          <a:sy n="54" d="100"/>
        </p:scale>
        <p:origin x="72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6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-20610"/>
    </p:cViewPr>
  </p:sorterViewPr>
  <p:notesViewPr>
    <p:cSldViewPr snapToGrid="0">
      <p:cViewPr>
        <p:scale>
          <a:sx n="100" d="100"/>
          <a:sy n="100" d="100"/>
        </p:scale>
        <p:origin x="732" y="-1398"/>
      </p:cViewPr>
      <p:guideLst>
        <p:guide orient="horz" pos="2880"/>
        <p:guide pos="2160"/>
        <p:guide orient="horz" pos="2932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(Slides 1-5, including the Pre-assessment, will take about 10 minutes total.)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7/9/2014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16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(Allow 15 minutes for this activity; adjust time as needed.)</a:t>
            </a:r>
          </a:p>
          <a:p>
            <a:endParaRPr lang="en-US" b="1" dirty="0" smtClean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86A2665-5064-4C95-B42A-52ADBA250F55}" type="datetime1">
              <a:rPr lang="en-US" smtClean="0">
                <a:latin typeface="Arial" pitchFamily="34" charset="0"/>
              </a:rPr>
              <a:pPr/>
              <a:t>7/9/2014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36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887391" y="6071616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Activity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5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919538" y="6072272"/>
            <a:ext cx="1988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chemeClr val="bg1"/>
                </a:solidFill>
              </a:rPr>
              <a:t>Activity 8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1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9" y="225336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9" y="3811800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30249" y="4545488"/>
            <a:ext cx="583554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1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Focus on Instructional Shifts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Activity 8</a:t>
            </a: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Planning for Sharing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68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7908634" y="2202207"/>
            <a:ext cx="1262044" cy="2143125"/>
          </a:xfrm>
          <a:prstGeom prst="rect">
            <a:avLst/>
          </a:prstGeom>
        </p:spPr>
      </p:pic>
      <p:pic>
        <p:nvPicPr>
          <p:cNvPr id="8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3888" y="5699551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434015" y="5846141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dirty="0" smtClean="0"/>
              <a:t>Page  44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title"/>
          </p:nvPr>
        </p:nvSpPr>
        <p:spPr>
          <a:xfrm>
            <a:off x="1138334" y="230188"/>
            <a:ext cx="7624665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Activity 8: Planning for Sharing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534525"/>
              </p:ext>
            </p:extLst>
          </p:nvPr>
        </p:nvGraphicFramePr>
        <p:xfrm>
          <a:off x="381000" y="1538334"/>
          <a:ext cx="8382000" cy="407152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82000"/>
              </a:tblGrid>
              <a:tr h="614010">
                <a:tc>
                  <a:txBody>
                    <a:bodyPr/>
                    <a:lstStyle/>
                    <a:p>
                      <a:r>
                        <a:rPr lang="en-US" sz="2800" b="0" baseline="0" dirty="0" smtClean="0"/>
                        <a:t>Make an Action Plan</a:t>
                      </a:r>
                      <a:endParaRPr lang="en-US" sz="2800" b="0" dirty="0"/>
                    </a:p>
                  </a:txBody>
                  <a:tcPr anchor="ctr"/>
                </a:tc>
              </a:tr>
              <a:tr h="3457512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Refer to your list of prioritized items from Activity 7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 with your school team (or with a job-alike partner from another school) to review today’s activities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Plan which activities you would share with colleagues and how you can share them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69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8489</TotalTime>
  <Words>120</Words>
  <Application>Microsoft Office PowerPoint</Application>
  <PresentationFormat>On-screen Show (4:3)</PresentationFormat>
  <Paragraphs>26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8</vt:lpstr>
      <vt:lpstr>Activity 8: Planning for Sharing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PCG Education</dc:creator>
  <cp:lastModifiedBy>Wade, Michelle</cp:lastModifiedBy>
  <cp:revision>400</cp:revision>
  <dcterms:created xsi:type="dcterms:W3CDTF">2014-01-18T18:47:42Z</dcterms:created>
  <dcterms:modified xsi:type="dcterms:W3CDTF">2014-07-09T19:25:18Z</dcterms:modified>
</cp:coreProperties>
</file>