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65" showSpecialPlsOnTitleSld="0" saveSubsetFonts="1">
  <p:sldMasterIdLst>
    <p:sldMasterId id="2147483687" r:id="rId1"/>
    <p:sldMasterId id="2147483711" r:id="rId2"/>
    <p:sldMasterId id="2147483723" r:id="rId3"/>
  </p:sldMasterIdLst>
  <p:notesMasterIdLst>
    <p:notesMasterId r:id="rId7"/>
  </p:notesMasterIdLst>
  <p:handoutMasterIdLst>
    <p:handoutMasterId r:id="rId8"/>
  </p:handoutMasterIdLst>
  <p:sldIdLst>
    <p:sldId id="370" r:id="rId4"/>
    <p:sldId id="379" r:id="rId5"/>
    <p:sldId id="334" r:id="rId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932">
          <p15:clr>
            <a:srgbClr val="A4A3A4"/>
          </p15:clr>
        </p15:guide>
        <p15:guide id="4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1" clrIdx="1"/>
  <p:cmAuthor id="2" name="Jackson, Dennis" initials="JD" lastIdx="12" clrIdx="2">
    <p:extLst>
      <p:ext uri="{19B8F6BF-5375-455C-9EA6-DF929625EA0E}">
        <p15:presenceInfo xmlns:p15="http://schemas.microsoft.com/office/powerpoint/2012/main" userId="S-1-5-21-1417001333-1682526488-839522115-32878" providerId="AD"/>
      </p:ext>
    </p:extLst>
  </p:cmAuthor>
  <p:cmAuthor id="3" name="Kelley, Nora" initials="KN" lastIdx="1" clrIdx="3">
    <p:extLst>
      <p:ext uri="{19B8F6BF-5375-455C-9EA6-DF929625EA0E}">
        <p15:presenceInfo xmlns:p15="http://schemas.microsoft.com/office/powerpoint/2012/main" userId="S-1-5-21-1417001333-1682526488-839522115-267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85"/>
    <a:srgbClr val="DF8045"/>
    <a:srgbClr val="FFC000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06" autoAdjust="0"/>
    <p:restoredTop sz="81869" autoAdjust="0"/>
  </p:normalViewPr>
  <p:slideViewPr>
    <p:cSldViewPr snapToGrid="0">
      <p:cViewPr varScale="1">
        <p:scale>
          <a:sx n="54" d="100"/>
          <a:sy n="54" d="100"/>
        </p:scale>
        <p:origin x="72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6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-20610"/>
    </p:cViewPr>
  </p:sorterViewPr>
  <p:notesViewPr>
    <p:cSldViewPr snapToGrid="0">
      <p:cViewPr>
        <p:scale>
          <a:sx n="100" d="100"/>
          <a:sy n="100" d="100"/>
        </p:scale>
        <p:origin x="732" y="-1398"/>
      </p:cViewPr>
      <p:guideLst>
        <p:guide orient="horz" pos="2880"/>
        <p:guide pos="2160"/>
        <p:guide orient="horz" pos="2932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(Slides 1-5, including the Pre-assessment, will take about 10 minutes total.)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6CB26986-BD78-4EC4-A503-44E8A663A55E}" type="datetime1">
              <a:rPr lang="en-US" smtClean="0">
                <a:latin typeface="Arial" pitchFamily="34" charset="0"/>
              </a:rPr>
              <a:pPr/>
              <a:t>7/9/2014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16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9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/>
              <a:t>(Allow 20 minutes for this activity. </a:t>
            </a:r>
          </a:p>
          <a:p>
            <a:r>
              <a:rPr lang="en-US" dirty="0"/>
              <a:t>5 minutes for individual work, 5 minutes with partner, 5 minutes with table, 5 minutes for share out.  Adjust time as needed</a:t>
            </a:r>
            <a:r>
              <a:rPr lang="en-US" b="1" dirty="0"/>
              <a:t>.)</a:t>
            </a:r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Public Consulting Group</a:t>
            </a:r>
          </a:p>
        </p:txBody>
      </p:sp>
      <p:sp>
        <p:nvSpPr>
          <p:cNvPr id="159749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8302B3E3-0554-48B9-A3CE-245D4ED4BAA3}" type="datetime1">
              <a:rPr lang="en-US" smtClean="0">
                <a:latin typeface="Arial" pitchFamily="34" charset="0"/>
              </a:rPr>
              <a:pPr/>
              <a:t>7/9/2014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www.publicconsultinggroup.com</a:t>
            </a:r>
          </a:p>
        </p:txBody>
      </p:sp>
      <p:sp>
        <p:nvSpPr>
          <p:cNvPr id="159751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C527A99-4119-44DA-A721-DEF9CDD05B23}" type="slidenum">
              <a:rPr lang="en-US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769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4048" y="1417320"/>
            <a:ext cx="8153400" cy="39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153400" cy="1066800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887391" y="6071616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chemeClr val="bg1"/>
                </a:solidFill>
              </a:rPr>
              <a:t>Activity 7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9" r:id="rId2"/>
    <p:sldLayoutId id="2147483690" r:id="rId3"/>
    <p:sldLayoutId id="2147483722" r:id="rId4"/>
    <p:sldLayoutId id="2147483718" r:id="rId5"/>
    <p:sldLayoutId id="2147483719" r:id="rId6"/>
    <p:sldLayoutId id="2147483694" r:id="rId7"/>
    <p:sldLayoutId id="2147483695" r:id="rId8"/>
    <p:sldLayoutId id="2147483720" r:id="rId9"/>
    <p:sldLayoutId id="2147483721" r:id="rId10"/>
    <p:sldLayoutId id="2147483710" r:id="rId1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1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49" y="225336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9" y="3811800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30249" y="4545488"/>
            <a:ext cx="5835543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1 Grades 6–12: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Focus on Instructional Shifts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Activity 7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Reflect, Pair, Share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66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7908634" y="2202207"/>
            <a:ext cx="1262044" cy="2143125"/>
          </a:xfrm>
          <a:prstGeom prst="rect">
            <a:avLst/>
          </a:prstGeom>
        </p:spPr>
      </p:pic>
      <p:pic>
        <p:nvPicPr>
          <p:cNvPr id="8" name="Picture 5" descr="Picture10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4730" y="4929530"/>
            <a:ext cx="9477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786941" y="507612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dirty="0" smtClean="0"/>
              <a:t>Page 39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Title 2"/>
          <p:cNvSpPr>
            <a:spLocks noGrp="1"/>
          </p:cNvSpPr>
          <p:nvPr>
            <p:ph type="title"/>
          </p:nvPr>
        </p:nvSpPr>
        <p:spPr>
          <a:xfrm>
            <a:off x="1138334" y="228600"/>
            <a:ext cx="7399113" cy="1066800"/>
          </a:xfrm>
        </p:spPr>
        <p:txBody>
          <a:bodyPr>
            <a:normAutofit/>
          </a:bodyPr>
          <a:lstStyle/>
          <a:p>
            <a:r>
              <a:rPr lang="en-US" dirty="0"/>
              <a:t>Activity 7: </a:t>
            </a:r>
            <a:r>
              <a:rPr lang="en-US" dirty="0" smtClean="0"/>
              <a:t>Reflect, Pair, Share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355712"/>
              </p:ext>
            </p:extLst>
          </p:nvPr>
        </p:nvGraphicFramePr>
        <p:xfrm>
          <a:off x="783770" y="1157220"/>
          <a:ext cx="7926279" cy="450983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926279"/>
              </a:tblGrid>
              <a:tr h="524373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tabLst>
                          <a:tab pos="168275" algn="l"/>
                        </a:tabLst>
                      </a:pPr>
                      <a:r>
                        <a:rPr lang="en-US" sz="2800" b="0" baseline="0" dirty="0" smtClean="0"/>
                        <a:t>	Reflect, Pair, Share</a:t>
                      </a:r>
                      <a:endParaRPr lang="en-US" sz="2800" b="0" dirty="0"/>
                    </a:p>
                  </a:txBody>
                  <a:tcPr marT="45721" marB="45721"/>
                </a:tc>
              </a:tr>
              <a:tr h="3857358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dirty="0" smtClean="0"/>
                        <a:t>Review</a:t>
                      </a:r>
                      <a:r>
                        <a:rPr lang="en-US" sz="2800" baseline="0" dirty="0" smtClean="0"/>
                        <a:t> your notes and activities from today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baseline="0" dirty="0" smtClean="0"/>
                        <a:t>Jot down 3–4 items addressed today that have the greatest implications for instructional practice in your school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baseline="0" dirty="0" smtClean="0"/>
                        <a:t>Compare your notes with a partner at your table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baseline="0" dirty="0" smtClean="0"/>
                        <a:t>Decide on a shared list of 3–4 items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baseline="0" dirty="0" smtClean="0"/>
                        <a:t>Compare your list with other pairs at your table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baseline="0" dirty="0" smtClean="0"/>
                        <a:t>Decide on a prioritized list of 3–4 items for </a:t>
                      </a:r>
                      <a:br>
                        <a:rPr lang="en-US" sz="2800" baseline="0" dirty="0" smtClean="0"/>
                      </a:br>
                      <a:r>
                        <a:rPr lang="en-US" sz="2800" baseline="0" dirty="0" smtClean="0"/>
                        <a:t>your table</a:t>
                      </a:r>
                      <a:endParaRPr lang="en-US" sz="2800" dirty="0"/>
                    </a:p>
                  </a:txBody>
                  <a:tcPr marT="45721" marB="45721"/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67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8486</TotalTime>
  <Words>156</Words>
  <Application>Microsoft Office PowerPoint</Application>
  <PresentationFormat>On-screen Show (4:3)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  Activity 7</vt:lpstr>
      <vt:lpstr>Activity 7: Reflect, Pair, Share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PCG Education</dc:creator>
  <cp:lastModifiedBy>Wade, Michelle</cp:lastModifiedBy>
  <cp:revision>399</cp:revision>
  <dcterms:created xsi:type="dcterms:W3CDTF">2014-01-18T18:47:42Z</dcterms:created>
  <dcterms:modified xsi:type="dcterms:W3CDTF">2014-07-09T19:24:52Z</dcterms:modified>
</cp:coreProperties>
</file>