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5" showSpecialPlsOnTitleSld="0" saveSubsetFonts="1">
  <p:sldMasterIdLst>
    <p:sldMasterId id="2147483687" r:id="rId1"/>
    <p:sldMasterId id="2147483711" r:id="rId2"/>
    <p:sldMasterId id="2147483723" r:id="rId3"/>
  </p:sldMasterIdLst>
  <p:notesMasterIdLst>
    <p:notesMasterId r:id="rId16"/>
  </p:notesMasterIdLst>
  <p:handoutMasterIdLst>
    <p:handoutMasterId r:id="rId17"/>
  </p:handoutMasterIdLst>
  <p:sldIdLst>
    <p:sldId id="370" r:id="rId4"/>
    <p:sldId id="267" r:id="rId5"/>
    <p:sldId id="269" r:id="rId6"/>
    <p:sldId id="271" r:id="rId7"/>
    <p:sldId id="358" r:id="rId8"/>
    <p:sldId id="359" r:id="rId9"/>
    <p:sldId id="360" r:id="rId10"/>
    <p:sldId id="276" r:id="rId11"/>
    <p:sldId id="361" r:id="rId12"/>
    <p:sldId id="383" r:id="rId13"/>
    <p:sldId id="278" r:id="rId14"/>
    <p:sldId id="279" r:id="rId15"/>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guide id="3" orient="horz" pos="2932">
          <p15:clr>
            <a:srgbClr val="A4A3A4"/>
          </p15:clr>
        </p15:guide>
        <p15:guide id="4"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1" clrIdx="1"/>
  <p:cmAuthor id="2" name="Jackson, Dennis" initials="JD" lastIdx="12" clrIdx="2">
    <p:extLst>
      <p:ext uri="{19B8F6BF-5375-455C-9EA6-DF929625EA0E}">
        <p15:presenceInfo xmlns:p15="http://schemas.microsoft.com/office/powerpoint/2012/main" userId="S-1-5-21-1417001333-1682526488-839522115-32878" providerId="AD"/>
      </p:ext>
    </p:extLst>
  </p:cmAuthor>
  <p:cmAuthor id="3" name="Kelley, Nora" initials="KN" lastIdx="1" clrIdx="3">
    <p:extLst>
      <p:ext uri="{19B8F6BF-5375-455C-9EA6-DF929625EA0E}">
        <p15:presenceInfo xmlns:p15="http://schemas.microsoft.com/office/powerpoint/2012/main" userId="S-1-5-21-1417001333-1682526488-839522115-2673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85"/>
    <a:srgbClr val="DF8045"/>
    <a:srgbClr val="FFC000"/>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006" autoAdjust="0"/>
    <p:restoredTop sz="81869" autoAdjust="0"/>
  </p:normalViewPr>
  <p:slideViewPr>
    <p:cSldViewPr snapToGrid="0">
      <p:cViewPr varScale="1">
        <p:scale>
          <a:sx n="54" d="100"/>
          <a:sy n="54" d="100"/>
        </p:scale>
        <p:origin x="720" y="54"/>
      </p:cViewPr>
      <p:guideLst>
        <p:guide orient="horz" pos="2160"/>
        <p:guide pos="2880"/>
      </p:guideLst>
    </p:cSldViewPr>
  </p:slideViewPr>
  <p:outlineViewPr>
    <p:cViewPr>
      <p:scale>
        <a:sx n="33" d="100"/>
        <a:sy n="33" d="100"/>
      </p:scale>
      <p:origin x="0" y="3360"/>
    </p:cViewPr>
  </p:outlineViewPr>
  <p:notesTextViewPr>
    <p:cViewPr>
      <p:scale>
        <a:sx n="200" d="100"/>
        <a:sy n="200" d="100"/>
      </p:scale>
      <p:origin x="0" y="0"/>
    </p:cViewPr>
  </p:notesTextViewPr>
  <p:sorterViewPr>
    <p:cViewPr>
      <p:scale>
        <a:sx n="100" d="100"/>
        <a:sy n="100" d="100"/>
      </p:scale>
      <p:origin x="0" y="-20610"/>
    </p:cViewPr>
  </p:sorterViewPr>
  <p:notesViewPr>
    <p:cSldViewPr snapToGrid="0">
      <p:cViewPr>
        <p:scale>
          <a:sx n="100" d="100"/>
          <a:sy n="100" d="100"/>
        </p:scale>
        <p:origin x="732" y="-1398"/>
      </p:cViewPr>
      <p:guideLst>
        <p:guide orient="horz" pos="2880"/>
        <p:guide pos="2160"/>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commentAuthors" Target="commentAuthors.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17A518-BEE6-4DD9-9286-89D1EA55A1ED}" type="doc">
      <dgm:prSet loTypeId="urn:microsoft.com/office/officeart/2005/8/layout/hierarchy3" loCatId="hierarchy" qsTypeId="urn:microsoft.com/office/officeart/2005/8/quickstyle/simple1" qsCatId="simple" csTypeId="urn:microsoft.com/office/officeart/2005/8/colors/colorful5" csCatId="colorful" phldr="1"/>
      <dgm:spPr/>
      <dgm:t>
        <a:bodyPr/>
        <a:lstStyle/>
        <a:p>
          <a:endParaRPr lang="en-US"/>
        </a:p>
      </dgm:t>
    </dgm:pt>
    <dgm:pt modelId="{C49DE7C9-3CCD-4A68-9AF1-4959318AB8CE}">
      <dgm:prSet phldrT="[Text]" custT="1"/>
      <dgm:spPr/>
      <dgm:t>
        <a:bodyPr/>
        <a:lstStyle/>
        <a:p>
          <a:r>
            <a:rPr lang="en-US" sz="3200" dirty="0" smtClean="0"/>
            <a:t>Common Core ELA &amp; Literacy</a:t>
          </a:r>
          <a:endParaRPr lang="en-US" sz="3200" dirty="0"/>
        </a:p>
      </dgm:t>
    </dgm:pt>
    <dgm:pt modelId="{56D9DDAE-EE37-44E5-B4BB-BEF2BDF040B6}" type="parTrans" cxnId="{1F14077A-DA69-4118-8DCB-C18235300405}">
      <dgm:prSet/>
      <dgm:spPr/>
      <dgm:t>
        <a:bodyPr/>
        <a:lstStyle/>
        <a:p>
          <a:endParaRPr lang="en-US"/>
        </a:p>
      </dgm:t>
    </dgm:pt>
    <dgm:pt modelId="{ED450566-2D8F-4675-ABE7-01F032F94DCF}" type="sibTrans" cxnId="{1F14077A-DA69-4118-8DCB-C18235300405}">
      <dgm:prSet/>
      <dgm:spPr/>
      <dgm:t>
        <a:bodyPr/>
        <a:lstStyle/>
        <a:p>
          <a:endParaRPr lang="en-US"/>
        </a:p>
      </dgm:t>
    </dgm:pt>
    <dgm:pt modelId="{875902B6-D7AA-46D0-A995-D11880EA2FD1}">
      <dgm:prSet phldrT="[Text]" custT="1"/>
      <dgm:spPr>
        <a:solidFill>
          <a:srgbClr val="FFFF85">
            <a:alpha val="89804"/>
          </a:srgbClr>
        </a:solidFill>
      </dgm:spPr>
      <dgm:t>
        <a:bodyPr/>
        <a:lstStyle/>
        <a:p>
          <a:pPr algn="ctr"/>
          <a:r>
            <a:rPr lang="en-US" sz="2800" b="1" dirty="0" smtClean="0">
              <a:effectLst>
                <a:outerShdw blurRad="38100" dist="38100" dir="2700000" algn="tl">
                  <a:srgbClr val="000000">
                    <a:alpha val="43137"/>
                  </a:srgbClr>
                </a:outerShdw>
              </a:effectLst>
            </a:rPr>
            <a:t>Vertical Progressions</a:t>
          </a:r>
          <a:endParaRPr lang="en-US" sz="2800" b="1" dirty="0">
            <a:effectLst>
              <a:outerShdw blurRad="38100" dist="38100" dir="2700000" algn="tl">
                <a:srgbClr val="000000">
                  <a:alpha val="43137"/>
                </a:srgbClr>
              </a:outerShdw>
            </a:effectLst>
          </a:endParaRPr>
        </a:p>
      </dgm:t>
    </dgm:pt>
    <dgm:pt modelId="{EF8DE587-9847-40DC-9A6D-C684684E3EAA}" type="parTrans" cxnId="{E2DC704D-04E5-4CFB-8A37-BBC5758532E2}">
      <dgm:prSet/>
      <dgm:spPr/>
      <dgm:t>
        <a:bodyPr/>
        <a:lstStyle/>
        <a:p>
          <a:endParaRPr lang="en-US" dirty="0"/>
        </a:p>
      </dgm:t>
    </dgm:pt>
    <dgm:pt modelId="{1E88BEBF-0214-4206-B9B8-1BE17BCBCCD9}" type="sibTrans" cxnId="{E2DC704D-04E5-4CFB-8A37-BBC5758532E2}">
      <dgm:prSet/>
      <dgm:spPr/>
      <dgm:t>
        <a:bodyPr/>
        <a:lstStyle/>
        <a:p>
          <a:endParaRPr lang="en-US"/>
        </a:p>
      </dgm:t>
    </dgm:pt>
    <dgm:pt modelId="{58DCE318-75B7-47FE-8525-3043B002245B}">
      <dgm:prSet phldrT="[Text]" custT="1"/>
      <dgm:spPr/>
      <dgm:t>
        <a:bodyPr/>
        <a:lstStyle/>
        <a:p>
          <a:pPr algn="ctr"/>
          <a:r>
            <a:rPr lang="en-US" sz="2800" b="0" dirty="0" smtClean="0"/>
            <a:t>Instructional Shifts</a:t>
          </a:r>
          <a:endParaRPr lang="en-US" sz="2800" b="0" dirty="0"/>
        </a:p>
      </dgm:t>
    </dgm:pt>
    <dgm:pt modelId="{BC6540E0-3144-49F0-80D0-9F9B86DC9743}" type="parTrans" cxnId="{0A4D758D-E71A-4461-A7C6-AAEB621DBFD2}">
      <dgm:prSet/>
      <dgm:spPr/>
      <dgm:t>
        <a:bodyPr/>
        <a:lstStyle/>
        <a:p>
          <a:endParaRPr lang="en-US" dirty="0"/>
        </a:p>
      </dgm:t>
    </dgm:pt>
    <dgm:pt modelId="{BF559BCD-F96A-4782-96F3-9CA01DC5FE36}" type="sibTrans" cxnId="{0A4D758D-E71A-4461-A7C6-AAEB621DBFD2}">
      <dgm:prSet/>
      <dgm:spPr/>
      <dgm:t>
        <a:bodyPr/>
        <a:lstStyle/>
        <a:p>
          <a:endParaRPr lang="en-US"/>
        </a:p>
      </dgm:t>
    </dgm:pt>
    <dgm:pt modelId="{E2B7F8FC-10AD-4B06-B4C7-BEB6C56223E7}">
      <dgm:prSet phldrT="[Text]" custT="1"/>
      <dgm:spPr/>
      <dgm:t>
        <a:bodyPr/>
        <a:lstStyle/>
        <a:p>
          <a:pPr algn="ctr"/>
          <a:r>
            <a:rPr lang="en-US" sz="2800" b="0" dirty="0" smtClean="0"/>
            <a:t>Rigor</a:t>
          </a:r>
          <a:endParaRPr lang="en-US" sz="2800" b="0" dirty="0"/>
        </a:p>
      </dgm:t>
    </dgm:pt>
    <dgm:pt modelId="{EF4E6064-2222-4025-843B-774CAA10FB18}" type="parTrans" cxnId="{C1C10D65-1289-4BEA-997F-BD93DEBD38FF}">
      <dgm:prSet/>
      <dgm:spPr/>
      <dgm:t>
        <a:bodyPr/>
        <a:lstStyle/>
        <a:p>
          <a:endParaRPr lang="en-US"/>
        </a:p>
      </dgm:t>
    </dgm:pt>
    <dgm:pt modelId="{9BB11CBE-9A47-48DD-82A9-CC34A552E213}" type="sibTrans" cxnId="{C1C10D65-1289-4BEA-997F-BD93DEBD38FF}">
      <dgm:prSet/>
      <dgm:spPr/>
      <dgm:t>
        <a:bodyPr/>
        <a:lstStyle/>
        <a:p>
          <a:endParaRPr lang="en-US"/>
        </a:p>
      </dgm:t>
    </dgm:pt>
    <dgm:pt modelId="{8691F7BC-3BF2-4274-8C3C-961D302C3E80}">
      <dgm:prSet phldrT="[Text]" custT="1"/>
      <dgm:spPr/>
      <dgm:t>
        <a:bodyPr/>
        <a:lstStyle/>
        <a:p>
          <a:pPr algn="ctr"/>
          <a:r>
            <a:rPr lang="en-US" sz="2800" b="0" dirty="0" smtClean="0"/>
            <a:t>Classroom Practice</a:t>
          </a:r>
          <a:endParaRPr lang="en-US" sz="2800" b="0" dirty="0"/>
        </a:p>
      </dgm:t>
    </dgm:pt>
    <dgm:pt modelId="{40CAD029-3C99-4E8D-98B4-2953D52807B2}" type="parTrans" cxnId="{81C1BAD9-1699-4A62-BD86-579ECF3B180F}">
      <dgm:prSet/>
      <dgm:spPr/>
      <dgm:t>
        <a:bodyPr/>
        <a:lstStyle/>
        <a:p>
          <a:endParaRPr lang="en-US"/>
        </a:p>
      </dgm:t>
    </dgm:pt>
    <dgm:pt modelId="{D629FD8A-4EA6-48BE-92AB-3785C7AE23E0}" type="sibTrans" cxnId="{81C1BAD9-1699-4A62-BD86-579ECF3B180F}">
      <dgm:prSet/>
      <dgm:spPr/>
      <dgm:t>
        <a:bodyPr/>
        <a:lstStyle/>
        <a:p>
          <a:endParaRPr lang="en-US"/>
        </a:p>
      </dgm:t>
    </dgm:pt>
    <dgm:pt modelId="{96FF3DE8-3675-4CB8-B07C-3DCAFF305E01}" type="pres">
      <dgm:prSet presAssocID="{B217A518-BEE6-4DD9-9286-89D1EA55A1ED}" presName="diagram" presStyleCnt="0">
        <dgm:presLayoutVars>
          <dgm:chPref val="1"/>
          <dgm:dir/>
          <dgm:animOne val="branch"/>
          <dgm:animLvl val="lvl"/>
          <dgm:resizeHandles/>
        </dgm:presLayoutVars>
      </dgm:prSet>
      <dgm:spPr/>
      <dgm:t>
        <a:bodyPr/>
        <a:lstStyle/>
        <a:p>
          <a:endParaRPr lang="en-US"/>
        </a:p>
      </dgm:t>
    </dgm:pt>
    <dgm:pt modelId="{9DD75A0C-E450-4BE0-810F-123BF65818C1}" type="pres">
      <dgm:prSet presAssocID="{C49DE7C9-3CCD-4A68-9AF1-4959318AB8CE}" presName="root" presStyleCnt="0"/>
      <dgm:spPr/>
      <dgm:t>
        <a:bodyPr/>
        <a:lstStyle/>
        <a:p>
          <a:endParaRPr lang="en-US"/>
        </a:p>
      </dgm:t>
    </dgm:pt>
    <dgm:pt modelId="{0A884521-68A1-4C12-8831-974241E448AA}" type="pres">
      <dgm:prSet presAssocID="{C49DE7C9-3CCD-4A68-9AF1-4959318AB8CE}" presName="rootComposite" presStyleCnt="0"/>
      <dgm:spPr/>
      <dgm:t>
        <a:bodyPr/>
        <a:lstStyle/>
        <a:p>
          <a:endParaRPr lang="en-US"/>
        </a:p>
      </dgm:t>
    </dgm:pt>
    <dgm:pt modelId="{18B331A4-2A99-4364-B5B4-8854F2CECE91}" type="pres">
      <dgm:prSet presAssocID="{C49DE7C9-3CCD-4A68-9AF1-4959318AB8CE}" presName="rootText" presStyleLbl="node1" presStyleIdx="0" presStyleCnt="1" custScaleX="469916" custScaleY="94845" custLinFactNeighborX="7382" custLinFactNeighborY="4915"/>
      <dgm:spPr/>
      <dgm:t>
        <a:bodyPr/>
        <a:lstStyle/>
        <a:p>
          <a:endParaRPr lang="en-US"/>
        </a:p>
      </dgm:t>
    </dgm:pt>
    <dgm:pt modelId="{01013C70-3796-4887-98D0-B93D667D085C}" type="pres">
      <dgm:prSet presAssocID="{C49DE7C9-3CCD-4A68-9AF1-4959318AB8CE}" presName="rootConnector" presStyleLbl="node1" presStyleIdx="0" presStyleCnt="1"/>
      <dgm:spPr/>
      <dgm:t>
        <a:bodyPr/>
        <a:lstStyle/>
        <a:p>
          <a:endParaRPr lang="en-US"/>
        </a:p>
      </dgm:t>
    </dgm:pt>
    <dgm:pt modelId="{7530FBDF-F41C-4729-BAE1-3909AC81C7F2}" type="pres">
      <dgm:prSet presAssocID="{C49DE7C9-3CCD-4A68-9AF1-4959318AB8CE}" presName="childShape" presStyleCnt="0"/>
      <dgm:spPr/>
      <dgm:t>
        <a:bodyPr/>
        <a:lstStyle/>
        <a:p>
          <a:endParaRPr lang="en-US"/>
        </a:p>
      </dgm:t>
    </dgm:pt>
    <dgm:pt modelId="{0912B255-822D-42AD-8D51-EAD24CC90B92}" type="pres">
      <dgm:prSet presAssocID="{EF8DE587-9847-40DC-9A6D-C684684E3EAA}" presName="Name13" presStyleLbl="parChTrans1D2" presStyleIdx="0" presStyleCnt="4"/>
      <dgm:spPr/>
      <dgm:t>
        <a:bodyPr/>
        <a:lstStyle/>
        <a:p>
          <a:endParaRPr lang="en-US"/>
        </a:p>
      </dgm:t>
    </dgm:pt>
    <dgm:pt modelId="{30415E90-D52D-48D0-83BA-D69F81D22A24}" type="pres">
      <dgm:prSet presAssocID="{875902B6-D7AA-46D0-A995-D11880EA2FD1}" presName="childText" presStyleLbl="bgAcc1" presStyleIdx="0" presStyleCnt="4" custScaleX="469131">
        <dgm:presLayoutVars>
          <dgm:bulletEnabled val="1"/>
        </dgm:presLayoutVars>
      </dgm:prSet>
      <dgm:spPr/>
      <dgm:t>
        <a:bodyPr/>
        <a:lstStyle/>
        <a:p>
          <a:endParaRPr lang="en-US"/>
        </a:p>
      </dgm:t>
    </dgm:pt>
    <dgm:pt modelId="{19D262A1-4F11-47A2-91BC-C1BB23103FA7}" type="pres">
      <dgm:prSet presAssocID="{BC6540E0-3144-49F0-80D0-9F9B86DC9743}" presName="Name13" presStyleLbl="parChTrans1D2" presStyleIdx="1" presStyleCnt="4"/>
      <dgm:spPr/>
      <dgm:t>
        <a:bodyPr/>
        <a:lstStyle/>
        <a:p>
          <a:endParaRPr lang="en-US"/>
        </a:p>
      </dgm:t>
    </dgm:pt>
    <dgm:pt modelId="{9825A28B-C7C5-4204-94C3-E8D7000EEC4F}" type="pres">
      <dgm:prSet presAssocID="{58DCE318-75B7-47FE-8525-3043B002245B}" presName="childText" presStyleLbl="bgAcc1" presStyleIdx="1" presStyleCnt="4" custScaleX="466745" custLinFactNeighborX="0" custLinFactNeighborY="-3654">
        <dgm:presLayoutVars>
          <dgm:bulletEnabled val="1"/>
        </dgm:presLayoutVars>
      </dgm:prSet>
      <dgm:spPr/>
      <dgm:t>
        <a:bodyPr/>
        <a:lstStyle/>
        <a:p>
          <a:endParaRPr lang="en-US"/>
        </a:p>
      </dgm:t>
    </dgm:pt>
    <dgm:pt modelId="{0ECFACD2-E546-4248-9C0E-3A50A1F0895C}" type="pres">
      <dgm:prSet presAssocID="{40CAD029-3C99-4E8D-98B4-2953D52807B2}" presName="Name13" presStyleLbl="parChTrans1D2" presStyleIdx="2" presStyleCnt="4"/>
      <dgm:spPr/>
      <dgm:t>
        <a:bodyPr/>
        <a:lstStyle/>
        <a:p>
          <a:endParaRPr lang="en-US"/>
        </a:p>
      </dgm:t>
    </dgm:pt>
    <dgm:pt modelId="{ABA4AD6F-2F38-4BDD-9216-4EDB340AA554}" type="pres">
      <dgm:prSet presAssocID="{8691F7BC-3BF2-4274-8C3C-961D302C3E80}" presName="childText" presStyleLbl="bgAcc1" presStyleIdx="2" presStyleCnt="4" custScaleX="468494">
        <dgm:presLayoutVars>
          <dgm:bulletEnabled val="1"/>
        </dgm:presLayoutVars>
      </dgm:prSet>
      <dgm:spPr/>
      <dgm:t>
        <a:bodyPr/>
        <a:lstStyle/>
        <a:p>
          <a:endParaRPr lang="en-US"/>
        </a:p>
      </dgm:t>
    </dgm:pt>
    <dgm:pt modelId="{0406E04E-E93F-457E-87F7-A76954C0A595}" type="pres">
      <dgm:prSet presAssocID="{EF4E6064-2222-4025-843B-774CAA10FB18}" presName="Name13" presStyleLbl="parChTrans1D2" presStyleIdx="3" presStyleCnt="4"/>
      <dgm:spPr/>
      <dgm:t>
        <a:bodyPr/>
        <a:lstStyle/>
        <a:p>
          <a:endParaRPr lang="en-US"/>
        </a:p>
      </dgm:t>
    </dgm:pt>
    <dgm:pt modelId="{885DB2E2-94C8-4BD6-A25B-A6DF9906D3CD}" type="pres">
      <dgm:prSet presAssocID="{E2B7F8FC-10AD-4B06-B4C7-BEB6C56223E7}" presName="childText" presStyleLbl="bgAcc1" presStyleIdx="3" presStyleCnt="4" custScaleX="467984">
        <dgm:presLayoutVars>
          <dgm:bulletEnabled val="1"/>
        </dgm:presLayoutVars>
      </dgm:prSet>
      <dgm:spPr/>
      <dgm:t>
        <a:bodyPr/>
        <a:lstStyle/>
        <a:p>
          <a:endParaRPr lang="en-US"/>
        </a:p>
      </dgm:t>
    </dgm:pt>
  </dgm:ptLst>
  <dgm:cxnLst>
    <dgm:cxn modelId="{E2DC704D-04E5-4CFB-8A37-BBC5758532E2}" srcId="{C49DE7C9-3CCD-4A68-9AF1-4959318AB8CE}" destId="{875902B6-D7AA-46D0-A995-D11880EA2FD1}" srcOrd="0" destOrd="0" parTransId="{EF8DE587-9847-40DC-9A6D-C684684E3EAA}" sibTransId="{1E88BEBF-0214-4206-B9B8-1BE17BCBCCD9}"/>
    <dgm:cxn modelId="{8A899F65-65FC-4B5F-88C0-518DABDCA810}" type="presOf" srcId="{BC6540E0-3144-49F0-80D0-9F9B86DC9743}" destId="{19D262A1-4F11-47A2-91BC-C1BB23103FA7}" srcOrd="0" destOrd="0" presId="urn:microsoft.com/office/officeart/2005/8/layout/hierarchy3"/>
    <dgm:cxn modelId="{B9778114-0506-4A53-ADE5-A18422F50F23}" type="presOf" srcId="{C49DE7C9-3CCD-4A68-9AF1-4959318AB8CE}" destId="{01013C70-3796-4887-98D0-B93D667D085C}" srcOrd="1" destOrd="0" presId="urn:microsoft.com/office/officeart/2005/8/layout/hierarchy3"/>
    <dgm:cxn modelId="{0A4D758D-E71A-4461-A7C6-AAEB621DBFD2}" srcId="{C49DE7C9-3CCD-4A68-9AF1-4959318AB8CE}" destId="{58DCE318-75B7-47FE-8525-3043B002245B}" srcOrd="1" destOrd="0" parTransId="{BC6540E0-3144-49F0-80D0-9F9B86DC9743}" sibTransId="{BF559BCD-F96A-4782-96F3-9CA01DC5FE36}"/>
    <dgm:cxn modelId="{81C1BAD9-1699-4A62-BD86-579ECF3B180F}" srcId="{C49DE7C9-3CCD-4A68-9AF1-4959318AB8CE}" destId="{8691F7BC-3BF2-4274-8C3C-961D302C3E80}" srcOrd="2" destOrd="0" parTransId="{40CAD029-3C99-4E8D-98B4-2953D52807B2}" sibTransId="{D629FD8A-4EA6-48BE-92AB-3785C7AE23E0}"/>
    <dgm:cxn modelId="{50A0DFD2-B580-454C-8074-6881EAD156FA}" type="presOf" srcId="{C49DE7C9-3CCD-4A68-9AF1-4959318AB8CE}" destId="{18B331A4-2A99-4364-B5B4-8854F2CECE91}" srcOrd="0" destOrd="0" presId="urn:microsoft.com/office/officeart/2005/8/layout/hierarchy3"/>
    <dgm:cxn modelId="{EF445240-409E-4DDF-A808-52330101F915}" type="presOf" srcId="{B217A518-BEE6-4DD9-9286-89D1EA55A1ED}" destId="{96FF3DE8-3675-4CB8-B07C-3DCAFF305E01}" srcOrd="0" destOrd="0" presId="urn:microsoft.com/office/officeart/2005/8/layout/hierarchy3"/>
    <dgm:cxn modelId="{1F14077A-DA69-4118-8DCB-C18235300405}" srcId="{B217A518-BEE6-4DD9-9286-89D1EA55A1ED}" destId="{C49DE7C9-3CCD-4A68-9AF1-4959318AB8CE}" srcOrd="0" destOrd="0" parTransId="{56D9DDAE-EE37-44E5-B4BB-BEF2BDF040B6}" sibTransId="{ED450566-2D8F-4675-ABE7-01F032F94DCF}"/>
    <dgm:cxn modelId="{8A8DA4FB-A3B3-4F61-9ECA-5E476CED5B10}" type="presOf" srcId="{875902B6-D7AA-46D0-A995-D11880EA2FD1}" destId="{30415E90-D52D-48D0-83BA-D69F81D22A24}" srcOrd="0" destOrd="0" presId="urn:microsoft.com/office/officeart/2005/8/layout/hierarchy3"/>
    <dgm:cxn modelId="{67CFD4EA-820E-4B37-88BB-80F44C21A2B6}" type="presOf" srcId="{8691F7BC-3BF2-4274-8C3C-961D302C3E80}" destId="{ABA4AD6F-2F38-4BDD-9216-4EDB340AA554}" srcOrd="0" destOrd="0" presId="urn:microsoft.com/office/officeart/2005/8/layout/hierarchy3"/>
    <dgm:cxn modelId="{A4292AEA-4F8D-4EF9-9BB3-4483A1BE7205}" type="presOf" srcId="{EF8DE587-9847-40DC-9A6D-C684684E3EAA}" destId="{0912B255-822D-42AD-8D51-EAD24CC90B92}" srcOrd="0" destOrd="0" presId="urn:microsoft.com/office/officeart/2005/8/layout/hierarchy3"/>
    <dgm:cxn modelId="{C1C10D65-1289-4BEA-997F-BD93DEBD38FF}" srcId="{C49DE7C9-3CCD-4A68-9AF1-4959318AB8CE}" destId="{E2B7F8FC-10AD-4B06-B4C7-BEB6C56223E7}" srcOrd="3" destOrd="0" parTransId="{EF4E6064-2222-4025-843B-774CAA10FB18}" sibTransId="{9BB11CBE-9A47-48DD-82A9-CC34A552E213}"/>
    <dgm:cxn modelId="{60FD37F6-1EE7-4CCE-B3FA-879CE81C16D8}" type="presOf" srcId="{58DCE318-75B7-47FE-8525-3043B002245B}" destId="{9825A28B-C7C5-4204-94C3-E8D7000EEC4F}" srcOrd="0" destOrd="0" presId="urn:microsoft.com/office/officeart/2005/8/layout/hierarchy3"/>
    <dgm:cxn modelId="{7DE56062-536F-4CD2-AAB3-9FB204E41383}" type="presOf" srcId="{40CAD029-3C99-4E8D-98B4-2953D52807B2}" destId="{0ECFACD2-E546-4248-9C0E-3A50A1F0895C}" srcOrd="0" destOrd="0" presId="urn:microsoft.com/office/officeart/2005/8/layout/hierarchy3"/>
    <dgm:cxn modelId="{222B68D9-7CAC-464E-8D94-D9753CBF5378}" type="presOf" srcId="{EF4E6064-2222-4025-843B-774CAA10FB18}" destId="{0406E04E-E93F-457E-87F7-A76954C0A595}" srcOrd="0" destOrd="0" presId="urn:microsoft.com/office/officeart/2005/8/layout/hierarchy3"/>
    <dgm:cxn modelId="{B40FEC81-4FC9-43A1-A150-C983E12612FE}" type="presOf" srcId="{E2B7F8FC-10AD-4B06-B4C7-BEB6C56223E7}" destId="{885DB2E2-94C8-4BD6-A25B-A6DF9906D3CD}" srcOrd="0" destOrd="0" presId="urn:microsoft.com/office/officeart/2005/8/layout/hierarchy3"/>
    <dgm:cxn modelId="{708BCD83-45E3-454A-B04A-65A12F301515}" type="presParOf" srcId="{96FF3DE8-3675-4CB8-B07C-3DCAFF305E01}" destId="{9DD75A0C-E450-4BE0-810F-123BF65818C1}" srcOrd="0" destOrd="0" presId="urn:microsoft.com/office/officeart/2005/8/layout/hierarchy3"/>
    <dgm:cxn modelId="{8A49667B-B054-4AD5-9413-E3F072A87B68}" type="presParOf" srcId="{9DD75A0C-E450-4BE0-810F-123BF65818C1}" destId="{0A884521-68A1-4C12-8831-974241E448AA}" srcOrd="0" destOrd="0" presId="urn:microsoft.com/office/officeart/2005/8/layout/hierarchy3"/>
    <dgm:cxn modelId="{8F51F653-77A4-4852-B886-E9664572958C}" type="presParOf" srcId="{0A884521-68A1-4C12-8831-974241E448AA}" destId="{18B331A4-2A99-4364-B5B4-8854F2CECE91}" srcOrd="0" destOrd="0" presId="urn:microsoft.com/office/officeart/2005/8/layout/hierarchy3"/>
    <dgm:cxn modelId="{5E78EA4F-1939-4891-8AF4-A41B94D622E2}" type="presParOf" srcId="{0A884521-68A1-4C12-8831-974241E448AA}" destId="{01013C70-3796-4887-98D0-B93D667D085C}" srcOrd="1" destOrd="0" presId="urn:microsoft.com/office/officeart/2005/8/layout/hierarchy3"/>
    <dgm:cxn modelId="{12FCE930-69A4-4118-8FE6-D434469C668E}" type="presParOf" srcId="{9DD75A0C-E450-4BE0-810F-123BF65818C1}" destId="{7530FBDF-F41C-4729-BAE1-3909AC81C7F2}" srcOrd="1" destOrd="0" presId="urn:microsoft.com/office/officeart/2005/8/layout/hierarchy3"/>
    <dgm:cxn modelId="{2DE4866A-ABED-427C-87C6-168D2824D0A2}" type="presParOf" srcId="{7530FBDF-F41C-4729-BAE1-3909AC81C7F2}" destId="{0912B255-822D-42AD-8D51-EAD24CC90B92}" srcOrd="0" destOrd="0" presId="urn:microsoft.com/office/officeart/2005/8/layout/hierarchy3"/>
    <dgm:cxn modelId="{BC8C4099-CD9F-43AB-A5CA-34444B04C6D5}" type="presParOf" srcId="{7530FBDF-F41C-4729-BAE1-3909AC81C7F2}" destId="{30415E90-D52D-48D0-83BA-D69F81D22A24}" srcOrd="1" destOrd="0" presId="urn:microsoft.com/office/officeart/2005/8/layout/hierarchy3"/>
    <dgm:cxn modelId="{248429F8-E372-4391-96A7-DC4B6C56E8B1}" type="presParOf" srcId="{7530FBDF-F41C-4729-BAE1-3909AC81C7F2}" destId="{19D262A1-4F11-47A2-91BC-C1BB23103FA7}" srcOrd="2" destOrd="0" presId="urn:microsoft.com/office/officeart/2005/8/layout/hierarchy3"/>
    <dgm:cxn modelId="{8101900F-F1E6-4CCA-9B41-57674C7267E7}" type="presParOf" srcId="{7530FBDF-F41C-4729-BAE1-3909AC81C7F2}" destId="{9825A28B-C7C5-4204-94C3-E8D7000EEC4F}" srcOrd="3" destOrd="0" presId="urn:microsoft.com/office/officeart/2005/8/layout/hierarchy3"/>
    <dgm:cxn modelId="{197A7DCD-01A5-420B-A1CD-1F9A4E5DDA0F}" type="presParOf" srcId="{7530FBDF-F41C-4729-BAE1-3909AC81C7F2}" destId="{0ECFACD2-E546-4248-9C0E-3A50A1F0895C}" srcOrd="4" destOrd="0" presId="urn:microsoft.com/office/officeart/2005/8/layout/hierarchy3"/>
    <dgm:cxn modelId="{6BE24F96-AAA7-4176-B167-19A99A3B351A}" type="presParOf" srcId="{7530FBDF-F41C-4729-BAE1-3909AC81C7F2}" destId="{ABA4AD6F-2F38-4BDD-9216-4EDB340AA554}" srcOrd="5" destOrd="0" presId="urn:microsoft.com/office/officeart/2005/8/layout/hierarchy3"/>
    <dgm:cxn modelId="{4D1E217E-B0F3-4048-AEAE-D92B5CB5EA5C}" type="presParOf" srcId="{7530FBDF-F41C-4729-BAE1-3909AC81C7F2}" destId="{0406E04E-E93F-457E-87F7-A76954C0A595}" srcOrd="6" destOrd="0" presId="urn:microsoft.com/office/officeart/2005/8/layout/hierarchy3"/>
    <dgm:cxn modelId="{B55E6275-5BC6-4E26-9FD3-683C5B3F4916}" type="presParOf" srcId="{7530FBDF-F41C-4729-BAE1-3909AC81C7F2}" destId="{885DB2E2-94C8-4BD6-A25B-A6DF9906D3CD}" srcOrd="7" destOrd="0" presId="urn:microsoft.com/office/officeart/2005/8/layout/hierarchy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3256D8F-6985-46F7-8459-0A7A52A29D92}" type="doc">
      <dgm:prSet loTypeId="urn:microsoft.com/office/officeart/2005/8/layout/hList1" loCatId="list" qsTypeId="urn:microsoft.com/office/officeart/2005/8/quickstyle/simple5" qsCatId="simple" csTypeId="urn:microsoft.com/office/officeart/2005/8/colors/colorful4" csCatId="colorful" phldr="1"/>
      <dgm:spPr/>
      <dgm:t>
        <a:bodyPr/>
        <a:lstStyle/>
        <a:p>
          <a:endParaRPr lang="en-US"/>
        </a:p>
      </dgm:t>
    </dgm:pt>
    <dgm:pt modelId="{95E52200-CE2C-48FD-963B-A6CF5CF92925}">
      <dgm:prSet phldrT="[Text]"/>
      <dgm:spPr/>
      <dgm:t>
        <a:bodyPr/>
        <a:lstStyle/>
        <a:p>
          <a:r>
            <a:rPr lang="en-US" dirty="0" smtClean="0"/>
            <a:t>10 CCR for Reading Literature and Informational Text</a:t>
          </a:r>
          <a:endParaRPr lang="en-US" dirty="0"/>
        </a:p>
      </dgm:t>
    </dgm:pt>
    <dgm:pt modelId="{B6226AB5-6D8F-42CE-8E51-45499ABBC396}" type="parTrans" cxnId="{8C5667C4-B4C6-48AD-8F34-86ED8DDE1485}">
      <dgm:prSet/>
      <dgm:spPr/>
      <dgm:t>
        <a:bodyPr/>
        <a:lstStyle/>
        <a:p>
          <a:endParaRPr lang="en-US"/>
        </a:p>
      </dgm:t>
    </dgm:pt>
    <dgm:pt modelId="{5FF278FD-D74F-486C-B95D-0CBA9DD0D59B}" type="sibTrans" cxnId="{8C5667C4-B4C6-48AD-8F34-86ED8DDE1485}">
      <dgm:prSet/>
      <dgm:spPr/>
      <dgm:t>
        <a:bodyPr/>
        <a:lstStyle/>
        <a:p>
          <a:endParaRPr lang="en-US"/>
        </a:p>
      </dgm:t>
    </dgm:pt>
    <dgm:pt modelId="{D1A112D7-6CB0-4A56-B9D2-D65DC08585A5}">
      <dgm:prSet phldrT="[Text]"/>
      <dgm:spPr/>
      <dgm:t>
        <a:bodyPr/>
        <a:lstStyle/>
        <a:p>
          <a:r>
            <a:rPr lang="en-US" dirty="0" smtClean="0"/>
            <a:t>Key ideas and details</a:t>
          </a:r>
          <a:endParaRPr lang="en-US" dirty="0"/>
        </a:p>
      </dgm:t>
    </dgm:pt>
    <dgm:pt modelId="{AE8E742D-E2D4-4492-9408-B0AE1F291C42}" type="parTrans" cxnId="{C1077524-B965-4D20-B03D-2DFA771F83FB}">
      <dgm:prSet/>
      <dgm:spPr/>
      <dgm:t>
        <a:bodyPr/>
        <a:lstStyle/>
        <a:p>
          <a:endParaRPr lang="en-US"/>
        </a:p>
      </dgm:t>
    </dgm:pt>
    <dgm:pt modelId="{A9FE823F-3EBF-4CE0-BFA4-5C8D3E32514A}" type="sibTrans" cxnId="{C1077524-B965-4D20-B03D-2DFA771F83FB}">
      <dgm:prSet/>
      <dgm:spPr/>
      <dgm:t>
        <a:bodyPr/>
        <a:lstStyle/>
        <a:p>
          <a:endParaRPr lang="en-US"/>
        </a:p>
      </dgm:t>
    </dgm:pt>
    <dgm:pt modelId="{B12179EA-0806-4BB1-AF2B-F506585D9868}">
      <dgm:prSet phldrT="[Text]"/>
      <dgm:spPr/>
      <dgm:t>
        <a:bodyPr/>
        <a:lstStyle/>
        <a:p>
          <a:r>
            <a:rPr lang="en-US" dirty="0" smtClean="0"/>
            <a:t>Integration of knowledge and ideas</a:t>
          </a:r>
          <a:endParaRPr lang="en-US" dirty="0"/>
        </a:p>
      </dgm:t>
    </dgm:pt>
    <dgm:pt modelId="{A92D504C-4B3E-4F88-9122-9455DA6D8CF8}" type="parTrans" cxnId="{08DAAB1D-CC16-4F2A-87E6-846AF8B6DFC3}">
      <dgm:prSet/>
      <dgm:spPr/>
      <dgm:t>
        <a:bodyPr/>
        <a:lstStyle/>
        <a:p>
          <a:endParaRPr lang="en-US"/>
        </a:p>
      </dgm:t>
    </dgm:pt>
    <dgm:pt modelId="{832199ED-FA14-4A86-B272-D949DEC087B5}" type="sibTrans" cxnId="{08DAAB1D-CC16-4F2A-87E6-846AF8B6DFC3}">
      <dgm:prSet/>
      <dgm:spPr/>
      <dgm:t>
        <a:bodyPr/>
        <a:lstStyle/>
        <a:p>
          <a:endParaRPr lang="en-US"/>
        </a:p>
      </dgm:t>
    </dgm:pt>
    <dgm:pt modelId="{B68DD09B-B913-404C-95DA-DC84F80141B5}">
      <dgm:prSet phldrT="[Text]"/>
      <dgm:spPr/>
      <dgm:t>
        <a:bodyPr/>
        <a:lstStyle/>
        <a:p>
          <a:r>
            <a:rPr lang="en-US" dirty="0" smtClean="0"/>
            <a:t>10 CCR for Writing</a:t>
          </a:r>
          <a:endParaRPr lang="en-US" dirty="0"/>
        </a:p>
      </dgm:t>
    </dgm:pt>
    <dgm:pt modelId="{3AF58470-5386-4A97-9D29-13C49D72706A}" type="parTrans" cxnId="{4AC589CC-1863-432B-8122-A53751D20493}">
      <dgm:prSet/>
      <dgm:spPr/>
      <dgm:t>
        <a:bodyPr/>
        <a:lstStyle/>
        <a:p>
          <a:endParaRPr lang="en-US"/>
        </a:p>
      </dgm:t>
    </dgm:pt>
    <dgm:pt modelId="{8E6B60E8-D705-45FC-86BD-B2A1D209AF06}" type="sibTrans" cxnId="{4AC589CC-1863-432B-8122-A53751D20493}">
      <dgm:prSet/>
      <dgm:spPr/>
      <dgm:t>
        <a:bodyPr/>
        <a:lstStyle/>
        <a:p>
          <a:endParaRPr lang="en-US"/>
        </a:p>
      </dgm:t>
    </dgm:pt>
    <dgm:pt modelId="{E2C7B50E-41E1-417D-A66D-4633783369FE}">
      <dgm:prSet phldrT="[Text]"/>
      <dgm:spPr/>
      <dgm:t>
        <a:bodyPr/>
        <a:lstStyle/>
        <a:p>
          <a:r>
            <a:rPr lang="en-US" dirty="0" smtClean="0"/>
            <a:t>Text types and purposes</a:t>
          </a:r>
          <a:endParaRPr lang="en-US" dirty="0"/>
        </a:p>
      </dgm:t>
    </dgm:pt>
    <dgm:pt modelId="{FA79926F-1F87-411C-A8D0-1E9A42DE6B13}" type="parTrans" cxnId="{C80BF4C8-006E-4B98-90CE-C396FD835041}">
      <dgm:prSet/>
      <dgm:spPr/>
      <dgm:t>
        <a:bodyPr/>
        <a:lstStyle/>
        <a:p>
          <a:endParaRPr lang="en-US"/>
        </a:p>
      </dgm:t>
    </dgm:pt>
    <dgm:pt modelId="{F867676C-C0F7-47DB-A926-755EBF2E1A81}" type="sibTrans" cxnId="{C80BF4C8-006E-4B98-90CE-C396FD835041}">
      <dgm:prSet/>
      <dgm:spPr/>
      <dgm:t>
        <a:bodyPr/>
        <a:lstStyle/>
        <a:p>
          <a:endParaRPr lang="en-US"/>
        </a:p>
      </dgm:t>
    </dgm:pt>
    <dgm:pt modelId="{DDDCBAF7-E08B-4D1A-9E0B-9A91F9B6F387}">
      <dgm:prSet phldrT="[Text]"/>
      <dgm:spPr/>
      <dgm:t>
        <a:bodyPr/>
        <a:lstStyle/>
        <a:p>
          <a:r>
            <a:rPr lang="en-US" dirty="0" smtClean="0"/>
            <a:t>Research to build and present knowledge</a:t>
          </a:r>
          <a:endParaRPr lang="en-US" dirty="0"/>
        </a:p>
      </dgm:t>
    </dgm:pt>
    <dgm:pt modelId="{D3D98440-376A-44B6-9C94-8EC417829E0D}" type="parTrans" cxnId="{89AD0970-1CE5-40B4-8DEA-D15FD1ED4811}">
      <dgm:prSet/>
      <dgm:spPr/>
      <dgm:t>
        <a:bodyPr/>
        <a:lstStyle/>
        <a:p>
          <a:endParaRPr lang="en-US"/>
        </a:p>
      </dgm:t>
    </dgm:pt>
    <dgm:pt modelId="{7B1322DA-0B3A-4692-9973-66B7EB7C4544}" type="sibTrans" cxnId="{89AD0970-1CE5-40B4-8DEA-D15FD1ED4811}">
      <dgm:prSet/>
      <dgm:spPr/>
      <dgm:t>
        <a:bodyPr/>
        <a:lstStyle/>
        <a:p>
          <a:endParaRPr lang="en-US"/>
        </a:p>
      </dgm:t>
    </dgm:pt>
    <dgm:pt modelId="{851FC1FE-E0C9-4056-8B5B-9772778BABCB}">
      <dgm:prSet phldrT="[Text]"/>
      <dgm:spPr/>
      <dgm:t>
        <a:bodyPr/>
        <a:lstStyle/>
        <a:p>
          <a:r>
            <a:rPr lang="en-US" dirty="0" smtClean="0"/>
            <a:t>Craft and structure</a:t>
          </a:r>
          <a:endParaRPr lang="en-US" dirty="0"/>
        </a:p>
      </dgm:t>
    </dgm:pt>
    <dgm:pt modelId="{956CDAC9-4D29-4A09-99D4-8CAA0E4CC653}" type="parTrans" cxnId="{102DE69B-EADE-446A-B673-8CF375917102}">
      <dgm:prSet/>
      <dgm:spPr/>
      <dgm:t>
        <a:bodyPr/>
        <a:lstStyle/>
        <a:p>
          <a:endParaRPr lang="en-US"/>
        </a:p>
      </dgm:t>
    </dgm:pt>
    <dgm:pt modelId="{6748A12F-2A47-424D-AFFC-6A0D1F625921}" type="sibTrans" cxnId="{102DE69B-EADE-446A-B673-8CF375917102}">
      <dgm:prSet/>
      <dgm:spPr/>
      <dgm:t>
        <a:bodyPr/>
        <a:lstStyle/>
        <a:p>
          <a:endParaRPr lang="en-US"/>
        </a:p>
      </dgm:t>
    </dgm:pt>
    <dgm:pt modelId="{279D60C8-2C21-4A4C-B522-55E5DA0B2E8E}">
      <dgm:prSet phldrT="[Text]"/>
      <dgm:spPr/>
      <dgm:t>
        <a:bodyPr/>
        <a:lstStyle/>
        <a:p>
          <a:r>
            <a:rPr lang="en-US" dirty="0" smtClean="0"/>
            <a:t>Range of reading and text complexity</a:t>
          </a:r>
          <a:endParaRPr lang="en-US" dirty="0"/>
        </a:p>
      </dgm:t>
    </dgm:pt>
    <dgm:pt modelId="{2E3CD1A3-B49A-4B20-BA0F-A4053E7F36E3}" type="parTrans" cxnId="{865A14B6-23C0-4929-8BBD-E515DC54B3FC}">
      <dgm:prSet/>
      <dgm:spPr/>
      <dgm:t>
        <a:bodyPr/>
        <a:lstStyle/>
        <a:p>
          <a:endParaRPr lang="en-US"/>
        </a:p>
      </dgm:t>
    </dgm:pt>
    <dgm:pt modelId="{D21E2251-4F30-4C5E-BFE9-AE8D9E9CCE31}" type="sibTrans" cxnId="{865A14B6-23C0-4929-8BBD-E515DC54B3FC}">
      <dgm:prSet/>
      <dgm:spPr/>
      <dgm:t>
        <a:bodyPr/>
        <a:lstStyle/>
        <a:p>
          <a:endParaRPr lang="en-US"/>
        </a:p>
      </dgm:t>
    </dgm:pt>
    <dgm:pt modelId="{B05ADAD2-8A53-4166-AE64-F2C5A6B0A472}">
      <dgm:prSet phldrT="[Text]"/>
      <dgm:spPr/>
      <dgm:t>
        <a:bodyPr/>
        <a:lstStyle/>
        <a:p>
          <a:r>
            <a:rPr lang="en-US" dirty="0" smtClean="0"/>
            <a:t>Production and distribution of writing</a:t>
          </a:r>
          <a:endParaRPr lang="en-US" dirty="0"/>
        </a:p>
      </dgm:t>
    </dgm:pt>
    <dgm:pt modelId="{EC66F0AD-0685-4171-9B92-5A2F80C257DF}" type="parTrans" cxnId="{44569F89-680D-49F3-A920-5165E67CAB95}">
      <dgm:prSet/>
      <dgm:spPr/>
      <dgm:t>
        <a:bodyPr/>
        <a:lstStyle/>
        <a:p>
          <a:endParaRPr lang="en-US"/>
        </a:p>
      </dgm:t>
    </dgm:pt>
    <dgm:pt modelId="{C7790283-9CB2-4E5E-BF1E-FB67F5D6B2A8}" type="sibTrans" cxnId="{44569F89-680D-49F3-A920-5165E67CAB95}">
      <dgm:prSet/>
      <dgm:spPr/>
      <dgm:t>
        <a:bodyPr/>
        <a:lstStyle/>
        <a:p>
          <a:endParaRPr lang="en-US"/>
        </a:p>
      </dgm:t>
    </dgm:pt>
    <dgm:pt modelId="{3E7B0871-651D-4A3C-A34E-3BC680E9D39E}">
      <dgm:prSet phldrT="[Text]"/>
      <dgm:spPr/>
      <dgm:t>
        <a:bodyPr/>
        <a:lstStyle/>
        <a:p>
          <a:r>
            <a:rPr lang="en-US" dirty="0" smtClean="0"/>
            <a:t>Range of writing</a:t>
          </a:r>
          <a:endParaRPr lang="en-US" dirty="0"/>
        </a:p>
      </dgm:t>
    </dgm:pt>
    <dgm:pt modelId="{A875E42B-76B1-4B77-8C45-EB3689241AF7}" type="parTrans" cxnId="{7E733E41-CCC7-4BC9-8E71-DBC8403AE220}">
      <dgm:prSet/>
      <dgm:spPr/>
      <dgm:t>
        <a:bodyPr/>
        <a:lstStyle/>
        <a:p>
          <a:endParaRPr lang="en-US"/>
        </a:p>
      </dgm:t>
    </dgm:pt>
    <dgm:pt modelId="{C2F2532E-2466-4E18-92CF-F0E518040E18}" type="sibTrans" cxnId="{7E733E41-CCC7-4BC9-8E71-DBC8403AE220}">
      <dgm:prSet/>
      <dgm:spPr/>
      <dgm:t>
        <a:bodyPr/>
        <a:lstStyle/>
        <a:p>
          <a:endParaRPr lang="en-US"/>
        </a:p>
      </dgm:t>
    </dgm:pt>
    <dgm:pt modelId="{D2F68363-5CBA-4C07-A962-46EF6A69386E}" type="pres">
      <dgm:prSet presAssocID="{33256D8F-6985-46F7-8459-0A7A52A29D92}" presName="Name0" presStyleCnt="0">
        <dgm:presLayoutVars>
          <dgm:dir/>
          <dgm:animLvl val="lvl"/>
          <dgm:resizeHandles val="exact"/>
        </dgm:presLayoutVars>
      </dgm:prSet>
      <dgm:spPr/>
      <dgm:t>
        <a:bodyPr/>
        <a:lstStyle/>
        <a:p>
          <a:endParaRPr lang="en-US"/>
        </a:p>
      </dgm:t>
    </dgm:pt>
    <dgm:pt modelId="{DD85451D-B174-46B1-A14B-F17E487C1457}" type="pres">
      <dgm:prSet presAssocID="{95E52200-CE2C-48FD-963B-A6CF5CF92925}" presName="composite" presStyleCnt="0"/>
      <dgm:spPr/>
      <dgm:t>
        <a:bodyPr/>
        <a:lstStyle/>
        <a:p>
          <a:endParaRPr lang="en-US"/>
        </a:p>
      </dgm:t>
    </dgm:pt>
    <dgm:pt modelId="{D181A7D8-705F-42E0-8E49-F66C0DE08AC2}" type="pres">
      <dgm:prSet presAssocID="{95E52200-CE2C-48FD-963B-A6CF5CF92925}" presName="parTx" presStyleLbl="alignNode1" presStyleIdx="0" presStyleCnt="2">
        <dgm:presLayoutVars>
          <dgm:chMax val="0"/>
          <dgm:chPref val="0"/>
          <dgm:bulletEnabled val="1"/>
        </dgm:presLayoutVars>
      </dgm:prSet>
      <dgm:spPr/>
      <dgm:t>
        <a:bodyPr/>
        <a:lstStyle/>
        <a:p>
          <a:endParaRPr lang="en-US"/>
        </a:p>
      </dgm:t>
    </dgm:pt>
    <dgm:pt modelId="{23CF267E-4CD5-4D8F-BCF8-996391C55FA2}" type="pres">
      <dgm:prSet presAssocID="{95E52200-CE2C-48FD-963B-A6CF5CF92925}" presName="desTx" presStyleLbl="alignAccFollowNode1" presStyleIdx="0" presStyleCnt="2">
        <dgm:presLayoutVars>
          <dgm:bulletEnabled val="1"/>
        </dgm:presLayoutVars>
      </dgm:prSet>
      <dgm:spPr/>
      <dgm:t>
        <a:bodyPr/>
        <a:lstStyle/>
        <a:p>
          <a:endParaRPr lang="en-US"/>
        </a:p>
      </dgm:t>
    </dgm:pt>
    <dgm:pt modelId="{BDC5FC71-ED1A-4CE7-93F7-90CD92FF840F}" type="pres">
      <dgm:prSet presAssocID="{5FF278FD-D74F-486C-B95D-0CBA9DD0D59B}" presName="space" presStyleCnt="0"/>
      <dgm:spPr/>
      <dgm:t>
        <a:bodyPr/>
        <a:lstStyle/>
        <a:p>
          <a:endParaRPr lang="en-US"/>
        </a:p>
      </dgm:t>
    </dgm:pt>
    <dgm:pt modelId="{D9410B77-0BDC-45E5-9BCB-6A7091A49591}" type="pres">
      <dgm:prSet presAssocID="{B68DD09B-B913-404C-95DA-DC84F80141B5}" presName="composite" presStyleCnt="0"/>
      <dgm:spPr/>
      <dgm:t>
        <a:bodyPr/>
        <a:lstStyle/>
        <a:p>
          <a:endParaRPr lang="en-US"/>
        </a:p>
      </dgm:t>
    </dgm:pt>
    <dgm:pt modelId="{2A8B83FA-C670-4520-A543-E529DEF70FE7}" type="pres">
      <dgm:prSet presAssocID="{B68DD09B-B913-404C-95DA-DC84F80141B5}" presName="parTx" presStyleLbl="alignNode1" presStyleIdx="1" presStyleCnt="2">
        <dgm:presLayoutVars>
          <dgm:chMax val="0"/>
          <dgm:chPref val="0"/>
          <dgm:bulletEnabled val="1"/>
        </dgm:presLayoutVars>
      </dgm:prSet>
      <dgm:spPr/>
      <dgm:t>
        <a:bodyPr/>
        <a:lstStyle/>
        <a:p>
          <a:endParaRPr lang="en-US"/>
        </a:p>
      </dgm:t>
    </dgm:pt>
    <dgm:pt modelId="{18313FAD-3674-4B66-834E-0A82376B7B5A}" type="pres">
      <dgm:prSet presAssocID="{B68DD09B-B913-404C-95DA-DC84F80141B5}" presName="desTx" presStyleLbl="alignAccFollowNode1" presStyleIdx="1" presStyleCnt="2">
        <dgm:presLayoutVars>
          <dgm:bulletEnabled val="1"/>
        </dgm:presLayoutVars>
      </dgm:prSet>
      <dgm:spPr/>
      <dgm:t>
        <a:bodyPr/>
        <a:lstStyle/>
        <a:p>
          <a:endParaRPr lang="en-US"/>
        </a:p>
      </dgm:t>
    </dgm:pt>
  </dgm:ptLst>
  <dgm:cxnLst>
    <dgm:cxn modelId="{C8F3B3AC-DDA7-48AC-B133-1E68B2467527}" type="presOf" srcId="{B68DD09B-B913-404C-95DA-DC84F80141B5}" destId="{2A8B83FA-C670-4520-A543-E529DEF70FE7}" srcOrd="0" destOrd="0" presId="urn:microsoft.com/office/officeart/2005/8/layout/hList1"/>
    <dgm:cxn modelId="{C80BF4C8-006E-4B98-90CE-C396FD835041}" srcId="{B68DD09B-B913-404C-95DA-DC84F80141B5}" destId="{E2C7B50E-41E1-417D-A66D-4633783369FE}" srcOrd="0" destOrd="0" parTransId="{FA79926F-1F87-411C-A8D0-1E9A42DE6B13}" sibTransId="{F867676C-C0F7-47DB-A926-755EBF2E1A81}"/>
    <dgm:cxn modelId="{102DE69B-EADE-446A-B673-8CF375917102}" srcId="{95E52200-CE2C-48FD-963B-A6CF5CF92925}" destId="{851FC1FE-E0C9-4056-8B5B-9772778BABCB}" srcOrd="1" destOrd="0" parTransId="{956CDAC9-4D29-4A09-99D4-8CAA0E4CC653}" sibTransId="{6748A12F-2A47-424D-AFFC-6A0D1F625921}"/>
    <dgm:cxn modelId="{C1077524-B965-4D20-B03D-2DFA771F83FB}" srcId="{95E52200-CE2C-48FD-963B-A6CF5CF92925}" destId="{D1A112D7-6CB0-4A56-B9D2-D65DC08585A5}" srcOrd="0" destOrd="0" parTransId="{AE8E742D-E2D4-4492-9408-B0AE1F291C42}" sibTransId="{A9FE823F-3EBF-4CE0-BFA4-5C8D3E32514A}"/>
    <dgm:cxn modelId="{44569F89-680D-49F3-A920-5165E67CAB95}" srcId="{B68DD09B-B913-404C-95DA-DC84F80141B5}" destId="{B05ADAD2-8A53-4166-AE64-F2C5A6B0A472}" srcOrd="1" destOrd="0" parTransId="{EC66F0AD-0685-4171-9B92-5A2F80C257DF}" sibTransId="{C7790283-9CB2-4E5E-BF1E-FB67F5D6B2A8}"/>
    <dgm:cxn modelId="{DA365AFD-E232-48C4-8A06-E70DB9D50C75}" type="presOf" srcId="{B12179EA-0806-4BB1-AF2B-F506585D9868}" destId="{23CF267E-4CD5-4D8F-BCF8-996391C55FA2}" srcOrd="0" destOrd="2" presId="urn:microsoft.com/office/officeart/2005/8/layout/hList1"/>
    <dgm:cxn modelId="{8FD62A7D-A822-4B8D-BF93-1C67836DCE4B}" type="presOf" srcId="{D1A112D7-6CB0-4A56-B9D2-D65DC08585A5}" destId="{23CF267E-4CD5-4D8F-BCF8-996391C55FA2}" srcOrd="0" destOrd="0" presId="urn:microsoft.com/office/officeart/2005/8/layout/hList1"/>
    <dgm:cxn modelId="{17BEEDAA-C054-4772-874B-35F3C61C9B32}" type="presOf" srcId="{95E52200-CE2C-48FD-963B-A6CF5CF92925}" destId="{D181A7D8-705F-42E0-8E49-F66C0DE08AC2}" srcOrd="0" destOrd="0" presId="urn:microsoft.com/office/officeart/2005/8/layout/hList1"/>
    <dgm:cxn modelId="{5C514763-3A63-42D8-A745-9228EC4B81C6}" type="presOf" srcId="{279D60C8-2C21-4A4C-B522-55E5DA0B2E8E}" destId="{23CF267E-4CD5-4D8F-BCF8-996391C55FA2}" srcOrd="0" destOrd="3" presId="urn:microsoft.com/office/officeart/2005/8/layout/hList1"/>
    <dgm:cxn modelId="{676C2001-C7C3-474F-8C45-FC50DEBD9ADF}" type="presOf" srcId="{3E7B0871-651D-4A3C-A34E-3BC680E9D39E}" destId="{18313FAD-3674-4B66-834E-0A82376B7B5A}" srcOrd="0" destOrd="3" presId="urn:microsoft.com/office/officeart/2005/8/layout/hList1"/>
    <dgm:cxn modelId="{08DAAB1D-CC16-4F2A-87E6-846AF8B6DFC3}" srcId="{95E52200-CE2C-48FD-963B-A6CF5CF92925}" destId="{B12179EA-0806-4BB1-AF2B-F506585D9868}" srcOrd="2" destOrd="0" parTransId="{A92D504C-4B3E-4F88-9122-9455DA6D8CF8}" sibTransId="{832199ED-FA14-4A86-B272-D949DEC087B5}"/>
    <dgm:cxn modelId="{A45DDF4D-9283-4B63-876A-53468FB2D60E}" type="presOf" srcId="{851FC1FE-E0C9-4056-8B5B-9772778BABCB}" destId="{23CF267E-4CD5-4D8F-BCF8-996391C55FA2}" srcOrd="0" destOrd="1" presId="urn:microsoft.com/office/officeart/2005/8/layout/hList1"/>
    <dgm:cxn modelId="{8C5667C4-B4C6-48AD-8F34-86ED8DDE1485}" srcId="{33256D8F-6985-46F7-8459-0A7A52A29D92}" destId="{95E52200-CE2C-48FD-963B-A6CF5CF92925}" srcOrd="0" destOrd="0" parTransId="{B6226AB5-6D8F-42CE-8E51-45499ABBC396}" sibTransId="{5FF278FD-D74F-486C-B95D-0CBA9DD0D59B}"/>
    <dgm:cxn modelId="{865A14B6-23C0-4929-8BBD-E515DC54B3FC}" srcId="{95E52200-CE2C-48FD-963B-A6CF5CF92925}" destId="{279D60C8-2C21-4A4C-B522-55E5DA0B2E8E}" srcOrd="3" destOrd="0" parTransId="{2E3CD1A3-B49A-4B20-BA0F-A4053E7F36E3}" sibTransId="{D21E2251-4F30-4C5E-BFE9-AE8D9E9CCE31}"/>
    <dgm:cxn modelId="{F4C34BC2-A320-429E-8914-7649FFEEF256}" type="presOf" srcId="{B05ADAD2-8A53-4166-AE64-F2C5A6B0A472}" destId="{18313FAD-3674-4B66-834E-0A82376B7B5A}" srcOrd="0" destOrd="1" presId="urn:microsoft.com/office/officeart/2005/8/layout/hList1"/>
    <dgm:cxn modelId="{89AD0970-1CE5-40B4-8DEA-D15FD1ED4811}" srcId="{B68DD09B-B913-404C-95DA-DC84F80141B5}" destId="{DDDCBAF7-E08B-4D1A-9E0B-9A91F9B6F387}" srcOrd="2" destOrd="0" parTransId="{D3D98440-376A-44B6-9C94-8EC417829E0D}" sibTransId="{7B1322DA-0B3A-4692-9973-66B7EB7C4544}"/>
    <dgm:cxn modelId="{7652BD29-A99E-4133-848D-6228224049FF}" type="presOf" srcId="{33256D8F-6985-46F7-8459-0A7A52A29D92}" destId="{D2F68363-5CBA-4C07-A962-46EF6A69386E}" srcOrd="0" destOrd="0" presId="urn:microsoft.com/office/officeart/2005/8/layout/hList1"/>
    <dgm:cxn modelId="{A61FEAA1-B3B9-4A4A-A892-35687FCDBD94}" type="presOf" srcId="{DDDCBAF7-E08B-4D1A-9E0B-9A91F9B6F387}" destId="{18313FAD-3674-4B66-834E-0A82376B7B5A}" srcOrd="0" destOrd="2" presId="urn:microsoft.com/office/officeart/2005/8/layout/hList1"/>
    <dgm:cxn modelId="{7E733E41-CCC7-4BC9-8E71-DBC8403AE220}" srcId="{B68DD09B-B913-404C-95DA-DC84F80141B5}" destId="{3E7B0871-651D-4A3C-A34E-3BC680E9D39E}" srcOrd="3" destOrd="0" parTransId="{A875E42B-76B1-4B77-8C45-EB3689241AF7}" sibTransId="{C2F2532E-2466-4E18-92CF-F0E518040E18}"/>
    <dgm:cxn modelId="{517450A8-217D-423B-A3D8-0C544A2D6548}" type="presOf" srcId="{E2C7B50E-41E1-417D-A66D-4633783369FE}" destId="{18313FAD-3674-4B66-834E-0A82376B7B5A}" srcOrd="0" destOrd="0" presId="urn:microsoft.com/office/officeart/2005/8/layout/hList1"/>
    <dgm:cxn modelId="{4AC589CC-1863-432B-8122-A53751D20493}" srcId="{33256D8F-6985-46F7-8459-0A7A52A29D92}" destId="{B68DD09B-B913-404C-95DA-DC84F80141B5}" srcOrd="1" destOrd="0" parTransId="{3AF58470-5386-4A97-9D29-13C49D72706A}" sibTransId="{8E6B60E8-D705-45FC-86BD-B2A1D209AF06}"/>
    <dgm:cxn modelId="{57367E9D-997C-471B-9061-F462B1EB2769}" type="presParOf" srcId="{D2F68363-5CBA-4C07-A962-46EF6A69386E}" destId="{DD85451D-B174-46B1-A14B-F17E487C1457}" srcOrd="0" destOrd="0" presId="urn:microsoft.com/office/officeart/2005/8/layout/hList1"/>
    <dgm:cxn modelId="{1413A677-CEE0-4AA4-B3C5-71D376611748}" type="presParOf" srcId="{DD85451D-B174-46B1-A14B-F17E487C1457}" destId="{D181A7D8-705F-42E0-8E49-F66C0DE08AC2}" srcOrd="0" destOrd="0" presId="urn:microsoft.com/office/officeart/2005/8/layout/hList1"/>
    <dgm:cxn modelId="{FF4E5707-999D-457B-9B03-38996F5AC3AD}" type="presParOf" srcId="{DD85451D-B174-46B1-A14B-F17E487C1457}" destId="{23CF267E-4CD5-4D8F-BCF8-996391C55FA2}" srcOrd="1" destOrd="0" presId="urn:microsoft.com/office/officeart/2005/8/layout/hList1"/>
    <dgm:cxn modelId="{9546231D-F8CF-45D3-87F7-651DCD884FE8}" type="presParOf" srcId="{D2F68363-5CBA-4C07-A962-46EF6A69386E}" destId="{BDC5FC71-ED1A-4CE7-93F7-90CD92FF840F}" srcOrd="1" destOrd="0" presId="urn:microsoft.com/office/officeart/2005/8/layout/hList1"/>
    <dgm:cxn modelId="{75E7A216-B9FF-4FEB-A153-7F8933A38D8B}" type="presParOf" srcId="{D2F68363-5CBA-4C07-A962-46EF6A69386E}" destId="{D9410B77-0BDC-45E5-9BCB-6A7091A49591}" srcOrd="2" destOrd="0" presId="urn:microsoft.com/office/officeart/2005/8/layout/hList1"/>
    <dgm:cxn modelId="{308FBE84-4F74-4CE6-A3DA-25C8C61CEE72}" type="presParOf" srcId="{D9410B77-0BDC-45E5-9BCB-6A7091A49591}" destId="{2A8B83FA-C670-4520-A543-E529DEF70FE7}" srcOrd="0" destOrd="0" presId="urn:microsoft.com/office/officeart/2005/8/layout/hList1"/>
    <dgm:cxn modelId="{CF91E944-39AF-49F7-B54B-B32B5EA4370A}" type="presParOf" srcId="{D9410B77-0BDC-45E5-9BCB-6A7091A49591}" destId="{18313FAD-3674-4B66-834E-0A82376B7B5A}"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3256D8F-6985-46F7-8459-0A7A52A29D92}" type="doc">
      <dgm:prSet loTypeId="urn:microsoft.com/office/officeart/2005/8/layout/hList1" loCatId="list" qsTypeId="urn:microsoft.com/office/officeart/2005/8/quickstyle/simple5" qsCatId="simple" csTypeId="urn:microsoft.com/office/officeart/2005/8/colors/colorful5" csCatId="colorful" phldr="1"/>
      <dgm:spPr/>
      <dgm:t>
        <a:bodyPr/>
        <a:lstStyle/>
        <a:p>
          <a:endParaRPr lang="en-US"/>
        </a:p>
      </dgm:t>
    </dgm:pt>
    <dgm:pt modelId="{95E52200-CE2C-48FD-963B-A6CF5CF92925}">
      <dgm:prSet phldrT="[Text]"/>
      <dgm:spPr/>
      <dgm:t>
        <a:bodyPr/>
        <a:lstStyle/>
        <a:p>
          <a:r>
            <a:rPr lang="en-US" dirty="0" smtClean="0"/>
            <a:t>6 CCR for Speaking and Listening</a:t>
          </a:r>
          <a:endParaRPr lang="en-US" dirty="0"/>
        </a:p>
      </dgm:t>
    </dgm:pt>
    <dgm:pt modelId="{B6226AB5-6D8F-42CE-8E51-45499ABBC396}" type="parTrans" cxnId="{8C5667C4-B4C6-48AD-8F34-86ED8DDE1485}">
      <dgm:prSet/>
      <dgm:spPr/>
      <dgm:t>
        <a:bodyPr/>
        <a:lstStyle/>
        <a:p>
          <a:endParaRPr lang="en-US"/>
        </a:p>
      </dgm:t>
    </dgm:pt>
    <dgm:pt modelId="{5FF278FD-D74F-486C-B95D-0CBA9DD0D59B}" type="sibTrans" cxnId="{8C5667C4-B4C6-48AD-8F34-86ED8DDE1485}">
      <dgm:prSet/>
      <dgm:spPr/>
      <dgm:t>
        <a:bodyPr/>
        <a:lstStyle/>
        <a:p>
          <a:endParaRPr lang="en-US"/>
        </a:p>
      </dgm:t>
    </dgm:pt>
    <dgm:pt modelId="{D1A112D7-6CB0-4A56-B9D2-D65DC08585A5}">
      <dgm:prSet phldrT="[Text]" custT="1"/>
      <dgm:spPr/>
      <dgm:t>
        <a:bodyPr/>
        <a:lstStyle/>
        <a:p>
          <a:r>
            <a:rPr lang="en-US" sz="2800" dirty="0" smtClean="0"/>
            <a:t>Comprehension and Collaboration</a:t>
          </a:r>
          <a:endParaRPr lang="en-US" sz="2800" dirty="0"/>
        </a:p>
      </dgm:t>
    </dgm:pt>
    <dgm:pt modelId="{AE8E742D-E2D4-4492-9408-B0AE1F291C42}" type="parTrans" cxnId="{C1077524-B965-4D20-B03D-2DFA771F83FB}">
      <dgm:prSet/>
      <dgm:spPr/>
      <dgm:t>
        <a:bodyPr/>
        <a:lstStyle/>
        <a:p>
          <a:endParaRPr lang="en-US"/>
        </a:p>
      </dgm:t>
    </dgm:pt>
    <dgm:pt modelId="{A9FE823F-3EBF-4CE0-BFA4-5C8D3E32514A}" type="sibTrans" cxnId="{C1077524-B965-4D20-B03D-2DFA771F83FB}">
      <dgm:prSet/>
      <dgm:spPr/>
      <dgm:t>
        <a:bodyPr/>
        <a:lstStyle/>
        <a:p>
          <a:endParaRPr lang="en-US"/>
        </a:p>
      </dgm:t>
    </dgm:pt>
    <dgm:pt modelId="{B68DD09B-B913-404C-95DA-DC84F80141B5}">
      <dgm:prSet phldrT="[Text]"/>
      <dgm:spPr/>
      <dgm:t>
        <a:bodyPr/>
        <a:lstStyle/>
        <a:p>
          <a:r>
            <a:rPr lang="en-US" dirty="0" smtClean="0"/>
            <a:t>6 CCR for Language</a:t>
          </a:r>
          <a:endParaRPr lang="en-US" dirty="0"/>
        </a:p>
      </dgm:t>
    </dgm:pt>
    <dgm:pt modelId="{3AF58470-5386-4A97-9D29-13C49D72706A}" type="parTrans" cxnId="{4AC589CC-1863-432B-8122-A53751D20493}">
      <dgm:prSet/>
      <dgm:spPr/>
      <dgm:t>
        <a:bodyPr/>
        <a:lstStyle/>
        <a:p>
          <a:endParaRPr lang="en-US"/>
        </a:p>
      </dgm:t>
    </dgm:pt>
    <dgm:pt modelId="{8E6B60E8-D705-45FC-86BD-B2A1D209AF06}" type="sibTrans" cxnId="{4AC589CC-1863-432B-8122-A53751D20493}">
      <dgm:prSet/>
      <dgm:spPr/>
      <dgm:t>
        <a:bodyPr/>
        <a:lstStyle/>
        <a:p>
          <a:endParaRPr lang="en-US"/>
        </a:p>
      </dgm:t>
    </dgm:pt>
    <dgm:pt modelId="{E2C7B50E-41E1-417D-A66D-4633783369FE}">
      <dgm:prSet phldrT="[Text]" custT="1"/>
      <dgm:spPr/>
      <dgm:t>
        <a:bodyPr/>
        <a:lstStyle/>
        <a:p>
          <a:r>
            <a:rPr lang="en-US" sz="2800" dirty="0" smtClean="0"/>
            <a:t>Conventions of Standard English</a:t>
          </a:r>
          <a:endParaRPr lang="en-US" sz="2800" dirty="0"/>
        </a:p>
      </dgm:t>
    </dgm:pt>
    <dgm:pt modelId="{FA79926F-1F87-411C-A8D0-1E9A42DE6B13}" type="parTrans" cxnId="{C80BF4C8-006E-4B98-90CE-C396FD835041}">
      <dgm:prSet/>
      <dgm:spPr/>
      <dgm:t>
        <a:bodyPr/>
        <a:lstStyle/>
        <a:p>
          <a:endParaRPr lang="en-US"/>
        </a:p>
      </dgm:t>
    </dgm:pt>
    <dgm:pt modelId="{F867676C-C0F7-47DB-A926-755EBF2E1A81}" type="sibTrans" cxnId="{C80BF4C8-006E-4B98-90CE-C396FD835041}">
      <dgm:prSet/>
      <dgm:spPr/>
      <dgm:t>
        <a:bodyPr/>
        <a:lstStyle/>
        <a:p>
          <a:endParaRPr lang="en-US"/>
        </a:p>
      </dgm:t>
    </dgm:pt>
    <dgm:pt modelId="{85C41144-43B3-4053-9F2C-A1EC9E64AA2F}">
      <dgm:prSet custT="1"/>
      <dgm:spPr/>
      <dgm:t>
        <a:bodyPr/>
        <a:lstStyle/>
        <a:p>
          <a:r>
            <a:rPr lang="en-US" sz="2800" dirty="0" smtClean="0"/>
            <a:t>Presentation of Knowledge and Ideas</a:t>
          </a:r>
        </a:p>
      </dgm:t>
    </dgm:pt>
    <dgm:pt modelId="{E9E571EC-6915-4459-B716-CF98E5D9A3A0}" type="parTrans" cxnId="{06DDB8BF-D369-4B15-8AB2-26AFB46840C6}">
      <dgm:prSet/>
      <dgm:spPr/>
      <dgm:t>
        <a:bodyPr/>
        <a:lstStyle/>
        <a:p>
          <a:endParaRPr lang="en-US"/>
        </a:p>
      </dgm:t>
    </dgm:pt>
    <dgm:pt modelId="{CA20EBF5-1DE8-4771-84B1-9278AEFEE41E}" type="sibTrans" cxnId="{06DDB8BF-D369-4B15-8AB2-26AFB46840C6}">
      <dgm:prSet/>
      <dgm:spPr/>
      <dgm:t>
        <a:bodyPr/>
        <a:lstStyle/>
        <a:p>
          <a:endParaRPr lang="en-US"/>
        </a:p>
      </dgm:t>
    </dgm:pt>
    <dgm:pt modelId="{8D2F0088-82F2-40A8-A1ED-D7BC38408D48}">
      <dgm:prSet custT="1"/>
      <dgm:spPr/>
      <dgm:t>
        <a:bodyPr/>
        <a:lstStyle/>
        <a:p>
          <a:r>
            <a:rPr lang="en-US" sz="2800" dirty="0" smtClean="0"/>
            <a:t>Knowledge of Language</a:t>
          </a:r>
        </a:p>
      </dgm:t>
    </dgm:pt>
    <dgm:pt modelId="{D30CC925-FF9E-4F3E-AE9A-9D2206901FE5}" type="parTrans" cxnId="{482612C2-4C4B-4A1D-A244-FE7148729B74}">
      <dgm:prSet/>
      <dgm:spPr/>
      <dgm:t>
        <a:bodyPr/>
        <a:lstStyle/>
        <a:p>
          <a:endParaRPr lang="en-US"/>
        </a:p>
      </dgm:t>
    </dgm:pt>
    <dgm:pt modelId="{69257FD7-E56F-48A6-82ED-17BDFEFA9A36}" type="sibTrans" cxnId="{482612C2-4C4B-4A1D-A244-FE7148729B74}">
      <dgm:prSet/>
      <dgm:spPr/>
      <dgm:t>
        <a:bodyPr/>
        <a:lstStyle/>
        <a:p>
          <a:endParaRPr lang="en-US"/>
        </a:p>
      </dgm:t>
    </dgm:pt>
    <dgm:pt modelId="{3597DF3E-D92A-4CCB-A923-031A73E56521}">
      <dgm:prSet custT="1"/>
      <dgm:spPr/>
      <dgm:t>
        <a:bodyPr/>
        <a:lstStyle/>
        <a:p>
          <a:r>
            <a:rPr lang="en-US" sz="2800" dirty="0" smtClean="0"/>
            <a:t>Acquisition and Use</a:t>
          </a:r>
        </a:p>
      </dgm:t>
    </dgm:pt>
    <dgm:pt modelId="{DD08295E-E043-4DFE-8A02-A78E2BE49798}" type="parTrans" cxnId="{B1DB7378-022B-4F43-A50C-0EB56B567BAD}">
      <dgm:prSet/>
      <dgm:spPr/>
      <dgm:t>
        <a:bodyPr/>
        <a:lstStyle/>
        <a:p>
          <a:endParaRPr lang="en-US"/>
        </a:p>
      </dgm:t>
    </dgm:pt>
    <dgm:pt modelId="{4B0CDD4E-E029-4738-8F80-FBA522D52B6E}" type="sibTrans" cxnId="{B1DB7378-022B-4F43-A50C-0EB56B567BAD}">
      <dgm:prSet/>
      <dgm:spPr/>
      <dgm:t>
        <a:bodyPr/>
        <a:lstStyle/>
        <a:p>
          <a:endParaRPr lang="en-US"/>
        </a:p>
      </dgm:t>
    </dgm:pt>
    <dgm:pt modelId="{D2F68363-5CBA-4C07-A962-46EF6A69386E}" type="pres">
      <dgm:prSet presAssocID="{33256D8F-6985-46F7-8459-0A7A52A29D92}" presName="Name0" presStyleCnt="0">
        <dgm:presLayoutVars>
          <dgm:dir/>
          <dgm:animLvl val="lvl"/>
          <dgm:resizeHandles val="exact"/>
        </dgm:presLayoutVars>
      </dgm:prSet>
      <dgm:spPr/>
      <dgm:t>
        <a:bodyPr/>
        <a:lstStyle/>
        <a:p>
          <a:endParaRPr lang="en-US"/>
        </a:p>
      </dgm:t>
    </dgm:pt>
    <dgm:pt modelId="{DD85451D-B174-46B1-A14B-F17E487C1457}" type="pres">
      <dgm:prSet presAssocID="{95E52200-CE2C-48FD-963B-A6CF5CF92925}" presName="composite" presStyleCnt="0"/>
      <dgm:spPr/>
      <dgm:t>
        <a:bodyPr/>
        <a:lstStyle/>
        <a:p>
          <a:endParaRPr lang="en-US"/>
        </a:p>
      </dgm:t>
    </dgm:pt>
    <dgm:pt modelId="{D181A7D8-705F-42E0-8E49-F66C0DE08AC2}" type="pres">
      <dgm:prSet presAssocID="{95E52200-CE2C-48FD-963B-A6CF5CF92925}" presName="parTx" presStyleLbl="alignNode1" presStyleIdx="0" presStyleCnt="2">
        <dgm:presLayoutVars>
          <dgm:chMax val="0"/>
          <dgm:chPref val="0"/>
          <dgm:bulletEnabled val="1"/>
        </dgm:presLayoutVars>
      </dgm:prSet>
      <dgm:spPr/>
      <dgm:t>
        <a:bodyPr/>
        <a:lstStyle/>
        <a:p>
          <a:endParaRPr lang="en-US"/>
        </a:p>
      </dgm:t>
    </dgm:pt>
    <dgm:pt modelId="{23CF267E-4CD5-4D8F-BCF8-996391C55FA2}" type="pres">
      <dgm:prSet presAssocID="{95E52200-CE2C-48FD-963B-A6CF5CF92925}" presName="desTx" presStyleLbl="alignAccFollowNode1" presStyleIdx="0" presStyleCnt="2">
        <dgm:presLayoutVars>
          <dgm:bulletEnabled val="1"/>
        </dgm:presLayoutVars>
      </dgm:prSet>
      <dgm:spPr/>
      <dgm:t>
        <a:bodyPr/>
        <a:lstStyle/>
        <a:p>
          <a:endParaRPr lang="en-US"/>
        </a:p>
      </dgm:t>
    </dgm:pt>
    <dgm:pt modelId="{BDC5FC71-ED1A-4CE7-93F7-90CD92FF840F}" type="pres">
      <dgm:prSet presAssocID="{5FF278FD-D74F-486C-B95D-0CBA9DD0D59B}" presName="space" presStyleCnt="0"/>
      <dgm:spPr/>
      <dgm:t>
        <a:bodyPr/>
        <a:lstStyle/>
        <a:p>
          <a:endParaRPr lang="en-US"/>
        </a:p>
      </dgm:t>
    </dgm:pt>
    <dgm:pt modelId="{D9410B77-0BDC-45E5-9BCB-6A7091A49591}" type="pres">
      <dgm:prSet presAssocID="{B68DD09B-B913-404C-95DA-DC84F80141B5}" presName="composite" presStyleCnt="0"/>
      <dgm:spPr/>
      <dgm:t>
        <a:bodyPr/>
        <a:lstStyle/>
        <a:p>
          <a:endParaRPr lang="en-US"/>
        </a:p>
      </dgm:t>
    </dgm:pt>
    <dgm:pt modelId="{2A8B83FA-C670-4520-A543-E529DEF70FE7}" type="pres">
      <dgm:prSet presAssocID="{B68DD09B-B913-404C-95DA-DC84F80141B5}" presName="parTx" presStyleLbl="alignNode1" presStyleIdx="1" presStyleCnt="2">
        <dgm:presLayoutVars>
          <dgm:chMax val="0"/>
          <dgm:chPref val="0"/>
          <dgm:bulletEnabled val="1"/>
        </dgm:presLayoutVars>
      </dgm:prSet>
      <dgm:spPr/>
      <dgm:t>
        <a:bodyPr/>
        <a:lstStyle/>
        <a:p>
          <a:endParaRPr lang="en-US"/>
        </a:p>
      </dgm:t>
    </dgm:pt>
    <dgm:pt modelId="{18313FAD-3674-4B66-834E-0A82376B7B5A}" type="pres">
      <dgm:prSet presAssocID="{B68DD09B-B913-404C-95DA-DC84F80141B5}" presName="desTx" presStyleLbl="alignAccFollowNode1" presStyleIdx="1" presStyleCnt="2">
        <dgm:presLayoutVars>
          <dgm:bulletEnabled val="1"/>
        </dgm:presLayoutVars>
      </dgm:prSet>
      <dgm:spPr/>
      <dgm:t>
        <a:bodyPr/>
        <a:lstStyle/>
        <a:p>
          <a:endParaRPr lang="en-US"/>
        </a:p>
      </dgm:t>
    </dgm:pt>
  </dgm:ptLst>
  <dgm:cxnLst>
    <dgm:cxn modelId="{482612C2-4C4B-4A1D-A244-FE7148729B74}" srcId="{B68DD09B-B913-404C-95DA-DC84F80141B5}" destId="{8D2F0088-82F2-40A8-A1ED-D7BC38408D48}" srcOrd="1" destOrd="0" parTransId="{D30CC925-FF9E-4F3E-AE9A-9D2206901FE5}" sibTransId="{69257FD7-E56F-48A6-82ED-17BDFEFA9A36}"/>
    <dgm:cxn modelId="{B1DB7378-022B-4F43-A50C-0EB56B567BAD}" srcId="{B68DD09B-B913-404C-95DA-DC84F80141B5}" destId="{3597DF3E-D92A-4CCB-A923-031A73E56521}" srcOrd="2" destOrd="0" parTransId="{DD08295E-E043-4DFE-8A02-A78E2BE49798}" sibTransId="{4B0CDD4E-E029-4738-8F80-FBA522D52B6E}"/>
    <dgm:cxn modelId="{C1077524-B965-4D20-B03D-2DFA771F83FB}" srcId="{95E52200-CE2C-48FD-963B-A6CF5CF92925}" destId="{D1A112D7-6CB0-4A56-B9D2-D65DC08585A5}" srcOrd="0" destOrd="0" parTransId="{AE8E742D-E2D4-4492-9408-B0AE1F291C42}" sibTransId="{A9FE823F-3EBF-4CE0-BFA4-5C8D3E32514A}"/>
    <dgm:cxn modelId="{C80BF4C8-006E-4B98-90CE-C396FD835041}" srcId="{B68DD09B-B913-404C-95DA-DC84F80141B5}" destId="{E2C7B50E-41E1-417D-A66D-4633783369FE}" srcOrd="0" destOrd="0" parTransId="{FA79926F-1F87-411C-A8D0-1E9A42DE6B13}" sibTransId="{F867676C-C0F7-47DB-A926-755EBF2E1A81}"/>
    <dgm:cxn modelId="{4AC589CC-1863-432B-8122-A53751D20493}" srcId="{33256D8F-6985-46F7-8459-0A7A52A29D92}" destId="{B68DD09B-B913-404C-95DA-DC84F80141B5}" srcOrd="1" destOrd="0" parTransId="{3AF58470-5386-4A97-9D29-13C49D72706A}" sibTransId="{8E6B60E8-D705-45FC-86BD-B2A1D209AF06}"/>
    <dgm:cxn modelId="{01E27C97-EE3E-4744-96FE-8D18400BFD58}" type="presOf" srcId="{E2C7B50E-41E1-417D-A66D-4633783369FE}" destId="{18313FAD-3674-4B66-834E-0A82376B7B5A}" srcOrd="0" destOrd="0" presId="urn:microsoft.com/office/officeart/2005/8/layout/hList1"/>
    <dgm:cxn modelId="{5E14A363-1823-430E-BE62-3BF7AC7274F0}" type="presOf" srcId="{D1A112D7-6CB0-4A56-B9D2-D65DC08585A5}" destId="{23CF267E-4CD5-4D8F-BCF8-996391C55FA2}" srcOrd="0" destOrd="0" presId="urn:microsoft.com/office/officeart/2005/8/layout/hList1"/>
    <dgm:cxn modelId="{5D798FC0-DDC2-45B6-87FC-2F7718B7F02E}" type="presOf" srcId="{33256D8F-6985-46F7-8459-0A7A52A29D92}" destId="{D2F68363-5CBA-4C07-A962-46EF6A69386E}" srcOrd="0" destOrd="0" presId="urn:microsoft.com/office/officeart/2005/8/layout/hList1"/>
    <dgm:cxn modelId="{E71C1482-4CFB-4545-89B0-BCB3A4118CA1}" type="presOf" srcId="{85C41144-43B3-4053-9F2C-A1EC9E64AA2F}" destId="{23CF267E-4CD5-4D8F-BCF8-996391C55FA2}" srcOrd="0" destOrd="1" presId="urn:microsoft.com/office/officeart/2005/8/layout/hList1"/>
    <dgm:cxn modelId="{06DDB8BF-D369-4B15-8AB2-26AFB46840C6}" srcId="{95E52200-CE2C-48FD-963B-A6CF5CF92925}" destId="{85C41144-43B3-4053-9F2C-A1EC9E64AA2F}" srcOrd="1" destOrd="0" parTransId="{E9E571EC-6915-4459-B716-CF98E5D9A3A0}" sibTransId="{CA20EBF5-1DE8-4771-84B1-9278AEFEE41E}"/>
    <dgm:cxn modelId="{F2699C1D-2539-409D-92ED-2AF9CF206FBF}" type="presOf" srcId="{B68DD09B-B913-404C-95DA-DC84F80141B5}" destId="{2A8B83FA-C670-4520-A543-E529DEF70FE7}" srcOrd="0" destOrd="0" presId="urn:microsoft.com/office/officeart/2005/8/layout/hList1"/>
    <dgm:cxn modelId="{642E9999-A841-4BAB-8D0B-D022B866A3D2}" type="presOf" srcId="{8D2F0088-82F2-40A8-A1ED-D7BC38408D48}" destId="{18313FAD-3674-4B66-834E-0A82376B7B5A}" srcOrd="0" destOrd="1" presId="urn:microsoft.com/office/officeart/2005/8/layout/hList1"/>
    <dgm:cxn modelId="{8C5667C4-B4C6-48AD-8F34-86ED8DDE1485}" srcId="{33256D8F-6985-46F7-8459-0A7A52A29D92}" destId="{95E52200-CE2C-48FD-963B-A6CF5CF92925}" srcOrd="0" destOrd="0" parTransId="{B6226AB5-6D8F-42CE-8E51-45499ABBC396}" sibTransId="{5FF278FD-D74F-486C-B95D-0CBA9DD0D59B}"/>
    <dgm:cxn modelId="{5BF35850-6AE2-40BD-941F-715287EDD401}" type="presOf" srcId="{95E52200-CE2C-48FD-963B-A6CF5CF92925}" destId="{D181A7D8-705F-42E0-8E49-F66C0DE08AC2}" srcOrd="0" destOrd="0" presId="urn:microsoft.com/office/officeart/2005/8/layout/hList1"/>
    <dgm:cxn modelId="{5B638C19-94CC-43C5-A1DA-C15BD36F119D}" type="presOf" srcId="{3597DF3E-D92A-4CCB-A923-031A73E56521}" destId="{18313FAD-3674-4B66-834E-0A82376B7B5A}" srcOrd="0" destOrd="2" presId="urn:microsoft.com/office/officeart/2005/8/layout/hList1"/>
    <dgm:cxn modelId="{D831705F-B897-4E78-A5ED-A06CD662863F}" type="presParOf" srcId="{D2F68363-5CBA-4C07-A962-46EF6A69386E}" destId="{DD85451D-B174-46B1-A14B-F17E487C1457}" srcOrd="0" destOrd="0" presId="urn:microsoft.com/office/officeart/2005/8/layout/hList1"/>
    <dgm:cxn modelId="{A7741A1B-285A-4D49-9979-7D141DC613D4}" type="presParOf" srcId="{DD85451D-B174-46B1-A14B-F17E487C1457}" destId="{D181A7D8-705F-42E0-8E49-F66C0DE08AC2}" srcOrd="0" destOrd="0" presId="urn:microsoft.com/office/officeart/2005/8/layout/hList1"/>
    <dgm:cxn modelId="{9E463419-6174-43AA-AC0D-A42C81D39C9E}" type="presParOf" srcId="{DD85451D-B174-46B1-A14B-F17E487C1457}" destId="{23CF267E-4CD5-4D8F-BCF8-996391C55FA2}" srcOrd="1" destOrd="0" presId="urn:microsoft.com/office/officeart/2005/8/layout/hList1"/>
    <dgm:cxn modelId="{F05F709C-033F-4AB1-83D5-9EC8E5477128}" type="presParOf" srcId="{D2F68363-5CBA-4C07-A962-46EF6A69386E}" destId="{BDC5FC71-ED1A-4CE7-93F7-90CD92FF840F}" srcOrd="1" destOrd="0" presId="urn:microsoft.com/office/officeart/2005/8/layout/hList1"/>
    <dgm:cxn modelId="{0DE94963-8C87-4F08-8591-CA7214D05187}" type="presParOf" srcId="{D2F68363-5CBA-4C07-A962-46EF6A69386E}" destId="{D9410B77-0BDC-45E5-9BCB-6A7091A49591}" srcOrd="2" destOrd="0" presId="urn:microsoft.com/office/officeart/2005/8/layout/hList1"/>
    <dgm:cxn modelId="{11358150-C6B2-4126-A9B3-17B03297A9F9}" type="presParOf" srcId="{D9410B77-0BDC-45E5-9BCB-6A7091A49591}" destId="{2A8B83FA-C670-4520-A543-E529DEF70FE7}" srcOrd="0" destOrd="0" presId="urn:microsoft.com/office/officeart/2005/8/layout/hList1"/>
    <dgm:cxn modelId="{6DB5819E-76F5-4591-A1FD-DE6EBEB3E4D6}" type="presParOf" srcId="{D9410B77-0BDC-45E5-9BCB-6A7091A49591}" destId="{18313FAD-3674-4B66-834E-0A82376B7B5A}"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3256D8F-6985-46F7-8459-0A7A52A29D92}" type="doc">
      <dgm:prSet loTypeId="urn:microsoft.com/office/officeart/2005/8/layout/default#2" loCatId="list" qsTypeId="urn:microsoft.com/office/officeart/2005/8/quickstyle/simple4" qsCatId="simple" csTypeId="urn:microsoft.com/office/officeart/2005/8/colors/colorful5" csCatId="colorful" phldr="1"/>
      <dgm:spPr/>
      <dgm:t>
        <a:bodyPr/>
        <a:lstStyle/>
        <a:p>
          <a:endParaRPr lang="en-US"/>
        </a:p>
      </dgm:t>
    </dgm:pt>
    <dgm:pt modelId="{95E52200-CE2C-48FD-963B-A6CF5CF92925}">
      <dgm:prSet phldrT="[Text]"/>
      <dgm:spPr/>
      <dgm:t>
        <a:bodyPr/>
        <a:lstStyle/>
        <a:p>
          <a:r>
            <a:rPr lang="en-US" dirty="0" smtClean="0"/>
            <a:t>Reading Standards History/Social Studies (RH)</a:t>
          </a:r>
          <a:endParaRPr lang="en-US" dirty="0"/>
        </a:p>
      </dgm:t>
    </dgm:pt>
    <dgm:pt modelId="{B6226AB5-6D8F-42CE-8E51-45499ABBC396}" type="parTrans" cxnId="{8C5667C4-B4C6-48AD-8F34-86ED8DDE1485}">
      <dgm:prSet/>
      <dgm:spPr/>
      <dgm:t>
        <a:bodyPr/>
        <a:lstStyle/>
        <a:p>
          <a:endParaRPr lang="en-US"/>
        </a:p>
      </dgm:t>
    </dgm:pt>
    <dgm:pt modelId="{5FF278FD-D74F-486C-B95D-0CBA9DD0D59B}" type="sibTrans" cxnId="{8C5667C4-B4C6-48AD-8F34-86ED8DDE1485}">
      <dgm:prSet/>
      <dgm:spPr/>
      <dgm:t>
        <a:bodyPr/>
        <a:lstStyle/>
        <a:p>
          <a:endParaRPr lang="en-US"/>
        </a:p>
      </dgm:t>
    </dgm:pt>
    <dgm:pt modelId="{B68DD09B-B913-404C-95DA-DC84F80141B5}">
      <dgm:prSet phldrT="[Text]"/>
      <dgm:spPr/>
      <dgm:t>
        <a:bodyPr/>
        <a:lstStyle/>
        <a:p>
          <a:r>
            <a:rPr lang="en-US" dirty="0" smtClean="0"/>
            <a:t>Reading Standards Science and Technical Subjects (RST)</a:t>
          </a:r>
          <a:endParaRPr lang="en-US" dirty="0"/>
        </a:p>
      </dgm:t>
    </dgm:pt>
    <dgm:pt modelId="{3AF58470-5386-4A97-9D29-13C49D72706A}" type="parTrans" cxnId="{4AC589CC-1863-432B-8122-A53751D20493}">
      <dgm:prSet/>
      <dgm:spPr/>
      <dgm:t>
        <a:bodyPr/>
        <a:lstStyle/>
        <a:p>
          <a:endParaRPr lang="en-US"/>
        </a:p>
      </dgm:t>
    </dgm:pt>
    <dgm:pt modelId="{8E6B60E8-D705-45FC-86BD-B2A1D209AF06}" type="sibTrans" cxnId="{4AC589CC-1863-432B-8122-A53751D20493}">
      <dgm:prSet/>
      <dgm:spPr/>
      <dgm:t>
        <a:bodyPr/>
        <a:lstStyle/>
        <a:p>
          <a:endParaRPr lang="en-US"/>
        </a:p>
      </dgm:t>
    </dgm:pt>
    <dgm:pt modelId="{AEE14F8B-796C-4E73-804A-93A4E7D32E50}">
      <dgm:prSet phldrT="[Text]"/>
      <dgm:spPr/>
      <dgm:t>
        <a:bodyPr/>
        <a:lstStyle/>
        <a:p>
          <a:r>
            <a:rPr lang="en-US" dirty="0" smtClean="0"/>
            <a:t>Writing Standards in History/Social Studies, Science, and Technical Subjects</a:t>
          </a:r>
          <a:endParaRPr lang="en-US" dirty="0"/>
        </a:p>
      </dgm:t>
    </dgm:pt>
    <dgm:pt modelId="{E041C0B2-7E31-48F7-8303-56C85E020DB9}" type="parTrans" cxnId="{7922CF08-E76D-41E5-97CA-B6393D7BC6F8}">
      <dgm:prSet/>
      <dgm:spPr/>
      <dgm:t>
        <a:bodyPr/>
        <a:lstStyle/>
        <a:p>
          <a:endParaRPr lang="en-US"/>
        </a:p>
      </dgm:t>
    </dgm:pt>
    <dgm:pt modelId="{8E13865B-63F0-4A95-A3AB-4BC9333BFF5C}" type="sibTrans" cxnId="{7922CF08-E76D-41E5-97CA-B6393D7BC6F8}">
      <dgm:prSet/>
      <dgm:spPr/>
      <dgm:t>
        <a:bodyPr/>
        <a:lstStyle/>
        <a:p>
          <a:endParaRPr lang="en-US"/>
        </a:p>
      </dgm:t>
    </dgm:pt>
    <dgm:pt modelId="{4B801848-E125-4F73-8FD6-259AE238F78C}" type="pres">
      <dgm:prSet presAssocID="{33256D8F-6985-46F7-8459-0A7A52A29D92}" presName="diagram" presStyleCnt="0">
        <dgm:presLayoutVars>
          <dgm:dir/>
          <dgm:resizeHandles val="exact"/>
        </dgm:presLayoutVars>
      </dgm:prSet>
      <dgm:spPr/>
      <dgm:t>
        <a:bodyPr/>
        <a:lstStyle/>
        <a:p>
          <a:endParaRPr lang="en-US"/>
        </a:p>
      </dgm:t>
    </dgm:pt>
    <dgm:pt modelId="{47ECB909-0358-498C-89C3-6FB9C5472B2A}" type="pres">
      <dgm:prSet presAssocID="{95E52200-CE2C-48FD-963B-A6CF5CF92925}" presName="node" presStyleLbl="node1" presStyleIdx="0" presStyleCnt="3">
        <dgm:presLayoutVars>
          <dgm:bulletEnabled val="1"/>
        </dgm:presLayoutVars>
      </dgm:prSet>
      <dgm:spPr/>
      <dgm:t>
        <a:bodyPr/>
        <a:lstStyle/>
        <a:p>
          <a:endParaRPr lang="en-US"/>
        </a:p>
      </dgm:t>
    </dgm:pt>
    <dgm:pt modelId="{719CC17F-AFE3-420E-A414-E45E97A60AAF}" type="pres">
      <dgm:prSet presAssocID="{5FF278FD-D74F-486C-B95D-0CBA9DD0D59B}" presName="sibTrans" presStyleCnt="0"/>
      <dgm:spPr/>
      <dgm:t>
        <a:bodyPr/>
        <a:lstStyle/>
        <a:p>
          <a:endParaRPr lang="en-US"/>
        </a:p>
      </dgm:t>
    </dgm:pt>
    <dgm:pt modelId="{17F585C1-A4A1-4902-9802-797975522F54}" type="pres">
      <dgm:prSet presAssocID="{B68DD09B-B913-404C-95DA-DC84F80141B5}" presName="node" presStyleLbl="node1" presStyleIdx="1" presStyleCnt="3">
        <dgm:presLayoutVars>
          <dgm:bulletEnabled val="1"/>
        </dgm:presLayoutVars>
      </dgm:prSet>
      <dgm:spPr/>
      <dgm:t>
        <a:bodyPr/>
        <a:lstStyle/>
        <a:p>
          <a:endParaRPr lang="en-US"/>
        </a:p>
      </dgm:t>
    </dgm:pt>
    <dgm:pt modelId="{EDA5AAE9-C324-45DD-9626-2548BF531F13}" type="pres">
      <dgm:prSet presAssocID="{8E6B60E8-D705-45FC-86BD-B2A1D209AF06}" presName="sibTrans" presStyleCnt="0"/>
      <dgm:spPr/>
      <dgm:t>
        <a:bodyPr/>
        <a:lstStyle/>
        <a:p>
          <a:endParaRPr lang="en-US"/>
        </a:p>
      </dgm:t>
    </dgm:pt>
    <dgm:pt modelId="{7F27A8D8-F9F2-4E30-9A8C-9CA703859599}" type="pres">
      <dgm:prSet presAssocID="{AEE14F8B-796C-4E73-804A-93A4E7D32E50}" presName="node" presStyleLbl="node1" presStyleIdx="2" presStyleCnt="3">
        <dgm:presLayoutVars>
          <dgm:bulletEnabled val="1"/>
        </dgm:presLayoutVars>
      </dgm:prSet>
      <dgm:spPr/>
      <dgm:t>
        <a:bodyPr/>
        <a:lstStyle/>
        <a:p>
          <a:endParaRPr lang="en-US"/>
        </a:p>
      </dgm:t>
    </dgm:pt>
  </dgm:ptLst>
  <dgm:cxnLst>
    <dgm:cxn modelId="{E6AF428F-78DE-46E1-8807-45D01F32C434}" type="presOf" srcId="{B68DD09B-B913-404C-95DA-DC84F80141B5}" destId="{17F585C1-A4A1-4902-9802-797975522F54}" srcOrd="0" destOrd="0" presId="urn:microsoft.com/office/officeart/2005/8/layout/default#2"/>
    <dgm:cxn modelId="{4AC589CC-1863-432B-8122-A53751D20493}" srcId="{33256D8F-6985-46F7-8459-0A7A52A29D92}" destId="{B68DD09B-B913-404C-95DA-DC84F80141B5}" srcOrd="1" destOrd="0" parTransId="{3AF58470-5386-4A97-9D29-13C49D72706A}" sibTransId="{8E6B60E8-D705-45FC-86BD-B2A1D209AF06}"/>
    <dgm:cxn modelId="{C0A25B8F-0369-4305-A460-F3903F3D87B3}" type="presOf" srcId="{AEE14F8B-796C-4E73-804A-93A4E7D32E50}" destId="{7F27A8D8-F9F2-4E30-9A8C-9CA703859599}" srcOrd="0" destOrd="0" presId="urn:microsoft.com/office/officeart/2005/8/layout/default#2"/>
    <dgm:cxn modelId="{7922CF08-E76D-41E5-97CA-B6393D7BC6F8}" srcId="{33256D8F-6985-46F7-8459-0A7A52A29D92}" destId="{AEE14F8B-796C-4E73-804A-93A4E7D32E50}" srcOrd="2" destOrd="0" parTransId="{E041C0B2-7E31-48F7-8303-56C85E020DB9}" sibTransId="{8E13865B-63F0-4A95-A3AB-4BC9333BFF5C}"/>
    <dgm:cxn modelId="{0F93948B-7E76-4B67-AC83-8CAFF98D1CD2}" type="presOf" srcId="{33256D8F-6985-46F7-8459-0A7A52A29D92}" destId="{4B801848-E125-4F73-8FD6-259AE238F78C}" srcOrd="0" destOrd="0" presId="urn:microsoft.com/office/officeart/2005/8/layout/default#2"/>
    <dgm:cxn modelId="{618E9ADE-40B8-4032-827F-B3CEC374CD63}" type="presOf" srcId="{95E52200-CE2C-48FD-963B-A6CF5CF92925}" destId="{47ECB909-0358-498C-89C3-6FB9C5472B2A}" srcOrd="0" destOrd="0" presId="urn:microsoft.com/office/officeart/2005/8/layout/default#2"/>
    <dgm:cxn modelId="{8C5667C4-B4C6-48AD-8F34-86ED8DDE1485}" srcId="{33256D8F-6985-46F7-8459-0A7A52A29D92}" destId="{95E52200-CE2C-48FD-963B-A6CF5CF92925}" srcOrd="0" destOrd="0" parTransId="{B6226AB5-6D8F-42CE-8E51-45499ABBC396}" sibTransId="{5FF278FD-D74F-486C-B95D-0CBA9DD0D59B}"/>
    <dgm:cxn modelId="{2752A6A1-AD3F-4296-8743-3776A2BB11DE}" type="presParOf" srcId="{4B801848-E125-4F73-8FD6-259AE238F78C}" destId="{47ECB909-0358-498C-89C3-6FB9C5472B2A}" srcOrd="0" destOrd="0" presId="urn:microsoft.com/office/officeart/2005/8/layout/default#2"/>
    <dgm:cxn modelId="{B676CB3A-9BBF-4C18-8EB6-5A2DEEE4621A}" type="presParOf" srcId="{4B801848-E125-4F73-8FD6-259AE238F78C}" destId="{719CC17F-AFE3-420E-A414-E45E97A60AAF}" srcOrd="1" destOrd="0" presId="urn:microsoft.com/office/officeart/2005/8/layout/default#2"/>
    <dgm:cxn modelId="{3C7719B1-73F4-47E1-853F-2C0F193338B2}" type="presParOf" srcId="{4B801848-E125-4F73-8FD6-259AE238F78C}" destId="{17F585C1-A4A1-4902-9802-797975522F54}" srcOrd="2" destOrd="0" presId="urn:microsoft.com/office/officeart/2005/8/layout/default#2"/>
    <dgm:cxn modelId="{6DA97A3E-FA39-4952-BE4E-3EE02EE03FB7}" type="presParOf" srcId="{4B801848-E125-4F73-8FD6-259AE238F78C}" destId="{EDA5AAE9-C324-45DD-9626-2548BF531F13}" srcOrd="3" destOrd="0" presId="urn:microsoft.com/office/officeart/2005/8/layout/default#2"/>
    <dgm:cxn modelId="{6E69B258-5C8B-4DF2-8BFE-186468D95416}" type="presParOf" srcId="{4B801848-E125-4F73-8FD6-259AE238F78C}" destId="{7F27A8D8-F9F2-4E30-9A8C-9CA703859599}" srcOrd="4" destOrd="0" presId="urn:microsoft.com/office/officeart/2005/8/layout/defaul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B3665BA-43D5-4B39-8374-428185A55A27}" type="doc">
      <dgm:prSet loTypeId="urn:microsoft.com/office/officeart/2005/8/layout/vProcess5" loCatId="process" qsTypeId="urn:microsoft.com/office/officeart/2005/8/quickstyle/simple2" qsCatId="simple" csTypeId="urn:microsoft.com/office/officeart/2005/8/colors/colorful1#2" csCatId="colorful" phldr="1"/>
      <dgm:spPr/>
      <dgm:t>
        <a:bodyPr/>
        <a:lstStyle/>
        <a:p>
          <a:endParaRPr lang="en-US"/>
        </a:p>
      </dgm:t>
    </dgm:pt>
    <dgm:pt modelId="{A97A47A1-FC64-4987-8A8E-CDE8F80AA384}">
      <dgm:prSet phldrT="[Text]" custT="1"/>
      <dgm:spPr/>
      <dgm:t>
        <a:bodyPr rIns="0"/>
        <a:lstStyle/>
        <a:p>
          <a:r>
            <a:rPr lang="en-US" sz="2200" b="0" dirty="0" smtClean="0"/>
            <a:t>Grades 11</a:t>
          </a:r>
          <a:r>
            <a:rPr lang="en-US" sz="2200" b="0" dirty="0" smtClean="0">
              <a:solidFill>
                <a:schemeClr val="bg1"/>
              </a:solidFill>
            </a:rPr>
            <a:t>–</a:t>
          </a:r>
          <a:r>
            <a:rPr lang="en-US" sz="2200" b="0" dirty="0" smtClean="0"/>
            <a:t>12: Cite strong and thorough textual evidence to support analysis of what the text says explicitly as well as inferences drawn from the text, including determining where the text leaves matters uncertain.</a:t>
          </a:r>
          <a:endParaRPr lang="en-US" sz="2200" b="0" dirty="0"/>
        </a:p>
      </dgm:t>
    </dgm:pt>
    <dgm:pt modelId="{A6C0D350-54B5-4374-8E74-4C6D464738CC}" type="parTrans" cxnId="{2C38020B-77F1-4045-BE1B-0011C72C853A}">
      <dgm:prSet/>
      <dgm:spPr/>
      <dgm:t>
        <a:bodyPr/>
        <a:lstStyle/>
        <a:p>
          <a:endParaRPr lang="en-US"/>
        </a:p>
      </dgm:t>
    </dgm:pt>
    <dgm:pt modelId="{43131A38-7920-49AA-BCE4-727A8C9D6800}" type="sibTrans" cxnId="{2C38020B-77F1-4045-BE1B-0011C72C853A}">
      <dgm:prSet/>
      <dgm:spPr/>
      <dgm:t>
        <a:bodyPr/>
        <a:lstStyle/>
        <a:p>
          <a:endParaRPr lang="en-US"/>
        </a:p>
      </dgm:t>
    </dgm:pt>
    <dgm:pt modelId="{8F8DECF8-9D36-40E4-8857-7F291710ABC3}">
      <dgm:prSet phldrT="[Text]" custT="1"/>
      <dgm:spPr/>
      <dgm:t>
        <a:bodyPr/>
        <a:lstStyle/>
        <a:p>
          <a:r>
            <a:rPr lang="en-US" sz="2200" b="0" dirty="0" smtClean="0"/>
            <a:t>Grades 9</a:t>
          </a:r>
          <a:r>
            <a:rPr lang="en-US" sz="2200" b="0" dirty="0" smtClean="0">
              <a:solidFill>
                <a:schemeClr val="bg1"/>
              </a:solidFill>
            </a:rPr>
            <a:t>–10: Cite strong and thorough textual evidence to support analysis of what the text says explicitly as well as inferences drawn from the text. </a:t>
          </a:r>
          <a:endParaRPr lang="en-US" sz="2200" b="0" dirty="0"/>
        </a:p>
      </dgm:t>
    </dgm:pt>
    <dgm:pt modelId="{126A684E-D7F4-4D5A-96D9-BB8DD47D3D44}" type="parTrans" cxnId="{BD6EEEC6-7407-4A4C-B2BC-F3F5EDAEEBAB}">
      <dgm:prSet/>
      <dgm:spPr/>
      <dgm:t>
        <a:bodyPr/>
        <a:lstStyle/>
        <a:p>
          <a:endParaRPr lang="en-US"/>
        </a:p>
      </dgm:t>
    </dgm:pt>
    <dgm:pt modelId="{62353802-72E6-49B6-973A-9718F3A7A2D1}" type="sibTrans" cxnId="{BD6EEEC6-7407-4A4C-B2BC-F3F5EDAEEBAB}">
      <dgm:prSet/>
      <dgm:spPr/>
      <dgm:t>
        <a:bodyPr/>
        <a:lstStyle/>
        <a:p>
          <a:endParaRPr lang="en-US"/>
        </a:p>
      </dgm:t>
    </dgm:pt>
    <dgm:pt modelId="{8FFB72CA-B955-4BB3-BAF6-943AD0F3FA1B}">
      <dgm:prSet phldrT="[Text]" custT="1"/>
      <dgm:spPr/>
      <dgm:t>
        <a:bodyPr/>
        <a:lstStyle/>
        <a:p>
          <a:r>
            <a:rPr lang="en-US" sz="2200" b="0" dirty="0" smtClean="0"/>
            <a:t>Grade 7: Cite several pieces of textual evidence to support analysis of what the text says explicitly as well as what inferences drawn from the text. </a:t>
          </a:r>
          <a:endParaRPr lang="en-US" sz="2200" b="0" dirty="0"/>
        </a:p>
      </dgm:t>
    </dgm:pt>
    <dgm:pt modelId="{1F9321AA-52AF-4C31-865C-F963391AF33D}" type="parTrans" cxnId="{702E46A9-0FC9-4270-A24E-67AB32D72C24}">
      <dgm:prSet/>
      <dgm:spPr/>
      <dgm:t>
        <a:bodyPr/>
        <a:lstStyle/>
        <a:p>
          <a:endParaRPr lang="en-US"/>
        </a:p>
      </dgm:t>
    </dgm:pt>
    <dgm:pt modelId="{72038BC7-CE77-457F-99A3-E50A6397C817}" type="sibTrans" cxnId="{702E46A9-0FC9-4270-A24E-67AB32D72C24}">
      <dgm:prSet/>
      <dgm:spPr/>
      <dgm:t>
        <a:bodyPr/>
        <a:lstStyle/>
        <a:p>
          <a:endParaRPr lang="en-US"/>
        </a:p>
      </dgm:t>
    </dgm:pt>
    <dgm:pt modelId="{2A3058A2-3222-4423-B9D4-8149CE859288}" type="pres">
      <dgm:prSet presAssocID="{3B3665BA-43D5-4B39-8374-428185A55A27}" presName="outerComposite" presStyleCnt="0">
        <dgm:presLayoutVars>
          <dgm:chMax val="5"/>
          <dgm:dir/>
          <dgm:resizeHandles val="exact"/>
        </dgm:presLayoutVars>
      </dgm:prSet>
      <dgm:spPr/>
      <dgm:t>
        <a:bodyPr/>
        <a:lstStyle/>
        <a:p>
          <a:endParaRPr lang="en-US"/>
        </a:p>
      </dgm:t>
    </dgm:pt>
    <dgm:pt modelId="{2CB0B4F5-E85F-4346-ACEE-800235C73200}" type="pres">
      <dgm:prSet presAssocID="{3B3665BA-43D5-4B39-8374-428185A55A27}" presName="dummyMaxCanvas" presStyleCnt="0">
        <dgm:presLayoutVars/>
      </dgm:prSet>
      <dgm:spPr/>
      <dgm:t>
        <a:bodyPr/>
        <a:lstStyle/>
        <a:p>
          <a:endParaRPr lang="en-US"/>
        </a:p>
      </dgm:t>
    </dgm:pt>
    <dgm:pt modelId="{7646F122-A47E-4C9D-8FB5-73A7C80CC9FF}" type="pres">
      <dgm:prSet presAssocID="{3B3665BA-43D5-4B39-8374-428185A55A27}" presName="ThreeNodes_1" presStyleLbl="node1" presStyleIdx="0" presStyleCnt="3" custScaleY="119276" custLinFactNeighborX="-607" custLinFactNeighborY="11839">
        <dgm:presLayoutVars>
          <dgm:bulletEnabled val="1"/>
        </dgm:presLayoutVars>
      </dgm:prSet>
      <dgm:spPr/>
      <dgm:t>
        <a:bodyPr/>
        <a:lstStyle/>
        <a:p>
          <a:endParaRPr lang="en-US"/>
        </a:p>
      </dgm:t>
    </dgm:pt>
    <dgm:pt modelId="{60A93464-0B9F-4720-B37B-B93289DA65B7}" type="pres">
      <dgm:prSet presAssocID="{3B3665BA-43D5-4B39-8374-428185A55A27}" presName="ThreeNodes_2" presStyleLbl="node1" presStyleIdx="1" presStyleCnt="3" custScaleY="86204" custLinFactNeighborY="7893">
        <dgm:presLayoutVars>
          <dgm:bulletEnabled val="1"/>
        </dgm:presLayoutVars>
      </dgm:prSet>
      <dgm:spPr/>
      <dgm:t>
        <a:bodyPr/>
        <a:lstStyle/>
        <a:p>
          <a:endParaRPr lang="en-US"/>
        </a:p>
      </dgm:t>
    </dgm:pt>
    <dgm:pt modelId="{90ABE70C-05FD-42A4-8E76-4EF9CBD52197}" type="pres">
      <dgm:prSet presAssocID="{3B3665BA-43D5-4B39-8374-428185A55A27}" presName="ThreeNodes_3" presStyleLbl="node1" presStyleIdx="2" presStyleCnt="3" custScaleY="78803" custLinFactNeighborX="0" custLinFactNeighborY="-18517">
        <dgm:presLayoutVars>
          <dgm:bulletEnabled val="1"/>
        </dgm:presLayoutVars>
      </dgm:prSet>
      <dgm:spPr/>
      <dgm:t>
        <a:bodyPr/>
        <a:lstStyle/>
        <a:p>
          <a:endParaRPr lang="en-US"/>
        </a:p>
      </dgm:t>
    </dgm:pt>
    <dgm:pt modelId="{0551FC90-8811-46FC-B804-D74917BB9C2F}" type="pres">
      <dgm:prSet presAssocID="{3B3665BA-43D5-4B39-8374-428185A55A27}" presName="ThreeConn_1-2" presStyleLbl="fgAccFollowNode1" presStyleIdx="0" presStyleCnt="2">
        <dgm:presLayoutVars>
          <dgm:bulletEnabled val="1"/>
        </dgm:presLayoutVars>
      </dgm:prSet>
      <dgm:spPr/>
      <dgm:t>
        <a:bodyPr/>
        <a:lstStyle/>
        <a:p>
          <a:endParaRPr lang="en-US"/>
        </a:p>
      </dgm:t>
    </dgm:pt>
    <dgm:pt modelId="{8C04C80B-7C3E-41E8-AA5B-3626D5B55075}" type="pres">
      <dgm:prSet presAssocID="{3B3665BA-43D5-4B39-8374-428185A55A27}" presName="ThreeConn_2-3" presStyleLbl="fgAccFollowNode1" presStyleIdx="1" presStyleCnt="2">
        <dgm:presLayoutVars>
          <dgm:bulletEnabled val="1"/>
        </dgm:presLayoutVars>
      </dgm:prSet>
      <dgm:spPr/>
      <dgm:t>
        <a:bodyPr/>
        <a:lstStyle/>
        <a:p>
          <a:endParaRPr lang="en-US"/>
        </a:p>
      </dgm:t>
    </dgm:pt>
    <dgm:pt modelId="{1AA07EE8-3C5D-4143-A88C-9BA622118338}" type="pres">
      <dgm:prSet presAssocID="{3B3665BA-43D5-4B39-8374-428185A55A27}" presName="ThreeNodes_1_text" presStyleLbl="node1" presStyleIdx="2" presStyleCnt="3">
        <dgm:presLayoutVars>
          <dgm:bulletEnabled val="1"/>
        </dgm:presLayoutVars>
      </dgm:prSet>
      <dgm:spPr/>
      <dgm:t>
        <a:bodyPr/>
        <a:lstStyle/>
        <a:p>
          <a:endParaRPr lang="en-US"/>
        </a:p>
      </dgm:t>
    </dgm:pt>
    <dgm:pt modelId="{80DE44EE-6B75-4C53-AB93-83EE315C22DC}" type="pres">
      <dgm:prSet presAssocID="{3B3665BA-43D5-4B39-8374-428185A55A27}" presName="ThreeNodes_2_text" presStyleLbl="node1" presStyleIdx="2" presStyleCnt="3">
        <dgm:presLayoutVars>
          <dgm:bulletEnabled val="1"/>
        </dgm:presLayoutVars>
      </dgm:prSet>
      <dgm:spPr/>
      <dgm:t>
        <a:bodyPr/>
        <a:lstStyle/>
        <a:p>
          <a:endParaRPr lang="en-US"/>
        </a:p>
      </dgm:t>
    </dgm:pt>
    <dgm:pt modelId="{8EBA7FA0-52B8-4DF4-B839-71CB2F0C738F}" type="pres">
      <dgm:prSet presAssocID="{3B3665BA-43D5-4B39-8374-428185A55A27}" presName="ThreeNodes_3_text" presStyleLbl="node1" presStyleIdx="2" presStyleCnt="3">
        <dgm:presLayoutVars>
          <dgm:bulletEnabled val="1"/>
        </dgm:presLayoutVars>
      </dgm:prSet>
      <dgm:spPr/>
      <dgm:t>
        <a:bodyPr/>
        <a:lstStyle/>
        <a:p>
          <a:endParaRPr lang="en-US"/>
        </a:p>
      </dgm:t>
    </dgm:pt>
  </dgm:ptLst>
  <dgm:cxnLst>
    <dgm:cxn modelId="{702E46A9-0FC9-4270-A24E-67AB32D72C24}" srcId="{3B3665BA-43D5-4B39-8374-428185A55A27}" destId="{8FFB72CA-B955-4BB3-BAF6-943AD0F3FA1B}" srcOrd="2" destOrd="0" parTransId="{1F9321AA-52AF-4C31-865C-F963391AF33D}" sibTransId="{72038BC7-CE77-457F-99A3-E50A6397C817}"/>
    <dgm:cxn modelId="{2C38020B-77F1-4045-BE1B-0011C72C853A}" srcId="{3B3665BA-43D5-4B39-8374-428185A55A27}" destId="{A97A47A1-FC64-4987-8A8E-CDE8F80AA384}" srcOrd="0" destOrd="0" parTransId="{A6C0D350-54B5-4374-8E74-4C6D464738CC}" sibTransId="{43131A38-7920-49AA-BCE4-727A8C9D6800}"/>
    <dgm:cxn modelId="{88763B90-83B0-4EE9-A874-D70069954C7F}" type="presOf" srcId="{3B3665BA-43D5-4B39-8374-428185A55A27}" destId="{2A3058A2-3222-4423-B9D4-8149CE859288}" srcOrd="0" destOrd="0" presId="urn:microsoft.com/office/officeart/2005/8/layout/vProcess5"/>
    <dgm:cxn modelId="{471E3034-3A6E-4F7B-95DB-69F196DCDC71}" type="presOf" srcId="{A97A47A1-FC64-4987-8A8E-CDE8F80AA384}" destId="{1AA07EE8-3C5D-4143-A88C-9BA622118338}" srcOrd="1" destOrd="0" presId="urn:microsoft.com/office/officeart/2005/8/layout/vProcess5"/>
    <dgm:cxn modelId="{6260E3EA-7102-4CAE-B401-91EC8BFB78FE}" type="presOf" srcId="{A97A47A1-FC64-4987-8A8E-CDE8F80AA384}" destId="{7646F122-A47E-4C9D-8FB5-73A7C80CC9FF}" srcOrd="0" destOrd="0" presId="urn:microsoft.com/office/officeart/2005/8/layout/vProcess5"/>
    <dgm:cxn modelId="{A1CBDBD1-267D-4125-8EC4-A323FD562145}" type="presOf" srcId="{8FFB72CA-B955-4BB3-BAF6-943AD0F3FA1B}" destId="{90ABE70C-05FD-42A4-8E76-4EF9CBD52197}" srcOrd="0" destOrd="0" presId="urn:microsoft.com/office/officeart/2005/8/layout/vProcess5"/>
    <dgm:cxn modelId="{BD6EEEC6-7407-4A4C-B2BC-F3F5EDAEEBAB}" srcId="{3B3665BA-43D5-4B39-8374-428185A55A27}" destId="{8F8DECF8-9D36-40E4-8857-7F291710ABC3}" srcOrd="1" destOrd="0" parTransId="{126A684E-D7F4-4D5A-96D9-BB8DD47D3D44}" sibTransId="{62353802-72E6-49B6-973A-9718F3A7A2D1}"/>
    <dgm:cxn modelId="{ACD8C447-4488-4D69-8657-ECE0517955AD}" type="presOf" srcId="{43131A38-7920-49AA-BCE4-727A8C9D6800}" destId="{0551FC90-8811-46FC-B804-D74917BB9C2F}" srcOrd="0" destOrd="0" presId="urn:microsoft.com/office/officeart/2005/8/layout/vProcess5"/>
    <dgm:cxn modelId="{D3843586-AD60-4C39-9F68-5F0A0565751B}" type="presOf" srcId="{8FFB72CA-B955-4BB3-BAF6-943AD0F3FA1B}" destId="{8EBA7FA0-52B8-4DF4-B839-71CB2F0C738F}" srcOrd="1" destOrd="0" presId="urn:microsoft.com/office/officeart/2005/8/layout/vProcess5"/>
    <dgm:cxn modelId="{BDEFE60F-C277-4D5F-B45D-2261B5058EB6}" type="presOf" srcId="{62353802-72E6-49B6-973A-9718F3A7A2D1}" destId="{8C04C80B-7C3E-41E8-AA5B-3626D5B55075}" srcOrd="0" destOrd="0" presId="urn:microsoft.com/office/officeart/2005/8/layout/vProcess5"/>
    <dgm:cxn modelId="{DAD699C4-306B-45DD-95E5-D180FA03E5B7}" type="presOf" srcId="{8F8DECF8-9D36-40E4-8857-7F291710ABC3}" destId="{80DE44EE-6B75-4C53-AB93-83EE315C22DC}" srcOrd="1" destOrd="0" presId="urn:microsoft.com/office/officeart/2005/8/layout/vProcess5"/>
    <dgm:cxn modelId="{8616F531-F3FA-4AAB-BBB8-3F7629EC8E16}" type="presOf" srcId="{8F8DECF8-9D36-40E4-8857-7F291710ABC3}" destId="{60A93464-0B9F-4720-B37B-B93289DA65B7}" srcOrd="0" destOrd="0" presId="urn:microsoft.com/office/officeart/2005/8/layout/vProcess5"/>
    <dgm:cxn modelId="{9FE9BBBB-5C15-4E52-9443-1F1372B20616}" type="presParOf" srcId="{2A3058A2-3222-4423-B9D4-8149CE859288}" destId="{2CB0B4F5-E85F-4346-ACEE-800235C73200}" srcOrd="0" destOrd="0" presId="urn:microsoft.com/office/officeart/2005/8/layout/vProcess5"/>
    <dgm:cxn modelId="{8D62762A-F3E2-4447-A980-BB090181CBF4}" type="presParOf" srcId="{2A3058A2-3222-4423-B9D4-8149CE859288}" destId="{7646F122-A47E-4C9D-8FB5-73A7C80CC9FF}" srcOrd="1" destOrd="0" presId="urn:microsoft.com/office/officeart/2005/8/layout/vProcess5"/>
    <dgm:cxn modelId="{0F84551D-A0C5-4906-BEA4-C0E74B6D2C8C}" type="presParOf" srcId="{2A3058A2-3222-4423-B9D4-8149CE859288}" destId="{60A93464-0B9F-4720-B37B-B93289DA65B7}" srcOrd="2" destOrd="0" presId="urn:microsoft.com/office/officeart/2005/8/layout/vProcess5"/>
    <dgm:cxn modelId="{4330C739-7DAE-4E90-8CE8-D0C9B09F65CE}" type="presParOf" srcId="{2A3058A2-3222-4423-B9D4-8149CE859288}" destId="{90ABE70C-05FD-42A4-8E76-4EF9CBD52197}" srcOrd="3" destOrd="0" presId="urn:microsoft.com/office/officeart/2005/8/layout/vProcess5"/>
    <dgm:cxn modelId="{D504F074-EA7D-44D4-9949-EEB27229C58B}" type="presParOf" srcId="{2A3058A2-3222-4423-B9D4-8149CE859288}" destId="{0551FC90-8811-46FC-B804-D74917BB9C2F}" srcOrd="4" destOrd="0" presId="urn:microsoft.com/office/officeart/2005/8/layout/vProcess5"/>
    <dgm:cxn modelId="{C1E84B59-20E1-4A23-8B3F-6F16144FD9F9}" type="presParOf" srcId="{2A3058A2-3222-4423-B9D4-8149CE859288}" destId="{8C04C80B-7C3E-41E8-AA5B-3626D5B55075}" srcOrd="5" destOrd="0" presId="urn:microsoft.com/office/officeart/2005/8/layout/vProcess5"/>
    <dgm:cxn modelId="{7A6E82B3-29E0-430F-8D85-002BFD07C696}" type="presParOf" srcId="{2A3058A2-3222-4423-B9D4-8149CE859288}" destId="{1AA07EE8-3C5D-4143-A88C-9BA622118338}" srcOrd="6" destOrd="0" presId="urn:microsoft.com/office/officeart/2005/8/layout/vProcess5"/>
    <dgm:cxn modelId="{F9ACC270-4D0F-4765-974C-C3BB38768C21}" type="presParOf" srcId="{2A3058A2-3222-4423-B9D4-8149CE859288}" destId="{80DE44EE-6B75-4C53-AB93-83EE315C22DC}" srcOrd="7" destOrd="0" presId="urn:microsoft.com/office/officeart/2005/8/layout/vProcess5"/>
    <dgm:cxn modelId="{E91F9CAC-BB63-4EF2-83AB-E8C66A4FF395}" type="presParOf" srcId="{2A3058A2-3222-4423-B9D4-8149CE859288}" destId="{8EBA7FA0-52B8-4DF4-B839-71CB2F0C738F}" srcOrd="8" destOrd="0" presId="urn:microsoft.com/office/officeart/2005/8/layout/vProcess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331A4-2A99-4364-B5B4-8854F2CECE91}">
      <dsp:nvSpPr>
        <dsp:cNvPr id="0" name=""/>
        <dsp:cNvSpPr/>
      </dsp:nvSpPr>
      <dsp:spPr>
        <a:xfrm>
          <a:off x="617492" y="38277"/>
          <a:ext cx="6867479" cy="693045"/>
        </a:xfrm>
        <a:prstGeom prst="roundRect">
          <a:avLst>
            <a:gd name="adj" fmla="val 10000"/>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0640" rIns="60960" bIns="40640" numCol="1" spcCol="1270" anchor="ctr" anchorCtr="0">
          <a:noAutofit/>
        </a:bodyPr>
        <a:lstStyle/>
        <a:p>
          <a:pPr lvl="0" algn="ctr" defTabSz="1422400">
            <a:lnSpc>
              <a:spcPct val="90000"/>
            </a:lnSpc>
            <a:spcBef>
              <a:spcPct val="0"/>
            </a:spcBef>
            <a:spcAft>
              <a:spcPct val="35000"/>
            </a:spcAft>
          </a:pPr>
          <a:r>
            <a:rPr lang="en-US" sz="3200" kern="1200" dirty="0" smtClean="0"/>
            <a:t>Common Core ELA &amp; Literacy</a:t>
          </a:r>
          <a:endParaRPr lang="en-US" sz="3200" kern="1200" dirty="0"/>
        </a:p>
      </dsp:txBody>
      <dsp:txXfrm>
        <a:off x="637791" y="58576"/>
        <a:ext cx="6826881" cy="652447"/>
      </dsp:txXfrm>
    </dsp:sp>
    <dsp:sp modelId="{0912B255-822D-42AD-8D51-EAD24CC90B92}">
      <dsp:nvSpPr>
        <dsp:cNvPr id="0" name=""/>
        <dsp:cNvSpPr/>
      </dsp:nvSpPr>
      <dsp:spPr>
        <a:xfrm>
          <a:off x="1304240" y="731322"/>
          <a:ext cx="578865" cy="512120"/>
        </a:xfrm>
        <a:custGeom>
          <a:avLst/>
          <a:gdLst/>
          <a:ahLst/>
          <a:cxnLst/>
          <a:rect l="0" t="0" r="0" b="0"/>
          <a:pathLst>
            <a:path>
              <a:moveTo>
                <a:pt x="0" y="0"/>
              </a:moveTo>
              <a:lnTo>
                <a:pt x="0" y="512120"/>
              </a:lnTo>
              <a:lnTo>
                <a:pt x="578865" y="512120"/>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0415E90-D52D-48D0-83BA-D69F81D22A24}">
      <dsp:nvSpPr>
        <dsp:cNvPr id="0" name=""/>
        <dsp:cNvSpPr/>
      </dsp:nvSpPr>
      <dsp:spPr>
        <a:xfrm>
          <a:off x="1883106" y="878086"/>
          <a:ext cx="5484805" cy="730713"/>
        </a:xfrm>
        <a:prstGeom prst="roundRect">
          <a:avLst>
            <a:gd name="adj" fmla="val 10000"/>
          </a:avLst>
        </a:prstGeom>
        <a:solidFill>
          <a:srgbClr val="FFFF85">
            <a:alpha val="89804"/>
          </a:srgb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n-US" sz="2800" b="1" kern="1200" dirty="0" smtClean="0">
              <a:effectLst>
                <a:outerShdw blurRad="38100" dist="38100" dir="2700000" algn="tl">
                  <a:srgbClr val="000000">
                    <a:alpha val="43137"/>
                  </a:srgbClr>
                </a:outerShdw>
              </a:effectLst>
            </a:rPr>
            <a:t>Vertical Progressions</a:t>
          </a:r>
          <a:endParaRPr lang="en-US" sz="2800" b="1" kern="1200" dirty="0">
            <a:effectLst>
              <a:outerShdw blurRad="38100" dist="38100" dir="2700000" algn="tl">
                <a:srgbClr val="000000">
                  <a:alpha val="43137"/>
                </a:srgbClr>
              </a:outerShdw>
            </a:effectLst>
          </a:endParaRPr>
        </a:p>
      </dsp:txBody>
      <dsp:txXfrm>
        <a:off x="1904508" y="899488"/>
        <a:ext cx="5442001" cy="687909"/>
      </dsp:txXfrm>
    </dsp:sp>
    <dsp:sp modelId="{19D262A1-4F11-47A2-91BC-C1BB23103FA7}">
      <dsp:nvSpPr>
        <dsp:cNvPr id="0" name=""/>
        <dsp:cNvSpPr/>
      </dsp:nvSpPr>
      <dsp:spPr>
        <a:xfrm>
          <a:off x="1304240" y="731322"/>
          <a:ext cx="578865" cy="1398812"/>
        </a:xfrm>
        <a:custGeom>
          <a:avLst/>
          <a:gdLst/>
          <a:ahLst/>
          <a:cxnLst/>
          <a:rect l="0" t="0" r="0" b="0"/>
          <a:pathLst>
            <a:path>
              <a:moveTo>
                <a:pt x="0" y="0"/>
              </a:moveTo>
              <a:lnTo>
                <a:pt x="0" y="1398812"/>
              </a:lnTo>
              <a:lnTo>
                <a:pt x="578865" y="1398812"/>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825A28B-C7C5-4204-94C3-E8D7000EEC4F}">
      <dsp:nvSpPr>
        <dsp:cNvPr id="0" name=""/>
        <dsp:cNvSpPr/>
      </dsp:nvSpPr>
      <dsp:spPr>
        <a:xfrm>
          <a:off x="1883106" y="1764777"/>
          <a:ext cx="5456910" cy="730713"/>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1658574"/>
              <a:satOff val="14"/>
              <a:lumOff val="784"/>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n-US" sz="2800" b="0" kern="1200" dirty="0" smtClean="0"/>
            <a:t>Instructional Shifts</a:t>
          </a:r>
          <a:endParaRPr lang="en-US" sz="2800" b="0" kern="1200" dirty="0"/>
        </a:p>
      </dsp:txBody>
      <dsp:txXfrm>
        <a:off x="1904508" y="1786179"/>
        <a:ext cx="5414106" cy="687909"/>
      </dsp:txXfrm>
    </dsp:sp>
    <dsp:sp modelId="{0ECFACD2-E546-4248-9C0E-3A50A1F0895C}">
      <dsp:nvSpPr>
        <dsp:cNvPr id="0" name=""/>
        <dsp:cNvSpPr/>
      </dsp:nvSpPr>
      <dsp:spPr>
        <a:xfrm>
          <a:off x="1304240" y="731322"/>
          <a:ext cx="578865" cy="2338904"/>
        </a:xfrm>
        <a:custGeom>
          <a:avLst/>
          <a:gdLst/>
          <a:ahLst/>
          <a:cxnLst/>
          <a:rect l="0" t="0" r="0" b="0"/>
          <a:pathLst>
            <a:path>
              <a:moveTo>
                <a:pt x="0" y="0"/>
              </a:moveTo>
              <a:lnTo>
                <a:pt x="0" y="2338904"/>
              </a:lnTo>
              <a:lnTo>
                <a:pt x="578865" y="2338904"/>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A4AD6F-2F38-4BDD-9216-4EDB340AA554}">
      <dsp:nvSpPr>
        <dsp:cNvPr id="0" name=""/>
        <dsp:cNvSpPr/>
      </dsp:nvSpPr>
      <dsp:spPr>
        <a:xfrm>
          <a:off x="1883106" y="2704870"/>
          <a:ext cx="5477358" cy="730713"/>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3317147"/>
              <a:satOff val="27"/>
              <a:lumOff val="1569"/>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n-US" sz="2800" b="0" kern="1200" dirty="0" smtClean="0"/>
            <a:t>Classroom Practice</a:t>
          </a:r>
          <a:endParaRPr lang="en-US" sz="2800" b="0" kern="1200" dirty="0"/>
        </a:p>
      </dsp:txBody>
      <dsp:txXfrm>
        <a:off x="1904508" y="2726272"/>
        <a:ext cx="5434554" cy="687909"/>
      </dsp:txXfrm>
    </dsp:sp>
    <dsp:sp modelId="{0406E04E-E93F-457E-87F7-A76954C0A595}">
      <dsp:nvSpPr>
        <dsp:cNvPr id="0" name=""/>
        <dsp:cNvSpPr/>
      </dsp:nvSpPr>
      <dsp:spPr>
        <a:xfrm>
          <a:off x="1304240" y="731322"/>
          <a:ext cx="578865" cy="3252296"/>
        </a:xfrm>
        <a:custGeom>
          <a:avLst/>
          <a:gdLst/>
          <a:ahLst/>
          <a:cxnLst/>
          <a:rect l="0" t="0" r="0" b="0"/>
          <a:pathLst>
            <a:path>
              <a:moveTo>
                <a:pt x="0" y="0"/>
              </a:moveTo>
              <a:lnTo>
                <a:pt x="0" y="3252296"/>
              </a:lnTo>
              <a:lnTo>
                <a:pt x="578865" y="3252296"/>
              </a:lnTo>
            </a:path>
          </a:pathLst>
        </a:custGeom>
        <a:noFill/>
        <a:ln w="254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5DB2E2-94C8-4BD6-A25B-A6DF9906D3CD}">
      <dsp:nvSpPr>
        <dsp:cNvPr id="0" name=""/>
        <dsp:cNvSpPr/>
      </dsp:nvSpPr>
      <dsp:spPr>
        <a:xfrm>
          <a:off x="1883106" y="3618261"/>
          <a:ext cx="5471395" cy="730713"/>
        </a:xfrm>
        <a:prstGeom prst="roundRect">
          <a:avLst>
            <a:gd name="adj" fmla="val 10000"/>
          </a:avLst>
        </a:prstGeom>
        <a:solidFill>
          <a:schemeClr val="lt1">
            <a:alpha val="90000"/>
            <a:hueOff val="0"/>
            <a:satOff val="0"/>
            <a:lumOff val="0"/>
            <a:alphaOff val="0"/>
          </a:schemeClr>
        </a:solidFill>
        <a:ln w="25400" cap="flat" cmpd="sng" algn="ctr">
          <a:solidFill>
            <a:schemeClr val="accent5">
              <a:hueOff val="4975721"/>
              <a:satOff val="41"/>
              <a:lumOff val="235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ctr" defTabSz="1244600">
            <a:lnSpc>
              <a:spcPct val="90000"/>
            </a:lnSpc>
            <a:spcBef>
              <a:spcPct val="0"/>
            </a:spcBef>
            <a:spcAft>
              <a:spcPct val="35000"/>
            </a:spcAft>
          </a:pPr>
          <a:r>
            <a:rPr lang="en-US" sz="2800" b="0" kern="1200" dirty="0" smtClean="0"/>
            <a:t>Rigor</a:t>
          </a:r>
          <a:endParaRPr lang="en-US" sz="2800" b="0" kern="1200" dirty="0"/>
        </a:p>
      </dsp:txBody>
      <dsp:txXfrm>
        <a:off x="1904508" y="3639663"/>
        <a:ext cx="5428591" cy="6879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81A7D8-705F-42E0-8E49-F66C0DE08AC2}">
      <dsp:nvSpPr>
        <dsp:cNvPr id="0" name=""/>
        <dsp:cNvSpPr/>
      </dsp:nvSpPr>
      <dsp:spPr>
        <a:xfrm>
          <a:off x="37" y="226901"/>
          <a:ext cx="3589198" cy="1203029"/>
        </a:xfrm>
        <a:prstGeom prst="rect">
          <a:avLst/>
        </a:prstGeom>
        <a:gradFill rotWithShape="0">
          <a:gsLst>
            <a:gs pos="0">
              <a:schemeClr val="accent4">
                <a:hueOff val="0"/>
                <a:satOff val="0"/>
                <a:lumOff val="0"/>
                <a:alphaOff val="0"/>
                <a:shade val="51000"/>
                <a:satMod val="130000"/>
              </a:schemeClr>
            </a:gs>
            <a:gs pos="80000">
              <a:schemeClr val="accent4">
                <a:hueOff val="0"/>
                <a:satOff val="0"/>
                <a:lumOff val="0"/>
                <a:alphaOff val="0"/>
                <a:shade val="93000"/>
                <a:satMod val="130000"/>
              </a:schemeClr>
            </a:gs>
            <a:gs pos="100000">
              <a:schemeClr val="accent4">
                <a:hueOff val="0"/>
                <a:satOff val="0"/>
                <a:lumOff val="0"/>
                <a:alphaOff val="0"/>
                <a:shade val="94000"/>
                <a:satMod val="135000"/>
              </a:schemeClr>
            </a:gs>
          </a:gsLst>
          <a:lin ang="16200000" scaled="0"/>
        </a:gradFill>
        <a:ln w="9525" cap="flat" cmpd="sng" algn="ctr">
          <a:solidFill>
            <a:schemeClr val="accent4">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kern="1200" dirty="0" smtClean="0"/>
            <a:t>10 CCR for Reading Literature and Informational Text</a:t>
          </a:r>
          <a:endParaRPr lang="en-US" sz="2400" kern="1200" dirty="0"/>
        </a:p>
      </dsp:txBody>
      <dsp:txXfrm>
        <a:off x="37" y="226901"/>
        <a:ext cx="3589198" cy="1203029"/>
      </dsp:txXfrm>
    </dsp:sp>
    <dsp:sp modelId="{23CF267E-4CD5-4D8F-BCF8-996391C55FA2}">
      <dsp:nvSpPr>
        <dsp:cNvPr id="0" name=""/>
        <dsp:cNvSpPr/>
      </dsp:nvSpPr>
      <dsp:spPr>
        <a:xfrm>
          <a:off x="37" y="1429930"/>
          <a:ext cx="3589198" cy="2503439"/>
        </a:xfrm>
        <a:prstGeom prst="rect">
          <a:avLst/>
        </a:prstGeom>
        <a:solidFill>
          <a:schemeClr val="accent4">
            <a:tint val="40000"/>
            <a:alpha val="90000"/>
            <a:hueOff val="0"/>
            <a:satOff val="0"/>
            <a:lumOff val="0"/>
            <a:alphaOff val="0"/>
          </a:schemeClr>
        </a:solidFill>
        <a:ln w="9525" cap="flat" cmpd="sng" algn="ctr">
          <a:solidFill>
            <a:schemeClr val="accent4">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smtClean="0"/>
            <a:t>Key ideas and details</a:t>
          </a:r>
          <a:endParaRPr lang="en-US" sz="2400" kern="1200" dirty="0"/>
        </a:p>
        <a:p>
          <a:pPr marL="228600" lvl="1" indent="-228600" algn="l" defTabSz="1066800">
            <a:lnSpc>
              <a:spcPct val="90000"/>
            </a:lnSpc>
            <a:spcBef>
              <a:spcPct val="0"/>
            </a:spcBef>
            <a:spcAft>
              <a:spcPct val="15000"/>
            </a:spcAft>
            <a:buChar char="••"/>
          </a:pPr>
          <a:r>
            <a:rPr lang="en-US" sz="2400" kern="1200" dirty="0" smtClean="0"/>
            <a:t>Craft and structure</a:t>
          </a:r>
          <a:endParaRPr lang="en-US" sz="2400" kern="1200" dirty="0"/>
        </a:p>
        <a:p>
          <a:pPr marL="228600" lvl="1" indent="-228600" algn="l" defTabSz="1066800">
            <a:lnSpc>
              <a:spcPct val="90000"/>
            </a:lnSpc>
            <a:spcBef>
              <a:spcPct val="0"/>
            </a:spcBef>
            <a:spcAft>
              <a:spcPct val="15000"/>
            </a:spcAft>
            <a:buChar char="••"/>
          </a:pPr>
          <a:r>
            <a:rPr lang="en-US" sz="2400" kern="1200" dirty="0" smtClean="0"/>
            <a:t>Integration of knowledge and ideas</a:t>
          </a:r>
          <a:endParaRPr lang="en-US" sz="2400" kern="1200" dirty="0"/>
        </a:p>
        <a:p>
          <a:pPr marL="228600" lvl="1" indent="-228600" algn="l" defTabSz="1066800">
            <a:lnSpc>
              <a:spcPct val="90000"/>
            </a:lnSpc>
            <a:spcBef>
              <a:spcPct val="0"/>
            </a:spcBef>
            <a:spcAft>
              <a:spcPct val="15000"/>
            </a:spcAft>
            <a:buChar char="••"/>
          </a:pPr>
          <a:r>
            <a:rPr lang="en-US" sz="2400" kern="1200" dirty="0" smtClean="0"/>
            <a:t>Range of reading and text complexity</a:t>
          </a:r>
          <a:endParaRPr lang="en-US" sz="2400" kern="1200" dirty="0"/>
        </a:p>
      </dsp:txBody>
      <dsp:txXfrm>
        <a:off x="37" y="1429930"/>
        <a:ext cx="3589198" cy="2503439"/>
      </dsp:txXfrm>
    </dsp:sp>
    <dsp:sp modelId="{2A8B83FA-C670-4520-A543-E529DEF70FE7}">
      <dsp:nvSpPr>
        <dsp:cNvPr id="0" name=""/>
        <dsp:cNvSpPr/>
      </dsp:nvSpPr>
      <dsp:spPr>
        <a:xfrm>
          <a:off x="4091723" y="226901"/>
          <a:ext cx="3589198" cy="1203029"/>
        </a:xfrm>
        <a:prstGeom prst="rect">
          <a:avLst/>
        </a:prstGeom>
        <a:gradFill rotWithShape="0">
          <a:gsLst>
            <a:gs pos="0">
              <a:schemeClr val="accent4">
                <a:hueOff val="3034319"/>
                <a:satOff val="8285"/>
                <a:lumOff val="6275"/>
                <a:alphaOff val="0"/>
                <a:shade val="51000"/>
                <a:satMod val="130000"/>
              </a:schemeClr>
            </a:gs>
            <a:gs pos="80000">
              <a:schemeClr val="accent4">
                <a:hueOff val="3034319"/>
                <a:satOff val="8285"/>
                <a:lumOff val="6275"/>
                <a:alphaOff val="0"/>
                <a:shade val="93000"/>
                <a:satMod val="130000"/>
              </a:schemeClr>
            </a:gs>
            <a:gs pos="100000">
              <a:schemeClr val="accent4">
                <a:hueOff val="3034319"/>
                <a:satOff val="8285"/>
                <a:lumOff val="6275"/>
                <a:alphaOff val="0"/>
                <a:shade val="94000"/>
                <a:satMod val="135000"/>
              </a:schemeClr>
            </a:gs>
          </a:gsLst>
          <a:lin ang="16200000" scaled="0"/>
        </a:gradFill>
        <a:ln w="9525" cap="flat" cmpd="sng" algn="ctr">
          <a:solidFill>
            <a:schemeClr val="accent4">
              <a:hueOff val="3034319"/>
              <a:satOff val="8285"/>
              <a:lumOff val="6275"/>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kern="1200" dirty="0" smtClean="0"/>
            <a:t>10 CCR for Writing</a:t>
          </a:r>
          <a:endParaRPr lang="en-US" sz="2400" kern="1200" dirty="0"/>
        </a:p>
      </dsp:txBody>
      <dsp:txXfrm>
        <a:off x="4091723" y="226901"/>
        <a:ext cx="3589198" cy="1203029"/>
      </dsp:txXfrm>
    </dsp:sp>
    <dsp:sp modelId="{18313FAD-3674-4B66-834E-0A82376B7B5A}">
      <dsp:nvSpPr>
        <dsp:cNvPr id="0" name=""/>
        <dsp:cNvSpPr/>
      </dsp:nvSpPr>
      <dsp:spPr>
        <a:xfrm>
          <a:off x="4091723" y="1429930"/>
          <a:ext cx="3589198" cy="2503439"/>
        </a:xfrm>
        <a:prstGeom prst="rect">
          <a:avLst/>
        </a:prstGeom>
        <a:solidFill>
          <a:schemeClr val="accent4">
            <a:tint val="40000"/>
            <a:alpha val="90000"/>
            <a:hueOff val="3403751"/>
            <a:satOff val="10582"/>
            <a:lumOff val="1526"/>
            <a:alphaOff val="0"/>
          </a:schemeClr>
        </a:solidFill>
        <a:ln w="9525" cap="flat" cmpd="sng" algn="ctr">
          <a:solidFill>
            <a:schemeClr val="accent4">
              <a:tint val="40000"/>
              <a:alpha val="90000"/>
              <a:hueOff val="3403751"/>
              <a:satOff val="10582"/>
              <a:lumOff val="1526"/>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kern="1200" dirty="0" smtClean="0"/>
            <a:t>Text types and purposes</a:t>
          </a:r>
          <a:endParaRPr lang="en-US" sz="2400" kern="1200" dirty="0"/>
        </a:p>
        <a:p>
          <a:pPr marL="228600" lvl="1" indent="-228600" algn="l" defTabSz="1066800">
            <a:lnSpc>
              <a:spcPct val="90000"/>
            </a:lnSpc>
            <a:spcBef>
              <a:spcPct val="0"/>
            </a:spcBef>
            <a:spcAft>
              <a:spcPct val="15000"/>
            </a:spcAft>
            <a:buChar char="••"/>
          </a:pPr>
          <a:r>
            <a:rPr lang="en-US" sz="2400" kern="1200" dirty="0" smtClean="0"/>
            <a:t>Production and distribution of writing</a:t>
          </a:r>
          <a:endParaRPr lang="en-US" sz="2400" kern="1200" dirty="0"/>
        </a:p>
        <a:p>
          <a:pPr marL="228600" lvl="1" indent="-228600" algn="l" defTabSz="1066800">
            <a:lnSpc>
              <a:spcPct val="90000"/>
            </a:lnSpc>
            <a:spcBef>
              <a:spcPct val="0"/>
            </a:spcBef>
            <a:spcAft>
              <a:spcPct val="15000"/>
            </a:spcAft>
            <a:buChar char="••"/>
          </a:pPr>
          <a:r>
            <a:rPr lang="en-US" sz="2400" kern="1200" dirty="0" smtClean="0"/>
            <a:t>Research to build and present knowledge</a:t>
          </a:r>
          <a:endParaRPr lang="en-US" sz="2400" kern="1200" dirty="0"/>
        </a:p>
        <a:p>
          <a:pPr marL="228600" lvl="1" indent="-228600" algn="l" defTabSz="1066800">
            <a:lnSpc>
              <a:spcPct val="90000"/>
            </a:lnSpc>
            <a:spcBef>
              <a:spcPct val="0"/>
            </a:spcBef>
            <a:spcAft>
              <a:spcPct val="15000"/>
            </a:spcAft>
            <a:buChar char="••"/>
          </a:pPr>
          <a:r>
            <a:rPr lang="en-US" sz="2400" kern="1200" dirty="0" smtClean="0"/>
            <a:t>Range of writing</a:t>
          </a:r>
          <a:endParaRPr lang="en-US" sz="2400" kern="1200" dirty="0"/>
        </a:p>
      </dsp:txBody>
      <dsp:txXfrm>
        <a:off x="4091723" y="1429930"/>
        <a:ext cx="3589198" cy="250343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81A7D8-705F-42E0-8E49-F66C0DE08AC2}">
      <dsp:nvSpPr>
        <dsp:cNvPr id="0" name=""/>
        <dsp:cNvSpPr/>
      </dsp:nvSpPr>
      <dsp:spPr>
        <a:xfrm>
          <a:off x="37" y="253428"/>
          <a:ext cx="3589198" cy="1162574"/>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w="9525" cap="flat" cmpd="sng" algn="ctr">
          <a:solidFill>
            <a:schemeClr val="accent5">
              <a:hueOff val="0"/>
              <a:satOff val="0"/>
              <a:lumOff val="0"/>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txBody>
        <a:bodyPr spcFirstLastPara="0" vert="horz" wrap="square" lIns="227584" tIns="130048" rIns="227584" bIns="130048" numCol="1" spcCol="1270" anchor="ctr" anchorCtr="0">
          <a:noAutofit/>
        </a:bodyPr>
        <a:lstStyle/>
        <a:p>
          <a:pPr lvl="0" algn="ctr" defTabSz="1422400">
            <a:lnSpc>
              <a:spcPct val="90000"/>
            </a:lnSpc>
            <a:spcBef>
              <a:spcPct val="0"/>
            </a:spcBef>
            <a:spcAft>
              <a:spcPct val="35000"/>
            </a:spcAft>
          </a:pPr>
          <a:r>
            <a:rPr lang="en-US" sz="3200" kern="1200" dirty="0" smtClean="0"/>
            <a:t>6 CCR for Speaking and Listening</a:t>
          </a:r>
          <a:endParaRPr lang="en-US" sz="3200" kern="1200" dirty="0"/>
        </a:p>
      </dsp:txBody>
      <dsp:txXfrm>
        <a:off x="37" y="253428"/>
        <a:ext cx="3589198" cy="1162574"/>
      </dsp:txXfrm>
    </dsp:sp>
    <dsp:sp modelId="{23CF267E-4CD5-4D8F-BCF8-996391C55FA2}">
      <dsp:nvSpPr>
        <dsp:cNvPr id="0" name=""/>
        <dsp:cNvSpPr/>
      </dsp:nvSpPr>
      <dsp:spPr>
        <a:xfrm>
          <a:off x="37" y="1416003"/>
          <a:ext cx="3589198" cy="2491087"/>
        </a:xfrm>
        <a:prstGeom prst="rect">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US" sz="2800" kern="1200" dirty="0" smtClean="0"/>
            <a:t>Comprehension and Collaboration</a:t>
          </a:r>
          <a:endParaRPr lang="en-US" sz="2800" kern="1200" dirty="0"/>
        </a:p>
        <a:p>
          <a:pPr marL="285750" lvl="1" indent="-285750" algn="l" defTabSz="1244600">
            <a:lnSpc>
              <a:spcPct val="90000"/>
            </a:lnSpc>
            <a:spcBef>
              <a:spcPct val="0"/>
            </a:spcBef>
            <a:spcAft>
              <a:spcPct val="15000"/>
            </a:spcAft>
            <a:buChar char="••"/>
          </a:pPr>
          <a:r>
            <a:rPr lang="en-US" sz="2800" kern="1200" dirty="0" smtClean="0"/>
            <a:t>Presentation of Knowledge and Ideas</a:t>
          </a:r>
        </a:p>
      </dsp:txBody>
      <dsp:txXfrm>
        <a:off x="37" y="1416003"/>
        <a:ext cx="3589198" cy="2491087"/>
      </dsp:txXfrm>
    </dsp:sp>
    <dsp:sp modelId="{2A8B83FA-C670-4520-A543-E529DEF70FE7}">
      <dsp:nvSpPr>
        <dsp:cNvPr id="0" name=""/>
        <dsp:cNvSpPr/>
      </dsp:nvSpPr>
      <dsp:spPr>
        <a:xfrm>
          <a:off x="4091723" y="253428"/>
          <a:ext cx="3589198" cy="1162574"/>
        </a:xfrm>
        <a:prstGeom prst="rect">
          <a:avLst/>
        </a:prstGeom>
        <a:gradFill rotWithShape="0">
          <a:gsLst>
            <a:gs pos="0">
              <a:schemeClr val="accent5">
                <a:hueOff val="4975721"/>
                <a:satOff val="41"/>
                <a:lumOff val="2353"/>
                <a:alphaOff val="0"/>
                <a:shade val="51000"/>
                <a:satMod val="130000"/>
              </a:schemeClr>
            </a:gs>
            <a:gs pos="80000">
              <a:schemeClr val="accent5">
                <a:hueOff val="4975721"/>
                <a:satOff val="41"/>
                <a:lumOff val="2353"/>
                <a:alphaOff val="0"/>
                <a:shade val="93000"/>
                <a:satMod val="130000"/>
              </a:schemeClr>
            </a:gs>
            <a:gs pos="100000">
              <a:schemeClr val="accent5">
                <a:hueOff val="4975721"/>
                <a:satOff val="41"/>
                <a:lumOff val="2353"/>
                <a:alphaOff val="0"/>
                <a:shade val="94000"/>
                <a:satMod val="135000"/>
              </a:schemeClr>
            </a:gs>
          </a:gsLst>
          <a:lin ang="16200000" scaled="0"/>
        </a:gradFill>
        <a:ln w="9525" cap="flat" cmpd="sng" algn="ctr">
          <a:solidFill>
            <a:schemeClr val="accent5">
              <a:hueOff val="4975721"/>
              <a:satOff val="41"/>
              <a:lumOff val="2353"/>
              <a:alphaOff val="0"/>
            </a:schemeClr>
          </a:solidFill>
          <a:prstDash val="solid"/>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1">
          <a:scrgbClr r="0" g="0" b="0"/>
        </a:lnRef>
        <a:fillRef idx="3">
          <a:scrgbClr r="0" g="0" b="0"/>
        </a:fillRef>
        <a:effectRef idx="3">
          <a:scrgbClr r="0" g="0" b="0"/>
        </a:effectRef>
        <a:fontRef idx="minor">
          <a:schemeClr val="lt1"/>
        </a:fontRef>
      </dsp:style>
      <dsp:txBody>
        <a:bodyPr spcFirstLastPara="0" vert="horz" wrap="square" lIns="227584" tIns="130048" rIns="227584" bIns="130048" numCol="1" spcCol="1270" anchor="ctr" anchorCtr="0">
          <a:noAutofit/>
        </a:bodyPr>
        <a:lstStyle/>
        <a:p>
          <a:pPr lvl="0" algn="ctr" defTabSz="1422400">
            <a:lnSpc>
              <a:spcPct val="90000"/>
            </a:lnSpc>
            <a:spcBef>
              <a:spcPct val="0"/>
            </a:spcBef>
            <a:spcAft>
              <a:spcPct val="35000"/>
            </a:spcAft>
          </a:pPr>
          <a:r>
            <a:rPr lang="en-US" sz="3200" kern="1200" dirty="0" smtClean="0"/>
            <a:t>6 CCR for Language</a:t>
          </a:r>
          <a:endParaRPr lang="en-US" sz="3200" kern="1200" dirty="0"/>
        </a:p>
      </dsp:txBody>
      <dsp:txXfrm>
        <a:off x="4091723" y="253428"/>
        <a:ext cx="3589198" cy="1162574"/>
      </dsp:txXfrm>
    </dsp:sp>
    <dsp:sp modelId="{18313FAD-3674-4B66-834E-0A82376B7B5A}">
      <dsp:nvSpPr>
        <dsp:cNvPr id="0" name=""/>
        <dsp:cNvSpPr/>
      </dsp:nvSpPr>
      <dsp:spPr>
        <a:xfrm>
          <a:off x="4091723" y="1416003"/>
          <a:ext cx="3589198" cy="2491087"/>
        </a:xfrm>
        <a:prstGeom prst="rect">
          <a:avLst/>
        </a:prstGeom>
        <a:solidFill>
          <a:schemeClr val="accent5">
            <a:tint val="40000"/>
            <a:alpha val="90000"/>
            <a:hueOff val="4542318"/>
            <a:satOff val="763"/>
            <a:lumOff val="450"/>
            <a:alphaOff val="0"/>
          </a:schemeClr>
        </a:solidFill>
        <a:ln w="9525" cap="flat" cmpd="sng" algn="ctr">
          <a:solidFill>
            <a:schemeClr val="accent5">
              <a:tint val="40000"/>
              <a:alpha val="90000"/>
              <a:hueOff val="4542318"/>
              <a:satOff val="763"/>
              <a:lumOff val="45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149352" tIns="149352" rIns="199136" bIns="224028" numCol="1" spcCol="1270" anchor="t" anchorCtr="0">
          <a:noAutofit/>
        </a:bodyPr>
        <a:lstStyle/>
        <a:p>
          <a:pPr marL="285750" lvl="1" indent="-285750" algn="l" defTabSz="1244600">
            <a:lnSpc>
              <a:spcPct val="90000"/>
            </a:lnSpc>
            <a:spcBef>
              <a:spcPct val="0"/>
            </a:spcBef>
            <a:spcAft>
              <a:spcPct val="15000"/>
            </a:spcAft>
            <a:buChar char="••"/>
          </a:pPr>
          <a:r>
            <a:rPr lang="en-US" sz="2800" kern="1200" dirty="0" smtClean="0"/>
            <a:t>Conventions of Standard English</a:t>
          </a:r>
          <a:endParaRPr lang="en-US" sz="2800" kern="1200" dirty="0"/>
        </a:p>
        <a:p>
          <a:pPr marL="285750" lvl="1" indent="-285750" algn="l" defTabSz="1244600">
            <a:lnSpc>
              <a:spcPct val="90000"/>
            </a:lnSpc>
            <a:spcBef>
              <a:spcPct val="0"/>
            </a:spcBef>
            <a:spcAft>
              <a:spcPct val="15000"/>
            </a:spcAft>
            <a:buChar char="••"/>
          </a:pPr>
          <a:r>
            <a:rPr lang="en-US" sz="2800" kern="1200" dirty="0" smtClean="0"/>
            <a:t>Knowledge of Language</a:t>
          </a:r>
        </a:p>
        <a:p>
          <a:pPr marL="285750" lvl="1" indent="-285750" algn="l" defTabSz="1244600">
            <a:lnSpc>
              <a:spcPct val="90000"/>
            </a:lnSpc>
            <a:spcBef>
              <a:spcPct val="0"/>
            </a:spcBef>
            <a:spcAft>
              <a:spcPct val="15000"/>
            </a:spcAft>
            <a:buChar char="••"/>
          </a:pPr>
          <a:r>
            <a:rPr lang="en-US" sz="2800" kern="1200" dirty="0" smtClean="0"/>
            <a:t>Acquisition and Use</a:t>
          </a:r>
        </a:p>
      </dsp:txBody>
      <dsp:txXfrm>
        <a:off x="4091723" y="1416003"/>
        <a:ext cx="3589198" cy="24910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ECB909-0358-498C-89C3-6FB9C5472B2A}">
      <dsp:nvSpPr>
        <dsp:cNvPr id="0" name=""/>
        <dsp:cNvSpPr/>
      </dsp:nvSpPr>
      <dsp:spPr>
        <a:xfrm>
          <a:off x="523113" y="813"/>
          <a:ext cx="3381343" cy="2028806"/>
        </a:xfrm>
        <a:prstGeom prst="rect">
          <a:avLst/>
        </a:prstGeom>
        <a:gradFill rotWithShape="0">
          <a:gsLst>
            <a:gs pos="0">
              <a:schemeClr val="accent5">
                <a:hueOff val="0"/>
                <a:satOff val="0"/>
                <a:lumOff val="0"/>
                <a:alphaOff val="0"/>
                <a:shade val="51000"/>
                <a:satMod val="130000"/>
              </a:schemeClr>
            </a:gs>
            <a:gs pos="80000">
              <a:schemeClr val="accent5">
                <a:hueOff val="0"/>
                <a:satOff val="0"/>
                <a:lumOff val="0"/>
                <a:alphaOff val="0"/>
                <a:shade val="93000"/>
                <a:satMod val="130000"/>
              </a:schemeClr>
            </a:gs>
            <a:gs pos="100000">
              <a:schemeClr val="accent5">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Reading Standards History/Social Studies (RH)</a:t>
          </a:r>
          <a:endParaRPr lang="en-US" sz="2900" kern="1200" dirty="0"/>
        </a:p>
      </dsp:txBody>
      <dsp:txXfrm>
        <a:off x="523113" y="813"/>
        <a:ext cx="3381343" cy="2028806"/>
      </dsp:txXfrm>
    </dsp:sp>
    <dsp:sp modelId="{17F585C1-A4A1-4902-9802-797975522F54}">
      <dsp:nvSpPr>
        <dsp:cNvPr id="0" name=""/>
        <dsp:cNvSpPr/>
      </dsp:nvSpPr>
      <dsp:spPr>
        <a:xfrm>
          <a:off x="4242592" y="813"/>
          <a:ext cx="3381343" cy="2028806"/>
        </a:xfrm>
        <a:prstGeom prst="rect">
          <a:avLst/>
        </a:prstGeom>
        <a:gradFill rotWithShape="0">
          <a:gsLst>
            <a:gs pos="0">
              <a:schemeClr val="accent5">
                <a:hueOff val="2487860"/>
                <a:satOff val="20"/>
                <a:lumOff val="1177"/>
                <a:alphaOff val="0"/>
                <a:shade val="51000"/>
                <a:satMod val="130000"/>
              </a:schemeClr>
            </a:gs>
            <a:gs pos="80000">
              <a:schemeClr val="accent5">
                <a:hueOff val="2487860"/>
                <a:satOff val="20"/>
                <a:lumOff val="1177"/>
                <a:alphaOff val="0"/>
                <a:shade val="93000"/>
                <a:satMod val="130000"/>
              </a:schemeClr>
            </a:gs>
            <a:gs pos="100000">
              <a:schemeClr val="accent5">
                <a:hueOff val="2487860"/>
                <a:satOff val="20"/>
                <a:lumOff val="1177"/>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Reading Standards Science and Technical Subjects (RST)</a:t>
          </a:r>
          <a:endParaRPr lang="en-US" sz="2900" kern="1200" dirty="0"/>
        </a:p>
      </dsp:txBody>
      <dsp:txXfrm>
        <a:off x="4242592" y="813"/>
        <a:ext cx="3381343" cy="2028806"/>
      </dsp:txXfrm>
    </dsp:sp>
    <dsp:sp modelId="{7F27A8D8-F9F2-4E30-9A8C-9CA703859599}">
      <dsp:nvSpPr>
        <dsp:cNvPr id="0" name=""/>
        <dsp:cNvSpPr/>
      </dsp:nvSpPr>
      <dsp:spPr>
        <a:xfrm>
          <a:off x="2382853" y="2367754"/>
          <a:ext cx="3381343" cy="2028806"/>
        </a:xfrm>
        <a:prstGeom prst="rect">
          <a:avLst/>
        </a:prstGeom>
        <a:gradFill rotWithShape="0">
          <a:gsLst>
            <a:gs pos="0">
              <a:schemeClr val="accent5">
                <a:hueOff val="4975721"/>
                <a:satOff val="41"/>
                <a:lumOff val="2353"/>
                <a:alphaOff val="0"/>
                <a:shade val="51000"/>
                <a:satMod val="130000"/>
              </a:schemeClr>
            </a:gs>
            <a:gs pos="80000">
              <a:schemeClr val="accent5">
                <a:hueOff val="4975721"/>
                <a:satOff val="41"/>
                <a:lumOff val="2353"/>
                <a:alphaOff val="0"/>
                <a:shade val="93000"/>
                <a:satMod val="130000"/>
              </a:schemeClr>
            </a:gs>
            <a:gs pos="100000">
              <a:schemeClr val="accent5">
                <a:hueOff val="4975721"/>
                <a:satOff val="41"/>
                <a:lumOff val="2353"/>
                <a:alphaOff val="0"/>
                <a:shade val="94000"/>
                <a:satMod val="135000"/>
              </a:schemeClr>
            </a:gs>
          </a:gsLst>
          <a:lin ang="16200000" scaled="0"/>
        </a:gradFill>
        <a:ln>
          <a:noFill/>
        </a:ln>
        <a:effectLst>
          <a:outerShdw blurRad="40000" dist="230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0490" tIns="110490" rIns="110490" bIns="110490" numCol="1" spcCol="1270" anchor="ctr" anchorCtr="0">
          <a:noAutofit/>
        </a:bodyPr>
        <a:lstStyle/>
        <a:p>
          <a:pPr lvl="0" algn="ctr" defTabSz="1289050">
            <a:lnSpc>
              <a:spcPct val="90000"/>
            </a:lnSpc>
            <a:spcBef>
              <a:spcPct val="0"/>
            </a:spcBef>
            <a:spcAft>
              <a:spcPct val="35000"/>
            </a:spcAft>
          </a:pPr>
          <a:r>
            <a:rPr lang="en-US" sz="2900" kern="1200" dirty="0" smtClean="0"/>
            <a:t>Writing Standards in History/Social Studies, Science, and Technical Subjects</a:t>
          </a:r>
          <a:endParaRPr lang="en-US" sz="2900" kern="1200" dirty="0"/>
        </a:p>
      </dsp:txBody>
      <dsp:txXfrm>
        <a:off x="2382853" y="2367754"/>
        <a:ext cx="3381343" cy="202880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46F122-A47E-4C9D-8FB5-73A7C80CC9FF}">
      <dsp:nvSpPr>
        <dsp:cNvPr id="0" name=""/>
        <dsp:cNvSpPr/>
      </dsp:nvSpPr>
      <dsp:spPr>
        <a:xfrm>
          <a:off x="0" y="122757"/>
          <a:ext cx="7013038" cy="2085766"/>
        </a:xfrm>
        <a:prstGeom prst="roundRect">
          <a:avLst>
            <a:gd name="adj" fmla="val 10000"/>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0" bIns="83820" numCol="1" spcCol="1270" anchor="ctr" anchorCtr="0">
          <a:noAutofit/>
        </a:bodyPr>
        <a:lstStyle/>
        <a:p>
          <a:pPr lvl="0" algn="l" defTabSz="977900">
            <a:lnSpc>
              <a:spcPct val="90000"/>
            </a:lnSpc>
            <a:spcBef>
              <a:spcPct val="0"/>
            </a:spcBef>
            <a:spcAft>
              <a:spcPct val="35000"/>
            </a:spcAft>
          </a:pPr>
          <a:r>
            <a:rPr lang="en-US" sz="2200" b="0" kern="1200" dirty="0" smtClean="0"/>
            <a:t>Grades 11</a:t>
          </a:r>
          <a:r>
            <a:rPr lang="en-US" sz="2200" b="0" kern="1200" dirty="0" smtClean="0">
              <a:solidFill>
                <a:schemeClr val="bg1"/>
              </a:solidFill>
            </a:rPr>
            <a:t>–</a:t>
          </a:r>
          <a:r>
            <a:rPr lang="en-US" sz="2200" b="0" kern="1200" dirty="0" smtClean="0"/>
            <a:t>12: Cite strong and thorough textual evidence to support analysis of what the text says explicitly as well as inferences drawn from the text, including determining where the text leaves matters uncertain.</a:t>
          </a:r>
          <a:endParaRPr lang="en-US" sz="2200" b="0" kern="1200" dirty="0"/>
        </a:p>
      </dsp:txBody>
      <dsp:txXfrm>
        <a:off x="61090" y="183847"/>
        <a:ext cx="5106321" cy="1963586"/>
      </dsp:txXfrm>
    </dsp:sp>
    <dsp:sp modelId="{60A93464-0B9F-4720-B37B-B93289DA65B7}">
      <dsp:nvSpPr>
        <dsp:cNvPr id="0" name=""/>
        <dsp:cNvSpPr/>
      </dsp:nvSpPr>
      <dsp:spPr>
        <a:xfrm>
          <a:off x="618797" y="2383054"/>
          <a:ext cx="7013038" cy="1507439"/>
        </a:xfrm>
        <a:prstGeom prst="roundRect">
          <a:avLst>
            <a:gd name="adj" fmla="val 10000"/>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b="0" kern="1200" dirty="0" smtClean="0"/>
            <a:t>Grades 9</a:t>
          </a:r>
          <a:r>
            <a:rPr lang="en-US" sz="2200" b="0" kern="1200" dirty="0" smtClean="0">
              <a:solidFill>
                <a:schemeClr val="bg1"/>
              </a:solidFill>
            </a:rPr>
            <a:t>–10: Cite strong and thorough textual evidence to support analysis of what the text says explicitly as well as inferences drawn from the text. </a:t>
          </a:r>
          <a:endParaRPr lang="en-US" sz="2200" b="0" kern="1200" dirty="0"/>
        </a:p>
      </dsp:txBody>
      <dsp:txXfrm>
        <a:off x="662948" y="2427205"/>
        <a:ext cx="5169291" cy="1419137"/>
      </dsp:txXfrm>
    </dsp:sp>
    <dsp:sp modelId="{90ABE70C-05FD-42A4-8E76-4EF9CBD52197}">
      <dsp:nvSpPr>
        <dsp:cNvPr id="0" name=""/>
        <dsp:cNvSpPr/>
      </dsp:nvSpPr>
      <dsp:spPr>
        <a:xfrm>
          <a:off x="1237595" y="4026073"/>
          <a:ext cx="7013038" cy="1378019"/>
        </a:xfrm>
        <a:prstGeom prst="roundRect">
          <a:avLst>
            <a:gd name="adj" fmla="val 10000"/>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a:lnSpc>
              <a:spcPct val="90000"/>
            </a:lnSpc>
            <a:spcBef>
              <a:spcPct val="0"/>
            </a:spcBef>
            <a:spcAft>
              <a:spcPct val="35000"/>
            </a:spcAft>
          </a:pPr>
          <a:r>
            <a:rPr lang="en-US" sz="2200" b="0" kern="1200" dirty="0" smtClean="0"/>
            <a:t>Grade 7: Cite several pieces of textual evidence to support analysis of what the text says explicitly as well as what inferences drawn from the text. </a:t>
          </a:r>
          <a:endParaRPr lang="en-US" sz="2200" b="0" kern="1200" dirty="0"/>
        </a:p>
      </dsp:txBody>
      <dsp:txXfrm>
        <a:off x="1277956" y="4066434"/>
        <a:ext cx="5176871" cy="1297297"/>
      </dsp:txXfrm>
    </dsp:sp>
    <dsp:sp modelId="{0551FC90-8811-46FC-B804-D74917BB9C2F}">
      <dsp:nvSpPr>
        <dsp:cNvPr id="0" name=""/>
        <dsp:cNvSpPr/>
      </dsp:nvSpPr>
      <dsp:spPr>
        <a:xfrm>
          <a:off x="5876391" y="1410358"/>
          <a:ext cx="1136647" cy="1136647"/>
        </a:xfrm>
        <a:prstGeom prst="downArrow">
          <a:avLst>
            <a:gd name="adj1" fmla="val 55000"/>
            <a:gd name="adj2" fmla="val 45000"/>
          </a:avLst>
        </a:prstGeom>
        <a:solidFill>
          <a:schemeClr val="accent2">
            <a:tint val="40000"/>
            <a:alpha val="90000"/>
            <a:hueOff val="0"/>
            <a:satOff val="0"/>
            <a:lumOff val="0"/>
            <a:alphaOff val="0"/>
          </a:schemeClr>
        </a:solidFill>
        <a:ln w="254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6132137" y="1410358"/>
        <a:ext cx="625155" cy="855327"/>
      </dsp:txXfrm>
    </dsp:sp>
    <dsp:sp modelId="{8C04C80B-7C3E-41E8-AA5B-3626D5B55075}">
      <dsp:nvSpPr>
        <dsp:cNvPr id="0" name=""/>
        <dsp:cNvSpPr/>
      </dsp:nvSpPr>
      <dsp:spPr>
        <a:xfrm>
          <a:off x="6495188" y="3438837"/>
          <a:ext cx="1136647" cy="1136647"/>
        </a:xfrm>
        <a:prstGeom prst="downArrow">
          <a:avLst>
            <a:gd name="adj1" fmla="val 55000"/>
            <a:gd name="adj2" fmla="val 45000"/>
          </a:avLst>
        </a:prstGeom>
        <a:solidFill>
          <a:schemeClr val="accent3">
            <a:tint val="40000"/>
            <a:alpha val="90000"/>
            <a:hueOff val="0"/>
            <a:satOff val="0"/>
            <a:lumOff val="0"/>
            <a:alphaOff val="0"/>
          </a:schemeClr>
        </a:solidFill>
        <a:ln w="254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1600200">
            <a:lnSpc>
              <a:spcPct val="90000"/>
            </a:lnSpc>
            <a:spcBef>
              <a:spcPct val="0"/>
            </a:spcBef>
            <a:spcAft>
              <a:spcPct val="35000"/>
            </a:spcAft>
          </a:pPr>
          <a:endParaRPr lang="en-US" sz="3600" kern="1200"/>
        </a:p>
      </dsp:txBody>
      <dsp:txXfrm>
        <a:off x="6750934" y="3438837"/>
        <a:ext cx="625155" cy="855327"/>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2">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5455"/>
          </a:xfrm>
          <a:prstGeom prst="rect">
            <a:avLst/>
          </a:prstGeom>
        </p:spPr>
        <p:txBody>
          <a:bodyPr vert="horz" lIns="93324" tIns="46662" rIns="93324" bIns="46662" rtlCol="0"/>
          <a:lstStyle>
            <a:lvl1pPr algn="r">
              <a:defRPr sz="1200"/>
            </a:lvl1pPr>
          </a:lstStyle>
          <a:p>
            <a:fld id="{3B46E3D7-5A05-4181-B712-1EC3FC55BC14}" type="datetimeFigureOut">
              <a:rPr lang="en-US" smtClean="0"/>
              <a:pPr/>
              <a:t>6/27/2014</a:t>
            </a:fld>
            <a:endParaRPr lang="en-US"/>
          </a:p>
        </p:txBody>
      </p:sp>
      <p:sp>
        <p:nvSpPr>
          <p:cNvPr id="4" name="Footer Placeholder 3"/>
          <p:cNvSpPr>
            <a:spLocks noGrp="1"/>
          </p:cNvSpPr>
          <p:nvPr>
            <p:ph type="ftr" sz="quarter" idx="2"/>
          </p:nvPr>
        </p:nvSpPr>
        <p:spPr>
          <a:xfrm>
            <a:off x="0" y="8842029"/>
            <a:ext cx="3043343" cy="465455"/>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29"/>
            <a:ext cx="3043343" cy="465455"/>
          </a:xfrm>
          <a:prstGeom prst="rect">
            <a:avLst/>
          </a:prstGeom>
        </p:spPr>
        <p:txBody>
          <a:bodyPr vert="horz" lIns="93324" tIns="46662" rIns="93324" bIns="46662" rtlCol="0" anchor="b"/>
          <a:lstStyle>
            <a:lvl1pPr algn="r">
              <a:defRPr sz="1200"/>
            </a:lvl1pPr>
          </a:lstStyle>
          <a:p>
            <a:fld id="{C2A77012-468A-4389-BDBB-3E5F798584D9}" type="slidenum">
              <a:rPr lang="en-US" smtClean="0"/>
              <a:pPr/>
              <a:t>‹#›</a:t>
            </a:fld>
            <a:endParaRPr lang="en-US"/>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B133EB38-C064-4C52-A35D-D40DB2B7683B}" type="datetimeFigureOut">
              <a:rPr lang="en-US" smtClean="0"/>
              <a:pPr/>
              <a:t>6/27/2014</a:t>
            </a:fld>
            <a:endParaRPr lang="en-US"/>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E538F621-8F2C-4F90-852A-E36809B397B3}" type="slidenum">
              <a:rPr lang="en-US" smtClean="0"/>
              <a:pPr/>
              <a:t>‹#›</a:t>
            </a:fld>
            <a:endParaRPr lang="en-US"/>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www.corestandards.org/ELA-Literacy/RL/6/1/"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www.corestandards.org/ELA-Literacy/RL/6/1/" TargetMode="External"/><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latin typeface="+mn-lt"/>
                <a:ea typeface="+mn-ea"/>
                <a:cs typeface="+mn-cs"/>
              </a:rPr>
              <a:t>(Slides 1-5, including the Pre-assessment, will take about 10 minutes total.)</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E538F621-8F2C-4F90-852A-E36809B397B3}" type="slidenum">
              <a:rPr lang="en-US" smtClean="0"/>
              <a:pPr/>
              <a:t>5</a:t>
            </a:fld>
            <a:endParaRPr lang="en-US"/>
          </a:p>
        </p:txBody>
      </p:sp>
    </p:spTree>
    <p:extLst>
      <p:ext uri="{BB962C8B-B14F-4D97-AF65-F5344CB8AC3E}">
        <p14:creationId xmlns:p14="http://schemas.microsoft.com/office/powerpoint/2010/main" val="15848679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4438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smtClean="0"/>
              <a:t>Public Consulting Group</a:t>
            </a:r>
          </a:p>
        </p:txBody>
      </p:sp>
      <p:sp>
        <p:nvSpPr>
          <p:cNvPr id="63493" name="Date Placeholder 4"/>
          <p:cNvSpPr>
            <a:spLocks noGrp="1"/>
          </p:cNvSpPr>
          <p:nvPr>
            <p:ph type="dt" sz="quarter" idx="1"/>
          </p:nvPr>
        </p:nvSpPr>
        <p:spPr bwMode="auto">
          <a:noFill/>
          <a:ln>
            <a:miter lim="800000"/>
            <a:headEnd/>
            <a:tailEnd/>
          </a:ln>
        </p:spPr>
        <p:txBody>
          <a:bodyPr anchor="t"/>
          <a:lstStyle/>
          <a:p>
            <a:fld id="{6CB26986-BD78-4EC4-A503-44E8A663A55E}" type="datetime1">
              <a:rPr lang="en-US" smtClean="0">
                <a:latin typeface="Arial" pitchFamily="34" charset="0"/>
              </a:rPr>
              <a:pPr/>
              <a:t>6/27/2014</a:t>
            </a:fld>
            <a:endParaRPr lang="en-US" smtClean="0">
              <a:latin typeface="Arial" pitchFamily="34" charset="0"/>
            </a:endParaRPr>
          </a:p>
        </p:txBody>
      </p:sp>
      <p:sp>
        <p:nvSpPr>
          <p:cNvPr id="14439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smtClean="0"/>
              <a:t>www.publicconsultinggroup.com</a:t>
            </a:r>
          </a:p>
        </p:txBody>
      </p:sp>
      <p:sp>
        <p:nvSpPr>
          <p:cNvPr id="63495" name="Slide Number Placeholder 6"/>
          <p:cNvSpPr>
            <a:spLocks noGrp="1"/>
          </p:cNvSpPr>
          <p:nvPr>
            <p:ph type="sldNum" sz="quarter" idx="5"/>
          </p:nvPr>
        </p:nvSpPr>
        <p:spPr bwMode="auto">
          <a:noFill/>
          <a:ln>
            <a:miter lim="800000"/>
            <a:headEnd/>
            <a:tailEnd/>
          </a:ln>
        </p:spPr>
        <p:txBody>
          <a:bodyPr/>
          <a:lstStyle/>
          <a:p>
            <a:fld id="{BE5951FD-B765-42FF-87D2-C588A0BA8096}" type="slidenum">
              <a:rPr lang="en-US"/>
              <a:pPr/>
              <a:t>14</a:t>
            </a:fld>
            <a:endParaRPr lang="en-US"/>
          </a:p>
        </p:txBody>
      </p:sp>
    </p:spTree>
    <p:extLst>
      <p:ext uri="{BB962C8B-B14F-4D97-AF65-F5344CB8AC3E}">
        <p14:creationId xmlns:p14="http://schemas.microsoft.com/office/powerpoint/2010/main" val="34279554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a:hlinkClick r:id="rId3"/>
              </a:rPr>
              <a:t>Here is an example of what participants will do in Activity CCCS.ELA-Literacy.RL.6.1</a:t>
            </a:r>
            <a:r>
              <a:rPr lang="en-US" dirty="0"/>
              <a:t> </a:t>
            </a:r>
          </a:p>
          <a:p>
            <a:endParaRPr lang="en-US" dirty="0"/>
          </a:p>
          <a:p>
            <a:pPr marL="171450" indent="-171450">
              <a:buFont typeface="Arial" panose="020B0604020202020204" pitchFamily="34" charset="0"/>
              <a:buChar char="•"/>
            </a:pPr>
            <a:r>
              <a:rPr lang="en-US" dirty="0"/>
              <a:t>Refer to CCR Anchor Standard</a:t>
            </a:r>
            <a:r>
              <a:rPr lang="en-US" i="1" dirty="0"/>
              <a:t>: Cite textual evidence to support analysis of what the text says explicitly as well as inferences drawn from the text.</a:t>
            </a:r>
          </a:p>
          <a:p>
            <a:pPr marL="171450" indent="-171450">
              <a:buFont typeface="Arial" panose="020B0604020202020204" pitchFamily="34" charset="0"/>
              <a:buChar char="•"/>
            </a:pPr>
            <a:r>
              <a:rPr lang="en-US" dirty="0"/>
              <a:t>Point out to participants how the standard progresses through the grades. </a:t>
            </a:r>
            <a:r>
              <a:rPr lang="en-US" dirty="0" smtClean="0"/>
              <a:t> </a:t>
            </a:r>
            <a:endParaRPr lang="en-US" dirty="0"/>
          </a:p>
          <a:p>
            <a:pPr eaLnBrk="1" hangingPunct="1">
              <a:spcBef>
                <a:spcPct val="0"/>
              </a:spcBef>
            </a:pPr>
            <a:endParaRPr lang="en-US" dirty="0" smtClean="0"/>
          </a:p>
          <a:p>
            <a:pPr eaLnBrk="1" hangingPunct="1">
              <a:spcBef>
                <a:spcPct val="0"/>
              </a:spcBef>
            </a:pPr>
            <a:r>
              <a:rPr lang="en-US" dirty="0" smtClean="0"/>
              <a:t>Activity Resources:</a:t>
            </a:r>
          </a:p>
          <a:p>
            <a:pPr eaLnBrk="1" hangingPunct="1">
              <a:spcBef>
                <a:spcPct val="0"/>
              </a:spcBef>
              <a:buFontTx/>
              <a:buAutoNum type="arabicPeriod"/>
            </a:pPr>
            <a:r>
              <a:rPr lang="en-US" dirty="0" smtClean="0"/>
              <a:t> CCS-ELA &amp; Literacy, 6-12 or 6-12 regrouped by CCR anchor standard and related grade level standards</a:t>
            </a:r>
          </a:p>
          <a:p>
            <a:pPr eaLnBrk="1" hangingPunct="1">
              <a:spcBef>
                <a:spcPct val="0"/>
              </a:spcBef>
              <a:buFontTx/>
              <a:buAutoNum type="arabicPeriod"/>
            </a:pPr>
            <a:r>
              <a:rPr lang="en-US" dirty="0" smtClean="0"/>
              <a:t> Activity  Packet: directions, discussion prompts, template</a:t>
            </a: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83650957-5588-4AF8-B1C2-AD4A265A75AC}" type="datetime1">
              <a:rPr lang="en-US" smtClean="0">
                <a:latin typeface="Arial" pitchFamily="34" charset="0"/>
              </a:rPr>
              <a:pPr/>
              <a:t>6/27/2014</a:t>
            </a:fld>
            <a:endParaRPr lang="en-US"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15</a:t>
            </a:fld>
            <a:endParaRPr lang="en-US"/>
          </a:p>
        </p:txBody>
      </p:sp>
    </p:spTree>
    <p:extLst>
      <p:ext uri="{BB962C8B-B14F-4D97-AF65-F5344CB8AC3E}">
        <p14:creationId xmlns:p14="http://schemas.microsoft.com/office/powerpoint/2010/main" val="92785482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Use this slide to bring closure to the previous discussion. These are reminders. In order to see where the grade level standard is headed, look out at the CCR standard. However, you need to focus on your specific standard; otherwise you risk generalizing and teaching what actually belongs to a different grade level. If you “unpack” a standard,  be certain that you don’t artificially break it into micro standards. The sum of all parts is not necessarily equal to the whole.  Example: Characters + Plot taught separately does not equal the character’s influence on the plot and vice versa.</a:t>
            </a:r>
          </a:p>
        </p:txBody>
      </p:sp>
      <p:sp>
        <p:nvSpPr>
          <p:cNvPr id="4" name="Header Placeholder 3"/>
          <p:cNvSpPr>
            <a:spLocks noGrp="1"/>
          </p:cNvSpPr>
          <p:nvPr>
            <p:ph type="hdr" sz="quarter"/>
          </p:nvPr>
        </p:nvSpPr>
        <p:spPr/>
        <p:txBody>
          <a:bodyPr/>
          <a:lstStyle/>
          <a:p>
            <a:pPr>
              <a:defRPr/>
            </a:pPr>
            <a:r>
              <a:rPr lang="en-US" smtClean="0"/>
              <a:t>Public Consulting Group</a:t>
            </a:r>
            <a:endParaRPr lang="en-US"/>
          </a:p>
        </p:txBody>
      </p:sp>
      <p:sp>
        <p:nvSpPr>
          <p:cNvPr id="57349" name="Date Placeholder 4"/>
          <p:cNvSpPr>
            <a:spLocks noGrp="1"/>
          </p:cNvSpPr>
          <p:nvPr>
            <p:ph type="dt" sz="quarter" idx="1"/>
          </p:nvPr>
        </p:nvSpPr>
        <p:spPr bwMode="auto">
          <a:noFill/>
          <a:ln>
            <a:miter lim="800000"/>
            <a:headEnd/>
            <a:tailEnd/>
          </a:ln>
        </p:spPr>
        <p:txBody>
          <a:bodyPr/>
          <a:lstStyle/>
          <a:p>
            <a:fld id="{9321E4E4-D03C-4739-934A-96607BDFE4E4}" type="datetime1">
              <a:rPr lang="en-US" smtClean="0">
                <a:latin typeface="Arial" pitchFamily="34" charset="0"/>
              </a:rPr>
              <a:pPr/>
              <a:t>6/27/2014</a:t>
            </a:fld>
            <a:endParaRPr lang="en-US" smtClean="0">
              <a:latin typeface="Arial" pitchFamily="34" charset="0"/>
            </a:endParaRPr>
          </a:p>
        </p:txBody>
      </p:sp>
      <p:sp>
        <p:nvSpPr>
          <p:cNvPr id="6" name="Footer Placeholder 5"/>
          <p:cNvSpPr>
            <a:spLocks noGrp="1"/>
          </p:cNvSpPr>
          <p:nvPr>
            <p:ph type="ftr" sz="quarter" idx="4"/>
          </p:nvPr>
        </p:nvSpPr>
        <p:spPr/>
        <p:txBody>
          <a:bodyPr/>
          <a:lstStyle/>
          <a:p>
            <a:pPr>
              <a:defRPr/>
            </a:pPr>
            <a:r>
              <a:rPr lang="en-US" smtClean="0"/>
              <a:t>www.publicconsultinggroup.com</a:t>
            </a:r>
            <a:endParaRPr lang="en-US"/>
          </a:p>
        </p:txBody>
      </p:sp>
      <p:sp>
        <p:nvSpPr>
          <p:cNvPr id="57351" name="Slide Number Placeholder 6"/>
          <p:cNvSpPr>
            <a:spLocks noGrp="1"/>
          </p:cNvSpPr>
          <p:nvPr>
            <p:ph type="sldNum" sz="quarter" idx="5"/>
          </p:nvPr>
        </p:nvSpPr>
        <p:spPr bwMode="auto">
          <a:noFill/>
          <a:ln>
            <a:miter lim="800000"/>
            <a:headEnd/>
            <a:tailEnd/>
          </a:ln>
        </p:spPr>
        <p:txBody>
          <a:bodyPr/>
          <a:lstStyle/>
          <a:p>
            <a:fld id="{30050D45-9748-4F8F-8291-A2B0389E77CF}" type="slidenum">
              <a:rPr lang="en-US"/>
              <a:pPr/>
              <a:t>16</a:t>
            </a:fld>
            <a:endParaRPr lang="en-US"/>
          </a:p>
        </p:txBody>
      </p:sp>
    </p:spTree>
    <p:extLst>
      <p:ext uri="{BB962C8B-B14F-4D97-AF65-F5344CB8AC3E}">
        <p14:creationId xmlns:p14="http://schemas.microsoft.com/office/powerpoint/2010/main" val="38876182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a:lnSpc>
                <a:spcPct val="90000"/>
              </a:lnSpc>
            </a:pPr>
            <a:r>
              <a:rPr lang="en-US" dirty="0" smtClean="0"/>
              <a:t>(</a:t>
            </a:r>
            <a:r>
              <a:rPr lang="en-US" dirty="0"/>
              <a:t>Activity 1, Slides 6-17, will take about 50 minutes.)</a:t>
            </a:r>
          </a:p>
          <a:p>
            <a:pPr>
              <a:lnSpc>
                <a:spcPct val="90000"/>
              </a:lnSpc>
            </a:pPr>
            <a:endParaRPr lang="en-US" dirty="0"/>
          </a:p>
          <a:p>
            <a:pPr marL="171450" indent="-171450">
              <a:lnSpc>
                <a:spcPct val="90000"/>
              </a:lnSpc>
              <a:buFont typeface="Arial" panose="020B0604020202020204" pitchFamily="34" charset="0"/>
              <a:buChar char="•"/>
            </a:pPr>
            <a:r>
              <a:rPr lang="en-US" dirty="0"/>
              <a:t>The purpose of the morning is to look closely at the CCS-ELA and Literacy to understand the specific skills and knowledge that students are expected to acquire in order to achieve proficiency on assessments aligned to the standards. </a:t>
            </a:r>
          </a:p>
          <a:p>
            <a:pPr marL="171450" indent="-171450">
              <a:lnSpc>
                <a:spcPct val="90000"/>
              </a:lnSpc>
              <a:buFont typeface="Arial" panose="020B0604020202020204" pitchFamily="34" charset="0"/>
              <a:buChar char="•"/>
            </a:pPr>
            <a:r>
              <a:rPr lang="en-US" dirty="0"/>
              <a:t>Central to achieving proficiency is the nature of aligned curriculum and instructional practices. </a:t>
            </a:r>
          </a:p>
          <a:p>
            <a:pPr marL="171450" indent="-171450">
              <a:lnSpc>
                <a:spcPct val="90000"/>
              </a:lnSpc>
              <a:buFont typeface="Arial" panose="020B0604020202020204" pitchFamily="34" charset="0"/>
              <a:buChar char="•"/>
            </a:pPr>
            <a:r>
              <a:rPr lang="en-US" dirty="0"/>
              <a:t> It is important that as coaches you understand the standards and their implications for curriculum and instruction.</a:t>
            </a:r>
          </a:p>
          <a:p>
            <a:pPr marL="171450" indent="-171450">
              <a:lnSpc>
                <a:spcPct val="90000"/>
              </a:lnSpc>
              <a:buFont typeface="Arial" panose="020B0604020202020204" pitchFamily="34" charset="0"/>
              <a:buChar char="•"/>
            </a:pPr>
            <a:r>
              <a:rPr lang="en-US" dirty="0"/>
              <a:t>First – we will look carefully at the vertical structure of the CCS-ELA &amp; Literacy to understand the connection between the College and Career Readiness Anchor Standards and the grade level standards.  </a:t>
            </a:r>
          </a:p>
          <a:p>
            <a:pPr marL="171450" indent="-171450">
              <a:lnSpc>
                <a:spcPct val="90000"/>
              </a:lnSpc>
              <a:buFont typeface="Arial" panose="020B0604020202020204" pitchFamily="34" charset="0"/>
              <a:buChar char="•"/>
            </a:pPr>
            <a:r>
              <a:rPr lang="en-US" dirty="0"/>
              <a:t>We will then look at the three instructional shifts associated with the CCS-ELA and related instructional practices.</a:t>
            </a:r>
          </a:p>
          <a:p>
            <a:pPr>
              <a:lnSpc>
                <a:spcPct val="90000"/>
              </a:lnSpc>
            </a:pPr>
            <a:endParaRPr lang="en-US" dirty="0" smtClean="0"/>
          </a:p>
        </p:txBody>
      </p:sp>
      <p:sp>
        <p:nvSpPr>
          <p:cNvPr id="32772" name="Slide Number Placeholder 3"/>
          <p:cNvSpPr>
            <a:spLocks noGrp="1"/>
          </p:cNvSpPr>
          <p:nvPr>
            <p:ph type="sldNum" sz="quarter" idx="5"/>
          </p:nvPr>
        </p:nvSpPr>
        <p:spPr bwMode="auto">
          <a:noFill/>
          <a:ln>
            <a:miter lim="800000"/>
            <a:headEnd/>
            <a:tailEnd/>
          </a:ln>
        </p:spPr>
        <p:txBody>
          <a:bodyPr/>
          <a:lstStyle/>
          <a:p>
            <a:fld id="{90E29521-7DDA-47DF-BDFE-23AF3E195B9A}" type="slidenum">
              <a:rPr lang="en-US"/>
              <a:pPr/>
              <a:t>6</a:t>
            </a:fld>
            <a:endParaRPr lang="en-US"/>
          </a:p>
        </p:txBody>
      </p:sp>
    </p:spTree>
    <p:extLst>
      <p:ext uri="{BB962C8B-B14F-4D97-AF65-F5344CB8AC3E}">
        <p14:creationId xmlns:p14="http://schemas.microsoft.com/office/powerpoint/2010/main" val="30181788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r>
              <a:rPr lang="en-US" dirty="0" smtClean="0"/>
              <a:t>Say: The overriding goals of the CCS are to: </a:t>
            </a:r>
          </a:p>
          <a:p>
            <a:pPr>
              <a:spcBef>
                <a:spcPct val="0"/>
              </a:spcBef>
              <a:buFontTx/>
              <a:buAutoNum type="arabicParenR"/>
            </a:pPr>
            <a:r>
              <a:rPr lang="en-US" dirty="0" smtClean="0"/>
              <a:t> Increase the rigor in the academic program for core and intervention instruction. While we are focusing on core instruction, the standards also have applicability for intervention as all students work toward proficiency on the CCS-ELA &amp; Literacy. If many more students need support given the increased rigor of the standards, and intervention resources are limited, core instruction itself will need to change to support more students to meet the standards. Intervention programs will also need to be aligned.</a:t>
            </a:r>
          </a:p>
          <a:p>
            <a:pPr>
              <a:spcBef>
                <a:spcPct val="0"/>
              </a:spcBef>
              <a:buFontTx/>
              <a:buAutoNum type="arabicParenR"/>
            </a:pPr>
            <a:r>
              <a:rPr lang="en-US" dirty="0" smtClean="0"/>
              <a:t> The goal of increasing the rigor and alignment of core instruction and intervention supports is to help all students gain proficiency on grade level and course content standards, so they will graduate from high school with the skills they need for college and careers.</a:t>
            </a:r>
          </a:p>
        </p:txBody>
      </p:sp>
      <p:sp>
        <p:nvSpPr>
          <p:cNvPr id="36868" name="Slide Number Placeholder 3"/>
          <p:cNvSpPr>
            <a:spLocks noGrp="1"/>
          </p:cNvSpPr>
          <p:nvPr>
            <p:ph type="sldNum" sz="quarter" idx="5"/>
          </p:nvPr>
        </p:nvSpPr>
        <p:spPr bwMode="auto">
          <a:noFill/>
          <a:ln>
            <a:miter lim="800000"/>
            <a:headEnd/>
            <a:tailEnd/>
          </a:ln>
        </p:spPr>
        <p:txBody>
          <a:bodyPr/>
          <a:lstStyle/>
          <a:p>
            <a:fld id="{351982CE-2539-4910-87AB-EA5205E24DD1}" type="slidenum">
              <a:rPr lang="en-US"/>
              <a:pPr/>
              <a:t>7</a:t>
            </a:fld>
            <a:endParaRPr lang="en-US"/>
          </a:p>
        </p:txBody>
      </p:sp>
    </p:spTree>
    <p:extLst>
      <p:ext uri="{BB962C8B-B14F-4D97-AF65-F5344CB8AC3E}">
        <p14:creationId xmlns:p14="http://schemas.microsoft.com/office/powerpoint/2010/main" val="1195831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112643" name="Notes Placeholder 2"/>
          <p:cNvSpPr>
            <a:spLocks noGrp="1"/>
          </p:cNvSpPr>
          <p:nvPr>
            <p:ph type="body" idx="1"/>
          </p:nvPr>
        </p:nvSpPr>
        <p:spPr bwMode="auto">
          <a:xfrm>
            <a:off x="352425" y="4421189"/>
            <a:ext cx="6318250" cy="4189412"/>
          </a:xfrm>
        </p:spPr>
        <p:txBody>
          <a:bodyPr wrap="square" numCol="1" anchor="t" anchorCtr="0" compatLnSpc="1">
            <a:prstTxWarp prst="textNoShape">
              <a:avLst/>
            </a:prstTxWarp>
            <a:normAutofit/>
          </a:bodyPr>
          <a:lstStyle/>
          <a:p>
            <a:pPr>
              <a:spcBef>
                <a:spcPct val="0"/>
              </a:spcBef>
              <a:defRPr/>
            </a:pPr>
            <a:r>
              <a:rPr lang="en-US" sz="1400" dirty="0"/>
              <a:t>Let’s start by taking a closer look at the vertical progressions of the CT Core Standards for English Language Arts &amp; Literacy. </a:t>
            </a:r>
            <a:endParaRPr lang="en-US" sz="1300" dirty="0"/>
          </a:p>
          <a:p>
            <a:pPr marL="285750" indent="-285750">
              <a:spcBef>
                <a:spcPct val="0"/>
              </a:spcBef>
              <a:buFont typeface="Arial" panose="020B0604020202020204" pitchFamily="34" charset="0"/>
              <a:buChar char="•"/>
              <a:defRPr/>
            </a:pPr>
            <a:r>
              <a:rPr lang="en-US" sz="1300" dirty="0"/>
              <a:t>CCR means ‘College and Career Ready.’ A core organizing principle of the Common Core State Standards is to begin with the end; that is, a small set of critical standards for success in college and careers. CCS identifies College and Career Ready (CCR) Standards for reading and writing in ELA, History/Social Studies, Science and Technical subjects, and in ELA for speaking and listening and language. </a:t>
            </a:r>
          </a:p>
          <a:p>
            <a:pPr marL="285750" indent="-285750">
              <a:spcBef>
                <a:spcPct val="0"/>
              </a:spcBef>
              <a:buFont typeface="Arial" panose="020B0604020202020204" pitchFamily="34" charset="0"/>
              <a:buChar char="•"/>
              <a:defRPr/>
            </a:pPr>
            <a:r>
              <a:rPr lang="en-US" sz="1300" dirty="0"/>
              <a:t>The CCR anchor standards identify skills necessary for success in College and Career.</a:t>
            </a:r>
          </a:p>
          <a:p>
            <a:pPr marL="285750" indent="-285750">
              <a:spcBef>
                <a:spcPct val="0"/>
              </a:spcBef>
              <a:buFont typeface="Arial" panose="020B0604020202020204" pitchFamily="34" charset="0"/>
              <a:buChar char="•"/>
              <a:defRPr/>
            </a:pPr>
            <a:r>
              <a:rPr lang="en-US" sz="1300" dirty="0"/>
              <a:t>Mapping backward from the CCR, the authors of the CC identified the steps necessary to get to CCR beginning in K. </a:t>
            </a:r>
          </a:p>
          <a:p>
            <a:pPr marL="285750" indent="-285750">
              <a:spcBef>
                <a:spcPct val="0"/>
              </a:spcBef>
              <a:buFont typeface="Arial" panose="020B0604020202020204" pitchFamily="34" charset="0"/>
              <a:buChar char="•"/>
              <a:defRPr/>
            </a:pPr>
            <a:r>
              <a:rPr lang="en-US" sz="1300" dirty="0"/>
              <a:t>The Common Core ELA &amp; Literacy is a set of integrated standards, so as you become familiar with standards in one strand, e.g. reading, you will see how the same skills are cross-referenced in writing, speaking and listening, and language.</a:t>
            </a:r>
            <a:endParaRPr lang="en-US" dirty="0" smtClean="0"/>
          </a:p>
        </p:txBody>
      </p:sp>
      <p:sp>
        <p:nvSpPr>
          <p:cNvPr id="40964" name="Slide Number Placeholder 3"/>
          <p:cNvSpPr>
            <a:spLocks noGrp="1"/>
          </p:cNvSpPr>
          <p:nvPr>
            <p:ph type="sldNum" sz="quarter" idx="5"/>
          </p:nvPr>
        </p:nvSpPr>
        <p:spPr bwMode="auto">
          <a:noFill/>
          <a:ln>
            <a:miter lim="800000"/>
            <a:headEnd/>
            <a:tailEnd/>
          </a:ln>
        </p:spPr>
        <p:txBody>
          <a:bodyPr/>
          <a:lstStyle/>
          <a:p>
            <a:fld id="{78545A74-C350-43A4-A85D-7814E1334DBA}" type="slidenum">
              <a:rPr lang="en-US"/>
              <a:pPr/>
              <a:t>8</a:t>
            </a:fld>
            <a:endParaRPr lang="en-US" dirty="0"/>
          </a:p>
        </p:txBody>
      </p:sp>
    </p:spTree>
    <p:extLst>
      <p:ext uri="{BB962C8B-B14F-4D97-AF65-F5344CB8AC3E}">
        <p14:creationId xmlns:p14="http://schemas.microsoft.com/office/powerpoint/2010/main" val="20037923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spcBef>
                <a:spcPct val="0"/>
              </a:spcBef>
              <a:buFont typeface="Arial" panose="020B0604020202020204" pitchFamily="34" charset="0"/>
              <a:buChar char="•"/>
              <a:defRPr/>
            </a:pPr>
            <a:r>
              <a:rPr lang="en-US" dirty="0"/>
              <a:t>CCR standards are organized by domains or strands: Reading Informational Text, Literature, Writing, Speaking and Listening, Language.</a:t>
            </a:r>
          </a:p>
          <a:p>
            <a:pPr marL="171450" indent="-171450">
              <a:spcBef>
                <a:spcPct val="0"/>
              </a:spcBef>
              <a:buFont typeface="Arial" panose="020B0604020202020204" pitchFamily="34" charset="0"/>
              <a:buChar char="•"/>
              <a:defRPr/>
            </a:pPr>
            <a:r>
              <a:rPr lang="en-US" dirty="0"/>
              <a:t>Within domains/strands, standards are organized by clusters. For example, the reading standards are divided into four categories: 1) </a:t>
            </a:r>
            <a:r>
              <a:rPr lang="en-US" i="1" dirty="0"/>
              <a:t>key ideas and details</a:t>
            </a:r>
            <a:r>
              <a:rPr lang="en-US" dirty="0"/>
              <a:t> emphasizes close reading to determine meaning, drawing inferences, analyzing themes, and summarizing supporting details; 2) </a:t>
            </a:r>
            <a:r>
              <a:rPr lang="en-US" i="1" dirty="0"/>
              <a:t>craft and structure</a:t>
            </a:r>
            <a:r>
              <a:rPr lang="en-US" dirty="0"/>
              <a:t> emphasizes the author’s  word choice, grammatical structures, and point of view as they impact text content and structure; 3) </a:t>
            </a:r>
            <a:r>
              <a:rPr lang="en-US" i="1" dirty="0"/>
              <a:t>integration of knowledge and ideas</a:t>
            </a:r>
            <a:r>
              <a:rPr lang="en-US" dirty="0"/>
              <a:t> emphasizes analysis of textual themes and arguments across varied media and formats; and 4) </a:t>
            </a:r>
            <a:r>
              <a:rPr lang="en-US" i="1" dirty="0"/>
              <a:t>range of reading and level of text complexity </a:t>
            </a:r>
            <a:r>
              <a:rPr lang="en-US" dirty="0"/>
              <a:t>emphasizes the importance of independent and proficient reading of complex text (CCS, p. 10). </a:t>
            </a:r>
          </a:p>
          <a:p>
            <a:pPr marL="171450" indent="-171450">
              <a:spcBef>
                <a:spcPct val="0"/>
              </a:spcBef>
              <a:buFont typeface="Arial" panose="020B0604020202020204" pitchFamily="34" charset="0"/>
              <a:buChar char="•"/>
              <a:defRPr/>
            </a:pPr>
            <a:r>
              <a:rPr lang="en-US" dirty="0"/>
              <a:t>Standard R.10 can be considered the goal of the reading standards, to INDEPENDENTLY read and comprehend </a:t>
            </a:r>
            <a:r>
              <a:rPr lang="en-US" b="1" dirty="0"/>
              <a:t>increasingly</a:t>
            </a:r>
            <a:r>
              <a:rPr lang="en-US" dirty="0"/>
              <a:t> complex texts.</a:t>
            </a:r>
          </a:p>
        </p:txBody>
      </p:sp>
      <p:sp>
        <p:nvSpPr>
          <p:cNvPr id="4" name="Slide Number Placeholder 3"/>
          <p:cNvSpPr>
            <a:spLocks noGrp="1"/>
          </p:cNvSpPr>
          <p:nvPr>
            <p:ph type="sldNum" sz="quarter" idx="10"/>
          </p:nvPr>
        </p:nvSpPr>
        <p:spPr/>
        <p:txBody>
          <a:bodyPr/>
          <a:lstStyle/>
          <a:p>
            <a:fld id="{E538F621-8F2C-4F90-852A-E36809B397B3}" type="slidenum">
              <a:rPr lang="en-US" smtClean="0"/>
              <a:pPr/>
              <a:t>9</a:t>
            </a:fld>
            <a:endParaRPr lang="en-US"/>
          </a:p>
        </p:txBody>
      </p:sp>
    </p:spTree>
    <p:extLst>
      <p:ext uri="{BB962C8B-B14F-4D97-AF65-F5344CB8AC3E}">
        <p14:creationId xmlns:p14="http://schemas.microsoft.com/office/powerpoint/2010/main" val="38977369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CC puts a renewed emphasis on the importance of speaking, listening, and collaboration as key to success in school and in College and Career. Students learn from each other as they become capable of reading and writing more complex text. </a:t>
            </a:r>
          </a:p>
          <a:p>
            <a:endParaRPr lang="en-US" dirty="0" smtClean="0"/>
          </a:p>
          <a:p>
            <a:r>
              <a:rPr lang="en-US" dirty="0" smtClean="0"/>
              <a:t>CCR for language strongly recognizes that language acquisition is the basis for building knowledge and reading comprehension. There is a renewed  emphasis on building both general and content specific vocabulary, especially as it can be defined in context.</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10</a:t>
            </a:fld>
            <a:endParaRPr lang="en-US"/>
          </a:p>
        </p:txBody>
      </p:sp>
    </p:spTree>
    <p:extLst>
      <p:ext uri="{BB962C8B-B14F-4D97-AF65-F5344CB8AC3E}">
        <p14:creationId xmlns:p14="http://schemas.microsoft.com/office/powerpoint/2010/main" val="4088287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spcBef>
                <a:spcPct val="0"/>
              </a:spcBef>
              <a:defRPr/>
            </a:pPr>
            <a:r>
              <a:rPr lang="en-US" dirty="0" smtClean="0"/>
              <a:t>The authors of the CC make the general assumption that literacy will be integrated into all subject areas in the elementary grades and will most often be taught by the same teacher who teaches ELA. .</a:t>
            </a:r>
          </a:p>
          <a:p>
            <a:pPr>
              <a:spcBef>
                <a:spcPct val="0"/>
              </a:spcBef>
              <a:defRPr/>
            </a:pPr>
            <a:endParaRPr lang="en-US" dirty="0" smtClean="0"/>
          </a:p>
          <a:p>
            <a:pPr>
              <a:spcBef>
                <a:spcPct val="0"/>
              </a:spcBef>
              <a:defRPr/>
            </a:pPr>
            <a:r>
              <a:rPr lang="en-US" dirty="0" smtClean="0"/>
              <a:t>The CCS Literacy Anchor Standards/Disciplinary Literacy standards for 6-12 are slightly different in a few ways. There are Reading and Writing standards (10 each) for Science, Social Studies and Technical Subjects and only nonfiction  reading and argument and explanatory writing is emphasized  but no separate speaking and listening or language standards. Instead, vocabulary and speaking about text using evidence is integrated throughout the reading and writing standards . Disciplinary literacy standards describe the specific nature of texts and tasks demanded by the texts in those domains, as well as the nature of writing used by </a:t>
            </a:r>
            <a:r>
              <a:rPr lang="en-US" dirty="0" err="1" smtClean="0"/>
              <a:t>practioners</a:t>
            </a:r>
            <a:r>
              <a:rPr lang="en-US" dirty="0" smtClean="0"/>
              <a:t> in the fields.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11</a:t>
            </a:fld>
            <a:endParaRPr lang="en-US"/>
          </a:p>
        </p:txBody>
      </p:sp>
    </p:spTree>
    <p:extLst>
      <p:ext uri="{BB962C8B-B14F-4D97-AF65-F5344CB8AC3E}">
        <p14:creationId xmlns:p14="http://schemas.microsoft.com/office/powerpoint/2010/main" val="31595591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159747" name="Notes Placeholder 2"/>
          <p:cNvSpPr>
            <a:spLocks noGrp="1"/>
          </p:cNvSpPr>
          <p:nvPr>
            <p:ph type="body" idx="1"/>
          </p:nvPr>
        </p:nvSpPr>
        <p:spPr bwMode="auto">
          <a:xfrm>
            <a:off x="442914" y="4343400"/>
            <a:ext cx="5972175" cy="4114800"/>
          </a:xfrm>
        </p:spPr>
        <p:txBody>
          <a:bodyPr wrap="square" numCol="1" anchor="t" anchorCtr="0" compatLnSpc="1">
            <a:prstTxWarp prst="textNoShape">
              <a:avLst/>
            </a:prstTxWarp>
            <a:normAutofit fontScale="62500" lnSpcReduction="20000"/>
          </a:bodyPr>
          <a:lstStyle/>
          <a:p>
            <a:pPr>
              <a:lnSpc>
                <a:spcPct val="90000"/>
              </a:lnSpc>
              <a:spcBef>
                <a:spcPct val="0"/>
              </a:spcBef>
              <a:defRPr/>
            </a:pPr>
            <a:r>
              <a:rPr lang="en-US" sz="1300" dirty="0" smtClean="0"/>
              <a:t>Here is an example of the vertical alignment structure of the CCS-ELA: </a:t>
            </a:r>
          </a:p>
          <a:p>
            <a:pPr>
              <a:lnSpc>
                <a:spcPct val="90000"/>
              </a:lnSpc>
              <a:spcBef>
                <a:spcPct val="0"/>
              </a:spcBef>
              <a:defRPr/>
            </a:pPr>
            <a:r>
              <a:rPr lang="en-US" sz="1300" dirty="0" smtClean="0"/>
              <a:t>Strand: Reading</a:t>
            </a:r>
          </a:p>
          <a:p>
            <a:pPr>
              <a:lnSpc>
                <a:spcPct val="90000"/>
              </a:lnSpc>
              <a:spcBef>
                <a:spcPct val="0"/>
              </a:spcBef>
              <a:defRPr/>
            </a:pPr>
            <a:r>
              <a:rPr lang="en-US" sz="1300" dirty="0" smtClean="0"/>
              <a:t>Cluster 1: Key Ideas and Details</a:t>
            </a:r>
          </a:p>
          <a:p>
            <a:pPr>
              <a:lnSpc>
                <a:spcPct val="90000"/>
              </a:lnSpc>
              <a:spcBef>
                <a:spcPct val="0"/>
              </a:spcBef>
              <a:defRPr/>
            </a:pPr>
            <a:r>
              <a:rPr lang="en-US" sz="1300" dirty="0" smtClean="0"/>
              <a:t>CCR Anchor Standard for Reading 1 establishes the performance expectations that by the time students graduate from high school, they should be able to engage in close reading, citing specific textual evidence in their text-based written or spoken responses.  Text-based answers support the reader’s careful reading of the text.  Readers use textual evidence to support their interpretation of the author’s intended meaning.</a:t>
            </a:r>
          </a:p>
          <a:p>
            <a:pPr>
              <a:lnSpc>
                <a:spcPct val="90000"/>
              </a:lnSpc>
              <a:spcBef>
                <a:spcPct val="0"/>
              </a:spcBef>
              <a:defRPr/>
            </a:pPr>
            <a:endParaRPr lang="en-US" sz="1300" b="1" dirty="0" smtClean="0"/>
          </a:p>
          <a:p>
            <a:pPr>
              <a:lnSpc>
                <a:spcPct val="90000"/>
              </a:lnSpc>
              <a:spcBef>
                <a:spcPct val="0"/>
              </a:spcBef>
              <a:defRPr/>
            </a:pPr>
            <a:r>
              <a:rPr lang="en-US" sz="1300" dirty="0" smtClean="0"/>
              <a:t>Pay close attention to the verbs because it is the verbs that define the actions – what students should know and be able to do:</a:t>
            </a:r>
          </a:p>
          <a:p>
            <a:pPr>
              <a:lnSpc>
                <a:spcPct val="90000"/>
              </a:lnSpc>
              <a:spcBef>
                <a:spcPct val="0"/>
              </a:spcBef>
              <a:buFontTx/>
              <a:buChar char="•"/>
              <a:defRPr/>
            </a:pPr>
            <a:r>
              <a:rPr lang="en-US" sz="1300" dirty="0" smtClean="0"/>
              <a:t> Read closely -&gt;directly related to all of the instructional shifts, but especially to shift 2 (text-based answers in response to text-based questions)</a:t>
            </a:r>
          </a:p>
          <a:p>
            <a:pPr>
              <a:lnSpc>
                <a:spcPct val="90000"/>
              </a:lnSpc>
              <a:spcBef>
                <a:spcPct val="0"/>
              </a:spcBef>
              <a:buFontTx/>
              <a:buChar char="•"/>
              <a:defRPr/>
            </a:pPr>
            <a:r>
              <a:rPr lang="en-US" sz="1300" dirty="0" smtClean="0"/>
              <a:t> Make logical inferences from text:  Be mindful of Bloom’s taxonomy because the CCS expect that students’ responses will reflect higher levels of thinking – analysis, synthesis, and evaluation rather than recall. </a:t>
            </a:r>
            <a:r>
              <a:rPr lang="en-US" sz="1300" b="1" dirty="0" smtClean="0"/>
              <a:t>(</a:t>
            </a:r>
            <a:r>
              <a:rPr lang="en-US" sz="1200" b="1" kern="1200" dirty="0" smtClean="0">
                <a:solidFill>
                  <a:schemeClr val="tx1"/>
                </a:solidFill>
                <a:latin typeface="+mn-lt"/>
                <a:ea typeface="+mn-ea"/>
                <a:cs typeface="+mn-cs"/>
              </a:rPr>
              <a:t>Point out to participants that in Connecticut, and in alignment with the SBAC Content Specifications, we use Hess’ Cognitive Rigor Matrix which expands on the ideas that Bloom’s taxonomy frames for better questioning.) </a:t>
            </a:r>
            <a:endParaRPr lang="en-US" sz="1300" dirty="0" smtClean="0"/>
          </a:p>
          <a:p>
            <a:pPr>
              <a:lnSpc>
                <a:spcPct val="90000"/>
              </a:lnSpc>
              <a:spcBef>
                <a:spcPct val="0"/>
              </a:spcBef>
              <a:buFontTx/>
              <a:buChar char="•"/>
              <a:defRPr/>
            </a:pPr>
            <a:endParaRPr lang="en-US" sz="1300" dirty="0" smtClean="0"/>
          </a:p>
          <a:p>
            <a:pPr>
              <a:lnSpc>
                <a:spcPct val="90000"/>
              </a:lnSpc>
              <a:spcBef>
                <a:spcPct val="0"/>
              </a:spcBef>
              <a:buFontTx/>
              <a:buAutoNum type="arabicPeriod"/>
              <a:defRPr/>
            </a:pPr>
            <a:r>
              <a:rPr lang="en-US" sz="1300" dirty="0" smtClean="0"/>
              <a:t> Knowledge (e.g.., recall information – identify, locate, select)</a:t>
            </a:r>
          </a:p>
          <a:p>
            <a:pPr>
              <a:lnSpc>
                <a:spcPct val="90000"/>
              </a:lnSpc>
              <a:spcBef>
                <a:spcPct val="0"/>
              </a:spcBef>
              <a:buFontTx/>
              <a:buAutoNum type="arabicPeriod"/>
              <a:defRPr/>
            </a:pPr>
            <a:r>
              <a:rPr lang="en-US" sz="1300" dirty="0" smtClean="0"/>
              <a:t> Comprehension (e.g.., explain, relate, infer)</a:t>
            </a:r>
          </a:p>
          <a:p>
            <a:pPr>
              <a:lnSpc>
                <a:spcPct val="90000"/>
              </a:lnSpc>
              <a:spcBef>
                <a:spcPct val="0"/>
              </a:spcBef>
              <a:buFontTx/>
              <a:buAutoNum type="arabicPeriod"/>
              <a:defRPr/>
            </a:pPr>
            <a:r>
              <a:rPr lang="en-US" sz="1300" dirty="0" smtClean="0"/>
              <a:t> Application (e.g.., apply, produce)</a:t>
            </a:r>
          </a:p>
          <a:p>
            <a:pPr>
              <a:lnSpc>
                <a:spcPct val="90000"/>
              </a:lnSpc>
              <a:spcBef>
                <a:spcPct val="0"/>
              </a:spcBef>
              <a:buFontTx/>
              <a:buAutoNum type="arabicPeriod"/>
              <a:defRPr/>
            </a:pPr>
            <a:r>
              <a:rPr lang="en-US" sz="1300" dirty="0" smtClean="0"/>
              <a:t> Analysis (e.g.., categorize, analyze, compare)</a:t>
            </a:r>
          </a:p>
          <a:p>
            <a:pPr>
              <a:lnSpc>
                <a:spcPct val="90000"/>
              </a:lnSpc>
              <a:spcBef>
                <a:spcPct val="0"/>
              </a:spcBef>
              <a:buFontTx/>
              <a:buAutoNum type="arabicPeriod"/>
              <a:defRPr/>
            </a:pPr>
            <a:r>
              <a:rPr lang="en-US" sz="1300" dirty="0" smtClean="0"/>
              <a:t> Synthesis (e.g.., hypothesize, combine, plan)</a:t>
            </a:r>
          </a:p>
          <a:p>
            <a:pPr>
              <a:lnSpc>
                <a:spcPct val="90000"/>
              </a:lnSpc>
              <a:spcBef>
                <a:spcPct val="0"/>
              </a:spcBef>
              <a:buFontTx/>
              <a:buAutoNum type="arabicPeriod"/>
              <a:defRPr/>
            </a:pPr>
            <a:r>
              <a:rPr lang="en-US" sz="1300" dirty="0" smtClean="0"/>
              <a:t> Evaluation (e.g.., justify, critique, assess)</a:t>
            </a:r>
          </a:p>
          <a:p>
            <a:pPr>
              <a:lnSpc>
                <a:spcPct val="90000"/>
              </a:lnSpc>
              <a:spcBef>
                <a:spcPct val="0"/>
              </a:spcBef>
              <a:buFontTx/>
              <a:buAutoNum type="arabicPeriod"/>
              <a:defRPr/>
            </a:pPr>
            <a:endParaRPr lang="en-US" sz="1300" dirty="0" smtClean="0"/>
          </a:p>
          <a:p>
            <a:pPr>
              <a:lnSpc>
                <a:spcPct val="90000"/>
              </a:lnSpc>
              <a:spcBef>
                <a:spcPct val="0"/>
              </a:spcBef>
              <a:defRPr/>
            </a:pPr>
            <a:r>
              <a:rPr lang="en-US" sz="1300" dirty="0" smtClean="0"/>
              <a:t>Note integration of reading with writing and speaking – that evidence of comprehension is articulated through spoken language and writing.</a:t>
            </a:r>
          </a:p>
          <a:p>
            <a:pPr>
              <a:lnSpc>
                <a:spcPct val="90000"/>
              </a:lnSpc>
              <a:spcBef>
                <a:spcPct val="0"/>
              </a:spcBef>
              <a:defRPr/>
            </a:pPr>
            <a:endParaRPr lang="en-US" sz="1300" dirty="0" smtClean="0"/>
          </a:p>
          <a:p>
            <a:pPr>
              <a:lnSpc>
                <a:spcPct val="90000"/>
              </a:lnSpc>
              <a:spcBef>
                <a:spcPct val="0"/>
              </a:spcBef>
              <a:defRPr/>
            </a:pPr>
            <a:r>
              <a:rPr lang="en-US" sz="1400" b="1" dirty="0" smtClean="0"/>
              <a:t>Turn and talk: If you were the authors of the CC, and you knew this (R.1)  was the CCR goal, what do you think would be the starting point for K students?</a:t>
            </a:r>
            <a:r>
              <a:rPr lang="en-US" sz="1300" dirty="0"/>
              <a:t> Here is an example of the vertical alignment structure of the CCS-ELA: </a:t>
            </a:r>
          </a:p>
          <a:p>
            <a:pPr>
              <a:lnSpc>
                <a:spcPct val="90000"/>
              </a:lnSpc>
              <a:spcBef>
                <a:spcPct val="0"/>
              </a:spcBef>
              <a:defRPr/>
            </a:pPr>
            <a:r>
              <a:rPr lang="en-US" sz="1300" dirty="0"/>
              <a:t>Strand: Reading</a:t>
            </a:r>
          </a:p>
          <a:p>
            <a:pPr>
              <a:lnSpc>
                <a:spcPct val="90000"/>
              </a:lnSpc>
              <a:spcBef>
                <a:spcPct val="0"/>
              </a:spcBef>
              <a:defRPr/>
            </a:pPr>
            <a:r>
              <a:rPr lang="en-US" sz="1300" dirty="0"/>
              <a:t>Cluster 1: Key Ideas and Details</a:t>
            </a:r>
          </a:p>
          <a:p>
            <a:pPr>
              <a:lnSpc>
                <a:spcPct val="90000"/>
              </a:lnSpc>
              <a:spcBef>
                <a:spcPct val="0"/>
              </a:spcBef>
              <a:defRPr/>
            </a:pPr>
            <a:r>
              <a:rPr lang="en-US" sz="1300" dirty="0"/>
              <a:t>CCR Anchor Standard for Reading 1 establishes the expectation that, by the time students graduate from high school, they should be able to engage in close reading, citing specific textual evidence in their text-based written or spoken responses. Readers use textual evidence to support their interpretation of the author’s intended meaning.</a:t>
            </a:r>
          </a:p>
          <a:p>
            <a:pPr marL="285750" indent="-285750">
              <a:lnSpc>
                <a:spcPct val="90000"/>
              </a:lnSpc>
              <a:spcBef>
                <a:spcPct val="0"/>
              </a:spcBef>
              <a:buFont typeface="Arial" panose="020B0604020202020204" pitchFamily="34" charset="0"/>
              <a:buChar char="•"/>
              <a:defRPr/>
            </a:pPr>
            <a:r>
              <a:rPr lang="en-US" sz="1300" dirty="0"/>
              <a:t>Pay close attention to the verbs because it is the verbs that define the actions – what students should be able to do:</a:t>
            </a:r>
          </a:p>
          <a:p>
            <a:pPr lvl="1">
              <a:lnSpc>
                <a:spcPct val="90000"/>
              </a:lnSpc>
              <a:spcBef>
                <a:spcPct val="0"/>
              </a:spcBef>
              <a:buFontTx/>
              <a:buChar char="•"/>
              <a:defRPr/>
            </a:pPr>
            <a:r>
              <a:rPr lang="en-US" sz="1300" dirty="0"/>
              <a:t> Read closely </a:t>
            </a:r>
          </a:p>
          <a:p>
            <a:pPr lvl="1">
              <a:lnSpc>
                <a:spcPct val="90000"/>
              </a:lnSpc>
              <a:spcBef>
                <a:spcPct val="0"/>
              </a:spcBef>
              <a:buFontTx/>
              <a:buChar char="•"/>
              <a:defRPr/>
            </a:pPr>
            <a:r>
              <a:rPr lang="en-US" sz="1300" dirty="0"/>
              <a:t>Make logical inferences from text: CCS expect that students’ responses will reflect higher levels of thinking – analysis, synthesis, and evaluation rather than just recall.</a:t>
            </a:r>
          </a:p>
          <a:p>
            <a:pPr>
              <a:lnSpc>
                <a:spcPct val="90000"/>
              </a:lnSpc>
              <a:spcBef>
                <a:spcPct val="0"/>
              </a:spcBef>
              <a:buFontTx/>
              <a:buChar char="•"/>
              <a:defRPr/>
            </a:pPr>
            <a:r>
              <a:rPr lang="en-US" sz="1300" dirty="0"/>
              <a:t>Note integration of reading with writing and speaking – that evidence of comprehension is articulated through spoken language and writing.</a:t>
            </a:r>
          </a:p>
          <a:p>
            <a:pPr>
              <a:lnSpc>
                <a:spcPct val="90000"/>
              </a:lnSpc>
              <a:spcBef>
                <a:spcPct val="0"/>
              </a:spcBef>
              <a:defRPr/>
            </a:pPr>
            <a:endParaRPr lang="en-US" sz="1400" b="1" dirty="0"/>
          </a:p>
          <a:p>
            <a:pPr>
              <a:lnSpc>
                <a:spcPct val="90000"/>
              </a:lnSpc>
              <a:spcBef>
                <a:spcPct val="0"/>
              </a:spcBef>
              <a:defRPr/>
            </a:pPr>
            <a:r>
              <a:rPr lang="en-US" sz="1400" b="1" dirty="0"/>
              <a:t>Turn-and-talk: If you were the authors of the CC, and you knew this (R.1)  was the CCR goal, what do you think would be the starting point for K students?</a:t>
            </a:r>
            <a:endParaRPr lang="en-US" sz="1300" dirty="0"/>
          </a:p>
          <a:p>
            <a:pPr>
              <a:lnSpc>
                <a:spcPct val="90000"/>
              </a:lnSpc>
              <a:spcBef>
                <a:spcPct val="0"/>
              </a:spcBef>
              <a:defRPr/>
            </a:pPr>
            <a:endParaRPr lang="en-US" sz="1300" dirty="0" smtClean="0"/>
          </a:p>
          <a:p>
            <a:pPr>
              <a:lnSpc>
                <a:spcPct val="90000"/>
              </a:lnSpc>
              <a:spcBef>
                <a:spcPct val="0"/>
              </a:spcBef>
              <a:defRPr/>
            </a:pPr>
            <a:r>
              <a:rPr lang="en-US" sz="1400" b="1" dirty="0" smtClean="0"/>
              <a:t>?</a:t>
            </a:r>
            <a:endParaRPr lang="en-US" sz="1300" dirty="0"/>
          </a:p>
        </p:txBody>
      </p:sp>
      <p:sp>
        <p:nvSpPr>
          <p:cNvPr id="51204" name="Slide Number Placeholder 3"/>
          <p:cNvSpPr>
            <a:spLocks noGrp="1"/>
          </p:cNvSpPr>
          <p:nvPr>
            <p:ph type="sldNum" sz="quarter" idx="5"/>
          </p:nvPr>
        </p:nvSpPr>
        <p:spPr bwMode="auto">
          <a:noFill/>
          <a:ln>
            <a:miter lim="800000"/>
            <a:headEnd/>
            <a:tailEnd/>
          </a:ln>
        </p:spPr>
        <p:txBody>
          <a:bodyPr/>
          <a:lstStyle/>
          <a:p>
            <a:fld id="{7C924F27-3B9A-41C6-9753-038FF364745D}" type="slidenum">
              <a:rPr lang="en-US"/>
              <a:pPr/>
              <a:t>12</a:t>
            </a:fld>
            <a:endParaRPr lang="en-US"/>
          </a:p>
        </p:txBody>
      </p:sp>
    </p:spTree>
    <p:extLst>
      <p:ext uri="{BB962C8B-B14F-4D97-AF65-F5344CB8AC3E}">
        <p14:creationId xmlns:p14="http://schemas.microsoft.com/office/powerpoint/2010/main" val="25642479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dirty="0">
                <a:hlinkClick r:id="rId3"/>
              </a:rPr>
              <a:t>Here is an example of what participants will do in Activity CCCS.ELA-Literacy.RL.6.1</a:t>
            </a:r>
            <a:r>
              <a:rPr lang="en-US" dirty="0"/>
              <a:t> </a:t>
            </a:r>
          </a:p>
          <a:p>
            <a:endParaRPr lang="en-US" dirty="0"/>
          </a:p>
          <a:p>
            <a:pPr marL="171450" indent="-171450">
              <a:buFont typeface="Arial" panose="020B0604020202020204" pitchFamily="34" charset="0"/>
              <a:buChar char="•"/>
            </a:pPr>
            <a:r>
              <a:rPr lang="en-US" dirty="0"/>
              <a:t>Refer to CCR Anchor Standard</a:t>
            </a:r>
            <a:r>
              <a:rPr lang="en-US" i="1" dirty="0"/>
              <a:t>: Cite textual evidence to support analysis of what the text says explicitly as well as inferences drawn from the text.</a:t>
            </a:r>
          </a:p>
          <a:p>
            <a:pPr marL="171450" indent="-171450">
              <a:buFont typeface="Arial" panose="020B0604020202020204" pitchFamily="34" charset="0"/>
              <a:buChar char="•"/>
            </a:pPr>
            <a:r>
              <a:rPr lang="en-US" dirty="0"/>
              <a:t>Point out to participants how the standard progresses through the grades. </a:t>
            </a:r>
            <a:endParaRPr lang="en-US" dirty="0" smtClean="0"/>
          </a:p>
        </p:txBody>
      </p:sp>
      <p:sp>
        <p:nvSpPr>
          <p:cNvPr id="4" name="Header Placeholder 3"/>
          <p:cNvSpPr>
            <a:spLocks noGrp="1"/>
          </p:cNvSpPr>
          <p:nvPr>
            <p:ph type="hdr" sz="quarter"/>
          </p:nvPr>
        </p:nvSpPr>
        <p:spPr/>
        <p:txBody>
          <a:bodyPr/>
          <a:lstStyle/>
          <a:p>
            <a:pPr>
              <a:defRPr/>
            </a:pPr>
            <a:r>
              <a:rPr lang="en-US" smtClean="0"/>
              <a:t>Public Consulting Group</a:t>
            </a:r>
            <a:endParaRPr lang="en-US"/>
          </a:p>
        </p:txBody>
      </p:sp>
      <p:sp>
        <p:nvSpPr>
          <p:cNvPr id="51205" name="Date Placeholder 4"/>
          <p:cNvSpPr>
            <a:spLocks noGrp="1"/>
          </p:cNvSpPr>
          <p:nvPr>
            <p:ph type="dt" sz="quarter"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8255" indent="-291636">
              <a:defRPr>
                <a:solidFill>
                  <a:schemeClr val="tx1"/>
                </a:solidFill>
                <a:latin typeface="Arial" panose="020B0604020202020204" pitchFamily="34" charset="0"/>
              </a:defRPr>
            </a:lvl2pPr>
            <a:lvl3pPr marL="1166546" indent="-233309">
              <a:defRPr>
                <a:solidFill>
                  <a:schemeClr val="tx1"/>
                </a:solidFill>
                <a:latin typeface="Arial" panose="020B0604020202020204" pitchFamily="34" charset="0"/>
              </a:defRPr>
            </a:lvl3pPr>
            <a:lvl4pPr marL="1633164" indent="-233309">
              <a:defRPr>
                <a:solidFill>
                  <a:schemeClr val="tx1"/>
                </a:solidFill>
                <a:latin typeface="Arial" panose="020B0604020202020204" pitchFamily="34" charset="0"/>
              </a:defRPr>
            </a:lvl4pPr>
            <a:lvl5pPr marL="2099782" indent="-233309">
              <a:defRPr>
                <a:solidFill>
                  <a:schemeClr val="tx1"/>
                </a:solidFill>
                <a:latin typeface="Arial" panose="020B0604020202020204" pitchFamily="34" charset="0"/>
              </a:defRPr>
            </a:lvl5pPr>
            <a:lvl6pPr marL="2566401" indent="-233309" eaLnBrk="0" fontAlgn="base" hangingPunct="0">
              <a:spcBef>
                <a:spcPct val="0"/>
              </a:spcBef>
              <a:spcAft>
                <a:spcPct val="0"/>
              </a:spcAft>
              <a:defRPr>
                <a:solidFill>
                  <a:schemeClr val="tx1"/>
                </a:solidFill>
                <a:latin typeface="Arial" panose="020B0604020202020204" pitchFamily="34" charset="0"/>
              </a:defRPr>
            </a:lvl6pPr>
            <a:lvl7pPr marL="3033019" indent="-233309" eaLnBrk="0" fontAlgn="base" hangingPunct="0">
              <a:spcBef>
                <a:spcPct val="0"/>
              </a:spcBef>
              <a:spcAft>
                <a:spcPct val="0"/>
              </a:spcAft>
              <a:defRPr>
                <a:solidFill>
                  <a:schemeClr val="tx1"/>
                </a:solidFill>
                <a:latin typeface="Arial" panose="020B0604020202020204" pitchFamily="34" charset="0"/>
              </a:defRPr>
            </a:lvl7pPr>
            <a:lvl8pPr marL="3499637" indent="-233309" eaLnBrk="0" fontAlgn="base" hangingPunct="0">
              <a:spcBef>
                <a:spcPct val="0"/>
              </a:spcBef>
              <a:spcAft>
                <a:spcPct val="0"/>
              </a:spcAft>
              <a:defRPr>
                <a:solidFill>
                  <a:schemeClr val="tx1"/>
                </a:solidFill>
                <a:latin typeface="Arial" panose="020B0604020202020204" pitchFamily="34" charset="0"/>
              </a:defRPr>
            </a:lvl8pPr>
            <a:lvl9pPr marL="3966256" indent="-233309" eaLnBrk="0" fontAlgn="base" hangingPunct="0">
              <a:spcBef>
                <a:spcPct val="0"/>
              </a:spcBef>
              <a:spcAft>
                <a:spcPct val="0"/>
              </a:spcAft>
              <a:defRPr>
                <a:solidFill>
                  <a:schemeClr val="tx1"/>
                </a:solidFill>
                <a:latin typeface="Arial" panose="020B0604020202020204" pitchFamily="34" charset="0"/>
              </a:defRPr>
            </a:lvl9pPr>
          </a:lstStyle>
          <a:p>
            <a:fld id="{4FF27C7B-45AB-4F3C-B2E5-7190649C91A3}" type="datetime1">
              <a:rPr lang="en-US" smtClean="0">
                <a:solidFill>
                  <a:schemeClr val="tx2"/>
                </a:solidFill>
              </a:rPr>
              <a:pPr/>
              <a:t>6/27/2014</a:t>
            </a:fld>
            <a:endParaRPr lang="en-US" smtClean="0">
              <a:solidFill>
                <a:schemeClr val="tx2"/>
              </a:solidFill>
            </a:endParaRPr>
          </a:p>
        </p:txBody>
      </p:sp>
      <p:sp>
        <p:nvSpPr>
          <p:cNvPr id="6" name="Footer Placeholder 5"/>
          <p:cNvSpPr>
            <a:spLocks noGrp="1"/>
          </p:cNvSpPr>
          <p:nvPr>
            <p:ph type="ftr" sz="quarter" idx="4"/>
          </p:nvPr>
        </p:nvSpPr>
        <p:spPr/>
        <p:txBody>
          <a:bodyPr/>
          <a:lstStyle/>
          <a:p>
            <a:pPr>
              <a:defRPr/>
            </a:pPr>
            <a:r>
              <a:rPr lang="en-US" smtClean="0"/>
              <a:t>www.publicconsultinggroup.com</a:t>
            </a:r>
            <a:endParaRPr lang="en-US"/>
          </a:p>
        </p:txBody>
      </p:sp>
      <p:sp>
        <p:nvSpPr>
          <p:cNvPr id="51207" name="Slide Number Placeholder 6"/>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58255" indent="-291636">
              <a:defRPr>
                <a:solidFill>
                  <a:schemeClr val="tx1"/>
                </a:solidFill>
                <a:latin typeface="Arial" panose="020B0604020202020204" pitchFamily="34" charset="0"/>
              </a:defRPr>
            </a:lvl2pPr>
            <a:lvl3pPr marL="1166546" indent="-233309">
              <a:defRPr>
                <a:solidFill>
                  <a:schemeClr val="tx1"/>
                </a:solidFill>
                <a:latin typeface="Arial" panose="020B0604020202020204" pitchFamily="34" charset="0"/>
              </a:defRPr>
            </a:lvl3pPr>
            <a:lvl4pPr marL="1633164" indent="-233309">
              <a:defRPr>
                <a:solidFill>
                  <a:schemeClr val="tx1"/>
                </a:solidFill>
                <a:latin typeface="Arial" panose="020B0604020202020204" pitchFamily="34" charset="0"/>
              </a:defRPr>
            </a:lvl4pPr>
            <a:lvl5pPr marL="2099782" indent="-233309">
              <a:defRPr>
                <a:solidFill>
                  <a:schemeClr val="tx1"/>
                </a:solidFill>
                <a:latin typeface="Arial" panose="020B0604020202020204" pitchFamily="34" charset="0"/>
              </a:defRPr>
            </a:lvl5pPr>
            <a:lvl6pPr marL="2566401" indent="-233309" eaLnBrk="0" fontAlgn="base" hangingPunct="0">
              <a:spcBef>
                <a:spcPct val="0"/>
              </a:spcBef>
              <a:spcAft>
                <a:spcPct val="0"/>
              </a:spcAft>
              <a:defRPr>
                <a:solidFill>
                  <a:schemeClr val="tx1"/>
                </a:solidFill>
                <a:latin typeface="Arial" panose="020B0604020202020204" pitchFamily="34" charset="0"/>
              </a:defRPr>
            </a:lvl6pPr>
            <a:lvl7pPr marL="3033019" indent="-233309" eaLnBrk="0" fontAlgn="base" hangingPunct="0">
              <a:spcBef>
                <a:spcPct val="0"/>
              </a:spcBef>
              <a:spcAft>
                <a:spcPct val="0"/>
              </a:spcAft>
              <a:defRPr>
                <a:solidFill>
                  <a:schemeClr val="tx1"/>
                </a:solidFill>
                <a:latin typeface="Arial" panose="020B0604020202020204" pitchFamily="34" charset="0"/>
              </a:defRPr>
            </a:lvl7pPr>
            <a:lvl8pPr marL="3499637" indent="-233309" eaLnBrk="0" fontAlgn="base" hangingPunct="0">
              <a:spcBef>
                <a:spcPct val="0"/>
              </a:spcBef>
              <a:spcAft>
                <a:spcPct val="0"/>
              </a:spcAft>
              <a:defRPr>
                <a:solidFill>
                  <a:schemeClr val="tx1"/>
                </a:solidFill>
                <a:latin typeface="Arial" panose="020B0604020202020204" pitchFamily="34" charset="0"/>
              </a:defRPr>
            </a:lvl8pPr>
            <a:lvl9pPr marL="3966256" indent="-233309" eaLnBrk="0" fontAlgn="base" hangingPunct="0">
              <a:spcBef>
                <a:spcPct val="0"/>
              </a:spcBef>
              <a:spcAft>
                <a:spcPct val="0"/>
              </a:spcAft>
              <a:defRPr>
                <a:solidFill>
                  <a:schemeClr val="tx1"/>
                </a:solidFill>
                <a:latin typeface="Arial" panose="020B0604020202020204" pitchFamily="34" charset="0"/>
              </a:defRPr>
            </a:lvl9pPr>
          </a:lstStyle>
          <a:p>
            <a:fld id="{5BB16953-28C9-478E-BE43-AEC69FADFCE9}" type="slidenum">
              <a:rPr lang="en-US" smtClean="0">
                <a:solidFill>
                  <a:schemeClr val="tx2"/>
                </a:solidFill>
              </a:rPr>
              <a:pPr/>
              <a:t>13</a:t>
            </a:fld>
            <a:endParaRPr lang="en-US" smtClean="0">
              <a:solidFill>
                <a:schemeClr val="tx2"/>
              </a:solidFill>
            </a:endParaRPr>
          </a:p>
        </p:txBody>
      </p:sp>
    </p:spTree>
    <p:extLst>
      <p:ext uri="{BB962C8B-B14F-4D97-AF65-F5344CB8AC3E}">
        <p14:creationId xmlns:p14="http://schemas.microsoft.com/office/powerpoint/2010/main" val="38969562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
        <p:nvSpPr>
          <p:cNvPr id="8" name="TextBox 7"/>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1</a:t>
            </a:r>
            <a:endParaRPr lang="en-US" sz="3200" b="1" dirty="0">
              <a:solidFill>
                <a:schemeClr val="bg1"/>
              </a:solidFill>
            </a:endParaRPr>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
        <p:nvSpPr>
          <p:cNvPr id="15" name="TextBox 14"/>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1</a:t>
            </a:r>
            <a:endParaRPr lang="en-US" sz="3200" b="1" dirty="0">
              <a:solidFill>
                <a:schemeClr val="bg1"/>
              </a:solidFill>
            </a:endParaRPr>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7906152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
        <p:nvSpPr>
          <p:cNvPr id="8" name="TextBox 7"/>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1</a:t>
            </a:r>
            <a:endParaRPr lang="en-US" sz="3200" b="1" dirty="0">
              <a:solidFill>
                <a:schemeClr val="bg1"/>
              </a:solidFill>
            </a:endParaRPr>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2283806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3162030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4147551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 </a:t>
            </a:r>
            <a:endParaRPr lang="en-US"/>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03795666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 </a:t>
            </a:r>
            <a:endParaRPr lang="en-US"/>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330354435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 </a:t>
            </a:r>
            <a:endParaRPr lang="en-US"/>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0120275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26032609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 </a:t>
            </a:r>
            <a:endParaRPr lang="en-US"/>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112226365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41993134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 </a:t>
            </a:r>
            <a:endParaRPr lang="en-US"/>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a:p>
        </p:txBody>
      </p:sp>
    </p:spTree>
    <p:extLst>
      <p:ext uri="{BB962C8B-B14F-4D97-AF65-F5344CB8AC3E}">
        <p14:creationId xmlns:p14="http://schemas.microsoft.com/office/powerpoint/2010/main" val="2861085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
        <p:nvSpPr>
          <p:cNvPr id="7" name="TextBox 6"/>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1</a:t>
            </a:r>
            <a:endParaRPr lang="en-US" sz="3200" b="1" dirty="0">
              <a:solidFill>
                <a:schemeClr val="bg1"/>
              </a:solidFill>
            </a:endParaRPr>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
        <p:nvSpPr>
          <p:cNvPr id="6" name="TextBox 5"/>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1</a:t>
            </a:r>
            <a:endParaRPr lang="en-US" sz="3200" b="1" dirty="0">
              <a:solidFill>
                <a:schemeClr val="bg1"/>
              </a:solidFill>
            </a:endParaRPr>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
        <p:nvSpPr>
          <p:cNvPr id="7" name="TextBox 6"/>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1</a:t>
            </a:r>
            <a:endParaRPr lang="en-US" sz="3200" b="1" dirty="0">
              <a:solidFill>
                <a:schemeClr val="bg1"/>
              </a:solidFill>
            </a:endParaRPr>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
        <p:nvSpPr>
          <p:cNvPr id="9" name="TextBox 8"/>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1</a:t>
            </a:r>
            <a:endParaRPr lang="en-US" sz="3200" b="1" dirty="0">
              <a:solidFill>
                <a:schemeClr val="bg1"/>
              </a:solidFill>
            </a:endParaRPr>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
        <p:nvSpPr>
          <p:cNvPr id="5" name="TextBox 4"/>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1</a:t>
            </a:r>
            <a:endParaRPr lang="en-US" sz="3200" b="1" dirty="0">
              <a:solidFill>
                <a:schemeClr val="bg1"/>
              </a:solidFill>
            </a:endParaRPr>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
        <p:nvSpPr>
          <p:cNvPr id="4" name="TextBox 3"/>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1</a:t>
            </a:r>
            <a:endParaRPr lang="en-US" sz="3200" b="1" dirty="0">
              <a:solidFill>
                <a:schemeClr val="bg1"/>
              </a:solidFill>
            </a:endParaRPr>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
        <p:nvSpPr>
          <p:cNvPr id="7" name="TextBox 6"/>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1</a:t>
            </a:r>
            <a:endParaRPr lang="en-US" sz="3200" b="1" dirty="0">
              <a:solidFill>
                <a:schemeClr val="bg1"/>
              </a:solidFill>
            </a:endParaRPr>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5.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4.png"/><Relationship Id="rId5" Type="http://schemas.openxmlformats.org/officeDocument/2006/relationships/slideLayout" Target="../slideLayouts/slideLayout16.xml"/><Relationship Id="rId10" Type="http://schemas.openxmlformats.org/officeDocument/2006/relationships/image" Target="../media/image6.pn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theme" Target="../theme/theme3.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0" Type="http://schemas.openxmlformats.org/officeDocument/2006/relationships/slideLayout" Target="../slideLayouts/slideLayout28.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8" name="TextBox 7"/>
          <p:cNvSpPr txBox="1"/>
          <p:nvPr userDrawn="1"/>
        </p:nvSpPr>
        <p:spPr>
          <a:xfrm>
            <a:off x="3919538" y="6072272"/>
            <a:ext cx="1988893" cy="584775"/>
          </a:xfrm>
          <a:prstGeom prst="rect">
            <a:avLst/>
          </a:prstGeom>
          <a:noFill/>
        </p:spPr>
        <p:txBody>
          <a:bodyPr wrap="square" rtlCol="0">
            <a:spAutoFit/>
          </a:bodyPr>
          <a:lstStyle/>
          <a:p>
            <a:r>
              <a:rPr lang="en-US" sz="3200" b="1" dirty="0" smtClean="0">
                <a:solidFill>
                  <a:schemeClr val="bg1"/>
                </a:solidFill>
              </a:rPr>
              <a:t>Activity 1</a:t>
            </a:r>
            <a:endParaRPr lang="en-US" sz="3200" b="1"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9"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0"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1"/>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2"/>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2"/>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 </a:t>
            </a:r>
            <a:endParaRPr lang="en-US"/>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14.xml"/><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microsoft.com/office/2007/relationships/hdphoto" Target="../media/hdphoto2.wdp"/></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3.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3.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hyperlink" Target="http://www.corestandards.org/" TargetMode="Externa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9.xml"/><Relationship Id="rId1" Type="http://schemas.openxmlformats.org/officeDocument/2006/relationships/slideLayout" Target="../slideLayouts/slideLayout15.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49" y="225336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9" y="3811800"/>
            <a:ext cx="7681913" cy="461665"/>
          </a:xfrm>
        </p:spPr>
        <p:txBody>
          <a:bodyPr/>
          <a:lstStyle/>
          <a:p>
            <a:pPr lvl="0"/>
            <a:r>
              <a:rPr lang="en-US" sz="4000" dirty="0" smtClean="0"/>
              <a:t>Systems of Professional Learning</a:t>
            </a:r>
          </a:p>
        </p:txBody>
      </p:sp>
      <p:sp>
        <p:nvSpPr>
          <p:cNvPr id="7" name="Subtitle 5"/>
          <p:cNvSpPr txBox="1">
            <a:spLocks/>
          </p:cNvSpPr>
          <p:nvPr/>
        </p:nvSpPr>
        <p:spPr>
          <a:xfrm>
            <a:off x="730249" y="4545488"/>
            <a:ext cx="5835543"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1 Grades 6–12: </a:t>
            </a:r>
          </a:p>
          <a:p>
            <a:r>
              <a:rPr lang="en-US" i="0" dirty="0" smtClean="0">
                <a:solidFill>
                  <a:schemeClr val="tx2"/>
                </a:solidFill>
              </a:rPr>
              <a:t>Focus on Instructional Shifts</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itle 1"/>
          <p:cNvSpPr>
            <a:spLocks noGrp="1"/>
          </p:cNvSpPr>
          <p:nvPr>
            <p:ph type="title"/>
          </p:nvPr>
        </p:nvSpPr>
        <p:spPr>
          <a:xfrm>
            <a:off x="623888" y="2911912"/>
            <a:ext cx="7886700" cy="609398"/>
          </a:xfrm>
        </p:spPr>
        <p:txBody>
          <a:bodyPr/>
          <a:lstStyle/>
          <a:p>
            <a:r>
              <a:rPr lang="en-US" dirty="0" smtClean="0"/>
              <a:t>Activity 1</a:t>
            </a:r>
          </a:p>
        </p:txBody>
      </p:sp>
      <p:sp>
        <p:nvSpPr>
          <p:cNvPr id="4" name="Text Placeholder 3"/>
          <p:cNvSpPr>
            <a:spLocks noGrp="1"/>
          </p:cNvSpPr>
          <p:nvPr>
            <p:ph type="body" idx="1"/>
          </p:nvPr>
        </p:nvSpPr>
        <p:spPr>
          <a:xfrm>
            <a:off x="623888" y="4257858"/>
            <a:ext cx="7886700" cy="1815882"/>
          </a:xfrm>
        </p:spPr>
        <p:txBody>
          <a:bodyPr/>
          <a:lstStyle/>
          <a:p>
            <a:r>
              <a:rPr lang="en-US" dirty="0" smtClean="0"/>
              <a:t>Examining the Vertical Progressions of the CCS-ELA &amp; Literacy</a:t>
            </a:r>
          </a:p>
          <a:p>
            <a:endParaRPr lang="en-US" dirty="0"/>
          </a:p>
        </p:txBody>
      </p:sp>
      <p:sp>
        <p:nvSpPr>
          <p:cNvPr id="6" name="Slide Number Placeholder 5"/>
          <p:cNvSpPr>
            <a:spLocks noGrp="1"/>
          </p:cNvSpPr>
          <p:nvPr>
            <p:ph type="sldNum" sz="quarter" idx="12"/>
          </p:nvPr>
        </p:nvSpPr>
        <p:spPr/>
        <p:txBody>
          <a:bodyPr/>
          <a:lstStyle/>
          <a:p>
            <a:fld id="{EE3D4692-A625-460F-A072-DE10EEAA5719}" type="slidenum">
              <a:rPr lang="en-US" smtClean="0"/>
              <a:pPr/>
              <a:t>14</a:t>
            </a:fld>
            <a:endParaRPr lang="en-US" dirty="0"/>
          </a:p>
        </p:txBody>
      </p:sp>
      <p:pic>
        <p:nvPicPr>
          <p:cNvPr id="7" name="Picture 6"/>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7756234" y="2049807"/>
            <a:ext cx="1262044" cy="2143125"/>
          </a:xfrm>
          <a:prstGeom prst="rect">
            <a:avLst/>
          </a:prstGeom>
        </p:spPr>
      </p:pic>
      <p:pic>
        <p:nvPicPr>
          <p:cNvPr id="8" name="Picture 5" descr="Picture10.png"/>
          <p:cNvPicPr>
            <a:picLocks noChangeAspect="1"/>
          </p:cNvPicPr>
          <p:nvPr/>
        </p:nvPicPr>
        <p:blipFill>
          <a:blip r:embed="rId4" cstate="print"/>
          <a:srcRect/>
          <a:stretch>
            <a:fillRect/>
          </a:stretch>
        </p:blipFill>
        <p:spPr bwMode="auto">
          <a:xfrm>
            <a:off x="623888" y="5699551"/>
            <a:ext cx="947738" cy="1033463"/>
          </a:xfrm>
          <a:prstGeom prst="rect">
            <a:avLst/>
          </a:prstGeom>
          <a:noFill/>
          <a:ln w="9525">
            <a:noFill/>
            <a:miter lim="800000"/>
            <a:headEnd/>
            <a:tailEnd/>
          </a:ln>
        </p:spPr>
      </p:pic>
      <p:sp>
        <p:nvSpPr>
          <p:cNvPr id="9" name="TextBox 5"/>
          <p:cNvSpPr txBox="1">
            <a:spLocks noChangeArrowheads="1"/>
          </p:cNvSpPr>
          <p:nvPr/>
        </p:nvSpPr>
        <p:spPr bwMode="auto">
          <a:xfrm>
            <a:off x="450057" y="5878225"/>
            <a:ext cx="1295400" cy="369888"/>
          </a:xfrm>
          <a:prstGeom prst="rect">
            <a:avLst/>
          </a:prstGeom>
          <a:noFill/>
          <a:ln w="9525">
            <a:noFill/>
            <a:miter lim="800000"/>
            <a:headEnd/>
            <a:tailEnd/>
          </a:ln>
        </p:spPr>
        <p:txBody>
          <a:bodyPr>
            <a:spAutoFit/>
          </a:bodyPr>
          <a:lstStyle/>
          <a:p>
            <a:pPr algn="ctr" eaLnBrk="1" hangingPunct="1"/>
            <a:r>
              <a:rPr lang="en-US" dirty="0" smtClean="0"/>
              <a:t>Page 6</a:t>
            </a:r>
            <a:endParaRPr lang="en-US" dirty="0"/>
          </a:p>
        </p:txBody>
      </p:sp>
    </p:spTree>
    <p:extLst>
      <p:ext uri="{BB962C8B-B14F-4D97-AF65-F5344CB8AC3E}">
        <p14:creationId xmlns:p14="http://schemas.microsoft.com/office/powerpoint/2010/main" val="3153165317"/>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rmAutofit fontScale="90000"/>
          </a:bodyPr>
          <a:lstStyle/>
          <a:p>
            <a:r>
              <a:rPr lang="en-US" dirty="0" smtClean="0"/>
              <a:t>Activity 1: Examining the Vertical Progressions of the CCS-ELA &amp; Literacy</a:t>
            </a:r>
          </a:p>
        </p:txBody>
      </p:sp>
      <p:sp>
        <p:nvSpPr>
          <p:cNvPr id="2" name="Footer Placeholder 1"/>
          <p:cNvSpPr>
            <a:spLocks noGrp="1"/>
          </p:cNvSpPr>
          <p:nvPr>
            <p:ph type="ftr" sz="quarter" idx="10"/>
          </p:nvPr>
        </p:nvSpPr>
        <p:spPr/>
        <p:txBody>
          <a:bodyPr/>
          <a:lstStyle/>
          <a:p>
            <a:r>
              <a:rPr lang="en-US"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15</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462187066"/>
              </p:ext>
            </p:extLst>
          </p:nvPr>
        </p:nvGraphicFramePr>
        <p:xfrm>
          <a:off x="991543" y="1457341"/>
          <a:ext cx="7200040" cy="4096766"/>
        </p:xfrm>
        <a:graphic>
          <a:graphicData uri="http://schemas.openxmlformats.org/drawingml/2006/table">
            <a:tbl>
              <a:tblPr firstRow="1">
                <a:effectLst>
                  <a:outerShdw blurRad="50800" dist="38100" dir="2700000" algn="tl" rotWithShape="0">
                    <a:prstClr val="black">
                      <a:alpha val="40000"/>
                    </a:prstClr>
                  </a:outerShdw>
                </a:effectLst>
                <a:tableStyleId>{F5AB1C69-6EDB-4FF4-983F-18BD219EF322}</a:tableStyleId>
              </a:tblPr>
              <a:tblGrid>
                <a:gridCol w="7200040"/>
              </a:tblGrid>
              <a:tr h="87848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u="none" strike="noStrike" cap="none" normalizeH="0" baseline="0" dirty="0" smtClean="0">
                          <a:ln>
                            <a:noFill/>
                          </a:ln>
                          <a:effectLst/>
                        </a:rPr>
                        <a:t>Examining </a:t>
                      </a:r>
                      <a:r>
                        <a:rPr kumimoji="0" lang="en-US" sz="2400" u="none" strike="noStrike" cap="none" normalizeH="0" baseline="0" dirty="0">
                          <a:ln>
                            <a:noFill/>
                          </a:ln>
                          <a:effectLst/>
                        </a:rPr>
                        <a:t>the Vertical Progressions of the </a:t>
                      </a:r>
                      <a:r>
                        <a:rPr kumimoji="0" lang="en-US" sz="2400" u="none" strike="noStrike" cap="none" normalizeH="0" baseline="0" dirty="0" smtClean="0">
                          <a:ln>
                            <a:noFill/>
                          </a:ln>
                          <a:effectLst/>
                        </a:rPr>
                        <a:t/>
                      </a:r>
                      <a:br>
                        <a:rPr kumimoji="0" lang="en-US" sz="2400" u="none" strike="noStrike" cap="none" normalizeH="0" baseline="0" dirty="0" smtClean="0">
                          <a:ln>
                            <a:noFill/>
                          </a:ln>
                          <a:effectLst/>
                        </a:rPr>
                      </a:br>
                      <a:r>
                        <a:rPr kumimoji="0" lang="en-US" sz="2400" u="none" strike="noStrike" cap="none" normalizeH="0" baseline="0" dirty="0" smtClean="0">
                          <a:ln>
                            <a:noFill/>
                          </a:ln>
                          <a:effectLst/>
                        </a:rPr>
                        <a:t>CCS-ELA </a:t>
                      </a:r>
                      <a:r>
                        <a:rPr kumimoji="0" lang="en-US" sz="2400" u="none" strike="noStrike" cap="none" normalizeH="0" baseline="0" dirty="0">
                          <a:ln>
                            <a:noFill/>
                          </a:ln>
                          <a:effectLst/>
                        </a:rPr>
                        <a:t>&amp; Literacy </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3218284">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800" u="none" strike="noStrike" cap="none" normalizeH="0" baseline="0" dirty="0" smtClean="0">
                          <a:ln>
                            <a:noFill/>
                          </a:ln>
                          <a:effectLst/>
                        </a:rPr>
                        <a:t>Pairs select </a:t>
                      </a:r>
                      <a:r>
                        <a:rPr kumimoji="0" lang="en-US" sz="2800" u="none" strike="noStrike" cap="none" normalizeH="0" baseline="0" dirty="0">
                          <a:ln>
                            <a:noFill/>
                          </a:ln>
                          <a:effectLst/>
                        </a:rPr>
                        <a:t>a </a:t>
                      </a:r>
                      <a:r>
                        <a:rPr kumimoji="0" lang="en-US" sz="2800" u="none" strike="noStrike" cap="none" normalizeH="0" baseline="0" dirty="0" smtClean="0">
                          <a:ln>
                            <a:noFill/>
                          </a:ln>
                          <a:effectLst/>
                        </a:rPr>
                        <a:t>standard </a:t>
                      </a:r>
                      <a:r>
                        <a:rPr kumimoji="0" lang="en-US" sz="2800" u="none" strike="noStrike" cap="none" normalizeH="0" baseline="0" dirty="0">
                          <a:ln>
                            <a:noFill/>
                          </a:ln>
                          <a:effectLst/>
                        </a:rPr>
                        <a:t>to </a:t>
                      </a:r>
                      <a:r>
                        <a:rPr kumimoji="0" lang="en-US" sz="2800" u="none" strike="noStrike" cap="none" normalizeH="0" baseline="0" dirty="0" smtClean="0">
                          <a:ln>
                            <a:noFill/>
                          </a:ln>
                          <a:effectLst/>
                        </a:rPr>
                        <a:t>explore (from those provided)</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800" u="none" strike="noStrike" cap="none" normalizeH="0" baseline="0" dirty="0" smtClean="0">
                          <a:ln>
                            <a:noFill/>
                          </a:ln>
                          <a:effectLst/>
                        </a:rPr>
                        <a:t>Trace </a:t>
                      </a:r>
                      <a:r>
                        <a:rPr kumimoji="0" lang="en-US" sz="2800" u="none" strike="noStrike" cap="none" normalizeH="0" baseline="0" dirty="0">
                          <a:ln>
                            <a:noFill/>
                          </a:ln>
                          <a:effectLst/>
                        </a:rPr>
                        <a:t>the standard from </a:t>
                      </a:r>
                      <a:r>
                        <a:rPr kumimoji="0" lang="en-US" sz="2800" u="none" strike="noStrike" cap="none" normalizeH="0" baseline="0" dirty="0" smtClean="0">
                          <a:ln>
                            <a:noFill/>
                          </a:ln>
                          <a:effectLst/>
                        </a:rPr>
                        <a:t>grade-to-grade</a:t>
                      </a:r>
                      <a:r>
                        <a:rPr kumimoji="0" lang="en-US" sz="2800" u="none" strike="noStrike" cap="none" normalizeH="0" baseline="0" dirty="0">
                          <a:ln>
                            <a:noFill/>
                          </a:ln>
                          <a:effectLst/>
                        </a:rPr>
                        <a:t>, </a:t>
                      </a:r>
                      <a:r>
                        <a:rPr kumimoji="0" lang="en-US" sz="2800" u="none" strike="noStrike" cap="none" normalizeH="0" baseline="0" dirty="0" smtClean="0">
                          <a:ln>
                            <a:noFill/>
                          </a:ln>
                          <a:effectLst/>
                        </a:rPr>
                        <a:t>leading </a:t>
                      </a:r>
                      <a:r>
                        <a:rPr kumimoji="0" lang="en-US" sz="2800" u="none" strike="noStrike" cap="none" normalizeH="0" baseline="0" dirty="0">
                          <a:ln>
                            <a:noFill/>
                          </a:ln>
                          <a:effectLst/>
                        </a:rPr>
                        <a:t>to </a:t>
                      </a:r>
                      <a:r>
                        <a:rPr kumimoji="0" lang="en-US" sz="2800" u="none" strike="noStrike" cap="none" normalizeH="0" baseline="0" dirty="0" smtClean="0">
                          <a:ln>
                            <a:noFill/>
                          </a:ln>
                          <a:effectLst/>
                        </a:rPr>
                        <a:t>CCR Anchor Standard</a:t>
                      </a:r>
                      <a:endParaRPr kumimoji="0" lang="en-US" sz="2800" u="none" strike="noStrike" cap="none" normalizeH="0" baseline="0" dirty="0">
                        <a:ln>
                          <a:noFill/>
                        </a:ln>
                        <a:effectLst/>
                      </a:endParaRP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800" u="none" strike="noStrike" cap="none" normalizeH="0" baseline="0" dirty="0" smtClean="0">
                          <a:ln>
                            <a:noFill/>
                          </a:ln>
                          <a:effectLst/>
                        </a:rPr>
                        <a:t>Share at your table</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800" u="none" strike="noStrike" cap="none" normalizeH="0" baseline="0" dirty="0" smtClean="0">
                          <a:ln>
                            <a:noFill/>
                          </a:ln>
                          <a:effectLst/>
                        </a:rPr>
                        <a:t>Share with the whole group</a:t>
                      </a:r>
                      <a:endParaRPr kumimoji="0" lang="en-US" sz="2800" b="0" i="0" u="none" strike="noStrike" cap="none" normalizeH="0" baseline="0" dirty="0">
                        <a:ln>
                          <a:noFill/>
                        </a:ln>
                        <a:solidFill>
                          <a:srgbClr val="000000"/>
                        </a:solidFill>
                        <a:effectLst/>
                        <a:latin typeface="Calibri" charset="0"/>
                      </a:endParaRPr>
                    </a:p>
                  </a:txBody>
                  <a:tcPr marT="45712" marB="45712" horzOverflow="overflow"/>
                </a:tc>
              </a:tr>
            </a:tbl>
          </a:graphicData>
        </a:graphic>
      </p:graphicFrame>
      <p:pic>
        <p:nvPicPr>
          <p:cNvPr id="54286" name="Picture 6" descr="discussion 2.png"/>
          <p:cNvPicPr>
            <a:picLocks noChangeAspect="1"/>
          </p:cNvPicPr>
          <p:nvPr/>
        </p:nvPicPr>
        <p:blipFill>
          <a:blip r:embed="rId3" cstate="print"/>
          <a:srcRect/>
          <a:stretch>
            <a:fillRect/>
          </a:stretch>
        </p:blipFill>
        <p:spPr bwMode="auto">
          <a:xfrm>
            <a:off x="7413042" y="4421070"/>
            <a:ext cx="1454150" cy="1477963"/>
          </a:xfrm>
          <a:prstGeom prst="rect">
            <a:avLst/>
          </a:prstGeom>
          <a:noFill/>
          <a:ln w="9525">
            <a:noFill/>
            <a:miter lim="800000"/>
            <a:headEnd/>
            <a:tailEnd/>
          </a:ln>
        </p:spPr>
      </p:pic>
      <p:pic>
        <p:nvPicPr>
          <p:cNvPr id="25" name="Picture 24"/>
          <p:cNvPicPr>
            <a:picLocks noChangeAspect="1"/>
          </p:cNvPicPr>
          <p:nvPr/>
        </p:nvPicPr>
        <p:blipFill rotWithShape="1">
          <a:blip r:embed="rId4"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3" name="Title 1"/>
          <p:cNvSpPr>
            <a:spLocks noGrp="1"/>
          </p:cNvSpPr>
          <p:nvPr>
            <p:ph type="title"/>
          </p:nvPr>
        </p:nvSpPr>
        <p:spPr/>
        <p:txBody>
          <a:bodyPr>
            <a:normAutofit/>
          </a:bodyPr>
          <a:lstStyle/>
          <a:p>
            <a:r>
              <a:rPr lang="en-US" sz="4000" dirty="0" smtClean="0"/>
              <a:t>Final Thoughts about Vertical Progressions</a:t>
            </a:r>
          </a:p>
        </p:txBody>
      </p:sp>
      <p:sp>
        <p:nvSpPr>
          <p:cNvPr id="56322" name="Content Placeholder 4"/>
          <p:cNvSpPr>
            <a:spLocks noGrp="1"/>
          </p:cNvSpPr>
          <p:nvPr>
            <p:ph type="body" sz="quarter" idx="10"/>
          </p:nvPr>
        </p:nvSpPr>
        <p:spPr>
          <a:xfrm>
            <a:off x="381000" y="1131216"/>
            <a:ext cx="8236058" cy="3841052"/>
          </a:xfrm>
        </p:spPr>
        <p:txBody>
          <a:bodyPr/>
          <a:lstStyle/>
          <a:p>
            <a:r>
              <a:rPr lang="en-US" dirty="0" smtClean="0"/>
              <a:t>Refer to the CCR Anchor Standard to know the goal</a:t>
            </a:r>
          </a:p>
          <a:p>
            <a:r>
              <a:rPr lang="en-US" dirty="0" smtClean="0"/>
              <a:t>Attend to what is unique about your grade level standard</a:t>
            </a:r>
          </a:p>
          <a:p>
            <a:r>
              <a:rPr lang="en-US" dirty="0" smtClean="0"/>
              <a:t>Refer to the grades above and below to understand your grade level’s unique place in the progression</a:t>
            </a:r>
          </a:p>
          <a:p>
            <a:r>
              <a:rPr lang="en-US" dirty="0" smtClean="0"/>
              <a:t>Teach the whole standard</a:t>
            </a:r>
          </a:p>
        </p:txBody>
      </p:sp>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16</a:t>
            </a:fld>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2"/>
          <p:cNvSpPr>
            <a:spLocks noGrp="1"/>
          </p:cNvSpPr>
          <p:nvPr>
            <p:ph type="title"/>
          </p:nvPr>
        </p:nvSpPr>
        <p:spPr/>
        <p:txBody>
          <a:bodyPr/>
          <a:lstStyle/>
          <a:p>
            <a:r>
              <a:rPr lang="en-US" dirty="0" smtClean="0"/>
              <a:t>Today’s Session</a:t>
            </a:r>
          </a:p>
        </p:txBody>
      </p:sp>
      <p:graphicFrame>
        <p:nvGraphicFramePr>
          <p:cNvPr id="5" name="Content Placeholder 5"/>
          <p:cNvGraphicFramePr>
            <a:graphicFrameLocks noGrp="1"/>
          </p:cNvGraphicFramePr>
          <p:nvPr>
            <p:ph idx="4294967295"/>
            <p:extLst>
              <p:ext uri="{D42A27DB-BD31-4B8C-83A1-F6EECF244321}">
                <p14:modId xmlns:p14="http://schemas.microsoft.com/office/powerpoint/2010/main" val="1269338009"/>
              </p:ext>
            </p:extLst>
          </p:nvPr>
        </p:nvGraphicFramePr>
        <p:xfrm>
          <a:off x="0" y="1314181"/>
          <a:ext cx="7886700" cy="435133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6</a:t>
            </a:fld>
            <a:endParaRPr lang="en-US" dirty="0"/>
          </a:p>
        </p:txBody>
      </p:sp>
    </p:spTree>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dirty="0" smtClean="0"/>
              <a:t>Goals of K–12 CCS-ELA &amp; Literacy</a:t>
            </a:r>
          </a:p>
        </p:txBody>
      </p:sp>
      <p:sp>
        <p:nvSpPr>
          <p:cNvPr id="35844" name="Content Placeholder 6"/>
          <p:cNvSpPr>
            <a:spLocks noGrp="1"/>
          </p:cNvSpPr>
          <p:nvPr>
            <p:ph type="body" sz="quarter" idx="10"/>
          </p:nvPr>
        </p:nvSpPr>
        <p:spPr/>
        <p:txBody>
          <a:bodyPr/>
          <a:lstStyle/>
          <a:p>
            <a:r>
              <a:rPr lang="en-US" dirty="0" smtClean="0"/>
              <a:t>Increase rigor in core and intervention instruction</a:t>
            </a:r>
          </a:p>
          <a:p>
            <a:r>
              <a:rPr lang="en-US" dirty="0" smtClean="0"/>
              <a:t>Improve student proficiency on grade level outcomes </a:t>
            </a:r>
          </a:p>
          <a:p>
            <a:r>
              <a:rPr lang="en-US" dirty="0" smtClean="0"/>
              <a:t>Graduate all students ready for college and careers</a:t>
            </a:r>
          </a:p>
          <a:p>
            <a:endParaRPr lang="en-US" dirty="0" smtClean="0"/>
          </a:p>
        </p:txBody>
      </p:sp>
      <p:pic>
        <p:nvPicPr>
          <p:cNvPr id="35843" name="Picture 4" descr="MPj03988690000[1]"/>
          <p:cNvPicPr>
            <a:picLocks noGrp="1" noChangeAspect="1" noChangeArrowheads="1"/>
          </p:cNvPicPr>
          <p:nvPr>
            <p:ph idx="4294967295"/>
          </p:nvPr>
        </p:nvPicPr>
        <p:blipFill rotWithShape="1">
          <a:blip r:embed="rId3" cstate="print">
            <a:extLst>
              <a:ext uri="{BEBA8EAE-BF5A-486C-A8C5-ECC9F3942E4B}">
                <a14:imgProps xmlns:a14="http://schemas.microsoft.com/office/drawing/2010/main">
                  <a14:imgLayer r:embed="rId4">
                    <a14:imgEffect>
                      <a14:backgroundRemoval t="10000" b="90000" l="10000" r="90000"/>
                    </a14:imgEffect>
                  </a14:imgLayer>
                </a14:imgProps>
              </a:ext>
            </a:extLst>
          </a:blip>
          <a:srcRect l="9637" t="5338" r="29097" b="7987"/>
          <a:stretch/>
        </p:blipFill>
        <p:spPr>
          <a:xfrm>
            <a:off x="6559296" y="3750536"/>
            <a:ext cx="1906587" cy="2076450"/>
          </a:xfrm>
        </p:spPr>
      </p:pic>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7</a:t>
            </a:fld>
            <a:endParaRPr lang="en-US"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450059" y="0"/>
            <a:ext cx="4693941" cy="6023553"/>
          </a:xfrm>
          <a:prstGeom prst="rect">
            <a:avLst/>
          </a:prstGeom>
        </p:spPr>
      </p:pic>
      <p:sp>
        <p:nvSpPr>
          <p:cNvPr id="22531" name="Title 1"/>
          <p:cNvSpPr>
            <a:spLocks noGrp="1"/>
          </p:cNvSpPr>
          <p:nvPr>
            <p:ph type="title"/>
          </p:nvPr>
        </p:nvSpPr>
        <p:spPr/>
        <p:txBody>
          <a:bodyPr>
            <a:normAutofit fontScale="90000"/>
          </a:bodyPr>
          <a:lstStyle/>
          <a:p>
            <a:r>
              <a:rPr lang="en-US" dirty="0" smtClean="0"/>
              <a:t>Vertical Progressions of CCR Anchor </a:t>
            </a:r>
            <a:br>
              <a:rPr lang="en-US" dirty="0" smtClean="0"/>
            </a:br>
            <a:r>
              <a:rPr lang="en-US" dirty="0" smtClean="0"/>
              <a:t>and Grade Level Standards</a:t>
            </a:r>
            <a:endParaRPr lang="en-US" dirty="0"/>
          </a:p>
        </p:txBody>
      </p:sp>
      <p:sp>
        <p:nvSpPr>
          <p:cNvPr id="39941" name="Content Placeholder 2"/>
          <p:cNvSpPr>
            <a:spLocks noGrp="1"/>
          </p:cNvSpPr>
          <p:nvPr>
            <p:ph type="body" sz="quarter" idx="10"/>
          </p:nvPr>
        </p:nvSpPr>
        <p:spPr>
          <a:xfrm>
            <a:off x="380999" y="1652562"/>
            <a:ext cx="6499486" cy="3397853"/>
          </a:xfrm>
        </p:spPr>
        <p:txBody>
          <a:bodyPr/>
          <a:lstStyle/>
          <a:p>
            <a:r>
              <a:rPr lang="en-US" dirty="0" smtClean="0"/>
              <a:t>Grade level standards map backward from CCR Anchor Standards</a:t>
            </a:r>
          </a:p>
          <a:p>
            <a:r>
              <a:rPr lang="en-US" dirty="0" smtClean="0"/>
              <a:t>Grade level standards are steps toward CCR</a:t>
            </a:r>
          </a:p>
          <a:p>
            <a:r>
              <a:rPr lang="en-US" dirty="0" smtClean="0"/>
              <a:t>Standards for Disciplinary </a:t>
            </a:r>
            <a:br>
              <a:rPr lang="en-US" dirty="0" smtClean="0"/>
            </a:br>
            <a:r>
              <a:rPr lang="en-US" dirty="0" smtClean="0"/>
              <a:t>Literacy 6-12</a:t>
            </a:r>
          </a:p>
          <a:p>
            <a:r>
              <a:rPr lang="en-US" dirty="0" smtClean="0"/>
              <a:t>Reading Foundational Skills K-5</a:t>
            </a:r>
          </a:p>
        </p:txBody>
      </p:sp>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8</a:t>
            </a:fld>
            <a:endParaRPr lang="en-US"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CCR Anchor Standards for ELA &amp; Literacy</a:t>
            </a:r>
            <a:endParaRPr lang="en-US" dirty="0"/>
          </a:p>
        </p:txBody>
      </p:sp>
      <p:graphicFrame>
        <p:nvGraphicFramePr>
          <p:cNvPr id="6" name="Content Placeholder 5"/>
          <p:cNvGraphicFramePr>
            <a:graphicFrameLocks noGrp="1"/>
          </p:cNvGraphicFramePr>
          <p:nvPr>
            <p:ph sz="half" idx="4294967295"/>
            <p:extLst>
              <p:ext uri="{D42A27DB-BD31-4B8C-83A1-F6EECF244321}">
                <p14:modId xmlns:p14="http://schemas.microsoft.com/office/powerpoint/2010/main" val="1850980577"/>
              </p:ext>
            </p:extLst>
          </p:nvPr>
        </p:nvGraphicFramePr>
        <p:xfrm>
          <a:off x="735524" y="1280160"/>
          <a:ext cx="7680960" cy="41602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9</a:t>
            </a:fld>
            <a:endParaRPr lang="en-US" dirty="0"/>
          </a:p>
        </p:txBody>
      </p:sp>
    </p:spTree>
    <p:extLst>
      <p:ext uri="{BB962C8B-B14F-4D97-AF65-F5344CB8AC3E}">
        <p14:creationId xmlns:p14="http://schemas.microsoft.com/office/powerpoint/2010/main" val="2059559153"/>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CCR Anchor Standards for ELA &amp; Literacy</a:t>
            </a:r>
            <a:endParaRPr lang="en-US" dirty="0"/>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2494378125"/>
              </p:ext>
            </p:extLst>
          </p:nvPr>
        </p:nvGraphicFramePr>
        <p:xfrm>
          <a:off x="635000" y="1280160"/>
          <a:ext cx="7680960" cy="41605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10</a:t>
            </a:fld>
            <a:endParaRPr lang="en-US" dirty="0"/>
          </a:p>
        </p:txBody>
      </p:sp>
    </p:spTree>
    <p:extLst>
      <p:ext uri="{BB962C8B-B14F-4D97-AF65-F5344CB8AC3E}">
        <p14:creationId xmlns:p14="http://schemas.microsoft.com/office/powerpoint/2010/main" val="4243019868"/>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Disciplinary Literacy 6–12</a:t>
            </a:r>
            <a:endParaRPr lang="en-US" dirty="0"/>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101143086"/>
              </p:ext>
            </p:extLst>
          </p:nvPr>
        </p:nvGraphicFramePr>
        <p:xfrm>
          <a:off x="615950" y="1280160"/>
          <a:ext cx="8147050" cy="43973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Footer Placeholder 2"/>
          <p:cNvSpPr>
            <a:spLocks noGrp="1"/>
          </p:cNvSpPr>
          <p:nvPr>
            <p:ph type="ftr" sz="quarter" idx="11"/>
          </p:nvPr>
        </p:nvSpPr>
        <p:spPr/>
        <p:txBody>
          <a:bodyPr/>
          <a:lstStyle/>
          <a:p>
            <a:r>
              <a:rPr lang="en-US" smtClean="0"/>
              <a:t> </a:t>
            </a:r>
            <a:endParaRPr lang="en-US" dirty="0"/>
          </a:p>
        </p:txBody>
      </p:sp>
      <p:sp>
        <p:nvSpPr>
          <p:cNvPr id="4" name="Slide Number Placeholder 3"/>
          <p:cNvSpPr>
            <a:spLocks noGrp="1"/>
          </p:cNvSpPr>
          <p:nvPr>
            <p:ph type="sldNum" sz="quarter" idx="12"/>
          </p:nvPr>
        </p:nvSpPr>
        <p:spPr/>
        <p:txBody>
          <a:bodyPr/>
          <a:lstStyle/>
          <a:p>
            <a:fld id="{EE3D4692-A625-460F-A072-DE10EEAA5719}" type="slidenum">
              <a:rPr lang="en-US" smtClean="0"/>
              <a:pPr/>
              <a:t>11</a:t>
            </a:fld>
            <a:endParaRPr lang="en-US" dirty="0"/>
          </a:p>
        </p:txBody>
      </p:sp>
    </p:spTree>
    <p:extLst>
      <p:ext uri="{BB962C8B-B14F-4D97-AF65-F5344CB8AC3E}">
        <p14:creationId xmlns:p14="http://schemas.microsoft.com/office/powerpoint/2010/main" val="2957823692"/>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dirty="0" smtClean="0"/>
              <a:t>CCR Anchor Standards</a:t>
            </a:r>
          </a:p>
        </p:txBody>
      </p:sp>
      <p:graphicFrame>
        <p:nvGraphicFramePr>
          <p:cNvPr id="8" name="Table 7"/>
          <p:cNvGraphicFramePr>
            <a:graphicFrameLocks noGrp="1"/>
          </p:cNvGraphicFramePr>
          <p:nvPr>
            <p:extLst>
              <p:ext uri="{D42A27DB-BD31-4B8C-83A1-F6EECF244321}">
                <p14:modId xmlns:p14="http://schemas.microsoft.com/office/powerpoint/2010/main" val="2927848256"/>
              </p:ext>
            </p:extLst>
          </p:nvPr>
        </p:nvGraphicFramePr>
        <p:xfrm>
          <a:off x="381000" y="929364"/>
          <a:ext cx="8267055" cy="4895025"/>
        </p:xfrm>
        <a:graphic>
          <a:graphicData uri="http://schemas.openxmlformats.org/drawingml/2006/table">
            <a:tbl>
              <a:tblPr/>
              <a:tblGrid>
                <a:gridCol w="8267055"/>
              </a:tblGrid>
              <a:tr h="1731963">
                <a:tc>
                  <a:txBody>
                    <a:bodyPr/>
                    <a:lstStyle/>
                    <a:p>
                      <a:pPr marL="0" marR="0" lvl="0" indent="0" algn="l" defTabSz="1595438" rtl="0" eaLnBrk="1" fontAlgn="base" latinLnBrk="0" hangingPunct="1">
                        <a:lnSpc>
                          <a:spcPct val="90000"/>
                        </a:lnSpc>
                        <a:spcBef>
                          <a:spcPct val="0"/>
                        </a:spcBef>
                        <a:spcAft>
                          <a:spcPct val="35000"/>
                        </a:spcAft>
                        <a:buClrTx/>
                        <a:buSzTx/>
                        <a:buFontTx/>
                        <a:buNone/>
                        <a:tabLst/>
                      </a:pPr>
                      <a:r>
                        <a:rPr kumimoji="0" lang="en-US" sz="3200" b="0" i="1" u="none" strike="noStrike" cap="none" normalizeH="0" baseline="0" dirty="0">
                          <a:ln>
                            <a:noFill/>
                          </a:ln>
                          <a:solidFill>
                            <a:schemeClr val="bg1">
                              <a:lumMod val="95000"/>
                            </a:schemeClr>
                          </a:solidFill>
                          <a:effectLst/>
                          <a:latin typeface="Calibri" charset="0"/>
                        </a:rPr>
                        <a:t>Strand</a:t>
                      </a:r>
                      <a:r>
                        <a:rPr kumimoji="0" lang="en-US" sz="3200" b="0" i="0" u="none" strike="noStrike" cap="none" normalizeH="0" baseline="0" dirty="0">
                          <a:ln>
                            <a:noFill/>
                          </a:ln>
                          <a:solidFill>
                            <a:schemeClr val="bg1">
                              <a:lumMod val="95000"/>
                            </a:schemeClr>
                          </a:solidFill>
                          <a:effectLst/>
                          <a:latin typeface="Calibri" charset="0"/>
                        </a:rPr>
                        <a:t>: Reading</a:t>
                      </a:r>
                    </a:p>
                    <a:p>
                      <a:pPr marL="0" marR="0" lvl="0" indent="0" algn="l" defTabSz="1595438" rtl="0" eaLnBrk="1" fontAlgn="base" latinLnBrk="0" hangingPunct="1">
                        <a:lnSpc>
                          <a:spcPct val="90000"/>
                        </a:lnSpc>
                        <a:spcBef>
                          <a:spcPct val="0"/>
                        </a:spcBef>
                        <a:spcAft>
                          <a:spcPct val="35000"/>
                        </a:spcAft>
                        <a:buClrTx/>
                        <a:buSzTx/>
                        <a:buFontTx/>
                        <a:buNone/>
                        <a:tabLst/>
                      </a:pPr>
                      <a:r>
                        <a:rPr kumimoji="0" lang="en-US" sz="3200" b="0" i="1" u="none" strike="noStrike" cap="none" normalizeH="0" baseline="0" dirty="0">
                          <a:ln>
                            <a:noFill/>
                          </a:ln>
                          <a:solidFill>
                            <a:schemeClr val="bg1">
                              <a:lumMod val="95000"/>
                            </a:schemeClr>
                          </a:solidFill>
                          <a:effectLst/>
                          <a:latin typeface="Calibri" charset="0"/>
                        </a:rPr>
                        <a:t>Cluster</a:t>
                      </a:r>
                      <a:r>
                        <a:rPr kumimoji="0" lang="en-US" sz="3200" b="0" i="0" u="none" strike="noStrike" cap="none" normalizeH="0" baseline="0" dirty="0">
                          <a:ln>
                            <a:noFill/>
                          </a:ln>
                          <a:solidFill>
                            <a:schemeClr val="bg1">
                              <a:lumMod val="95000"/>
                            </a:schemeClr>
                          </a:solidFill>
                          <a:effectLst/>
                          <a:latin typeface="Calibri" charset="0"/>
                        </a:rPr>
                        <a:t>: Key Ideas &amp; Details</a:t>
                      </a:r>
                    </a:p>
                    <a:p>
                      <a:pPr marL="0" marR="0" lvl="0" indent="0" algn="l" defTabSz="1595438" rtl="0" eaLnBrk="1" fontAlgn="base" latinLnBrk="0" hangingPunct="1">
                        <a:lnSpc>
                          <a:spcPct val="90000"/>
                        </a:lnSpc>
                        <a:spcBef>
                          <a:spcPct val="0"/>
                        </a:spcBef>
                        <a:spcAft>
                          <a:spcPct val="35000"/>
                        </a:spcAft>
                        <a:buClrTx/>
                        <a:buSzTx/>
                        <a:buFontTx/>
                        <a:buNone/>
                        <a:tabLst/>
                      </a:pPr>
                      <a:r>
                        <a:rPr kumimoji="0" lang="en-US" sz="3200" b="0" i="0" u="none" strike="noStrike" cap="none" normalizeH="0" baseline="0" dirty="0">
                          <a:ln>
                            <a:noFill/>
                          </a:ln>
                          <a:solidFill>
                            <a:schemeClr val="bg1">
                              <a:lumMod val="95000"/>
                            </a:schemeClr>
                          </a:solidFill>
                          <a:effectLst/>
                          <a:latin typeface="Calibri" charset="0"/>
                        </a:rPr>
                        <a:t>College &amp; Career Readiness Anchor Standard  #1</a:t>
                      </a:r>
                    </a:p>
                  </a:txBody>
                  <a:tcPr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r>
              <a:tr h="2835488">
                <a:tc>
                  <a:txBody>
                    <a:bodyPr/>
                    <a:lstStyle/>
                    <a:p>
                      <a:pPr marL="0" marR="0" lvl="0" indent="0" algn="l" defTabSz="914400" rtl="0" eaLnBrk="1" fontAlgn="base" latinLnBrk="0" hangingPunct="1">
                        <a:lnSpc>
                          <a:spcPct val="114000"/>
                        </a:lnSpc>
                        <a:spcBef>
                          <a:spcPct val="0"/>
                        </a:spcBef>
                        <a:spcAft>
                          <a:spcPct val="0"/>
                        </a:spcAft>
                        <a:buClrTx/>
                        <a:buSzTx/>
                        <a:buFontTx/>
                        <a:buNone/>
                        <a:tabLst/>
                      </a:pPr>
                      <a:r>
                        <a:rPr kumimoji="0" lang="en-US" sz="3200" b="1" i="0" u="none" strike="noStrike" cap="none" normalizeH="0" baseline="0" dirty="0">
                          <a:ln>
                            <a:noFill/>
                          </a:ln>
                          <a:solidFill>
                            <a:srgbClr val="000000"/>
                          </a:solidFill>
                          <a:effectLst/>
                          <a:latin typeface="Calibri" charset="0"/>
                        </a:rPr>
                        <a:t>Read closely </a:t>
                      </a:r>
                      <a:r>
                        <a:rPr kumimoji="0" lang="en-US" sz="3200" b="0" i="0" u="none" strike="noStrike" cap="none" normalizeH="0" baseline="0" dirty="0">
                          <a:ln>
                            <a:noFill/>
                          </a:ln>
                          <a:solidFill>
                            <a:srgbClr val="000000"/>
                          </a:solidFill>
                          <a:effectLst/>
                          <a:latin typeface="Calibri" charset="0"/>
                        </a:rPr>
                        <a:t>to determine what the text says explicitly</a:t>
                      </a:r>
                      <a:r>
                        <a:rPr kumimoji="0" lang="en-US" sz="3200" b="1" i="0" u="none" strike="noStrike" cap="none" normalizeH="0" baseline="0" dirty="0">
                          <a:ln>
                            <a:noFill/>
                          </a:ln>
                          <a:solidFill>
                            <a:srgbClr val="000000"/>
                          </a:solidFill>
                          <a:effectLst/>
                          <a:latin typeface="Calibri" charset="0"/>
                        </a:rPr>
                        <a:t> </a:t>
                      </a:r>
                      <a:r>
                        <a:rPr kumimoji="0" lang="en-US" sz="3200" b="0" i="0" u="none" strike="noStrike" cap="none" normalizeH="0" baseline="0" dirty="0">
                          <a:ln>
                            <a:noFill/>
                          </a:ln>
                          <a:solidFill>
                            <a:srgbClr val="000000"/>
                          </a:solidFill>
                          <a:effectLst/>
                          <a:latin typeface="Calibri" charset="0"/>
                        </a:rPr>
                        <a:t>and to make logical</a:t>
                      </a:r>
                      <a:r>
                        <a:rPr kumimoji="0" lang="en-US" sz="3200" b="1" i="0" u="none" strike="noStrike" cap="none" normalizeH="0" baseline="0" dirty="0">
                          <a:ln>
                            <a:noFill/>
                          </a:ln>
                          <a:solidFill>
                            <a:srgbClr val="000000"/>
                          </a:solidFill>
                          <a:effectLst/>
                          <a:latin typeface="Calibri" charset="0"/>
                        </a:rPr>
                        <a:t> </a:t>
                      </a:r>
                      <a:r>
                        <a:rPr kumimoji="0" lang="en-US" sz="3200" b="0" i="0" u="none" strike="noStrike" cap="none" normalizeH="0" baseline="0" dirty="0">
                          <a:ln>
                            <a:noFill/>
                          </a:ln>
                          <a:solidFill>
                            <a:srgbClr val="000000"/>
                          </a:solidFill>
                          <a:effectLst/>
                          <a:latin typeface="Calibri" charset="0"/>
                        </a:rPr>
                        <a:t>inferences</a:t>
                      </a:r>
                      <a:r>
                        <a:rPr kumimoji="0" lang="en-US" sz="3200" b="1" i="0" u="none" strike="noStrike" cap="none" normalizeH="0" baseline="0" dirty="0">
                          <a:ln>
                            <a:noFill/>
                          </a:ln>
                          <a:solidFill>
                            <a:srgbClr val="000000"/>
                          </a:solidFill>
                          <a:effectLst/>
                          <a:latin typeface="Calibri" charset="0"/>
                        </a:rPr>
                        <a:t> </a:t>
                      </a:r>
                      <a:r>
                        <a:rPr kumimoji="0" lang="en-US" sz="3200" b="0" i="0" u="none" strike="noStrike" cap="none" normalizeH="0" baseline="0" dirty="0">
                          <a:ln>
                            <a:noFill/>
                          </a:ln>
                          <a:solidFill>
                            <a:srgbClr val="000000"/>
                          </a:solidFill>
                          <a:effectLst/>
                          <a:latin typeface="Calibri" charset="0"/>
                        </a:rPr>
                        <a:t>from it; </a:t>
                      </a:r>
                      <a:r>
                        <a:rPr kumimoji="0" lang="en-US" sz="3200" b="1" i="0" u="none" strike="noStrike" cap="none" normalizeH="0" baseline="0" dirty="0">
                          <a:ln>
                            <a:noFill/>
                          </a:ln>
                          <a:solidFill>
                            <a:srgbClr val="000000"/>
                          </a:solidFill>
                          <a:effectLst/>
                          <a:latin typeface="Calibri" charset="0"/>
                        </a:rPr>
                        <a:t>cite specific textual evidence</a:t>
                      </a:r>
                      <a:r>
                        <a:rPr kumimoji="0" lang="en-US" sz="3200" b="0" i="0" u="none" strike="noStrike" cap="none" normalizeH="0" baseline="0" dirty="0">
                          <a:ln>
                            <a:noFill/>
                          </a:ln>
                          <a:solidFill>
                            <a:srgbClr val="000000"/>
                          </a:solidFill>
                          <a:effectLst/>
                          <a:latin typeface="Calibri" charset="0"/>
                        </a:rPr>
                        <a:t> when writing or speaking to support conclusions drawn </a:t>
                      </a:r>
                      <a:r>
                        <a:rPr kumimoji="0" lang="en-US" sz="3200" b="0" i="0" u="none" strike="noStrike" cap="none" normalizeH="0" baseline="0" dirty="0" smtClean="0">
                          <a:ln>
                            <a:noFill/>
                          </a:ln>
                          <a:solidFill>
                            <a:srgbClr val="000000"/>
                          </a:solidFill>
                          <a:effectLst/>
                          <a:latin typeface="Calibri" charset="0"/>
                        </a:rPr>
                        <a:t/>
                      </a:r>
                      <a:br>
                        <a:rPr kumimoji="0" lang="en-US" sz="3200" b="0" i="0" u="none" strike="noStrike" cap="none" normalizeH="0" baseline="0" dirty="0" smtClean="0">
                          <a:ln>
                            <a:noFill/>
                          </a:ln>
                          <a:solidFill>
                            <a:srgbClr val="000000"/>
                          </a:solidFill>
                          <a:effectLst/>
                          <a:latin typeface="Calibri" charset="0"/>
                        </a:rPr>
                      </a:br>
                      <a:r>
                        <a:rPr kumimoji="0" lang="en-US" sz="3200" b="0" i="0" u="none" strike="noStrike" cap="none" normalizeH="0" baseline="0" dirty="0" smtClean="0">
                          <a:ln>
                            <a:noFill/>
                          </a:ln>
                          <a:solidFill>
                            <a:srgbClr val="000000"/>
                          </a:solidFill>
                          <a:effectLst/>
                          <a:latin typeface="Calibri" charset="0"/>
                        </a:rPr>
                        <a:t>from </a:t>
                      </a:r>
                      <a:r>
                        <a:rPr kumimoji="0" lang="en-US" sz="3200" b="0" i="0" u="none" strike="noStrike" cap="none" normalizeH="0" baseline="0" dirty="0">
                          <a:ln>
                            <a:noFill/>
                          </a:ln>
                          <a:solidFill>
                            <a:srgbClr val="000000"/>
                          </a:solidFill>
                          <a:effectLst/>
                          <a:latin typeface="Calibri" charset="0"/>
                        </a:rPr>
                        <a:t>the text.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a:ln>
                          <a:noFill/>
                        </a:ln>
                        <a:solidFill>
                          <a:srgbClr val="000000"/>
                        </a:solidFill>
                        <a:effectLst/>
                        <a:latin typeface="Calibri"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8E3CB"/>
                    </a:solidFill>
                  </a:tcPr>
                </a:tc>
              </a:tr>
            </a:tbl>
          </a:graphicData>
        </a:graphic>
      </p:graphicFrame>
      <p:pic>
        <p:nvPicPr>
          <p:cNvPr id="50189" name="Picture 4" descr="discussion 2.png"/>
          <p:cNvPicPr>
            <a:picLocks noChangeAspect="1"/>
          </p:cNvPicPr>
          <p:nvPr/>
        </p:nvPicPr>
        <p:blipFill>
          <a:blip r:embed="rId3" cstate="print"/>
          <a:srcRect/>
          <a:stretch>
            <a:fillRect/>
          </a:stretch>
        </p:blipFill>
        <p:spPr bwMode="auto">
          <a:xfrm>
            <a:off x="7397677" y="4512312"/>
            <a:ext cx="1447800" cy="1447800"/>
          </a:xfrm>
          <a:prstGeom prst="rect">
            <a:avLst/>
          </a:prstGeom>
          <a:noFill/>
          <a:ln w="9525">
            <a:noFill/>
            <a:miter lim="800000"/>
            <a:headEnd/>
            <a:tailEnd/>
          </a:ln>
        </p:spPr>
      </p:pic>
      <p:sp>
        <p:nvSpPr>
          <p:cNvPr id="32773" name="TextBox 5">
            <a:hlinkClick r:id="rId4"/>
          </p:cNvPr>
          <p:cNvSpPr txBox="1">
            <a:spLocks noChangeArrowheads="1"/>
          </p:cNvSpPr>
          <p:nvPr/>
        </p:nvSpPr>
        <p:spPr bwMode="auto">
          <a:xfrm>
            <a:off x="4602998" y="5382771"/>
            <a:ext cx="2794680" cy="367099"/>
          </a:xfrm>
          <a:prstGeom prst="rect">
            <a:avLst/>
          </a:prstGeom>
          <a:noFill/>
          <a:ln w="9525">
            <a:noFill/>
            <a:miter lim="800000"/>
            <a:headEnd/>
            <a:tailEnd/>
          </a:ln>
        </p:spPr>
        <p:txBody>
          <a:bodyPr wrap="square" lIns="82058" tIns="41029" rIns="82058" bIns="41029">
            <a:spAutoFit/>
          </a:bodyPr>
          <a:lstStyle/>
          <a:p>
            <a:pPr eaLnBrk="1" hangingPunct="1">
              <a:defRPr/>
            </a:pPr>
            <a:r>
              <a:rPr lang="en-US" dirty="0" smtClean="0">
                <a:solidFill>
                  <a:srgbClr val="0000FF"/>
                </a:solidFill>
              </a:rPr>
              <a:t>Source: Corestandards.org</a:t>
            </a:r>
            <a:endParaRPr lang="en-US" dirty="0">
              <a:solidFill>
                <a:srgbClr val="0000FF"/>
              </a:solidFill>
            </a:endParaRPr>
          </a:p>
        </p:txBody>
      </p:sp>
      <p:sp>
        <p:nvSpPr>
          <p:cNvPr id="2" name="Footer Placeholder 1"/>
          <p:cNvSpPr>
            <a:spLocks noGrp="1"/>
          </p:cNvSpPr>
          <p:nvPr>
            <p:ph type="ftr" sz="quarter" idx="11"/>
          </p:nvPr>
        </p:nvSpPr>
        <p:spPr/>
        <p:txBody>
          <a:bodyPr/>
          <a:lstStyle/>
          <a:p>
            <a:r>
              <a:rPr lang="en-US" smtClean="0"/>
              <a:t> </a:t>
            </a:r>
            <a:endParaRPr lang="en-US" dirty="0"/>
          </a:p>
        </p:txBody>
      </p:sp>
      <p:sp>
        <p:nvSpPr>
          <p:cNvPr id="3" name="Slide Number Placeholder 2"/>
          <p:cNvSpPr>
            <a:spLocks noGrp="1"/>
          </p:cNvSpPr>
          <p:nvPr>
            <p:ph type="sldNum" sz="quarter" idx="12"/>
          </p:nvPr>
        </p:nvSpPr>
        <p:spPr/>
        <p:txBody>
          <a:bodyPr/>
          <a:lstStyle/>
          <a:p>
            <a:fld id="{EE3D4692-A625-460F-A072-DE10EEAA5719}" type="slidenum">
              <a:rPr lang="en-US" smtClean="0"/>
              <a:pPr/>
              <a:t>12</a:t>
            </a:fld>
            <a:endParaRPr lang="en-US" dirty="0"/>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381000" y="161176"/>
            <a:ext cx="8382000" cy="664797"/>
          </a:xfrm>
        </p:spPr>
        <p:txBody>
          <a:bodyPr/>
          <a:lstStyle/>
          <a:p>
            <a:r>
              <a:rPr lang="en-US" dirty="0" smtClean="0"/>
              <a:t>Vertical Progression of RL.1</a:t>
            </a:r>
          </a:p>
        </p:txBody>
      </p:sp>
      <p:sp>
        <p:nvSpPr>
          <p:cNvPr id="2" name="Footer Placeholder 1"/>
          <p:cNvSpPr>
            <a:spLocks noGrp="1"/>
          </p:cNvSpPr>
          <p:nvPr>
            <p:ph type="ftr" sz="quarter" idx="3"/>
          </p:nvPr>
        </p:nvSpPr>
        <p:spPr/>
        <p:txBody>
          <a:bodyPr/>
          <a:lstStyle/>
          <a:p>
            <a:r>
              <a:rPr lang="en-US" smtClean="0"/>
              <a:t> </a:t>
            </a:r>
            <a:endParaRPr lang="en-US" dirty="0"/>
          </a:p>
        </p:txBody>
      </p:sp>
      <p:sp>
        <p:nvSpPr>
          <p:cNvPr id="3" name="Slide Number Placeholder 2"/>
          <p:cNvSpPr>
            <a:spLocks noGrp="1"/>
          </p:cNvSpPr>
          <p:nvPr>
            <p:ph type="sldNum" sz="quarter" idx="4"/>
          </p:nvPr>
        </p:nvSpPr>
        <p:spPr/>
        <p:txBody>
          <a:bodyPr/>
          <a:lstStyle/>
          <a:p>
            <a:fld id="{EE3D4692-A625-460F-A072-DE10EEAA5719}" type="slidenum">
              <a:rPr lang="en-US" smtClean="0"/>
              <a:pPr/>
              <a:t>13</a:t>
            </a:fld>
            <a:endParaRPr lang="en-US" dirty="0"/>
          </a:p>
        </p:txBody>
      </p:sp>
      <p:graphicFrame>
        <p:nvGraphicFramePr>
          <p:cNvPr id="5" name="Diagram 4"/>
          <p:cNvGraphicFramePr/>
          <p:nvPr>
            <p:extLst>
              <p:ext uri="{D42A27DB-BD31-4B8C-83A1-F6EECF244321}">
                <p14:modId xmlns:p14="http://schemas.microsoft.com/office/powerpoint/2010/main" val="2542545544"/>
              </p:ext>
            </p:extLst>
          </p:nvPr>
        </p:nvGraphicFramePr>
        <p:xfrm>
          <a:off x="512366" y="825973"/>
          <a:ext cx="8250634" cy="5828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8471</TotalTime>
  <Words>2119</Words>
  <Application>Microsoft Office PowerPoint</Application>
  <PresentationFormat>On-screen Show (4:3)</PresentationFormat>
  <Paragraphs>179</Paragraphs>
  <Slides>12</Slides>
  <Notes>12</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12</vt:i4>
      </vt:variant>
    </vt:vector>
  </HeadingPairs>
  <TitlesOfParts>
    <vt:vector size="19"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Today’s Session</vt:lpstr>
      <vt:lpstr>Goals of K–12 CCS-ELA &amp; Literacy</vt:lpstr>
      <vt:lpstr>Vertical Progressions of CCR Anchor  and Grade Level Standards</vt:lpstr>
      <vt:lpstr>CCR Anchor Standards for ELA &amp; Literacy</vt:lpstr>
      <vt:lpstr>CCR Anchor Standards for ELA &amp; Literacy</vt:lpstr>
      <vt:lpstr>Disciplinary Literacy 6–12</vt:lpstr>
      <vt:lpstr>CCR Anchor Standards</vt:lpstr>
      <vt:lpstr>Vertical Progression of RL.1</vt:lpstr>
      <vt:lpstr>Activity 1</vt:lpstr>
      <vt:lpstr>Activity 1: Examining the Vertical Progressions of the CCS-ELA &amp; Literacy</vt:lpstr>
      <vt:lpstr>Final Thoughts about Vertical Progressions</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PCG Education</dc:creator>
  <cp:lastModifiedBy>Wade, Michelle</cp:lastModifiedBy>
  <cp:revision>391</cp:revision>
  <dcterms:created xsi:type="dcterms:W3CDTF">2014-01-18T18:47:42Z</dcterms:created>
  <dcterms:modified xsi:type="dcterms:W3CDTF">2014-06-27T19:56:22Z</dcterms:modified>
</cp:coreProperties>
</file>