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31" showSpecialPlsOnTitleSld="0" saveSubsetFonts="1">
  <p:sldMasterIdLst>
    <p:sldMasterId id="2147483687" r:id="rId1"/>
    <p:sldMasterId id="2147483711" r:id="rId2"/>
    <p:sldMasterId id="2147483723" r:id="rId3"/>
  </p:sldMasterIdLst>
  <p:notesMasterIdLst>
    <p:notesMasterId r:id="rId21"/>
  </p:notesMasterIdLst>
  <p:handoutMasterIdLst>
    <p:handoutMasterId r:id="rId22"/>
  </p:handoutMasterIdLst>
  <p:sldIdLst>
    <p:sldId id="370" r:id="rId4"/>
    <p:sldId id="436" r:id="rId5"/>
    <p:sldId id="415" r:id="rId6"/>
    <p:sldId id="446" r:id="rId7"/>
    <p:sldId id="519" r:id="rId8"/>
    <p:sldId id="427" r:id="rId9"/>
    <p:sldId id="369" r:id="rId10"/>
    <p:sldId id="449" r:id="rId11"/>
    <p:sldId id="432" r:id="rId12"/>
    <p:sldId id="314" r:id="rId13"/>
    <p:sldId id="434" r:id="rId14"/>
    <p:sldId id="534" r:id="rId15"/>
    <p:sldId id="535" r:id="rId16"/>
    <p:sldId id="539" r:id="rId17"/>
    <p:sldId id="433" r:id="rId18"/>
    <p:sldId id="420" r:id="rId19"/>
    <p:sldId id="418" r:id="rId2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Pierce, Melissa" initials="PM" lastIdx="1" clrIdx="7">
    <p:extLst>
      <p:ext uri="{19B8F6BF-5375-455C-9EA6-DF929625EA0E}">
        <p15:presenceInfo xmlns:p15="http://schemas.microsoft.com/office/powerpoint/2012/main" userId="S-1-5-21-1417001333-1682526488-839522115-41684" providerId="AD"/>
      </p:ext>
    </p:extLst>
  </p:cmAuthor>
  <p:cmAuthor id="1" name="DeCarlo, Sharon" initials="DS" lastIdx="58" clrIdx="1"/>
  <p:cmAuthor id="2" name="Jackson, Dennis" initials="JD" lastIdx="12" clrIdx="2">
    <p:extLst/>
  </p:cmAuthor>
  <p:cmAuthor id="3" name="Kelley, Nora" initials="KN" lastIdx="1" clrIdx="3">
    <p:extLst/>
  </p:cmAuthor>
  <p:cmAuthor id="4" name="W2K" initials="W" lastIdx="28" clrIdx="4"/>
  <p:cmAuthor id="5" name="Berlin, Debra" initials="BD" lastIdx="19" clrIdx="5">
    <p:extLst>
      <p:ext uri="{19B8F6BF-5375-455C-9EA6-DF929625EA0E}">
        <p15:presenceInfo xmlns:p15="http://schemas.microsoft.com/office/powerpoint/2012/main" userId="S-1-5-21-1417001333-1682526488-839522115-59129" providerId="AD"/>
      </p:ext>
    </p:extLst>
  </p:cmAuthor>
  <p:cmAuthor id="6" name="Michelle Wade" initials="MW" lastIdx="15"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FF85"/>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79" autoAdjust="0"/>
    <p:restoredTop sz="92467" autoAdjust="0"/>
  </p:normalViewPr>
  <p:slideViewPr>
    <p:cSldViewPr snapToGrid="0">
      <p:cViewPr varScale="1">
        <p:scale>
          <a:sx n="62" d="100"/>
          <a:sy n="62" d="100"/>
        </p:scale>
        <p:origin x="750" y="48"/>
      </p:cViewPr>
      <p:guideLst>
        <p:guide orient="horz" pos="2160"/>
        <p:guide pos="2880"/>
      </p:guideLst>
    </p:cSldViewPr>
  </p:slideViewPr>
  <p:outlineViewPr>
    <p:cViewPr>
      <p:scale>
        <a:sx n="33" d="100"/>
        <a:sy n="33" d="100"/>
      </p:scale>
      <p:origin x="0" y="-17886"/>
    </p:cViewPr>
  </p:outlineViewPr>
  <p:notesTextViewPr>
    <p:cViewPr>
      <p:scale>
        <a:sx n="3" d="2"/>
        <a:sy n="3" d="2"/>
      </p:scale>
      <p:origin x="0" y="0"/>
    </p:cViewPr>
  </p:notesTextViewPr>
  <p:sorterViewPr>
    <p:cViewPr>
      <p:scale>
        <a:sx n="70" d="100"/>
        <a:sy n="70" d="100"/>
      </p:scale>
      <p:origin x="0" y="-10650"/>
    </p:cViewPr>
  </p:sorterViewPr>
  <p:notesViewPr>
    <p:cSldViewPr snapToGrid="0">
      <p:cViewPr>
        <p:scale>
          <a:sx n="130" d="100"/>
          <a:sy n="130" d="100"/>
        </p:scale>
        <p:origin x="1110" y="-225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effectLst/>
            </a:rPr>
            <a:t>Design of CCS-aligned Units </a:t>
          </a:r>
          <a:endParaRPr lang="en-US" sz="2400" b="0" dirty="0">
            <a:effectLst/>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Classroom Discussion</a:t>
          </a:r>
          <a:endParaRPr lang="en-US" sz="2400" b="0"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a:solidFill>
          <a:srgbClr val="FFFF85">
            <a:alpha val="90000"/>
          </a:srgbClr>
        </a:solidFill>
      </dgm:spPr>
      <dgm:t>
        <a:bodyPr/>
        <a:lstStyle/>
        <a:p>
          <a:pPr algn="ctr"/>
          <a:r>
            <a:rPr lang="en-US" sz="2400" b="1" dirty="0" smtClean="0">
              <a:effectLst/>
            </a:rPr>
            <a:t>Close Reading, Text-dependent Questions, and Academic Language</a:t>
          </a:r>
          <a:endParaRPr lang="en-US" sz="2400" b="1" dirty="0">
            <a:effectLst/>
          </a:endParaRPr>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01677119-4045-431C-B853-E26F7E884148}">
      <dgm:prSet phldrT="[Text]" custT="1"/>
      <dgm:spPr/>
      <dgm:t>
        <a:bodyPr/>
        <a:lstStyle/>
        <a:p>
          <a:pPr algn="ctr"/>
          <a:r>
            <a:rPr lang="en-US" sz="2400" b="0" dirty="0" smtClean="0"/>
            <a:t>Universal Design for Learning</a:t>
          </a:r>
          <a:endParaRPr lang="en-US" sz="2400" b="0" dirty="0"/>
        </a:p>
      </dgm:t>
    </dgm:pt>
    <dgm:pt modelId="{BD23E557-7C98-4DE1-8314-D7BD845DAFE9}" type="parTrans" cxnId="{08B79F65-56F8-4410-979D-C152A9B95F0E}">
      <dgm:prSet/>
      <dgm:spPr/>
      <dgm:t>
        <a:bodyPr/>
        <a:lstStyle/>
        <a:p>
          <a:endParaRPr lang="en-US" dirty="0"/>
        </a:p>
      </dgm:t>
    </dgm:pt>
    <dgm:pt modelId="{D88B1D94-3681-4367-B510-C70B29A5421D}" type="sibTrans" cxnId="{08B79F65-56F8-4410-979D-C152A9B95F0E}">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5"/>
      <dgm:spPr/>
      <dgm:t>
        <a:bodyPr/>
        <a:lstStyle/>
        <a:p>
          <a:endParaRPr lang="en-US"/>
        </a:p>
      </dgm:t>
    </dgm:pt>
    <dgm:pt modelId="{30415E90-D52D-48D0-83BA-D69F81D22A24}" type="pres">
      <dgm:prSet presAssocID="{875902B6-D7AA-46D0-A995-D11880EA2FD1}" presName="childText" presStyleLbl="bgAcc1" presStyleIdx="0" presStyleCnt="5" custScaleX="526319">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5"/>
      <dgm:spPr/>
      <dgm:t>
        <a:bodyPr/>
        <a:lstStyle/>
        <a:p>
          <a:endParaRPr lang="en-US"/>
        </a:p>
      </dgm:t>
    </dgm:pt>
    <dgm:pt modelId="{9825A28B-C7C5-4204-94C3-E8D7000EEC4F}" type="pres">
      <dgm:prSet presAssocID="{58DCE318-75B7-47FE-8525-3043B002245B}" presName="childText" presStyleLbl="bgAcc1" presStyleIdx="1" presStyleCnt="5" custScaleX="528291"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5"/>
      <dgm:spPr/>
      <dgm:t>
        <a:bodyPr/>
        <a:lstStyle/>
        <a:p>
          <a:endParaRPr lang="en-US"/>
        </a:p>
      </dgm:t>
    </dgm:pt>
    <dgm:pt modelId="{ABA4AD6F-2F38-4BDD-9216-4EDB340AA554}" type="pres">
      <dgm:prSet presAssocID="{8691F7BC-3BF2-4274-8C3C-961D302C3E80}" presName="childText" presStyleLbl="bgAcc1" presStyleIdx="2" presStyleCnt="5" custScaleX="531450"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5"/>
      <dgm:spPr/>
      <dgm:t>
        <a:bodyPr/>
        <a:lstStyle/>
        <a:p>
          <a:endParaRPr lang="en-US"/>
        </a:p>
      </dgm:t>
    </dgm:pt>
    <dgm:pt modelId="{885DB2E2-94C8-4BD6-A25B-A6DF9906D3CD}" type="pres">
      <dgm:prSet presAssocID="{E2B7F8FC-10AD-4B06-B4C7-BEB6C56223E7}" presName="childText" presStyleLbl="bgAcc1" presStyleIdx="3" presStyleCnt="5" custScaleX="531451">
        <dgm:presLayoutVars>
          <dgm:bulletEnabled val="1"/>
        </dgm:presLayoutVars>
      </dgm:prSet>
      <dgm:spPr/>
      <dgm:t>
        <a:bodyPr/>
        <a:lstStyle/>
        <a:p>
          <a:endParaRPr lang="en-US"/>
        </a:p>
      </dgm:t>
    </dgm:pt>
    <dgm:pt modelId="{199D0DAA-F8E9-49A7-864C-8F57EB052505}" type="pres">
      <dgm:prSet presAssocID="{BD23E557-7C98-4DE1-8314-D7BD845DAFE9}" presName="Name13" presStyleLbl="parChTrans1D2" presStyleIdx="4" presStyleCnt="5"/>
      <dgm:spPr/>
      <dgm:t>
        <a:bodyPr/>
        <a:lstStyle/>
        <a:p>
          <a:endParaRPr lang="en-US"/>
        </a:p>
      </dgm:t>
    </dgm:pt>
    <dgm:pt modelId="{725300A4-7A1C-40A2-A020-57CA6A1A3BF0}" type="pres">
      <dgm:prSet presAssocID="{01677119-4045-431C-B853-E26F7E884148}" presName="childText" presStyleLbl="bgAcc1" presStyleIdx="4" presStyleCnt="5" custScaleX="531840">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F6734186-D222-4250-B9A8-B84E3D159D62}" type="presOf" srcId="{40CAD029-3C99-4E8D-98B4-2953D52807B2}" destId="{0ECFACD2-E546-4248-9C0E-3A50A1F0895C}" srcOrd="0" destOrd="0" presId="urn:microsoft.com/office/officeart/2005/8/layout/hierarchy3"/>
    <dgm:cxn modelId="{F027ECDC-EF8A-47DD-B5B8-ECEEF1C72B80}" type="presOf" srcId="{BD23E557-7C98-4DE1-8314-D7BD845DAFE9}" destId="{199D0DAA-F8E9-49A7-864C-8F57EB052505}" srcOrd="0" destOrd="0" presId="urn:microsoft.com/office/officeart/2005/8/layout/hierarchy3"/>
    <dgm:cxn modelId="{B0F4FB25-3878-4E89-BA5A-E9ECFB8688D6}" type="presOf" srcId="{E2B7F8FC-10AD-4B06-B4C7-BEB6C56223E7}" destId="{885DB2E2-94C8-4BD6-A25B-A6DF9906D3CD}"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7BAC2144-277B-428E-996B-2721C39AB05F}" type="presOf" srcId="{01677119-4045-431C-B853-E26F7E884148}" destId="{725300A4-7A1C-40A2-A020-57CA6A1A3BF0}" srcOrd="0" destOrd="0" presId="urn:microsoft.com/office/officeart/2005/8/layout/hierarchy3"/>
    <dgm:cxn modelId="{18CBAF80-4D69-46C2-AA16-9523FAE09B9D}" type="presOf" srcId="{8691F7BC-3BF2-4274-8C3C-961D302C3E80}" destId="{ABA4AD6F-2F38-4BDD-9216-4EDB340AA554}" srcOrd="0" destOrd="0" presId="urn:microsoft.com/office/officeart/2005/8/layout/hierarchy3"/>
    <dgm:cxn modelId="{04989B85-2019-49E4-AC52-9EDC29602C5D}" type="presOf" srcId="{C49DE7C9-3CCD-4A68-9AF1-4959318AB8CE}" destId="{01013C70-3796-4887-98D0-B93D667D085C}" srcOrd="1" destOrd="0" presId="urn:microsoft.com/office/officeart/2005/8/layout/hierarchy3"/>
    <dgm:cxn modelId="{F7DA7695-E5B5-44FB-8089-42A9930703EE}" type="presOf" srcId="{B217A518-BEE6-4DD9-9286-89D1EA55A1ED}" destId="{96FF3DE8-3675-4CB8-B07C-3DCAFF305E01}" srcOrd="0" destOrd="0" presId="urn:microsoft.com/office/officeart/2005/8/layout/hierarchy3"/>
    <dgm:cxn modelId="{61E4D583-3DB7-4010-9DD0-AED1A34DFDEC}" type="presOf" srcId="{C49DE7C9-3CCD-4A68-9AF1-4959318AB8CE}" destId="{18B331A4-2A99-4364-B5B4-8854F2CECE91}"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1EFE67B1-7612-4A59-83FD-126D480EB9F5}" type="presOf" srcId="{58DCE318-75B7-47FE-8525-3043B002245B}" destId="{9825A28B-C7C5-4204-94C3-E8D7000EEC4F}" srcOrd="0" destOrd="0" presId="urn:microsoft.com/office/officeart/2005/8/layout/hierarchy3"/>
    <dgm:cxn modelId="{5C7B3EAC-1FE3-400F-A0E9-E5E0408BDF20}" type="presOf" srcId="{BC6540E0-3144-49F0-80D0-9F9B86DC9743}" destId="{19D262A1-4F11-47A2-91BC-C1BB23103FA7}" srcOrd="0" destOrd="0" presId="urn:microsoft.com/office/officeart/2005/8/layout/hierarchy3"/>
    <dgm:cxn modelId="{08B79F65-56F8-4410-979D-C152A9B95F0E}" srcId="{C49DE7C9-3CCD-4A68-9AF1-4959318AB8CE}" destId="{01677119-4045-431C-B853-E26F7E884148}" srcOrd="4" destOrd="0" parTransId="{BD23E557-7C98-4DE1-8314-D7BD845DAFE9}" sibTransId="{D88B1D94-3681-4367-B510-C70B29A5421D}"/>
    <dgm:cxn modelId="{3A8504B5-44BF-4A13-9638-A99A784B8A82}" type="presOf" srcId="{875902B6-D7AA-46D0-A995-D11880EA2FD1}" destId="{30415E90-D52D-48D0-83BA-D69F81D22A24}"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FFC08292-6003-43AB-931B-B51AA959ED9C}" type="presOf" srcId="{EF8DE587-9847-40DC-9A6D-C684684E3EAA}" destId="{0912B255-822D-42AD-8D51-EAD24CC90B92}"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F26DE9C7-9ACD-4552-93B1-CD6834E0950D}" type="presOf" srcId="{EF4E6064-2222-4025-843B-774CAA10FB18}" destId="{0406E04E-E93F-457E-87F7-A76954C0A595}" srcOrd="0" destOrd="0" presId="urn:microsoft.com/office/officeart/2005/8/layout/hierarchy3"/>
    <dgm:cxn modelId="{EAAEBD61-D29C-41EF-A1A9-26CB861A360C}" type="presParOf" srcId="{96FF3DE8-3675-4CB8-B07C-3DCAFF305E01}" destId="{9DD75A0C-E450-4BE0-810F-123BF65818C1}" srcOrd="0" destOrd="0" presId="urn:microsoft.com/office/officeart/2005/8/layout/hierarchy3"/>
    <dgm:cxn modelId="{313DE864-03FB-4786-A524-DE866F47DFB8}" type="presParOf" srcId="{9DD75A0C-E450-4BE0-810F-123BF65818C1}" destId="{0A884521-68A1-4C12-8831-974241E448AA}" srcOrd="0" destOrd="0" presId="urn:microsoft.com/office/officeart/2005/8/layout/hierarchy3"/>
    <dgm:cxn modelId="{51420C42-49C4-4E3C-9F76-1DD7DECC98F4}" type="presParOf" srcId="{0A884521-68A1-4C12-8831-974241E448AA}" destId="{18B331A4-2A99-4364-B5B4-8854F2CECE91}" srcOrd="0" destOrd="0" presId="urn:microsoft.com/office/officeart/2005/8/layout/hierarchy3"/>
    <dgm:cxn modelId="{049471D2-AC38-487D-B690-BD7C64C30258}" type="presParOf" srcId="{0A884521-68A1-4C12-8831-974241E448AA}" destId="{01013C70-3796-4887-98D0-B93D667D085C}" srcOrd="1" destOrd="0" presId="urn:microsoft.com/office/officeart/2005/8/layout/hierarchy3"/>
    <dgm:cxn modelId="{BDBFD786-196D-4C14-B42B-9094C69C373E}" type="presParOf" srcId="{9DD75A0C-E450-4BE0-810F-123BF65818C1}" destId="{7530FBDF-F41C-4729-BAE1-3909AC81C7F2}" srcOrd="1" destOrd="0" presId="urn:microsoft.com/office/officeart/2005/8/layout/hierarchy3"/>
    <dgm:cxn modelId="{48B27BDC-AF00-49DB-9E18-ECE4EF5A3D80}" type="presParOf" srcId="{7530FBDF-F41C-4729-BAE1-3909AC81C7F2}" destId="{0912B255-822D-42AD-8D51-EAD24CC90B92}" srcOrd="0" destOrd="0" presId="urn:microsoft.com/office/officeart/2005/8/layout/hierarchy3"/>
    <dgm:cxn modelId="{DEE7E660-E4A8-4A2D-977A-FB5A299F5580}" type="presParOf" srcId="{7530FBDF-F41C-4729-BAE1-3909AC81C7F2}" destId="{30415E90-D52D-48D0-83BA-D69F81D22A24}" srcOrd="1" destOrd="0" presId="urn:microsoft.com/office/officeart/2005/8/layout/hierarchy3"/>
    <dgm:cxn modelId="{E3B2F37B-1C04-4D3F-A7CE-479F3A69ACA3}" type="presParOf" srcId="{7530FBDF-F41C-4729-BAE1-3909AC81C7F2}" destId="{19D262A1-4F11-47A2-91BC-C1BB23103FA7}" srcOrd="2" destOrd="0" presId="urn:microsoft.com/office/officeart/2005/8/layout/hierarchy3"/>
    <dgm:cxn modelId="{70EC9A63-16D0-44A1-8225-2E7EF9478378}" type="presParOf" srcId="{7530FBDF-F41C-4729-BAE1-3909AC81C7F2}" destId="{9825A28B-C7C5-4204-94C3-E8D7000EEC4F}" srcOrd="3" destOrd="0" presId="urn:microsoft.com/office/officeart/2005/8/layout/hierarchy3"/>
    <dgm:cxn modelId="{5682B672-8E61-4FD4-AD62-1A854D5088DF}" type="presParOf" srcId="{7530FBDF-F41C-4729-BAE1-3909AC81C7F2}" destId="{0ECFACD2-E546-4248-9C0E-3A50A1F0895C}" srcOrd="4" destOrd="0" presId="urn:microsoft.com/office/officeart/2005/8/layout/hierarchy3"/>
    <dgm:cxn modelId="{8AC3A588-38EC-4741-90C4-AE29D1552E94}" type="presParOf" srcId="{7530FBDF-F41C-4729-BAE1-3909AC81C7F2}" destId="{ABA4AD6F-2F38-4BDD-9216-4EDB340AA554}" srcOrd="5" destOrd="0" presId="urn:microsoft.com/office/officeart/2005/8/layout/hierarchy3"/>
    <dgm:cxn modelId="{3DFA2923-C947-49D6-9395-BEBA003345AA}" type="presParOf" srcId="{7530FBDF-F41C-4729-BAE1-3909AC81C7F2}" destId="{0406E04E-E93F-457E-87F7-A76954C0A595}" srcOrd="6" destOrd="0" presId="urn:microsoft.com/office/officeart/2005/8/layout/hierarchy3"/>
    <dgm:cxn modelId="{EEDE8FA7-14F9-4F37-800D-8B852CB1D97C}" type="presParOf" srcId="{7530FBDF-F41C-4729-BAE1-3909AC81C7F2}" destId="{885DB2E2-94C8-4BD6-A25B-A6DF9906D3CD}" srcOrd="7" destOrd="0" presId="urn:microsoft.com/office/officeart/2005/8/layout/hierarchy3"/>
    <dgm:cxn modelId="{5DD52C8A-CA23-4043-8D48-5A4AFD865394}" type="presParOf" srcId="{7530FBDF-F41C-4729-BAE1-3909AC81C7F2}" destId="{199D0DAA-F8E9-49A7-864C-8F57EB052505}" srcOrd="8" destOrd="0" presId="urn:microsoft.com/office/officeart/2005/8/layout/hierarchy3"/>
    <dgm:cxn modelId="{766B99D3-45C9-4B77-899E-2F906944B678}" type="presParOf" srcId="{7530FBDF-F41C-4729-BAE1-3909AC81C7F2}" destId="{725300A4-7A1C-40A2-A020-57CA6A1A3BF0}" srcOrd="9"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68240F-D11C-4CE7-A666-C4F694B7262D}"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24273D61-53F1-4FC7-9E1F-EF21DEB8FD55}">
      <dgm:prSet phldrT="[Text]"/>
      <dgm:spPr/>
      <dgm:t>
        <a:bodyPr/>
        <a:lstStyle/>
        <a:p>
          <a:r>
            <a:rPr lang="en-US" dirty="0" smtClean="0">
              <a:latin typeface="Segoe" pitchFamily="34" charset="0"/>
            </a:rPr>
            <a:t>Close Reading</a:t>
          </a:r>
          <a:endParaRPr lang="en-US" dirty="0"/>
        </a:p>
      </dgm:t>
    </dgm:pt>
    <dgm:pt modelId="{4EC850C0-7EF4-490F-9590-1B31601237A3}" type="parTrans" cxnId="{404DECE8-DD56-4072-8F08-66A50C7A1D2E}">
      <dgm:prSet/>
      <dgm:spPr/>
      <dgm:t>
        <a:bodyPr/>
        <a:lstStyle/>
        <a:p>
          <a:endParaRPr lang="en-US"/>
        </a:p>
      </dgm:t>
    </dgm:pt>
    <dgm:pt modelId="{2E63B6BF-17FF-4E66-A3ED-667B927ECB70}" type="sibTrans" cxnId="{404DECE8-DD56-4072-8F08-66A50C7A1D2E}">
      <dgm:prSet/>
      <dgm:spPr/>
      <dgm:t>
        <a:bodyPr/>
        <a:lstStyle/>
        <a:p>
          <a:endParaRPr lang="en-US"/>
        </a:p>
      </dgm:t>
    </dgm:pt>
    <dgm:pt modelId="{3DE32E05-5F05-4F5E-991F-A7EB0DB95C02}">
      <dgm:prSet phldrT="[Text]"/>
      <dgm:spPr/>
      <dgm:t>
        <a:bodyPr/>
        <a:lstStyle/>
        <a:p>
          <a:r>
            <a:rPr lang="en-US" dirty="0" smtClean="0"/>
            <a:t>Building Knowledge through Content-Rich Nonfiction</a:t>
          </a:r>
          <a:endParaRPr lang="en-US" dirty="0"/>
        </a:p>
      </dgm:t>
    </dgm:pt>
    <dgm:pt modelId="{6226CAE3-AFDA-4CFF-93BE-F6F0DE2B119B}" type="parTrans" cxnId="{41E6225A-C5BA-4C61-903F-1B00BB362931}">
      <dgm:prSet/>
      <dgm:spPr/>
      <dgm:t>
        <a:bodyPr/>
        <a:lstStyle/>
        <a:p>
          <a:endParaRPr lang="en-US" dirty="0"/>
        </a:p>
      </dgm:t>
    </dgm:pt>
    <dgm:pt modelId="{18761052-1C20-479E-AEB8-CC132D819E72}" type="sibTrans" cxnId="{41E6225A-C5BA-4C61-903F-1B00BB362931}">
      <dgm:prSet/>
      <dgm:spPr/>
      <dgm:t>
        <a:bodyPr/>
        <a:lstStyle/>
        <a:p>
          <a:endParaRPr lang="en-US"/>
        </a:p>
      </dgm:t>
    </dgm:pt>
    <dgm:pt modelId="{DF302B3F-8533-415F-8784-950B4C35C76C}">
      <dgm:prSet phldrT="[Text]"/>
      <dgm:spPr/>
      <dgm:t>
        <a:bodyPr/>
        <a:lstStyle/>
        <a:p>
          <a:r>
            <a:rPr lang="en-US" dirty="0" smtClean="0"/>
            <a:t>Regular </a:t>
          </a:r>
          <a:br>
            <a:rPr lang="en-US" dirty="0" smtClean="0"/>
          </a:br>
          <a:r>
            <a:rPr lang="en-US" dirty="0" smtClean="0"/>
            <a:t>     practice with complex text and its academic language</a:t>
          </a:r>
          <a:endParaRPr lang="en-US" dirty="0"/>
        </a:p>
      </dgm:t>
    </dgm:pt>
    <dgm:pt modelId="{397B80F9-3958-4BAB-ACD8-B4D5A09C060B}" type="parTrans" cxnId="{EA697887-B405-4640-9806-AAA0603737B8}">
      <dgm:prSet/>
      <dgm:spPr/>
      <dgm:t>
        <a:bodyPr/>
        <a:lstStyle/>
        <a:p>
          <a:endParaRPr lang="en-US" dirty="0"/>
        </a:p>
      </dgm:t>
    </dgm:pt>
    <dgm:pt modelId="{83E611A0-7D18-48F9-842A-640C2400C2CA}" type="sibTrans" cxnId="{EA697887-B405-4640-9806-AAA0603737B8}">
      <dgm:prSet/>
      <dgm:spPr/>
      <dgm:t>
        <a:bodyPr/>
        <a:lstStyle/>
        <a:p>
          <a:endParaRPr lang="en-US"/>
        </a:p>
      </dgm:t>
    </dgm:pt>
    <dgm:pt modelId="{DEA14133-A538-48D6-B687-8A054A6A9726}">
      <dgm:prSet phldrT="[Text]"/>
      <dgm:spPr/>
      <dgm:t>
        <a:bodyPr/>
        <a:lstStyle/>
        <a:p>
          <a:r>
            <a:rPr lang="en-US" dirty="0" smtClean="0"/>
            <a:t>Reading, Writing, and Speaking grounded in evidence from the text</a:t>
          </a:r>
          <a:endParaRPr lang="en-US" dirty="0"/>
        </a:p>
      </dgm:t>
    </dgm:pt>
    <dgm:pt modelId="{6B4E9DEB-4C1F-4E70-923A-97CBCB559B7B}" type="parTrans" cxnId="{556A04C0-F785-4F63-9B6F-012D7948B6B3}">
      <dgm:prSet/>
      <dgm:spPr/>
      <dgm:t>
        <a:bodyPr/>
        <a:lstStyle/>
        <a:p>
          <a:endParaRPr lang="en-US" dirty="0"/>
        </a:p>
      </dgm:t>
    </dgm:pt>
    <dgm:pt modelId="{F1CF95A3-D660-46CA-A205-B230A3CF42BE}" type="sibTrans" cxnId="{556A04C0-F785-4F63-9B6F-012D7948B6B3}">
      <dgm:prSet/>
      <dgm:spPr/>
      <dgm:t>
        <a:bodyPr/>
        <a:lstStyle/>
        <a:p>
          <a:endParaRPr lang="en-US"/>
        </a:p>
      </dgm:t>
    </dgm:pt>
    <dgm:pt modelId="{7F46189F-DD1F-4899-ABD8-B3F47E8FB3F6}">
      <dgm:prSet/>
      <dgm:spPr/>
      <dgm:t>
        <a:bodyPr/>
        <a:lstStyle/>
        <a:p>
          <a:endParaRPr lang="en-US" dirty="0"/>
        </a:p>
      </dgm:t>
    </dgm:pt>
    <dgm:pt modelId="{AC3B5C1B-6294-4761-8B91-0F3822148243}" type="parTrans" cxnId="{0F127B87-27D5-4B8C-81FE-BF0DCCD3CC7F}">
      <dgm:prSet/>
      <dgm:spPr/>
      <dgm:t>
        <a:bodyPr/>
        <a:lstStyle/>
        <a:p>
          <a:endParaRPr lang="en-US"/>
        </a:p>
      </dgm:t>
    </dgm:pt>
    <dgm:pt modelId="{4AA177AD-8EA1-432B-B3A1-B1C005801867}" type="sibTrans" cxnId="{0F127B87-27D5-4B8C-81FE-BF0DCCD3CC7F}">
      <dgm:prSet/>
      <dgm:spPr/>
      <dgm:t>
        <a:bodyPr/>
        <a:lstStyle/>
        <a:p>
          <a:endParaRPr lang="en-US"/>
        </a:p>
      </dgm:t>
    </dgm:pt>
    <dgm:pt modelId="{03B81471-0998-4438-BEA3-013C7E544FB8}">
      <dgm:prSet/>
      <dgm:spPr/>
      <dgm:t>
        <a:bodyPr/>
        <a:lstStyle/>
        <a:p>
          <a:endParaRPr lang="en-US" dirty="0"/>
        </a:p>
      </dgm:t>
    </dgm:pt>
    <dgm:pt modelId="{43630DB0-0FF6-420E-9B51-D0CBB262E936}" type="parTrans" cxnId="{AD1D3BC8-0842-42E6-96EF-AD8B17EA44E0}">
      <dgm:prSet/>
      <dgm:spPr/>
      <dgm:t>
        <a:bodyPr/>
        <a:lstStyle/>
        <a:p>
          <a:endParaRPr lang="en-US"/>
        </a:p>
      </dgm:t>
    </dgm:pt>
    <dgm:pt modelId="{A631D26F-CF16-49AF-A153-4CFE97B1BCC1}" type="sibTrans" cxnId="{AD1D3BC8-0842-42E6-96EF-AD8B17EA44E0}">
      <dgm:prSet/>
      <dgm:spPr/>
      <dgm:t>
        <a:bodyPr/>
        <a:lstStyle/>
        <a:p>
          <a:endParaRPr lang="en-US"/>
        </a:p>
      </dgm:t>
    </dgm:pt>
    <dgm:pt modelId="{FC5830A9-4718-4E1F-B8A1-DC8CCB6143C4}">
      <dgm:prSet/>
      <dgm:spPr/>
      <dgm:t>
        <a:bodyPr/>
        <a:lstStyle/>
        <a:p>
          <a:endParaRPr lang="en-US" dirty="0"/>
        </a:p>
      </dgm:t>
    </dgm:pt>
    <dgm:pt modelId="{AC3A6475-3ACB-43B0-A161-42D1515BCB6E}" type="parTrans" cxnId="{B45561F7-F824-42BE-A62F-A325F9AB2D07}">
      <dgm:prSet/>
      <dgm:spPr/>
      <dgm:t>
        <a:bodyPr/>
        <a:lstStyle/>
        <a:p>
          <a:endParaRPr lang="en-US"/>
        </a:p>
      </dgm:t>
    </dgm:pt>
    <dgm:pt modelId="{20CA7E43-283F-4657-9651-7DB914F53938}" type="sibTrans" cxnId="{B45561F7-F824-42BE-A62F-A325F9AB2D07}">
      <dgm:prSet/>
      <dgm:spPr/>
      <dgm:t>
        <a:bodyPr/>
        <a:lstStyle/>
        <a:p>
          <a:endParaRPr lang="en-US"/>
        </a:p>
      </dgm:t>
    </dgm:pt>
    <dgm:pt modelId="{EA48E78F-F805-4F47-A5CD-11F10783FB76}">
      <dgm:prSet/>
      <dgm:spPr/>
      <dgm:t>
        <a:bodyPr/>
        <a:lstStyle/>
        <a:p>
          <a:endParaRPr lang="en-US" dirty="0"/>
        </a:p>
      </dgm:t>
    </dgm:pt>
    <dgm:pt modelId="{9F207C05-759E-4EB6-8155-6480FBB13EA3}" type="parTrans" cxnId="{1D3701FE-DB9C-4042-98D4-620C461138C6}">
      <dgm:prSet/>
      <dgm:spPr/>
      <dgm:t>
        <a:bodyPr/>
        <a:lstStyle/>
        <a:p>
          <a:endParaRPr lang="en-US"/>
        </a:p>
      </dgm:t>
    </dgm:pt>
    <dgm:pt modelId="{51D98C7F-A355-46D8-B6DB-292BCB6187A4}" type="sibTrans" cxnId="{1D3701FE-DB9C-4042-98D4-620C461138C6}">
      <dgm:prSet/>
      <dgm:spPr/>
      <dgm:t>
        <a:bodyPr/>
        <a:lstStyle/>
        <a:p>
          <a:endParaRPr lang="en-US"/>
        </a:p>
      </dgm:t>
    </dgm:pt>
    <dgm:pt modelId="{A27DCA52-F6EE-4D45-BD60-EE6709C84332}">
      <dgm:prSet/>
      <dgm:spPr/>
      <dgm:t>
        <a:bodyPr/>
        <a:lstStyle/>
        <a:p>
          <a:endParaRPr lang="en-US" dirty="0"/>
        </a:p>
      </dgm:t>
    </dgm:pt>
    <dgm:pt modelId="{63CB8857-7A4C-43E8-9AB6-F4A739C66D20}" type="parTrans" cxnId="{2ACCD775-4FA0-4288-89D0-24E9C2675191}">
      <dgm:prSet/>
      <dgm:spPr/>
      <dgm:t>
        <a:bodyPr/>
        <a:lstStyle/>
        <a:p>
          <a:endParaRPr lang="en-US"/>
        </a:p>
      </dgm:t>
    </dgm:pt>
    <dgm:pt modelId="{37D28C6B-D89B-460A-A23A-25B6978CEF28}" type="sibTrans" cxnId="{2ACCD775-4FA0-4288-89D0-24E9C2675191}">
      <dgm:prSet/>
      <dgm:spPr/>
      <dgm:t>
        <a:bodyPr/>
        <a:lstStyle/>
        <a:p>
          <a:endParaRPr lang="en-US"/>
        </a:p>
      </dgm:t>
    </dgm:pt>
    <dgm:pt modelId="{EA27B315-5F3F-4DE0-9B66-7D7897264D03}">
      <dgm:prSet/>
      <dgm:spPr/>
      <dgm:t>
        <a:bodyPr/>
        <a:lstStyle/>
        <a:p>
          <a:endParaRPr lang="en-US" dirty="0"/>
        </a:p>
      </dgm:t>
    </dgm:pt>
    <dgm:pt modelId="{395DD29E-ED25-461D-B503-D5BF216D482D}" type="parTrans" cxnId="{9A667F06-E067-4FC5-B892-B4B441F6F1CE}">
      <dgm:prSet/>
      <dgm:spPr/>
      <dgm:t>
        <a:bodyPr/>
        <a:lstStyle/>
        <a:p>
          <a:endParaRPr lang="en-US"/>
        </a:p>
      </dgm:t>
    </dgm:pt>
    <dgm:pt modelId="{312E7C9B-005E-4C0C-B93C-37B1BB55DA8E}" type="sibTrans" cxnId="{9A667F06-E067-4FC5-B892-B4B441F6F1CE}">
      <dgm:prSet/>
      <dgm:spPr/>
      <dgm:t>
        <a:bodyPr/>
        <a:lstStyle/>
        <a:p>
          <a:endParaRPr lang="en-US"/>
        </a:p>
      </dgm:t>
    </dgm:pt>
    <dgm:pt modelId="{F699A271-A7A8-4793-8478-7721DD441160}">
      <dgm:prSet/>
      <dgm:spPr/>
      <dgm:t>
        <a:bodyPr/>
        <a:lstStyle/>
        <a:p>
          <a:endParaRPr lang="en-US" dirty="0"/>
        </a:p>
      </dgm:t>
    </dgm:pt>
    <dgm:pt modelId="{98489A96-66E2-4285-884D-39532159143D}" type="parTrans" cxnId="{932C610B-772A-4341-A3C6-BA2EEA9D667A}">
      <dgm:prSet/>
      <dgm:spPr/>
      <dgm:t>
        <a:bodyPr/>
        <a:lstStyle/>
        <a:p>
          <a:endParaRPr lang="en-US"/>
        </a:p>
      </dgm:t>
    </dgm:pt>
    <dgm:pt modelId="{C935D0C0-9142-4061-88EF-BC444063A042}" type="sibTrans" cxnId="{932C610B-772A-4341-A3C6-BA2EEA9D667A}">
      <dgm:prSet/>
      <dgm:spPr/>
      <dgm:t>
        <a:bodyPr/>
        <a:lstStyle/>
        <a:p>
          <a:endParaRPr lang="en-US"/>
        </a:p>
      </dgm:t>
    </dgm:pt>
    <dgm:pt modelId="{DE1D0357-3C68-4542-B113-F5ABD3B0FFCF}">
      <dgm:prSet/>
      <dgm:spPr/>
      <dgm:t>
        <a:bodyPr/>
        <a:lstStyle/>
        <a:p>
          <a:endParaRPr lang="en-US" dirty="0"/>
        </a:p>
      </dgm:t>
    </dgm:pt>
    <dgm:pt modelId="{5CB7B191-4E0F-4635-9F07-D6FFE851F7E3}" type="parTrans" cxnId="{D8649E21-F05F-4401-A5A1-7EDDDC23A2B5}">
      <dgm:prSet/>
      <dgm:spPr/>
      <dgm:t>
        <a:bodyPr/>
        <a:lstStyle/>
        <a:p>
          <a:endParaRPr lang="en-US"/>
        </a:p>
      </dgm:t>
    </dgm:pt>
    <dgm:pt modelId="{C4E597F6-764F-4FB4-BDAE-3F69EC62C243}" type="sibTrans" cxnId="{D8649E21-F05F-4401-A5A1-7EDDDC23A2B5}">
      <dgm:prSet/>
      <dgm:spPr/>
      <dgm:t>
        <a:bodyPr/>
        <a:lstStyle/>
        <a:p>
          <a:endParaRPr lang="en-US"/>
        </a:p>
      </dgm:t>
    </dgm:pt>
    <dgm:pt modelId="{6BA0606B-7D57-4569-B0BB-84A215E2995A}">
      <dgm:prSet/>
      <dgm:spPr/>
      <dgm:t>
        <a:bodyPr/>
        <a:lstStyle/>
        <a:p>
          <a:endParaRPr lang="en-US" dirty="0"/>
        </a:p>
      </dgm:t>
    </dgm:pt>
    <dgm:pt modelId="{C53CE2AE-4802-474F-B801-9AC9A1F570F2}" type="parTrans" cxnId="{524D1E4B-7419-4540-9FA4-5E7347DC0399}">
      <dgm:prSet/>
      <dgm:spPr/>
      <dgm:t>
        <a:bodyPr/>
        <a:lstStyle/>
        <a:p>
          <a:endParaRPr lang="en-US"/>
        </a:p>
      </dgm:t>
    </dgm:pt>
    <dgm:pt modelId="{B0D00A03-8131-416F-A502-27C3ECC61942}" type="sibTrans" cxnId="{524D1E4B-7419-4540-9FA4-5E7347DC0399}">
      <dgm:prSet/>
      <dgm:spPr/>
      <dgm:t>
        <a:bodyPr/>
        <a:lstStyle/>
        <a:p>
          <a:endParaRPr lang="en-US"/>
        </a:p>
      </dgm:t>
    </dgm:pt>
    <dgm:pt modelId="{5FE06512-951C-418E-B6E6-D32E1C0AB671}">
      <dgm:prSet/>
      <dgm:spPr/>
      <dgm:t>
        <a:bodyPr/>
        <a:lstStyle/>
        <a:p>
          <a:endParaRPr lang="en-US" dirty="0"/>
        </a:p>
      </dgm:t>
    </dgm:pt>
    <dgm:pt modelId="{238CA771-7F3C-4485-A214-52597A297DC1}" type="parTrans" cxnId="{FCFC8441-C57C-4B5F-943B-1BEC3529C154}">
      <dgm:prSet/>
      <dgm:spPr/>
      <dgm:t>
        <a:bodyPr/>
        <a:lstStyle/>
        <a:p>
          <a:endParaRPr lang="en-US"/>
        </a:p>
      </dgm:t>
    </dgm:pt>
    <dgm:pt modelId="{371BA3E0-37C0-4F4C-A0F7-64E403FA6A1C}" type="sibTrans" cxnId="{FCFC8441-C57C-4B5F-943B-1BEC3529C154}">
      <dgm:prSet/>
      <dgm:spPr/>
      <dgm:t>
        <a:bodyPr/>
        <a:lstStyle/>
        <a:p>
          <a:endParaRPr lang="en-US"/>
        </a:p>
      </dgm:t>
    </dgm:pt>
    <dgm:pt modelId="{62BCAF5C-EE80-43EA-A01B-EF51F9BF633E}">
      <dgm:prSet/>
      <dgm:spPr/>
      <dgm:t>
        <a:bodyPr/>
        <a:lstStyle/>
        <a:p>
          <a:endParaRPr lang="en-US" dirty="0"/>
        </a:p>
      </dgm:t>
    </dgm:pt>
    <dgm:pt modelId="{9C5DEA94-E370-4D20-9EA8-4571DFC77560}" type="parTrans" cxnId="{8A68A413-18D8-46CF-9B19-3562DA537464}">
      <dgm:prSet/>
      <dgm:spPr/>
      <dgm:t>
        <a:bodyPr/>
        <a:lstStyle/>
        <a:p>
          <a:endParaRPr lang="en-US"/>
        </a:p>
      </dgm:t>
    </dgm:pt>
    <dgm:pt modelId="{09EFA2A3-9D81-4A1E-93EE-11A2012A447E}" type="sibTrans" cxnId="{8A68A413-18D8-46CF-9B19-3562DA537464}">
      <dgm:prSet/>
      <dgm:spPr/>
      <dgm:t>
        <a:bodyPr/>
        <a:lstStyle/>
        <a:p>
          <a:endParaRPr lang="en-US"/>
        </a:p>
      </dgm:t>
    </dgm:pt>
    <dgm:pt modelId="{60AC4B1E-C4A5-4B03-8575-4C68122C9B79}">
      <dgm:prSet/>
      <dgm:spPr/>
      <dgm:t>
        <a:bodyPr/>
        <a:lstStyle/>
        <a:p>
          <a:endParaRPr lang="en-US" dirty="0"/>
        </a:p>
      </dgm:t>
    </dgm:pt>
    <dgm:pt modelId="{5322193F-47FF-4961-BA99-179E08F2EDF9}" type="parTrans" cxnId="{C144EFC3-FBD4-4B3B-B942-2EB92F11046D}">
      <dgm:prSet/>
      <dgm:spPr/>
      <dgm:t>
        <a:bodyPr/>
        <a:lstStyle/>
        <a:p>
          <a:endParaRPr lang="en-US"/>
        </a:p>
      </dgm:t>
    </dgm:pt>
    <dgm:pt modelId="{C6C4D585-4268-495B-A1E6-23F21341F5B8}" type="sibTrans" cxnId="{C144EFC3-FBD4-4B3B-B942-2EB92F11046D}">
      <dgm:prSet/>
      <dgm:spPr/>
      <dgm:t>
        <a:bodyPr/>
        <a:lstStyle/>
        <a:p>
          <a:endParaRPr lang="en-US"/>
        </a:p>
      </dgm:t>
    </dgm:pt>
    <dgm:pt modelId="{99F3E207-C818-4A89-8E4F-371EF06BF83F}">
      <dgm:prSet/>
      <dgm:spPr/>
      <dgm:t>
        <a:bodyPr/>
        <a:lstStyle/>
        <a:p>
          <a:endParaRPr lang="en-US" dirty="0"/>
        </a:p>
      </dgm:t>
    </dgm:pt>
    <dgm:pt modelId="{3C4CE272-5763-49D1-BCA6-2B29B917E918}" type="parTrans" cxnId="{AC5A2409-954A-4E96-AD21-889B7C07F1A0}">
      <dgm:prSet/>
      <dgm:spPr/>
      <dgm:t>
        <a:bodyPr/>
        <a:lstStyle/>
        <a:p>
          <a:endParaRPr lang="en-US"/>
        </a:p>
      </dgm:t>
    </dgm:pt>
    <dgm:pt modelId="{B4965110-D7DA-45AE-AA46-BD27C49A223D}" type="sibTrans" cxnId="{AC5A2409-954A-4E96-AD21-889B7C07F1A0}">
      <dgm:prSet/>
      <dgm:spPr/>
      <dgm:t>
        <a:bodyPr/>
        <a:lstStyle/>
        <a:p>
          <a:endParaRPr lang="en-US"/>
        </a:p>
      </dgm:t>
    </dgm:pt>
    <dgm:pt modelId="{29CA2FC4-EF50-4AE8-B551-18795B823DE9}">
      <dgm:prSet/>
      <dgm:spPr/>
      <dgm:t>
        <a:bodyPr/>
        <a:lstStyle/>
        <a:p>
          <a:endParaRPr lang="en-US" dirty="0"/>
        </a:p>
      </dgm:t>
    </dgm:pt>
    <dgm:pt modelId="{F8382B81-B184-4276-A08D-B79C9430F611}" type="parTrans" cxnId="{2947D180-DB98-4988-9375-15D8765DF1F0}">
      <dgm:prSet/>
      <dgm:spPr/>
      <dgm:t>
        <a:bodyPr/>
        <a:lstStyle/>
        <a:p>
          <a:endParaRPr lang="en-US"/>
        </a:p>
      </dgm:t>
    </dgm:pt>
    <dgm:pt modelId="{D501BB3F-1B8A-45F4-8DA8-CD82DBC7A1B9}" type="sibTrans" cxnId="{2947D180-DB98-4988-9375-15D8765DF1F0}">
      <dgm:prSet/>
      <dgm:spPr/>
      <dgm:t>
        <a:bodyPr/>
        <a:lstStyle/>
        <a:p>
          <a:endParaRPr lang="en-US"/>
        </a:p>
      </dgm:t>
    </dgm:pt>
    <dgm:pt modelId="{FF2AF7A7-C34C-46C2-9D6B-24DAEAD1E66F}">
      <dgm:prSet/>
      <dgm:spPr/>
      <dgm:t>
        <a:bodyPr/>
        <a:lstStyle/>
        <a:p>
          <a:endParaRPr lang="en-US" dirty="0"/>
        </a:p>
      </dgm:t>
    </dgm:pt>
    <dgm:pt modelId="{EB369CF6-8ABC-4F20-80D1-CE4F065B4DB3}" type="parTrans" cxnId="{74CA039A-07AB-4512-82C7-9D65220E4B96}">
      <dgm:prSet/>
      <dgm:spPr/>
      <dgm:t>
        <a:bodyPr/>
        <a:lstStyle/>
        <a:p>
          <a:endParaRPr lang="en-US"/>
        </a:p>
      </dgm:t>
    </dgm:pt>
    <dgm:pt modelId="{C8241512-74CE-4952-A4BE-82C58B43EDE1}" type="sibTrans" cxnId="{74CA039A-07AB-4512-82C7-9D65220E4B96}">
      <dgm:prSet/>
      <dgm:spPr/>
      <dgm:t>
        <a:bodyPr/>
        <a:lstStyle/>
        <a:p>
          <a:endParaRPr lang="en-US"/>
        </a:p>
      </dgm:t>
    </dgm:pt>
    <dgm:pt modelId="{FF7892CF-5A03-4A34-A85A-89BE96C7C8AF}">
      <dgm:prSet/>
      <dgm:spPr/>
      <dgm:t>
        <a:bodyPr/>
        <a:lstStyle/>
        <a:p>
          <a:endParaRPr lang="en-US" dirty="0"/>
        </a:p>
      </dgm:t>
    </dgm:pt>
    <dgm:pt modelId="{9611074C-F58B-42F8-BE07-BBBDDD080A08}" type="parTrans" cxnId="{39AE9E68-796E-44BC-8CCA-614932BBFE90}">
      <dgm:prSet/>
      <dgm:spPr/>
      <dgm:t>
        <a:bodyPr/>
        <a:lstStyle/>
        <a:p>
          <a:endParaRPr lang="en-US"/>
        </a:p>
      </dgm:t>
    </dgm:pt>
    <dgm:pt modelId="{1378D5D2-29EF-43DE-A1ED-0C3B5ACAFDB6}" type="sibTrans" cxnId="{39AE9E68-796E-44BC-8CCA-614932BBFE90}">
      <dgm:prSet/>
      <dgm:spPr/>
      <dgm:t>
        <a:bodyPr/>
        <a:lstStyle/>
        <a:p>
          <a:endParaRPr lang="en-US"/>
        </a:p>
      </dgm:t>
    </dgm:pt>
    <dgm:pt modelId="{4E4A54F2-4803-41AC-98C4-0F72F8070F9F}">
      <dgm:prSet/>
      <dgm:spPr/>
      <dgm:t>
        <a:bodyPr/>
        <a:lstStyle/>
        <a:p>
          <a:endParaRPr lang="en-US" dirty="0"/>
        </a:p>
      </dgm:t>
    </dgm:pt>
    <dgm:pt modelId="{52F96207-9852-4F93-BDBB-F1603120927A}" type="parTrans" cxnId="{53FD8ECC-D4F3-46AF-A43D-9A01C375FEB5}">
      <dgm:prSet/>
      <dgm:spPr/>
      <dgm:t>
        <a:bodyPr/>
        <a:lstStyle/>
        <a:p>
          <a:endParaRPr lang="en-US"/>
        </a:p>
      </dgm:t>
    </dgm:pt>
    <dgm:pt modelId="{93B37AAE-C9D4-4042-909D-566E35560518}" type="sibTrans" cxnId="{53FD8ECC-D4F3-46AF-A43D-9A01C375FEB5}">
      <dgm:prSet/>
      <dgm:spPr/>
      <dgm:t>
        <a:bodyPr/>
        <a:lstStyle/>
        <a:p>
          <a:endParaRPr lang="en-US"/>
        </a:p>
      </dgm:t>
    </dgm:pt>
    <dgm:pt modelId="{E66DD05B-8F2A-455F-BA1A-A78D00B8157F}">
      <dgm:prSet/>
      <dgm:spPr/>
      <dgm:t>
        <a:bodyPr/>
        <a:lstStyle/>
        <a:p>
          <a:endParaRPr lang="en-US" dirty="0"/>
        </a:p>
      </dgm:t>
    </dgm:pt>
    <dgm:pt modelId="{2CBE405A-65C6-4A22-A646-E5E22BCFC351}" type="parTrans" cxnId="{2B086A04-0B90-4BF4-8744-B9B83689BC2E}">
      <dgm:prSet/>
      <dgm:spPr/>
      <dgm:t>
        <a:bodyPr/>
        <a:lstStyle/>
        <a:p>
          <a:endParaRPr lang="en-US"/>
        </a:p>
      </dgm:t>
    </dgm:pt>
    <dgm:pt modelId="{99BFE94C-AECF-4E47-BC34-85D6222253CC}" type="sibTrans" cxnId="{2B086A04-0B90-4BF4-8744-B9B83689BC2E}">
      <dgm:prSet/>
      <dgm:spPr/>
      <dgm:t>
        <a:bodyPr/>
        <a:lstStyle/>
        <a:p>
          <a:endParaRPr lang="en-US"/>
        </a:p>
      </dgm:t>
    </dgm:pt>
    <dgm:pt modelId="{D7DF666F-95D0-43FA-ACB2-EDB1C75347E1}">
      <dgm:prSet/>
      <dgm:spPr/>
      <dgm:t>
        <a:bodyPr/>
        <a:lstStyle/>
        <a:p>
          <a:endParaRPr lang="en-US" dirty="0"/>
        </a:p>
      </dgm:t>
    </dgm:pt>
    <dgm:pt modelId="{3EAE45EA-660C-4DD5-BFE6-BA5F23CC9676}" type="parTrans" cxnId="{EF5D0C1F-A115-4FE4-BC6D-0F1FF46290B2}">
      <dgm:prSet/>
      <dgm:spPr/>
      <dgm:t>
        <a:bodyPr/>
        <a:lstStyle/>
        <a:p>
          <a:endParaRPr lang="en-US"/>
        </a:p>
      </dgm:t>
    </dgm:pt>
    <dgm:pt modelId="{A0295F52-C6E5-4178-9098-795B31571F0F}" type="sibTrans" cxnId="{EF5D0C1F-A115-4FE4-BC6D-0F1FF46290B2}">
      <dgm:prSet/>
      <dgm:spPr/>
      <dgm:t>
        <a:bodyPr/>
        <a:lstStyle/>
        <a:p>
          <a:endParaRPr lang="en-US"/>
        </a:p>
      </dgm:t>
    </dgm:pt>
    <dgm:pt modelId="{D8729F9B-2824-4875-8FEB-03229D62EE94}">
      <dgm:prSet/>
      <dgm:spPr/>
      <dgm:t>
        <a:bodyPr/>
        <a:lstStyle/>
        <a:p>
          <a:endParaRPr lang="en-US" dirty="0"/>
        </a:p>
      </dgm:t>
    </dgm:pt>
    <dgm:pt modelId="{2610F01F-43E3-454D-A96B-F51682452566}" type="parTrans" cxnId="{CF9B0F3A-4551-4106-9F22-499ABDEC2501}">
      <dgm:prSet/>
      <dgm:spPr/>
      <dgm:t>
        <a:bodyPr/>
        <a:lstStyle/>
        <a:p>
          <a:endParaRPr lang="en-US"/>
        </a:p>
      </dgm:t>
    </dgm:pt>
    <dgm:pt modelId="{CAC65E4E-A31B-4A84-8AF7-C7F8C58CB89C}" type="sibTrans" cxnId="{CF9B0F3A-4551-4106-9F22-499ABDEC2501}">
      <dgm:prSet/>
      <dgm:spPr/>
      <dgm:t>
        <a:bodyPr/>
        <a:lstStyle/>
        <a:p>
          <a:endParaRPr lang="en-US"/>
        </a:p>
      </dgm:t>
    </dgm:pt>
    <dgm:pt modelId="{4F5DED28-738A-44FA-A17F-140F4CF818F5}">
      <dgm:prSet/>
      <dgm:spPr/>
      <dgm:t>
        <a:bodyPr/>
        <a:lstStyle/>
        <a:p>
          <a:endParaRPr lang="en-US" dirty="0"/>
        </a:p>
      </dgm:t>
    </dgm:pt>
    <dgm:pt modelId="{64B5AA97-9BB6-4F41-83DD-294E9841D06A}" type="parTrans" cxnId="{B1571A6A-D6A7-455F-9B3E-A8E948283E99}">
      <dgm:prSet/>
      <dgm:spPr/>
      <dgm:t>
        <a:bodyPr/>
        <a:lstStyle/>
        <a:p>
          <a:endParaRPr lang="en-US"/>
        </a:p>
      </dgm:t>
    </dgm:pt>
    <dgm:pt modelId="{8AB68C97-AFF4-4EC6-8CC2-613BEE8CD6E2}" type="sibTrans" cxnId="{B1571A6A-D6A7-455F-9B3E-A8E948283E99}">
      <dgm:prSet/>
      <dgm:spPr/>
      <dgm:t>
        <a:bodyPr/>
        <a:lstStyle/>
        <a:p>
          <a:endParaRPr lang="en-US"/>
        </a:p>
      </dgm:t>
    </dgm:pt>
    <dgm:pt modelId="{8445B224-BE24-4B6D-8A46-4D18E6C62417}">
      <dgm:prSet/>
      <dgm:spPr/>
      <dgm:t>
        <a:bodyPr/>
        <a:lstStyle/>
        <a:p>
          <a:endParaRPr lang="en-US" dirty="0"/>
        </a:p>
      </dgm:t>
    </dgm:pt>
    <dgm:pt modelId="{73572747-2B14-483A-8921-773558C14E69}" type="parTrans" cxnId="{A09345AD-0DFA-4C09-AA92-E2858FD954D8}">
      <dgm:prSet/>
      <dgm:spPr/>
      <dgm:t>
        <a:bodyPr/>
        <a:lstStyle/>
        <a:p>
          <a:endParaRPr lang="en-US"/>
        </a:p>
      </dgm:t>
    </dgm:pt>
    <dgm:pt modelId="{62C0E6F1-E7BF-4E35-96A3-49248A81DCE3}" type="sibTrans" cxnId="{A09345AD-0DFA-4C09-AA92-E2858FD954D8}">
      <dgm:prSet/>
      <dgm:spPr/>
      <dgm:t>
        <a:bodyPr/>
        <a:lstStyle/>
        <a:p>
          <a:endParaRPr lang="en-US"/>
        </a:p>
      </dgm:t>
    </dgm:pt>
    <dgm:pt modelId="{046274C4-A835-40DB-9052-90417FAC5F37}">
      <dgm:prSet/>
      <dgm:spPr/>
      <dgm:t>
        <a:bodyPr/>
        <a:lstStyle/>
        <a:p>
          <a:endParaRPr lang="en-US" dirty="0"/>
        </a:p>
      </dgm:t>
    </dgm:pt>
    <dgm:pt modelId="{BBCAA54F-B55B-42E9-B784-BFFAFEF67C51}" type="parTrans" cxnId="{7FBD53A1-30B3-4CEE-BF75-930D031BF513}">
      <dgm:prSet/>
      <dgm:spPr/>
      <dgm:t>
        <a:bodyPr/>
        <a:lstStyle/>
        <a:p>
          <a:endParaRPr lang="en-US"/>
        </a:p>
      </dgm:t>
    </dgm:pt>
    <dgm:pt modelId="{950C12AE-4791-47EF-BCEB-6AA3ED91C90F}" type="sibTrans" cxnId="{7FBD53A1-30B3-4CEE-BF75-930D031BF513}">
      <dgm:prSet/>
      <dgm:spPr/>
      <dgm:t>
        <a:bodyPr/>
        <a:lstStyle/>
        <a:p>
          <a:endParaRPr lang="en-US"/>
        </a:p>
      </dgm:t>
    </dgm:pt>
    <dgm:pt modelId="{26C13816-8FB6-4103-9B1C-89B4C0EC1B34}">
      <dgm:prSet/>
      <dgm:spPr/>
      <dgm:t>
        <a:bodyPr/>
        <a:lstStyle/>
        <a:p>
          <a:endParaRPr lang="en-US" dirty="0"/>
        </a:p>
      </dgm:t>
    </dgm:pt>
    <dgm:pt modelId="{BC98E160-CE82-4ADB-B6E1-5FFB0C5D8389}" type="parTrans" cxnId="{A3FF75BC-2D45-4B5B-A813-3463ABDD0985}">
      <dgm:prSet/>
      <dgm:spPr/>
      <dgm:t>
        <a:bodyPr/>
        <a:lstStyle/>
        <a:p>
          <a:endParaRPr lang="en-US"/>
        </a:p>
      </dgm:t>
    </dgm:pt>
    <dgm:pt modelId="{3B4BC6E1-2CAB-4A3C-A9F8-EABDA0CC69D8}" type="sibTrans" cxnId="{A3FF75BC-2D45-4B5B-A813-3463ABDD0985}">
      <dgm:prSet/>
      <dgm:spPr/>
      <dgm:t>
        <a:bodyPr/>
        <a:lstStyle/>
        <a:p>
          <a:endParaRPr lang="en-US"/>
        </a:p>
      </dgm:t>
    </dgm:pt>
    <dgm:pt modelId="{5BE174D7-B742-4DE5-AEE4-CBA8E727869E}">
      <dgm:prSet/>
      <dgm:spPr/>
      <dgm:t>
        <a:bodyPr/>
        <a:lstStyle/>
        <a:p>
          <a:endParaRPr lang="en-US" dirty="0"/>
        </a:p>
      </dgm:t>
    </dgm:pt>
    <dgm:pt modelId="{8A04455C-01EA-4728-BE08-DAB9526AD32B}" type="parTrans" cxnId="{0A40B797-4D93-4827-929E-84A8092EF208}">
      <dgm:prSet/>
      <dgm:spPr/>
      <dgm:t>
        <a:bodyPr/>
        <a:lstStyle/>
        <a:p>
          <a:endParaRPr lang="en-US"/>
        </a:p>
      </dgm:t>
    </dgm:pt>
    <dgm:pt modelId="{479D9FD2-6032-4EA6-8371-E4296A9C5F9F}" type="sibTrans" cxnId="{0A40B797-4D93-4827-929E-84A8092EF208}">
      <dgm:prSet/>
      <dgm:spPr/>
      <dgm:t>
        <a:bodyPr/>
        <a:lstStyle/>
        <a:p>
          <a:endParaRPr lang="en-US"/>
        </a:p>
      </dgm:t>
    </dgm:pt>
    <dgm:pt modelId="{41EAFD45-40C7-44BF-9AE0-1ABB8467A5D2}">
      <dgm:prSet/>
      <dgm:spPr/>
      <dgm:t>
        <a:bodyPr/>
        <a:lstStyle/>
        <a:p>
          <a:endParaRPr lang="en-US" dirty="0"/>
        </a:p>
      </dgm:t>
    </dgm:pt>
    <dgm:pt modelId="{50BD85B1-DF1F-4A97-9746-D7E603287578}" type="parTrans" cxnId="{9262D992-FC81-4C96-8A84-B7529BC51DAB}">
      <dgm:prSet/>
      <dgm:spPr/>
      <dgm:t>
        <a:bodyPr/>
        <a:lstStyle/>
        <a:p>
          <a:endParaRPr lang="en-US"/>
        </a:p>
      </dgm:t>
    </dgm:pt>
    <dgm:pt modelId="{5356A9F4-03F9-4C1A-953D-7488D03426C9}" type="sibTrans" cxnId="{9262D992-FC81-4C96-8A84-B7529BC51DAB}">
      <dgm:prSet/>
      <dgm:spPr/>
      <dgm:t>
        <a:bodyPr/>
        <a:lstStyle/>
        <a:p>
          <a:endParaRPr lang="en-US"/>
        </a:p>
      </dgm:t>
    </dgm:pt>
    <dgm:pt modelId="{7BC8E77C-C44F-4635-800D-314A872D6317}">
      <dgm:prSet/>
      <dgm:spPr/>
      <dgm:t>
        <a:bodyPr/>
        <a:lstStyle/>
        <a:p>
          <a:endParaRPr lang="en-US" dirty="0"/>
        </a:p>
      </dgm:t>
    </dgm:pt>
    <dgm:pt modelId="{6D2BD304-ED8D-425E-BAE1-2092E372428C}" type="parTrans" cxnId="{238F5F20-1CF8-45C2-BBAE-F62FBDBF8F3B}">
      <dgm:prSet/>
      <dgm:spPr/>
      <dgm:t>
        <a:bodyPr/>
        <a:lstStyle/>
        <a:p>
          <a:endParaRPr lang="en-US"/>
        </a:p>
      </dgm:t>
    </dgm:pt>
    <dgm:pt modelId="{D9EFCF84-3D8B-456D-B9D7-0222641662DB}" type="sibTrans" cxnId="{238F5F20-1CF8-45C2-BBAE-F62FBDBF8F3B}">
      <dgm:prSet/>
      <dgm:spPr/>
      <dgm:t>
        <a:bodyPr/>
        <a:lstStyle/>
        <a:p>
          <a:endParaRPr lang="en-US"/>
        </a:p>
      </dgm:t>
    </dgm:pt>
    <dgm:pt modelId="{78ABE3EF-58DA-45D3-937C-31AC3E0E9CBE}">
      <dgm:prSet/>
      <dgm:spPr/>
      <dgm:t>
        <a:bodyPr/>
        <a:lstStyle/>
        <a:p>
          <a:endParaRPr lang="en-US" dirty="0"/>
        </a:p>
      </dgm:t>
    </dgm:pt>
    <dgm:pt modelId="{F5D0761D-BA27-4ECF-B329-346F2B97B7FB}" type="parTrans" cxnId="{BB5A84F3-42ED-4FD8-9418-E981439FE503}">
      <dgm:prSet/>
      <dgm:spPr/>
      <dgm:t>
        <a:bodyPr/>
        <a:lstStyle/>
        <a:p>
          <a:endParaRPr lang="en-US"/>
        </a:p>
      </dgm:t>
    </dgm:pt>
    <dgm:pt modelId="{3BC7DD43-8954-49FD-8246-11CD7D7B21AF}" type="sibTrans" cxnId="{BB5A84F3-42ED-4FD8-9418-E981439FE503}">
      <dgm:prSet/>
      <dgm:spPr/>
      <dgm:t>
        <a:bodyPr/>
        <a:lstStyle/>
        <a:p>
          <a:endParaRPr lang="en-US"/>
        </a:p>
      </dgm:t>
    </dgm:pt>
    <dgm:pt modelId="{838D880E-A8EA-4050-B70D-40CD808C30DC}">
      <dgm:prSet/>
      <dgm:spPr/>
      <dgm:t>
        <a:bodyPr/>
        <a:lstStyle/>
        <a:p>
          <a:endParaRPr lang="en-US" dirty="0"/>
        </a:p>
      </dgm:t>
    </dgm:pt>
    <dgm:pt modelId="{00DDE373-BBB1-4AE3-A102-BC7F1B2CD874}" type="parTrans" cxnId="{FC627630-2827-4D55-887E-B3574AE2DD61}">
      <dgm:prSet/>
      <dgm:spPr/>
      <dgm:t>
        <a:bodyPr/>
        <a:lstStyle/>
        <a:p>
          <a:endParaRPr lang="en-US"/>
        </a:p>
      </dgm:t>
    </dgm:pt>
    <dgm:pt modelId="{CDAE586E-2844-49A7-B1C3-B3252B47FEE0}" type="sibTrans" cxnId="{FC627630-2827-4D55-887E-B3574AE2DD61}">
      <dgm:prSet/>
      <dgm:spPr/>
      <dgm:t>
        <a:bodyPr/>
        <a:lstStyle/>
        <a:p>
          <a:endParaRPr lang="en-US"/>
        </a:p>
      </dgm:t>
    </dgm:pt>
    <dgm:pt modelId="{3CC533D5-2225-4BA8-BD78-03362252101A}">
      <dgm:prSet/>
      <dgm:spPr/>
      <dgm:t>
        <a:bodyPr/>
        <a:lstStyle/>
        <a:p>
          <a:endParaRPr lang="en-US" dirty="0"/>
        </a:p>
      </dgm:t>
    </dgm:pt>
    <dgm:pt modelId="{249904E6-C272-4DE5-A999-FB22B4ED2D59}" type="parTrans" cxnId="{4BB34699-54E0-46CE-8713-51BF1B1BD76D}">
      <dgm:prSet/>
      <dgm:spPr/>
      <dgm:t>
        <a:bodyPr/>
        <a:lstStyle/>
        <a:p>
          <a:endParaRPr lang="en-US"/>
        </a:p>
      </dgm:t>
    </dgm:pt>
    <dgm:pt modelId="{9F6B6D3C-79FB-406B-8486-EF80A5411BC0}" type="sibTrans" cxnId="{4BB34699-54E0-46CE-8713-51BF1B1BD76D}">
      <dgm:prSet/>
      <dgm:spPr/>
      <dgm:t>
        <a:bodyPr/>
        <a:lstStyle/>
        <a:p>
          <a:endParaRPr lang="en-US"/>
        </a:p>
      </dgm:t>
    </dgm:pt>
    <dgm:pt modelId="{9B5E1D29-2CA8-49F3-95DC-B89AAE3EE845}">
      <dgm:prSet/>
      <dgm:spPr/>
      <dgm:t>
        <a:bodyPr/>
        <a:lstStyle/>
        <a:p>
          <a:endParaRPr lang="en-US" dirty="0"/>
        </a:p>
      </dgm:t>
    </dgm:pt>
    <dgm:pt modelId="{372E404A-2D67-46C5-8866-898B53F973C6}" type="parTrans" cxnId="{641BF84B-9FB8-40EB-A84E-2049314128D8}">
      <dgm:prSet/>
      <dgm:spPr/>
      <dgm:t>
        <a:bodyPr/>
        <a:lstStyle/>
        <a:p>
          <a:endParaRPr lang="en-US"/>
        </a:p>
      </dgm:t>
    </dgm:pt>
    <dgm:pt modelId="{0DCBDFC7-3C7F-42FE-BA3B-A3E0C0FAC803}" type="sibTrans" cxnId="{641BF84B-9FB8-40EB-A84E-2049314128D8}">
      <dgm:prSet/>
      <dgm:spPr/>
      <dgm:t>
        <a:bodyPr/>
        <a:lstStyle/>
        <a:p>
          <a:endParaRPr lang="en-US"/>
        </a:p>
      </dgm:t>
    </dgm:pt>
    <dgm:pt modelId="{6007876E-92B3-472A-9A17-3DB9A0149424}">
      <dgm:prSet/>
      <dgm:spPr/>
      <dgm:t>
        <a:bodyPr/>
        <a:lstStyle/>
        <a:p>
          <a:endParaRPr lang="en-US" dirty="0"/>
        </a:p>
      </dgm:t>
    </dgm:pt>
    <dgm:pt modelId="{2AF3FC6F-80B0-49E0-B9B5-7D2F0ACD0776}" type="parTrans" cxnId="{D423FC99-45E6-455D-B5C9-C9EFCE975604}">
      <dgm:prSet/>
      <dgm:spPr/>
      <dgm:t>
        <a:bodyPr/>
        <a:lstStyle/>
        <a:p>
          <a:endParaRPr lang="en-US"/>
        </a:p>
      </dgm:t>
    </dgm:pt>
    <dgm:pt modelId="{CD4C7912-79CC-4772-8FBA-8CBC56587439}" type="sibTrans" cxnId="{D423FC99-45E6-455D-B5C9-C9EFCE975604}">
      <dgm:prSet/>
      <dgm:spPr/>
      <dgm:t>
        <a:bodyPr/>
        <a:lstStyle/>
        <a:p>
          <a:endParaRPr lang="en-US"/>
        </a:p>
      </dgm:t>
    </dgm:pt>
    <dgm:pt modelId="{E943CE2E-5983-4C13-A03A-7EBD06326B9A}">
      <dgm:prSet/>
      <dgm:spPr/>
      <dgm:t>
        <a:bodyPr/>
        <a:lstStyle/>
        <a:p>
          <a:endParaRPr lang="en-US" dirty="0"/>
        </a:p>
      </dgm:t>
    </dgm:pt>
    <dgm:pt modelId="{D6216850-F6E2-46D0-A720-C4B3278C4492}" type="parTrans" cxnId="{E414A93A-D419-4F44-B692-706562778690}">
      <dgm:prSet/>
      <dgm:spPr/>
      <dgm:t>
        <a:bodyPr/>
        <a:lstStyle/>
        <a:p>
          <a:endParaRPr lang="en-US"/>
        </a:p>
      </dgm:t>
    </dgm:pt>
    <dgm:pt modelId="{BF085C6C-9341-4365-8066-888A7DC22A6B}" type="sibTrans" cxnId="{E414A93A-D419-4F44-B692-706562778690}">
      <dgm:prSet/>
      <dgm:spPr/>
      <dgm:t>
        <a:bodyPr/>
        <a:lstStyle/>
        <a:p>
          <a:endParaRPr lang="en-US"/>
        </a:p>
      </dgm:t>
    </dgm:pt>
    <dgm:pt modelId="{11701985-CF8E-4AD2-AD18-C22E77E74B85}">
      <dgm:prSet/>
      <dgm:spPr/>
      <dgm:t>
        <a:bodyPr/>
        <a:lstStyle/>
        <a:p>
          <a:endParaRPr lang="en-US" dirty="0"/>
        </a:p>
      </dgm:t>
    </dgm:pt>
    <dgm:pt modelId="{1F295415-E9B7-4B44-926A-A1B32EAE796A}" type="parTrans" cxnId="{53994B55-79ED-4877-8F5F-F1A4C57F5956}">
      <dgm:prSet/>
      <dgm:spPr/>
      <dgm:t>
        <a:bodyPr/>
        <a:lstStyle/>
        <a:p>
          <a:endParaRPr lang="en-US"/>
        </a:p>
      </dgm:t>
    </dgm:pt>
    <dgm:pt modelId="{C978F156-1AB7-4D47-B26A-2447B40DB264}" type="sibTrans" cxnId="{53994B55-79ED-4877-8F5F-F1A4C57F5956}">
      <dgm:prSet/>
      <dgm:spPr/>
      <dgm:t>
        <a:bodyPr/>
        <a:lstStyle/>
        <a:p>
          <a:endParaRPr lang="en-US"/>
        </a:p>
      </dgm:t>
    </dgm:pt>
    <dgm:pt modelId="{3ABAE25E-31B3-4A6A-9505-80284E772CA5}">
      <dgm:prSet/>
      <dgm:spPr/>
      <dgm:t>
        <a:bodyPr/>
        <a:lstStyle/>
        <a:p>
          <a:endParaRPr lang="en-US" dirty="0"/>
        </a:p>
      </dgm:t>
    </dgm:pt>
    <dgm:pt modelId="{EFE02EE5-F7F2-409B-B22E-A11A7B229119}" type="parTrans" cxnId="{D885A365-B8A9-4BE9-A222-6571839EACDE}">
      <dgm:prSet/>
      <dgm:spPr/>
      <dgm:t>
        <a:bodyPr/>
        <a:lstStyle/>
        <a:p>
          <a:endParaRPr lang="en-US"/>
        </a:p>
      </dgm:t>
    </dgm:pt>
    <dgm:pt modelId="{0B97B149-798E-41BB-95DA-ADFCCC8690B0}" type="sibTrans" cxnId="{D885A365-B8A9-4BE9-A222-6571839EACDE}">
      <dgm:prSet/>
      <dgm:spPr/>
      <dgm:t>
        <a:bodyPr/>
        <a:lstStyle/>
        <a:p>
          <a:endParaRPr lang="en-US"/>
        </a:p>
      </dgm:t>
    </dgm:pt>
    <dgm:pt modelId="{04ADDFE4-E9E6-4CEF-9D7D-C5E812C562CD}">
      <dgm:prSet/>
      <dgm:spPr/>
      <dgm:t>
        <a:bodyPr/>
        <a:lstStyle/>
        <a:p>
          <a:endParaRPr lang="en-US" dirty="0"/>
        </a:p>
      </dgm:t>
    </dgm:pt>
    <dgm:pt modelId="{2AB55B5F-16DE-4DDA-9135-BBD5EB753A2F}" type="parTrans" cxnId="{73AF19C2-B166-4642-A5DA-8C3768641E35}">
      <dgm:prSet/>
      <dgm:spPr/>
      <dgm:t>
        <a:bodyPr/>
        <a:lstStyle/>
        <a:p>
          <a:endParaRPr lang="en-US"/>
        </a:p>
      </dgm:t>
    </dgm:pt>
    <dgm:pt modelId="{16573BAC-4CDB-4CB1-97C7-2CCEE8F6E06C}" type="sibTrans" cxnId="{73AF19C2-B166-4642-A5DA-8C3768641E35}">
      <dgm:prSet/>
      <dgm:spPr/>
      <dgm:t>
        <a:bodyPr/>
        <a:lstStyle/>
        <a:p>
          <a:endParaRPr lang="en-US"/>
        </a:p>
      </dgm:t>
    </dgm:pt>
    <dgm:pt modelId="{5D8A49DB-AEC1-4FF5-8DBF-46F8A56CA3AD}">
      <dgm:prSet/>
      <dgm:spPr/>
      <dgm:t>
        <a:bodyPr/>
        <a:lstStyle/>
        <a:p>
          <a:endParaRPr lang="en-US" dirty="0"/>
        </a:p>
      </dgm:t>
    </dgm:pt>
    <dgm:pt modelId="{9F5B5113-859B-4190-A94A-E0B8F3314D9F}" type="parTrans" cxnId="{293D7A8C-B1FD-4649-B851-C38DFD1E8693}">
      <dgm:prSet/>
      <dgm:spPr/>
      <dgm:t>
        <a:bodyPr/>
        <a:lstStyle/>
        <a:p>
          <a:endParaRPr lang="en-US"/>
        </a:p>
      </dgm:t>
    </dgm:pt>
    <dgm:pt modelId="{A4EF8F10-9822-4220-B175-808824C2480C}" type="sibTrans" cxnId="{293D7A8C-B1FD-4649-B851-C38DFD1E8693}">
      <dgm:prSet/>
      <dgm:spPr/>
      <dgm:t>
        <a:bodyPr/>
        <a:lstStyle/>
        <a:p>
          <a:endParaRPr lang="en-US"/>
        </a:p>
      </dgm:t>
    </dgm:pt>
    <dgm:pt modelId="{54364472-D70A-4CB2-B7B3-88F194A23C81}">
      <dgm:prSet/>
      <dgm:spPr/>
      <dgm:t>
        <a:bodyPr/>
        <a:lstStyle/>
        <a:p>
          <a:endParaRPr lang="en-US" dirty="0"/>
        </a:p>
      </dgm:t>
    </dgm:pt>
    <dgm:pt modelId="{B797AC95-58F6-4163-B384-A0A64DA113AE}" type="parTrans" cxnId="{915BC245-6914-46C2-84B6-47C4D255A12C}">
      <dgm:prSet/>
      <dgm:spPr/>
      <dgm:t>
        <a:bodyPr/>
        <a:lstStyle/>
        <a:p>
          <a:endParaRPr lang="en-US"/>
        </a:p>
      </dgm:t>
    </dgm:pt>
    <dgm:pt modelId="{7A809D46-F951-492D-980C-8B3CED5D6A67}" type="sibTrans" cxnId="{915BC245-6914-46C2-84B6-47C4D255A12C}">
      <dgm:prSet/>
      <dgm:spPr/>
      <dgm:t>
        <a:bodyPr/>
        <a:lstStyle/>
        <a:p>
          <a:endParaRPr lang="en-US"/>
        </a:p>
      </dgm:t>
    </dgm:pt>
    <dgm:pt modelId="{EC0040D7-1B88-443E-BDE4-282850CB6384}">
      <dgm:prSet/>
      <dgm:spPr/>
      <dgm:t>
        <a:bodyPr/>
        <a:lstStyle/>
        <a:p>
          <a:endParaRPr lang="en-US" dirty="0"/>
        </a:p>
      </dgm:t>
    </dgm:pt>
    <dgm:pt modelId="{8225BFBE-74EA-46DF-8871-DC0BE56FE2DB}" type="parTrans" cxnId="{3E7A0B97-FD33-4E42-A700-BE1903E0445E}">
      <dgm:prSet/>
      <dgm:spPr/>
      <dgm:t>
        <a:bodyPr/>
        <a:lstStyle/>
        <a:p>
          <a:endParaRPr lang="en-US"/>
        </a:p>
      </dgm:t>
    </dgm:pt>
    <dgm:pt modelId="{EA6046E9-7465-4B41-9A3C-CCB7D1133129}" type="sibTrans" cxnId="{3E7A0B97-FD33-4E42-A700-BE1903E0445E}">
      <dgm:prSet/>
      <dgm:spPr/>
      <dgm:t>
        <a:bodyPr/>
        <a:lstStyle/>
        <a:p>
          <a:endParaRPr lang="en-US"/>
        </a:p>
      </dgm:t>
    </dgm:pt>
    <dgm:pt modelId="{C3C4AE3E-F75D-4C47-AC32-04DE41ACB658}">
      <dgm:prSet/>
      <dgm:spPr/>
      <dgm:t>
        <a:bodyPr/>
        <a:lstStyle/>
        <a:p>
          <a:endParaRPr lang="en-US" dirty="0"/>
        </a:p>
      </dgm:t>
    </dgm:pt>
    <dgm:pt modelId="{DB60005C-045A-4D46-9585-451C1A3D2E4C}" type="parTrans" cxnId="{6C9338E4-28C0-4D97-A4C5-AC4485E41112}">
      <dgm:prSet/>
      <dgm:spPr/>
      <dgm:t>
        <a:bodyPr/>
        <a:lstStyle/>
        <a:p>
          <a:endParaRPr lang="en-US"/>
        </a:p>
      </dgm:t>
    </dgm:pt>
    <dgm:pt modelId="{449980CE-B15A-4FAC-B44A-25576CA06E52}" type="sibTrans" cxnId="{6C9338E4-28C0-4D97-A4C5-AC4485E41112}">
      <dgm:prSet/>
      <dgm:spPr/>
      <dgm:t>
        <a:bodyPr/>
        <a:lstStyle/>
        <a:p>
          <a:endParaRPr lang="en-US"/>
        </a:p>
      </dgm:t>
    </dgm:pt>
    <dgm:pt modelId="{7E4EFE15-7E07-4F62-81BF-4E1CBA8BC57B}">
      <dgm:prSet/>
      <dgm:spPr/>
      <dgm:t>
        <a:bodyPr/>
        <a:lstStyle/>
        <a:p>
          <a:endParaRPr lang="en-US" dirty="0"/>
        </a:p>
      </dgm:t>
    </dgm:pt>
    <dgm:pt modelId="{ADE910A3-26DB-4AC3-AD60-5CB13C80DDC6}" type="parTrans" cxnId="{D4158E64-8EEA-4524-9705-A92AD44EC6A3}">
      <dgm:prSet/>
      <dgm:spPr/>
      <dgm:t>
        <a:bodyPr/>
        <a:lstStyle/>
        <a:p>
          <a:endParaRPr lang="en-US"/>
        </a:p>
      </dgm:t>
    </dgm:pt>
    <dgm:pt modelId="{F0136579-B30A-4FF5-B9A7-5B327FC62F29}" type="sibTrans" cxnId="{D4158E64-8EEA-4524-9705-A92AD44EC6A3}">
      <dgm:prSet/>
      <dgm:spPr/>
      <dgm:t>
        <a:bodyPr/>
        <a:lstStyle/>
        <a:p>
          <a:endParaRPr lang="en-US"/>
        </a:p>
      </dgm:t>
    </dgm:pt>
    <dgm:pt modelId="{9908900B-3423-4A5A-8BEA-AD2273CCA68C}">
      <dgm:prSet/>
      <dgm:spPr/>
      <dgm:t>
        <a:bodyPr/>
        <a:lstStyle/>
        <a:p>
          <a:endParaRPr lang="en-US" dirty="0"/>
        </a:p>
      </dgm:t>
    </dgm:pt>
    <dgm:pt modelId="{C26E6790-DE4C-4194-9ADA-56B36F6D7BDA}" type="parTrans" cxnId="{46BB9707-0698-4647-A60E-D57C0A94859E}">
      <dgm:prSet/>
      <dgm:spPr/>
      <dgm:t>
        <a:bodyPr/>
        <a:lstStyle/>
        <a:p>
          <a:endParaRPr lang="en-US"/>
        </a:p>
      </dgm:t>
    </dgm:pt>
    <dgm:pt modelId="{75CBCE39-4536-4313-B785-EAD1885C9327}" type="sibTrans" cxnId="{46BB9707-0698-4647-A60E-D57C0A94859E}">
      <dgm:prSet/>
      <dgm:spPr/>
      <dgm:t>
        <a:bodyPr/>
        <a:lstStyle/>
        <a:p>
          <a:endParaRPr lang="en-US"/>
        </a:p>
      </dgm:t>
    </dgm:pt>
    <dgm:pt modelId="{3C4CC9BE-775E-4EFC-8468-C934F45251F8}">
      <dgm:prSet/>
      <dgm:spPr/>
      <dgm:t>
        <a:bodyPr/>
        <a:lstStyle/>
        <a:p>
          <a:endParaRPr lang="en-US" dirty="0"/>
        </a:p>
      </dgm:t>
    </dgm:pt>
    <dgm:pt modelId="{C3D29337-9076-43D4-8C14-A2974E5331BC}" type="parTrans" cxnId="{B9CCE82A-89CF-4A41-84A0-A673CA2FEED0}">
      <dgm:prSet/>
      <dgm:spPr/>
      <dgm:t>
        <a:bodyPr/>
        <a:lstStyle/>
        <a:p>
          <a:endParaRPr lang="en-US"/>
        </a:p>
      </dgm:t>
    </dgm:pt>
    <dgm:pt modelId="{8CA4540D-CA79-44BA-ABE1-ECD9D8866200}" type="sibTrans" cxnId="{B9CCE82A-89CF-4A41-84A0-A673CA2FEED0}">
      <dgm:prSet/>
      <dgm:spPr/>
      <dgm:t>
        <a:bodyPr/>
        <a:lstStyle/>
        <a:p>
          <a:endParaRPr lang="en-US"/>
        </a:p>
      </dgm:t>
    </dgm:pt>
    <dgm:pt modelId="{5ED5E5E7-FCDC-4F2E-923E-081170B1494C}">
      <dgm:prSet/>
      <dgm:spPr/>
      <dgm:t>
        <a:bodyPr/>
        <a:lstStyle/>
        <a:p>
          <a:endParaRPr lang="en-US" dirty="0"/>
        </a:p>
      </dgm:t>
    </dgm:pt>
    <dgm:pt modelId="{00A7F933-4AFE-4016-928C-7E0C12D065E1}" type="parTrans" cxnId="{71C56360-AEB3-40AD-8872-ED51592E28C9}">
      <dgm:prSet/>
      <dgm:spPr/>
      <dgm:t>
        <a:bodyPr/>
        <a:lstStyle/>
        <a:p>
          <a:endParaRPr lang="en-US"/>
        </a:p>
      </dgm:t>
    </dgm:pt>
    <dgm:pt modelId="{2E0B0D7D-FDB2-48B5-B1C8-3A07DB40DB24}" type="sibTrans" cxnId="{71C56360-AEB3-40AD-8872-ED51592E28C9}">
      <dgm:prSet/>
      <dgm:spPr/>
      <dgm:t>
        <a:bodyPr/>
        <a:lstStyle/>
        <a:p>
          <a:endParaRPr lang="en-US"/>
        </a:p>
      </dgm:t>
    </dgm:pt>
    <dgm:pt modelId="{23573015-95F5-43C0-A015-6D9E146D378D}">
      <dgm:prSet/>
      <dgm:spPr/>
      <dgm:t>
        <a:bodyPr/>
        <a:lstStyle/>
        <a:p>
          <a:endParaRPr lang="en-US" dirty="0"/>
        </a:p>
      </dgm:t>
    </dgm:pt>
    <dgm:pt modelId="{0B30D070-D9BE-4BC4-A917-1AC76D1DC30F}" type="parTrans" cxnId="{700581BD-C3E5-412A-9768-C9F56B45CF51}">
      <dgm:prSet/>
      <dgm:spPr/>
      <dgm:t>
        <a:bodyPr/>
        <a:lstStyle/>
        <a:p>
          <a:endParaRPr lang="en-US"/>
        </a:p>
      </dgm:t>
    </dgm:pt>
    <dgm:pt modelId="{A30AAEE3-A823-4DA6-8512-208E17E4BF70}" type="sibTrans" cxnId="{700581BD-C3E5-412A-9768-C9F56B45CF51}">
      <dgm:prSet/>
      <dgm:spPr/>
      <dgm:t>
        <a:bodyPr/>
        <a:lstStyle/>
        <a:p>
          <a:endParaRPr lang="en-US"/>
        </a:p>
      </dgm:t>
    </dgm:pt>
    <dgm:pt modelId="{04FFE34F-E3DF-41AF-A1E7-866E6AE26689}">
      <dgm:prSet/>
      <dgm:spPr/>
      <dgm:t>
        <a:bodyPr/>
        <a:lstStyle/>
        <a:p>
          <a:endParaRPr lang="en-US" dirty="0"/>
        </a:p>
      </dgm:t>
    </dgm:pt>
    <dgm:pt modelId="{0630AF85-3176-43D2-89F0-B2A03D07903F}" type="parTrans" cxnId="{9438E78B-0CEF-4272-AD48-4CCFF02DC47D}">
      <dgm:prSet/>
      <dgm:spPr/>
      <dgm:t>
        <a:bodyPr/>
        <a:lstStyle/>
        <a:p>
          <a:endParaRPr lang="en-US"/>
        </a:p>
      </dgm:t>
    </dgm:pt>
    <dgm:pt modelId="{E464E85C-AF14-48DF-823D-B576ED56AB25}" type="sibTrans" cxnId="{9438E78B-0CEF-4272-AD48-4CCFF02DC47D}">
      <dgm:prSet/>
      <dgm:spPr/>
      <dgm:t>
        <a:bodyPr/>
        <a:lstStyle/>
        <a:p>
          <a:endParaRPr lang="en-US"/>
        </a:p>
      </dgm:t>
    </dgm:pt>
    <dgm:pt modelId="{04B4D2DC-5D67-4E87-9D18-7B5666661509}">
      <dgm:prSet/>
      <dgm:spPr/>
      <dgm:t>
        <a:bodyPr/>
        <a:lstStyle/>
        <a:p>
          <a:endParaRPr lang="en-US" dirty="0"/>
        </a:p>
      </dgm:t>
    </dgm:pt>
    <dgm:pt modelId="{C0758227-949D-44B7-A68F-73A9A9536CEF}" type="parTrans" cxnId="{0FB6BD07-8DA0-4649-88D9-F3329600C341}">
      <dgm:prSet/>
      <dgm:spPr/>
      <dgm:t>
        <a:bodyPr/>
        <a:lstStyle/>
        <a:p>
          <a:endParaRPr lang="en-US"/>
        </a:p>
      </dgm:t>
    </dgm:pt>
    <dgm:pt modelId="{E494A9FE-FEC3-4E07-A8F1-9E32ECDE257E}" type="sibTrans" cxnId="{0FB6BD07-8DA0-4649-88D9-F3329600C341}">
      <dgm:prSet/>
      <dgm:spPr/>
      <dgm:t>
        <a:bodyPr/>
        <a:lstStyle/>
        <a:p>
          <a:endParaRPr lang="en-US"/>
        </a:p>
      </dgm:t>
    </dgm:pt>
    <dgm:pt modelId="{84D109BB-8F5F-4D7D-AD2A-C57BE1A3B33E}">
      <dgm:prSet/>
      <dgm:spPr/>
      <dgm:t>
        <a:bodyPr/>
        <a:lstStyle/>
        <a:p>
          <a:endParaRPr lang="en-US" dirty="0"/>
        </a:p>
      </dgm:t>
    </dgm:pt>
    <dgm:pt modelId="{FE284969-80B8-473F-A20F-4C574DC9858A}" type="parTrans" cxnId="{6E81D993-C527-49FE-8497-E50598C13F86}">
      <dgm:prSet/>
      <dgm:spPr/>
      <dgm:t>
        <a:bodyPr/>
        <a:lstStyle/>
        <a:p>
          <a:endParaRPr lang="en-US"/>
        </a:p>
      </dgm:t>
    </dgm:pt>
    <dgm:pt modelId="{BD5C90A1-F7F2-4B24-B6B6-A18AF7132AED}" type="sibTrans" cxnId="{6E81D993-C527-49FE-8497-E50598C13F86}">
      <dgm:prSet/>
      <dgm:spPr/>
      <dgm:t>
        <a:bodyPr/>
        <a:lstStyle/>
        <a:p>
          <a:endParaRPr lang="en-US"/>
        </a:p>
      </dgm:t>
    </dgm:pt>
    <dgm:pt modelId="{176B4525-B7D3-42F8-9EE0-BB89C1734A20}">
      <dgm:prSet/>
      <dgm:spPr/>
      <dgm:t>
        <a:bodyPr/>
        <a:lstStyle/>
        <a:p>
          <a:endParaRPr lang="en-US" dirty="0"/>
        </a:p>
      </dgm:t>
    </dgm:pt>
    <dgm:pt modelId="{37741DAA-D375-49CC-8A38-9839CCD8B638}" type="parTrans" cxnId="{59263D9A-2D40-4379-999A-CAB89242D4B7}">
      <dgm:prSet/>
      <dgm:spPr/>
      <dgm:t>
        <a:bodyPr/>
        <a:lstStyle/>
        <a:p>
          <a:endParaRPr lang="en-US"/>
        </a:p>
      </dgm:t>
    </dgm:pt>
    <dgm:pt modelId="{F18DD133-B160-49F9-879C-5EA15A431F3A}" type="sibTrans" cxnId="{59263D9A-2D40-4379-999A-CAB89242D4B7}">
      <dgm:prSet/>
      <dgm:spPr/>
      <dgm:t>
        <a:bodyPr/>
        <a:lstStyle/>
        <a:p>
          <a:endParaRPr lang="en-US"/>
        </a:p>
      </dgm:t>
    </dgm:pt>
    <dgm:pt modelId="{80F698C7-05BF-4D14-8070-E9F11FB772F3}">
      <dgm:prSet/>
      <dgm:spPr/>
      <dgm:t>
        <a:bodyPr/>
        <a:lstStyle/>
        <a:p>
          <a:endParaRPr lang="en-US" dirty="0"/>
        </a:p>
      </dgm:t>
    </dgm:pt>
    <dgm:pt modelId="{E3570D76-7F05-4440-89C4-0EE899DF4032}" type="parTrans" cxnId="{BF0E9315-65A8-4BF8-B20E-22F1FAF7A516}">
      <dgm:prSet/>
      <dgm:spPr/>
      <dgm:t>
        <a:bodyPr/>
        <a:lstStyle/>
        <a:p>
          <a:endParaRPr lang="en-US"/>
        </a:p>
      </dgm:t>
    </dgm:pt>
    <dgm:pt modelId="{D24A27B5-A369-486C-A6B4-3B3BF58F43AA}" type="sibTrans" cxnId="{BF0E9315-65A8-4BF8-B20E-22F1FAF7A516}">
      <dgm:prSet/>
      <dgm:spPr/>
      <dgm:t>
        <a:bodyPr/>
        <a:lstStyle/>
        <a:p>
          <a:endParaRPr lang="en-US"/>
        </a:p>
      </dgm:t>
    </dgm:pt>
    <dgm:pt modelId="{93E70DF1-B6AB-41CE-A9D7-8D3DF88E1A6E}">
      <dgm:prSet/>
      <dgm:spPr/>
      <dgm:t>
        <a:bodyPr/>
        <a:lstStyle/>
        <a:p>
          <a:endParaRPr lang="en-US" dirty="0"/>
        </a:p>
      </dgm:t>
    </dgm:pt>
    <dgm:pt modelId="{8EEAFA6C-2F52-4C2E-86E2-9962C51DD6B9}" type="parTrans" cxnId="{0EF872AC-BA95-4E0B-BD51-789DE25E4D45}">
      <dgm:prSet/>
      <dgm:spPr/>
      <dgm:t>
        <a:bodyPr/>
        <a:lstStyle/>
        <a:p>
          <a:endParaRPr lang="en-US"/>
        </a:p>
      </dgm:t>
    </dgm:pt>
    <dgm:pt modelId="{53F3B78F-52EC-43BB-BB2A-BE9B21045BDB}" type="sibTrans" cxnId="{0EF872AC-BA95-4E0B-BD51-789DE25E4D45}">
      <dgm:prSet/>
      <dgm:spPr/>
      <dgm:t>
        <a:bodyPr/>
        <a:lstStyle/>
        <a:p>
          <a:endParaRPr lang="en-US"/>
        </a:p>
      </dgm:t>
    </dgm:pt>
    <dgm:pt modelId="{24F82F47-4445-4B15-8251-DF8FCDD1B64B}">
      <dgm:prSet/>
      <dgm:spPr/>
      <dgm:t>
        <a:bodyPr/>
        <a:lstStyle/>
        <a:p>
          <a:endParaRPr lang="en-US" dirty="0"/>
        </a:p>
      </dgm:t>
    </dgm:pt>
    <dgm:pt modelId="{A81E416E-0144-4A48-9C89-54EF8BE3E966}" type="parTrans" cxnId="{D4DDACFB-E900-4FB0-94EC-B741E58FB640}">
      <dgm:prSet/>
      <dgm:spPr/>
      <dgm:t>
        <a:bodyPr/>
        <a:lstStyle/>
        <a:p>
          <a:endParaRPr lang="en-US"/>
        </a:p>
      </dgm:t>
    </dgm:pt>
    <dgm:pt modelId="{80762F64-B33B-4B38-BC42-A1EE843B7FF6}" type="sibTrans" cxnId="{D4DDACFB-E900-4FB0-94EC-B741E58FB640}">
      <dgm:prSet/>
      <dgm:spPr/>
      <dgm:t>
        <a:bodyPr/>
        <a:lstStyle/>
        <a:p>
          <a:endParaRPr lang="en-US"/>
        </a:p>
      </dgm:t>
    </dgm:pt>
    <dgm:pt modelId="{5D56AA51-4383-4E4C-A7FA-A33B53926666}">
      <dgm:prSet/>
      <dgm:spPr/>
      <dgm:t>
        <a:bodyPr/>
        <a:lstStyle/>
        <a:p>
          <a:endParaRPr lang="en-US" dirty="0"/>
        </a:p>
      </dgm:t>
    </dgm:pt>
    <dgm:pt modelId="{6B49F93A-AB26-41A0-9461-1DD2927C9275}" type="parTrans" cxnId="{AE1319CD-46D7-4EE6-BADA-CB7532D4D703}">
      <dgm:prSet/>
      <dgm:spPr/>
      <dgm:t>
        <a:bodyPr/>
        <a:lstStyle/>
        <a:p>
          <a:endParaRPr lang="en-US"/>
        </a:p>
      </dgm:t>
    </dgm:pt>
    <dgm:pt modelId="{037AA6D7-A9E5-40AA-8761-DAC7462CB88A}" type="sibTrans" cxnId="{AE1319CD-46D7-4EE6-BADA-CB7532D4D703}">
      <dgm:prSet/>
      <dgm:spPr/>
      <dgm:t>
        <a:bodyPr/>
        <a:lstStyle/>
        <a:p>
          <a:endParaRPr lang="en-US"/>
        </a:p>
      </dgm:t>
    </dgm:pt>
    <dgm:pt modelId="{D764BD3A-5517-4AA3-B97C-E30E524E6E70}">
      <dgm:prSet/>
      <dgm:spPr/>
      <dgm:t>
        <a:bodyPr/>
        <a:lstStyle/>
        <a:p>
          <a:endParaRPr lang="en-US" dirty="0"/>
        </a:p>
      </dgm:t>
    </dgm:pt>
    <dgm:pt modelId="{043D6CED-42E1-4945-9BBE-78DA43D77030}" type="parTrans" cxnId="{E5E727A3-89DF-4399-B053-B210F64BF8DB}">
      <dgm:prSet/>
      <dgm:spPr/>
      <dgm:t>
        <a:bodyPr/>
        <a:lstStyle/>
        <a:p>
          <a:endParaRPr lang="en-US"/>
        </a:p>
      </dgm:t>
    </dgm:pt>
    <dgm:pt modelId="{AB715BAB-90DA-4852-92D3-B0C265D9B65C}" type="sibTrans" cxnId="{E5E727A3-89DF-4399-B053-B210F64BF8DB}">
      <dgm:prSet/>
      <dgm:spPr/>
      <dgm:t>
        <a:bodyPr/>
        <a:lstStyle/>
        <a:p>
          <a:endParaRPr lang="en-US"/>
        </a:p>
      </dgm:t>
    </dgm:pt>
    <dgm:pt modelId="{E90FD3A3-3287-4CC0-9695-7FAD446FFD60}">
      <dgm:prSet/>
      <dgm:spPr/>
      <dgm:t>
        <a:bodyPr/>
        <a:lstStyle/>
        <a:p>
          <a:endParaRPr lang="en-US" dirty="0"/>
        </a:p>
      </dgm:t>
    </dgm:pt>
    <dgm:pt modelId="{D9708F52-CFC9-4AF7-A0CD-E6D5FE021951}" type="parTrans" cxnId="{50721A1A-0110-4F4C-8F93-B4E831FE0012}">
      <dgm:prSet/>
      <dgm:spPr/>
      <dgm:t>
        <a:bodyPr/>
        <a:lstStyle/>
        <a:p>
          <a:endParaRPr lang="en-US"/>
        </a:p>
      </dgm:t>
    </dgm:pt>
    <dgm:pt modelId="{C8AF9F85-42E8-432C-896A-692EBD3F8575}" type="sibTrans" cxnId="{50721A1A-0110-4F4C-8F93-B4E831FE0012}">
      <dgm:prSet/>
      <dgm:spPr/>
      <dgm:t>
        <a:bodyPr/>
        <a:lstStyle/>
        <a:p>
          <a:endParaRPr lang="en-US"/>
        </a:p>
      </dgm:t>
    </dgm:pt>
    <dgm:pt modelId="{8AA5B881-E65D-4B05-B59C-71F20F2B8FC9}">
      <dgm:prSet/>
      <dgm:spPr/>
      <dgm:t>
        <a:bodyPr/>
        <a:lstStyle/>
        <a:p>
          <a:endParaRPr lang="en-US" dirty="0"/>
        </a:p>
      </dgm:t>
    </dgm:pt>
    <dgm:pt modelId="{F2B3D530-B510-463A-91F5-2367B1D91030}" type="parTrans" cxnId="{41D81154-E80A-4B15-87B5-3A98361A2828}">
      <dgm:prSet/>
      <dgm:spPr/>
      <dgm:t>
        <a:bodyPr/>
        <a:lstStyle/>
        <a:p>
          <a:endParaRPr lang="en-US"/>
        </a:p>
      </dgm:t>
    </dgm:pt>
    <dgm:pt modelId="{86C032DD-314B-4524-9EA4-ADE8613B370B}" type="sibTrans" cxnId="{41D81154-E80A-4B15-87B5-3A98361A2828}">
      <dgm:prSet/>
      <dgm:spPr/>
      <dgm:t>
        <a:bodyPr/>
        <a:lstStyle/>
        <a:p>
          <a:endParaRPr lang="en-US"/>
        </a:p>
      </dgm:t>
    </dgm:pt>
    <dgm:pt modelId="{6B3975B5-E8CE-4974-92AD-CF828D24B584}">
      <dgm:prSet/>
      <dgm:spPr/>
      <dgm:t>
        <a:bodyPr/>
        <a:lstStyle/>
        <a:p>
          <a:endParaRPr lang="en-US" dirty="0"/>
        </a:p>
      </dgm:t>
    </dgm:pt>
    <dgm:pt modelId="{1F0B76E1-DF19-4D93-BD54-4620650DD5B1}" type="parTrans" cxnId="{14777589-6CA8-4822-9A36-C599092182F0}">
      <dgm:prSet/>
      <dgm:spPr/>
      <dgm:t>
        <a:bodyPr/>
        <a:lstStyle/>
        <a:p>
          <a:endParaRPr lang="en-US"/>
        </a:p>
      </dgm:t>
    </dgm:pt>
    <dgm:pt modelId="{75139B94-5C39-41EF-A08E-A35E7A690A46}" type="sibTrans" cxnId="{14777589-6CA8-4822-9A36-C599092182F0}">
      <dgm:prSet/>
      <dgm:spPr/>
      <dgm:t>
        <a:bodyPr/>
        <a:lstStyle/>
        <a:p>
          <a:endParaRPr lang="en-US"/>
        </a:p>
      </dgm:t>
    </dgm:pt>
    <dgm:pt modelId="{D30C99CE-8070-4D0D-93DE-AAE0457C495C}">
      <dgm:prSet/>
      <dgm:spPr/>
      <dgm:t>
        <a:bodyPr/>
        <a:lstStyle/>
        <a:p>
          <a:endParaRPr lang="en-US" dirty="0"/>
        </a:p>
      </dgm:t>
    </dgm:pt>
    <dgm:pt modelId="{2B75F86C-C538-4E11-9CA5-2290899CB093}" type="parTrans" cxnId="{6179A6A2-E0BE-4FB5-9D21-5C1C6B265401}">
      <dgm:prSet/>
      <dgm:spPr/>
      <dgm:t>
        <a:bodyPr/>
        <a:lstStyle/>
        <a:p>
          <a:endParaRPr lang="en-US"/>
        </a:p>
      </dgm:t>
    </dgm:pt>
    <dgm:pt modelId="{2C5A644A-B045-4A1B-8AA1-57F6D81BF0AE}" type="sibTrans" cxnId="{6179A6A2-E0BE-4FB5-9D21-5C1C6B265401}">
      <dgm:prSet/>
      <dgm:spPr/>
      <dgm:t>
        <a:bodyPr/>
        <a:lstStyle/>
        <a:p>
          <a:endParaRPr lang="en-US"/>
        </a:p>
      </dgm:t>
    </dgm:pt>
    <dgm:pt modelId="{CEAC3530-1DCC-419A-A6D3-5ABCD4737C00}">
      <dgm:prSet/>
      <dgm:spPr/>
      <dgm:t>
        <a:bodyPr/>
        <a:lstStyle/>
        <a:p>
          <a:endParaRPr lang="en-US" dirty="0"/>
        </a:p>
      </dgm:t>
    </dgm:pt>
    <dgm:pt modelId="{E7FE84D5-D761-4260-B7AA-282AFA5506B5}" type="parTrans" cxnId="{28E997BB-CC7D-420F-9BF0-313667D9F223}">
      <dgm:prSet/>
      <dgm:spPr/>
      <dgm:t>
        <a:bodyPr/>
        <a:lstStyle/>
        <a:p>
          <a:endParaRPr lang="en-US"/>
        </a:p>
      </dgm:t>
    </dgm:pt>
    <dgm:pt modelId="{C96EE5A1-70F7-4540-A7D8-A47E2DCF24DA}" type="sibTrans" cxnId="{28E997BB-CC7D-420F-9BF0-313667D9F223}">
      <dgm:prSet/>
      <dgm:spPr/>
      <dgm:t>
        <a:bodyPr/>
        <a:lstStyle/>
        <a:p>
          <a:endParaRPr lang="en-US"/>
        </a:p>
      </dgm:t>
    </dgm:pt>
    <dgm:pt modelId="{84B28D9C-4B50-4942-A73A-74C917B1A3CF}">
      <dgm:prSet/>
      <dgm:spPr/>
      <dgm:t>
        <a:bodyPr/>
        <a:lstStyle/>
        <a:p>
          <a:endParaRPr lang="en-US" dirty="0"/>
        </a:p>
      </dgm:t>
    </dgm:pt>
    <dgm:pt modelId="{36BB80FF-5ACF-4882-86D7-963746DF04FC}" type="parTrans" cxnId="{500C70D4-C6BD-4CC9-8597-2F5FCEB698FB}">
      <dgm:prSet/>
      <dgm:spPr/>
      <dgm:t>
        <a:bodyPr/>
        <a:lstStyle/>
        <a:p>
          <a:endParaRPr lang="en-US"/>
        </a:p>
      </dgm:t>
    </dgm:pt>
    <dgm:pt modelId="{3AD630AD-BE75-47BB-B7A8-4ACAD178F608}" type="sibTrans" cxnId="{500C70D4-C6BD-4CC9-8597-2F5FCEB698FB}">
      <dgm:prSet/>
      <dgm:spPr/>
      <dgm:t>
        <a:bodyPr/>
        <a:lstStyle/>
        <a:p>
          <a:endParaRPr lang="en-US"/>
        </a:p>
      </dgm:t>
    </dgm:pt>
    <dgm:pt modelId="{A27342AB-2D6F-4354-9755-474A6C30FBCD}">
      <dgm:prSet/>
      <dgm:spPr/>
      <dgm:t>
        <a:bodyPr/>
        <a:lstStyle/>
        <a:p>
          <a:endParaRPr lang="en-US" dirty="0"/>
        </a:p>
      </dgm:t>
    </dgm:pt>
    <dgm:pt modelId="{45AC8E0D-0397-4F8A-AAC5-C77CB6052B9B}" type="parTrans" cxnId="{C6E15EDD-C60D-480F-A988-E762A826990E}">
      <dgm:prSet/>
      <dgm:spPr/>
      <dgm:t>
        <a:bodyPr/>
        <a:lstStyle/>
        <a:p>
          <a:endParaRPr lang="en-US"/>
        </a:p>
      </dgm:t>
    </dgm:pt>
    <dgm:pt modelId="{441551F5-65C9-4CC6-8316-3FEDCFB87E36}" type="sibTrans" cxnId="{C6E15EDD-C60D-480F-A988-E762A826990E}">
      <dgm:prSet/>
      <dgm:spPr/>
      <dgm:t>
        <a:bodyPr/>
        <a:lstStyle/>
        <a:p>
          <a:endParaRPr lang="en-US"/>
        </a:p>
      </dgm:t>
    </dgm:pt>
    <dgm:pt modelId="{944FAD10-7E46-4D3C-9B98-0E18B8858B15}">
      <dgm:prSet/>
      <dgm:spPr/>
      <dgm:t>
        <a:bodyPr/>
        <a:lstStyle/>
        <a:p>
          <a:endParaRPr lang="en-US" dirty="0"/>
        </a:p>
      </dgm:t>
    </dgm:pt>
    <dgm:pt modelId="{5BBFFE61-2E22-40C6-93C4-A47E9288D066}" type="parTrans" cxnId="{CFE2BFE5-2EF9-41E6-8F1E-9077824EF4F8}">
      <dgm:prSet/>
      <dgm:spPr/>
      <dgm:t>
        <a:bodyPr/>
        <a:lstStyle/>
        <a:p>
          <a:endParaRPr lang="en-US"/>
        </a:p>
      </dgm:t>
    </dgm:pt>
    <dgm:pt modelId="{98F79A43-8B74-4362-A0E0-09E21DE999C5}" type="sibTrans" cxnId="{CFE2BFE5-2EF9-41E6-8F1E-9077824EF4F8}">
      <dgm:prSet/>
      <dgm:spPr/>
      <dgm:t>
        <a:bodyPr/>
        <a:lstStyle/>
        <a:p>
          <a:endParaRPr lang="en-US"/>
        </a:p>
      </dgm:t>
    </dgm:pt>
    <dgm:pt modelId="{4A100E94-3F4A-48FB-BDD7-241013D45348}">
      <dgm:prSet/>
      <dgm:spPr/>
      <dgm:t>
        <a:bodyPr/>
        <a:lstStyle/>
        <a:p>
          <a:endParaRPr lang="en-US" dirty="0"/>
        </a:p>
      </dgm:t>
    </dgm:pt>
    <dgm:pt modelId="{6650C833-1D32-4E69-93E4-122A616AC010}" type="parTrans" cxnId="{7BD5336C-922E-4152-A60F-C167D79163B3}">
      <dgm:prSet/>
      <dgm:spPr/>
      <dgm:t>
        <a:bodyPr/>
        <a:lstStyle/>
        <a:p>
          <a:endParaRPr lang="en-US"/>
        </a:p>
      </dgm:t>
    </dgm:pt>
    <dgm:pt modelId="{3D83CE02-ADC5-4389-8A09-4BAB448E4FAE}" type="sibTrans" cxnId="{7BD5336C-922E-4152-A60F-C167D79163B3}">
      <dgm:prSet/>
      <dgm:spPr/>
      <dgm:t>
        <a:bodyPr/>
        <a:lstStyle/>
        <a:p>
          <a:endParaRPr lang="en-US"/>
        </a:p>
      </dgm:t>
    </dgm:pt>
    <dgm:pt modelId="{ECBD5501-F57C-4CF7-826E-7FF6AB5A7E44}">
      <dgm:prSet/>
      <dgm:spPr/>
      <dgm:t>
        <a:bodyPr/>
        <a:lstStyle/>
        <a:p>
          <a:endParaRPr lang="en-US" dirty="0"/>
        </a:p>
      </dgm:t>
    </dgm:pt>
    <dgm:pt modelId="{8E0EAC67-7EF1-41EC-89C8-B8F2AF476C08}" type="parTrans" cxnId="{0D0E427A-1C99-42BB-8B4D-D300B11AB1FD}">
      <dgm:prSet/>
      <dgm:spPr/>
      <dgm:t>
        <a:bodyPr/>
        <a:lstStyle/>
        <a:p>
          <a:endParaRPr lang="en-US"/>
        </a:p>
      </dgm:t>
    </dgm:pt>
    <dgm:pt modelId="{42CD3149-B8C1-4662-9F93-7A3EF2EADACD}" type="sibTrans" cxnId="{0D0E427A-1C99-42BB-8B4D-D300B11AB1FD}">
      <dgm:prSet/>
      <dgm:spPr/>
      <dgm:t>
        <a:bodyPr/>
        <a:lstStyle/>
        <a:p>
          <a:endParaRPr lang="en-US"/>
        </a:p>
      </dgm:t>
    </dgm:pt>
    <dgm:pt modelId="{317EF052-DB68-48C5-BFAE-702092660ECD}">
      <dgm:prSet/>
      <dgm:spPr/>
      <dgm:t>
        <a:bodyPr/>
        <a:lstStyle/>
        <a:p>
          <a:endParaRPr lang="en-US" dirty="0"/>
        </a:p>
      </dgm:t>
    </dgm:pt>
    <dgm:pt modelId="{1D52778E-D4E0-484C-9EA2-C6623DE9A421}" type="parTrans" cxnId="{30134661-E1A3-443A-8861-1019753EF494}">
      <dgm:prSet/>
      <dgm:spPr/>
      <dgm:t>
        <a:bodyPr/>
        <a:lstStyle/>
        <a:p>
          <a:endParaRPr lang="en-US"/>
        </a:p>
      </dgm:t>
    </dgm:pt>
    <dgm:pt modelId="{F54EF21B-27E1-40C2-83C1-945F507CC69B}" type="sibTrans" cxnId="{30134661-E1A3-443A-8861-1019753EF494}">
      <dgm:prSet/>
      <dgm:spPr/>
      <dgm:t>
        <a:bodyPr/>
        <a:lstStyle/>
        <a:p>
          <a:endParaRPr lang="en-US"/>
        </a:p>
      </dgm:t>
    </dgm:pt>
    <dgm:pt modelId="{ACAFCA2D-19B9-414E-A521-7F3B18494FF3}">
      <dgm:prSet/>
      <dgm:spPr/>
      <dgm:t>
        <a:bodyPr/>
        <a:lstStyle/>
        <a:p>
          <a:endParaRPr lang="en-US" dirty="0"/>
        </a:p>
      </dgm:t>
    </dgm:pt>
    <dgm:pt modelId="{C73DA3E3-131D-454F-B113-91E6E3FEBC10}" type="parTrans" cxnId="{A6839C49-BABF-4C60-A920-E73A0DC10CEA}">
      <dgm:prSet/>
      <dgm:spPr/>
      <dgm:t>
        <a:bodyPr/>
        <a:lstStyle/>
        <a:p>
          <a:endParaRPr lang="en-US"/>
        </a:p>
      </dgm:t>
    </dgm:pt>
    <dgm:pt modelId="{A67E1C7D-EB88-4416-AEEA-75C194581191}" type="sibTrans" cxnId="{A6839C49-BABF-4C60-A920-E73A0DC10CEA}">
      <dgm:prSet/>
      <dgm:spPr/>
      <dgm:t>
        <a:bodyPr/>
        <a:lstStyle/>
        <a:p>
          <a:endParaRPr lang="en-US"/>
        </a:p>
      </dgm:t>
    </dgm:pt>
    <dgm:pt modelId="{E4339995-2DF9-4A35-8981-70BF84E12788}">
      <dgm:prSet/>
      <dgm:spPr/>
      <dgm:t>
        <a:bodyPr/>
        <a:lstStyle/>
        <a:p>
          <a:endParaRPr lang="en-US" dirty="0"/>
        </a:p>
      </dgm:t>
    </dgm:pt>
    <dgm:pt modelId="{B9F9901D-FC2F-4034-AC06-A4F7FD0F270F}" type="parTrans" cxnId="{36D2F1AA-2F6C-4634-AD9F-66D77A29D6F8}">
      <dgm:prSet/>
      <dgm:spPr/>
      <dgm:t>
        <a:bodyPr/>
        <a:lstStyle/>
        <a:p>
          <a:endParaRPr lang="en-US"/>
        </a:p>
      </dgm:t>
    </dgm:pt>
    <dgm:pt modelId="{F61D297B-8E98-448A-8A6D-6EF7127016D4}" type="sibTrans" cxnId="{36D2F1AA-2F6C-4634-AD9F-66D77A29D6F8}">
      <dgm:prSet/>
      <dgm:spPr/>
      <dgm:t>
        <a:bodyPr/>
        <a:lstStyle/>
        <a:p>
          <a:endParaRPr lang="en-US"/>
        </a:p>
      </dgm:t>
    </dgm:pt>
    <dgm:pt modelId="{F50FB6FE-778C-4992-91E5-2F92A54DC610}">
      <dgm:prSet/>
      <dgm:spPr/>
      <dgm:t>
        <a:bodyPr/>
        <a:lstStyle/>
        <a:p>
          <a:endParaRPr lang="en-US" dirty="0"/>
        </a:p>
      </dgm:t>
    </dgm:pt>
    <dgm:pt modelId="{4A82F31F-1075-404D-B3CA-ED286BCD22B5}" type="parTrans" cxnId="{A6F042AB-81F1-4445-879A-5CCCEE78F854}">
      <dgm:prSet/>
      <dgm:spPr/>
      <dgm:t>
        <a:bodyPr/>
        <a:lstStyle/>
        <a:p>
          <a:endParaRPr lang="en-US"/>
        </a:p>
      </dgm:t>
    </dgm:pt>
    <dgm:pt modelId="{62DC1A83-1D8E-442F-ACB3-31A998AC72C7}" type="sibTrans" cxnId="{A6F042AB-81F1-4445-879A-5CCCEE78F854}">
      <dgm:prSet/>
      <dgm:spPr/>
      <dgm:t>
        <a:bodyPr/>
        <a:lstStyle/>
        <a:p>
          <a:endParaRPr lang="en-US"/>
        </a:p>
      </dgm:t>
    </dgm:pt>
    <dgm:pt modelId="{E2726547-309D-41A5-9443-611F3A181A30}">
      <dgm:prSet/>
      <dgm:spPr/>
      <dgm:t>
        <a:bodyPr/>
        <a:lstStyle/>
        <a:p>
          <a:endParaRPr lang="en-US" dirty="0"/>
        </a:p>
      </dgm:t>
    </dgm:pt>
    <dgm:pt modelId="{8D91B08E-CD6D-4536-84C9-F4FB9BB71B2B}" type="parTrans" cxnId="{8C810412-8F30-4E27-B77F-5A1387E61264}">
      <dgm:prSet/>
      <dgm:spPr/>
      <dgm:t>
        <a:bodyPr/>
        <a:lstStyle/>
        <a:p>
          <a:endParaRPr lang="en-US"/>
        </a:p>
      </dgm:t>
    </dgm:pt>
    <dgm:pt modelId="{7B040F59-437C-4CAE-A700-09404F85D029}" type="sibTrans" cxnId="{8C810412-8F30-4E27-B77F-5A1387E61264}">
      <dgm:prSet/>
      <dgm:spPr/>
      <dgm:t>
        <a:bodyPr/>
        <a:lstStyle/>
        <a:p>
          <a:endParaRPr lang="en-US"/>
        </a:p>
      </dgm:t>
    </dgm:pt>
    <dgm:pt modelId="{C07FF208-E611-4271-BCBC-2AE4734CB293}">
      <dgm:prSet/>
      <dgm:spPr/>
      <dgm:t>
        <a:bodyPr/>
        <a:lstStyle/>
        <a:p>
          <a:endParaRPr lang="en-US" dirty="0"/>
        </a:p>
      </dgm:t>
    </dgm:pt>
    <dgm:pt modelId="{3F4C230A-E34E-4D5E-938D-9611900B7933}" type="parTrans" cxnId="{32229685-84D5-4BF4-A757-52F086620CFC}">
      <dgm:prSet/>
      <dgm:spPr/>
      <dgm:t>
        <a:bodyPr/>
        <a:lstStyle/>
        <a:p>
          <a:endParaRPr lang="en-US"/>
        </a:p>
      </dgm:t>
    </dgm:pt>
    <dgm:pt modelId="{F53749CD-C1C7-469E-A4D9-63ADD93407C3}" type="sibTrans" cxnId="{32229685-84D5-4BF4-A757-52F086620CFC}">
      <dgm:prSet/>
      <dgm:spPr/>
      <dgm:t>
        <a:bodyPr/>
        <a:lstStyle/>
        <a:p>
          <a:endParaRPr lang="en-US"/>
        </a:p>
      </dgm:t>
    </dgm:pt>
    <dgm:pt modelId="{D432934A-C38B-45EC-9EDF-07AC9B986ADA}">
      <dgm:prSet/>
      <dgm:spPr/>
      <dgm:t>
        <a:bodyPr/>
        <a:lstStyle/>
        <a:p>
          <a:endParaRPr lang="en-US" dirty="0"/>
        </a:p>
      </dgm:t>
    </dgm:pt>
    <dgm:pt modelId="{07303268-CF94-4B1F-BFC7-3084F5EEEDF8}" type="parTrans" cxnId="{6495831B-3467-417E-8163-1615A7DCAD98}">
      <dgm:prSet/>
      <dgm:spPr/>
      <dgm:t>
        <a:bodyPr/>
        <a:lstStyle/>
        <a:p>
          <a:endParaRPr lang="en-US"/>
        </a:p>
      </dgm:t>
    </dgm:pt>
    <dgm:pt modelId="{B7BA3E18-5C40-40BA-8FBF-9F017AECC0C2}" type="sibTrans" cxnId="{6495831B-3467-417E-8163-1615A7DCAD98}">
      <dgm:prSet/>
      <dgm:spPr/>
      <dgm:t>
        <a:bodyPr/>
        <a:lstStyle/>
        <a:p>
          <a:endParaRPr lang="en-US"/>
        </a:p>
      </dgm:t>
    </dgm:pt>
    <dgm:pt modelId="{0A443B90-8CAA-461F-B09F-F9D3DE5B9116}">
      <dgm:prSet/>
      <dgm:spPr/>
      <dgm:t>
        <a:bodyPr/>
        <a:lstStyle/>
        <a:p>
          <a:endParaRPr lang="en-US" dirty="0"/>
        </a:p>
      </dgm:t>
    </dgm:pt>
    <dgm:pt modelId="{18DD391B-DFF2-447C-B100-4F2AB8C316BB}" type="parTrans" cxnId="{4543AF03-BAE7-4B1E-B796-59145ED5EFDB}">
      <dgm:prSet/>
      <dgm:spPr/>
      <dgm:t>
        <a:bodyPr/>
        <a:lstStyle/>
        <a:p>
          <a:endParaRPr lang="en-US"/>
        </a:p>
      </dgm:t>
    </dgm:pt>
    <dgm:pt modelId="{57E39F98-57EC-48CF-8DA9-68CD5EACEC68}" type="sibTrans" cxnId="{4543AF03-BAE7-4B1E-B796-59145ED5EFDB}">
      <dgm:prSet/>
      <dgm:spPr/>
      <dgm:t>
        <a:bodyPr/>
        <a:lstStyle/>
        <a:p>
          <a:endParaRPr lang="en-US"/>
        </a:p>
      </dgm:t>
    </dgm:pt>
    <dgm:pt modelId="{76B1B47E-0671-4BED-8E61-73149F816FB8}">
      <dgm:prSet/>
      <dgm:spPr/>
      <dgm:t>
        <a:bodyPr/>
        <a:lstStyle/>
        <a:p>
          <a:endParaRPr lang="en-US" dirty="0"/>
        </a:p>
      </dgm:t>
    </dgm:pt>
    <dgm:pt modelId="{57839D86-2AF6-4738-A498-A5D34BECD3FF}" type="parTrans" cxnId="{A6DEBB0C-304C-42B6-998A-A75185B29B47}">
      <dgm:prSet/>
      <dgm:spPr/>
      <dgm:t>
        <a:bodyPr/>
        <a:lstStyle/>
        <a:p>
          <a:endParaRPr lang="en-US"/>
        </a:p>
      </dgm:t>
    </dgm:pt>
    <dgm:pt modelId="{D1ED92F6-EABC-41C9-A794-95F6199FF38E}" type="sibTrans" cxnId="{A6DEBB0C-304C-42B6-998A-A75185B29B47}">
      <dgm:prSet/>
      <dgm:spPr/>
      <dgm:t>
        <a:bodyPr/>
        <a:lstStyle/>
        <a:p>
          <a:endParaRPr lang="en-US"/>
        </a:p>
      </dgm:t>
    </dgm:pt>
    <dgm:pt modelId="{369264EC-8E4D-402A-80A4-6FC7CBD20D4C}">
      <dgm:prSet/>
      <dgm:spPr/>
      <dgm:t>
        <a:bodyPr/>
        <a:lstStyle/>
        <a:p>
          <a:endParaRPr lang="en-US" dirty="0"/>
        </a:p>
      </dgm:t>
    </dgm:pt>
    <dgm:pt modelId="{3C343E2C-0B47-418E-8762-E895CCD41372}" type="parTrans" cxnId="{441DACF3-AE34-49AD-B7DB-F17B1C5C3E07}">
      <dgm:prSet/>
      <dgm:spPr/>
      <dgm:t>
        <a:bodyPr/>
        <a:lstStyle/>
        <a:p>
          <a:endParaRPr lang="en-US"/>
        </a:p>
      </dgm:t>
    </dgm:pt>
    <dgm:pt modelId="{03918A9E-0ACA-4BC5-AAFD-1647EB9E159F}" type="sibTrans" cxnId="{441DACF3-AE34-49AD-B7DB-F17B1C5C3E07}">
      <dgm:prSet/>
      <dgm:spPr/>
      <dgm:t>
        <a:bodyPr/>
        <a:lstStyle/>
        <a:p>
          <a:endParaRPr lang="en-US"/>
        </a:p>
      </dgm:t>
    </dgm:pt>
    <dgm:pt modelId="{2B81759D-C8FD-4B2E-A980-02F17913ABEF}">
      <dgm:prSet/>
      <dgm:spPr/>
      <dgm:t>
        <a:bodyPr/>
        <a:lstStyle/>
        <a:p>
          <a:endParaRPr lang="en-US" dirty="0"/>
        </a:p>
      </dgm:t>
    </dgm:pt>
    <dgm:pt modelId="{A82990F8-B690-441E-9626-D71D420F602E}" type="parTrans" cxnId="{9FD944B7-17EF-432A-A598-6C81352B72D2}">
      <dgm:prSet/>
      <dgm:spPr/>
      <dgm:t>
        <a:bodyPr/>
        <a:lstStyle/>
        <a:p>
          <a:endParaRPr lang="en-US"/>
        </a:p>
      </dgm:t>
    </dgm:pt>
    <dgm:pt modelId="{02BDF52E-3B15-40AC-A34F-6A838E46AA60}" type="sibTrans" cxnId="{9FD944B7-17EF-432A-A598-6C81352B72D2}">
      <dgm:prSet/>
      <dgm:spPr/>
      <dgm:t>
        <a:bodyPr/>
        <a:lstStyle/>
        <a:p>
          <a:endParaRPr lang="en-US"/>
        </a:p>
      </dgm:t>
    </dgm:pt>
    <dgm:pt modelId="{70FFC5C5-3DA8-4402-84E0-D64E0277636C}">
      <dgm:prSet/>
      <dgm:spPr/>
      <dgm:t>
        <a:bodyPr/>
        <a:lstStyle/>
        <a:p>
          <a:endParaRPr lang="en-US" dirty="0"/>
        </a:p>
      </dgm:t>
    </dgm:pt>
    <dgm:pt modelId="{CA870A64-768E-40B3-9961-048C04FDBCCC}" type="parTrans" cxnId="{11956D61-6A05-49FC-950F-D91C0051879F}">
      <dgm:prSet/>
      <dgm:spPr/>
      <dgm:t>
        <a:bodyPr/>
        <a:lstStyle/>
        <a:p>
          <a:endParaRPr lang="en-US"/>
        </a:p>
      </dgm:t>
    </dgm:pt>
    <dgm:pt modelId="{6D708512-2405-4D31-A9D9-910B32A1910D}" type="sibTrans" cxnId="{11956D61-6A05-49FC-950F-D91C0051879F}">
      <dgm:prSet/>
      <dgm:spPr/>
      <dgm:t>
        <a:bodyPr/>
        <a:lstStyle/>
        <a:p>
          <a:endParaRPr lang="en-US"/>
        </a:p>
      </dgm:t>
    </dgm:pt>
    <dgm:pt modelId="{D4B310B2-BD42-4FF8-8D63-3EDEECC02FD4}">
      <dgm:prSet/>
      <dgm:spPr/>
      <dgm:t>
        <a:bodyPr/>
        <a:lstStyle/>
        <a:p>
          <a:endParaRPr lang="en-US" dirty="0"/>
        </a:p>
      </dgm:t>
    </dgm:pt>
    <dgm:pt modelId="{BB8CA819-1ABD-4649-B50B-CE36578A20FA}" type="parTrans" cxnId="{0B44BB3B-D154-45E8-8E5E-E3CF22D99F9E}">
      <dgm:prSet/>
      <dgm:spPr/>
      <dgm:t>
        <a:bodyPr/>
        <a:lstStyle/>
        <a:p>
          <a:endParaRPr lang="en-US"/>
        </a:p>
      </dgm:t>
    </dgm:pt>
    <dgm:pt modelId="{016EBE1D-0EF3-4AB2-A4F4-DC062BC99259}" type="sibTrans" cxnId="{0B44BB3B-D154-45E8-8E5E-E3CF22D99F9E}">
      <dgm:prSet/>
      <dgm:spPr/>
      <dgm:t>
        <a:bodyPr/>
        <a:lstStyle/>
        <a:p>
          <a:endParaRPr lang="en-US"/>
        </a:p>
      </dgm:t>
    </dgm:pt>
    <dgm:pt modelId="{40B5BB04-2E90-4CD3-8B61-92ACBB2C6845}">
      <dgm:prSet/>
      <dgm:spPr/>
      <dgm:t>
        <a:bodyPr/>
        <a:lstStyle/>
        <a:p>
          <a:endParaRPr lang="en-US" dirty="0"/>
        </a:p>
      </dgm:t>
    </dgm:pt>
    <dgm:pt modelId="{5D121502-49FE-4D3F-BBAA-70CE3A304559}" type="parTrans" cxnId="{560D778B-FF03-4AD6-9310-B02C13699FC0}">
      <dgm:prSet/>
      <dgm:spPr/>
      <dgm:t>
        <a:bodyPr/>
        <a:lstStyle/>
        <a:p>
          <a:endParaRPr lang="en-US"/>
        </a:p>
      </dgm:t>
    </dgm:pt>
    <dgm:pt modelId="{276CFB13-F3F5-4A58-8A9E-C246410EC18B}" type="sibTrans" cxnId="{560D778B-FF03-4AD6-9310-B02C13699FC0}">
      <dgm:prSet/>
      <dgm:spPr/>
      <dgm:t>
        <a:bodyPr/>
        <a:lstStyle/>
        <a:p>
          <a:endParaRPr lang="en-US"/>
        </a:p>
      </dgm:t>
    </dgm:pt>
    <dgm:pt modelId="{55E93AA0-1FD8-4B5E-9F99-A406A5139BC4}">
      <dgm:prSet/>
      <dgm:spPr/>
      <dgm:t>
        <a:bodyPr/>
        <a:lstStyle/>
        <a:p>
          <a:endParaRPr lang="en-US" dirty="0"/>
        </a:p>
      </dgm:t>
    </dgm:pt>
    <dgm:pt modelId="{63DD1756-1584-46D2-B232-F6B94AEEEAAF}" type="parTrans" cxnId="{3AE9A020-40BC-4EFB-BB7E-6CB31C348C8B}">
      <dgm:prSet/>
      <dgm:spPr/>
      <dgm:t>
        <a:bodyPr/>
        <a:lstStyle/>
        <a:p>
          <a:endParaRPr lang="en-US"/>
        </a:p>
      </dgm:t>
    </dgm:pt>
    <dgm:pt modelId="{3F8C62E5-20FC-49D2-A545-550F00E11A31}" type="sibTrans" cxnId="{3AE9A020-40BC-4EFB-BB7E-6CB31C348C8B}">
      <dgm:prSet/>
      <dgm:spPr/>
      <dgm:t>
        <a:bodyPr/>
        <a:lstStyle/>
        <a:p>
          <a:endParaRPr lang="en-US"/>
        </a:p>
      </dgm:t>
    </dgm:pt>
    <dgm:pt modelId="{2D207842-DDBB-49E9-8CDD-EADF8B0EEBBE}">
      <dgm:prSet/>
      <dgm:spPr/>
      <dgm:t>
        <a:bodyPr/>
        <a:lstStyle/>
        <a:p>
          <a:endParaRPr lang="en-US" dirty="0"/>
        </a:p>
      </dgm:t>
    </dgm:pt>
    <dgm:pt modelId="{B316AD04-C4DC-4720-A85B-61FEFE5CCB08}" type="parTrans" cxnId="{EEBAE013-6CF0-46C5-A143-A61590E3F593}">
      <dgm:prSet/>
      <dgm:spPr/>
      <dgm:t>
        <a:bodyPr/>
        <a:lstStyle/>
        <a:p>
          <a:endParaRPr lang="en-US"/>
        </a:p>
      </dgm:t>
    </dgm:pt>
    <dgm:pt modelId="{4A448F4C-737F-42AC-9EB5-4E46ABD6D0D1}" type="sibTrans" cxnId="{EEBAE013-6CF0-46C5-A143-A61590E3F593}">
      <dgm:prSet/>
      <dgm:spPr/>
      <dgm:t>
        <a:bodyPr/>
        <a:lstStyle/>
        <a:p>
          <a:endParaRPr lang="en-US"/>
        </a:p>
      </dgm:t>
    </dgm:pt>
    <dgm:pt modelId="{92ED5882-062A-49DD-9D97-5054E9975403}">
      <dgm:prSet/>
      <dgm:spPr/>
      <dgm:t>
        <a:bodyPr/>
        <a:lstStyle/>
        <a:p>
          <a:endParaRPr lang="en-US" dirty="0"/>
        </a:p>
      </dgm:t>
    </dgm:pt>
    <dgm:pt modelId="{5F04A9D4-3578-43D3-8EB7-8402FFBA8F84}" type="parTrans" cxnId="{FAB0FDF8-B912-4EC9-B377-147C099F05C2}">
      <dgm:prSet/>
      <dgm:spPr/>
      <dgm:t>
        <a:bodyPr/>
        <a:lstStyle/>
        <a:p>
          <a:endParaRPr lang="en-US"/>
        </a:p>
      </dgm:t>
    </dgm:pt>
    <dgm:pt modelId="{D223C232-C2E0-4D82-9DFF-80D4660F59C5}" type="sibTrans" cxnId="{FAB0FDF8-B912-4EC9-B377-147C099F05C2}">
      <dgm:prSet/>
      <dgm:spPr/>
      <dgm:t>
        <a:bodyPr/>
        <a:lstStyle/>
        <a:p>
          <a:endParaRPr lang="en-US"/>
        </a:p>
      </dgm:t>
    </dgm:pt>
    <dgm:pt modelId="{04A4E42B-1053-4761-A4A3-69FEC0F6C557}">
      <dgm:prSet/>
      <dgm:spPr/>
      <dgm:t>
        <a:bodyPr/>
        <a:lstStyle/>
        <a:p>
          <a:endParaRPr lang="en-US" dirty="0"/>
        </a:p>
      </dgm:t>
    </dgm:pt>
    <dgm:pt modelId="{30D3920B-BF8B-4730-B0C1-05D00A066AC4}" type="parTrans" cxnId="{3B1FB28C-79C8-45C1-9AAE-7B54B38C9580}">
      <dgm:prSet/>
      <dgm:spPr/>
      <dgm:t>
        <a:bodyPr/>
        <a:lstStyle/>
        <a:p>
          <a:endParaRPr lang="en-US"/>
        </a:p>
      </dgm:t>
    </dgm:pt>
    <dgm:pt modelId="{1716A28D-8CE4-47AB-8FAC-A2B1EA9ACF20}" type="sibTrans" cxnId="{3B1FB28C-79C8-45C1-9AAE-7B54B38C9580}">
      <dgm:prSet/>
      <dgm:spPr/>
      <dgm:t>
        <a:bodyPr/>
        <a:lstStyle/>
        <a:p>
          <a:endParaRPr lang="en-US"/>
        </a:p>
      </dgm:t>
    </dgm:pt>
    <dgm:pt modelId="{51A7DDBD-CBDC-41F5-9B69-CD2684E5455D}">
      <dgm:prSet/>
      <dgm:spPr/>
      <dgm:t>
        <a:bodyPr/>
        <a:lstStyle/>
        <a:p>
          <a:endParaRPr lang="en-US" dirty="0"/>
        </a:p>
      </dgm:t>
    </dgm:pt>
    <dgm:pt modelId="{737B3107-F5C5-4B71-B90D-88F7299CBCA7}" type="parTrans" cxnId="{925907CD-C61F-4910-8CBB-BE05149E1F14}">
      <dgm:prSet/>
      <dgm:spPr/>
      <dgm:t>
        <a:bodyPr/>
        <a:lstStyle/>
        <a:p>
          <a:endParaRPr lang="en-US"/>
        </a:p>
      </dgm:t>
    </dgm:pt>
    <dgm:pt modelId="{A9AFE341-D173-4418-A22C-3544CAEE85C4}" type="sibTrans" cxnId="{925907CD-C61F-4910-8CBB-BE05149E1F14}">
      <dgm:prSet/>
      <dgm:spPr/>
      <dgm:t>
        <a:bodyPr/>
        <a:lstStyle/>
        <a:p>
          <a:endParaRPr lang="en-US"/>
        </a:p>
      </dgm:t>
    </dgm:pt>
    <dgm:pt modelId="{AEA6A424-2DE7-4E8E-8503-D54A25EB1CED}">
      <dgm:prSet/>
      <dgm:spPr/>
      <dgm:t>
        <a:bodyPr/>
        <a:lstStyle/>
        <a:p>
          <a:endParaRPr lang="en-US" dirty="0"/>
        </a:p>
      </dgm:t>
    </dgm:pt>
    <dgm:pt modelId="{C279725E-3926-4354-8A6D-5922DA15AE58}" type="parTrans" cxnId="{0CF4D20C-34F8-4439-88B1-1A8AC51AFC1F}">
      <dgm:prSet/>
      <dgm:spPr/>
      <dgm:t>
        <a:bodyPr/>
        <a:lstStyle/>
        <a:p>
          <a:endParaRPr lang="en-US"/>
        </a:p>
      </dgm:t>
    </dgm:pt>
    <dgm:pt modelId="{3BC0CD43-E1C6-4E21-B77C-887672207D6A}" type="sibTrans" cxnId="{0CF4D20C-34F8-4439-88B1-1A8AC51AFC1F}">
      <dgm:prSet/>
      <dgm:spPr/>
      <dgm:t>
        <a:bodyPr/>
        <a:lstStyle/>
        <a:p>
          <a:endParaRPr lang="en-US"/>
        </a:p>
      </dgm:t>
    </dgm:pt>
    <dgm:pt modelId="{01BDDD4C-70E3-423D-B8B0-4817306D7633}">
      <dgm:prSet/>
      <dgm:spPr/>
      <dgm:t>
        <a:bodyPr/>
        <a:lstStyle/>
        <a:p>
          <a:endParaRPr lang="en-US" dirty="0"/>
        </a:p>
      </dgm:t>
    </dgm:pt>
    <dgm:pt modelId="{5B1B618B-35F0-47CB-A365-7CF1412BEC93}" type="parTrans" cxnId="{A32EB9C1-9942-4493-AEC7-F3CE7B8B4667}">
      <dgm:prSet/>
      <dgm:spPr/>
      <dgm:t>
        <a:bodyPr/>
        <a:lstStyle/>
        <a:p>
          <a:endParaRPr lang="en-US"/>
        </a:p>
      </dgm:t>
    </dgm:pt>
    <dgm:pt modelId="{E9C20AE4-59A8-4E98-BEA2-6864B441D2E4}" type="sibTrans" cxnId="{A32EB9C1-9942-4493-AEC7-F3CE7B8B4667}">
      <dgm:prSet/>
      <dgm:spPr/>
      <dgm:t>
        <a:bodyPr/>
        <a:lstStyle/>
        <a:p>
          <a:endParaRPr lang="en-US"/>
        </a:p>
      </dgm:t>
    </dgm:pt>
    <dgm:pt modelId="{1EEFEB45-C7EC-47BC-B12D-B300163B74A3}">
      <dgm:prSet/>
      <dgm:spPr/>
      <dgm:t>
        <a:bodyPr/>
        <a:lstStyle/>
        <a:p>
          <a:endParaRPr lang="en-US" dirty="0"/>
        </a:p>
      </dgm:t>
    </dgm:pt>
    <dgm:pt modelId="{BA4F45E9-D890-4F83-9F7F-05AEE6B45A3F}" type="parTrans" cxnId="{2152B036-0820-4411-8397-46587952E671}">
      <dgm:prSet/>
      <dgm:spPr/>
      <dgm:t>
        <a:bodyPr/>
        <a:lstStyle/>
        <a:p>
          <a:endParaRPr lang="en-US"/>
        </a:p>
      </dgm:t>
    </dgm:pt>
    <dgm:pt modelId="{BCF8EE05-4D00-4C4B-9E2C-F0CBA87D4168}" type="sibTrans" cxnId="{2152B036-0820-4411-8397-46587952E671}">
      <dgm:prSet/>
      <dgm:spPr/>
      <dgm:t>
        <a:bodyPr/>
        <a:lstStyle/>
        <a:p>
          <a:endParaRPr lang="en-US"/>
        </a:p>
      </dgm:t>
    </dgm:pt>
    <dgm:pt modelId="{8E39B44F-FA52-48D2-B708-15CC95FC2D08}">
      <dgm:prSet/>
      <dgm:spPr/>
      <dgm:t>
        <a:bodyPr/>
        <a:lstStyle/>
        <a:p>
          <a:endParaRPr lang="en-US" dirty="0"/>
        </a:p>
      </dgm:t>
    </dgm:pt>
    <dgm:pt modelId="{402FCAEF-E1CD-4924-9DA6-C8BFB668241C}" type="parTrans" cxnId="{6ACB4D8C-CEA1-4CB9-9EFF-F17A0B9FA291}">
      <dgm:prSet/>
      <dgm:spPr/>
      <dgm:t>
        <a:bodyPr/>
        <a:lstStyle/>
        <a:p>
          <a:endParaRPr lang="en-US"/>
        </a:p>
      </dgm:t>
    </dgm:pt>
    <dgm:pt modelId="{E19A4FB5-56FB-453F-8873-7BB0CB6D046B}" type="sibTrans" cxnId="{6ACB4D8C-CEA1-4CB9-9EFF-F17A0B9FA291}">
      <dgm:prSet/>
      <dgm:spPr/>
      <dgm:t>
        <a:bodyPr/>
        <a:lstStyle/>
        <a:p>
          <a:endParaRPr lang="en-US"/>
        </a:p>
      </dgm:t>
    </dgm:pt>
    <dgm:pt modelId="{F76C07FD-9B7B-4BC8-A007-BFAB24E4A3A5}">
      <dgm:prSet/>
      <dgm:spPr/>
      <dgm:t>
        <a:bodyPr/>
        <a:lstStyle/>
        <a:p>
          <a:endParaRPr lang="en-US" dirty="0"/>
        </a:p>
      </dgm:t>
    </dgm:pt>
    <dgm:pt modelId="{342136A8-7494-472D-872B-947D067D5B31}" type="parTrans" cxnId="{6F1DE374-902F-4CEF-98AB-74944FE6C5BE}">
      <dgm:prSet/>
      <dgm:spPr/>
      <dgm:t>
        <a:bodyPr/>
        <a:lstStyle/>
        <a:p>
          <a:endParaRPr lang="en-US"/>
        </a:p>
      </dgm:t>
    </dgm:pt>
    <dgm:pt modelId="{B697034F-01BC-4BEA-9D85-DBD277E54D5D}" type="sibTrans" cxnId="{6F1DE374-902F-4CEF-98AB-74944FE6C5BE}">
      <dgm:prSet/>
      <dgm:spPr/>
      <dgm:t>
        <a:bodyPr/>
        <a:lstStyle/>
        <a:p>
          <a:endParaRPr lang="en-US"/>
        </a:p>
      </dgm:t>
    </dgm:pt>
    <dgm:pt modelId="{114F4ABA-DC5F-4080-8105-2F08483FC9C7}">
      <dgm:prSet/>
      <dgm:spPr/>
      <dgm:t>
        <a:bodyPr/>
        <a:lstStyle/>
        <a:p>
          <a:endParaRPr lang="en-US" dirty="0"/>
        </a:p>
      </dgm:t>
    </dgm:pt>
    <dgm:pt modelId="{12A9EE9D-DF52-4577-BC67-433DEDB4E79B}" type="parTrans" cxnId="{CE83901D-1BB7-440A-843A-6EBFFF57A497}">
      <dgm:prSet/>
      <dgm:spPr/>
      <dgm:t>
        <a:bodyPr/>
        <a:lstStyle/>
        <a:p>
          <a:endParaRPr lang="en-US"/>
        </a:p>
      </dgm:t>
    </dgm:pt>
    <dgm:pt modelId="{45DD9D18-19F9-48D2-95E4-81600AA2F371}" type="sibTrans" cxnId="{CE83901D-1BB7-440A-843A-6EBFFF57A497}">
      <dgm:prSet/>
      <dgm:spPr/>
      <dgm:t>
        <a:bodyPr/>
        <a:lstStyle/>
        <a:p>
          <a:endParaRPr lang="en-US"/>
        </a:p>
      </dgm:t>
    </dgm:pt>
    <dgm:pt modelId="{7242346D-9C54-4222-A333-73270A61322B}">
      <dgm:prSet/>
      <dgm:spPr/>
      <dgm:t>
        <a:bodyPr/>
        <a:lstStyle/>
        <a:p>
          <a:endParaRPr lang="en-US" dirty="0"/>
        </a:p>
      </dgm:t>
    </dgm:pt>
    <dgm:pt modelId="{38322652-8B15-4111-81EF-DB90284E7671}" type="parTrans" cxnId="{159B9AD5-0537-45A6-8B0F-A47367DFF76F}">
      <dgm:prSet/>
      <dgm:spPr/>
      <dgm:t>
        <a:bodyPr/>
        <a:lstStyle/>
        <a:p>
          <a:endParaRPr lang="en-US"/>
        </a:p>
      </dgm:t>
    </dgm:pt>
    <dgm:pt modelId="{5EBC303B-660D-44E2-861F-CBD53CE9F86E}" type="sibTrans" cxnId="{159B9AD5-0537-45A6-8B0F-A47367DFF76F}">
      <dgm:prSet/>
      <dgm:spPr/>
      <dgm:t>
        <a:bodyPr/>
        <a:lstStyle/>
        <a:p>
          <a:endParaRPr lang="en-US"/>
        </a:p>
      </dgm:t>
    </dgm:pt>
    <dgm:pt modelId="{3EA7F607-26F1-4E06-82B2-5EE74371D4BD}">
      <dgm:prSet/>
      <dgm:spPr/>
      <dgm:t>
        <a:bodyPr/>
        <a:lstStyle/>
        <a:p>
          <a:endParaRPr lang="en-US" dirty="0"/>
        </a:p>
      </dgm:t>
    </dgm:pt>
    <dgm:pt modelId="{C59101A9-280E-4FA1-8800-C10EB92FCCD0}" type="parTrans" cxnId="{69CA016E-3DC7-4815-93DF-3277B4C713B2}">
      <dgm:prSet/>
      <dgm:spPr/>
      <dgm:t>
        <a:bodyPr/>
        <a:lstStyle/>
        <a:p>
          <a:endParaRPr lang="en-US"/>
        </a:p>
      </dgm:t>
    </dgm:pt>
    <dgm:pt modelId="{9F2D2E7F-0FB7-4BF3-BC36-33AEF243D94E}" type="sibTrans" cxnId="{69CA016E-3DC7-4815-93DF-3277B4C713B2}">
      <dgm:prSet/>
      <dgm:spPr/>
      <dgm:t>
        <a:bodyPr/>
        <a:lstStyle/>
        <a:p>
          <a:endParaRPr lang="en-US"/>
        </a:p>
      </dgm:t>
    </dgm:pt>
    <dgm:pt modelId="{15915897-1BFD-4051-B72D-C08BEE48314E}">
      <dgm:prSet/>
      <dgm:spPr/>
      <dgm:t>
        <a:bodyPr/>
        <a:lstStyle/>
        <a:p>
          <a:endParaRPr lang="en-US" dirty="0"/>
        </a:p>
      </dgm:t>
    </dgm:pt>
    <dgm:pt modelId="{8E0A5542-50BE-4A10-9751-32A4801FA418}" type="parTrans" cxnId="{8BE387C0-AB26-4746-96E6-3E676278DA8C}">
      <dgm:prSet/>
      <dgm:spPr/>
      <dgm:t>
        <a:bodyPr/>
        <a:lstStyle/>
        <a:p>
          <a:endParaRPr lang="en-US"/>
        </a:p>
      </dgm:t>
    </dgm:pt>
    <dgm:pt modelId="{39988B14-6AB2-4FF2-A707-2CA3C4C77A93}" type="sibTrans" cxnId="{8BE387C0-AB26-4746-96E6-3E676278DA8C}">
      <dgm:prSet/>
      <dgm:spPr/>
      <dgm:t>
        <a:bodyPr/>
        <a:lstStyle/>
        <a:p>
          <a:endParaRPr lang="en-US"/>
        </a:p>
      </dgm:t>
    </dgm:pt>
    <dgm:pt modelId="{49F13FEC-15EB-4C81-8CB5-F5A93519BC01}">
      <dgm:prSet/>
      <dgm:spPr/>
      <dgm:t>
        <a:bodyPr/>
        <a:lstStyle/>
        <a:p>
          <a:endParaRPr lang="en-US" dirty="0"/>
        </a:p>
      </dgm:t>
    </dgm:pt>
    <dgm:pt modelId="{F14DFA43-5C75-4A0E-A891-9FC3839B6993}" type="parTrans" cxnId="{2E0D9660-390B-4CD0-BD38-E0AB18F102F1}">
      <dgm:prSet/>
      <dgm:spPr/>
      <dgm:t>
        <a:bodyPr/>
        <a:lstStyle/>
        <a:p>
          <a:endParaRPr lang="en-US"/>
        </a:p>
      </dgm:t>
    </dgm:pt>
    <dgm:pt modelId="{0E009AF3-24C2-43C7-8591-3DF3904D8F2D}" type="sibTrans" cxnId="{2E0D9660-390B-4CD0-BD38-E0AB18F102F1}">
      <dgm:prSet/>
      <dgm:spPr/>
      <dgm:t>
        <a:bodyPr/>
        <a:lstStyle/>
        <a:p>
          <a:endParaRPr lang="en-US"/>
        </a:p>
      </dgm:t>
    </dgm:pt>
    <dgm:pt modelId="{994D6288-B117-4E12-A912-420349B9F9D3}">
      <dgm:prSet/>
      <dgm:spPr/>
      <dgm:t>
        <a:bodyPr/>
        <a:lstStyle/>
        <a:p>
          <a:endParaRPr lang="en-US" dirty="0"/>
        </a:p>
      </dgm:t>
    </dgm:pt>
    <dgm:pt modelId="{1381C60B-9454-4AA7-BC43-5D0493D47DF7}" type="parTrans" cxnId="{43442C38-0DB9-4636-BA3E-ED8FD368E21A}">
      <dgm:prSet/>
      <dgm:spPr/>
      <dgm:t>
        <a:bodyPr/>
        <a:lstStyle/>
        <a:p>
          <a:endParaRPr lang="en-US"/>
        </a:p>
      </dgm:t>
    </dgm:pt>
    <dgm:pt modelId="{F2E187A7-6664-4863-AF24-674E5B1E5019}" type="sibTrans" cxnId="{43442C38-0DB9-4636-BA3E-ED8FD368E21A}">
      <dgm:prSet/>
      <dgm:spPr/>
      <dgm:t>
        <a:bodyPr/>
        <a:lstStyle/>
        <a:p>
          <a:endParaRPr lang="en-US"/>
        </a:p>
      </dgm:t>
    </dgm:pt>
    <dgm:pt modelId="{E1877936-27A0-484B-8913-DACD43E9A996}">
      <dgm:prSet/>
      <dgm:spPr/>
      <dgm:t>
        <a:bodyPr/>
        <a:lstStyle/>
        <a:p>
          <a:endParaRPr lang="en-US" dirty="0"/>
        </a:p>
      </dgm:t>
    </dgm:pt>
    <dgm:pt modelId="{A41A2C2C-76BF-4C40-A2C6-2F8003C25BA3}" type="parTrans" cxnId="{D59CCAC7-9F44-422C-BA21-3214F65E874A}">
      <dgm:prSet/>
      <dgm:spPr/>
      <dgm:t>
        <a:bodyPr/>
        <a:lstStyle/>
        <a:p>
          <a:endParaRPr lang="en-US"/>
        </a:p>
      </dgm:t>
    </dgm:pt>
    <dgm:pt modelId="{9B36F65B-36B6-4C7D-BCF4-D10E75514A32}" type="sibTrans" cxnId="{D59CCAC7-9F44-422C-BA21-3214F65E874A}">
      <dgm:prSet/>
      <dgm:spPr/>
      <dgm:t>
        <a:bodyPr/>
        <a:lstStyle/>
        <a:p>
          <a:endParaRPr lang="en-US"/>
        </a:p>
      </dgm:t>
    </dgm:pt>
    <dgm:pt modelId="{A531063E-D6F5-45F5-AE86-2CA4D0348462}">
      <dgm:prSet/>
      <dgm:spPr/>
      <dgm:t>
        <a:bodyPr/>
        <a:lstStyle/>
        <a:p>
          <a:endParaRPr lang="en-US" dirty="0"/>
        </a:p>
      </dgm:t>
    </dgm:pt>
    <dgm:pt modelId="{2A6B104E-E393-4813-9ACE-E80697A1D747}" type="parTrans" cxnId="{D2691B51-844B-4856-B980-3C2CDF49E575}">
      <dgm:prSet/>
      <dgm:spPr/>
      <dgm:t>
        <a:bodyPr/>
        <a:lstStyle/>
        <a:p>
          <a:endParaRPr lang="en-US"/>
        </a:p>
      </dgm:t>
    </dgm:pt>
    <dgm:pt modelId="{CD40508D-6B31-42D5-B9F5-2989A18228C9}" type="sibTrans" cxnId="{D2691B51-844B-4856-B980-3C2CDF49E575}">
      <dgm:prSet/>
      <dgm:spPr/>
      <dgm:t>
        <a:bodyPr/>
        <a:lstStyle/>
        <a:p>
          <a:endParaRPr lang="en-US"/>
        </a:p>
      </dgm:t>
    </dgm:pt>
    <dgm:pt modelId="{2EF8AB30-65E1-4C31-9129-85671F7B8422}">
      <dgm:prSet/>
      <dgm:spPr/>
      <dgm:t>
        <a:bodyPr/>
        <a:lstStyle/>
        <a:p>
          <a:endParaRPr lang="en-US" dirty="0"/>
        </a:p>
      </dgm:t>
    </dgm:pt>
    <dgm:pt modelId="{281F9EEE-04C9-4547-B6C6-AFFC4EFA0EE4}" type="parTrans" cxnId="{13FDF8D4-CD14-428C-A871-9BC61CA8CC43}">
      <dgm:prSet/>
      <dgm:spPr/>
      <dgm:t>
        <a:bodyPr/>
        <a:lstStyle/>
        <a:p>
          <a:endParaRPr lang="en-US"/>
        </a:p>
      </dgm:t>
    </dgm:pt>
    <dgm:pt modelId="{28A7B5F0-B3D4-4176-A478-14C67DD2D133}" type="sibTrans" cxnId="{13FDF8D4-CD14-428C-A871-9BC61CA8CC43}">
      <dgm:prSet/>
      <dgm:spPr/>
      <dgm:t>
        <a:bodyPr/>
        <a:lstStyle/>
        <a:p>
          <a:endParaRPr lang="en-US"/>
        </a:p>
      </dgm:t>
    </dgm:pt>
    <dgm:pt modelId="{D5BA5592-C16A-4CC5-A311-F098AFF70B8D}">
      <dgm:prSet/>
      <dgm:spPr/>
      <dgm:t>
        <a:bodyPr/>
        <a:lstStyle/>
        <a:p>
          <a:endParaRPr lang="en-US" dirty="0"/>
        </a:p>
      </dgm:t>
    </dgm:pt>
    <dgm:pt modelId="{11D59F6C-416F-4ADB-AFE3-CA3AEE1A5AAA}" type="parTrans" cxnId="{D98E6A94-CE77-44E5-A74F-9D21A6C6AFBA}">
      <dgm:prSet/>
      <dgm:spPr/>
      <dgm:t>
        <a:bodyPr/>
        <a:lstStyle/>
        <a:p>
          <a:endParaRPr lang="en-US"/>
        </a:p>
      </dgm:t>
    </dgm:pt>
    <dgm:pt modelId="{8C7F28C7-3D81-49E8-8B71-FC1B6F9622F7}" type="sibTrans" cxnId="{D98E6A94-CE77-44E5-A74F-9D21A6C6AFBA}">
      <dgm:prSet/>
      <dgm:spPr/>
      <dgm:t>
        <a:bodyPr/>
        <a:lstStyle/>
        <a:p>
          <a:endParaRPr lang="en-US"/>
        </a:p>
      </dgm:t>
    </dgm:pt>
    <dgm:pt modelId="{7D48B7A2-3C15-4F7D-9821-5154E498E397}">
      <dgm:prSet/>
      <dgm:spPr/>
      <dgm:t>
        <a:bodyPr/>
        <a:lstStyle/>
        <a:p>
          <a:endParaRPr lang="en-US" dirty="0"/>
        </a:p>
      </dgm:t>
    </dgm:pt>
    <dgm:pt modelId="{531DE33C-2BB2-4BDD-8B1B-7651D7308574}" type="parTrans" cxnId="{35E62F63-8635-4CE4-8534-1C939E0896AA}">
      <dgm:prSet/>
      <dgm:spPr/>
      <dgm:t>
        <a:bodyPr/>
        <a:lstStyle/>
        <a:p>
          <a:endParaRPr lang="en-US"/>
        </a:p>
      </dgm:t>
    </dgm:pt>
    <dgm:pt modelId="{0860C118-8185-4ABF-99C6-B1D5D4CA0ABA}" type="sibTrans" cxnId="{35E62F63-8635-4CE4-8534-1C939E0896AA}">
      <dgm:prSet/>
      <dgm:spPr/>
      <dgm:t>
        <a:bodyPr/>
        <a:lstStyle/>
        <a:p>
          <a:endParaRPr lang="en-US"/>
        </a:p>
      </dgm:t>
    </dgm:pt>
    <dgm:pt modelId="{222B9D1B-5EF6-40C6-B46B-4E2B6F3BC298}">
      <dgm:prSet/>
      <dgm:spPr/>
      <dgm:t>
        <a:bodyPr/>
        <a:lstStyle/>
        <a:p>
          <a:endParaRPr lang="en-US" dirty="0"/>
        </a:p>
      </dgm:t>
    </dgm:pt>
    <dgm:pt modelId="{540F446B-1A18-4C45-9C2A-A15800913C3D}" type="parTrans" cxnId="{E3FA5AD3-1FC0-404F-A5A6-B32BA362DD37}">
      <dgm:prSet/>
      <dgm:spPr/>
      <dgm:t>
        <a:bodyPr/>
        <a:lstStyle/>
        <a:p>
          <a:endParaRPr lang="en-US"/>
        </a:p>
      </dgm:t>
    </dgm:pt>
    <dgm:pt modelId="{06392C3C-0E48-425F-9B5D-329D2F39C194}" type="sibTrans" cxnId="{E3FA5AD3-1FC0-404F-A5A6-B32BA362DD37}">
      <dgm:prSet/>
      <dgm:spPr/>
      <dgm:t>
        <a:bodyPr/>
        <a:lstStyle/>
        <a:p>
          <a:endParaRPr lang="en-US"/>
        </a:p>
      </dgm:t>
    </dgm:pt>
    <dgm:pt modelId="{E51810BC-B42C-42A3-8F22-983A2983EF72}">
      <dgm:prSet/>
      <dgm:spPr/>
      <dgm:t>
        <a:bodyPr/>
        <a:lstStyle/>
        <a:p>
          <a:endParaRPr lang="en-US" dirty="0"/>
        </a:p>
      </dgm:t>
    </dgm:pt>
    <dgm:pt modelId="{78A4FFF3-8EDE-4BDE-8D24-558E6DCBDB51}" type="parTrans" cxnId="{F0E18EC8-82A6-4118-9CB2-EA69CCE75B8A}">
      <dgm:prSet/>
      <dgm:spPr/>
      <dgm:t>
        <a:bodyPr/>
        <a:lstStyle/>
        <a:p>
          <a:endParaRPr lang="en-US"/>
        </a:p>
      </dgm:t>
    </dgm:pt>
    <dgm:pt modelId="{9D1A7099-B87D-46DD-A68C-3C4C36491F35}" type="sibTrans" cxnId="{F0E18EC8-82A6-4118-9CB2-EA69CCE75B8A}">
      <dgm:prSet/>
      <dgm:spPr/>
      <dgm:t>
        <a:bodyPr/>
        <a:lstStyle/>
        <a:p>
          <a:endParaRPr lang="en-US"/>
        </a:p>
      </dgm:t>
    </dgm:pt>
    <dgm:pt modelId="{A92851AF-49B8-4FBD-9644-D4C015DDD745}">
      <dgm:prSet/>
      <dgm:spPr/>
      <dgm:t>
        <a:bodyPr/>
        <a:lstStyle/>
        <a:p>
          <a:endParaRPr lang="en-US" dirty="0"/>
        </a:p>
      </dgm:t>
    </dgm:pt>
    <dgm:pt modelId="{070C05D7-E634-4E76-B21F-FC7697D35263}" type="parTrans" cxnId="{84B88E88-C16C-4930-92F6-88EE663DADE3}">
      <dgm:prSet/>
      <dgm:spPr/>
      <dgm:t>
        <a:bodyPr/>
        <a:lstStyle/>
        <a:p>
          <a:endParaRPr lang="en-US"/>
        </a:p>
      </dgm:t>
    </dgm:pt>
    <dgm:pt modelId="{60F5E560-B5F5-4C41-AC2D-F1D8E321B221}" type="sibTrans" cxnId="{84B88E88-C16C-4930-92F6-88EE663DADE3}">
      <dgm:prSet/>
      <dgm:spPr/>
      <dgm:t>
        <a:bodyPr/>
        <a:lstStyle/>
        <a:p>
          <a:endParaRPr lang="en-US"/>
        </a:p>
      </dgm:t>
    </dgm:pt>
    <dgm:pt modelId="{00299C06-A4EA-4CBB-BE28-AAB2F54440A9}">
      <dgm:prSet/>
      <dgm:spPr/>
      <dgm:t>
        <a:bodyPr/>
        <a:lstStyle/>
        <a:p>
          <a:endParaRPr lang="en-US" dirty="0"/>
        </a:p>
      </dgm:t>
    </dgm:pt>
    <dgm:pt modelId="{515982A0-F0F5-488F-80DE-AFE52F5EEA24}" type="parTrans" cxnId="{F243B24E-FD1B-456C-99E7-A58E43E2D218}">
      <dgm:prSet/>
      <dgm:spPr/>
      <dgm:t>
        <a:bodyPr/>
        <a:lstStyle/>
        <a:p>
          <a:endParaRPr lang="en-US"/>
        </a:p>
      </dgm:t>
    </dgm:pt>
    <dgm:pt modelId="{DE647D52-B54C-4BE9-BAF1-49E8B0B16A32}" type="sibTrans" cxnId="{F243B24E-FD1B-456C-99E7-A58E43E2D218}">
      <dgm:prSet/>
      <dgm:spPr/>
      <dgm:t>
        <a:bodyPr/>
        <a:lstStyle/>
        <a:p>
          <a:endParaRPr lang="en-US"/>
        </a:p>
      </dgm:t>
    </dgm:pt>
    <dgm:pt modelId="{7674C470-8E89-4053-9EB4-9CE11EB85348}">
      <dgm:prSet/>
      <dgm:spPr/>
      <dgm:t>
        <a:bodyPr/>
        <a:lstStyle/>
        <a:p>
          <a:endParaRPr lang="en-US" dirty="0"/>
        </a:p>
      </dgm:t>
    </dgm:pt>
    <dgm:pt modelId="{10B79DBD-8AB8-444C-BD67-660A3B505B2C}" type="parTrans" cxnId="{C77ADA16-F038-4043-A118-3C6D547AF761}">
      <dgm:prSet/>
      <dgm:spPr/>
      <dgm:t>
        <a:bodyPr/>
        <a:lstStyle/>
        <a:p>
          <a:endParaRPr lang="en-US"/>
        </a:p>
      </dgm:t>
    </dgm:pt>
    <dgm:pt modelId="{5B88670A-D177-4B44-ABF5-4C50267EFCE9}" type="sibTrans" cxnId="{C77ADA16-F038-4043-A118-3C6D547AF761}">
      <dgm:prSet/>
      <dgm:spPr/>
      <dgm:t>
        <a:bodyPr/>
        <a:lstStyle/>
        <a:p>
          <a:endParaRPr lang="en-US"/>
        </a:p>
      </dgm:t>
    </dgm:pt>
    <dgm:pt modelId="{0EFA8731-F606-42C3-BE79-B558B4546F38}">
      <dgm:prSet/>
      <dgm:spPr/>
      <dgm:t>
        <a:bodyPr/>
        <a:lstStyle/>
        <a:p>
          <a:endParaRPr lang="en-US" dirty="0"/>
        </a:p>
      </dgm:t>
    </dgm:pt>
    <dgm:pt modelId="{C222C751-E1C5-4498-A136-2C036878FDD8}" type="parTrans" cxnId="{80EC5C11-2E6E-44B2-92E6-0134FFA5C051}">
      <dgm:prSet/>
      <dgm:spPr/>
      <dgm:t>
        <a:bodyPr/>
        <a:lstStyle/>
        <a:p>
          <a:endParaRPr lang="en-US"/>
        </a:p>
      </dgm:t>
    </dgm:pt>
    <dgm:pt modelId="{B6A100BA-3B0B-4760-A7A1-E2AF02A88DC9}" type="sibTrans" cxnId="{80EC5C11-2E6E-44B2-92E6-0134FFA5C051}">
      <dgm:prSet/>
      <dgm:spPr/>
      <dgm:t>
        <a:bodyPr/>
        <a:lstStyle/>
        <a:p>
          <a:endParaRPr lang="en-US"/>
        </a:p>
      </dgm:t>
    </dgm:pt>
    <dgm:pt modelId="{72404D4A-9C94-4CC6-9F9A-2EFBDDE6AD23}">
      <dgm:prSet/>
      <dgm:spPr/>
      <dgm:t>
        <a:bodyPr/>
        <a:lstStyle/>
        <a:p>
          <a:endParaRPr lang="en-US" dirty="0"/>
        </a:p>
      </dgm:t>
    </dgm:pt>
    <dgm:pt modelId="{D961747E-8EDA-4C72-8F5F-DD1859977911}" type="parTrans" cxnId="{A931DBDD-1116-4AB6-B634-E48A3FC881B4}">
      <dgm:prSet/>
      <dgm:spPr/>
      <dgm:t>
        <a:bodyPr/>
        <a:lstStyle/>
        <a:p>
          <a:endParaRPr lang="en-US"/>
        </a:p>
      </dgm:t>
    </dgm:pt>
    <dgm:pt modelId="{5680A47D-9143-44DF-AC0C-C47BABE24B63}" type="sibTrans" cxnId="{A931DBDD-1116-4AB6-B634-E48A3FC881B4}">
      <dgm:prSet/>
      <dgm:spPr/>
      <dgm:t>
        <a:bodyPr/>
        <a:lstStyle/>
        <a:p>
          <a:endParaRPr lang="en-US"/>
        </a:p>
      </dgm:t>
    </dgm:pt>
    <dgm:pt modelId="{FD4760F2-311D-4B06-8FB3-757405643AB3}">
      <dgm:prSet/>
      <dgm:spPr/>
      <dgm:t>
        <a:bodyPr/>
        <a:lstStyle/>
        <a:p>
          <a:endParaRPr lang="en-US" dirty="0"/>
        </a:p>
      </dgm:t>
    </dgm:pt>
    <dgm:pt modelId="{B9BDE5ED-D4D8-40F5-92C2-ACB9C43A9E22}" type="parTrans" cxnId="{39D0F936-31D0-4AEF-994D-63CBE0A9C018}">
      <dgm:prSet/>
      <dgm:spPr/>
      <dgm:t>
        <a:bodyPr/>
        <a:lstStyle/>
        <a:p>
          <a:endParaRPr lang="en-US"/>
        </a:p>
      </dgm:t>
    </dgm:pt>
    <dgm:pt modelId="{3616E859-04F8-4950-84A3-D866F728E9FF}" type="sibTrans" cxnId="{39D0F936-31D0-4AEF-994D-63CBE0A9C018}">
      <dgm:prSet/>
      <dgm:spPr/>
      <dgm:t>
        <a:bodyPr/>
        <a:lstStyle/>
        <a:p>
          <a:endParaRPr lang="en-US"/>
        </a:p>
      </dgm:t>
    </dgm:pt>
    <dgm:pt modelId="{659B6416-6F0C-434B-BB3A-BD2BBCEE62BA}">
      <dgm:prSet/>
      <dgm:spPr/>
      <dgm:t>
        <a:bodyPr/>
        <a:lstStyle/>
        <a:p>
          <a:endParaRPr lang="en-US" dirty="0"/>
        </a:p>
      </dgm:t>
    </dgm:pt>
    <dgm:pt modelId="{4C5C4006-2508-4FD3-BD1C-2A32ADD686FF}" type="parTrans" cxnId="{B0A8638A-880B-4EB1-92CC-6AD33463A4B0}">
      <dgm:prSet/>
      <dgm:spPr/>
      <dgm:t>
        <a:bodyPr/>
        <a:lstStyle/>
        <a:p>
          <a:endParaRPr lang="en-US"/>
        </a:p>
      </dgm:t>
    </dgm:pt>
    <dgm:pt modelId="{D4BEFE11-0D54-41FE-8927-95D864D70DC4}" type="sibTrans" cxnId="{B0A8638A-880B-4EB1-92CC-6AD33463A4B0}">
      <dgm:prSet/>
      <dgm:spPr/>
      <dgm:t>
        <a:bodyPr/>
        <a:lstStyle/>
        <a:p>
          <a:endParaRPr lang="en-US"/>
        </a:p>
      </dgm:t>
    </dgm:pt>
    <dgm:pt modelId="{2458405E-8907-4AAA-BF70-668C3EE895B1}">
      <dgm:prSet/>
      <dgm:spPr/>
      <dgm:t>
        <a:bodyPr/>
        <a:lstStyle/>
        <a:p>
          <a:endParaRPr lang="en-US" dirty="0"/>
        </a:p>
      </dgm:t>
    </dgm:pt>
    <dgm:pt modelId="{F95FBC62-F478-4160-B8DC-674F186A64DF}" type="parTrans" cxnId="{FC0BEADF-595B-4A5B-9F4D-C8559B73D547}">
      <dgm:prSet/>
      <dgm:spPr/>
      <dgm:t>
        <a:bodyPr/>
        <a:lstStyle/>
        <a:p>
          <a:endParaRPr lang="en-US"/>
        </a:p>
      </dgm:t>
    </dgm:pt>
    <dgm:pt modelId="{5D75EC70-86CF-4F0B-8040-62874E1C6040}" type="sibTrans" cxnId="{FC0BEADF-595B-4A5B-9F4D-C8559B73D547}">
      <dgm:prSet/>
      <dgm:spPr/>
      <dgm:t>
        <a:bodyPr/>
        <a:lstStyle/>
        <a:p>
          <a:endParaRPr lang="en-US"/>
        </a:p>
      </dgm:t>
    </dgm:pt>
    <dgm:pt modelId="{69B04815-6D62-4169-AC2E-251946B27281}">
      <dgm:prSet/>
      <dgm:spPr/>
      <dgm:t>
        <a:bodyPr/>
        <a:lstStyle/>
        <a:p>
          <a:endParaRPr lang="en-US" dirty="0"/>
        </a:p>
      </dgm:t>
    </dgm:pt>
    <dgm:pt modelId="{42A4C781-3B54-4DA0-9071-652B8B978DBE}" type="parTrans" cxnId="{6757FF6A-053D-4DA9-A960-84A5D054DE5C}">
      <dgm:prSet/>
      <dgm:spPr/>
      <dgm:t>
        <a:bodyPr/>
        <a:lstStyle/>
        <a:p>
          <a:endParaRPr lang="en-US"/>
        </a:p>
      </dgm:t>
    </dgm:pt>
    <dgm:pt modelId="{52DADE03-17F6-4860-A588-F8C37E3AEADC}" type="sibTrans" cxnId="{6757FF6A-053D-4DA9-A960-84A5D054DE5C}">
      <dgm:prSet/>
      <dgm:spPr/>
      <dgm:t>
        <a:bodyPr/>
        <a:lstStyle/>
        <a:p>
          <a:endParaRPr lang="en-US"/>
        </a:p>
      </dgm:t>
    </dgm:pt>
    <dgm:pt modelId="{27D4E7B1-BF68-4A6B-8A86-9DBA543ECDDE}">
      <dgm:prSet/>
      <dgm:spPr/>
      <dgm:t>
        <a:bodyPr/>
        <a:lstStyle/>
        <a:p>
          <a:endParaRPr lang="en-US" dirty="0"/>
        </a:p>
      </dgm:t>
    </dgm:pt>
    <dgm:pt modelId="{784BBA04-6DE8-403F-8DFD-72E288EDDB65}" type="parTrans" cxnId="{DC358223-CD62-454B-BE21-653A81F0AAA8}">
      <dgm:prSet/>
      <dgm:spPr/>
      <dgm:t>
        <a:bodyPr/>
        <a:lstStyle/>
        <a:p>
          <a:endParaRPr lang="en-US"/>
        </a:p>
      </dgm:t>
    </dgm:pt>
    <dgm:pt modelId="{16B9E5D7-3C43-4D6F-85EF-1DA25B193A5E}" type="sibTrans" cxnId="{DC358223-CD62-454B-BE21-653A81F0AAA8}">
      <dgm:prSet/>
      <dgm:spPr/>
      <dgm:t>
        <a:bodyPr/>
        <a:lstStyle/>
        <a:p>
          <a:endParaRPr lang="en-US"/>
        </a:p>
      </dgm:t>
    </dgm:pt>
    <dgm:pt modelId="{EF5F6BC0-9DF1-4C65-9C17-42E2F4E8B085}">
      <dgm:prSet/>
      <dgm:spPr/>
      <dgm:t>
        <a:bodyPr/>
        <a:lstStyle/>
        <a:p>
          <a:endParaRPr lang="en-US" dirty="0"/>
        </a:p>
      </dgm:t>
    </dgm:pt>
    <dgm:pt modelId="{31BEEF07-B12D-4188-9C6C-1700128EBA8A}" type="parTrans" cxnId="{711DB931-5632-4015-A497-80DE6531D101}">
      <dgm:prSet/>
      <dgm:spPr/>
      <dgm:t>
        <a:bodyPr/>
        <a:lstStyle/>
        <a:p>
          <a:endParaRPr lang="en-US"/>
        </a:p>
      </dgm:t>
    </dgm:pt>
    <dgm:pt modelId="{28F30451-EF83-4D90-B059-FDF443F728AF}" type="sibTrans" cxnId="{711DB931-5632-4015-A497-80DE6531D101}">
      <dgm:prSet/>
      <dgm:spPr/>
      <dgm:t>
        <a:bodyPr/>
        <a:lstStyle/>
        <a:p>
          <a:endParaRPr lang="en-US"/>
        </a:p>
      </dgm:t>
    </dgm:pt>
    <dgm:pt modelId="{5F2447C5-CD8A-46F6-8D36-9B43C1C6B2A4}">
      <dgm:prSet/>
      <dgm:spPr/>
      <dgm:t>
        <a:bodyPr/>
        <a:lstStyle/>
        <a:p>
          <a:endParaRPr lang="en-US" dirty="0"/>
        </a:p>
      </dgm:t>
    </dgm:pt>
    <dgm:pt modelId="{931018BE-8CAD-4699-A598-BC0875A765C0}" type="parTrans" cxnId="{70CCA685-992B-40E5-9AD8-498FB5DB0539}">
      <dgm:prSet/>
      <dgm:spPr/>
      <dgm:t>
        <a:bodyPr/>
        <a:lstStyle/>
        <a:p>
          <a:endParaRPr lang="en-US"/>
        </a:p>
      </dgm:t>
    </dgm:pt>
    <dgm:pt modelId="{8761A738-78DE-4122-9AB5-9D491B850799}" type="sibTrans" cxnId="{70CCA685-992B-40E5-9AD8-498FB5DB0539}">
      <dgm:prSet/>
      <dgm:spPr/>
      <dgm:t>
        <a:bodyPr/>
        <a:lstStyle/>
        <a:p>
          <a:endParaRPr lang="en-US"/>
        </a:p>
      </dgm:t>
    </dgm:pt>
    <dgm:pt modelId="{BE6A674A-1FCB-4FF0-8372-DA54F2AC68B3}">
      <dgm:prSet/>
      <dgm:spPr/>
      <dgm:t>
        <a:bodyPr/>
        <a:lstStyle/>
        <a:p>
          <a:endParaRPr lang="en-US" dirty="0"/>
        </a:p>
      </dgm:t>
    </dgm:pt>
    <dgm:pt modelId="{BCEB4ABF-CC11-406B-B1B4-35A7694C27FD}" type="parTrans" cxnId="{16A13779-E761-4929-93A6-834F13405305}">
      <dgm:prSet/>
      <dgm:spPr/>
      <dgm:t>
        <a:bodyPr/>
        <a:lstStyle/>
        <a:p>
          <a:endParaRPr lang="en-US"/>
        </a:p>
      </dgm:t>
    </dgm:pt>
    <dgm:pt modelId="{FEB3686A-8F50-4F29-8042-4CC6113AEF8D}" type="sibTrans" cxnId="{16A13779-E761-4929-93A6-834F13405305}">
      <dgm:prSet/>
      <dgm:spPr/>
      <dgm:t>
        <a:bodyPr/>
        <a:lstStyle/>
        <a:p>
          <a:endParaRPr lang="en-US"/>
        </a:p>
      </dgm:t>
    </dgm:pt>
    <dgm:pt modelId="{4A3F8CC7-F12A-435C-9395-6A602A9ED5A1}">
      <dgm:prSet/>
      <dgm:spPr/>
      <dgm:t>
        <a:bodyPr/>
        <a:lstStyle/>
        <a:p>
          <a:endParaRPr lang="en-US" dirty="0"/>
        </a:p>
      </dgm:t>
    </dgm:pt>
    <dgm:pt modelId="{E7A94A8F-1103-48AB-9BCB-88E8C3EECEAA}" type="parTrans" cxnId="{DFFAC80A-A73C-4775-B66D-546A46DD4C81}">
      <dgm:prSet/>
      <dgm:spPr/>
      <dgm:t>
        <a:bodyPr/>
        <a:lstStyle/>
        <a:p>
          <a:endParaRPr lang="en-US"/>
        </a:p>
      </dgm:t>
    </dgm:pt>
    <dgm:pt modelId="{E09A5277-52EB-4525-AE67-AC9325729411}" type="sibTrans" cxnId="{DFFAC80A-A73C-4775-B66D-546A46DD4C81}">
      <dgm:prSet/>
      <dgm:spPr/>
      <dgm:t>
        <a:bodyPr/>
        <a:lstStyle/>
        <a:p>
          <a:endParaRPr lang="en-US"/>
        </a:p>
      </dgm:t>
    </dgm:pt>
    <dgm:pt modelId="{DD28A20D-2725-43F5-83AC-75988F99A73F}">
      <dgm:prSet/>
      <dgm:spPr/>
      <dgm:t>
        <a:bodyPr/>
        <a:lstStyle/>
        <a:p>
          <a:endParaRPr lang="en-US" dirty="0"/>
        </a:p>
      </dgm:t>
    </dgm:pt>
    <dgm:pt modelId="{B08F71DA-157F-4AD1-A3A9-4FE2EA80A735}" type="parTrans" cxnId="{AB4EB689-E943-41C7-A911-8655BBC0A1BA}">
      <dgm:prSet/>
      <dgm:spPr/>
      <dgm:t>
        <a:bodyPr/>
        <a:lstStyle/>
        <a:p>
          <a:endParaRPr lang="en-US"/>
        </a:p>
      </dgm:t>
    </dgm:pt>
    <dgm:pt modelId="{44886513-832E-49FF-830B-78D261895B87}" type="sibTrans" cxnId="{AB4EB689-E943-41C7-A911-8655BBC0A1BA}">
      <dgm:prSet/>
      <dgm:spPr/>
      <dgm:t>
        <a:bodyPr/>
        <a:lstStyle/>
        <a:p>
          <a:endParaRPr lang="en-US"/>
        </a:p>
      </dgm:t>
    </dgm:pt>
    <dgm:pt modelId="{A2866810-0357-4758-BE23-4AAEFB012C55}">
      <dgm:prSet/>
      <dgm:spPr/>
      <dgm:t>
        <a:bodyPr/>
        <a:lstStyle/>
        <a:p>
          <a:endParaRPr lang="en-US" dirty="0"/>
        </a:p>
      </dgm:t>
    </dgm:pt>
    <dgm:pt modelId="{00159058-402D-4F0C-A73C-3EAEBEF5EFBA}" type="parTrans" cxnId="{CD7D332B-30B2-4C1F-9697-C3466DE1EBCF}">
      <dgm:prSet/>
      <dgm:spPr/>
      <dgm:t>
        <a:bodyPr/>
        <a:lstStyle/>
        <a:p>
          <a:endParaRPr lang="en-US"/>
        </a:p>
      </dgm:t>
    </dgm:pt>
    <dgm:pt modelId="{24960A0A-F97C-4934-81F5-0C0530C3AF0C}" type="sibTrans" cxnId="{CD7D332B-30B2-4C1F-9697-C3466DE1EBCF}">
      <dgm:prSet/>
      <dgm:spPr/>
      <dgm:t>
        <a:bodyPr/>
        <a:lstStyle/>
        <a:p>
          <a:endParaRPr lang="en-US"/>
        </a:p>
      </dgm:t>
    </dgm:pt>
    <dgm:pt modelId="{6A6C94DC-4BFF-4F5A-9BB8-F57FBCF0E38C}">
      <dgm:prSet/>
      <dgm:spPr/>
      <dgm:t>
        <a:bodyPr/>
        <a:lstStyle/>
        <a:p>
          <a:endParaRPr lang="en-US" dirty="0"/>
        </a:p>
      </dgm:t>
    </dgm:pt>
    <dgm:pt modelId="{01A9EA7A-4062-4A52-BCE3-F2A33098D03C}" type="parTrans" cxnId="{22E94B20-8BBA-4CCC-BB6A-34931C16FFF2}">
      <dgm:prSet/>
      <dgm:spPr/>
      <dgm:t>
        <a:bodyPr/>
        <a:lstStyle/>
        <a:p>
          <a:endParaRPr lang="en-US"/>
        </a:p>
      </dgm:t>
    </dgm:pt>
    <dgm:pt modelId="{96E67D82-8FB0-49EA-B94C-4ACE3FAA1FFD}" type="sibTrans" cxnId="{22E94B20-8BBA-4CCC-BB6A-34931C16FFF2}">
      <dgm:prSet/>
      <dgm:spPr/>
      <dgm:t>
        <a:bodyPr/>
        <a:lstStyle/>
        <a:p>
          <a:endParaRPr lang="en-US"/>
        </a:p>
      </dgm:t>
    </dgm:pt>
    <dgm:pt modelId="{7A9FF727-46CC-4608-9996-713945D126D3}">
      <dgm:prSet/>
      <dgm:spPr/>
      <dgm:t>
        <a:bodyPr/>
        <a:lstStyle/>
        <a:p>
          <a:endParaRPr lang="en-US" dirty="0"/>
        </a:p>
      </dgm:t>
    </dgm:pt>
    <dgm:pt modelId="{569B2D28-F1A9-48D5-8937-331AF0C81D67}" type="parTrans" cxnId="{6C6E0E43-7410-451D-A7B8-2AD7C37DECE8}">
      <dgm:prSet/>
      <dgm:spPr/>
      <dgm:t>
        <a:bodyPr/>
        <a:lstStyle/>
        <a:p>
          <a:endParaRPr lang="en-US"/>
        </a:p>
      </dgm:t>
    </dgm:pt>
    <dgm:pt modelId="{8E7FC1B0-04F3-4E3E-A026-ABB28DA6DE0B}" type="sibTrans" cxnId="{6C6E0E43-7410-451D-A7B8-2AD7C37DECE8}">
      <dgm:prSet/>
      <dgm:spPr/>
      <dgm:t>
        <a:bodyPr/>
        <a:lstStyle/>
        <a:p>
          <a:endParaRPr lang="en-US"/>
        </a:p>
      </dgm:t>
    </dgm:pt>
    <dgm:pt modelId="{CFE93D80-8E86-4508-AE90-187EB4067066}">
      <dgm:prSet/>
      <dgm:spPr/>
      <dgm:t>
        <a:bodyPr/>
        <a:lstStyle/>
        <a:p>
          <a:endParaRPr lang="en-US" dirty="0"/>
        </a:p>
      </dgm:t>
    </dgm:pt>
    <dgm:pt modelId="{F540E2B6-C793-43C0-84AD-8A7FBCC0ED55}" type="parTrans" cxnId="{1FFA2151-9E49-4936-8E1E-8B445B3CABA4}">
      <dgm:prSet/>
      <dgm:spPr/>
      <dgm:t>
        <a:bodyPr/>
        <a:lstStyle/>
        <a:p>
          <a:endParaRPr lang="en-US"/>
        </a:p>
      </dgm:t>
    </dgm:pt>
    <dgm:pt modelId="{74BD47A7-9822-4298-83B7-444CACF5E08B}" type="sibTrans" cxnId="{1FFA2151-9E49-4936-8E1E-8B445B3CABA4}">
      <dgm:prSet/>
      <dgm:spPr/>
      <dgm:t>
        <a:bodyPr/>
        <a:lstStyle/>
        <a:p>
          <a:endParaRPr lang="en-US"/>
        </a:p>
      </dgm:t>
    </dgm:pt>
    <dgm:pt modelId="{7585E8C3-4709-49B2-A87D-4FF86506CC4D}">
      <dgm:prSet/>
      <dgm:spPr/>
      <dgm:t>
        <a:bodyPr/>
        <a:lstStyle/>
        <a:p>
          <a:endParaRPr lang="en-US" dirty="0"/>
        </a:p>
      </dgm:t>
    </dgm:pt>
    <dgm:pt modelId="{506B50CD-32C9-4671-AADF-921A565839DD}" type="parTrans" cxnId="{2B027F05-CA20-447D-BFCB-C774738D1203}">
      <dgm:prSet/>
      <dgm:spPr/>
      <dgm:t>
        <a:bodyPr/>
        <a:lstStyle/>
        <a:p>
          <a:endParaRPr lang="en-US"/>
        </a:p>
      </dgm:t>
    </dgm:pt>
    <dgm:pt modelId="{EE50F060-AA41-4816-ABBA-6D5D1A549623}" type="sibTrans" cxnId="{2B027F05-CA20-447D-BFCB-C774738D1203}">
      <dgm:prSet/>
      <dgm:spPr/>
      <dgm:t>
        <a:bodyPr/>
        <a:lstStyle/>
        <a:p>
          <a:endParaRPr lang="en-US"/>
        </a:p>
      </dgm:t>
    </dgm:pt>
    <dgm:pt modelId="{62D17E2A-7E63-4628-9B78-4B7D72811798}">
      <dgm:prSet/>
      <dgm:spPr/>
      <dgm:t>
        <a:bodyPr/>
        <a:lstStyle/>
        <a:p>
          <a:endParaRPr lang="en-US" dirty="0"/>
        </a:p>
      </dgm:t>
    </dgm:pt>
    <dgm:pt modelId="{61FA020A-90AE-4287-9451-0902EDE711C3}" type="parTrans" cxnId="{D027E578-5B91-45E4-A0B0-72FD4C24C1D2}">
      <dgm:prSet/>
      <dgm:spPr/>
      <dgm:t>
        <a:bodyPr/>
        <a:lstStyle/>
        <a:p>
          <a:endParaRPr lang="en-US"/>
        </a:p>
      </dgm:t>
    </dgm:pt>
    <dgm:pt modelId="{F8D1AA4B-4830-40D5-9412-AC1254DFE803}" type="sibTrans" cxnId="{D027E578-5B91-45E4-A0B0-72FD4C24C1D2}">
      <dgm:prSet/>
      <dgm:spPr/>
      <dgm:t>
        <a:bodyPr/>
        <a:lstStyle/>
        <a:p>
          <a:endParaRPr lang="en-US"/>
        </a:p>
      </dgm:t>
    </dgm:pt>
    <dgm:pt modelId="{4A1FE63B-2915-4CE2-8F14-43F0314B8937}">
      <dgm:prSet/>
      <dgm:spPr/>
      <dgm:t>
        <a:bodyPr/>
        <a:lstStyle/>
        <a:p>
          <a:endParaRPr lang="en-US" dirty="0"/>
        </a:p>
      </dgm:t>
    </dgm:pt>
    <dgm:pt modelId="{3B73E3DA-69C9-41AF-940F-CD4D4E2D14DB}" type="parTrans" cxnId="{56615C09-0FBA-418A-8BB5-478513A64C71}">
      <dgm:prSet/>
      <dgm:spPr/>
      <dgm:t>
        <a:bodyPr/>
        <a:lstStyle/>
        <a:p>
          <a:endParaRPr lang="en-US"/>
        </a:p>
      </dgm:t>
    </dgm:pt>
    <dgm:pt modelId="{F62FA3C4-7EEA-41E6-AFE4-50764374F375}" type="sibTrans" cxnId="{56615C09-0FBA-418A-8BB5-478513A64C71}">
      <dgm:prSet/>
      <dgm:spPr/>
      <dgm:t>
        <a:bodyPr/>
        <a:lstStyle/>
        <a:p>
          <a:endParaRPr lang="en-US"/>
        </a:p>
      </dgm:t>
    </dgm:pt>
    <dgm:pt modelId="{59658CA0-0A63-44DA-8FC5-C4C05386D619}">
      <dgm:prSet/>
      <dgm:spPr/>
      <dgm:t>
        <a:bodyPr/>
        <a:lstStyle/>
        <a:p>
          <a:endParaRPr lang="en-US" dirty="0"/>
        </a:p>
      </dgm:t>
    </dgm:pt>
    <dgm:pt modelId="{A45F7E44-20C3-478A-B760-CBF6AEC02136}" type="parTrans" cxnId="{E8F55D9B-A670-46E5-8703-32DB4593CE33}">
      <dgm:prSet/>
      <dgm:spPr/>
      <dgm:t>
        <a:bodyPr/>
        <a:lstStyle/>
        <a:p>
          <a:endParaRPr lang="en-US"/>
        </a:p>
      </dgm:t>
    </dgm:pt>
    <dgm:pt modelId="{98BF7A02-B734-4997-B2D3-95215AADE78E}" type="sibTrans" cxnId="{E8F55D9B-A670-46E5-8703-32DB4593CE33}">
      <dgm:prSet/>
      <dgm:spPr/>
      <dgm:t>
        <a:bodyPr/>
        <a:lstStyle/>
        <a:p>
          <a:endParaRPr lang="en-US"/>
        </a:p>
      </dgm:t>
    </dgm:pt>
    <dgm:pt modelId="{99CC9E0D-411F-4790-9BA8-D1C9A66694D2}">
      <dgm:prSet/>
      <dgm:spPr/>
      <dgm:t>
        <a:bodyPr/>
        <a:lstStyle/>
        <a:p>
          <a:endParaRPr lang="en-US" dirty="0"/>
        </a:p>
      </dgm:t>
    </dgm:pt>
    <dgm:pt modelId="{CFA50901-7F19-4BA6-B961-295CACAFB2EC}" type="parTrans" cxnId="{7BAEEE74-DDA7-44B8-8F44-3E9858DA1244}">
      <dgm:prSet/>
      <dgm:spPr/>
      <dgm:t>
        <a:bodyPr/>
        <a:lstStyle/>
        <a:p>
          <a:endParaRPr lang="en-US"/>
        </a:p>
      </dgm:t>
    </dgm:pt>
    <dgm:pt modelId="{FBDFCF76-8F58-41B8-81E9-91C30DA28D23}" type="sibTrans" cxnId="{7BAEEE74-DDA7-44B8-8F44-3E9858DA1244}">
      <dgm:prSet/>
      <dgm:spPr/>
      <dgm:t>
        <a:bodyPr/>
        <a:lstStyle/>
        <a:p>
          <a:endParaRPr lang="en-US"/>
        </a:p>
      </dgm:t>
    </dgm:pt>
    <dgm:pt modelId="{44205D81-047B-42D7-87EA-79F472BB7AFD}">
      <dgm:prSet/>
      <dgm:spPr/>
      <dgm:t>
        <a:bodyPr/>
        <a:lstStyle/>
        <a:p>
          <a:endParaRPr lang="en-US" dirty="0"/>
        </a:p>
      </dgm:t>
    </dgm:pt>
    <dgm:pt modelId="{6BACD23F-931E-4062-B9A8-E4FC5C31B766}" type="parTrans" cxnId="{6D7189B8-2B69-43DE-9F66-D4F4EA04D9DA}">
      <dgm:prSet/>
      <dgm:spPr/>
      <dgm:t>
        <a:bodyPr/>
        <a:lstStyle/>
        <a:p>
          <a:endParaRPr lang="en-US"/>
        </a:p>
      </dgm:t>
    </dgm:pt>
    <dgm:pt modelId="{665A7912-E66E-4951-9EB5-8C424A778D0A}" type="sibTrans" cxnId="{6D7189B8-2B69-43DE-9F66-D4F4EA04D9DA}">
      <dgm:prSet/>
      <dgm:spPr/>
      <dgm:t>
        <a:bodyPr/>
        <a:lstStyle/>
        <a:p>
          <a:endParaRPr lang="en-US"/>
        </a:p>
      </dgm:t>
    </dgm:pt>
    <dgm:pt modelId="{AD2D1562-65FE-46AF-B6F1-2CEDB94E4054}">
      <dgm:prSet/>
      <dgm:spPr/>
      <dgm:t>
        <a:bodyPr/>
        <a:lstStyle/>
        <a:p>
          <a:endParaRPr lang="en-US" dirty="0"/>
        </a:p>
      </dgm:t>
    </dgm:pt>
    <dgm:pt modelId="{A3949F1A-7201-4389-A73F-DBDCC15D2E69}" type="parTrans" cxnId="{9FCCAE67-5741-4E48-A6F3-172C03827B6D}">
      <dgm:prSet/>
      <dgm:spPr/>
      <dgm:t>
        <a:bodyPr/>
        <a:lstStyle/>
        <a:p>
          <a:endParaRPr lang="en-US"/>
        </a:p>
      </dgm:t>
    </dgm:pt>
    <dgm:pt modelId="{16B0D06B-E287-4F4F-BF89-4E2BF926EC51}" type="sibTrans" cxnId="{9FCCAE67-5741-4E48-A6F3-172C03827B6D}">
      <dgm:prSet/>
      <dgm:spPr/>
      <dgm:t>
        <a:bodyPr/>
        <a:lstStyle/>
        <a:p>
          <a:endParaRPr lang="en-US"/>
        </a:p>
      </dgm:t>
    </dgm:pt>
    <dgm:pt modelId="{F5C78F34-BAFF-4EB6-BEAB-93A082A42402}">
      <dgm:prSet/>
      <dgm:spPr/>
      <dgm:t>
        <a:bodyPr/>
        <a:lstStyle/>
        <a:p>
          <a:endParaRPr lang="en-US" dirty="0"/>
        </a:p>
      </dgm:t>
    </dgm:pt>
    <dgm:pt modelId="{60EAEB49-28A1-47AB-A86C-AED84AB46E13}" type="parTrans" cxnId="{8F2543C7-3BFE-40D6-A57F-3496EC7420BA}">
      <dgm:prSet/>
      <dgm:spPr/>
      <dgm:t>
        <a:bodyPr/>
        <a:lstStyle/>
        <a:p>
          <a:endParaRPr lang="en-US"/>
        </a:p>
      </dgm:t>
    </dgm:pt>
    <dgm:pt modelId="{A01323C8-61B4-43C6-8594-68A152881EE2}" type="sibTrans" cxnId="{8F2543C7-3BFE-40D6-A57F-3496EC7420BA}">
      <dgm:prSet/>
      <dgm:spPr/>
      <dgm:t>
        <a:bodyPr/>
        <a:lstStyle/>
        <a:p>
          <a:endParaRPr lang="en-US"/>
        </a:p>
      </dgm:t>
    </dgm:pt>
    <dgm:pt modelId="{7564CC61-E336-4D29-B301-7EDC3B9280DF}">
      <dgm:prSet/>
      <dgm:spPr/>
      <dgm:t>
        <a:bodyPr/>
        <a:lstStyle/>
        <a:p>
          <a:endParaRPr lang="en-US" dirty="0"/>
        </a:p>
      </dgm:t>
    </dgm:pt>
    <dgm:pt modelId="{2464F9CD-8453-44AF-9246-84E215CE9CB1}" type="parTrans" cxnId="{33B5867E-B236-47C0-95DE-43BB6E8A705F}">
      <dgm:prSet/>
      <dgm:spPr/>
      <dgm:t>
        <a:bodyPr/>
        <a:lstStyle/>
        <a:p>
          <a:endParaRPr lang="en-US"/>
        </a:p>
      </dgm:t>
    </dgm:pt>
    <dgm:pt modelId="{23024708-7D80-4B07-940B-A98A9CEB423F}" type="sibTrans" cxnId="{33B5867E-B236-47C0-95DE-43BB6E8A705F}">
      <dgm:prSet/>
      <dgm:spPr/>
      <dgm:t>
        <a:bodyPr/>
        <a:lstStyle/>
        <a:p>
          <a:endParaRPr lang="en-US"/>
        </a:p>
      </dgm:t>
    </dgm:pt>
    <dgm:pt modelId="{8AB5D8B6-4723-4050-84DD-059876158755}">
      <dgm:prSet/>
      <dgm:spPr/>
      <dgm:t>
        <a:bodyPr/>
        <a:lstStyle/>
        <a:p>
          <a:endParaRPr lang="en-US" dirty="0"/>
        </a:p>
      </dgm:t>
    </dgm:pt>
    <dgm:pt modelId="{3577AEE4-418B-4962-85AD-6CDEA5E27A98}" type="parTrans" cxnId="{D9226C43-1B93-4034-A08F-7B61E596CDC8}">
      <dgm:prSet/>
      <dgm:spPr/>
      <dgm:t>
        <a:bodyPr/>
        <a:lstStyle/>
        <a:p>
          <a:endParaRPr lang="en-US"/>
        </a:p>
      </dgm:t>
    </dgm:pt>
    <dgm:pt modelId="{4AE2BC0B-8188-4541-B6B1-3F68C980CB69}" type="sibTrans" cxnId="{D9226C43-1B93-4034-A08F-7B61E596CDC8}">
      <dgm:prSet/>
      <dgm:spPr/>
      <dgm:t>
        <a:bodyPr/>
        <a:lstStyle/>
        <a:p>
          <a:endParaRPr lang="en-US"/>
        </a:p>
      </dgm:t>
    </dgm:pt>
    <dgm:pt modelId="{0ABFB6F1-EB89-4F28-A6AE-C9B353DBB4C9}">
      <dgm:prSet/>
      <dgm:spPr/>
      <dgm:t>
        <a:bodyPr/>
        <a:lstStyle/>
        <a:p>
          <a:endParaRPr lang="en-US" dirty="0"/>
        </a:p>
      </dgm:t>
    </dgm:pt>
    <dgm:pt modelId="{3D783E2F-22DC-4EA4-9616-648543290298}" type="parTrans" cxnId="{7266D90A-051E-4EBA-9942-776CFE8CF743}">
      <dgm:prSet/>
      <dgm:spPr/>
      <dgm:t>
        <a:bodyPr/>
        <a:lstStyle/>
        <a:p>
          <a:endParaRPr lang="en-US"/>
        </a:p>
      </dgm:t>
    </dgm:pt>
    <dgm:pt modelId="{D3F05183-8D68-49AF-BD2C-332433EF5A4F}" type="sibTrans" cxnId="{7266D90A-051E-4EBA-9942-776CFE8CF743}">
      <dgm:prSet/>
      <dgm:spPr/>
      <dgm:t>
        <a:bodyPr/>
        <a:lstStyle/>
        <a:p>
          <a:endParaRPr lang="en-US"/>
        </a:p>
      </dgm:t>
    </dgm:pt>
    <dgm:pt modelId="{0BFA3944-655B-4C08-93B3-0F8252747565}">
      <dgm:prSet/>
      <dgm:spPr/>
      <dgm:t>
        <a:bodyPr/>
        <a:lstStyle/>
        <a:p>
          <a:endParaRPr lang="en-US" dirty="0"/>
        </a:p>
      </dgm:t>
    </dgm:pt>
    <dgm:pt modelId="{61C93D01-E103-400E-A242-673E9DAC80F9}" type="parTrans" cxnId="{DC01E81F-0666-43E6-8636-2E7602E76AFC}">
      <dgm:prSet/>
      <dgm:spPr/>
      <dgm:t>
        <a:bodyPr/>
        <a:lstStyle/>
        <a:p>
          <a:endParaRPr lang="en-US"/>
        </a:p>
      </dgm:t>
    </dgm:pt>
    <dgm:pt modelId="{E6AAC3A5-BEDD-4193-AFAC-B9DC024F8238}" type="sibTrans" cxnId="{DC01E81F-0666-43E6-8636-2E7602E76AFC}">
      <dgm:prSet/>
      <dgm:spPr/>
      <dgm:t>
        <a:bodyPr/>
        <a:lstStyle/>
        <a:p>
          <a:endParaRPr lang="en-US"/>
        </a:p>
      </dgm:t>
    </dgm:pt>
    <dgm:pt modelId="{997EC6BE-DB4F-4FCF-BF4C-46609DF09CCF}">
      <dgm:prSet/>
      <dgm:spPr/>
      <dgm:t>
        <a:bodyPr/>
        <a:lstStyle/>
        <a:p>
          <a:endParaRPr lang="en-US" dirty="0"/>
        </a:p>
      </dgm:t>
    </dgm:pt>
    <dgm:pt modelId="{26F25FD4-BDF7-4604-AAFB-DCD13854BB11}" type="parTrans" cxnId="{F795820E-2D37-4CC2-99E0-129F98850C23}">
      <dgm:prSet/>
      <dgm:spPr/>
      <dgm:t>
        <a:bodyPr/>
        <a:lstStyle/>
        <a:p>
          <a:endParaRPr lang="en-US"/>
        </a:p>
      </dgm:t>
    </dgm:pt>
    <dgm:pt modelId="{748FEB26-7BA3-4F5A-A36C-6F8A3E1BCF0F}" type="sibTrans" cxnId="{F795820E-2D37-4CC2-99E0-129F98850C23}">
      <dgm:prSet/>
      <dgm:spPr/>
      <dgm:t>
        <a:bodyPr/>
        <a:lstStyle/>
        <a:p>
          <a:endParaRPr lang="en-US"/>
        </a:p>
      </dgm:t>
    </dgm:pt>
    <dgm:pt modelId="{086C7131-C7BD-4F9E-AC4D-D7AF083CE5B1}">
      <dgm:prSet/>
      <dgm:spPr/>
      <dgm:t>
        <a:bodyPr/>
        <a:lstStyle/>
        <a:p>
          <a:endParaRPr lang="en-US" dirty="0"/>
        </a:p>
      </dgm:t>
    </dgm:pt>
    <dgm:pt modelId="{A14BC523-C3D2-46DA-9E94-87C25E0C7EA0}" type="parTrans" cxnId="{4F13DED5-88DF-4469-B460-1D657E416203}">
      <dgm:prSet/>
      <dgm:spPr/>
      <dgm:t>
        <a:bodyPr/>
        <a:lstStyle/>
        <a:p>
          <a:endParaRPr lang="en-US"/>
        </a:p>
      </dgm:t>
    </dgm:pt>
    <dgm:pt modelId="{7744872C-4666-452D-81EC-B14785F26D62}" type="sibTrans" cxnId="{4F13DED5-88DF-4469-B460-1D657E416203}">
      <dgm:prSet/>
      <dgm:spPr/>
      <dgm:t>
        <a:bodyPr/>
        <a:lstStyle/>
        <a:p>
          <a:endParaRPr lang="en-US"/>
        </a:p>
      </dgm:t>
    </dgm:pt>
    <dgm:pt modelId="{8CD2CD9D-2B16-433D-B2D2-BB203E955A49}">
      <dgm:prSet/>
      <dgm:spPr/>
      <dgm:t>
        <a:bodyPr/>
        <a:lstStyle/>
        <a:p>
          <a:endParaRPr lang="en-US" dirty="0"/>
        </a:p>
      </dgm:t>
    </dgm:pt>
    <dgm:pt modelId="{64A83459-8B40-4D2B-8F29-C10042D544CA}" type="parTrans" cxnId="{110EC632-6D6E-4AC0-9D7D-93D76A229472}">
      <dgm:prSet/>
      <dgm:spPr/>
      <dgm:t>
        <a:bodyPr/>
        <a:lstStyle/>
        <a:p>
          <a:endParaRPr lang="en-US"/>
        </a:p>
      </dgm:t>
    </dgm:pt>
    <dgm:pt modelId="{E39B5A7A-02D6-430F-8C28-E3720DCCA5FC}" type="sibTrans" cxnId="{110EC632-6D6E-4AC0-9D7D-93D76A229472}">
      <dgm:prSet/>
      <dgm:spPr/>
      <dgm:t>
        <a:bodyPr/>
        <a:lstStyle/>
        <a:p>
          <a:endParaRPr lang="en-US"/>
        </a:p>
      </dgm:t>
    </dgm:pt>
    <dgm:pt modelId="{E80C1F6E-6877-4B12-A03A-E1C55C8F9673}">
      <dgm:prSet/>
      <dgm:spPr/>
      <dgm:t>
        <a:bodyPr/>
        <a:lstStyle/>
        <a:p>
          <a:endParaRPr lang="en-US" dirty="0"/>
        </a:p>
      </dgm:t>
    </dgm:pt>
    <dgm:pt modelId="{45954819-D1BC-4165-92C4-63732B0161AD}" type="parTrans" cxnId="{CD4A9949-1414-4570-9763-E6B543127469}">
      <dgm:prSet/>
      <dgm:spPr/>
      <dgm:t>
        <a:bodyPr/>
        <a:lstStyle/>
        <a:p>
          <a:endParaRPr lang="en-US"/>
        </a:p>
      </dgm:t>
    </dgm:pt>
    <dgm:pt modelId="{F70AD018-8EF9-4EB8-A982-9B0EE2B59468}" type="sibTrans" cxnId="{CD4A9949-1414-4570-9763-E6B543127469}">
      <dgm:prSet/>
      <dgm:spPr/>
      <dgm:t>
        <a:bodyPr/>
        <a:lstStyle/>
        <a:p>
          <a:endParaRPr lang="en-US"/>
        </a:p>
      </dgm:t>
    </dgm:pt>
    <dgm:pt modelId="{6106B1F4-2518-452E-8AAC-63E4565B0D85}">
      <dgm:prSet/>
      <dgm:spPr/>
      <dgm:t>
        <a:bodyPr/>
        <a:lstStyle/>
        <a:p>
          <a:endParaRPr lang="en-US" dirty="0"/>
        </a:p>
      </dgm:t>
    </dgm:pt>
    <dgm:pt modelId="{57E23226-10B5-4898-9C2B-BD382773331F}" type="parTrans" cxnId="{B77DB30B-4C07-42FE-BE78-8AA2570786C9}">
      <dgm:prSet/>
      <dgm:spPr/>
      <dgm:t>
        <a:bodyPr/>
        <a:lstStyle/>
        <a:p>
          <a:endParaRPr lang="en-US"/>
        </a:p>
      </dgm:t>
    </dgm:pt>
    <dgm:pt modelId="{137D9399-342A-4D9F-8A7C-D12C4BA5D4FA}" type="sibTrans" cxnId="{B77DB30B-4C07-42FE-BE78-8AA2570786C9}">
      <dgm:prSet/>
      <dgm:spPr/>
      <dgm:t>
        <a:bodyPr/>
        <a:lstStyle/>
        <a:p>
          <a:endParaRPr lang="en-US"/>
        </a:p>
      </dgm:t>
    </dgm:pt>
    <dgm:pt modelId="{A951C46A-289E-40F8-B1DA-067FC4CD6F11}">
      <dgm:prSet/>
      <dgm:spPr/>
      <dgm:t>
        <a:bodyPr/>
        <a:lstStyle/>
        <a:p>
          <a:endParaRPr lang="en-US" dirty="0"/>
        </a:p>
      </dgm:t>
    </dgm:pt>
    <dgm:pt modelId="{42878853-A76A-4F26-8842-7582952C1959}" type="parTrans" cxnId="{DFA583D7-E7CF-47B8-A001-04B00D8D1801}">
      <dgm:prSet/>
      <dgm:spPr/>
      <dgm:t>
        <a:bodyPr/>
        <a:lstStyle/>
        <a:p>
          <a:endParaRPr lang="en-US"/>
        </a:p>
      </dgm:t>
    </dgm:pt>
    <dgm:pt modelId="{C72EB472-09BD-4CD3-B93D-96FF20952CFE}" type="sibTrans" cxnId="{DFA583D7-E7CF-47B8-A001-04B00D8D1801}">
      <dgm:prSet/>
      <dgm:spPr/>
      <dgm:t>
        <a:bodyPr/>
        <a:lstStyle/>
        <a:p>
          <a:endParaRPr lang="en-US"/>
        </a:p>
      </dgm:t>
    </dgm:pt>
    <dgm:pt modelId="{B61945A7-BD72-4184-9491-B5EFFF389677}">
      <dgm:prSet/>
      <dgm:spPr/>
      <dgm:t>
        <a:bodyPr/>
        <a:lstStyle/>
        <a:p>
          <a:endParaRPr lang="en-US" dirty="0"/>
        </a:p>
      </dgm:t>
    </dgm:pt>
    <dgm:pt modelId="{FBBF59AD-283D-4C1C-8B74-AC11DA8B73FB}" type="parTrans" cxnId="{C2B44142-BA62-4A61-8F04-917D4DBDB12A}">
      <dgm:prSet/>
      <dgm:spPr/>
      <dgm:t>
        <a:bodyPr/>
        <a:lstStyle/>
        <a:p>
          <a:endParaRPr lang="en-US"/>
        </a:p>
      </dgm:t>
    </dgm:pt>
    <dgm:pt modelId="{83A7848C-AD6D-4763-9E4A-231C1B9CB112}" type="sibTrans" cxnId="{C2B44142-BA62-4A61-8F04-917D4DBDB12A}">
      <dgm:prSet/>
      <dgm:spPr/>
      <dgm:t>
        <a:bodyPr/>
        <a:lstStyle/>
        <a:p>
          <a:endParaRPr lang="en-US"/>
        </a:p>
      </dgm:t>
    </dgm:pt>
    <dgm:pt modelId="{32DA4E45-B8B2-4007-92E1-13C5F4D7640E}">
      <dgm:prSet/>
      <dgm:spPr/>
      <dgm:t>
        <a:bodyPr/>
        <a:lstStyle/>
        <a:p>
          <a:endParaRPr lang="en-US" dirty="0"/>
        </a:p>
      </dgm:t>
    </dgm:pt>
    <dgm:pt modelId="{1A938634-9519-488A-A7F9-A4268FEAD763}" type="parTrans" cxnId="{0DE1C636-61BE-41F8-8C86-727F9D08B21D}">
      <dgm:prSet/>
      <dgm:spPr/>
      <dgm:t>
        <a:bodyPr/>
        <a:lstStyle/>
        <a:p>
          <a:endParaRPr lang="en-US"/>
        </a:p>
      </dgm:t>
    </dgm:pt>
    <dgm:pt modelId="{E58BB9AA-00A4-4AF6-8D71-35BD7C032A8D}" type="sibTrans" cxnId="{0DE1C636-61BE-41F8-8C86-727F9D08B21D}">
      <dgm:prSet/>
      <dgm:spPr/>
      <dgm:t>
        <a:bodyPr/>
        <a:lstStyle/>
        <a:p>
          <a:endParaRPr lang="en-US"/>
        </a:p>
      </dgm:t>
    </dgm:pt>
    <dgm:pt modelId="{ECD3F650-58B3-4B0C-B826-4206D5326C04}">
      <dgm:prSet/>
      <dgm:spPr/>
      <dgm:t>
        <a:bodyPr/>
        <a:lstStyle/>
        <a:p>
          <a:endParaRPr lang="en-US" dirty="0"/>
        </a:p>
      </dgm:t>
    </dgm:pt>
    <dgm:pt modelId="{9F5A585C-5945-4A2A-A984-99D3AC3ED71D}" type="parTrans" cxnId="{15A4F8AA-3437-4213-ACE3-93A8BDEA1327}">
      <dgm:prSet/>
      <dgm:spPr/>
      <dgm:t>
        <a:bodyPr/>
        <a:lstStyle/>
        <a:p>
          <a:endParaRPr lang="en-US"/>
        </a:p>
      </dgm:t>
    </dgm:pt>
    <dgm:pt modelId="{A9850DFE-93FB-4220-AD9D-51DB1C171DF9}" type="sibTrans" cxnId="{15A4F8AA-3437-4213-ACE3-93A8BDEA1327}">
      <dgm:prSet/>
      <dgm:spPr/>
      <dgm:t>
        <a:bodyPr/>
        <a:lstStyle/>
        <a:p>
          <a:endParaRPr lang="en-US"/>
        </a:p>
      </dgm:t>
    </dgm:pt>
    <dgm:pt modelId="{C0DC263E-5427-4C00-8DA2-7904A8B3F8E4}">
      <dgm:prSet/>
      <dgm:spPr/>
      <dgm:t>
        <a:bodyPr/>
        <a:lstStyle/>
        <a:p>
          <a:endParaRPr lang="en-US" dirty="0"/>
        </a:p>
      </dgm:t>
    </dgm:pt>
    <dgm:pt modelId="{293761E2-8D00-4BF8-9ED4-3BF35D408020}" type="parTrans" cxnId="{7F53CB7F-E818-40A6-8D0B-ECEE9A306047}">
      <dgm:prSet/>
      <dgm:spPr/>
      <dgm:t>
        <a:bodyPr/>
        <a:lstStyle/>
        <a:p>
          <a:endParaRPr lang="en-US"/>
        </a:p>
      </dgm:t>
    </dgm:pt>
    <dgm:pt modelId="{1BD7CD43-06D4-48CE-9C03-F72860FF98BC}" type="sibTrans" cxnId="{7F53CB7F-E818-40A6-8D0B-ECEE9A306047}">
      <dgm:prSet/>
      <dgm:spPr/>
      <dgm:t>
        <a:bodyPr/>
        <a:lstStyle/>
        <a:p>
          <a:endParaRPr lang="en-US"/>
        </a:p>
      </dgm:t>
    </dgm:pt>
    <dgm:pt modelId="{827C36CD-1562-4722-9AE0-BFF0F7EAD729}">
      <dgm:prSet/>
      <dgm:spPr/>
      <dgm:t>
        <a:bodyPr/>
        <a:lstStyle/>
        <a:p>
          <a:endParaRPr lang="en-US" dirty="0"/>
        </a:p>
      </dgm:t>
    </dgm:pt>
    <dgm:pt modelId="{E05FF183-8CD1-452E-BA58-587895123AD0}" type="parTrans" cxnId="{D965C141-9673-41C4-8B08-62806AF244CC}">
      <dgm:prSet/>
      <dgm:spPr/>
      <dgm:t>
        <a:bodyPr/>
        <a:lstStyle/>
        <a:p>
          <a:endParaRPr lang="en-US"/>
        </a:p>
      </dgm:t>
    </dgm:pt>
    <dgm:pt modelId="{C61B3F1A-23C5-425B-BA95-4B1DA607B066}" type="sibTrans" cxnId="{D965C141-9673-41C4-8B08-62806AF244CC}">
      <dgm:prSet/>
      <dgm:spPr/>
      <dgm:t>
        <a:bodyPr/>
        <a:lstStyle/>
        <a:p>
          <a:endParaRPr lang="en-US"/>
        </a:p>
      </dgm:t>
    </dgm:pt>
    <dgm:pt modelId="{F04133D8-FB18-43BE-8144-D1943D692BF7}">
      <dgm:prSet/>
      <dgm:spPr/>
      <dgm:t>
        <a:bodyPr/>
        <a:lstStyle/>
        <a:p>
          <a:endParaRPr lang="en-US" dirty="0"/>
        </a:p>
      </dgm:t>
    </dgm:pt>
    <dgm:pt modelId="{5FBCE16A-05D4-4A73-A2B8-4B763CF317D0}" type="parTrans" cxnId="{5E12267A-6E6E-44BA-B357-DB21E9F4F3CC}">
      <dgm:prSet/>
      <dgm:spPr/>
      <dgm:t>
        <a:bodyPr/>
        <a:lstStyle/>
        <a:p>
          <a:endParaRPr lang="en-US"/>
        </a:p>
      </dgm:t>
    </dgm:pt>
    <dgm:pt modelId="{7A710506-18DC-4FD0-BAA5-22FAA7D25999}" type="sibTrans" cxnId="{5E12267A-6E6E-44BA-B357-DB21E9F4F3CC}">
      <dgm:prSet/>
      <dgm:spPr/>
      <dgm:t>
        <a:bodyPr/>
        <a:lstStyle/>
        <a:p>
          <a:endParaRPr lang="en-US"/>
        </a:p>
      </dgm:t>
    </dgm:pt>
    <dgm:pt modelId="{994D3228-CEA8-4962-BE76-0ED897215EFC}">
      <dgm:prSet/>
      <dgm:spPr/>
      <dgm:t>
        <a:bodyPr/>
        <a:lstStyle/>
        <a:p>
          <a:endParaRPr lang="en-US" dirty="0"/>
        </a:p>
      </dgm:t>
    </dgm:pt>
    <dgm:pt modelId="{CDA09781-C096-45B1-B515-1FFCDE181836}" type="parTrans" cxnId="{02B21B26-8F2F-4C87-9AA4-6C6C503B4AD3}">
      <dgm:prSet/>
      <dgm:spPr/>
      <dgm:t>
        <a:bodyPr/>
        <a:lstStyle/>
        <a:p>
          <a:endParaRPr lang="en-US"/>
        </a:p>
      </dgm:t>
    </dgm:pt>
    <dgm:pt modelId="{6A826626-2DF8-44B1-8C2E-A4AE2EB9022A}" type="sibTrans" cxnId="{02B21B26-8F2F-4C87-9AA4-6C6C503B4AD3}">
      <dgm:prSet/>
      <dgm:spPr/>
      <dgm:t>
        <a:bodyPr/>
        <a:lstStyle/>
        <a:p>
          <a:endParaRPr lang="en-US"/>
        </a:p>
      </dgm:t>
    </dgm:pt>
    <dgm:pt modelId="{04480071-F805-453D-8C08-A61D37085B4F}">
      <dgm:prSet/>
      <dgm:spPr/>
      <dgm:t>
        <a:bodyPr/>
        <a:lstStyle/>
        <a:p>
          <a:endParaRPr lang="en-US" dirty="0"/>
        </a:p>
      </dgm:t>
    </dgm:pt>
    <dgm:pt modelId="{DAC3ECB1-F430-469A-8573-3494E3A6E925}" type="parTrans" cxnId="{5911CB35-29D2-4657-B891-69BA50128DD4}">
      <dgm:prSet/>
      <dgm:spPr/>
      <dgm:t>
        <a:bodyPr/>
        <a:lstStyle/>
        <a:p>
          <a:endParaRPr lang="en-US"/>
        </a:p>
      </dgm:t>
    </dgm:pt>
    <dgm:pt modelId="{A59D4BF9-7F6D-48F4-95F8-E55A62594211}" type="sibTrans" cxnId="{5911CB35-29D2-4657-B891-69BA50128DD4}">
      <dgm:prSet/>
      <dgm:spPr/>
      <dgm:t>
        <a:bodyPr/>
        <a:lstStyle/>
        <a:p>
          <a:endParaRPr lang="en-US"/>
        </a:p>
      </dgm:t>
    </dgm:pt>
    <dgm:pt modelId="{520B8C9F-1AE1-42B7-9BF3-B576862B0F00}" type="pres">
      <dgm:prSet presAssocID="{4A68240F-D11C-4CE7-A666-C4F694B7262D}" presName="cycle" presStyleCnt="0">
        <dgm:presLayoutVars>
          <dgm:chMax val="1"/>
          <dgm:dir/>
          <dgm:animLvl val="ctr"/>
          <dgm:resizeHandles val="exact"/>
        </dgm:presLayoutVars>
      </dgm:prSet>
      <dgm:spPr/>
      <dgm:t>
        <a:bodyPr/>
        <a:lstStyle/>
        <a:p>
          <a:endParaRPr lang="en-US"/>
        </a:p>
      </dgm:t>
    </dgm:pt>
    <dgm:pt modelId="{290A980A-1820-42A6-8F68-E3CCCB8C3F55}" type="pres">
      <dgm:prSet presAssocID="{24273D61-53F1-4FC7-9E1F-EF21DEB8FD55}" presName="centerShape" presStyleLbl="node0" presStyleIdx="0" presStyleCnt="1" custLinFactNeighborY="-706"/>
      <dgm:spPr/>
      <dgm:t>
        <a:bodyPr/>
        <a:lstStyle/>
        <a:p>
          <a:endParaRPr lang="en-US"/>
        </a:p>
      </dgm:t>
    </dgm:pt>
    <dgm:pt modelId="{1ACEDCE7-FEF9-453A-AA12-2E2FBFDB90E3}" type="pres">
      <dgm:prSet presAssocID="{6226CAE3-AFDA-4CFF-93BE-F6F0DE2B119B}" presName="parTrans" presStyleLbl="bgSibTrans2D1" presStyleIdx="0" presStyleCnt="3"/>
      <dgm:spPr/>
      <dgm:t>
        <a:bodyPr/>
        <a:lstStyle/>
        <a:p>
          <a:endParaRPr lang="en-US"/>
        </a:p>
      </dgm:t>
    </dgm:pt>
    <dgm:pt modelId="{9753B80D-5B3B-4090-96BD-041F84E71D1F}" type="pres">
      <dgm:prSet presAssocID="{3DE32E05-5F05-4F5E-991F-A7EB0DB95C02}" presName="node" presStyleLbl="node1" presStyleIdx="0" presStyleCnt="3">
        <dgm:presLayoutVars>
          <dgm:bulletEnabled val="1"/>
        </dgm:presLayoutVars>
      </dgm:prSet>
      <dgm:spPr/>
      <dgm:t>
        <a:bodyPr/>
        <a:lstStyle/>
        <a:p>
          <a:endParaRPr lang="en-US"/>
        </a:p>
      </dgm:t>
    </dgm:pt>
    <dgm:pt modelId="{DDB35114-61FA-41FC-A102-6F6750EA084A}" type="pres">
      <dgm:prSet presAssocID="{397B80F9-3958-4BAB-ACD8-B4D5A09C060B}" presName="parTrans" presStyleLbl="bgSibTrans2D1" presStyleIdx="1" presStyleCnt="3"/>
      <dgm:spPr/>
      <dgm:t>
        <a:bodyPr/>
        <a:lstStyle/>
        <a:p>
          <a:endParaRPr lang="en-US"/>
        </a:p>
      </dgm:t>
    </dgm:pt>
    <dgm:pt modelId="{076109E5-F611-4B2E-B46B-C0FA98093023}" type="pres">
      <dgm:prSet presAssocID="{DF302B3F-8533-415F-8784-950B4C35C76C}" presName="node" presStyleLbl="node1" presStyleIdx="1" presStyleCnt="3">
        <dgm:presLayoutVars>
          <dgm:bulletEnabled val="1"/>
        </dgm:presLayoutVars>
      </dgm:prSet>
      <dgm:spPr/>
      <dgm:t>
        <a:bodyPr/>
        <a:lstStyle/>
        <a:p>
          <a:endParaRPr lang="en-US"/>
        </a:p>
      </dgm:t>
    </dgm:pt>
    <dgm:pt modelId="{1B82CA06-7C06-4C4D-BE92-8EFDD58D0F0C}" type="pres">
      <dgm:prSet presAssocID="{6B4E9DEB-4C1F-4E70-923A-97CBCB559B7B}" presName="parTrans" presStyleLbl="bgSibTrans2D1" presStyleIdx="2" presStyleCnt="3"/>
      <dgm:spPr/>
      <dgm:t>
        <a:bodyPr/>
        <a:lstStyle/>
        <a:p>
          <a:endParaRPr lang="en-US"/>
        </a:p>
      </dgm:t>
    </dgm:pt>
    <dgm:pt modelId="{1AB2C35F-0440-4160-964B-8B9E46E6D2E5}" type="pres">
      <dgm:prSet presAssocID="{DEA14133-A538-48D6-B687-8A054A6A9726}" presName="node" presStyleLbl="node1" presStyleIdx="2" presStyleCnt="3">
        <dgm:presLayoutVars>
          <dgm:bulletEnabled val="1"/>
        </dgm:presLayoutVars>
      </dgm:prSet>
      <dgm:spPr/>
      <dgm:t>
        <a:bodyPr/>
        <a:lstStyle/>
        <a:p>
          <a:endParaRPr lang="en-US"/>
        </a:p>
      </dgm:t>
    </dgm:pt>
  </dgm:ptLst>
  <dgm:cxnLst>
    <dgm:cxn modelId="{D885A365-B8A9-4BE9-A222-6571839EACDE}" srcId="{4A68240F-D11C-4CE7-A666-C4F694B7262D}" destId="{3ABAE25E-31B3-4A6A-9505-80284E772CA5}" srcOrd="35" destOrd="0" parTransId="{EFE02EE5-F7F2-409B-B22E-A11A7B229119}" sibTransId="{0B97B149-798E-41BB-95DA-ADFCCC8690B0}"/>
    <dgm:cxn modelId="{C9FAD261-9F0C-4AEB-A9DA-18302B95A31C}" type="presOf" srcId="{24273D61-53F1-4FC7-9E1F-EF21DEB8FD55}" destId="{290A980A-1820-42A6-8F68-E3CCCB8C3F55}" srcOrd="0" destOrd="0" presId="urn:microsoft.com/office/officeart/2005/8/layout/radial4"/>
    <dgm:cxn modelId="{6C6E0E43-7410-451D-A7B8-2AD7C37DECE8}" srcId="{4A68240F-D11C-4CE7-A666-C4F694B7262D}" destId="{7A9FF727-46CC-4608-9996-713945D126D3}" srcOrd="119" destOrd="0" parTransId="{569B2D28-F1A9-48D5-8937-331AF0C81D67}" sibTransId="{8E7FC1B0-04F3-4E3E-A026-ABB28DA6DE0B}"/>
    <dgm:cxn modelId="{43442C38-0DB9-4636-BA3E-ED8FD368E21A}" srcId="{4A68240F-D11C-4CE7-A666-C4F694B7262D}" destId="{994D6288-B117-4E12-A912-420349B9F9D3}" srcOrd="94" destOrd="0" parTransId="{1381C60B-9454-4AA7-BC43-5D0493D47DF7}" sibTransId="{F2E187A7-6664-4863-AF24-674E5B1E5019}"/>
    <dgm:cxn modelId="{13FDF8D4-CD14-428C-A871-9BC61CA8CC43}" srcId="{4A68240F-D11C-4CE7-A666-C4F694B7262D}" destId="{2EF8AB30-65E1-4C31-9129-85671F7B8422}" srcOrd="97" destOrd="0" parTransId="{281F9EEE-04C9-4547-B6C6-AFFC4EFA0EE4}" sibTransId="{28A7B5F0-B3D4-4176-A478-14C67DD2D133}"/>
    <dgm:cxn modelId="{556A04C0-F785-4F63-9B6F-012D7948B6B3}" srcId="{24273D61-53F1-4FC7-9E1F-EF21DEB8FD55}" destId="{DEA14133-A538-48D6-B687-8A054A6A9726}" srcOrd="2" destOrd="0" parTransId="{6B4E9DEB-4C1F-4E70-923A-97CBCB559B7B}" sibTransId="{F1CF95A3-D660-46CA-A205-B230A3CF42BE}"/>
    <dgm:cxn modelId="{33B5867E-B236-47C0-95DE-43BB6E8A705F}" srcId="{4A68240F-D11C-4CE7-A666-C4F694B7262D}" destId="{7564CC61-E336-4D29-B301-7EDC3B9280DF}" srcOrd="129" destOrd="0" parTransId="{2464F9CD-8453-44AF-9246-84E215CE9CB1}" sibTransId="{23024708-7D80-4B07-940B-A98A9CEB423F}"/>
    <dgm:cxn modelId="{0FB6BD07-8DA0-4649-88D9-F3329600C341}" srcId="{4A68240F-D11C-4CE7-A666-C4F694B7262D}" destId="{04B4D2DC-5D67-4E87-9D18-7B5666661509}" srcOrd="47" destOrd="0" parTransId="{C0758227-949D-44B7-A68F-73A9A9536CEF}" sibTransId="{E494A9FE-FEC3-4E07-A8F1-9E32ECDE257E}"/>
    <dgm:cxn modelId="{D59CCAC7-9F44-422C-BA21-3214F65E874A}" srcId="{4A68240F-D11C-4CE7-A666-C4F694B7262D}" destId="{E1877936-27A0-484B-8913-DACD43E9A996}" srcOrd="95" destOrd="0" parTransId="{A41A2C2C-76BF-4C40-A2C6-2F8003C25BA3}" sibTransId="{9B36F65B-36B6-4C7D-BCF4-D10E75514A32}"/>
    <dgm:cxn modelId="{53FD8ECC-D4F3-46AF-A43D-9A01C375FEB5}" srcId="{4A68240F-D11C-4CE7-A666-C4F694B7262D}" destId="{4E4A54F2-4803-41AC-98C4-0F72F8070F9F}" srcOrd="17" destOrd="0" parTransId="{52F96207-9852-4F93-BDBB-F1603120927A}" sibTransId="{93B37AAE-C9D4-4042-909D-566E35560518}"/>
    <dgm:cxn modelId="{69CA016E-3DC7-4815-93DF-3277B4C713B2}" srcId="{4A68240F-D11C-4CE7-A666-C4F694B7262D}" destId="{3EA7F607-26F1-4E06-82B2-5EE74371D4BD}" srcOrd="91" destOrd="0" parTransId="{C59101A9-280E-4FA1-8800-C10EB92FCCD0}" sibTransId="{9F2D2E7F-0FB7-4BF3-BC36-33AEF243D94E}"/>
    <dgm:cxn modelId="{AC5A2409-954A-4E96-AD21-889B7C07F1A0}" srcId="{4A68240F-D11C-4CE7-A666-C4F694B7262D}" destId="{99F3E207-C818-4A89-8E4F-371EF06BF83F}" srcOrd="13" destOrd="0" parTransId="{3C4CE272-5763-49D1-BCA6-2B29B917E918}" sibTransId="{B4965110-D7DA-45AE-AA46-BD27C49A223D}"/>
    <dgm:cxn modelId="{14777589-6CA8-4822-9A36-C599092182F0}" srcId="{4A68240F-D11C-4CE7-A666-C4F694B7262D}" destId="{6B3975B5-E8CE-4974-92AD-CF828D24B584}" srcOrd="57" destOrd="0" parTransId="{1F0B76E1-DF19-4D93-BD54-4620650DD5B1}" sibTransId="{75139B94-5C39-41EF-A08E-A35E7A690A46}"/>
    <dgm:cxn modelId="{DFA583D7-E7CF-47B8-A001-04B00D8D1801}" srcId="{4A68240F-D11C-4CE7-A666-C4F694B7262D}" destId="{A951C46A-289E-40F8-B1DA-067FC4CD6F11}" srcOrd="138" destOrd="0" parTransId="{42878853-A76A-4F26-8842-7582952C1959}" sibTransId="{C72EB472-09BD-4CD3-B93D-96FF20952CFE}"/>
    <dgm:cxn modelId="{28E997BB-CC7D-420F-9BF0-313667D9F223}" srcId="{4A68240F-D11C-4CE7-A666-C4F694B7262D}" destId="{CEAC3530-1DCC-419A-A6D3-5ABCD4737C00}" srcOrd="59" destOrd="0" parTransId="{E7FE84D5-D761-4260-B7AA-282AFA5506B5}" sibTransId="{C96EE5A1-70F7-4540-A7D8-A47E2DCF24DA}"/>
    <dgm:cxn modelId="{2E0D9660-390B-4CD0-BD38-E0AB18F102F1}" srcId="{4A68240F-D11C-4CE7-A666-C4F694B7262D}" destId="{49F13FEC-15EB-4C81-8CB5-F5A93519BC01}" srcOrd="93" destOrd="0" parTransId="{F14DFA43-5C75-4A0E-A891-9FC3839B6993}" sibTransId="{0E009AF3-24C2-43C7-8591-3DF3904D8F2D}"/>
    <dgm:cxn modelId="{D4DDACFB-E900-4FB0-94EC-B741E58FB640}" srcId="{4A68240F-D11C-4CE7-A666-C4F694B7262D}" destId="{24F82F47-4445-4B15-8251-DF8FCDD1B64B}" srcOrd="52" destOrd="0" parTransId="{A81E416E-0144-4A48-9C89-54EF8BE3E966}" sibTransId="{80762F64-B33B-4B38-BC42-A1EE843B7FF6}"/>
    <dgm:cxn modelId="{D2691B51-844B-4856-B980-3C2CDF49E575}" srcId="{4A68240F-D11C-4CE7-A666-C4F694B7262D}" destId="{A531063E-D6F5-45F5-AE86-2CA4D0348462}" srcOrd="96" destOrd="0" parTransId="{2A6B104E-E393-4813-9ACE-E80697A1D747}" sibTransId="{CD40508D-6B31-42D5-B9F5-2989A18228C9}"/>
    <dgm:cxn modelId="{641BF84B-9FB8-40EB-A84E-2049314128D8}" srcId="{4A68240F-D11C-4CE7-A666-C4F694B7262D}" destId="{9B5E1D29-2CA8-49F3-95DC-B89AAE3EE845}" srcOrd="31" destOrd="0" parTransId="{372E404A-2D67-46C5-8866-898B53F973C6}" sibTransId="{0DCBDFC7-3C7F-42FE-BA3B-A3E0C0FAC803}"/>
    <dgm:cxn modelId="{2B027F05-CA20-447D-BFCB-C774738D1203}" srcId="{4A68240F-D11C-4CE7-A666-C4F694B7262D}" destId="{7585E8C3-4709-49B2-A87D-4FF86506CC4D}" srcOrd="121" destOrd="0" parTransId="{506B50CD-32C9-4671-AADF-921A565839DD}" sibTransId="{EE50F060-AA41-4816-ABBA-6D5D1A549623}"/>
    <dgm:cxn modelId="{BBE45AC8-488C-4D9D-BC6B-8DD4BC226AE5}" type="presOf" srcId="{6226CAE3-AFDA-4CFF-93BE-F6F0DE2B119B}" destId="{1ACEDCE7-FEF9-453A-AA12-2E2FBFDB90E3}" srcOrd="0" destOrd="0" presId="urn:microsoft.com/office/officeart/2005/8/layout/radial4"/>
    <dgm:cxn modelId="{FAB0FDF8-B912-4EC9-B377-147C099F05C2}" srcId="{4A68240F-D11C-4CE7-A666-C4F694B7262D}" destId="{92ED5882-062A-49DD-9D97-5054E9975403}" srcOrd="81" destOrd="0" parTransId="{5F04A9D4-3578-43D3-8EB7-8402FFBA8F84}" sibTransId="{D223C232-C2E0-4D82-9DFF-80D4660F59C5}"/>
    <dgm:cxn modelId="{1EB4AB3A-0EDB-4499-ACDE-97AE6E9A74DE}" type="presOf" srcId="{DEA14133-A538-48D6-B687-8A054A6A9726}" destId="{1AB2C35F-0440-4160-964B-8B9E46E6D2E5}" srcOrd="0" destOrd="0" presId="urn:microsoft.com/office/officeart/2005/8/layout/radial4"/>
    <dgm:cxn modelId="{A6DEBB0C-304C-42B6-998A-A75185B29B47}" srcId="{4A68240F-D11C-4CE7-A666-C4F694B7262D}" destId="{76B1B47E-0671-4BED-8E61-73149F816FB8}" srcOrd="73" destOrd="0" parTransId="{57839D86-2AF6-4738-A498-A5D34BECD3FF}" sibTransId="{D1ED92F6-EABC-41C9-A794-95F6199FF38E}"/>
    <dgm:cxn modelId="{D965C141-9673-41C4-8B08-62806AF244CC}" srcId="{4A68240F-D11C-4CE7-A666-C4F694B7262D}" destId="{827C36CD-1562-4722-9AE0-BFF0F7EAD729}" srcOrd="143" destOrd="0" parTransId="{E05FF183-8CD1-452E-BA58-587895123AD0}" sibTransId="{C61B3F1A-23C5-425B-BA95-4B1DA607B066}"/>
    <dgm:cxn modelId="{B1571A6A-D6A7-455F-9B3E-A8E948283E99}" srcId="{4A68240F-D11C-4CE7-A666-C4F694B7262D}" destId="{4F5DED28-738A-44FA-A17F-140F4CF818F5}" srcOrd="21" destOrd="0" parTransId="{64B5AA97-9BB6-4F41-83DD-294E9841D06A}" sibTransId="{8AB68C97-AFF4-4EC6-8CC2-613BEE8CD6E2}"/>
    <dgm:cxn modelId="{36D2F1AA-2F6C-4634-AD9F-66D77A29D6F8}" srcId="{4A68240F-D11C-4CE7-A666-C4F694B7262D}" destId="{E4339995-2DF9-4A35-8981-70BF84E12788}" srcOrd="67" destOrd="0" parTransId="{B9F9901D-FC2F-4034-AC06-A4F7FD0F270F}" sibTransId="{F61D297B-8E98-448A-8A6D-6EF7127016D4}"/>
    <dgm:cxn modelId="{7BAEEE74-DDA7-44B8-8F44-3E9858DA1244}" srcId="{4A68240F-D11C-4CE7-A666-C4F694B7262D}" destId="{99CC9E0D-411F-4790-9BA8-D1C9A66694D2}" srcOrd="125" destOrd="0" parTransId="{CFA50901-7F19-4BA6-B961-295CACAFB2EC}" sibTransId="{FBDFCF76-8F58-41B8-81E9-91C30DA28D23}"/>
    <dgm:cxn modelId="{D423FC99-45E6-455D-B5C9-C9EFCE975604}" srcId="{4A68240F-D11C-4CE7-A666-C4F694B7262D}" destId="{6007876E-92B3-472A-9A17-3DB9A0149424}" srcOrd="32" destOrd="0" parTransId="{2AF3FC6F-80B0-49E0-B9B5-7D2F0ACD0776}" sibTransId="{CD4C7912-79CC-4772-8FBA-8CBC56587439}"/>
    <dgm:cxn modelId="{A09345AD-0DFA-4C09-AA92-E2858FD954D8}" srcId="{4A68240F-D11C-4CE7-A666-C4F694B7262D}" destId="{8445B224-BE24-4B6D-8A46-4D18E6C62417}" srcOrd="22" destOrd="0" parTransId="{73572747-2B14-483A-8921-773558C14E69}" sibTransId="{62C0E6F1-E7BF-4E35-96A3-49248A81DCE3}"/>
    <dgm:cxn modelId="{46BB9707-0698-4647-A60E-D57C0A94859E}" srcId="{4A68240F-D11C-4CE7-A666-C4F694B7262D}" destId="{9908900B-3423-4A5A-8BEA-AD2273CCA68C}" srcOrd="42" destOrd="0" parTransId="{C26E6790-DE4C-4194-9ADA-56B36F6D7BDA}" sibTransId="{75CBCE39-4536-4313-B785-EAD1885C9327}"/>
    <dgm:cxn modelId="{39AE9E68-796E-44BC-8CCA-614932BBFE90}" srcId="{4A68240F-D11C-4CE7-A666-C4F694B7262D}" destId="{FF7892CF-5A03-4A34-A85A-89BE96C7C8AF}" srcOrd="16" destOrd="0" parTransId="{9611074C-F58B-42F8-BE07-BBBDDD080A08}" sibTransId="{1378D5D2-29EF-43DE-A1ED-0C3B5ACAFDB6}"/>
    <dgm:cxn modelId="{22E94B20-8BBA-4CCC-BB6A-34931C16FFF2}" srcId="{4A68240F-D11C-4CE7-A666-C4F694B7262D}" destId="{6A6C94DC-4BFF-4F5A-9BB8-F57FBCF0E38C}" srcOrd="118" destOrd="0" parTransId="{01A9EA7A-4062-4A52-BCE3-F2A33098D03C}" sibTransId="{96E67D82-8FB0-49EA-B94C-4ACE3FAA1FFD}"/>
    <dgm:cxn modelId="{E8F55D9B-A670-46E5-8703-32DB4593CE33}" srcId="{4A68240F-D11C-4CE7-A666-C4F694B7262D}" destId="{59658CA0-0A63-44DA-8FC5-C4C05386D619}" srcOrd="124" destOrd="0" parTransId="{A45F7E44-20C3-478A-B760-CBF6AEC02136}" sibTransId="{98BF7A02-B734-4997-B2D3-95215AADE78E}"/>
    <dgm:cxn modelId="{16A13779-E761-4929-93A6-834F13405305}" srcId="{4A68240F-D11C-4CE7-A666-C4F694B7262D}" destId="{BE6A674A-1FCB-4FF0-8372-DA54F2AC68B3}" srcOrd="114" destOrd="0" parTransId="{BCEB4ABF-CC11-406B-B1B4-35A7694C27FD}" sibTransId="{FEB3686A-8F50-4F29-8042-4CC6113AEF8D}"/>
    <dgm:cxn modelId="{74CA039A-07AB-4512-82C7-9D65220E4B96}" srcId="{4A68240F-D11C-4CE7-A666-C4F694B7262D}" destId="{FF2AF7A7-C34C-46C2-9D6B-24DAEAD1E66F}" srcOrd="15" destOrd="0" parTransId="{EB369CF6-8ABC-4F20-80D1-CE4F065B4DB3}" sibTransId="{C8241512-74CE-4952-A4BE-82C58B43EDE1}"/>
    <dgm:cxn modelId="{F0E18EC8-82A6-4118-9CB2-EA69CCE75B8A}" srcId="{4A68240F-D11C-4CE7-A666-C4F694B7262D}" destId="{E51810BC-B42C-42A3-8F22-983A2983EF72}" srcOrd="101" destOrd="0" parTransId="{78A4FFF3-8EDE-4BDE-8D24-558E6DCBDB51}" sibTransId="{9D1A7099-B87D-46DD-A68C-3C4C36491F35}"/>
    <dgm:cxn modelId="{8A68A413-18D8-46CF-9B19-3562DA537464}" srcId="{4A68240F-D11C-4CE7-A666-C4F694B7262D}" destId="{62BCAF5C-EE80-43EA-A01B-EF51F9BF633E}" srcOrd="11" destOrd="0" parTransId="{9C5DEA94-E370-4D20-9EA8-4571DFC77560}" sibTransId="{09EFA2A3-9D81-4A1E-93EE-11A2012A447E}"/>
    <dgm:cxn modelId="{A3FF75BC-2D45-4B5B-A813-3463ABDD0985}" srcId="{4A68240F-D11C-4CE7-A666-C4F694B7262D}" destId="{26C13816-8FB6-4103-9B1C-89B4C0EC1B34}" srcOrd="24" destOrd="0" parTransId="{BC98E160-CE82-4ADB-B6E1-5FFB0C5D8389}" sibTransId="{3B4BC6E1-2CAB-4A3C-A9F8-EABDA0CC69D8}"/>
    <dgm:cxn modelId="{0DE1C636-61BE-41F8-8C86-727F9D08B21D}" srcId="{4A68240F-D11C-4CE7-A666-C4F694B7262D}" destId="{32DA4E45-B8B2-4007-92E1-13C5F4D7640E}" srcOrd="140" destOrd="0" parTransId="{1A938634-9519-488A-A7F9-A4268FEAD763}" sibTransId="{E58BB9AA-00A4-4AF6-8D71-35BD7C032A8D}"/>
    <dgm:cxn modelId="{53994B55-79ED-4877-8F5F-F1A4C57F5956}" srcId="{4A68240F-D11C-4CE7-A666-C4F694B7262D}" destId="{11701985-CF8E-4AD2-AD18-C22E77E74B85}" srcOrd="34" destOrd="0" parTransId="{1F295415-E9B7-4B44-926A-A1B32EAE796A}" sibTransId="{C978F156-1AB7-4D47-B26A-2447B40DB264}"/>
    <dgm:cxn modelId="{7F53CB7F-E818-40A6-8D0B-ECEE9A306047}" srcId="{4A68240F-D11C-4CE7-A666-C4F694B7262D}" destId="{C0DC263E-5427-4C00-8DA2-7904A8B3F8E4}" srcOrd="142" destOrd="0" parTransId="{293761E2-8D00-4BF8-9ED4-3BF35D408020}" sibTransId="{1BD7CD43-06D4-48CE-9C03-F72860FF98BC}"/>
    <dgm:cxn modelId="{84B88E88-C16C-4930-92F6-88EE663DADE3}" srcId="{4A68240F-D11C-4CE7-A666-C4F694B7262D}" destId="{A92851AF-49B8-4FBD-9644-D4C015DDD745}" srcOrd="102" destOrd="0" parTransId="{070C05D7-E634-4E76-B21F-FC7697D35263}" sibTransId="{60F5E560-B5F5-4C41-AC2D-F1D8E321B221}"/>
    <dgm:cxn modelId="{1D3701FE-DB9C-4042-98D4-620C461138C6}" srcId="{4A68240F-D11C-4CE7-A666-C4F694B7262D}" destId="{EA48E78F-F805-4F47-A5CD-11F10783FB76}" srcOrd="4" destOrd="0" parTransId="{9F207C05-759E-4EB6-8155-6480FBB13EA3}" sibTransId="{51D98C7F-A355-46D8-B6DB-292BCB6187A4}"/>
    <dgm:cxn modelId="{8F2543C7-3BFE-40D6-A57F-3496EC7420BA}" srcId="{4A68240F-D11C-4CE7-A666-C4F694B7262D}" destId="{F5C78F34-BAFF-4EB6-BEAB-93A082A42402}" srcOrd="128" destOrd="0" parTransId="{60EAEB49-28A1-47AB-A86C-AED84AB46E13}" sibTransId="{A01323C8-61B4-43C6-8594-68A152881EE2}"/>
    <dgm:cxn modelId="{524D1E4B-7419-4540-9FA4-5E7347DC0399}" srcId="{4A68240F-D11C-4CE7-A666-C4F694B7262D}" destId="{6BA0606B-7D57-4569-B0BB-84A215E2995A}" srcOrd="9" destOrd="0" parTransId="{C53CE2AE-4802-474F-B801-9AC9A1F570F2}" sibTransId="{B0D00A03-8131-416F-A502-27C3ECC61942}"/>
    <dgm:cxn modelId="{500C70D4-C6BD-4CC9-8597-2F5FCEB698FB}" srcId="{4A68240F-D11C-4CE7-A666-C4F694B7262D}" destId="{84B28D9C-4B50-4942-A73A-74C917B1A3CF}" srcOrd="60" destOrd="0" parTransId="{36BB80FF-5ACF-4882-86D7-963746DF04FC}" sibTransId="{3AD630AD-BE75-47BB-B7A8-4ACAD178F608}"/>
    <dgm:cxn modelId="{2B086A04-0B90-4BF4-8744-B9B83689BC2E}" srcId="{4A68240F-D11C-4CE7-A666-C4F694B7262D}" destId="{E66DD05B-8F2A-455F-BA1A-A78D00B8157F}" srcOrd="18" destOrd="0" parTransId="{2CBE405A-65C6-4A22-A646-E5E22BCFC351}" sibTransId="{99BFE94C-AECF-4E47-BC34-85D6222253CC}"/>
    <dgm:cxn modelId="{7FBD53A1-30B3-4CEE-BF75-930D031BF513}" srcId="{4A68240F-D11C-4CE7-A666-C4F694B7262D}" destId="{046274C4-A835-40DB-9052-90417FAC5F37}" srcOrd="23" destOrd="0" parTransId="{BBCAA54F-B55B-42E9-B784-BFFAFEF67C51}" sibTransId="{950C12AE-4791-47EF-BCEB-6AA3ED91C90F}"/>
    <dgm:cxn modelId="{BF0E9315-65A8-4BF8-B20E-22F1FAF7A516}" srcId="{4A68240F-D11C-4CE7-A666-C4F694B7262D}" destId="{80F698C7-05BF-4D14-8070-E9F11FB772F3}" srcOrd="50" destOrd="0" parTransId="{E3570D76-7F05-4440-89C4-0EE899DF4032}" sibTransId="{D24A27B5-A369-486C-A6B4-3B3BF58F43AA}"/>
    <dgm:cxn modelId="{D4158E64-8EEA-4524-9705-A92AD44EC6A3}" srcId="{4A68240F-D11C-4CE7-A666-C4F694B7262D}" destId="{7E4EFE15-7E07-4F62-81BF-4E1CBA8BC57B}" srcOrd="41" destOrd="0" parTransId="{ADE910A3-26DB-4AC3-AD60-5CB13C80DDC6}" sibTransId="{F0136579-B30A-4FF5-B9A7-5B327FC62F29}"/>
    <dgm:cxn modelId="{71C56360-AEB3-40AD-8872-ED51592E28C9}" srcId="{4A68240F-D11C-4CE7-A666-C4F694B7262D}" destId="{5ED5E5E7-FCDC-4F2E-923E-081170B1494C}" srcOrd="44" destOrd="0" parTransId="{00A7F933-4AFE-4016-928C-7E0C12D065E1}" sibTransId="{2E0B0D7D-FDB2-48B5-B1C8-3A07DB40DB24}"/>
    <dgm:cxn modelId="{1FBBAA3B-B1E1-4AC2-9B86-AA728AD8DFAD}" type="presOf" srcId="{4A68240F-D11C-4CE7-A666-C4F694B7262D}" destId="{520B8C9F-1AE1-42B7-9BF3-B576862B0F00}" srcOrd="0" destOrd="0" presId="urn:microsoft.com/office/officeart/2005/8/layout/radial4"/>
    <dgm:cxn modelId="{3B1FB28C-79C8-45C1-9AAE-7B54B38C9580}" srcId="{4A68240F-D11C-4CE7-A666-C4F694B7262D}" destId="{04A4E42B-1053-4761-A4A3-69FEC0F6C557}" srcOrd="82" destOrd="0" parTransId="{30D3920B-BF8B-4730-B0C1-05D00A066AC4}" sibTransId="{1716A28D-8CE4-47AB-8FAC-A2B1EA9ACF20}"/>
    <dgm:cxn modelId="{6495831B-3467-417E-8163-1615A7DCAD98}" srcId="{4A68240F-D11C-4CE7-A666-C4F694B7262D}" destId="{D432934A-C38B-45EC-9EDF-07AC9B986ADA}" srcOrd="71" destOrd="0" parTransId="{07303268-CF94-4B1F-BFC7-3084F5EEEDF8}" sibTransId="{B7BA3E18-5C40-40BA-8FBF-9F017AECC0C2}"/>
    <dgm:cxn modelId="{C39279AF-E835-4453-BFD6-D484ED40480D}" type="presOf" srcId="{6B4E9DEB-4C1F-4E70-923A-97CBCB559B7B}" destId="{1B82CA06-7C06-4C4D-BE92-8EFDD58D0F0C}" srcOrd="0" destOrd="0" presId="urn:microsoft.com/office/officeart/2005/8/layout/radial4"/>
    <dgm:cxn modelId="{5E12267A-6E6E-44BA-B357-DB21E9F4F3CC}" srcId="{4A68240F-D11C-4CE7-A666-C4F694B7262D}" destId="{F04133D8-FB18-43BE-8144-D1943D692BF7}" srcOrd="144" destOrd="0" parTransId="{5FBCE16A-05D4-4A73-A2B8-4B763CF317D0}" sibTransId="{7A710506-18DC-4FD0-BAA5-22FAA7D25999}"/>
    <dgm:cxn modelId="{D9226C43-1B93-4034-A08F-7B61E596CDC8}" srcId="{4A68240F-D11C-4CE7-A666-C4F694B7262D}" destId="{8AB5D8B6-4723-4050-84DD-059876158755}" srcOrd="130" destOrd="0" parTransId="{3577AEE4-418B-4962-85AD-6CDEA5E27A98}" sibTransId="{4AE2BC0B-8188-4541-B6B1-3F68C980CB69}"/>
    <dgm:cxn modelId="{9A667F06-E067-4FC5-B892-B4B441F6F1CE}" srcId="{4A68240F-D11C-4CE7-A666-C4F694B7262D}" destId="{EA27B315-5F3F-4DE0-9B66-7D7897264D03}" srcOrd="6" destOrd="0" parTransId="{395DD29E-ED25-461D-B503-D5BF216D482D}" sibTransId="{312E7C9B-005E-4C0C-B93C-37B1BB55DA8E}"/>
    <dgm:cxn modelId="{CD7D332B-30B2-4C1F-9697-C3466DE1EBCF}" srcId="{4A68240F-D11C-4CE7-A666-C4F694B7262D}" destId="{A2866810-0357-4758-BE23-4AAEFB012C55}" srcOrd="117" destOrd="0" parTransId="{00159058-402D-4F0C-A73C-3EAEBEF5EFBA}" sibTransId="{24960A0A-F97C-4934-81F5-0C0530C3AF0C}"/>
    <dgm:cxn modelId="{700581BD-C3E5-412A-9768-C9F56B45CF51}" srcId="{4A68240F-D11C-4CE7-A666-C4F694B7262D}" destId="{23573015-95F5-43C0-A015-6D9E146D378D}" srcOrd="45" destOrd="0" parTransId="{0B30D070-D9BE-4BC4-A917-1AC76D1DC30F}" sibTransId="{A30AAEE3-A823-4DA6-8512-208E17E4BF70}"/>
    <dgm:cxn modelId="{711DB931-5632-4015-A497-80DE6531D101}" srcId="{4A68240F-D11C-4CE7-A666-C4F694B7262D}" destId="{EF5F6BC0-9DF1-4C65-9C17-42E2F4E8B085}" srcOrd="112" destOrd="0" parTransId="{31BEEF07-B12D-4188-9C6C-1700128EBA8A}" sibTransId="{28F30451-EF83-4D90-B059-FDF443F728AF}"/>
    <dgm:cxn modelId="{A6839C49-BABF-4C60-A920-E73A0DC10CEA}" srcId="{4A68240F-D11C-4CE7-A666-C4F694B7262D}" destId="{ACAFCA2D-19B9-414E-A521-7F3B18494FF3}" srcOrd="66" destOrd="0" parTransId="{C73DA3E3-131D-454F-B113-91E6E3FEBC10}" sibTransId="{A67E1C7D-EB88-4416-AEEA-75C194581191}"/>
    <dgm:cxn modelId="{32229685-84D5-4BF4-A757-52F086620CFC}" srcId="{4A68240F-D11C-4CE7-A666-C4F694B7262D}" destId="{C07FF208-E611-4271-BCBC-2AE4734CB293}" srcOrd="70" destOrd="0" parTransId="{3F4C230A-E34E-4D5E-938D-9611900B7933}" sibTransId="{F53749CD-C1C7-469E-A4D9-63ADD93407C3}"/>
    <dgm:cxn modelId="{70CCA685-992B-40E5-9AD8-498FB5DB0539}" srcId="{4A68240F-D11C-4CE7-A666-C4F694B7262D}" destId="{5F2447C5-CD8A-46F6-8D36-9B43C1C6B2A4}" srcOrd="113" destOrd="0" parTransId="{931018BE-8CAD-4699-A598-BC0875A765C0}" sibTransId="{8761A738-78DE-4122-9AB5-9D491B850799}"/>
    <dgm:cxn modelId="{A931DBDD-1116-4AB6-B634-E48A3FC881B4}" srcId="{4A68240F-D11C-4CE7-A666-C4F694B7262D}" destId="{72404D4A-9C94-4CC6-9F9A-2EFBDDE6AD23}" srcOrd="106" destOrd="0" parTransId="{D961747E-8EDA-4C72-8F5F-DD1859977911}" sibTransId="{5680A47D-9143-44DF-AC0C-C47BABE24B63}"/>
    <dgm:cxn modelId="{56615C09-0FBA-418A-8BB5-478513A64C71}" srcId="{4A68240F-D11C-4CE7-A666-C4F694B7262D}" destId="{4A1FE63B-2915-4CE2-8F14-43F0314B8937}" srcOrd="123" destOrd="0" parTransId="{3B73E3DA-69C9-41AF-940F-CD4D4E2D14DB}" sibTransId="{F62FA3C4-7EEA-41E6-AFE4-50764374F375}"/>
    <dgm:cxn modelId="{C77ADA16-F038-4043-A118-3C6D547AF761}" srcId="{4A68240F-D11C-4CE7-A666-C4F694B7262D}" destId="{7674C470-8E89-4053-9EB4-9CE11EB85348}" srcOrd="104" destOrd="0" parTransId="{10B79DBD-8AB8-444C-BD67-660A3B505B2C}" sibTransId="{5B88670A-D177-4B44-ABF5-4C50267EFCE9}"/>
    <dgm:cxn modelId="{2947D180-DB98-4988-9375-15D8765DF1F0}" srcId="{4A68240F-D11C-4CE7-A666-C4F694B7262D}" destId="{29CA2FC4-EF50-4AE8-B551-18795B823DE9}" srcOrd="14" destOrd="0" parTransId="{F8382B81-B184-4276-A08D-B79C9430F611}" sibTransId="{D501BB3F-1B8A-45F4-8DA8-CD82DBC7A1B9}"/>
    <dgm:cxn modelId="{E5E727A3-89DF-4399-B053-B210F64BF8DB}" srcId="{4A68240F-D11C-4CE7-A666-C4F694B7262D}" destId="{D764BD3A-5517-4AA3-B97C-E30E524E6E70}" srcOrd="54" destOrd="0" parTransId="{043D6CED-42E1-4945-9BBE-78DA43D77030}" sibTransId="{AB715BAB-90DA-4852-92D3-B0C265D9B65C}"/>
    <dgm:cxn modelId="{110EC632-6D6E-4AC0-9D7D-93D76A229472}" srcId="{4A68240F-D11C-4CE7-A666-C4F694B7262D}" destId="{8CD2CD9D-2B16-433D-B2D2-BB203E955A49}" srcOrd="135" destOrd="0" parTransId="{64A83459-8B40-4D2B-8F29-C10042D544CA}" sibTransId="{E39B5A7A-02D6-430F-8C28-E3720DCCA5FC}"/>
    <dgm:cxn modelId="{DFFAC80A-A73C-4775-B66D-546A46DD4C81}" srcId="{4A68240F-D11C-4CE7-A666-C4F694B7262D}" destId="{4A3F8CC7-F12A-435C-9395-6A602A9ED5A1}" srcOrd="115" destOrd="0" parTransId="{E7A94A8F-1103-48AB-9BCB-88E8C3EECEAA}" sibTransId="{E09A5277-52EB-4525-AE67-AC9325729411}"/>
    <dgm:cxn modelId="{3AE9A020-40BC-4EFB-BB7E-6CB31C348C8B}" srcId="{4A68240F-D11C-4CE7-A666-C4F694B7262D}" destId="{55E93AA0-1FD8-4B5E-9F99-A406A5139BC4}" srcOrd="79" destOrd="0" parTransId="{63DD1756-1584-46D2-B232-F6B94AEEEAAF}" sibTransId="{3F8C62E5-20FC-49D2-A545-550F00E11A31}"/>
    <dgm:cxn modelId="{CFE2BFE5-2EF9-41E6-8F1E-9077824EF4F8}" srcId="{4A68240F-D11C-4CE7-A666-C4F694B7262D}" destId="{944FAD10-7E46-4D3C-9B98-0E18B8858B15}" srcOrd="62" destOrd="0" parTransId="{5BBFFE61-2E22-40C6-93C4-A47E9288D066}" sibTransId="{98F79A43-8B74-4362-A0E0-09E21DE999C5}"/>
    <dgm:cxn modelId="{6E81D993-C527-49FE-8497-E50598C13F86}" srcId="{4A68240F-D11C-4CE7-A666-C4F694B7262D}" destId="{84D109BB-8F5F-4D7D-AD2A-C57BE1A3B33E}" srcOrd="48" destOrd="0" parTransId="{FE284969-80B8-473F-A20F-4C574DC9858A}" sibTransId="{BD5C90A1-F7F2-4B24-B6B6-A18AF7132AED}"/>
    <dgm:cxn modelId="{C2B44142-BA62-4A61-8F04-917D4DBDB12A}" srcId="{4A68240F-D11C-4CE7-A666-C4F694B7262D}" destId="{B61945A7-BD72-4184-9491-B5EFFF389677}" srcOrd="139" destOrd="0" parTransId="{FBBF59AD-283D-4C1C-8B74-AC11DA8B73FB}" sibTransId="{83A7848C-AD6D-4763-9E4A-231C1B9CB112}"/>
    <dgm:cxn modelId="{0CF4D20C-34F8-4439-88B1-1A8AC51AFC1F}" srcId="{4A68240F-D11C-4CE7-A666-C4F694B7262D}" destId="{AEA6A424-2DE7-4E8E-8503-D54A25EB1CED}" srcOrd="84" destOrd="0" parTransId="{C279725E-3926-4354-8A6D-5922DA15AE58}" sibTransId="{3BC0CD43-E1C6-4E21-B77C-887672207D6A}"/>
    <dgm:cxn modelId="{EF5D0C1F-A115-4FE4-BC6D-0F1FF46290B2}" srcId="{4A68240F-D11C-4CE7-A666-C4F694B7262D}" destId="{D7DF666F-95D0-43FA-ACB2-EDB1C75347E1}" srcOrd="19" destOrd="0" parTransId="{3EAE45EA-660C-4DD5-BFE6-BA5F23CC9676}" sibTransId="{A0295F52-C6E5-4178-9098-795B31571F0F}"/>
    <dgm:cxn modelId="{915BC245-6914-46C2-84B6-47C4D255A12C}" srcId="{4A68240F-D11C-4CE7-A666-C4F694B7262D}" destId="{54364472-D70A-4CB2-B7B3-88F194A23C81}" srcOrd="38" destOrd="0" parTransId="{B797AC95-58F6-4163-B384-A0A64DA113AE}" sibTransId="{7A809D46-F951-492D-980C-8B3CED5D6A67}"/>
    <dgm:cxn modelId="{B0A8638A-880B-4EB1-92CC-6AD33463A4B0}" srcId="{4A68240F-D11C-4CE7-A666-C4F694B7262D}" destId="{659B6416-6F0C-434B-BB3A-BD2BBCEE62BA}" srcOrd="108" destOrd="0" parTransId="{4C5C4006-2508-4FD3-BD1C-2A32ADD686FF}" sibTransId="{D4BEFE11-0D54-41FE-8927-95D864D70DC4}"/>
    <dgm:cxn modelId="{6ACB4D8C-CEA1-4CB9-9EFF-F17A0B9FA291}" srcId="{4A68240F-D11C-4CE7-A666-C4F694B7262D}" destId="{8E39B44F-FA52-48D2-B708-15CC95FC2D08}" srcOrd="87" destOrd="0" parTransId="{402FCAEF-E1CD-4924-9DA6-C8BFB668241C}" sibTransId="{E19A4FB5-56FB-453F-8873-7BB0CB6D046B}"/>
    <dgm:cxn modelId="{AB4EB689-E943-41C7-A911-8655BBC0A1BA}" srcId="{4A68240F-D11C-4CE7-A666-C4F694B7262D}" destId="{DD28A20D-2725-43F5-83AC-75988F99A73F}" srcOrd="116" destOrd="0" parTransId="{B08F71DA-157F-4AD1-A3A9-4FE2EA80A735}" sibTransId="{44886513-832E-49FF-830B-78D261895B87}"/>
    <dgm:cxn modelId="{441DACF3-AE34-49AD-B7DB-F17B1C5C3E07}" srcId="{4A68240F-D11C-4CE7-A666-C4F694B7262D}" destId="{369264EC-8E4D-402A-80A4-6FC7CBD20D4C}" srcOrd="74" destOrd="0" parTransId="{3C343E2C-0B47-418E-8762-E895CCD41372}" sibTransId="{03918A9E-0ACA-4BC5-AAFD-1647EB9E159F}"/>
    <dgm:cxn modelId="{41E6225A-C5BA-4C61-903F-1B00BB362931}" srcId="{24273D61-53F1-4FC7-9E1F-EF21DEB8FD55}" destId="{3DE32E05-5F05-4F5E-991F-A7EB0DB95C02}" srcOrd="0" destOrd="0" parTransId="{6226CAE3-AFDA-4CFF-93BE-F6F0DE2B119B}" sibTransId="{18761052-1C20-479E-AEB8-CC132D819E72}"/>
    <dgm:cxn modelId="{39D0F936-31D0-4AEF-994D-63CBE0A9C018}" srcId="{4A68240F-D11C-4CE7-A666-C4F694B7262D}" destId="{FD4760F2-311D-4B06-8FB3-757405643AB3}" srcOrd="107" destOrd="0" parTransId="{B9BDE5ED-D4D8-40F5-92C2-ACB9C43A9E22}" sibTransId="{3616E859-04F8-4950-84A3-D866F728E9FF}"/>
    <dgm:cxn modelId="{3E7A0B97-FD33-4E42-A700-BE1903E0445E}" srcId="{4A68240F-D11C-4CE7-A666-C4F694B7262D}" destId="{EC0040D7-1B88-443E-BDE4-282850CB6384}" srcOrd="39" destOrd="0" parTransId="{8225BFBE-74EA-46DF-8871-DC0BE56FE2DB}" sibTransId="{EA6046E9-7465-4B41-9A3C-CCB7D1133129}"/>
    <dgm:cxn modelId="{6D7189B8-2B69-43DE-9F66-D4F4EA04D9DA}" srcId="{4A68240F-D11C-4CE7-A666-C4F694B7262D}" destId="{44205D81-047B-42D7-87EA-79F472BB7AFD}" srcOrd="126" destOrd="0" parTransId="{6BACD23F-931E-4062-B9A8-E4FC5C31B766}" sibTransId="{665A7912-E66E-4951-9EB5-8C424A778D0A}"/>
    <dgm:cxn modelId="{15A4F8AA-3437-4213-ACE3-93A8BDEA1327}" srcId="{4A68240F-D11C-4CE7-A666-C4F694B7262D}" destId="{ECD3F650-58B3-4B0C-B826-4206D5326C04}" srcOrd="141" destOrd="0" parTransId="{9F5A585C-5945-4A2A-A984-99D3AC3ED71D}" sibTransId="{A9850DFE-93FB-4220-AD9D-51DB1C171DF9}"/>
    <dgm:cxn modelId="{8BE387C0-AB26-4746-96E6-3E676278DA8C}" srcId="{4A68240F-D11C-4CE7-A666-C4F694B7262D}" destId="{15915897-1BFD-4051-B72D-C08BEE48314E}" srcOrd="92" destOrd="0" parTransId="{8E0A5542-50BE-4A10-9751-32A4801FA418}" sibTransId="{39988B14-6AB2-4FF2-A707-2CA3C4C77A93}"/>
    <dgm:cxn modelId="{CE83901D-1BB7-440A-843A-6EBFFF57A497}" srcId="{4A68240F-D11C-4CE7-A666-C4F694B7262D}" destId="{114F4ABA-DC5F-4080-8105-2F08483FC9C7}" srcOrd="89" destOrd="0" parTransId="{12A9EE9D-DF52-4577-BC67-433DEDB4E79B}" sibTransId="{45DD9D18-19F9-48D2-95E4-81600AA2F371}"/>
    <dgm:cxn modelId="{F795820E-2D37-4CC2-99E0-129F98850C23}" srcId="{4A68240F-D11C-4CE7-A666-C4F694B7262D}" destId="{997EC6BE-DB4F-4FCF-BF4C-46609DF09CCF}" srcOrd="133" destOrd="0" parTransId="{26F25FD4-BDF7-4604-AAFB-DCD13854BB11}" sibTransId="{748FEB26-7BA3-4F5A-A36C-6F8A3E1BCF0F}"/>
    <dgm:cxn modelId="{D027E578-5B91-45E4-A0B0-72FD4C24C1D2}" srcId="{4A68240F-D11C-4CE7-A666-C4F694B7262D}" destId="{62D17E2A-7E63-4628-9B78-4B7D72811798}" srcOrd="122" destOrd="0" parTransId="{61FA020A-90AE-4287-9451-0902EDE711C3}" sibTransId="{F8D1AA4B-4830-40D5-9412-AC1254DFE803}"/>
    <dgm:cxn modelId="{CD4A9949-1414-4570-9763-E6B543127469}" srcId="{4A68240F-D11C-4CE7-A666-C4F694B7262D}" destId="{E80C1F6E-6877-4B12-A03A-E1C55C8F9673}" srcOrd="136" destOrd="0" parTransId="{45954819-D1BC-4165-92C4-63732B0161AD}" sibTransId="{F70AD018-8EF9-4EB8-A982-9B0EE2B59468}"/>
    <dgm:cxn modelId="{9262D992-FC81-4C96-8A84-B7529BC51DAB}" srcId="{4A68240F-D11C-4CE7-A666-C4F694B7262D}" destId="{41EAFD45-40C7-44BF-9AE0-1ABB8467A5D2}" srcOrd="26" destOrd="0" parTransId="{50BD85B1-DF1F-4A97-9746-D7E603287578}" sibTransId="{5356A9F4-03F9-4C1A-953D-7488D03426C9}"/>
    <dgm:cxn modelId="{4BB34699-54E0-46CE-8713-51BF1B1BD76D}" srcId="{4A68240F-D11C-4CE7-A666-C4F694B7262D}" destId="{3CC533D5-2225-4BA8-BD78-03362252101A}" srcOrd="30" destOrd="0" parTransId="{249904E6-C272-4DE5-A999-FB22B4ED2D59}" sibTransId="{9F6B6D3C-79FB-406B-8486-EF80A5411BC0}"/>
    <dgm:cxn modelId="{C57A9AE3-4F64-4C47-9143-E6BF1F9E697F}" type="presOf" srcId="{DF302B3F-8533-415F-8784-950B4C35C76C}" destId="{076109E5-F611-4B2E-B46B-C0FA98093023}" srcOrd="0" destOrd="0" presId="urn:microsoft.com/office/officeart/2005/8/layout/radial4"/>
    <dgm:cxn modelId="{41D81154-E80A-4B15-87B5-3A98361A2828}" srcId="{4A68240F-D11C-4CE7-A666-C4F694B7262D}" destId="{8AA5B881-E65D-4B05-B59C-71F20F2B8FC9}" srcOrd="56" destOrd="0" parTransId="{F2B3D530-B510-463A-91F5-2367B1D91030}" sibTransId="{86C032DD-314B-4524-9EA4-ADE8613B370B}"/>
    <dgm:cxn modelId="{4543AF03-BAE7-4B1E-B796-59145ED5EFDB}" srcId="{4A68240F-D11C-4CE7-A666-C4F694B7262D}" destId="{0A443B90-8CAA-461F-B09F-F9D3DE5B9116}" srcOrd="72" destOrd="0" parTransId="{18DD391B-DFF2-447C-B100-4F2AB8C316BB}" sibTransId="{57E39F98-57EC-48CF-8DA9-68CD5EACEC68}"/>
    <dgm:cxn modelId="{AD1D3BC8-0842-42E6-96EF-AD8B17EA44E0}" srcId="{4A68240F-D11C-4CE7-A666-C4F694B7262D}" destId="{03B81471-0998-4438-BEA3-013C7E544FB8}" srcOrd="2" destOrd="0" parTransId="{43630DB0-0FF6-420E-9B51-D0CBB262E936}" sibTransId="{A631D26F-CF16-49AF-A153-4CFE97B1BCC1}"/>
    <dgm:cxn modelId="{6C9338E4-28C0-4D97-A4C5-AC4485E41112}" srcId="{4A68240F-D11C-4CE7-A666-C4F694B7262D}" destId="{C3C4AE3E-F75D-4C47-AC32-04DE41ACB658}" srcOrd="40" destOrd="0" parTransId="{DB60005C-045A-4D46-9585-451C1A3D2E4C}" sibTransId="{449980CE-B15A-4FAC-B44A-25576CA06E52}"/>
    <dgm:cxn modelId="{4F13DED5-88DF-4469-B460-1D657E416203}" srcId="{4A68240F-D11C-4CE7-A666-C4F694B7262D}" destId="{086C7131-C7BD-4F9E-AC4D-D7AF083CE5B1}" srcOrd="134" destOrd="0" parTransId="{A14BC523-C3D2-46DA-9E94-87C25E0C7EA0}" sibTransId="{7744872C-4666-452D-81EC-B14785F26D62}"/>
    <dgm:cxn modelId="{BB5A84F3-42ED-4FD8-9418-E981439FE503}" srcId="{4A68240F-D11C-4CE7-A666-C4F694B7262D}" destId="{78ABE3EF-58DA-45D3-937C-31AC3E0E9CBE}" srcOrd="28" destOrd="0" parTransId="{F5D0761D-BA27-4ECF-B329-346F2B97B7FB}" sibTransId="{3BC7DD43-8954-49FD-8246-11CD7D7B21AF}"/>
    <dgm:cxn modelId="{7266D90A-051E-4EBA-9942-776CFE8CF743}" srcId="{4A68240F-D11C-4CE7-A666-C4F694B7262D}" destId="{0ABFB6F1-EB89-4F28-A6AE-C9B353DBB4C9}" srcOrd="131" destOrd="0" parTransId="{3D783E2F-22DC-4EA4-9616-648543290298}" sibTransId="{D3F05183-8D68-49AF-BD2C-332433EF5A4F}"/>
    <dgm:cxn modelId="{6F1DE374-902F-4CEF-98AB-74944FE6C5BE}" srcId="{4A68240F-D11C-4CE7-A666-C4F694B7262D}" destId="{F76C07FD-9B7B-4BC8-A007-BFAB24E4A3A5}" srcOrd="88" destOrd="0" parTransId="{342136A8-7494-472D-872B-947D067D5B31}" sibTransId="{B697034F-01BC-4BEA-9D85-DBD277E54D5D}"/>
    <dgm:cxn modelId="{35E62F63-8635-4CE4-8534-1C939E0896AA}" srcId="{4A68240F-D11C-4CE7-A666-C4F694B7262D}" destId="{7D48B7A2-3C15-4F7D-9821-5154E498E397}" srcOrd="99" destOrd="0" parTransId="{531DE33C-2BB2-4BDD-8B1B-7651D7308574}" sibTransId="{0860C118-8185-4ABF-99C6-B1D5D4CA0ABA}"/>
    <dgm:cxn modelId="{0D0E427A-1C99-42BB-8B4D-D300B11AB1FD}" srcId="{4A68240F-D11C-4CE7-A666-C4F694B7262D}" destId="{ECBD5501-F57C-4CF7-826E-7FF6AB5A7E44}" srcOrd="64" destOrd="0" parTransId="{8E0EAC67-7EF1-41EC-89C8-B8F2AF476C08}" sibTransId="{42CD3149-B8C1-4662-9F93-7A3EF2EADACD}"/>
    <dgm:cxn modelId="{9FCCAE67-5741-4E48-A6F3-172C03827B6D}" srcId="{4A68240F-D11C-4CE7-A666-C4F694B7262D}" destId="{AD2D1562-65FE-46AF-B6F1-2CEDB94E4054}" srcOrd="127" destOrd="0" parTransId="{A3949F1A-7201-4389-A73F-DBDCC15D2E69}" sibTransId="{16B0D06B-E287-4F4F-BF89-4E2BF926EC51}"/>
    <dgm:cxn modelId="{FC627630-2827-4D55-887E-B3574AE2DD61}" srcId="{4A68240F-D11C-4CE7-A666-C4F694B7262D}" destId="{838D880E-A8EA-4050-B70D-40CD808C30DC}" srcOrd="29" destOrd="0" parTransId="{00DDE373-BBB1-4AE3-A102-BC7F1B2CD874}" sibTransId="{CDAE586E-2844-49A7-B1C3-B3252B47FEE0}"/>
    <dgm:cxn modelId="{932C610B-772A-4341-A3C6-BA2EEA9D667A}" srcId="{4A68240F-D11C-4CE7-A666-C4F694B7262D}" destId="{F699A271-A7A8-4793-8478-7721DD441160}" srcOrd="7" destOrd="0" parTransId="{98489A96-66E2-4285-884D-39532159143D}" sibTransId="{C935D0C0-9142-4061-88EF-BC444063A042}"/>
    <dgm:cxn modelId="{0B44BB3B-D154-45E8-8E5E-E3CF22D99F9E}" srcId="{4A68240F-D11C-4CE7-A666-C4F694B7262D}" destId="{D4B310B2-BD42-4FF8-8D63-3EDEECC02FD4}" srcOrd="77" destOrd="0" parTransId="{BB8CA819-1ABD-4649-B50B-CE36578A20FA}" sibTransId="{016EBE1D-0EF3-4AB2-A4F4-DC062BC99259}"/>
    <dgm:cxn modelId="{80EC5C11-2E6E-44B2-92E6-0134FFA5C051}" srcId="{4A68240F-D11C-4CE7-A666-C4F694B7262D}" destId="{0EFA8731-F606-42C3-BE79-B558B4546F38}" srcOrd="105" destOrd="0" parTransId="{C222C751-E1C5-4498-A136-2C036878FDD8}" sibTransId="{B6A100BA-3B0B-4760-A7A1-E2AF02A88DC9}"/>
    <dgm:cxn modelId="{E414A93A-D419-4F44-B692-706562778690}" srcId="{4A68240F-D11C-4CE7-A666-C4F694B7262D}" destId="{E943CE2E-5983-4C13-A03A-7EBD06326B9A}" srcOrd="33" destOrd="0" parTransId="{D6216850-F6E2-46D0-A720-C4B3278C4492}" sibTransId="{BF085C6C-9341-4365-8066-888A7DC22A6B}"/>
    <dgm:cxn modelId="{73AF19C2-B166-4642-A5DA-8C3768641E35}" srcId="{4A68240F-D11C-4CE7-A666-C4F694B7262D}" destId="{04ADDFE4-E9E6-4CEF-9D7D-C5E812C562CD}" srcOrd="36" destOrd="0" parTransId="{2AB55B5F-16DE-4DDA-9135-BBD5EB753A2F}" sibTransId="{16573BAC-4CDB-4CB1-97C7-2CCEE8F6E06C}"/>
    <dgm:cxn modelId="{57054E6B-D0FA-45FE-8623-ACA4FF74C4FB}" type="presOf" srcId="{397B80F9-3958-4BAB-ACD8-B4D5A09C060B}" destId="{DDB35114-61FA-41FC-A102-6F6750EA084A}" srcOrd="0" destOrd="0" presId="urn:microsoft.com/office/officeart/2005/8/layout/radial4"/>
    <dgm:cxn modelId="{02B21B26-8F2F-4C87-9AA4-6C6C503B4AD3}" srcId="{4A68240F-D11C-4CE7-A666-C4F694B7262D}" destId="{994D3228-CEA8-4962-BE76-0ED897215EFC}" srcOrd="145" destOrd="0" parTransId="{CDA09781-C096-45B1-B515-1FFCDE181836}" sibTransId="{6A826626-2DF8-44B1-8C2E-A4AE2EB9022A}"/>
    <dgm:cxn modelId="{E3FA5AD3-1FC0-404F-A5A6-B32BA362DD37}" srcId="{4A68240F-D11C-4CE7-A666-C4F694B7262D}" destId="{222B9D1B-5EF6-40C6-B46B-4E2B6F3BC298}" srcOrd="100" destOrd="0" parTransId="{540F446B-1A18-4C45-9C2A-A15800913C3D}" sibTransId="{06392C3C-0E48-425F-9B5D-329D2F39C194}"/>
    <dgm:cxn modelId="{A32EB9C1-9942-4493-AEC7-F3CE7B8B4667}" srcId="{4A68240F-D11C-4CE7-A666-C4F694B7262D}" destId="{01BDDD4C-70E3-423D-B8B0-4817306D7633}" srcOrd="85" destOrd="0" parTransId="{5B1B618B-35F0-47CB-A365-7CF1412BEC93}" sibTransId="{E9C20AE4-59A8-4E98-BEA2-6864B441D2E4}"/>
    <dgm:cxn modelId="{C144EFC3-FBD4-4B3B-B942-2EB92F11046D}" srcId="{4A68240F-D11C-4CE7-A666-C4F694B7262D}" destId="{60AC4B1E-C4A5-4B03-8575-4C68122C9B79}" srcOrd="12" destOrd="0" parTransId="{5322193F-47FF-4961-BA99-179E08F2EDF9}" sibTransId="{C6C4D585-4268-495B-A1E6-23F21341F5B8}"/>
    <dgm:cxn modelId="{404DECE8-DD56-4072-8F08-66A50C7A1D2E}" srcId="{4A68240F-D11C-4CE7-A666-C4F694B7262D}" destId="{24273D61-53F1-4FC7-9E1F-EF21DEB8FD55}" srcOrd="0" destOrd="0" parTransId="{4EC850C0-7EF4-490F-9590-1B31601237A3}" sibTransId="{2E63B6BF-17FF-4E66-A3ED-667B927ECB70}"/>
    <dgm:cxn modelId="{DC358223-CD62-454B-BE21-653A81F0AAA8}" srcId="{4A68240F-D11C-4CE7-A666-C4F694B7262D}" destId="{27D4E7B1-BF68-4A6B-8A86-9DBA543ECDDE}" srcOrd="111" destOrd="0" parTransId="{784BBA04-6DE8-403F-8DFD-72E288EDDB65}" sibTransId="{16B9E5D7-3C43-4D6F-85EF-1DA25B193A5E}"/>
    <dgm:cxn modelId="{2152B036-0820-4411-8397-46587952E671}" srcId="{4A68240F-D11C-4CE7-A666-C4F694B7262D}" destId="{1EEFEB45-C7EC-47BC-B12D-B300163B74A3}" srcOrd="86" destOrd="0" parTransId="{BA4F45E9-D890-4F83-9F7F-05AEE6B45A3F}" sibTransId="{BCF8EE05-4D00-4C4B-9E2C-F0CBA87D4168}"/>
    <dgm:cxn modelId="{FC0BEADF-595B-4A5B-9F4D-C8559B73D547}" srcId="{4A68240F-D11C-4CE7-A666-C4F694B7262D}" destId="{2458405E-8907-4AAA-BF70-668C3EE895B1}" srcOrd="109" destOrd="0" parTransId="{F95FBC62-F478-4160-B8DC-674F186A64DF}" sibTransId="{5D75EC70-86CF-4F0B-8040-62874E1C6040}"/>
    <dgm:cxn modelId="{6757FF6A-053D-4DA9-A960-84A5D054DE5C}" srcId="{4A68240F-D11C-4CE7-A666-C4F694B7262D}" destId="{69B04815-6D62-4169-AC2E-251946B27281}" srcOrd="110" destOrd="0" parTransId="{42A4C781-3B54-4DA0-9071-652B8B978DBE}" sibTransId="{52DADE03-17F6-4860-A588-F8C37E3AEADC}"/>
    <dgm:cxn modelId="{F243B24E-FD1B-456C-99E7-A58E43E2D218}" srcId="{4A68240F-D11C-4CE7-A666-C4F694B7262D}" destId="{00299C06-A4EA-4CBB-BE28-AAB2F54440A9}" srcOrd="103" destOrd="0" parTransId="{515982A0-F0F5-488F-80DE-AFE52F5EEA24}" sibTransId="{DE647D52-B54C-4BE9-BAF1-49E8B0B16A32}"/>
    <dgm:cxn modelId="{11956D61-6A05-49FC-950F-D91C0051879F}" srcId="{4A68240F-D11C-4CE7-A666-C4F694B7262D}" destId="{70FFC5C5-3DA8-4402-84E0-D64E0277636C}" srcOrd="76" destOrd="0" parTransId="{CA870A64-768E-40B3-9961-048C04FDBCCC}" sibTransId="{6D708512-2405-4D31-A9D9-910B32A1910D}"/>
    <dgm:cxn modelId="{AF1C2B03-860C-4FC9-BD03-D50F6B0AD8DE}" type="presOf" srcId="{3DE32E05-5F05-4F5E-991F-A7EB0DB95C02}" destId="{9753B80D-5B3B-4090-96BD-041F84E71D1F}" srcOrd="0" destOrd="0" presId="urn:microsoft.com/office/officeart/2005/8/layout/radial4"/>
    <dgm:cxn modelId="{EA697887-B405-4640-9806-AAA0603737B8}" srcId="{24273D61-53F1-4FC7-9E1F-EF21DEB8FD55}" destId="{DF302B3F-8533-415F-8784-950B4C35C76C}" srcOrd="1" destOrd="0" parTransId="{397B80F9-3958-4BAB-ACD8-B4D5A09C060B}" sibTransId="{83E611A0-7D18-48F9-842A-640C2400C2CA}"/>
    <dgm:cxn modelId="{D8649E21-F05F-4401-A5A1-7EDDDC23A2B5}" srcId="{4A68240F-D11C-4CE7-A666-C4F694B7262D}" destId="{DE1D0357-3C68-4542-B113-F5ABD3B0FFCF}" srcOrd="8" destOrd="0" parTransId="{5CB7B191-4E0F-4635-9F07-D6FFE851F7E3}" sibTransId="{C4E597F6-764F-4FB4-BDAE-3F69EC62C243}"/>
    <dgm:cxn modelId="{0A40B797-4D93-4827-929E-84A8092EF208}" srcId="{4A68240F-D11C-4CE7-A666-C4F694B7262D}" destId="{5BE174D7-B742-4DE5-AEE4-CBA8E727869E}" srcOrd="25" destOrd="0" parTransId="{8A04455C-01EA-4728-BE08-DAB9526AD32B}" sibTransId="{479D9FD2-6032-4EA6-8371-E4296A9C5F9F}"/>
    <dgm:cxn modelId="{293D7A8C-B1FD-4649-B851-C38DFD1E8693}" srcId="{4A68240F-D11C-4CE7-A666-C4F694B7262D}" destId="{5D8A49DB-AEC1-4FF5-8DBF-46F8A56CA3AD}" srcOrd="37" destOrd="0" parTransId="{9F5B5113-859B-4190-A94A-E0B8F3314D9F}" sibTransId="{A4EF8F10-9822-4220-B175-808824C2480C}"/>
    <dgm:cxn modelId="{9FD944B7-17EF-432A-A598-6C81352B72D2}" srcId="{4A68240F-D11C-4CE7-A666-C4F694B7262D}" destId="{2B81759D-C8FD-4B2E-A980-02F17913ABEF}" srcOrd="75" destOrd="0" parTransId="{A82990F8-B690-441E-9626-D71D420F602E}" sibTransId="{02BDF52E-3B15-40AC-A34F-6A838E46AA60}"/>
    <dgm:cxn modelId="{1FFA2151-9E49-4936-8E1E-8B445B3CABA4}" srcId="{4A68240F-D11C-4CE7-A666-C4F694B7262D}" destId="{CFE93D80-8E86-4508-AE90-187EB4067066}" srcOrd="120" destOrd="0" parTransId="{F540E2B6-C793-43C0-84AD-8A7FBCC0ED55}" sibTransId="{74BD47A7-9822-4298-83B7-444CACF5E08B}"/>
    <dgm:cxn modelId="{560D778B-FF03-4AD6-9310-B02C13699FC0}" srcId="{4A68240F-D11C-4CE7-A666-C4F694B7262D}" destId="{40B5BB04-2E90-4CD3-8B61-92ACBB2C6845}" srcOrd="78" destOrd="0" parTransId="{5D121502-49FE-4D3F-BBAA-70CE3A304559}" sibTransId="{276CFB13-F3F5-4A58-8A9E-C246410EC18B}"/>
    <dgm:cxn modelId="{EEBAE013-6CF0-46C5-A143-A61590E3F593}" srcId="{4A68240F-D11C-4CE7-A666-C4F694B7262D}" destId="{2D207842-DDBB-49E9-8CDD-EADF8B0EEBBE}" srcOrd="80" destOrd="0" parTransId="{B316AD04-C4DC-4720-A85B-61FEFE5CCB08}" sibTransId="{4A448F4C-737F-42AC-9EB5-4E46ABD6D0D1}"/>
    <dgm:cxn modelId="{925907CD-C61F-4910-8CBB-BE05149E1F14}" srcId="{4A68240F-D11C-4CE7-A666-C4F694B7262D}" destId="{51A7DDBD-CBDC-41F5-9B69-CD2684E5455D}" srcOrd="83" destOrd="0" parTransId="{737B3107-F5C5-4B71-B90D-88F7299CBCA7}" sibTransId="{A9AFE341-D173-4418-A22C-3544CAEE85C4}"/>
    <dgm:cxn modelId="{9438E78B-0CEF-4272-AD48-4CCFF02DC47D}" srcId="{4A68240F-D11C-4CE7-A666-C4F694B7262D}" destId="{04FFE34F-E3DF-41AF-A1E7-866E6AE26689}" srcOrd="46" destOrd="0" parTransId="{0630AF85-3176-43D2-89F0-B2A03D07903F}" sibTransId="{E464E85C-AF14-48DF-823D-B576ED56AB25}"/>
    <dgm:cxn modelId="{C6E15EDD-C60D-480F-A988-E762A826990E}" srcId="{4A68240F-D11C-4CE7-A666-C4F694B7262D}" destId="{A27342AB-2D6F-4354-9755-474A6C30FBCD}" srcOrd="61" destOrd="0" parTransId="{45AC8E0D-0397-4F8A-AAC5-C77CB6052B9B}" sibTransId="{441551F5-65C9-4CC6-8316-3FEDCFB87E36}"/>
    <dgm:cxn modelId="{59263D9A-2D40-4379-999A-CAB89242D4B7}" srcId="{4A68240F-D11C-4CE7-A666-C4F694B7262D}" destId="{176B4525-B7D3-42F8-9EE0-BB89C1734A20}" srcOrd="49" destOrd="0" parTransId="{37741DAA-D375-49CC-8A38-9839CCD8B638}" sibTransId="{F18DD133-B160-49F9-879C-5EA15A431F3A}"/>
    <dgm:cxn modelId="{A6F042AB-81F1-4445-879A-5CCCEE78F854}" srcId="{4A68240F-D11C-4CE7-A666-C4F694B7262D}" destId="{F50FB6FE-778C-4992-91E5-2F92A54DC610}" srcOrd="68" destOrd="0" parTransId="{4A82F31F-1075-404D-B3CA-ED286BCD22B5}" sibTransId="{62DC1A83-1D8E-442F-ACB3-31A998AC72C7}"/>
    <dgm:cxn modelId="{0EF872AC-BA95-4E0B-BD51-789DE25E4D45}" srcId="{4A68240F-D11C-4CE7-A666-C4F694B7262D}" destId="{93E70DF1-B6AB-41CE-A9D7-8D3DF88E1A6E}" srcOrd="51" destOrd="0" parTransId="{8EEAFA6C-2F52-4C2E-86E2-9962C51DD6B9}" sibTransId="{53F3B78F-52EC-43BB-BB2A-BE9B21045BDB}"/>
    <dgm:cxn modelId="{FCFC8441-C57C-4B5F-943B-1BEC3529C154}" srcId="{4A68240F-D11C-4CE7-A666-C4F694B7262D}" destId="{5FE06512-951C-418E-B6E6-D32E1C0AB671}" srcOrd="10" destOrd="0" parTransId="{238CA771-7F3C-4485-A214-52597A297DC1}" sibTransId="{371BA3E0-37C0-4F4C-A0F7-64E403FA6A1C}"/>
    <dgm:cxn modelId="{5911CB35-29D2-4657-B891-69BA50128DD4}" srcId="{4A68240F-D11C-4CE7-A666-C4F694B7262D}" destId="{04480071-F805-453D-8C08-A61D37085B4F}" srcOrd="146" destOrd="0" parTransId="{DAC3ECB1-F430-469A-8573-3494E3A6E925}" sibTransId="{A59D4BF9-7F6D-48F4-95F8-E55A62594211}"/>
    <dgm:cxn modelId="{B77DB30B-4C07-42FE-BE78-8AA2570786C9}" srcId="{4A68240F-D11C-4CE7-A666-C4F694B7262D}" destId="{6106B1F4-2518-452E-8AAC-63E4565B0D85}" srcOrd="137" destOrd="0" parTransId="{57E23226-10B5-4898-9C2B-BD382773331F}" sibTransId="{137D9399-342A-4D9F-8A7C-D12C4BA5D4FA}"/>
    <dgm:cxn modelId="{238F5F20-1CF8-45C2-BBAE-F62FBDBF8F3B}" srcId="{4A68240F-D11C-4CE7-A666-C4F694B7262D}" destId="{7BC8E77C-C44F-4635-800D-314A872D6317}" srcOrd="27" destOrd="0" parTransId="{6D2BD304-ED8D-425E-BAE1-2092E372428C}" sibTransId="{D9EFCF84-3D8B-456D-B9D7-0222641662DB}"/>
    <dgm:cxn modelId="{50721A1A-0110-4F4C-8F93-B4E831FE0012}" srcId="{4A68240F-D11C-4CE7-A666-C4F694B7262D}" destId="{E90FD3A3-3287-4CC0-9695-7FAD446FFD60}" srcOrd="55" destOrd="0" parTransId="{D9708F52-CFC9-4AF7-A0CD-E6D5FE021951}" sibTransId="{C8AF9F85-42E8-432C-896A-692EBD3F8575}"/>
    <dgm:cxn modelId="{159B9AD5-0537-45A6-8B0F-A47367DFF76F}" srcId="{4A68240F-D11C-4CE7-A666-C4F694B7262D}" destId="{7242346D-9C54-4222-A333-73270A61322B}" srcOrd="90" destOrd="0" parTransId="{38322652-8B15-4111-81EF-DB90284E7671}" sibTransId="{5EBC303B-660D-44E2-861F-CBD53CE9F86E}"/>
    <dgm:cxn modelId="{D98E6A94-CE77-44E5-A74F-9D21A6C6AFBA}" srcId="{4A68240F-D11C-4CE7-A666-C4F694B7262D}" destId="{D5BA5592-C16A-4CC5-A311-F098AFF70B8D}" srcOrd="98" destOrd="0" parTransId="{11D59F6C-416F-4ADB-AFE3-CA3AEE1A5AAA}" sibTransId="{8C7F28C7-3D81-49E8-8B71-FC1B6F9622F7}"/>
    <dgm:cxn modelId="{30134661-E1A3-443A-8861-1019753EF494}" srcId="{4A68240F-D11C-4CE7-A666-C4F694B7262D}" destId="{317EF052-DB68-48C5-BFAE-702092660ECD}" srcOrd="65" destOrd="0" parTransId="{1D52778E-D4E0-484C-9EA2-C6623DE9A421}" sibTransId="{F54EF21B-27E1-40C2-83C1-945F507CC69B}"/>
    <dgm:cxn modelId="{DC01E81F-0666-43E6-8636-2E7602E76AFC}" srcId="{4A68240F-D11C-4CE7-A666-C4F694B7262D}" destId="{0BFA3944-655B-4C08-93B3-0F8252747565}" srcOrd="132" destOrd="0" parTransId="{61C93D01-E103-400E-A242-673E9DAC80F9}" sibTransId="{E6AAC3A5-BEDD-4193-AFAC-B9DC024F8238}"/>
    <dgm:cxn modelId="{AE1319CD-46D7-4EE6-BADA-CB7532D4D703}" srcId="{4A68240F-D11C-4CE7-A666-C4F694B7262D}" destId="{5D56AA51-4383-4E4C-A7FA-A33B53926666}" srcOrd="53" destOrd="0" parTransId="{6B49F93A-AB26-41A0-9461-1DD2927C9275}" sibTransId="{037AA6D7-A9E5-40AA-8761-DAC7462CB88A}"/>
    <dgm:cxn modelId="{B9CCE82A-89CF-4A41-84A0-A673CA2FEED0}" srcId="{4A68240F-D11C-4CE7-A666-C4F694B7262D}" destId="{3C4CC9BE-775E-4EFC-8468-C934F45251F8}" srcOrd="43" destOrd="0" parTransId="{C3D29337-9076-43D4-8C14-A2974E5331BC}" sibTransId="{8CA4540D-CA79-44BA-ABE1-ECD9D8866200}"/>
    <dgm:cxn modelId="{7BD5336C-922E-4152-A60F-C167D79163B3}" srcId="{4A68240F-D11C-4CE7-A666-C4F694B7262D}" destId="{4A100E94-3F4A-48FB-BDD7-241013D45348}" srcOrd="63" destOrd="0" parTransId="{6650C833-1D32-4E69-93E4-122A616AC010}" sibTransId="{3D83CE02-ADC5-4389-8A09-4BAB448E4FAE}"/>
    <dgm:cxn modelId="{2ACCD775-4FA0-4288-89D0-24E9C2675191}" srcId="{4A68240F-D11C-4CE7-A666-C4F694B7262D}" destId="{A27DCA52-F6EE-4D45-BD60-EE6709C84332}" srcOrd="5" destOrd="0" parTransId="{63CB8857-7A4C-43E8-9AB6-F4A739C66D20}" sibTransId="{37D28C6B-D89B-460A-A23A-25B6978CEF28}"/>
    <dgm:cxn modelId="{CF9B0F3A-4551-4106-9F22-499ABDEC2501}" srcId="{4A68240F-D11C-4CE7-A666-C4F694B7262D}" destId="{D8729F9B-2824-4875-8FEB-03229D62EE94}" srcOrd="20" destOrd="0" parTransId="{2610F01F-43E3-454D-A96B-F51682452566}" sibTransId="{CAC65E4E-A31B-4A84-8AF7-C7F8C58CB89C}"/>
    <dgm:cxn modelId="{6179A6A2-E0BE-4FB5-9D21-5C1C6B265401}" srcId="{4A68240F-D11C-4CE7-A666-C4F694B7262D}" destId="{D30C99CE-8070-4D0D-93DE-AAE0457C495C}" srcOrd="58" destOrd="0" parTransId="{2B75F86C-C538-4E11-9CA5-2290899CB093}" sibTransId="{2C5A644A-B045-4A1B-8AA1-57F6D81BF0AE}"/>
    <dgm:cxn modelId="{8C810412-8F30-4E27-B77F-5A1387E61264}" srcId="{4A68240F-D11C-4CE7-A666-C4F694B7262D}" destId="{E2726547-309D-41A5-9443-611F3A181A30}" srcOrd="69" destOrd="0" parTransId="{8D91B08E-CD6D-4536-84C9-F4FB9BB71B2B}" sibTransId="{7B040F59-437C-4CAE-A700-09404F85D029}"/>
    <dgm:cxn modelId="{0F127B87-27D5-4B8C-81FE-BF0DCCD3CC7F}" srcId="{4A68240F-D11C-4CE7-A666-C4F694B7262D}" destId="{7F46189F-DD1F-4899-ABD8-B3F47E8FB3F6}" srcOrd="1" destOrd="0" parTransId="{AC3B5C1B-6294-4761-8B91-0F3822148243}" sibTransId="{4AA177AD-8EA1-432B-B3A1-B1C005801867}"/>
    <dgm:cxn modelId="{B45561F7-F824-42BE-A62F-A325F9AB2D07}" srcId="{4A68240F-D11C-4CE7-A666-C4F694B7262D}" destId="{FC5830A9-4718-4E1F-B8A1-DC8CCB6143C4}" srcOrd="3" destOrd="0" parTransId="{AC3A6475-3ACB-43B0-A161-42D1515BCB6E}" sibTransId="{20CA7E43-283F-4657-9651-7DB914F53938}"/>
    <dgm:cxn modelId="{61B23612-101C-4AD6-BACE-C2BFDC405EE1}" type="presParOf" srcId="{520B8C9F-1AE1-42B7-9BF3-B576862B0F00}" destId="{290A980A-1820-42A6-8F68-E3CCCB8C3F55}" srcOrd="0" destOrd="0" presId="urn:microsoft.com/office/officeart/2005/8/layout/radial4"/>
    <dgm:cxn modelId="{C425CC60-5BDC-4B4D-80CE-B4C0FE781616}" type="presParOf" srcId="{520B8C9F-1AE1-42B7-9BF3-B576862B0F00}" destId="{1ACEDCE7-FEF9-453A-AA12-2E2FBFDB90E3}" srcOrd="1" destOrd="0" presId="urn:microsoft.com/office/officeart/2005/8/layout/radial4"/>
    <dgm:cxn modelId="{72698FEB-B61B-453F-812E-A0EAAC8B851D}" type="presParOf" srcId="{520B8C9F-1AE1-42B7-9BF3-B576862B0F00}" destId="{9753B80D-5B3B-4090-96BD-041F84E71D1F}" srcOrd="2" destOrd="0" presId="urn:microsoft.com/office/officeart/2005/8/layout/radial4"/>
    <dgm:cxn modelId="{3738A616-B08F-42BA-A6F7-2EB0AE015474}" type="presParOf" srcId="{520B8C9F-1AE1-42B7-9BF3-B576862B0F00}" destId="{DDB35114-61FA-41FC-A102-6F6750EA084A}" srcOrd="3" destOrd="0" presId="urn:microsoft.com/office/officeart/2005/8/layout/radial4"/>
    <dgm:cxn modelId="{D23846A9-C42C-4F04-97BB-45EF81B0A264}" type="presParOf" srcId="{520B8C9F-1AE1-42B7-9BF3-B576862B0F00}" destId="{076109E5-F611-4B2E-B46B-C0FA98093023}" srcOrd="4" destOrd="0" presId="urn:microsoft.com/office/officeart/2005/8/layout/radial4"/>
    <dgm:cxn modelId="{6689B813-DA48-443A-A990-E6B76D5AFD54}" type="presParOf" srcId="{520B8C9F-1AE1-42B7-9BF3-B576862B0F00}" destId="{1B82CA06-7C06-4C4D-BE92-8EFDD58D0F0C}" srcOrd="5" destOrd="0" presId="urn:microsoft.com/office/officeart/2005/8/layout/radial4"/>
    <dgm:cxn modelId="{9D899733-9F53-43B8-858B-80E6F7D47569}" type="presParOf" srcId="{520B8C9F-1AE1-42B7-9BF3-B576862B0F00}" destId="{1AB2C35F-0440-4160-964B-8B9E46E6D2E5}"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A38867-B654-4FF4-8CBE-EDAB63651FDF}" type="doc">
      <dgm:prSet loTypeId="urn:microsoft.com/office/officeart/2005/8/layout/vList5" loCatId="list" qsTypeId="urn:microsoft.com/office/officeart/2005/8/quickstyle/simple4" qsCatId="simple" csTypeId="urn:microsoft.com/office/officeart/2005/8/colors/accent5_5" csCatId="accent5" phldr="1"/>
      <dgm:spPr/>
      <dgm:t>
        <a:bodyPr/>
        <a:lstStyle/>
        <a:p>
          <a:endParaRPr lang="en-US"/>
        </a:p>
      </dgm:t>
    </dgm:pt>
    <dgm:pt modelId="{59199353-E6B8-4258-B2B3-12D84B717CF5}">
      <dgm:prSet phldrT="[Text]"/>
      <dgm:spPr/>
      <dgm:t>
        <a:bodyPr/>
        <a:lstStyle/>
        <a:p>
          <a:r>
            <a:rPr lang="en-US" dirty="0" smtClean="0"/>
            <a:t>Phase 1: Read the text closely before creating text-dependent questions</a:t>
          </a:r>
          <a:endParaRPr lang="en-US" dirty="0"/>
        </a:p>
      </dgm:t>
    </dgm:pt>
    <dgm:pt modelId="{296E5CF6-A6BA-4900-9534-7A4E100D1752}" type="parTrans" cxnId="{9CA7E8CD-868F-46CE-8C04-F95AFC480790}">
      <dgm:prSet/>
      <dgm:spPr/>
      <dgm:t>
        <a:bodyPr/>
        <a:lstStyle/>
        <a:p>
          <a:endParaRPr lang="en-US"/>
        </a:p>
      </dgm:t>
    </dgm:pt>
    <dgm:pt modelId="{2979ED50-D54E-4602-A771-6FCACC8D401C}" type="sibTrans" cxnId="{9CA7E8CD-868F-46CE-8C04-F95AFC480790}">
      <dgm:prSet/>
      <dgm:spPr/>
      <dgm:t>
        <a:bodyPr/>
        <a:lstStyle/>
        <a:p>
          <a:endParaRPr lang="en-US"/>
        </a:p>
      </dgm:t>
    </dgm:pt>
    <dgm:pt modelId="{A96D2FF6-0C99-49D4-8ABA-BC1F64D74E5B}">
      <dgm:prSet phldrT="[Text]"/>
      <dgm:spPr>
        <a:solidFill>
          <a:schemeClr val="accent3">
            <a:lumMod val="60000"/>
            <a:lumOff val="40000"/>
            <a:alpha val="90000"/>
          </a:schemeClr>
        </a:solidFill>
      </dgm:spPr>
      <dgm:t>
        <a:bodyPr/>
        <a:lstStyle/>
        <a:p>
          <a:r>
            <a:rPr lang="en-US" dirty="0" smtClean="0"/>
            <a:t>Step 1: Identify core content and ideas</a:t>
          </a:r>
          <a:endParaRPr lang="en-US" dirty="0"/>
        </a:p>
      </dgm:t>
    </dgm:pt>
    <dgm:pt modelId="{AA5FCD3E-3A7A-4871-8457-C28E3ACF724E}" type="parTrans" cxnId="{CB48017F-70E6-4503-A049-EACD2470BEC4}">
      <dgm:prSet/>
      <dgm:spPr/>
      <dgm:t>
        <a:bodyPr/>
        <a:lstStyle/>
        <a:p>
          <a:endParaRPr lang="en-US"/>
        </a:p>
      </dgm:t>
    </dgm:pt>
    <dgm:pt modelId="{1D18F25A-2A6F-4322-B952-EF22A38B25BD}" type="sibTrans" cxnId="{CB48017F-70E6-4503-A049-EACD2470BEC4}">
      <dgm:prSet/>
      <dgm:spPr/>
      <dgm:t>
        <a:bodyPr/>
        <a:lstStyle/>
        <a:p>
          <a:endParaRPr lang="en-US"/>
        </a:p>
      </dgm:t>
    </dgm:pt>
    <dgm:pt modelId="{AF4D46AF-AE90-4FCE-A910-048317A78AE6}">
      <dgm:prSet phldrT="[Text]"/>
      <dgm:spPr>
        <a:solidFill>
          <a:schemeClr val="accent3">
            <a:lumMod val="60000"/>
            <a:lumOff val="40000"/>
            <a:alpha val="90000"/>
          </a:schemeClr>
        </a:solidFill>
      </dgm:spPr>
      <dgm:t>
        <a:bodyPr/>
        <a:lstStyle/>
        <a:p>
          <a:r>
            <a:rPr lang="en-US" dirty="0" smtClean="0"/>
            <a:t>Step 2: Identify vocabulary and language structures</a:t>
          </a:r>
          <a:endParaRPr lang="en-US" dirty="0"/>
        </a:p>
      </dgm:t>
    </dgm:pt>
    <dgm:pt modelId="{9609E28F-62C2-444F-A2F5-841BE3629CEA}" type="parTrans" cxnId="{3A1A3477-F7AA-4473-8879-2AB4F0DA9304}">
      <dgm:prSet/>
      <dgm:spPr/>
      <dgm:t>
        <a:bodyPr/>
        <a:lstStyle/>
        <a:p>
          <a:endParaRPr lang="en-US"/>
        </a:p>
      </dgm:t>
    </dgm:pt>
    <dgm:pt modelId="{38822B84-DFA6-4E9D-83DD-6EFD506855E0}" type="sibTrans" cxnId="{3A1A3477-F7AA-4473-8879-2AB4F0DA9304}">
      <dgm:prSet/>
      <dgm:spPr/>
      <dgm:t>
        <a:bodyPr/>
        <a:lstStyle/>
        <a:p>
          <a:endParaRPr lang="en-US"/>
        </a:p>
      </dgm:t>
    </dgm:pt>
    <dgm:pt modelId="{57A8CFE9-1812-4BA5-AEDA-79B22BF446BB}">
      <dgm:prSet phldrT="[Text]"/>
      <dgm:spPr/>
      <dgm:t>
        <a:bodyPr/>
        <a:lstStyle/>
        <a:p>
          <a:r>
            <a:rPr lang="en-US" dirty="0" smtClean="0"/>
            <a:t>Phase 2: Create coherent sequences of text- dependent questions</a:t>
          </a:r>
          <a:endParaRPr lang="en-US" dirty="0"/>
        </a:p>
      </dgm:t>
    </dgm:pt>
    <dgm:pt modelId="{94EEBECA-1031-4D92-8AD8-AD31181E99F4}" type="parTrans" cxnId="{6135D7C8-A713-4EEE-A6B5-5D7FAC5268B9}">
      <dgm:prSet/>
      <dgm:spPr/>
      <dgm:t>
        <a:bodyPr/>
        <a:lstStyle/>
        <a:p>
          <a:endParaRPr lang="en-US"/>
        </a:p>
      </dgm:t>
    </dgm:pt>
    <dgm:pt modelId="{9685F4B2-F48A-4462-B936-BF227BCEDA81}" type="sibTrans" cxnId="{6135D7C8-A713-4EEE-A6B5-5D7FAC5268B9}">
      <dgm:prSet/>
      <dgm:spPr/>
      <dgm:t>
        <a:bodyPr/>
        <a:lstStyle/>
        <a:p>
          <a:endParaRPr lang="en-US"/>
        </a:p>
      </dgm:t>
    </dgm:pt>
    <dgm:pt modelId="{12870C18-CA99-4384-B90F-F47499B228C1}">
      <dgm:prSet phldrT="[Text]"/>
      <dgm:spPr>
        <a:solidFill>
          <a:schemeClr val="accent3">
            <a:lumMod val="40000"/>
            <a:lumOff val="60000"/>
            <a:alpha val="90000"/>
          </a:schemeClr>
        </a:solidFill>
      </dgm:spPr>
      <dgm:t>
        <a:bodyPr/>
        <a:lstStyle/>
        <a:p>
          <a:r>
            <a:rPr lang="en-US" dirty="0" smtClean="0"/>
            <a:t>Step 4: Start with easier questions</a:t>
          </a:r>
          <a:endParaRPr lang="en-US" dirty="0"/>
        </a:p>
      </dgm:t>
    </dgm:pt>
    <dgm:pt modelId="{54001F2F-85BD-48BD-9B87-062956FF2D65}" type="parTrans" cxnId="{18D7CEAA-ADC3-466E-8915-A18CDD510336}">
      <dgm:prSet/>
      <dgm:spPr/>
      <dgm:t>
        <a:bodyPr/>
        <a:lstStyle/>
        <a:p>
          <a:endParaRPr lang="en-US"/>
        </a:p>
      </dgm:t>
    </dgm:pt>
    <dgm:pt modelId="{36E248BC-B591-412C-9C00-802A71EFA09C}" type="sibTrans" cxnId="{18D7CEAA-ADC3-466E-8915-A18CDD510336}">
      <dgm:prSet/>
      <dgm:spPr/>
      <dgm:t>
        <a:bodyPr/>
        <a:lstStyle/>
        <a:p>
          <a:endParaRPr lang="en-US"/>
        </a:p>
      </dgm:t>
    </dgm:pt>
    <dgm:pt modelId="{2A773950-8FF5-4FF1-BADA-409A62E1B4DB}">
      <dgm:prSet phldrT="[Text]"/>
      <dgm:spPr>
        <a:solidFill>
          <a:schemeClr val="accent3">
            <a:lumMod val="60000"/>
            <a:lumOff val="40000"/>
            <a:alpha val="90000"/>
          </a:schemeClr>
        </a:solidFill>
      </dgm:spPr>
      <dgm:t>
        <a:bodyPr/>
        <a:lstStyle/>
        <a:p>
          <a:r>
            <a:rPr lang="en-US" dirty="0" smtClean="0"/>
            <a:t>Step 3: Identify difficult sections</a:t>
          </a:r>
          <a:endParaRPr lang="en-US" dirty="0"/>
        </a:p>
      </dgm:t>
    </dgm:pt>
    <dgm:pt modelId="{6531FE00-09DD-48CC-9F2F-0E82D7C1A254}" type="parTrans" cxnId="{BEC8724A-40C2-4058-9DFF-EE10B6767C87}">
      <dgm:prSet/>
      <dgm:spPr/>
      <dgm:t>
        <a:bodyPr/>
        <a:lstStyle/>
        <a:p>
          <a:endParaRPr lang="en-US"/>
        </a:p>
      </dgm:t>
    </dgm:pt>
    <dgm:pt modelId="{C7FC7E6E-B36D-4EE0-8FA1-C33891099BB3}" type="sibTrans" cxnId="{BEC8724A-40C2-4058-9DFF-EE10B6767C87}">
      <dgm:prSet/>
      <dgm:spPr/>
      <dgm:t>
        <a:bodyPr/>
        <a:lstStyle/>
        <a:p>
          <a:endParaRPr lang="en-US"/>
        </a:p>
      </dgm:t>
    </dgm:pt>
    <dgm:pt modelId="{0859AD0F-F836-4D4A-8A66-11EC0995C221}">
      <dgm:prSet phldrT="[Text]"/>
      <dgm:spPr>
        <a:solidFill>
          <a:schemeClr val="accent3">
            <a:lumMod val="40000"/>
            <a:lumOff val="60000"/>
            <a:alpha val="90000"/>
          </a:schemeClr>
        </a:solidFill>
      </dgm:spPr>
      <dgm:t>
        <a:bodyPr/>
        <a:lstStyle/>
        <a:p>
          <a:r>
            <a:rPr lang="en-US" dirty="0" smtClean="0"/>
            <a:t>Step 5: Connect lesson standards and questions</a:t>
          </a:r>
          <a:endParaRPr lang="en-US" dirty="0"/>
        </a:p>
      </dgm:t>
    </dgm:pt>
    <dgm:pt modelId="{3A913A49-7058-4324-83CB-4C4498C557DF}" type="parTrans" cxnId="{0DD450A7-6779-4168-878B-73CC90323604}">
      <dgm:prSet/>
      <dgm:spPr/>
      <dgm:t>
        <a:bodyPr/>
        <a:lstStyle/>
        <a:p>
          <a:endParaRPr lang="en-US"/>
        </a:p>
      </dgm:t>
    </dgm:pt>
    <dgm:pt modelId="{22106BA1-E5EB-4007-87F2-CA17BFB2C232}" type="sibTrans" cxnId="{0DD450A7-6779-4168-878B-73CC90323604}">
      <dgm:prSet/>
      <dgm:spPr/>
      <dgm:t>
        <a:bodyPr/>
        <a:lstStyle/>
        <a:p>
          <a:endParaRPr lang="en-US"/>
        </a:p>
      </dgm:t>
    </dgm:pt>
    <dgm:pt modelId="{7EA1A67E-9D92-4ADB-A5B1-F9E703416426}">
      <dgm:prSet phldrT="[Text]"/>
      <dgm:spPr>
        <a:solidFill>
          <a:schemeClr val="accent3">
            <a:lumMod val="40000"/>
            <a:lumOff val="60000"/>
            <a:alpha val="90000"/>
          </a:schemeClr>
        </a:solidFill>
      </dgm:spPr>
      <dgm:t>
        <a:bodyPr/>
        <a:lstStyle/>
        <a:p>
          <a:r>
            <a:rPr lang="en-US" dirty="0" smtClean="0"/>
            <a:t>Step 6: Create culminating assessment aligned with standards</a:t>
          </a:r>
          <a:endParaRPr lang="en-US" dirty="0"/>
        </a:p>
      </dgm:t>
    </dgm:pt>
    <dgm:pt modelId="{A1DA4B70-CE4B-4213-8FED-8B4E642BDA63}" type="parTrans" cxnId="{8E58B16E-0DCD-4DA7-898A-EA250F4673B2}">
      <dgm:prSet/>
      <dgm:spPr/>
      <dgm:t>
        <a:bodyPr/>
        <a:lstStyle/>
        <a:p>
          <a:endParaRPr lang="en-US"/>
        </a:p>
      </dgm:t>
    </dgm:pt>
    <dgm:pt modelId="{0BD3D110-0432-4062-BACB-50FC0731B05F}" type="sibTrans" cxnId="{8E58B16E-0DCD-4DA7-898A-EA250F4673B2}">
      <dgm:prSet/>
      <dgm:spPr/>
      <dgm:t>
        <a:bodyPr/>
        <a:lstStyle/>
        <a:p>
          <a:endParaRPr lang="en-US"/>
        </a:p>
      </dgm:t>
    </dgm:pt>
    <dgm:pt modelId="{3E9D240B-C917-4BB4-BB1E-ECA178AF7A3B}" type="pres">
      <dgm:prSet presAssocID="{71A38867-B654-4FF4-8CBE-EDAB63651FDF}" presName="Name0" presStyleCnt="0">
        <dgm:presLayoutVars>
          <dgm:dir/>
          <dgm:animLvl val="lvl"/>
          <dgm:resizeHandles val="exact"/>
        </dgm:presLayoutVars>
      </dgm:prSet>
      <dgm:spPr/>
      <dgm:t>
        <a:bodyPr/>
        <a:lstStyle/>
        <a:p>
          <a:endParaRPr lang="en-US"/>
        </a:p>
      </dgm:t>
    </dgm:pt>
    <dgm:pt modelId="{40D00282-185D-4963-8AD3-50428D359D56}" type="pres">
      <dgm:prSet presAssocID="{59199353-E6B8-4258-B2B3-12D84B717CF5}" presName="linNode" presStyleCnt="0"/>
      <dgm:spPr/>
      <dgm:t>
        <a:bodyPr/>
        <a:lstStyle/>
        <a:p>
          <a:endParaRPr lang="en-US"/>
        </a:p>
      </dgm:t>
    </dgm:pt>
    <dgm:pt modelId="{E30A4BC2-E02E-4FA4-BA74-A473A755F8C9}" type="pres">
      <dgm:prSet presAssocID="{59199353-E6B8-4258-B2B3-12D84B717CF5}" presName="parentText" presStyleLbl="node1" presStyleIdx="0" presStyleCnt="2">
        <dgm:presLayoutVars>
          <dgm:chMax val="1"/>
          <dgm:bulletEnabled val="1"/>
        </dgm:presLayoutVars>
      </dgm:prSet>
      <dgm:spPr/>
      <dgm:t>
        <a:bodyPr/>
        <a:lstStyle/>
        <a:p>
          <a:endParaRPr lang="en-US"/>
        </a:p>
      </dgm:t>
    </dgm:pt>
    <dgm:pt modelId="{934C40A8-4E32-4FC4-A460-CFB5B83478B3}" type="pres">
      <dgm:prSet presAssocID="{59199353-E6B8-4258-B2B3-12D84B717CF5}" presName="descendantText" presStyleLbl="alignAccFollowNode1" presStyleIdx="0" presStyleCnt="2" custScaleY="107192">
        <dgm:presLayoutVars>
          <dgm:bulletEnabled val="1"/>
        </dgm:presLayoutVars>
      </dgm:prSet>
      <dgm:spPr/>
      <dgm:t>
        <a:bodyPr/>
        <a:lstStyle/>
        <a:p>
          <a:endParaRPr lang="en-US"/>
        </a:p>
      </dgm:t>
    </dgm:pt>
    <dgm:pt modelId="{8E556BFD-380E-46E3-BD54-4F4361C7C8C5}" type="pres">
      <dgm:prSet presAssocID="{2979ED50-D54E-4602-A771-6FCACC8D401C}" presName="sp" presStyleCnt="0"/>
      <dgm:spPr/>
      <dgm:t>
        <a:bodyPr/>
        <a:lstStyle/>
        <a:p>
          <a:endParaRPr lang="en-US"/>
        </a:p>
      </dgm:t>
    </dgm:pt>
    <dgm:pt modelId="{D3A94ED6-670C-4973-B15D-76023F9A2103}" type="pres">
      <dgm:prSet presAssocID="{57A8CFE9-1812-4BA5-AEDA-79B22BF446BB}" presName="linNode" presStyleCnt="0"/>
      <dgm:spPr/>
      <dgm:t>
        <a:bodyPr/>
        <a:lstStyle/>
        <a:p>
          <a:endParaRPr lang="en-US"/>
        </a:p>
      </dgm:t>
    </dgm:pt>
    <dgm:pt modelId="{F9975305-65FA-4C5D-A891-8799D2CF73F1}" type="pres">
      <dgm:prSet presAssocID="{57A8CFE9-1812-4BA5-AEDA-79B22BF446BB}" presName="parentText" presStyleLbl="node1" presStyleIdx="1" presStyleCnt="2">
        <dgm:presLayoutVars>
          <dgm:chMax val="1"/>
          <dgm:bulletEnabled val="1"/>
        </dgm:presLayoutVars>
      </dgm:prSet>
      <dgm:spPr/>
      <dgm:t>
        <a:bodyPr/>
        <a:lstStyle/>
        <a:p>
          <a:endParaRPr lang="en-US"/>
        </a:p>
      </dgm:t>
    </dgm:pt>
    <dgm:pt modelId="{37FDC5AF-533F-4172-B032-7371F36B9917}" type="pres">
      <dgm:prSet presAssocID="{57A8CFE9-1812-4BA5-AEDA-79B22BF446BB}" presName="descendantText" presStyleLbl="alignAccFollowNode1" presStyleIdx="1" presStyleCnt="2" custScaleY="117904">
        <dgm:presLayoutVars>
          <dgm:bulletEnabled val="1"/>
        </dgm:presLayoutVars>
      </dgm:prSet>
      <dgm:spPr/>
      <dgm:t>
        <a:bodyPr/>
        <a:lstStyle/>
        <a:p>
          <a:endParaRPr lang="en-US"/>
        </a:p>
      </dgm:t>
    </dgm:pt>
  </dgm:ptLst>
  <dgm:cxnLst>
    <dgm:cxn modelId="{3A0602E6-9439-4B64-833E-434E60D06CE0}" type="presOf" srcId="{59199353-E6B8-4258-B2B3-12D84B717CF5}" destId="{E30A4BC2-E02E-4FA4-BA74-A473A755F8C9}" srcOrd="0" destOrd="0" presId="urn:microsoft.com/office/officeart/2005/8/layout/vList5"/>
    <dgm:cxn modelId="{8E58B16E-0DCD-4DA7-898A-EA250F4673B2}" srcId="{57A8CFE9-1812-4BA5-AEDA-79B22BF446BB}" destId="{7EA1A67E-9D92-4ADB-A5B1-F9E703416426}" srcOrd="2" destOrd="0" parTransId="{A1DA4B70-CE4B-4213-8FED-8B4E642BDA63}" sibTransId="{0BD3D110-0432-4062-BACB-50FC0731B05F}"/>
    <dgm:cxn modelId="{2E6F4415-1175-4D5C-BF05-7B77A7A22B5B}" type="presOf" srcId="{7EA1A67E-9D92-4ADB-A5B1-F9E703416426}" destId="{37FDC5AF-533F-4172-B032-7371F36B9917}" srcOrd="0" destOrd="2" presId="urn:microsoft.com/office/officeart/2005/8/layout/vList5"/>
    <dgm:cxn modelId="{15D98B3C-4C54-4061-96E1-7DADFC94A8B1}" type="presOf" srcId="{A96D2FF6-0C99-49D4-8ABA-BC1F64D74E5B}" destId="{934C40A8-4E32-4FC4-A460-CFB5B83478B3}" srcOrd="0" destOrd="0" presId="urn:microsoft.com/office/officeart/2005/8/layout/vList5"/>
    <dgm:cxn modelId="{C08BE7D0-D031-49C5-99C2-37299158A756}" type="presOf" srcId="{0859AD0F-F836-4D4A-8A66-11EC0995C221}" destId="{37FDC5AF-533F-4172-B032-7371F36B9917}" srcOrd="0" destOrd="1" presId="urn:microsoft.com/office/officeart/2005/8/layout/vList5"/>
    <dgm:cxn modelId="{0DD450A7-6779-4168-878B-73CC90323604}" srcId="{57A8CFE9-1812-4BA5-AEDA-79B22BF446BB}" destId="{0859AD0F-F836-4D4A-8A66-11EC0995C221}" srcOrd="1" destOrd="0" parTransId="{3A913A49-7058-4324-83CB-4C4498C557DF}" sibTransId="{22106BA1-E5EB-4007-87F2-CA17BFB2C232}"/>
    <dgm:cxn modelId="{9CA7E8CD-868F-46CE-8C04-F95AFC480790}" srcId="{71A38867-B654-4FF4-8CBE-EDAB63651FDF}" destId="{59199353-E6B8-4258-B2B3-12D84B717CF5}" srcOrd="0" destOrd="0" parTransId="{296E5CF6-A6BA-4900-9534-7A4E100D1752}" sibTransId="{2979ED50-D54E-4602-A771-6FCACC8D401C}"/>
    <dgm:cxn modelId="{6135D7C8-A713-4EEE-A6B5-5D7FAC5268B9}" srcId="{71A38867-B654-4FF4-8CBE-EDAB63651FDF}" destId="{57A8CFE9-1812-4BA5-AEDA-79B22BF446BB}" srcOrd="1" destOrd="0" parTransId="{94EEBECA-1031-4D92-8AD8-AD31181E99F4}" sibTransId="{9685F4B2-F48A-4462-B936-BF227BCEDA81}"/>
    <dgm:cxn modelId="{9BAAD544-383F-4D67-86F4-E5AB2732159E}" type="presOf" srcId="{12870C18-CA99-4384-B90F-F47499B228C1}" destId="{37FDC5AF-533F-4172-B032-7371F36B9917}" srcOrd="0" destOrd="0" presId="urn:microsoft.com/office/officeart/2005/8/layout/vList5"/>
    <dgm:cxn modelId="{BEC8724A-40C2-4058-9DFF-EE10B6767C87}" srcId="{59199353-E6B8-4258-B2B3-12D84B717CF5}" destId="{2A773950-8FF5-4FF1-BADA-409A62E1B4DB}" srcOrd="2" destOrd="0" parTransId="{6531FE00-09DD-48CC-9F2F-0E82D7C1A254}" sibTransId="{C7FC7E6E-B36D-4EE0-8FA1-C33891099BB3}"/>
    <dgm:cxn modelId="{94CC1CC7-0D61-4FC5-ADA9-14B89E947EA6}" type="presOf" srcId="{71A38867-B654-4FF4-8CBE-EDAB63651FDF}" destId="{3E9D240B-C917-4BB4-BB1E-ECA178AF7A3B}" srcOrd="0" destOrd="0" presId="urn:microsoft.com/office/officeart/2005/8/layout/vList5"/>
    <dgm:cxn modelId="{CB48017F-70E6-4503-A049-EACD2470BEC4}" srcId="{59199353-E6B8-4258-B2B3-12D84B717CF5}" destId="{A96D2FF6-0C99-49D4-8ABA-BC1F64D74E5B}" srcOrd="0" destOrd="0" parTransId="{AA5FCD3E-3A7A-4871-8457-C28E3ACF724E}" sibTransId="{1D18F25A-2A6F-4322-B952-EF22A38B25BD}"/>
    <dgm:cxn modelId="{71819828-064C-453B-B8BD-0871AD7A54B1}" type="presOf" srcId="{AF4D46AF-AE90-4FCE-A910-048317A78AE6}" destId="{934C40A8-4E32-4FC4-A460-CFB5B83478B3}" srcOrd="0" destOrd="1" presId="urn:microsoft.com/office/officeart/2005/8/layout/vList5"/>
    <dgm:cxn modelId="{D180187F-39B5-4369-A2B3-D6A35C2E8C6F}" type="presOf" srcId="{57A8CFE9-1812-4BA5-AEDA-79B22BF446BB}" destId="{F9975305-65FA-4C5D-A891-8799D2CF73F1}" srcOrd="0" destOrd="0" presId="urn:microsoft.com/office/officeart/2005/8/layout/vList5"/>
    <dgm:cxn modelId="{18D7CEAA-ADC3-466E-8915-A18CDD510336}" srcId="{57A8CFE9-1812-4BA5-AEDA-79B22BF446BB}" destId="{12870C18-CA99-4384-B90F-F47499B228C1}" srcOrd="0" destOrd="0" parTransId="{54001F2F-85BD-48BD-9B87-062956FF2D65}" sibTransId="{36E248BC-B591-412C-9C00-802A71EFA09C}"/>
    <dgm:cxn modelId="{3A1A3477-F7AA-4473-8879-2AB4F0DA9304}" srcId="{59199353-E6B8-4258-B2B3-12D84B717CF5}" destId="{AF4D46AF-AE90-4FCE-A910-048317A78AE6}" srcOrd="1" destOrd="0" parTransId="{9609E28F-62C2-444F-A2F5-841BE3629CEA}" sibTransId="{38822B84-DFA6-4E9D-83DD-6EFD506855E0}"/>
    <dgm:cxn modelId="{33EDE2D4-CD63-49CE-9419-1A91F7A6097A}" type="presOf" srcId="{2A773950-8FF5-4FF1-BADA-409A62E1B4DB}" destId="{934C40A8-4E32-4FC4-A460-CFB5B83478B3}" srcOrd="0" destOrd="2" presId="urn:microsoft.com/office/officeart/2005/8/layout/vList5"/>
    <dgm:cxn modelId="{DF0B8875-1571-4A0C-B0D3-BCE5368DFAA0}" type="presParOf" srcId="{3E9D240B-C917-4BB4-BB1E-ECA178AF7A3B}" destId="{40D00282-185D-4963-8AD3-50428D359D56}" srcOrd="0" destOrd="0" presId="urn:microsoft.com/office/officeart/2005/8/layout/vList5"/>
    <dgm:cxn modelId="{D4B4B778-C6F9-4847-8351-8A13EACC989B}" type="presParOf" srcId="{40D00282-185D-4963-8AD3-50428D359D56}" destId="{E30A4BC2-E02E-4FA4-BA74-A473A755F8C9}" srcOrd="0" destOrd="0" presId="urn:microsoft.com/office/officeart/2005/8/layout/vList5"/>
    <dgm:cxn modelId="{34B7BD9E-607E-483E-9823-0DA706CDC089}" type="presParOf" srcId="{40D00282-185D-4963-8AD3-50428D359D56}" destId="{934C40A8-4E32-4FC4-A460-CFB5B83478B3}" srcOrd="1" destOrd="0" presId="urn:microsoft.com/office/officeart/2005/8/layout/vList5"/>
    <dgm:cxn modelId="{B39DC9CC-5500-4F7A-AB1D-BE5FC12F1E3E}" type="presParOf" srcId="{3E9D240B-C917-4BB4-BB1E-ECA178AF7A3B}" destId="{8E556BFD-380E-46E3-BD54-4F4361C7C8C5}" srcOrd="1" destOrd="0" presId="urn:microsoft.com/office/officeart/2005/8/layout/vList5"/>
    <dgm:cxn modelId="{7114D3E0-F9B6-4592-ABAD-28E953108894}" type="presParOf" srcId="{3E9D240B-C917-4BB4-BB1E-ECA178AF7A3B}" destId="{D3A94ED6-670C-4973-B15D-76023F9A2103}" srcOrd="2" destOrd="0" presId="urn:microsoft.com/office/officeart/2005/8/layout/vList5"/>
    <dgm:cxn modelId="{7D98E4B1-7AD7-4B29-91BA-95D4C9811609}" type="presParOf" srcId="{D3A94ED6-670C-4973-B15D-76023F9A2103}" destId="{F9975305-65FA-4C5D-A891-8799D2CF73F1}" srcOrd="0" destOrd="0" presId="urn:microsoft.com/office/officeart/2005/8/layout/vList5"/>
    <dgm:cxn modelId="{3876F9D4-44C6-4C28-9B37-408A58FC78E7}" type="presParOf" srcId="{D3A94ED6-670C-4973-B15D-76023F9A2103}" destId="{37FDC5AF-533F-4172-B032-7371F36B991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683727" y="35982"/>
          <a:ext cx="6237280" cy="62944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CCS-ELA &amp; Literacy</a:t>
          </a:r>
          <a:endParaRPr lang="en-US" sz="3200" kern="1200" dirty="0"/>
        </a:p>
      </dsp:txBody>
      <dsp:txXfrm>
        <a:off x="702163" y="54418"/>
        <a:ext cx="6200408" cy="592575"/>
      </dsp:txXfrm>
    </dsp:sp>
    <dsp:sp modelId="{0912B255-822D-42AD-8D51-EAD24CC90B92}">
      <dsp:nvSpPr>
        <dsp:cNvPr id="0" name=""/>
        <dsp:cNvSpPr/>
      </dsp:nvSpPr>
      <dsp:spPr>
        <a:xfrm>
          <a:off x="1307455" y="665430"/>
          <a:ext cx="525745" cy="465125"/>
        </a:xfrm>
        <a:custGeom>
          <a:avLst/>
          <a:gdLst/>
          <a:ahLst/>
          <a:cxnLst/>
          <a:rect l="0" t="0" r="0" b="0"/>
          <a:pathLst>
            <a:path>
              <a:moveTo>
                <a:pt x="0" y="0"/>
              </a:moveTo>
              <a:lnTo>
                <a:pt x="0" y="465125"/>
              </a:lnTo>
              <a:lnTo>
                <a:pt x="525745" y="465125"/>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833201" y="798726"/>
          <a:ext cx="5588742" cy="663659"/>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1852639" y="818164"/>
        <a:ext cx="5549866" cy="624783"/>
      </dsp:txXfrm>
    </dsp:sp>
    <dsp:sp modelId="{19D262A1-4F11-47A2-91BC-C1BB23103FA7}">
      <dsp:nvSpPr>
        <dsp:cNvPr id="0" name=""/>
        <dsp:cNvSpPr/>
      </dsp:nvSpPr>
      <dsp:spPr>
        <a:xfrm>
          <a:off x="1307455" y="665430"/>
          <a:ext cx="536215" cy="1270449"/>
        </a:xfrm>
        <a:custGeom>
          <a:avLst/>
          <a:gdLst/>
          <a:ahLst/>
          <a:cxnLst/>
          <a:rect l="0" t="0" r="0" b="0"/>
          <a:pathLst>
            <a:path>
              <a:moveTo>
                <a:pt x="0" y="0"/>
              </a:moveTo>
              <a:lnTo>
                <a:pt x="0" y="1270449"/>
              </a:lnTo>
              <a:lnTo>
                <a:pt x="536215" y="127044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843671" y="1604050"/>
          <a:ext cx="5609682" cy="663659"/>
        </a:xfrm>
        <a:prstGeom prst="roundRect">
          <a:avLst>
            <a:gd name="adj" fmla="val 10000"/>
          </a:avLst>
        </a:prstGeom>
        <a:solidFill>
          <a:schemeClr val="bg1">
            <a:alpha val="90000"/>
          </a:schemeClr>
        </a:solidFill>
        <a:ln w="25400" cap="flat" cmpd="sng" algn="ctr">
          <a:solidFill>
            <a:schemeClr val="accent5">
              <a:hueOff val="1243930"/>
              <a:satOff val="10"/>
              <a:lumOff val="5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Design of CCS-aligned Units </a:t>
          </a:r>
          <a:endParaRPr lang="en-US" sz="2400" b="0" kern="1200" dirty="0">
            <a:effectLst/>
          </a:endParaRPr>
        </a:p>
      </dsp:txBody>
      <dsp:txXfrm>
        <a:off x="1863109" y="1623488"/>
        <a:ext cx="5570806" cy="624783"/>
      </dsp:txXfrm>
    </dsp:sp>
    <dsp:sp modelId="{0ECFACD2-E546-4248-9C0E-3A50A1F0895C}">
      <dsp:nvSpPr>
        <dsp:cNvPr id="0" name=""/>
        <dsp:cNvSpPr/>
      </dsp:nvSpPr>
      <dsp:spPr>
        <a:xfrm>
          <a:off x="1307455" y="665430"/>
          <a:ext cx="504805" cy="2124273"/>
        </a:xfrm>
        <a:custGeom>
          <a:avLst/>
          <a:gdLst/>
          <a:ahLst/>
          <a:cxnLst/>
          <a:rect l="0" t="0" r="0" b="0"/>
          <a:pathLst>
            <a:path>
              <a:moveTo>
                <a:pt x="0" y="0"/>
              </a:moveTo>
              <a:lnTo>
                <a:pt x="0" y="2124273"/>
              </a:lnTo>
              <a:lnTo>
                <a:pt x="504805" y="212427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812261" y="2457874"/>
          <a:ext cx="5643226" cy="663659"/>
        </a:xfrm>
        <a:prstGeom prst="roundRect">
          <a:avLst>
            <a:gd name="adj" fmla="val 10000"/>
          </a:avLst>
        </a:prstGeom>
        <a:solidFill>
          <a:srgbClr val="FFFF85">
            <a:alpha val="90000"/>
          </a:srgbClr>
        </a:solidFill>
        <a:ln w="25400" cap="flat" cmpd="sng" algn="ctr">
          <a:solidFill>
            <a:schemeClr val="accent5">
              <a:hueOff val="2487860"/>
              <a:satOff val="20"/>
              <a:lumOff val="11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effectLst/>
            </a:rPr>
            <a:t>Close Reading, Text-dependent Questions, and Academic Language</a:t>
          </a:r>
          <a:endParaRPr lang="en-US" sz="2400" b="1" kern="1200" dirty="0">
            <a:effectLst/>
          </a:endParaRPr>
        </a:p>
      </dsp:txBody>
      <dsp:txXfrm>
        <a:off x="1831699" y="2477312"/>
        <a:ext cx="5604350" cy="624783"/>
      </dsp:txXfrm>
    </dsp:sp>
    <dsp:sp modelId="{0406E04E-E93F-457E-87F7-A76954C0A595}">
      <dsp:nvSpPr>
        <dsp:cNvPr id="0" name=""/>
        <dsp:cNvSpPr/>
      </dsp:nvSpPr>
      <dsp:spPr>
        <a:xfrm>
          <a:off x="1307455" y="665430"/>
          <a:ext cx="525745" cy="2953847"/>
        </a:xfrm>
        <a:custGeom>
          <a:avLst/>
          <a:gdLst/>
          <a:ahLst/>
          <a:cxnLst/>
          <a:rect l="0" t="0" r="0" b="0"/>
          <a:pathLst>
            <a:path>
              <a:moveTo>
                <a:pt x="0" y="0"/>
              </a:moveTo>
              <a:lnTo>
                <a:pt x="0" y="2953847"/>
              </a:lnTo>
              <a:lnTo>
                <a:pt x="525745" y="295384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833201" y="3287447"/>
          <a:ext cx="5643236" cy="66365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731791"/>
              <a:satOff val="31"/>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Classroom Discussion</a:t>
          </a:r>
          <a:endParaRPr lang="en-US" sz="2400" b="0" kern="1200" dirty="0"/>
        </a:p>
      </dsp:txBody>
      <dsp:txXfrm>
        <a:off x="1852639" y="3306885"/>
        <a:ext cx="5604360" cy="624783"/>
      </dsp:txXfrm>
    </dsp:sp>
    <dsp:sp modelId="{199D0DAA-F8E9-49A7-864C-8F57EB052505}">
      <dsp:nvSpPr>
        <dsp:cNvPr id="0" name=""/>
        <dsp:cNvSpPr/>
      </dsp:nvSpPr>
      <dsp:spPr>
        <a:xfrm>
          <a:off x="1307455" y="665430"/>
          <a:ext cx="525745" cy="3783421"/>
        </a:xfrm>
        <a:custGeom>
          <a:avLst/>
          <a:gdLst/>
          <a:ahLst/>
          <a:cxnLst/>
          <a:rect l="0" t="0" r="0" b="0"/>
          <a:pathLst>
            <a:path>
              <a:moveTo>
                <a:pt x="0" y="0"/>
              </a:moveTo>
              <a:lnTo>
                <a:pt x="0" y="3783421"/>
              </a:lnTo>
              <a:lnTo>
                <a:pt x="525745" y="378342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5300A4-7A1C-40A2-A020-57CA6A1A3BF0}">
      <dsp:nvSpPr>
        <dsp:cNvPr id="0" name=""/>
        <dsp:cNvSpPr/>
      </dsp:nvSpPr>
      <dsp:spPr>
        <a:xfrm>
          <a:off x="1833201" y="4117021"/>
          <a:ext cx="5647367" cy="663659"/>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Universal Design for Learning</a:t>
          </a:r>
          <a:endParaRPr lang="en-US" sz="2400" b="0" kern="1200" dirty="0"/>
        </a:p>
      </dsp:txBody>
      <dsp:txXfrm>
        <a:off x="1852639" y="4136459"/>
        <a:ext cx="5608491" cy="6247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7/14/2014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7/14/2014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corestandards.org/ELA-Literacy/CCRA/L/3/"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www.corestandards.org/ELA-Literacy/CCRA/L/6/" TargetMode="External"/><Relationship Id="rId5" Type="http://schemas.openxmlformats.org/officeDocument/2006/relationships/hyperlink" Target="http://www.corestandards.org/ELA-Literacy/CCRA/L/5/" TargetMode="External"/><Relationship Id="rId4" Type="http://schemas.openxmlformats.org/officeDocument/2006/relationships/hyperlink" Target="http://www.corestandards.org/ELA-Literacy/CCRA/L/4/"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31</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787" indent="-169787">
              <a:buFont typeface="Arial" panose="020B0604020202020204" pitchFamily="34" charset="0"/>
              <a:buChar char="•"/>
            </a:pPr>
            <a:r>
              <a:rPr lang="en-US" dirty="0" smtClean="0"/>
              <a:t>Remind participants</a:t>
            </a:r>
            <a:r>
              <a:rPr lang="en-US" baseline="0" dirty="0" smtClean="0"/>
              <a:t> that in Module 1, we learned about the 3 tiers of vocabulary, and that both tiers 2 and 3 were important to teach. </a:t>
            </a:r>
          </a:p>
          <a:p>
            <a:pPr marL="169787" indent="-169787">
              <a:buFont typeface="Arial" panose="020B0604020202020204" pitchFamily="34" charset="0"/>
              <a:buChar char="•"/>
            </a:pPr>
            <a:r>
              <a:rPr lang="en-US" b="1" baseline="0" dirty="0" smtClean="0"/>
              <a:t>We also discussed that Tier 2 words are often overlooked in instruction because they are not domain specific, nor easily defined. Yet they are important for instruction because they carry meaning of the text and help carry content</a:t>
            </a:r>
            <a:r>
              <a:rPr lang="en-US" baseline="0" dirty="0" smtClean="0"/>
              <a:t>. </a:t>
            </a:r>
            <a:r>
              <a:rPr lang="en-US" b="1" baseline="0" dirty="0" smtClean="0"/>
              <a:t> </a:t>
            </a:r>
          </a:p>
          <a:p>
            <a:pPr marL="169787" indent="-169787">
              <a:buFont typeface="Arial" panose="020B0604020202020204" pitchFamily="34" charset="0"/>
              <a:buChar char="•"/>
            </a:pPr>
            <a:r>
              <a:rPr lang="en-US" b="0" baseline="0" dirty="0" smtClean="0"/>
              <a:t>Ask participants to look at the vocabulary words they chose for their close reading lesson. Consider whether the words are general academic words (Tier 2) or domain specific (Tier 3).</a:t>
            </a:r>
            <a:endParaRPr lang="en-US" baseline="0" dirty="0" smtClean="0"/>
          </a:p>
          <a:p>
            <a:endParaRPr lang="en-US" baseline="0" dirty="0" smtClean="0"/>
          </a:p>
          <a:p>
            <a:r>
              <a:rPr lang="en-US" baseline="0" dirty="0" smtClean="0"/>
              <a:t>(</a:t>
            </a:r>
            <a:r>
              <a:rPr lang="en-US" dirty="0" smtClean="0"/>
              <a:t>Found in Appendix A. Tiers are credited to Beck, I. L., McKeown, M. G., &amp; Kucan, L. (2008). </a:t>
            </a:r>
            <a:r>
              <a:rPr lang="en-US" i="1" dirty="0" smtClean="0"/>
              <a:t>Creating robust vocabulary: Frequently asked questions and extended examples. </a:t>
            </a:r>
            <a:r>
              <a:rPr lang="en-US" dirty="0" smtClean="0"/>
              <a:t>New York, NY: Guilford.)</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40</a:t>
            </a:fld>
            <a:endParaRPr lang="en-US" dirty="0"/>
          </a:p>
        </p:txBody>
      </p:sp>
    </p:spTree>
    <p:extLst>
      <p:ext uri="{BB962C8B-B14F-4D97-AF65-F5344CB8AC3E}">
        <p14:creationId xmlns:p14="http://schemas.microsoft.com/office/powerpoint/2010/main" val="18611227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is to differentiate academic language from vocabulary. </a:t>
            </a:r>
          </a:p>
          <a:p>
            <a:pPr marL="169787" indent="-169787">
              <a:buFont typeface="Arial" panose="020B0604020202020204" pitchFamily="34" charset="0"/>
              <a:buChar char="•"/>
            </a:pPr>
            <a:r>
              <a:rPr lang="en-US" dirty="0" smtClean="0"/>
              <a:t>We often hear the terms Academic Vocabulary</a:t>
            </a:r>
            <a:r>
              <a:rPr lang="en-US" baseline="0" dirty="0" smtClean="0"/>
              <a:t> and Academic Language used interchangeably.</a:t>
            </a:r>
          </a:p>
          <a:p>
            <a:pPr marL="169787" indent="-169787">
              <a:buFont typeface="Arial" panose="020B0604020202020204" pitchFamily="34" charset="0"/>
              <a:buChar char="•"/>
            </a:pPr>
            <a:r>
              <a:rPr lang="en-US" dirty="0" smtClean="0"/>
              <a:t>Academic language is more than just the unfamiliar vocabulary that students encounter in their content area classes, or the texts that they are required to read. </a:t>
            </a:r>
          </a:p>
          <a:p>
            <a:pPr marL="169787" indent="-169787">
              <a:buFont typeface="Arial" panose="020B0604020202020204" pitchFamily="34" charset="0"/>
              <a:buChar char="•"/>
            </a:pPr>
            <a:r>
              <a:rPr lang="en-US" dirty="0" smtClean="0"/>
              <a:t>While academic vocabulary is a component of academic language, there are other aspects of the language of school that are crucial predictors for academic success–some of which are not easily defined. </a:t>
            </a:r>
          </a:p>
          <a:p>
            <a:r>
              <a:rPr lang="en-US" dirty="0" smtClean="0"/>
              <a:t>Read the examples, below:</a:t>
            </a:r>
          </a:p>
          <a:p>
            <a:r>
              <a:rPr lang="en-US" b="1" dirty="0" smtClean="0"/>
              <a:t>Information “packing”:</a:t>
            </a:r>
            <a:r>
              <a:rPr lang="en-US" b="1" baseline="0" dirty="0" smtClean="0"/>
              <a:t> </a:t>
            </a:r>
            <a:r>
              <a:rPr lang="en-US" baseline="0" dirty="0" smtClean="0"/>
              <a:t>As we learn more precise words and structures, we are able to express complex ideas in shorter ways. E.g., “Water being turned into steam by heat and then going into the air,” becomes “evaporation.” A feature of academic texts is that more information is compacted into fewer words. It is dense language.</a:t>
            </a:r>
            <a:endParaRPr lang="en-US" dirty="0" smtClean="0"/>
          </a:p>
          <a:p>
            <a:endParaRPr lang="en-US" dirty="0" smtClean="0"/>
          </a:p>
          <a:p>
            <a:r>
              <a:rPr lang="en-US" b="1" dirty="0" smtClean="0"/>
              <a:t>Linking ideas (pronoun reference, connectors): </a:t>
            </a:r>
            <a:r>
              <a:rPr lang="en-US" dirty="0" smtClean="0"/>
              <a:t>More complex</a:t>
            </a:r>
            <a:r>
              <a:rPr lang="en-US" baseline="0" dirty="0" smtClean="0"/>
              <a:t> texts use </a:t>
            </a:r>
            <a:r>
              <a:rPr lang="en-US" dirty="0" smtClean="0"/>
              <a:t>pronoun references, or shift the words used to refer to the same person or thing</a:t>
            </a:r>
            <a:r>
              <a:rPr lang="en-US" baseline="0" dirty="0" smtClean="0"/>
              <a:t> within a text, e.g. “she”/”Mary”, or calling a cruel king “the tyrant” in another part of the text. Also, more complex texts use connectors that may be unfamiliar to students, for example, “however,” “therefore,” or “consequently.”</a:t>
            </a:r>
          </a:p>
          <a:p>
            <a:endParaRPr lang="en-US" dirty="0" smtClean="0"/>
          </a:p>
          <a:p>
            <a:r>
              <a:rPr lang="en-US" b="1" dirty="0" smtClean="0"/>
              <a:t>Structure of discourse: </a:t>
            </a:r>
            <a:r>
              <a:rPr lang="en-US" b="0" dirty="0" smtClean="0"/>
              <a:t>Different</a:t>
            </a:r>
            <a:r>
              <a:rPr lang="en-US" b="0" baseline="0" dirty="0" smtClean="0"/>
              <a:t> kinds of text are structured differently, and students may not understand the text because they don’t understand the structure. For example, the structure of an argumentative text is different than that of a narrative. Texts are organized differently in different domains as well. </a:t>
            </a:r>
          </a:p>
          <a:p>
            <a:endParaRPr lang="en-US" b="1" dirty="0" smtClean="0"/>
          </a:p>
          <a:p>
            <a:r>
              <a:rPr lang="en-US" b="1" dirty="0" smtClean="0"/>
              <a:t>Level of formality: </a:t>
            </a:r>
            <a:r>
              <a:rPr lang="en-US" b="0" dirty="0" smtClean="0"/>
              <a:t>Academi</a:t>
            </a:r>
            <a:r>
              <a:rPr lang="en-US" b="0" baseline="0" dirty="0" smtClean="0"/>
              <a:t>c language, in general, is more formal than everyday speech. In addition, different types of contexts require different kinds of speech. Students need to be able to recognize this within texts so that they are better able to understand what they are reading.  Is this a business proposal? Or is it a dialogue in everyday informal language? This extends to writing as well, so that students understand that the level of formality must match the audience, purpose, and occasion.</a:t>
            </a:r>
          </a:p>
          <a:p>
            <a:endParaRPr lang="en-US" baseline="0" dirty="0" smtClean="0"/>
          </a:p>
          <a:p>
            <a:r>
              <a:rPr lang="en-US" dirty="0" smtClean="0"/>
              <a:t>(SERP = Strategic Education Research Partnership: SERP is designed to provide the infrastructure to make a coherent and sustained research, development, and implementation program possible.)</a:t>
            </a:r>
            <a:endParaRPr lang="en-US" b="1"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41</a:t>
            </a:fld>
            <a:endParaRPr lang="en-US" dirty="0"/>
          </a:p>
        </p:txBody>
      </p:sp>
    </p:spTree>
    <p:extLst>
      <p:ext uri="{BB962C8B-B14F-4D97-AF65-F5344CB8AC3E}">
        <p14:creationId xmlns:p14="http://schemas.microsoft.com/office/powerpoint/2010/main" val="2746075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530">
              <a:defRPr/>
            </a:pPr>
            <a:r>
              <a:rPr lang="en-US" dirty="0" smtClean="0"/>
              <a:t>Have pairs determine</a:t>
            </a:r>
            <a:r>
              <a:rPr lang="en-US" baseline="0" dirty="0" smtClean="0"/>
              <a:t> the academic language in this brief essay. </a:t>
            </a:r>
            <a:r>
              <a:rPr lang="en-US" dirty="0"/>
              <a:t>P</a:t>
            </a:r>
            <a:r>
              <a:rPr lang="en-US" dirty="0" smtClean="0"/>
              <a:t>articipants</a:t>
            </a:r>
            <a:r>
              <a:rPr lang="en-US" baseline="0" dirty="0" smtClean="0"/>
              <a:t> discuss and highlight the words and phrases that helps to make </a:t>
            </a:r>
            <a:r>
              <a:rPr lang="en-US" dirty="0" smtClean="0"/>
              <a:t>this an example of</a:t>
            </a:r>
            <a:r>
              <a:rPr lang="en-US" baseline="0" dirty="0" smtClean="0"/>
              <a:t> academic language and less common or informal language. They can find the excerpt on </a:t>
            </a:r>
            <a:r>
              <a:rPr lang="en-US" b="1" baseline="0" dirty="0" smtClean="0">
                <a:solidFill>
                  <a:srgbClr val="FF0000"/>
                </a:solidFill>
              </a:rPr>
              <a:t>Page 17 </a:t>
            </a:r>
            <a:r>
              <a:rPr lang="en-US" baseline="0" dirty="0" smtClean="0"/>
              <a:t>of the Participant Guide </a:t>
            </a:r>
            <a:r>
              <a:rPr lang="en-US" i="1" dirty="0" smtClean="0"/>
              <a:t>The extract is taken from Darwin's book The Voyage of the Beagle. In the book he describes his voyage around the world as a ship's naturalist. On this voyage he gathered evidence that was to lead him to put forward his Theory of Evolution.</a:t>
            </a:r>
            <a:r>
              <a:rPr lang="en-US" dirty="0" smtClean="0"/>
              <a:t>  </a:t>
            </a:r>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42</a:t>
            </a:fld>
            <a:endParaRPr lang="en-US" dirty="0"/>
          </a:p>
        </p:txBody>
      </p:sp>
    </p:spTree>
    <p:extLst>
      <p:ext uri="{BB962C8B-B14F-4D97-AF65-F5344CB8AC3E}">
        <p14:creationId xmlns:p14="http://schemas.microsoft.com/office/powerpoint/2010/main" val="2198035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dirty="0" smtClean="0"/>
              <a:t>The phrases in red are those that are used to reflect the expectations of academic English. </a:t>
            </a:r>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13891" indent="-274574">
              <a:defRPr>
                <a:solidFill>
                  <a:schemeClr val="tx1"/>
                </a:solidFill>
                <a:latin typeface="Calibri" panose="020F0502020204030204" pitchFamily="34" charset="0"/>
              </a:defRPr>
            </a:lvl2pPr>
            <a:lvl3pPr marL="1098295" indent="-219659">
              <a:defRPr>
                <a:solidFill>
                  <a:schemeClr val="tx1"/>
                </a:solidFill>
                <a:latin typeface="Calibri" panose="020F0502020204030204" pitchFamily="34" charset="0"/>
              </a:defRPr>
            </a:lvl3pPr>
            <a:lvl4pPr marL="1537613" indent="-219659">
              <a:defRPr>
                <a:solidFill>
                  <a:schemeClr val="tx1"/>
                </a:solidFill>
                <a:latin typeface="Calibri" panose="020F0502020204030204" pitchFamily="34" charset="0"/>
              </a:defRPr>
            </a:lvl4pPr>
            <a:lvl5pPr marL="1976931" indent="-219659">
              <a:defRPr>
                <a:solidFill>
                  <a:schemeClr val="tx1"/>
                </a:solidFill>
                <a:latin typeface="Calibri" panose="020F0502020204030204" pitchFamily="34" charset="0"/>
              </a:defRPr>
            </a:lvl5pPr>
            <a:lvl6pPr marL="2416249" indent="-219659" defTabSz="439318" fontAlgn="base">
              <a:spcBef>
                <a:spcPct val="0"/>
              </a:spcBef>
              <a:spcAft>
                <a:spcPct val="0"/>
              </a:spcAft>
              <a:defRPr>
                <a:solidFill>
                  <a:schemeClr val="tx1"/>
                </a:solidFill>
                <a:latin typeface="Calibri" panose="020F0502020204030204" pitchFamily="34" charset="0"/>
              </a:defRPr>
            </a:lvl6pPr>
            <a:lvl7pPr marL="2855568" indent="-219659" defTabSz="439318" fontAlgn="base">
              <a:spcBef>
                <a:spcPct val="0"/>
              </a:spcBef>
              <a:spcAft>
                <a:spcPct val="0"/>
              </a:spcAft>
              <a:defRPr>
                <a:solidFill>
                  <a:schemeClr val="tx1"/>
                </a:solidFill>
                <a:latin typeface="Calibri" panose="020F0502020204030204" pitchFamily="34" charset="0"/>
              </a:defRPr>
            </a:lvl7pPr>
            <a:lvl8pPr marL="3294886" indent="-219659" defTabSz="439318" fontAlgn="base">
              <a:spcBef>
                <a:spcPct val="0"/>
              </a:spcBef>
              <a:spcAft>
                <a:spcPct val="0"/>
              </a:spcAft>
              <a:defRPr>
                <a:solidFill>
                  <a:schemeClr val="tx1"/>
                </a:solidFill>
                <a:latin typeface="Calibri" panose="020F0502020204030204" pitchFamily="34" charset="0"/>
              </a:defRPr>
            </a:lvl8pPr>
            <a:lvl9pPr marL="3734203" indent="-219659" defTabSz="439318" fontAlgn="base">
              <a:spcBef>
                <a:spcPct val="0"/>
              </a:spcBef>
              <a:spcAft>
                <a:spcPct val="0"/>
              </a:spcAft>
              <a:defRPr>
                <a:solidFill>
                  <a:schemeClr val="tx1"/>
                </a:solidFill>
                <a:latin typeface="Calibri" panose="020F0502020204030204" pitchFamily="34" charset="0"/>
              </a:defRPr>
            </a:lvl9pPr>
          </a:lstStyle>
          <a:p>
            <a:fld id="{E3EBFF41-A9E3-471F-9F73-47EFF42CF7AE}" type="slidenum">
              <a:rPr lang="en-US"/>
              <a:pPr/>
              <a:t>43</a:t>
            </a:fld>
            <a:endParaRPr lang="en-US" dirty="0"/>
          </a:p>
        </p:txBody>
      </p:sp>
    </p:spTree>
    <p:extLst>
      <p:ext uri="{BB962C8B-B14F-4D97-AF65-F5344CB8AC3E}">
        <p14:creationId xmlns:p14="http://schemas.microsoft.com/office/powerpoint/2010/main" val="389110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b="1" dirty="0" smtClean="0"/>
              <a:t>Differences between informal language and academic language</a:t>
            </a:r>
            <a:r>
              <a:rPr lang="en-US" b="1" baseline="0" dirty="0" smtClean="0"/>
              <a:t> </a:t>
            </a:r>
            <a:r>
              <a:rPr lang="en-US" baseline="0" dirty="0" smtClean="0"/>
              <a:t>-</a:t>
            </a:r>
            <a:r>
              <a:rPr lang="en-US" dirty="0" smtClean="0"/>
              <a:t> Informal language, for example, typically relies on more basic discourse structures, such as narratives, while the use of academic language often requires the use of specific linguistic functions, such as persuading, hypothesizing, reporting facts or findings, or presenting an argument. Informal language makes more extensive use of oral communication – listening and speaking with everyday language – while academic language</a:t>
            </a:r>
            <a:r>
              <a:rPr lang="en-US" baseline="0" dirty="0" smtClean="0"/>
              <a:t> </a:t>
            </a:r>
            <a:r>
              <a:rPr lang="en-US" dirty="0" smtClean="0"/>
              <a:t>is commonly used in more “formal” settings that require more extensive use of reading and writing skills. It can also be argued that informal language is often relatively contextualized, or used within a context that the speaker and listener are familiar with and a part of, whereas academic language is relatively decontextualized and therefore more cognitively demanding. </a:t>
            </a:r>
          </a:p>
          <a:p>
            <a:pPr>
              <a:spcBef>
                <a:spcPct val="0"/>
              </a:spcBef>
            </a:pPr>
            <a:r>
              <a:rPr lang="en-US" dirty="0" smtClean="0"/>
              <a:t>Adapted from: Robin Scarcella</a:t>
            </a:r>
            <a:r>
              <a:rPr lang="en-US" i="1" dirty="0" smtClean="0"/>
              <a:t>, Academic Language: A Conceptual Framework</a:t>
            </a:r>
          </a:p>
          <a:p>
            <a:pPr>
              <a:spcBef>
                <a:spcPct val="0"/>
              </a:spcBef>
            </a:pPr>
            <a:r>
              <a:rPr lang="en-US" dirty="0" smtClean="0"/>
              <a:t>A Technical Report, University California, Irvine, 2003</a:t>
            </a:r>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35743" indent="-282978">
              <a:defRPr>
                <a:solidFill>
                  <a:schemeClr val="tx1"/>
                </a:solidFill>
                <a:latin typeface="Calibri" panose="020F0502020204030204" pitchFamily="34" charset="0"/>
              </a:defRPr>
            </a:lvl2pPr>
            <a:lvl3pPr marL="1131913" indent="-226383">
              <a:defRPr>
                <a:solidFill>
                  <a:schemeClr val="tx1"/>
                </a:solidFill>
                <a:latin typeface="Calibri" panose="020F0502020204030204" pitchFamily="34" charset="0"/>
              </a:defRPr>
            </a:lvl3pPr>
            <a:lvl4pPr marL="1584678" indent="-226383">
              <a:defRPr>
                <a:solidFill>
                  <a:schemeClr val="tx1"/>
                </a:solidFill>
                <a:latin typeface="Calibri" panose="020F0502020204030204" pitchFamily="34" charset="0"/>
              </a:defRPr>
            </a:lvl4pPr>
            <a:lvl5pPr marL="2037443" indent="-226383">
              <a:defRPr>
                <a:solidFill>
                  <a:schemeClr val="tx1"/>
                </a:solidFill>
                <a:latin typeface="Calibri" panose="020F0502020204030204" pitchFamily="34" charset="0"/>
              </a:defRPr>
            </a:lvl5pPr>
            <a:lvl6pPr marL="2490208" indent="-226383" defTabSz="452765" fontAlgn="base">
              <a:spcBef>
                <a:spcPct val="0"/>
              </a:spcBef>
              <a:spcAft>
                <a:spcPct val="0"/>
              </a:spcAft>
              <a:defRPr>
                <a:solidFill>
                  <a:schemeClr val="tx1"/>
                </a:solidFill>
                <a:latin typeface="Calibri" panose="020F0502020204030204" pitchFamily="34" charset="0"/>
              </a:defRPr>
            </a:lvl6pPr>
            <a:lvl7pPr marL="2942974" indent="-226383" defTabSz="452765" fontAlgn="base">
              <a:spcBef>
                <a:spcPct val="0"/>
              </a:spcBef>
              <a:spcAft>
                <a:spcPct val="0"/>
              </a:spcAft>
              <a:defRPr>
                <a:solidFill>
                  <a:schemeClr val="tx1"/>
                </a:solidFill>
                <a:latin typeface="Calibri" panose="020F0502020204030204" pitchFamily="34" charset="0"/>
              </a:defRPr>
            </a:lvl7pPr>
            <a:lvl8pPr marL="3395739" indent="-226383" defTabSz="452765" fontAlgn="base">
              <a:spcBef>
                <a:spcPct val="0"/>
              </a:spcBef>
              <a:spcAft>
                <a:spcPct val="0"/>
              </a:spcAft>
              <a:defRPr>
                <a:solidFill>
                  <a:schemeClr val="tx1"/>
                </a:solidFill>
                <a:latin typeface="Calibri" panose="020F0502020204030204" pitchFamily="34" charset="0"/>
              </a:defRPr>
            </a:lvl8pPr>
            <a:lvl9pPr marL="3848504" indent="-226383" defTabSz="452765" fontAlgn="base">
              <a:spcBef>
                <a:spcPct val="0"/>
              </a:spcBef>
              <a:spcAft>
                <a:spcPct val="0"/>
              </a:spcAft>
              <a:defRPr>
                <a:solidFill>
                  <a:schemeClr val="tx1"/>
                </a:solidFill>
                <a:latin typeface="Calibri" panose="020F0502020204030204" pitchFamily="34" charset="0"/>
              </a:defRPr>
            </a:lvl9pPr>
          </a:lstStyle>
          <a:p>
            <a:fld id="{8A00A79F-27BB-4614-8DEA-D5D3732B2683}" type="slidenum">
              <a:rPr lang="en-US"/>
              <a:pPr/>
              <a:t>44</a:t>
            </a:fld>
            <a:endParaRPr lang="en-US" dirty="0"/>
          </a:p>
        </p:txBody>
      </p:sp>
    </p:spTree>
    <p:extLst>
      <p:ext uri="{BB962C8B-B14F-4D97-AF65-F5344CB8AC3E}">
        <p14:creationId xmlns:p14="http://schemas.microsoft.com/office/powerpoint/2010/main" val="3519549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purpose of this slide is to remind participants of how we choose and prioritize vocabulary for instruction within and beyond a text-based lesson. </a:t>
            </a:r>
            <a:endParaRPr lang="en-US" dirty="0" smtClean="0"/>
          </a:p>
          <a:p>
            <a:endParaRPr lang="en-US" dirty="0" smtClean="0"/>
          </a:p>
          <a:p>
            <a:r>
              <a:rPr lang="en-US" dirty="0" smtClean="0"/>
              <a:t>Remind participants</a:t>
            </a:r>
            <a:r>
              <a:rPr lang="en-US" baseline="0" dirty="0" smtClean="0"/>
              <a:t> that, as they are choosing vocabulary for TDQ’s, they should also be attending to other academic language challenges that will likely interfere with students’ comprehending the text at hand.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45</a:t>
            </a:fld>
            <a:endParaRPr lang="en-US" dirty="0"/>
          </a:p>
        </p:txBody>
      </p:sp>
    </p:spTree>
    <p:extLst>
      <p:ext uri="{BB962C8B-B14F-4D97-AF65-F5344CB8AC3E}">
        <p14:creationId xmlns:p14="http://schemas.microsoft.com/office/powerpoint/2010/main" val="15588563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purpose of this slide is to introduce the vocabulary quadrant activity. </a:t>
            </a:r>
          </a:p>
          <a:p>
            <a:endParaRPr lang="en-US" dirty="0" smtClean="0"/>
          </a:p>
          <a:p>
            <a:r>
              <a:rPr lang="en-US" dirty="0" smtClean="0"/>
              <a:t>Vocabulary</a:t>
            </a:r>
            <a:r>
              <a:rPr lang="en-US" baseline="0" dirty="0" smtClean="0"/>
              <a:t> Quadrant: http://achievethecore.org/content</a:t>
            </a:r>
          </a:p>
          <a:p>
            <a:endParaRPr lang="en-US" baseline="0" dirty="0" smtClean="0"/>
          </a:p>
          <a:p>
            <a:r>
              <a:rPr lang="en-US" baseline="0" dirty="0" smtClean="0"/>
              <a:t>This vocabulary quadrant is helpful for making decisions about how to treat the vocabulary we have identified. </a:t>
            </a:r>
          </a:p>
          <a:p>
            <a:endParaRPr lang="en-US" baseline="0" dirty="0" smtClean="0"/>
          </a:p>
          <a:p>
            <a:r>
              <a:rPr lang="en-US" baseline="0" dirty="0" smtClean="0"/>
              <a:t>Help participants locate the excerpt from, “Living Like Weasels” in their Participant Guide. They do not need to read it – only to have it available.</a:t>
            </a:r>
          </a:p>
          <a:p>
            <a:endParaRPr lang="en-US" baseline="0" dirty="0" smtClean="0"/>
          </a:p>
          <a:p>
            <a:r>
              <a:rPr lang="en-US" dirty="0" smtClean="0"/>
              <a:t>Explain how and</a:t>
            </a:r>
            <a:r>
              <a:rPr lang="en-US" baseline="0" dirty="0" smtClean="0"/>
              <a:t> why these words were chosen. </a:t>
            </a:r>
          </a:p>
          <a:p>
            <a:pPr marL="169787" indent="-169787">
              <a:buFont typeface="Arial" panose="020B0604020202020204" pitchFamily="34" charset="0"/>
              <a:buChar char="•"/>
            </a:pPr>
            <a:r>
              <a:rPr lang="en-US" baseline="0" dirty="0" smtClean="0"/>
              <a:t>are  Tier 3 words in this text. They are important to understanding the setting, but will not continue in importance throughout the text.  </a:t>
            </a:r>
          </a:p>
          <a:p>
            <a:pPr marL="169787" indent="-169787">
              <a:buFont typeface="Arial" panose="020B0604020202020204" pitchFamily="34" charset="0"/>
              <a:buChar char="•"/>
            </a:pPr>
            <a:r>
              <a:rPr lang="en-US" baseline="0" dirty="0" smtClean="0"/>
              <a:t>are all Tier 2 words. They can be used in a word sort or on a word wall, and they are closely related. </a:t>
            </a:r>
          </a:p>
          <a:p>
            <a:pPr marL="169787" indent="-169787">
              <a:buFont typeface="Arial" panose="020B0604020202020204" pitchFamily="34" charset="0"/>
              <a:buChar char="•"/>
            </a:pPr>
            <a:r>
              <a:rPr lang="en-US" baseline="0" dirty="0" smtClean="0"/>
              <a:t>Tyrannical also fits into this category, but it would be hard to define in context.</a:t>
            </a:r>
          </a:p>
          <a:p>
            <a:pPr marL="169787" indent="-169787">
              <a:buFont typeface="Arial" panose="020B0604020202020204" pitchFamily="34" charset="0"/>
              <a:buChar char="•"/>
            </a:pPr>
            <a:r>
              <a:rPr lang="en-US" baseline="0" dirty="0" smtClean="0"/>
              <a:t>“lap of lichen,” is an example of academic language (“lap” is idiomatic).  However, it is also something students would not encounter again, and for that reason was not included in column 2 as meriting more time and attention.</a:t>
            </a:r>
          </a:p>
          <a:p>
            <a:r>
              <a:rPr lang="en-US" baseline="0" dirty="0" smtClean="0"/>
              <a:t>Ultimately, if the list gets too long, the teacher may just decide to define the words in column 1 and move on. </a:t>
            </a:r>
          </a:p>
          <a:p>
            <a:r>
              <a:rPr lang="en-US" dirty="0" smtClean="0"/>
              <a:t>In</a:t>
            </a:r>
            <a:r>
              <a:rPr lang="en-US" baseline="0" dirty="0" smtClean="0"/>
              <a:t> Activity 3b, participants will try this activity with their own close reading selection.</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46</a:t>
            </a:fld>
            <a:endParaRPr lang="en-US" dirty="0"/>
          </a:p>
        </p:txBody>
      </p:sp>
    </p:spTree>
    <p:extLst>
      <p:ext uri="{BB962C8B-B14F-4D97-AF65-F5344CB8AC3E}">
        <p14:creationId xmlns:p14="http://schemas.microsoft.com/office/powerpoint/2010/main" val="38888553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Directions</a:t>
            </a:r>
            <a:r>
              <a:rPr lang="en-US" baseline="0" dirty="0" smtClean="0"/>
              <a:t> for this activity are in the Participant Guide. Participants will use the vocabulary they selected for their close reading lesson and, using the vocabulary quadrant, make decisions about how that vocabulary might be treated in the lesson and beyond.</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7/14/2014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47</a:t>
            </a:fld>
            <a:endParaRPr lang="en-US" dirty="0"/>
          </a:p>
        </p:txBody>
      </p:sp>
    </p:spTree>
    <p:extLst>
      <p:ext uri="{BB962C8B-B14F-4D97-AF65-F5344CB8AC3E}">
        <p14:creationId xmlns:p14="http://schemas.microsoft.com/office/powerpoint/2010/main" val="3831176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32</a:t>
            </a:fld>
            <a:endParaRPr lang="en-US" dirty="0"/>
          </a:p>
        </p:txBody>
      </p:sp>
    </p:spTree>
    <p:extLst>
      <p:ext uri="{BB962C8B-B14F-4D97-AF65-F5344CB8AC3E}">
        <p14:creationId xmlns:p14="http://schemas.microsoft.com/office/powerpoint/2010/main" val="2479032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smtClean="0"/>
              <a:t>(100</a:t>
            </a:r>
            <a:r>
              <a:rPr lang="en-US" baseline="0" dirty="0" smtClean="0"/>
              <a:t> minutes) </a:t>
            </a:r>
            <a:r>
              <a:rPr lang="en-US" dirty="0" smtClean="0"/>
              <a:t>In Part 3, participants will learn more about specific elements of close reading and will practice those elements.</a:t>
            </a:r>
          </a:p>
          <a:p>
            <a:pPr defTabSz="905530">
              <a:spcBef>
                <a:spcPct val="0"/>
              </a:spcBef>
              <a:defRPr/>
            </a:pPr>
            <a:endParaRPr lang="en-US" dirty="0" smtClean="0"/>
          </a:p>
          <a:p>
            <a:pPr defTabSz="905530">
              <a:spcBef>
                <a:spcPct val="0"/>
              </a:spcBef>
              <a:defRPr/>
            </a:pPr>
            <a:r>
              <a:rPr lang="en-US" dirty="0" smtClean="0"/>
              <a:t>Building on Module 1, participants come to a deeper understanding of the relationship of academic language to close reading. They review the sequencing of text-dependent questions introduced in Module 1. They will learn more about types and purposes of text-dependent questions, including questions for general understanding, key details and inferences, academic language, craft and structure, and to discern author’s purpose. They begin to build a close reading lesson by selecting and reading a short text.</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7/14/2014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33</a:t>
            </a:fld>
            <a:endParaRPr lang="en-US" dirty="0"/>
          </a:p>
        </p:txBody>
      </p:sp>
    </p:spTree>
    <p:extLst>
      <p:ext uri="{BB962C8B-B14F-4D97-AF65-F5344CB8AC3E}">
        <p14:creationId xmlns:p14="http://schemas.microsoft.com/office/powerpoint/2010/main" val="3396446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a:t>
            </a:r>
            <a:r>
              <a:rPr lang="en-US" baseline="0" dirty="0" smtClean="0"/>
              <a:t> participants of these two bookend standards for reading. While all of the reading standards require reading closely, these two summarize both the purpose and the requirement for close reading.</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34</a:t>
            </a:fld>
            <a:endParaRPr lang="en-US" dirty="0"/>
          </a:p>
        </p:txBody>
      </p:sp>
    </p:spTree>
    <p:extLst>
      <p:ext uri="{BB962C8B-B14F-4D97-AF65-F5344CB8AC3E}">
        <p14:creationId xmlns:p14="http://schemas.microsoft.com/office/powerpoint/2010/main" val="503855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purpose</a:t>
            </a:r>
            <a:r>
              <a:rPr lang="en-US" baseline="0" dirty="0" smtClean="0"/>
              <a:t> of this slide is to explain how close reading relates to the 3 instructional shifts introduced in Module 1. </a:t>
            </a:r>
          </a:p>
          <a:p>
            <a:pPr marL="169787" indent="-169787">
              <a:buFont typeface="Arial" panose="020B0604020202020204" pitchFamily="34" charset="0"/>
              <a:buChar char="•"/>
            </a:pPr>
            <a:r>
              <a:rPr lang="en-US" baseline="0" dirty="0" smtClean="0"/>
              <a:t>The practice of close reading is a way in which readers are able to address all of the shifts. </a:t>
            </a:r>
          </a:p>
          <a:p>
            <a:pPr marL="622552" lvl="1" indent="-169787">
              <a:buFont typeface="Arial" panose="020B0604020202020204" pitchFamily="34" charset="0"/>
              <a:buChar char="•"/>
            </a:pPr>
            <a:r>
              <a:rPr lang="en-US" baseline="0" dirty="0" smtClean="0"/>
              <a:t>We read closely to build knowledge from text; </a:t>
            </a:r>
          </a:p>
          <a:p>
            <a:pPr marL="622552" lvl="1" indent="-169787">
              <a:buFont typeface="Arial" panose="020B0604020202020204" pitchFamily="34" charset="0"/>
              <a:buChar char="•"/>
            </a:pPr>
            <a:r>
              <a:rPr lang="en-US" baseline="0" dirty="0" smtClean="0"/>
              <a:t>we find evidence by reading text closely; </a:t>
            </a:r>
          </a:p>
          <a:p>
            <a:pPr marL="622552" lvl="1" indent="-169787">
              <a:buFont typeface="Arial" panose="020B0604020202020204" pitchFamily="34" charset="0"/>
              <a:buChar char="•"/>
            </a:pPr>
            <a:r>
              <a:rPr lang="en-US" baseline="0" dirty="0" smtClean="0"/>
              <a:t>and close reading is a way to scaffold students toward independence in reading complex text and building vocabulary and language skills. </a:t>
            </a:r>
          </a:p>
          <a:p>
            <a:pPr marL="169787" indent="-169787">
              <a:buFont typeface="Arial" panose="020B0604020202020204" pitchFamily="34" charset="0"/>
              <a:buChar char="•"/>
            </a:pPr>
            <a:r>
              <a:rPr lang="en-US" baseline="0" dirty="0" smtClean="0"/>
              <a:t>In order for teachers to </a:t>
            </a:r>
            <a:r>
              <a:rPr lang="en-US" u="sng" baseline="0" dirty="0" smtClean="0"/>
              <a:t>scaffold</a:t>
            </a:r>
            <a:r>
              <a:rPr lang="en-US" baseline="0" dirty="0" smtClean="0"/>
              <a:t> students toward independently reading and comprehending complex text, teachers must first read the text themselves. </a:t>
            </a:r>
          </a:p>
          <a:p>
            <a:pPr marL="169787" indent="-169787">
              <a:buFont typeface="Arial" panose="020B0604020202020204" pitchFamily="34" charset="0"/>
              <a:buChar char="•"/>
            </a:pPr>
            <a:r>
              <a:rPr lang="en-US" baseline="0" dirty="0" smtClean="0"/>
              <a:t>Teachers read the text thoroughly, identify big ideas and key details in the text, determine the organizing structure of the text, and identify potential barriers in terms of vocabulary and academic language. </a:t>
            </a:r>
          </a:p>
          <a:p>
            <a:pPr marL="169787" indent="-169787">
              <a:buFont typeface="Arial" panose="020B0604020202020204" pitchFamily="34" charset="0"/>
              <a:buChar char="•"/>
            </a:pPr>
            <a:r>
              <a:rPr lang="en-US" baseline="0" dirty="0" smtClean="0"/>
              <a:t>Text-dependent questions serve as models for the kinds of questions good readers ask themselves.</a:t>
            </a:r>
            <a:endParaRPr lang="en-US" dirty="0"/>
          </a:p>
        </p:txBody>
      </p:sp>
      <p:sp>
        <p:nvSpPr>
          <p:cNvPr id="65540" name="Slide Number Placeholder 3"/>
          <p:cNvSpPr>
            <a:spLocks noGrp="1"/>
          </p:cNvSpPr>
          <p:nvPr>
            <p:ph type="sldNum" sz="quarter" idx="5"/>
          </p:nvPr>
        </p:nvSpPr>
        <p:spPr bwMode="auto">
          <a:noFill/>
          <a:ln>
            <a:miter lim="800000"/>
            <a:headEnd/>
            <a:tailEnd/>
          </a:ln>
        </p:spPr>
        <p:txBody>
          <a:bodyPr/>
          <a:lstStyle/>
          <a:p>
            <a:fld id="{3F88ACF8-D3C2-4D2C-B1E1-A708E7DEA1ED}" type="slidenum">
              <a:rPr lang="en-US"/>
              <a:pPr/>
              <a:t>35</a:t>
            </a:fld>
            <a:endParaRPr lang="en-US" dirty="0"/>
          </a:p>
        </p:txBody>
      </p:sp>
    </p:spTree>
    <p:extLst>
      <p:ext uri="{BB962C8B-B14F-4D97-AF65-F5344CB8AC3E}">
        <p14:creationId xmlns:p14="http://schemas.microsoft.com/office/powerpoint/2010/main" val="1333995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purpose of this slide is to provide a context for WHY close reading has become a symbol of CCSS. Like the shifts, it is really how literacy instruction in the CCSS differs from previous practice and it is a key to reading success and college readiness.  </a:t>
            </a:r>
          </a:p>
          <a:p>
            <a:endParaRPr lang="en-US" i="1" baseline="0" dirty="0" smtClean="0"/>
          </a:p>
          <a:p>
            <a:r>
              <a:rPr lang="en-US" i="0" baseline="0" dirty="0" smtClean="0"/>
              <a:t>Talk and Turn to your partner: What have been some struggles using close reading of complex text; what have been some successes?</a:t>
            </a:r>
          </a:p>
        </p:txBody>
      </p:sp>
      <p:sp>
        <p:nvSpPr>
          <p:cNvPr id="4" name="Slide Number Placeholder 3"/>
          <p:cNvSpPr>
            <a:spLocks noGrp="1"/>
          </p:cNvSpPr>
          <p:nvPr>
            <p:ph type="sldNum" sz="quarter" idx="10"/>
          </p:nvPr>
        </p:nvSpPr>
        <p:spPr/>
        <p:txBody>
          <a:bodyPr/>
          <a:lstStyle/>
          <a:p>
            <a:fld id="{E538F621-8F2C-4F90-852A-E36809B397B3}" type="slidenum">
              <a:rPr lang="en-US" smtClean="0"/>
              <a:pPr/>
              <a:t>36</a:t>
            </a:fld>
            <a:endParaRPr lang="en-US" dirty="0"/>
          </a:p>
        </p:txBody>
      </p:sp>
    </p:spTree>
    <p:extLst>
      <p:ext uri="{BB962C8B-B14F-4D97-AF65-F5344CB8AC3E}">
        <p14:creationId xmlns:p14="http://schemas.microsoft.com/office/powerpoint/2010/main" val="3076451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smtClean="0"/>
              <a:t>Remind participants that they saw this slide</a:t>
            </a:r>
            <a:r>
              <a:rPr lang="en-US" baseline="0" dirty="0" smtClean="0"/>
              <a:t> in Module 1. Let them know that we will be practicing creating text-dependent questions today. Remind them of the two big steps in creating text-dependent questions (Phase 1 and Phase 2).</a:t>
            </a:r>
            <a:endParaRPr lang="en-US"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37</a:t>
            </a:fld>
            <a:endParaRPr lang="en-US" dirty="0"/>
          </a:p>
        </p:txBody>
      </p:sp>
    </p:spTree>
    <p:extLst>
      <p:ext uri="{BB962C8B-B14F-4D97-AF65-F5344CB8AC3E}">
        <p14:creationId xmlns:p14="http://schemas.microsoft.com/office/powerpoint/2010/main" val="2606050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dirty="0" smtClean="0">
                <a:effectLst/>
              </a:rPr>
              <a:t>Direct participants to choose a text that they will continue to use throughout</a:t>
            </a:r>
            <a:r>
              <a:rPr lang="en-US" b="1" baseline="0" dirty="0" smtClean="0">
                <a:effectLst/>
              </a:rPr>
              <a:t> the remainder of the day’s activities. They may choose from the following: </a:t>
            </a:r>
            <a:endParaRPr lang="en-US" b="1" dirty="0" smtClean="0">
              <a:effectLst/>
            </a:endParaRPr>
          </a:p>
          <a:p>
            <a:pPr marL="201168" lvl="1" indent="-228600">
              <a:buFont typeface="Arial" panose="020B0604020202020204" pitchFamily="34" charset="0"/>
              <a:buChar char="•"/>
            </a:pPr>
            <a:r>
              <a:rPr lang="en-US" dirty="0" smtClean="0"/>
              <a:t>One that you brought with you today, or</a:t>
            </a:r>
          </a:p>
          <a:p>
            <a:pPr marL="201168" lvl="1" indent="-228600">
              <a:buFont typeface="Arial" panose="020B0604020202020204" pitchFamily="34" charset="0"/>
              <a:buChar char="•"/>
            </a:pPr>
            <a:r>
              <a:rPr lang="en-US" dirty="0" smtClean="0"/>
              <a:t>One of the selections from the Appendix of the Participant Guide</a:t>
            </a:r>
          </a:p>
          <a:p>
            <a:pPr lvl="0">
              <a:buFont typeface="Arial" panose="020B0604020202020204" pitchFamily="34" charset="0"/>
              <a:buNone/>
            </a:pPr>
            <a:r>
              <a:rPr lang="en-US" dirty="0" smtClean="0"/>
              <a:t>Direct</a:t>
            </a:r>
            <a:r>
              <a:rPr lang="en-US" baseline="0" dirty="0" smtClean="0"/>
              <a:t> participants to the appropriate page in their Participant Guide and review the 3 column Close Reading Organizer.</a:t>
            </a:r>
            <a:endParaRPr lang="en-US" dirty="0" smtClean="0"/>
          </a:p>
          <a:p>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7/14/2014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38</a:t>
            </a:fld>
            <a:endParaRPr lang="en-US" dirty="0"/>
          </a:p>
        </p:txBody>
      </p:sp>
    </p:spTree>
    <p:extLst>
      <p:ext uri="{BB962C8B-B14F-4D97-AF65-F5344CB8AC3E}">
        <p14:creationId xmlns:p14="http://schemas.microsoft.com/office/powerpoint/2010/main" val="3304266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 that now they</a:t>
            </a:r>
            <a:r>
              <a:rPr lang="en-US" baseline="0" dirty="0" smtClean="0"/>
              <a:t> have identified core content, challenging parts of the text, and key vocabulary, we are going to dig a little more deeply into the choice and treatment of vocabulary. </a:t>
            </a:r>
          </a:p>
          <a:p>
            <a:endParaRPr lang="en-US" baseline="0" dirty="0" smtClean="0"/>
          </a:p>
          <a:p>
            <a:r>
              <a:rPr lang="en-US" dirty="0" smtClean="0"/>
              <a:t>These college and career ready anchor standards relate to vocabulary.</a:t>
            </a:r>
          </a:p>
          <a:p>
            <a:r>
              <a:rPr lang="en-US" dirty="0" smtClean="0">
                <a:hlinkClick r:id="rId3"/>
              </a:rPr>
              <a:t>CCSS.ELA-Literacy.CCRA.L.3</a:t>
            </a:r>
            <a:r>
              <a:rPr lang="en-US" dirty="0" smtClean="0"/>
              <a:t/>
            </a:r>
            <a:br>
              <a:rPr lang="en-US" dirty="0" smtClean="0"/>
            </a:br>
            <a:r>
              <a:rPr lang="en-US" dirty="0" smtClean="0"/>
              <a:t>Apply knowledge of language to understand how language functions in different contexts, to make effective choices for meaning or style, and to comprehend more fully when reading or listening.</a:t>
            </a:r>
          </a:p>
          <a:p>
            <a:r>
              <a:rPr lang="en-US" dirty="0" smtClean="0">
                <a:hlinkClick r:id="rId4"/>
              </a:rPr>
              <a:t>CCSS.ELA-Literacy.CCRA.L.4</a:t>
            </a:r>
            <a:r>
              <a:rPr lang="en-US" dirty="0" smtClean="0"/>
              <a:t/>
            </a:r>
            <a:br>
              <a:rPr lang="en-US" dirty="0" smtClean="0"/>
            </a:br>
            <a:r>
              <a:rPr lang="en-US" dirty="0" smtClean="0"/>
              <a:t>Determine or clarify the meaning of unknown and multiple-meaning words and phrases by using context clues, analyzing meaningful word parts, and consulting general and specialized reference materials, as appropriate.</a:t>
            </a:r>
          </a:p>
          <a:p>
            <a:r>
              <a:rPr lang="en-US" dirty="0" smtClean="0">
                <a:hlinkClick r:id="rId5"/>
              </a:rPr>
              <a:t>CCSS.ELA-Literacy.CCRA.L.5</a:t>
            </a:r>
            <a:r>
              <a:rPr lang="en-US" dirty="0" smtClean="0"/>
              <a:t/>
            </a:r>
            <a:br>
              <a:rPr lang="en-US" dirty="0" smtClean="0"/>
            </a:br>
            <a:r>
              <a:rPr lang="en-US" dirty="0" smtClean="0"/>
              <a:t>Demonstrate understanding of figurative language, word relationships, and nuances in word meanings.</a:t>
            </a:r>
          </a:p>
          <a:p>
            <a:r>
              <a:rPr lang="en-US" dirty="0" smtClean="0">
                <a:hlinkClick r:id="rId6"/>
              </a:rPr>
              <a:t>CCSS.ELA-Literacy.CCRA.L.6</a:t>
            </a:r>
            <a:r>
              <a:rPr lang="en-US" dirty="0" smtClean="0"/>
              <a:t/>
            </a:r>
            <a:br>
              <a:rPr lang="en-US" dirty="0" smtClean="0"/>
            </a:br>
            <a:r>
              <a:rPr lang="en-US" dirty="0" smtClean="0"/>
              <a:t>Acquire and use accurately a range of general academic and domain-specific words and phrases sufficient for reading, writing, speaking, and listening at the college and career readiness level; demonstrate independence in gathering vocabulary knowledge when encountering an unknown term important to comprehension or expression.</a:t>
            </a:r>
            <a:endParaRPr lang="en-US" dirty="0"/>
          </a:p>
        </p:txBody>
      </p:sp>
      <p:sp>
        <p:nvSpPr>
          <p:cNvPr id="4" name="Date Placeholder 3"/>
          <p:cNvSpPr>
            <a:spLocks noGrp="1"/>
          </p:cNvSpPr>
          <p:nvPr>
            <p:ph type="dt" idx="10"/>
          </p:nvPr>
        </p:nvSpPr>
        <p:spPr/>
        <p:txBody>
          <a:bodyPr/>
          <a:lstStyle/>
          <a:p>
            <a:pPr>
              <a:defRPr/>
            </a:pPr>
            <a:endParaRPr lang="en-US" dirty="0"/>
          </a:p>
        </p:txBody>
      </p:sp>
      <p:sp>
        <p:nvSpPr>
          <p:cNvPr id="5" name="Slide Number Placeholder 4"/>
          <p:cNvSpPr>
            <a:spLocks noGrp="1"/>
          </p:cNvSpPr>
          <p:nvPr>
            <p:ph type="sldNum" sz="quarter" idx="11"/>
          </p:nvPr>
        </p:nvSpPr>
        <p:spPr/>
        <p:txBody>
          <a:bodyPr/>
          <a:lstStyle/>
          <a:p>
            <a:pPr>
              <a:defRPr/>
            </a:pPr>
            <a:fld id="{E68B4E8A-9778-4ED9-8C19-0FC6F38A681A}" type="slidenum">
              <a:rPr lang="en-US" smtClean="0"/>
              <a:pPr>
                <a:defRPr/>
              </a:pPr>
              <a:t>39</a:t>
            </a:fld>
            <a:endParaRPr lang="en-US" dirty="0"/>
          </a:p>
        </p:txBody>
      </p:sp>
    </p:spTree>
    <p:extLst>
      <p:ext uri="{BB962C8B-B14F-4D97-AF65-F5344CB8AC3E}">
        <p14:creationId xmlns:p14="http://schemas.microsoft.com/office/powerpoint/2010/main" val="1922543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840480" y="6071616"/>
            <a:ext cx="1561514" cy="492443"/>
          </a:xfrm>
          <a:prstGeom prst="rect">
            <a:avLst/>
          </a:prstGeom>
          <a:noFill/>
        </p:spPr>
        <p:txBody>
          <a:bodyPr wrap="square" rtlCol="0">
            <a:spAutoFit/>
          </a:bodyPr>
          <a:lstStyle/>
          <a:p>
            <a:r>
              <a:rPr lang="en-US" sz="2600" b="1" i="0" smtClean="0">
                <a:solidFill>
                  <a:schemeClr val="bg1"/>
                </a:solidFill>
              </a:rPr>
              <a:t>Activity 3</a:t>
            </a:r>
            <a:endParaRPr lang="en-US" sz="2600" b="1" i="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http://www.corestandards.org/assets/Appendix_A.pdf"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hyperlink" Target="http://www.corestandards.org/ELA-Literacy/CCRA/L/3/"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corestandards.org/ELA-Literacy/CCRA/L/6/" TargetMode="External"/><Relationship Id="rId5" Type="http://schemas.openxmlformats.org/officeDocument/2006/relationships/hyperlink" Target="http://www.corestandards.org/ELA-Literacy/CCRA/L/5/" TargetMode="External"/><Relationship Id="rId4" Type="http://schemas.openxmlformats.org/officeDocument/2006/relationships/hyperlink" Target="http://www.corestandards.org/ELA-Literacy/CCRA/L/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1655942"/>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153721"/>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397667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p:txBody>
          <a:bodyPr/>
          <a:lstStyle/>
          <a:p>
            <a:r>
              <a:rPr lang="en-US" dirty="0" smtClean="0"/>
              <a:t>Tiers 1, 2, 3</a:t>
            </a:r>
          </a:p>
        </p:txBody>
      </p:sp>
      <p:sp>
        <p:nvSpPr>
          <p:cNvPr id="9" name="Content Placeholder 8"/>
          <p:cNvSpPr>
            <a:spLocks noGrp="1"/>
          </p:cNvSpPr>
          <p:nvPr>
            <p:ph type="body" sz="quarter" idx="10"/>
          </p:nvPr>
        </p:nvSpPr>
        <p:spPr>
          <a:xfrm>
            <a:off x="381000" y="1018024"/>
            <a:ext cx="8561522" cy="4244969"/>
          </a:xfrm>
          <a:prstGeom prst="rect">
            <a:avLst/>
          </a:prstGeom>
        </p:spPr>
        <p:txBody>
          <a:bodyPr>
            <a:noAutofit/>
          </a:bodyPr>
          <a:lstStyle/>
          <a:p>
            <a:pPr marL="0" indent="0">
              <a:buNone/>
            </a:pPr>
            <a:r>
              <a:rPr lang="en-US" sz="2400" b="1" dirty="0">
                <a:solidFill>
                  <a:schemeClr val="accent3">
                    <a:lumMod val="75000"/>
                  </a:schemeClr>
                </a:solidFill>
              </a:rPr>
              <a:t>Tier </a:t>
            </a:r>
            <a:r>
              <a:rPr lang="en-US" sz="2400" b="1" dirty="0" smtClean="0">
                <a:solidFill>
                  <a:schemeClr val="accent3">
                    <a:lumMod val="75000"/>
                  </a:schemeClr>
                </a:solidFill>
              </a:rPr>
              <a:t>One Words</a:t>
            </a:r>
          </a:p>
          <a:p>
            <a:r>
              <a:rPr lang="en-US" sz="2400" dirty="0" smtClean="0">
                <a:solidFill>
                  <a:schemeClr val="tx2"/>
                </a:solidFill>
                <a:sym typeface="Arial" pitchFamily="34" charset="0"/>
              </a:rPr>
              <a:t>Everyday speech</a:t>
            </a:r>
          </a:p>
          <a:p>
            <a:r>
              <a:rPr lang="en-US" sz="2400" dirty="0" smtClean="0">
                <a:solidFill>
                  <a:schemeClr val="tx2"/>
                </a:solidFill>
                <a:sym typeface="Arial" pitchFamily="34" charset="0"/>
              </a:rPr>
              <a:t>Not </a:t>
            </a:r>
            <a:r>
              <a:rPr lang="en-US" sz="2400" dirty="0">
                <a:solidFill>
                  <a:schemeClr val="tx2"/>
                </a:solidFill>
                <a:sym typeface="Arial" pitchFamily="34" charset="0"/>
              </a:rPr>
              <a:t>considered a challenge to the average native </a:t>
            </a:r>
            <a:r>
              <a:rPr lang="en-US" sz="2400" dirty="0" smtClean="0">
                <a:solidFill>
                  <a:schemeClr val="tx2"/>
                </a:solidFill>
                <a:sym typeface="Arial" pitchFamily="34" charset="0"/>
              </a:rPr>
              <a:t>speaker</a:t>
            </a:r>
          </a:p>
          <a:p>
            <a:pPr marL="0" indent="0">
              <a:buNone/>
            </a:pPr>
            <a:r>
              <a:rPr lang="en-US" sz="2400" b="1" dirty="0" smtClean="0">
                <a:solidFill>
                  <a:schemeClr val="accent3">
                    <a:lumMod val="75000"/>
                  </a:schemeClr>
                </a:solidFill>
              </a:rPr>
              <a:t>Tier Two Words </a:t>
            </a:r>
            <a:r>
              <a:rPr lang="en-US" sz="2400" b="1" dirty="0" smtClean="0">
                <a:solidFill>
                  <a:schemeClr val="accent3">
                    <a:lumMod val="75000"/>
                  </a:schemeClr>
                </a:solidFill>
                <a:sym typeface="Arial" pitchFamily="34" charset="0"/>
              </a:rPr>
              <a:t>(general academic words)</a:t>
            </a:r>
          </a:p>
          <a:p>
            <a:r>
              <a:rPr lang="en-US" sz="2400" dirty="0" smtClean="0">
                <a:solidFill>
                  <a:schemeClr val="tx2"/>
                </a:solidFill>
                <a:sym typeface="Arial" pitchFamily="34" charset="0"/>
              </a:rPr>
              <a:t>More likely </a:t>
            </a:r>
            <a:r>
              <a:rPr lang="en-US" sz="2400" dirty="0">
                <a:solidFill>
                  <a:schemeClr val="tx2"/>
                </a:solidFill>
                <a:sym typeface="Arial" pitchFamily="34" charset="0"/>
              </a:rPr>
              <a:t>to appear in </a:t>
            </a:r>
            <a:r>
              <a:rPr lang="en-US" sz="2400" dirty="0" smtClean="0">
                <a:solidFill>
                  <a:schemeClr val="tx2"/>
                </a:solidFill>
                <a:sym typeface="Arial" pitchFamily="34" charset="0"/>
              </a:rPr>
              <a:t>written texts </a:t>
            </a:r>
            <a:r>
              <a:rPr lang="en-US" sz="2400" dirty="0">
                <a:solidFill>
                  <a:schemeClr val="tx2"/>
                </a:solidFill>
                <a:sym typeface="Arial" pitchFamily="34" charset="0"/>
              </a:rPr>
              <a:t>than in </a:t>
            </a:r>
            <a:r>
              <a:rPr lang="en-US" sz="2400" dirty="0" smtClean="0">
                <a:solidFill>
                  <a:schemeClr val="tx2"/>
                </a:solidFill>
                <a:sym typeface="Arial" pitchFamily="34" charset="0"/>
              </a:rPr>
              <a:t>speech</a:t>
            </a:r>
          </a:p>
          <a:p>
            <a:r>
              <a:rPr lang="en-US" sz="2400" dirty="0">
                <a:solidFill>
                  <a:schemeClr val="tx2"/>
                </a:solidFill>
                <a:sym typeface="Arial" pitchFamily="34" charset="0"/>
              </a:rPr>
              <a:t>A</a:t>
            </a:r>
            <a:r>
              <a:rPr lang="en-US" sz="2400" dirty="0" smtClean="0">
                <a:solidFill>
                  <a:schemeClr val="tx2"/>
                </a:solidFill>
                <a:sym typeface="Arial" pitchFamily="34" charset="0"/>
              </a:rPr>
              <a:t>ppear </a:t>
            </a:r>
            <a:r>
              <a:rPr lang="en-US" sz="2400" dirty="0">
                <a:solidFill>
                  <a:schemeClr val="tx2"/>
                </a:solidFill>
                <a:sym typeface="Arial" pitchFamily="34" charset="0"/>
              </a:rPr>
              <a:t>in all sorts of texts: </a:t>
            </a:r>
            <a:r>
              <a:rPr lang="en-US" sz="2400" dirty="0" smtClean="0">
                <a:solidFill>
                  <a:schemeClr val="tx2"/>
                </a:solidFill>
                <a:sym typeface="Arial" pitchFamily="34" charset="0"/>
              </a:rPr>
              <a:t>informational, technical, and </a:t>
            </a:r>
            <a:r>
              <a:rPr lang="en-US" sz="2400" dirty="0">
                <a:solidFill>
                  <a:schemeClr val="tx2"/>
                </a:solidFill>
                <a:sym typeface="Arial" pitchFamily="34" charset="0"/>
              </a:rPr>
              <a:t>literary </a:t>
            </a:r>
            <a:endParaRPr lang="en-US" sz="2400" dirty="0" smtClean="0">
              <a:solidFill>
                <a:schemeClr val="tx2"/>
              </a:solidFill>
              <a:sym typeface="Arial" pitchFamily="34" charset="0"/>
            </a:endParaRPr>
          </a:p>
          <a:p>
            <a:r>
              <a:rPr lang="en-US" sz="2400" dirty="0" smtClean="0">
                <a:solidFill>
                  <a:schemeClr val="tx2"/>
                </a:solidFill>
                <a:sym typeface="Arial" pitchFamily="34" charset="0"/>
              </a:rPr>
              <a:t>Often highly generalizable</a:t>
            </a:r>
          </a:p>
          <a:p>
            <a:pPr marL="0" indent="0">
              <a:buNone/>
            </a:pPr>
            <a:r>
              <a:rPr lang="en-US" sz="2400" b="1" dirty="0" smtClean="0">
                <a:solidFill>
                  <a:schemeClr val="accent3">
                    <a:lumMod val="75000"/>
                  </a:schemeClr>
                </a:solidFill>
              </a:rPr>
              <a:t>Tier </a:t>
            </a:r>
            <a:r>
              <a:rPr lang="en-US" sz="2400" b="1" dirty="0">
                <a:solidFill>
                  <a:schemeClr val="accent3">
                    <a:lumMod val="75000"/>
                  </a:schemeClr>
                </a:solidFill>
              </a:rPr>
              <a:t>Three </a:t>
            </a:r>
            <a:r>
              <a:rPr lang="en-US" sz="2400" b="1" dirty="0" smtClean="0">
                <a:solidFill>
                  <a:schemeClr val="accent3">
                    <a:lumMod val="75000"/>
                  </a:schemeClr>
                </a:solidFill>
              </a:rPr>
              <a:t>words (domain-specific </a:t>
            </a:r>
            <a:r>
              <a:rPr lang="en-US" sz="2400" b="1" dirty="0">
                <a:solidFill>
                  <a:schemeClr val="accent3">
                    <a:lumMod val="75000"/>
                  </a:schemeClr>
                </a:solidFill>
              </a:rPr>
              <a:t>words) </a:t>
            </a:r>
            <a:endParaRPr lang="en-US" sz="2400" b="1" dirty="0" smtClean="0">
              <a:solidFill>
                <a:schemeClr val="accent3">
                  <a:lumMod val="75000"/>
                </a:schemeClr>
              </a:solidFill>
            </a:endParaRPr>
          </a:p>
          <a:p>
            <a:r>
              <a:rPr lang="en-US" sz="2400" dirty="0" smtClean="0">
                <a:solidFill>
                  <a:schemeClr val="tx2"/>
                </a:solidFill>
                <a:sym typeface="Arial" pitchFamily="34" charset="0"/>
              </a:rPr>
              <a:t>Specific </a:t>
            </a:r>
            <a:r>
              <a:rPr lang="en-US" sz="2400" dirty="0">
                <a:solidFill>
                  <a:schemeClr val="tx2"/>
                </a:solidFill>
                <a:sym typeface="Arial" pitchFamily="34" charset="0"/>
              </a:rPr>
              <a:t>to a domain or field </a:t>
            </a:r>
            <a:r>
              <a:rPr lang="en-US" sz="2400" dirty="0" smtClean="0">
                <a:solidFill>
                  <a:schemeClr val="tx2"/>
                </a:solidFill>
                <a:sym typeface="Arial" pitchFamily="34" charset="0"/>
              </a:rPr>
              <a:t>of study</a:t>
            </a:r>
          </a:p>
          <a:p>
            <a:r>
              <a:rPr lang="en-US" sz="2400" dirty="0" smtClean="0">
                <a:solidFill>
                  <a:schemeClr val="tx2"/>
                </a:solidFill>
                <a:sym typeface="Arial" pitchFamily="34" charset="0"/>
              </a:rPr>
              <a:t>Key </a:t>
            </a:r>
            <a:r>
              <a:rPr lang="en-US" sz="2400" dirty="0">
                <a:solidFill>
                  <a:schemeClr val="tx2"/>
                </a:solidFill>
                <a:sym typeface="Arial" pitchFamily="34" charset="0"/>
              </a:rPr>
              <a:t>to understanding a new concept within </a:t>
            </a:r>
            <a:r>
              <a:rPr lang="en-US" sz="2400" dirty="0" smtClean="0">
                <a:solidFill>
                  <a:schemeClr val="tx2"/>
                </a:solidFill>
                <a:sym typeface="Arial" pitchFamily="34" charset="0"/>
              </a:rPr>
              <a:t>a text</a:t>
            </a:r>
          </a:p>
          <a:p>
            <a:r>
              <a:rPr lang="en-US" sz="2400" spc="-60" dirty="0" smtClean="0">
                <a:solidFill>
                  <a:schemeClr val="tx2"/>
                </a:solidFill>
                <a:sym typeface="Arial" pitchFamily="34" charset="0"/>
              </a:rPr>
              <a:t>Often </a:t>
            </a:r>
            <a:r>
              <a:rPr lang="en-US" sz="2400" spc="-60" dirty="0">
                <a:solidFill>
                  <a:schemeClr val="tx2"/>
                </a:solidFill>
                <a:sym typeface="Arial" pitchFamily="34" charset="0"/>
              </a:rPr>
              <a:t>explicitly defined by the author of a </a:t>
            </a:r>
            <a:r>
              <a:rPr lang="en-US" sz="2400" spc="-60" dirty="0" smtClean="0">
                <a:solidFill>
                  <a:schemeClr val="tx2"/>
                </a:solidFill>
                <a:sym typeface="Arial" pitchFamily="34" charset="0"/>
              </a:rPr>
              <a:t>text in context or a glossary</a:t>
            </a:r>
            <a:endParaRPr lang="en-US" sz="2400" spc="-60" dirty="0">
              <a:solidFill>
                <a:schemeClr val="tx2"/>
              </a:solidFill>
              <a:sym typeface="Arial" pitchFamily="34" charset="0"/>
            </a:endParaRP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40</a:t>
            </a:fld>
            <a:endParaRPr lang="en-US" dirty="0"/>
          </a:p>
        </p:txBody>
      </p:sp>
      <p:sp>
        <p:nvSpPr>
          <p:cNvPr id="6" name="Content Placeholder 8">
            <a:hlinkClick r:id="rId3"/>
          </p:cNvPr>
          <p:cNvSpPr txBox="1">
            <a:spLocks/>
          </p:cNvSpPr>
          <p:nvPr/>
        </p:nvSpPr>
        <p:spPr>
          <a:xfrm>
            <a:off x="2505313" y="5528529"/>
            <a:ext cx="6437209" cy="3195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000" dirty="0">
                <a:solidFill>
                  <a:srgbClr val="0000FF"/>
                </a:solidFill>
              </a:rPr>
              <a:t>http://www.corestandards.org/assets/Appendix_A.pdf</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3053144"/>
          </a:xfrm>
        </p:spPr>
        <p:txBody>
          <a:bodyPr/>
          <a:lstStyle/>
          <a:p>
            <a:r>
              <a:rPr lang="en-US" dirty="0" smtClean="0"/>
              <a:t>Academic Vocabulary</a:t>
            </a:r>
          </a:p>
          <a:p>
            <a:r>
              <a:rPr lang="en-US" dirty="0" smtClean="0"/>
              <a:t>Information “packing” with more precise words and complex structures</a:t>
            </a:r>
          </a:p>
          <a:p>
            <a:r>
              <a:rPr lang="en-US" dirty="0" smtClean="0"/>
              <a:t>Linking ideas (pronoun reference, connectors)</a:t>
            </a:r>
          </a:p>
          <a:p>
            <a:r>
              <a:rPr lang="en-US" dirty="0" smtClean="0"/>
              <a:t>Structure of discourse</a:t>
            </a:r>
          </a:p>
          <a:p>
            <a:r>
              <a:rPr lang="en-US" dirty="0" smtClean="0"/>
              <a:t>Level of formality </a:t>
            </a:r>
          </a:p>
        </p:txBody>
      </p:sp>
      <p:sp>
        <p:nvSpPr>
          <p:cNvPr id="3" name="Title 2"/>
          <p:cNvSpPr>
            <a:spLocks noGrp="1"/>
          </p:cNvSpPr>
          <p:nvPr>
            <p:ph type="title"/>
          </p:nvPr>
        </p:nvSpPr>
        <p:spPr/>
        <p:txBody>
          <a:bodyPr>
            <a:normAutofit/>
          </a:bodyPr>
          <a:lstStyle/>
          <a:p>
            <a:r>
              <a:rPr lang="en-US" dirty="0" smtClean="0"/>
              <a:t>What is Academic Language?</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41</a:t>
            </a:fld>
            <a:endParaRPr lang="en-US" dirty="0"/>
          </a:p>
        </p:txBody>
      </p:sp>
      <p:sp>
        <p:nvSpPr>
          <p:cNvPr id="6" name="Rectangle 5"/>
          <p:cNvSpPr/>
          <p:nvPr/>
        </p:nvSpPr>
        <p:spPr>
          <a:xfrm>
            <a:off x="2634712" y="5110639"/>
            <a:ext cx="5902736" cy="369332"/>
          </a:xfrm>
          <a:prstGeom prst="rect">
            <a:avLst/>
          </a:prstGeom>
        </p:spPr>
        <p:txBody>
          <a:bodyPr wrap="square">
            <a:spAutoFit/>
          </a:bodyPr>
          <a:lstStyle/>
          <a:p>
            <a:r>
              <a:rPr lang="en-US" dirty="0"/>
              <a:t>http://ccdd.serpmedia.org/research-academic-language.php</a:t>
            </a:r>
          </a:p>
        </p:txBody>
      </p:sp>
    </p:spTree>
    <p:extLst>
      <p:ext uri="{BB962C8B-B14F-4D97-AF65-F5344CB8AC3E}">
        <p14:creationId xmlns:p14="http://schemas.microsoft.com/office/powerpoint/2010/main" val="340482459"/>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idx="1"/>
          </p:nvPr>
        </p:nvSpPr>
        <p:spPr>
          <a:xfrm>
            <a:off x="384046" y="1200805"/>
            <a:ext cx="8491939" cy="6012796"/>
          </a:xfrm>
        </p:spPr>
        <p:txBody>
          <a:bodyPr>
            <a:normAutofit/>
          </a:bodyPr>
          <a:lstStyle/>
          <a:p>
            <a:pPr marL="0" indent="0">
              <a:buNone/>
            </a:pPr>
            <a:r>
              <a:rPr lang="en-US" sz="2500" dirty="0" smtClean="0"/>
              <a:t>That large animals require a luxuriant vegetation, has been a general assumption which has passed from one work to another; but I do not hesitate to say that it is completely false, and that it has vitiated the reasoning of geologists on some points of great interest in the ancient history of the world. The prejudice has probably been derived from India, and the Indian islands, where troops of elephants, noble forests, and impenetrable jungles, are associated together in every one's mind.</a:t>
            </a:r>
          </a:p>
          <a:p>
            <a:pPr marL="0" indent="0">
              <a:buNone/>
            </a:pPr>
            <a:r>
              <a:rPr lang="en-US" sz="2500" dirty="0" smtClean="0"/>
              <a:t> If, however, we refer to any work of travels through the southern parts of Africa, we shall find allusions in almost every page either to the desert character of the country, or to the numbers of large animals inhabiting it.</a:t>
            </a:r>
          </a:p>
          <a:p>
            <a:pPr marL="0" indent="0">
              <a:buNone/>
            </a:pPr>
            <a:r>
              <a:rPr lang="en-US" sz="1700" i="1" dirty="0" smtClean="0"/>
              <a:t>The extract is taken from Darwin's book The Voyage of the Beagle. </a:t>
            </a:r>
            <a:endParaRPr lang="en-US" sz="1700" dirty="0"/>
          </a:p>
        </p:txBody>
      </p:sp>
      <p:sp>
        <p:nvSpPr>
          <p:cNvPr id="2" name="Title 1"/>
          <p:cNvSpPr>
            <a:spLocks noGrp="1"/>
          </p:cNvSpPr>
          <p:nvPr>
            <p:ph type="title"/>
          </p:nvPr>
        </p:nvSpPr>
        <p:spPr>
          <a:xfrm>
            <a:off x="147485" y="94596"/>
            <a:ext cx="9144000" cy="1200804"/>
          </a:xfrm>
        </p:spPr>
        <p:txBody>
          <a:bodyPr>
            <a:normAutofit fontScale="90000"/>
          </a:bodyPr>
          <a:lstStyle/>
          <a:p>
            <a:r>
              <a:rPr lang="en-US" sz="4000"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cs typeface="Arial" charset="0"/>
              </a:rPr>
              <a:t>What Makes This an Example of Complex Text and its Academic Language?</a:t>
            </a:r>
            <a:r>
              <a:rPr lang="en-US"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cs typeface="Arial" charset="0"/>
              </a:rPr>
              <a:t/>
            </a:r>
            <a:br>
              <a:rPr lang="en-US" spc="-150" dirty="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cs typeface="Arial" charset="0"/>
              </a:rPr>
            </a:b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42</a:t>
            </a:fld>
            <a:endParaRPr lang="en-US" dirty="0"/>
          </a:p>
        </p:txBody>
      </p:sp>
      <p:sp>
        <p:nvSpPr>
          <p:cNvPr id="8" name="Footer Placeholder 7"/>
          <p:cNvSpPr>
            <a:spLocks noGrp="1"/>
          </p:cNvSpPr>
          <p:nvPr>
            <p:ph type="ftr" sz="quarter" idx="10"/>
          </p:nvPr>
        </p:nvSpPr>
        <p:spPr/>
        <p:txBody>
          <a:bodyPr/>
          <a:lstStyle/>
          <a:p>
            <a:r>
              <a:rPr lang="en-US" dirty="0" smtClean="0"/>
              <a:t> </a:t>
            </a:r>
            <a:endParaRPr lang="en-US" dirty="0"/>
          </a:p>
        </p:txBody>
      </p:sp>
      <p:pic>
        <p:nvPicPr>
          <p:cNvPr id="6" name="Picture 5" descr="Picture10.png"/>
          <p:cNvPicPr>
            <a:picLocks noChangeAspect="1"/>
          </p:cNvPicPr>
          <p:nvPr/>
        </p:nvPicPr>
        <p:blipFill>
          <a:blip r:embed="rId3" cstate="print"/>
          <a:srcRect/>
          <a:stretch>
            <a:fillRect/>
          </a:stretch>
        </p:blipFill>
        <p:spPr bwMode="auto">
          <a:xfrm>
            <a:off x="7303051" y="5245973"/>
            <a:ext cx="947738" cy="1033463"/>
          </a:xfrm>
          <a:prstGeom prst="rect">
            <a:avLst/>
          </a:prstGeom>
          <a:noFill/>
          <a:ln w="9525">
            <a:noFill/>
            <a:miter lim="800000"/>
            <a:headEnd/>
            <a:tailEnd/>
          </a:ln>
        </p:spPr>
      </p:pic>
      <p:pic>
        <p:nvPicPr>
          <p:cNvPr id="9" name="Picture 6" descr="discussion 2.png"/>
          <p:cNvPicPr>
            <a:picLocks noChangeAspect="1"/>
          </p:cNvPicPr>
          <p:nvPr/>
        </p:nvPicPr>
        <p:blipFill>
          <a:blip r:embed="rId4" cstate="print"/>
          <a:srcRect/>
          <a:stretch>
            <a:fillRect/>
          </a:stretch>
        </p:blipFill>
        <p:spPr bwMode="auto">
          <a:xfrm>
            <a:off x="6267706" y="5380037"/>
            <a:ext cx="938774" cy="1176211"/>
          </a:xfrm>
          <a:prstGeom prst="rect">
            <a:avLst/>
          </a:prstGeom>
          <a:noFill/>
          <a:ln w="9525">
            <a:noFill/>
            <a:miter lim="800000"/>
            <a:headEnd/>
            <a:tailEnd/>
          </a:ln>
        </p:spPr>
      </p:pic>
      <p:sp>
        <p:nvSpPr>
          <p:cNvPr id="10" name="TextBox 9"/>
          <p:cNvSpPr txBox="1"/>
          <p:nvPr/>
        </p:nvSpPr>
        <p:spPr>
          <a:xfrm>
            <a:off x="7273636" y="5299362"/>
            <a:ext cx="1039091" cy="369332"/>
          </a:xfrm>
          <a:prstGeom prst="rect">
            <a:avLst/>
          </a:prstGeom>
          <a:noFill/>
        </p:spPr>
        <p:txBody>
          <a:bodyPr wrap="square" rtlCol="0">
            <a:spAutoFit/>
          </a:bodyPr>
          <a:lstStyle/>
          <a:p>
            <a:r>
              <a:rPr lang="en-US" dirty="0" smtClean="0"/>
              <a:t>Page 17</a:t>
            </a:r>
            <a:endParaRPr lang="en-US" dirty="0"/>
          </a:p>
        </p:txBody>
      </p:sp>
    </p:spTree>
    <p:extLst>
      <p:ext uri="{BB962C8B-B14F-4D97-AF65-F5344CB8AC3E}">
        <p14:creationId xmlns:p14="http://schemas.microsoft.com/office/powerpoint/2010/main" val="414659741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dissolve">
                                      <p:cBhvr>
                                        <p:cTn id="11" dur="500"/>
                                        <p:tgtEl>
                                          <p:spTgt spid="4">
                                            <p:txEl>
                                              <p:pRg st="1" end="1"/>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ssolve">
                                      <p:cBhvr>
                                        <p:cTn id="1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advAuto="100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idx="1"/>
          </p:nvPr>
        </p:nvSpPr>
        <p:spPr>
          <a:xfrm>
            <a:off x="236482" y="1185843"/>
            <a:ext cx="8729717" cy="6214319"/>
          </a:xfrm>
        </p:spPr>
        <p:txBody>
          <a:bodyPr>
            <a:noAutofit/>
          </a:bodyPr>
          <a:lstStyle/>
          <a:p>
            <a:pPr marL="0" indent="0">
              <a:buNone/>
            </a:pPr>
            <a:r>
              <a:rPr lang="en-US" sz="2500" dirty="0" smtClean="0"/>
              <a:t>That large animals</a:t>
            </a:r>
            <a:r>
              <a:rPr lang="en-US" sz="2500" dirty="0" smtClean="0">
                <a:solidFill>
                  <a:srgbClr val="FF0000"/>
                </a:solidFill>
              </a:rPr>
              <a:t> require a luxuriant vegetation, </a:t>
            </a:r>
            <a:r>
              <a:rPr lang="en-US" sz="2500" dirty="0" smtClean="0"/>
              <a:t>has been a general assumption which has passed from one work to another; </a:t>
            </a:r>
            <a:r>
              <a:rPr lang="en-US" sz="2500" dirty="0" smtClean="0">
                <a:solidFill>
                  <a:srgbClr val="FF0000"/>
                </a:solidFill>
              </a:rPr>
              <a:t>but I do not hesitate to say </a:t>
            </a:r>
            <a:r>
              <a:rPr lang="en-US" sz="2500" dirty="0" smtClean="0"/>
              <a:t>that it is completely false, and that it has </a:t>
            </a:r>
            <a:r>
              <a:rPr lang="en-US" sz="2500" dirty="0" smtClean="0">
                <a:solidFill>
                  <a:srgbClr val="FF0000"/>
                </a:solidFill>
              </a:rPr>
              <a:t>vitiated the reasoning </a:t>
            </a:r>
            <a:r>
              <a:rPr lang="en-US" sz="2500" dirty="0" smtClean="0"/>
              <a:t>of geologists on some points of great interest in the ancient history of the world. </a:t>
            </a:r>
            <a:r>
              <a:rPr lang="en-US" sz="2500" dirty="0" smtClean="0">
                <a:solidFill>
                  <a:srgbClr val="FF0000"/>
                </a:solidFill>
              </a:rPr>
              <a:t>The prejudice has probably been derived </a:t>
            </a:r>
            <a:r>
              <a:rPr lang="en-US" sz="2500" dirty="0" smtClean="0"/>
              <a:t>from India, and the Indian islands, where troops of elephants, </a:t>
            </a:r>
            <a:r>
              <a:rPr lang="en-US" sz="2500" dirty="0" smtClean="0">
                <a:solidFill>
                  <a:srgbClr val="FF0000"/>
                </a:solidFill>
              </a:rPr>
              <a:t>noble forests, and impenetrable jungles,</a:t>
            </a:r>
            <a:r>
              <a:rPr lang="en-US" sz="2500" dirty="0" smtClean="0"/>
              <a:t> are associated together in every one's mind. </a:t>
            </a:r>
          </a:p>
          <a:p>
            <a:pPr marL="0" indent="0">
              <a:buNone/>
            </a:pPr>
            <a:r>
              <a:rPr lang="en-US" sz="2500" dirty="0" smtClean="0"/>
              <a:t>If, however, we refer to any work of travels through the southern parts of Africa</a:t>
            </a:r>
            <a:r>
              <a:rPr lang="en-US" sz="2500" dirty="0" smtClean="0">
                <a:solidFill>
                  <a:srgbClr val="FF0000"/>
                </a:solidFill>
              </a:rPr>
              <a:t>, we shall find allusions </a:t>
            </a:r>
            <a:r>
              <a:rPr lang="en-US" sz="2500" dirty="0" smtClean="0"/>
              <a:t>in almost every page either to the desert character of the country, or to the numbers of large animals inhabiting it.</a:t>
            </a:r>
          </a:p>
          <a:p>
            <a:pPr marL="0" indent="0">
              <a:buNone/>
            </a:pPr>
            <a:r>
              <a:rPr lang="en-US" sz="1700" i="1" dirty="0" smtClean="0"/>
              <a:t>The extract is taken from Darwin's book The Voyage of the Beagle. </a:t>
            </a:r>
            <a:endParaRPr lang="en-US" sz="1700" dirty="0"/>
          </a:p>
        </p:txBody>
      </p:sp>
      <p:sp>
        <p:nvSpPr>
          <p:cNvPr id="7" name="Rectangle 6"/>
          <p:cNvSpPr/>
          <p:nvPr/>
        </p:nvSpPr>
        <p:spPr>
          <a:xfrm>
            <a:off x="178006" y="-14048"/>
            <a:ext cx="8121534" cy="1089529"/>
          </a:xfrm>
          <a:prstGeom prst="rect">
            <a:avLst/>
          </a:prstGeom>
        </p:spPr>
        <p:txBody>
          <a:bodyPr wrap="square">
            <a:spAutoFit/>
          </a:bodyPr>
          <a:lstStyle/>
          <a:p>
            <a:pPr defTabSz="914363">
              <a:lnSpc>
                <a:spcPct val="90000"/>
              </a:lnSpc>
              <a:spcBef>
                <a:spcPct val="0"/>
              </a:spcBef>
            </a:pPr>
            <a:r>
              <a:rPr lang="en-US" sz="3600"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cs typeface="Arial" charset="0"/>
              </a:rPr>
              <a:t>What Makes This an Example of Complex Text and its Academic Language?</a:t>
            </a:r>
          </a:p>
        </p:txBody>
      </p:sp>
      <p:sp>
        <p:nvSpPr>
          <p:cNvPr id="8" name="Slide Number Placeholder 7"/>
          <p:cNvSpPr>
            <a:spLocks noGrp="1"/>
          </p:cNvSpPr>
          <p:nvPr>
            <p:ph type="sldNum" sz="quarter" idx="11"/>
          </p:nvPr>
        </p:nvSpPr>
        <p:spPr/>
        <p:txBody>
          <a:bodyPr/>
          <a:lstStyle/>
          <a:p>
            <a:fld id="{EE3D4692-A625-460F-A072-DE10EEAA5719}" type="slidenum">
              <a:rPr lang="en-US" smtClean="0"/>
              <a:pPr/>
              <a:t>43</a:t>
            </a:fld>
            <a:endParaRPr lang="en-US" dirty="0"/>
          </a:p>
        </p:txBody>
      </p:sp>
      <p:sp>
        <p:nvSpPr>
          <p:cNvPr id="9" name="Footer Placeholder 8"/>
          <p:cNvSpPr>
            <a:spLocks noGrp="1"/>
          </p:cNvSpPr>
          <p:nvPr>
            <p:ph type="ftr" sz="quarter" idx="10"/>
          </p:nvPr>
        </p:nvSpPr>
        <p:spPr/>
        <p:txBody>
          <a:bodyPr/>
          <a:lstStyle/>
          <a:p>
            <a:r>
              <a:rPr lang="en-US" dirty="0" smtClean="0"/>
              <a:t> </a:t>
            </a:r>
            <a:endParaRPr lang="en-US" dirty="0"/>
          </a:p>
        </p:txBody>
      </p:sp>
    </p:spTree>
    <p:extLst>
      <p:ext uri="{BB962C8B-B14F-4D97-AF65-F5344CB8AC3E}">
        <p14:creationId xmlns:p14="http://schemas.microsoft.com/office/powerpoint/2010/main" val="114557322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dissolve">
                                      <p:cBhvr>
                                        <p:cTn id="11" dur="500"/>
                                        <p:tgtEl>
                                          <p:spTgt spid="4">
                                            <p:txEl>
                                              <p:pRg st="1" end="1"/>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ssolve">
                                      <p:cBhvr>
                                        <p:cTn id="1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utoUpdateAnimBg="0" advAuto="100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67632" y="1194614"/>
          <a:ext cx="8675650" cy="4690368"/>
        </p:xfrm>
        <a:graphic>
          <a:graphicData uri="http://schemas.openxmlformats.org/drawingml/2006/table">
            <a:tbl>
              <a:tblPr firstRow="1" bandRow="1">
                <a:tableStyleId>{1FECB4D8-DB02-4DC6-A0A2-4F2EBAE1DC90}</a:tableStyleId>
              </a:tblPr>
              <a:tblGrid>
                <a:gridCol w="4337825"/>
                <a:gridCol w="4337825"/>
              </a:tblGrid>
              <a:tr h="507676">
                <a:tc>
                  <a:txBody>
                    <a:bodyPr/>
                    <a:lstStyle/>
                    <a:p>
                      <a:pPr algn="ctr"/>
                      <a:r>
                        <a:rPr lang="en-US" sz="2400" dirty="0" smtClean="0"/>
                        <a:t>Informal</a:t>
                      </a:r>
                      <a:r>
                        <a:rPr lang="en-US" sz="2400" baseline="0" dirty="0" smtClean="0"/>
                        <a:t> Language</a:t>
                      </a:r>
                      <a:endParaRPr lang="en-US" sz="2400" dirty="0"/>
                    </a:p>
                  </a:txBody>
                  <a:tcPr marT="45725" marB="45725"/>
                </a:tc>
                <a:tc>
                  <a:txBody>
                    <a:bodyPr/>
                    <a:lstStyle/>
                    <a:p>
                      <a:pPr algn="ctr"/>
                      <a:r>
                        <a:rPr lang="en-US" sz="2400" dirty="0" smtClean="0"/>
                        <a:t>Academic Language</a:t>
                      </a:r>
                      <a:endParaRPr lang="en-US" sz="2400" dirty="0"/>
                    </a:p>
                  </a:txBody>
                  <a:tcPr marT="45725" marB="45725"/>
                </a:tc>
              </a:tr>
              <a:tr h="996305">
                <a:tc>
                  <a:txBody>
                    <a:bodyPr/>
                    <a:lstStyle/>
                    <a:p>
                      <a:r>
                        <a:rPr lang="en-US" sz="2000" dirty="0" smtClean="0"/>
                        <a:t>Relies more on basic discourse</a:t>
                      </a:r>
                      <a:r>
                        <a:rPr lang="en-US" sz="2000" baseline="0" dirty="0" smtClean="0"/>
                        <a:t> structures</a:t>
                      </a:r>
                      <a:r>
                        <a:rPr lang="en-US" sz="2000" dirty="0" smtClean="0"/>
                        <a:t>, such as narratives</a:t>
                      </a:r>
                      <a:endParaRPr lang="en-US" sz="2000" dirty="0"/>
                    </a:p>
                  </a:txBody>
                  <a:tcPr marT="45725" marB="45725"/>
                </a:tc>
                <a:tc>
                  <a:txBody>
                    <a:bodyPr/>
                    <a:lstStyle/>
                    <a:p>
                      <a:r>
                        <a:rPr lang="en-US" sz="2000" dirty="0" smtClean="0"/>
                        <a:t>Specific linguisti</a:t>
                      </a:r>
                      <a:r>
                        <a:rPr lang="en-US" sz="2000" baseline="0" dirty="0" smtClean="0"/>
                        <a:t>c functions are more important (persuading, hypothesizing, presenting an argument, reporting)</a:t>
                      </a:r>
                      <a:endParaRPr lang="en-US" sz="2000" dirty="0"/>
                    </a:p>
                  </a:txBody>
                  <a:tcPr marT="45725" marB="45725"/>
                </a:tc>
              </a:tr>
              <a:tr h="894181">
                <a:tc>
                  <a:txBody>
                    <a:bodyPr/>
                    <a:lstStyle/>
                    <a:p>
                      <a:r>
                        <a:rPr lang="en-US" sz="2000" dirty="0" smtClean="0"/>
                        <a:t>More</a:t>
                      </a:r>
                      <a:r>
                        <a:rPr lang="en-US" sz="2000" baseline="0" dirty="0" smtClean="0"/>
                        <a:t> dependent on</a:t>
                      </a:r>
                      <a:r>
                        <a:rPr lang="en-US" sz="2000" dirty="0" smtClean="0"/>
                        <a:t> vocabulary</a:t>
                      </a:r>
                      <a:r>
                        <a:rPr lang="en-US" sz="2000" baseline="0" dirty="0" smtClean="0"/>
                        <a:t> found in</a:t>
                      </a:r>
                      <a:r>
                        <a:rPr lang="en-US" sz="2000" dirty="0" smtClean="0"/>
                        <a:t> listening and</a:t>
                      </a:r>
                      <a:r>
                        <a:rPr lang="en-US" sz="2000" baseline="0" dirty="0" smtClean="0"/>
                        <a:t> </a:t>
                      </a:r>
                      <a:r>
                        <a:rPr lang="en-US" sz="2000" dirty="0" smtClean="0"/>
                        <a:t>speaking</a:t>
                      </a:r>
                      <a:endParaRPr lang="en-US" sz="2000" dirty="0"/>
                    </a:p>
                  </a:txBody>
                  <a:tcPr marT="45725" marB="45725"/>
                </a:tc>
                <a:tc>
                  <a:txBody>
                    <a:bodyPr/>
                    <a:lstStyle/>
                    <a:p>
                      <a:r>
                        <a:rPr lang="en-US" sz="2000" dirty="0" smtClean="0"/>
                        <a:t>More extensive use of reading, writing and words not usually found in oral vocabulary</a:t>
                      </a:r>
                      <a:endParaRPr lang="en-US" sz="2000" dirty="0"/>
                    </a:p>
                  </a:txBody>
                  <a:tcPr marT="45725" marB="45725"/>
                </a:tc>
              </a:tr>
              <a:tr h="894181">
                <a:tc>
                  <a:txBody>
                    <a:bodyPr/>
                    <a:lstStyle/>
                    <a:p>
                      <a:r>
                        <a:rPr lang="en-US" sz="2000" dirty="0" smtClean="0"/>
                        <a:t>Relative</a:t>
                      </a:r>
                      <a:r>
                        <a:rPr lang="en-US" sz="2000" baseline="0" dirty="0" smtClean="0"/>
                        <a:t>ly contextualized, reader or listener are familiar with the concepts and vocabulary</a:t>
                      </a:r>
                      <a:endParaRPr lang="en-US" sz="2000" dirty="0"/>
                    </a:p>
                  </a:txBody>
                  <a:tcPr marT="45725" marB="45725"/>
                </a:tc>
                <a:tc>
                  <a:txBody>
                    <a:bodyPr/>
                    <a:lstStyle/>
                    <a:p>
                      <a:r>
                        <a:rPr lang="en-US" sz="2000" dirty="0" smtClean="0"/>
                        <a:t>Relatively de-contextualized and cognitively demanding</a:t>
                      </a:r>
                      <a:endParaRPr lang="en-US" sz="2000" dirty="0"/>
                    </a:p>
                  </a:txBody>
                  <a:tcPr marT="45725" marB="45725"/>
                </a:tc>
              </a:tr>
              <a:tr h="1165142">
                <a:tc>
                  <a:txBody>
                    <a:bodyPr/>
                    <a:lstStyle/>
                    <a:p>
                      <a:r>
                        <a:rPr lang="en-US" sz="2000" dirty="0" smtClean="0"/>
                        <a:t>Uses personal pronouns, simple transition words, and lack of rich and varied word choice.</a:t>
                      </a:r>
                      <a:endParaRPr lang="en-US" sz="2000" dirty="0"/>
                    </a:p>
                  </a:txBody>
                  <a:tcPr marT="45725" marB="45725"/>
                </a:tc>
                <a:tc>
                  <a:txBody>
                    <a:bodyPr/>
                    <a:lstStyle/>
                    <a:p>
                      <a:r>
                        <a:rPr lang="en-US" sz="2000" dirty="0" smtClean="0"/>
                        <a:t>Requires greater</a:t>
                      </a:r>
                      <a:r>
                        <a:rPr lang="en-US" sz="2000" baseline="0" dirty="0" smtClean="0"/>
                        <a:t> mastery of range of linguistic features</a:t>
                      </a:r>
                    </a:p>
                    <a:p>
                      <a:pPr marL="0" marR="0" indent="0" algn="just" defTabSz="914363" rtl="0" eaLnBrk="1" fontAlgn="auto" latinLnBrk="0" hangingPunct="1">
                        <a:lnSpc>
                          <a:spcPct val="100000"/>
                        </a:lnSpc>
                        <a:spcBef>
                          <a:spcPts val="0"/>
                        </a:spcBef>
                        <a:spcAft>
                          <a:spcPts val="0"/>
                        </a:spcAft>
                        <a:buClrTx/>
                        <a:buSzTx/>
                        <a:buFontTx/>
                        <a:buNone/>
                        <a:tabLst/>
                        <a:defRPr/>
                      </a:pPr>
                      <a:r>
                        <a:rPr lang="en-US" sz="2000" dirty="0" smtClean="0"/>
                        <a:t>(Scarcella 2003)</a:t>
                      </a:r>
                    </a:p>
                  </a:txBody>
                  <a:tcPr marT="45725" marB="45725"/>
                </a:tc>
              </a:tr>
            </a:tbl>
          </a:graphicData>
        </a:graphic>
      </p:graphicFrame>
      <p:sp>
        <p:nvSpPr>
          <p:cNvPr id="2" name="Title 1"/>
          <p:cNvSpPr>
            <a:spLocks noGrp="1"/>
          </p:cNvSpPr>
          <p:nvPr>
            <p:ph type="title"/>
          </p:nvPr>
        </p:nvSpPr>
        <p:spPr>
          <a:xfrm>
            <a:off x="384048" y="161694"/>
            <a:ext cx="8153400" cy="1066800"/>
          </a:xfrm>
        </p:spPr>
        <p:txBody>
          <a:bodyPr>
            <a:noAutofit/>
          </a:bodyPr>
          <a:lstStyle/>
          <a:p>
            <a:r>
              <a:rPr lang="en-US" sz="3600" dirty="0" smtClean="0"/>
              <a:t>Differences Between Informal Language and Academic Language</a:t>
            </a:r>
            <a:endParaRPr lang="en-US" sz="3600"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44</a:t>
            </a:fld>
            <a:endParaRPr lang="en-US" dirty="0"/>
          </a:p>
        </p:txBody>
      </p:sp>
      <p:sp>
        <p:nvSpPr>
          <p:cNvPr id="8" name="Footer Placeholder 7"/>
          <p:cNvSpPr>
            <a:spLocks noGrp="1"/>
          </p:cNvSpPr>
          <p:nvPr>
            <p:ph type="ftr" sz="quarter" idx="10"/>
          </p:nvPr>
        </p:nvSpPr>
        <p:spPr/>
        <p:txBody>
          <a:bodyPr/>
          <a:lstStyle/>
          <a:p>
            <a:r>
              <a:rPr lang="en-US" dirty="0" smtClean="0"/>
              <a:t> </a:t>
            </a:r>
            <a:endParaRPr lang="en-US" dirty="0"/>
          </a:p>
        </p:txBody>
      </p:sp>
      <p:cxnSp>
        <p:nvCxnSpPr>
          <p:cNvPr id="5" name="Straight Connector 4"/>
          <p:cNvCxnSpPr/>
          <p:nvPr/>
        </p:nvCxnSpPr>
        <p:spPr>
          <a:xfrm>
            <a:off x="4445000" y="1498600"/>
            <a:ext cx="50800" cy="4573016"/>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710619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4579715"/>
          </a:xfrm>
        </p:spPr>
        <p:txBody>
          <a:bodyPr/>
          <a:lstStyle/>
          <a:p>
            <a:r>
              <a:rPr lang="en-US" sz="3400" dirty="0" smtClean="0"/>
              <a:t>Which words</a:t>
            </a:r>
          </a:p>
          <a:p>
            <a:pPr lvl="1"/>
            <a:r>
              <a:rPr lang="en-US" sz="3200" dirty="0" smtClean="0"/>
              <a:t>are most critical to understanding the text?</a:t>
            </a:r>
          </a:p>
          <a:p>
            <a:pPr lvl="1"/>
            <a:r>
              <a:rPr lang="en-US" sz="3200" dirty="0" smtClean="0"/>
              <a:t>will students likely encounter again?</a:t>
            </a:r>
          </a:p>
          <a:p>
            <a:pPr lvl="1"/>
            <a:r>
              <a:rPr lang="en-US" sz="3200" dirty="0" smtClean="0"/>
              <a:t>will be useful in their writing?</a:t>
            </a:r>
          </a:p>
          <a:p>
            <a:pPr lvl="1"/>
            <a:r>
              <a:rPr lang="en-US" sz="3200" dirty="0" smtClean="0"/>
              <a:t>can be worked with in a variety of ways, and connect to other words and concepts?</a:t>
            </a:r>
          </a:p>
          <a:p>
            <a:pPr lvl="1"/>
            <a:r>
              <a:rPr lang="en-US" sz="3200" dirty="0" smtClean="0"/>
              <a:t>add specificity to a concept students already know?</a:t>
            </a:r>
          </a:p>
          <a:p>
            <a:endParaRPr lang="en-US" dirty="0"/>
          </a:p>
        </p:txBody>
      </p:sp>
      <p:sp>
        <p:nvSpPr>
          <p:cNvPr id="3" name="Title 2"/>
          <p:cNvSpPr>
            <a:spLocks noGrp="1"/>
          </p:cNvSpPr>
          <p:nvPr>
            <p:ph type="title"/>
          </p:nvPr>
        </p:nvSpPr>
        <p:spPr/>
        <p:txBody>
          <a:bodyPr/>
          <a:lstStyle/>
          <a:p>
            <a:r>
              <a:rPr lang="en-US" dirty="0" smtClean="0"/>
              <a:t>Choosing Vocabulary</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45</a:t>
            </a:fld>
            <a:endParaRPr lang="en-US" dirty="0"/>
          </a:p>
        </p:txBody>
      </p:sp>
    </p:spTree>
    <p:extLst>
      <p:ext uri="{BB962C8B-B14F-4D97-AF65-F5344CB8AC3E}">
        <p14:creationId xmlns:p14="http://schemas.microsoft.com/office/powerpoint/2010/main" val="296468273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232756" y="177800"/>
            <a:ext cx="8794866" cy="914400"/>
          </a:xfrm>
        </p:spPr>
        <p:txBody>
          <a:bodyPr>
            <a:normAutofit fontScale="90000"/>
          </a:bodyPr>
          <a:lstStyle/>
          <a:p>
            <a:r>
              <a:rPr lang="en-US" sz="4000" dirty="0" smtClean="0">
                <a:effectLst/>
              </a:rPr>
              <a:t>Vocabulary Analysis Sample: </a:t>
            </a:r>
            <a:r>
              <a:rPr lang="en-US" sz="4000" dirty="0">
                <a:effectLst/>
              </a:rPr>
              <a:t> </a:t>
            </a:r>
            <a:r>
              <a:rPr lang="en-US" sz="4000" dirty="0" smtClean="0">
                <a:effectLst/>
              </a:rPr>
              <a:t>“</a:t>
            </a:r>
            <a:r>
              <a:rPr lang="en-US" sz="4000" dirty="0">
                <a:effectLst/>
              </a:rPr>
              <a:t>Living Like Weasels” </a:t>
            </a:r>
          </a:p>
        </p:txBody>
      </p:sp>
      <p:sp>
        <p:nvSpPr>
          <p:cNvPr id="4" name="Footer Placeholder 3"/>
          <p:cNvSpPr>
            <a:spLocks noGrp="1"/>
          </p:cNvSpPr>
          <p:nvPr>
            <p:ph type="ftr" sz="quarter" idx="10"/>
          </p:nvPr>
        </p:nvSpPr>
        <p:spPr/>
        <p:txBody>
          <a:bodyPr/>
          <a:lstStyle/>
          <a:p>
            <a:pPr>
              <a:defRPr/>
            </a:pPr>
            <a:r>
              <a:rPr lang="en-US" dirty="0" smtClean="0"/>
              <a:t>EngageNY.org</a:t>
            </a:r>
            <a:endParaRPr lang="en-US" dirty="0"/>
          </a:p>
        </p:txBody>
      </p:sp>
      <p:sp>
        <p:nvSpPr>
          <p:cNvPr id="5" name="Slide Number Placeholder 4"/>
          <p:cNvSpPr>
            <a:spLocks noGrp="1"/>
          </p:cNvSpPr>
          <p:nvPr>
            <p:ph type="sldNum" sz="quarter" idx="11"/>
          </p:nvPr>
        </p:nvSpPr>
        <p:spPr/>
        <p:txBody>
          <a:bodyPr/>
          <a:lstStyle/>
          <a:p>
            <a:pPr>
              <a:defRPr/>
            </a:pPr>
            <a:fld id="{A7817448-10B7-42F7-ACC8-9D8A7ADA0502}" type="slidenum">
              <a:rPr lang="en-US" smtClean="0"/>
              <a:pPr>
                <a:defRPr/>
              </a:pPr>
              <a:t>46</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759742953"/>
              </p:ext>
            </p:extLst>
          </p:nvPr>
        </p:nvGraphicFramePr>
        <p:xfrm>
          <a:off x="382386" y="864526"/>
          <a:ext cx="8533015" cy="5046367"/>
        </p:xfrm>
        <a:graphic>
          <a:graphicData uri="http://schemas.openxmlformats.org/drawingml/2006/table">
            <a:tbl>
              <a:tblPr firstRow="1" bandRow="1">
                <a:tableStyleId>{5940675A-B579-460E-94D1-54222C63F5DA}</a:tableStyleId>
              </a:tblPr>
              <a:tblGrid>
                <a:gridCol w="1509973"/>
                <a:gridCol w="3335482"/>
                <a:gridCol w="3687560"/>
              </a:tblGrid>
              <a:tr h="757848">
                <a:tc>
                  <a:txBody>
                    <a:bodyPr/>
                    <a:lstStyle/>
                    <a:p>
                      <a:endParaRPr lang="en-US" sz="2200" dirty="0"/>
                    </a:p>
                  </a:txBody>
                  <a:tcPr marL="68580" marR="68580" marT="34290" marB="34290"/>
                </a:tc>
                <a:tc>
                  <a:txBody>
                    <a:bodyPr/>
                    <a:lstStyle/>
                    <a:p>
                      <a:r>
                        <a:rPr lang="en-US" sz="2400" b="1" kern="1200" dirty="0" smtClean="0">
                          <a:effectLst/>
                        </a:rPr>
                        <a:t>These words merit less time and attention</a:t>
                      </a:r>
                      <a:endParaRPr lang="en-US" sz="2400" b="1" dirty="0"/>
                    </a:p>
                  </a:txBody>
                  <a:tcPr marL="68580" marR="68580" marT="34290" marB="34290"/>
                </a:tc>
                <a:tc>
                  <a:txBody>
                    <a:bodyPr/>
                    <a:lstStyle/>
                    <a:p>
                      <a:r>
                        <a:rPr lang="en-US" sz="2400" b="1" kern="1200" dirty="0" smtClean="0">
                          <a:effectLst/>
                        </a:rPr>
                        <a:t>These words merit more time and attention</a:t>
                      </a:r>
                      <a:endParaRPr lang="en-US" sz="2400" b="1" dirty="0"/>
                    </a:p>
                  </a:txBody>
                  <a:tcPr marL="68580" marR="68580" marT="34290" marB="34290"/>
                </a:tc>
              </a:tr>
              <a:tr h="1800247">
                <a:tc>
                  <a:txBody>
                    <a:bodyPr/>
                    <a:lstStyle/>
                    <a:p>
                      <a:r>
                        <a:rPr lang="en-US" sz="2000" b="0" dirty="0" smtClean="0"/>
                        <a:t>Meaning Can be Determined from Context</a:t>
                      </a:r>
                      <a:endParaRPr lang="en-US" sz="2000" b="0" dirty="0"/>
                    </a:p>
                  </a:txBody>
                  <a:tcPr marL="68580" marR="68580" marT="34290" marB="34290" vert="vert270"/>
                </a:tc>
                <a:tc>
                  <a:txBody>
                    <a:bodyPr/>
                    <a:lstStyle/>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carcasses 	</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suburbia 	</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nonchalance</a:t>
                      </a:r>
                      <a:endParaRPr lang="en-US" sz="2000" b="0" i="1" u="none" strike="noStrike" kern="1200" baseline="0" dirty="0" smtClean="0">
                        <a:solidFill>
                          <a:schemeClr val="tx1"/>
                        </a:solidFill>
                        <a:latin typeface="+mn-lt"/>
                        <a:ea typeface="+mn-ea"/>
                        <a:cs typeface="+mn-cs"/>
                      </a:endParaRPr>
                    </a:p>
                    <a:p>
                      <a:pPr marL="182880"/>
                      <a:endParaRPr lang="en-US" sz="2000" b="1" i="1" kern="1200" dirty="0" smtClean="0">
                        <a:solidFill>
                          <a:schemeClr val="tx1"/>
                        </a:solidFill>
                        <a:effectLst/>
                        <a:latin typeface="+mn-lt"/>
                        <a:ea typeface="+mn-ea"/>
                        <a:cs typeface="+mn-cs"/>
                      </a:endParaRPr>
                    </a:p>
                  </a:txBody>
                  <a:tcPr marL="68580" marR="68580" marT="34290" marB="34290"/>
                </a:tc>
                <a:tc>
                  <a:txBody>
                    <a:bodyPr/>
                    <a:lstStyle/>
                    <a:p>
                      <a:pPr marL="182880"/>
                      <a:r>
                        <a:rPr lang="en-US" sz="2400" b="0" i="1" u="none" strike="noStrike" kern="1200" baseline="0" dirty="0" smtClean="0">
                          <a:solidFill>
                            <a:schemeClr val="tx1"/>
                          </a:solidFill>
                          <a:latin typeface="+mn-lt"/>
                          <a:ea typeface="+mn-ea"/>
                          <a:cs typeface="+mn-cs"/>
                        </a:rPr>
                        <a:t>dismantled </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supposition </a:t>
                      </a:r>
                      <a:r>
                        <a:rPr lang="en-US" sz="2000" b="0" i="1" u="none" strike="noStrike" kern="1200" baseline="0" dirty="0" smtClean="0">
                          <a:solidFill>
                            <a:schemeClr val="tx1"/>
                          </a:solidFill>
                          <a:latin typeface="+mn-lt"/>
                          <a:ea typeface="+mn-ea"/>
                          <a:cs typeface="+mn-cs"/>
                        </a:rPr>
                        <a:t>	</a:t>
                      </a:r>
                    </a:p>
                    <a:p>
                      <a:pPr marL="182880"/>
                      <a:r>
                        <a:rPr lang="en-US" sz="2000" b="0" i="1" u="none" strike="noStrike" kern="1200" baseline="0" dirty="0" smtClean="0">
                          <a:solidFill>
                            <a:schemeClr val="tx1"/>
                          </a:solidFill>
                          <a:latin typeface="+mn-lt"/>
                          <a:ea typeface="+mn-ea"/>
                          <a:cs typeface="+mn-cs"/>
                        </a:rPr>
                        <a:t>	</a:t>
                      </a:r>
                    </a:p>
                  </a:txBody>
                  <a:tcPr marL="68580" marR="68580" marT="34290" marB="34290"/>
                </a:tc>
              </a:tr>
              <a:tr h="2309107">
                <a:tc>
                  <a:txBody>
                    <a:bodyPr/>
                    <a:lstStyle/>
                    <a:p>
                      <a:r>
                        <a:rPr lang="en-US" sz="2000" b="0" dirty="0" smtClean="0"/>
                        <a:t>Meaning</a:t>
                      </a:r>
                      <a:r>
                        <a:rPr lang="en-US" sz="2000" b="0" baseline="0" dirty="0" smtClean="0"/>
                        <a:t> Needs to be Provided</a:t>
                      </a:r>
                      <a:endParaRPr lang="en-US" sz="2000" b="0" dirty="0"/>
                    </a:p>
                  </a:txBody>
                  <a:tcPr marL="68580" marR="68580" marT="34290" marB="34290" vert="vert270"/>
                </a:tc>
                <a:tc>
                  <a:txBody>
                    <a:bodyPr/>
                    <a:lstStyle/>
                    <a:p>
                      <a:pPr marL="182880"/>
                      <a:r>
                        <a:rPr lang="en-US" sz="2400" b="0" i="1" u="none" strike="noStrike" kern="1200" baseline="0" dirty="0" smtClean="0">
                          <a:solidFill>
                            <a:schemeClr val="tx1"/>
                          </a:solidFill>
                          <a:latin typeface="+mn-lt"/>
                          <a:ea typeface="+mn-ea"/>
                          <a:cs typeface="+mn-cs"/>
                        </a:rPr>
                        <a:t>terra firma </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lap of lichen</a:t>
                      </a:r>
                    </a:p>
                    <a:p>
                      <a:pPr marL="182880"/>
                      <a:r>
                        <a:rPr lang="en-US" sz="2000" b="0" i="1" u="none" strike="noStrike" kern="1200" baseline="0" dirty="0" smtClean="0">
                          <a:solidFill>
                            <a:schemeClr val="tx1"/>
                          </a:solidFill>
                          <a:latin typeface="+mn-lt"/>
                          <a:ea typeface="+mn-ea"/>
                          <a:cs typeface="+mn-cs"/>
                        </a:rPr>
                        <a:t>	</a:t>
                      </a:r>
                    </a:p>
                  </a:txBody>
                  <a:tcPr marL="68580" marR="68580" marT="34290" marB="34290"/>
                </a:tc>
                <a:tc>
                  <a:txBody>
                    <a:bodyPr/>
                    <a:lstStyle/>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utterance 	</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ignobly 	</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ensconced</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400" b="0" i="1" u="none" strike="noStrike" kern="1200" baseline="0" dirty="0" smtClean="0">
                          <a:solidFill>
                            <a:schemeClr val="tx1"/>
                          </a:solidFill>
                          <a:latin typeface="+mn-lt"/>
                          <a:ea typeface="+mn-ea"/>
                          <a:cs typeface="+mn-cs"/>
                        </a:rPr>
                        <a:t>supple 	</a:t>
                      </a:r>
                    </a:p>
                    <a:p>
                      <a:pPr marL="182880" marR="0" indent="0" algn="l" defTabSz="914363" rtl="0" eaLnBrk="1" fontAlgn="auto" latinLnBrk="0" hangingPunct="1">
                        <a:lnSpc>
                          <a:spcPct val="100000"/>
                        </a:lnSpc>
                        <a:spcBef>
                          <a:spcPts val="0"/>
                        </a:spcBef>
                        <a:spcAft>
                          <a:spcPts val="0"/>
                        </a:spcAft>
                        <a:buClrTx/>
                        <a:buSzTx/>
                        <a:buFontTx/>
                        <a:buNone/>
                        <a:tabLst/>
                        <a:defRPr/>
                      </a:pPr>
                      <a:r>
                        <a:rPr lang="en-US" sz="2000" b="0" i="1" u="none" strike="noStrike" kern="1200" baseline="0" dirty="0" smtClean="0">
                          <a:solidFill>
                            <a:schemeClr val="tx1"/>
                          </a:solidFill>
                          <a:latin typeface="+mn-lt"/>
                          <a:ea typeface="+mn-ea"/>
                          <a:cs typeface="+mn-cs"/>
                        </a:rPr>
                        <a:t> 	</a:t>
                      </a:r>
                    </a:p>
                    <a:p>
                      <a:pPr marL="182880" marR="0" indent="0" algn="l" defTabSz="914363" rtl="0" eaLnBrk="1" fontAlgn="auto" latinLnBrk="0" hangingPunct="1">
                        <a:lnSpc>
                          <a:spcPct val="100000"/>
                        </a:lnSpc>
                        <a:spcBef>
                          <a:spcPts val="0"/>
                        </a:spcBef>
                        <a:spcAft>
                          <a:spcPts val="0"/>
                        </a:spcAft>
                        <a:buClrTx/>
                        <a:buSzTx/>
                        <a:buFontTx/>
                        <a:buNone/>
                        <a:tabLst/>
                        <a:defRPr/>
                      </a:pPr>
                      <a:endParaRPr lang="en-US" sz="2000" b="0" i="1" u="none" strike="noStrike" kern="1200" baseline="0" dirty="0" smtClean="0">
                        <a:solidFill>
                          <a:schemeClr val="tx1"/>
                        </a:solidFill>
                        <a:latin typeface="+mn-lt"/>
                        <a:ea typeface="+mn-ea"/>
                        <a:cs typeface="+mn-cs"/>
                      </a:endParaRPr>
                    </a:p>
                    <a:p>
                      <a:pPr marL="182880" algn="l" rtl="0" eaLnBrk="1" latinLnBrk="0" hangingPunct="1"/>
                      <a:endParaRPr lang="en-US" sz="2000" b="1" i="1" kern="1200" dirty="0">
                        <a:solidFill>
                          <a:schemeClr val="tx1"/>
                        </a:solidFill>
                        <a:effectLst/>
                        <a:latin typeface="+mn-lt"/>
                        <a:ea typeface="+mn-ea"/>
                        <a:cs typeface="+mn-cs"/>
                      </a:endParaRPr>
                    </a:p>
                  </a:txBody>
                  <a:tcPr marL="68580" marR="68580" marT="34290" marB="34290"/>
                </a:tc>
              </a:tr>
            </a:tbl>
          </a:graphicData>
        </a:graphic>
      </p:graphicFrame>
      <p:pic>
        <p:nvPicPr>
          <p:cNvPr id="9" name="Picture 5" descr="Picture10.png"/>
          <p:cNvPicPr>
            <a:picLocks noChangeAspect="1"/>
          </p:cNvPicPr>
          <p:nvPr/>
        </p:nvPicPr>
        <p:blipFill>
          <a:blip r:embed="rId3" cstate="print"/>
          <a:srcRect/>
          <a:stretch>
            <a:fillRect/>
          </a:stretch>
        </p:blipFill>
        <p:spPr bwMode="auto">
          <a:xfrm>
            <a:off x="7661148" y="4815087"/>
            <a:ext cx="947738" cy="1033463"/>
          </a:xfrm>
          <a:prstGeom prst="rect">
            <a:avLst/>
          </a:prstGeom>
          <a:noFill/>
          <a:ln w="9525">
            <a:noFill/>
            <a:miter lim="800000"/>
            <a:headEnd/>
            <a:tailEnd/>
          </a:ln>
        </p:spPr>
      </p:pic>
      <p:sp>
        <p:nvSpPr>
          <p:cNvPr id="2" name="TextBox 1"/>
          <p:cNvSpPr txBox="1"/>
          <p:nvPr/>
        </p:nvSpPr>
        <p:spPr>
          <a:xfrm>
            <a:off x="3933646" y="5449131"/>
            <a:ext cx="3472425" cy="369332"/>
          </a:xfrm>
          <a:prstGeom prst="rect">
            <a:avLst/>
          </a:prstGeom>
          <a:noFill/>
        </p:spPr>
        <p:txBody>
          <a:bodyPr wrap="none" rtlCol="0">
            <a:spAutoFit/>
          </a:bodyPr>
          <a:lstStyle/>
          <a:p>
            <a:r>
              <a:rPr lang="en-US" dirty="0"/>
              <a:t>Source: http://</a:t>
            </a:r>
            <a:r>
              <a:rPr lang="en-US" dirty="0" smtClean="0"/>
              <a:t>achievethecore.org</a:t>
            </a:r>
            <a:endParaRPr lang="en-US" dirty="0"/>
          </a:p>
        </p:txBody>
      </p:sp>
      <p:sp>
        <p:nvSpPr>
          <p:cNvPr id="10" name="TextBox 9"/>
          <p:cNvSpPr txBox="1"/>
          <p:nvPr/>
        </p:nvSpPr>
        <p:spPr>
          <a:xfrm>
            <a:off x="7668493" y="4883726"/>
            <a:ext cx="1226128" cy="374073"/>
          </a:xfrm>
          <a:prstGeom prst="rect">
            <a:avLst/>
          </a:prstGeom>
          <a:noFill/>
        </p:spPr>
        <p:txBody>
          <a:bodyPr wrap="square" rtlCol="0">
            <a:spAutoFit/>
          </a:bodyPr>
          <a:lstStyle/>
          <a:p>
            <a:r>
              <a:rPr lang="en-US" dirty="0" smtClean="0"/>
              <a:t>Page 19</a:t>
            </a:r>
            <a:endParaRPr lang="en-US" dirty="0"/>
          </a:p>
        </p:txBody>
      </p:sp>
    </p:spTree>
    <p:extLst>
      <p:ext uri="{BB962C8B-B14F-4D97-AF65-F5344CB8AC3E}">
        <p14:creationId xmlns:p14="http://schemas.microsoft.com/office/powerpoint/2010/main" val="2957728103"/>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3b: </a:t>
            </a:r>
            <a:br>
              <a:rPr lang="en-US" sz="4000" dirty="0" smtClean="0"/>
            </a:br>
            <a:r>
              <a:rPr lang="en-US" sz="4000" dirty="0" smtClean="0"/>
              <a:t>Making Decisions about Vocabulary</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47</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066067491"/>
              </p:ext>
            </p:extLst>
          </p:nvPr>
        </p:nvGraphicFramePr>
        <p:xfrm>
          <a:off x="414867" y="1752600"/>
          <a:ext cx="8132378" cy="379835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132378"/>
              </a:tblGrid>
              <a:tr h="533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3b: Choosing and Using Vocabulary</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264958">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Working with the vocabulary you selected from your close reading excerpt, use the vocabulary quadrant to make decisions about how those words might be taught in an actual lesson.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Following the example, place your vocabulary words into a grid to determine their relative importance to the lesson.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Use this quadrant in Activity 4 as you craft text-dependent questions.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837800" y="5280469"/>
            <a:ext cx="947738" cy="1033463"/>
          </a:xfrm>
          <a:prstGeom prst="rect">
            <a:avLst/>
          </a:prstGeom>
          <a:noFill/>
          <a:ln w="9525">
            <a:noFill/>
            <a:miter lim="800000"/>
            <a:headEnd/>
            <a:tailEnd/>
          </a:ln>
        </p:spPr>
      </p:pic>
      <p:sp>
        <p:nvSpPr>
          <p:cNvPr id="9" name="TextBox 8"/>
          <p:cNvSpPr txBox="1"/>
          <p:nvPr/>
        </p:nvSpPr>
        <p:spPr>
          <a:xfrm>
            <a:off x="6820593" y="5372791"/>
            <a:ext cx="1051560" cy="369332"/>
          </a:xfrm>
          <a:prstGeom prst="rect">
            <a:avLst/>
          </a:prstGeom>
          <a:noFill/>
        </p:spPr>
        <p:txBody>
          <a:bodyPr wrap="square" rtlCol="0">
            <a:spAutoFit/>
          </a:bodyPr>
          <a:lstStyle/>
          <a:p>
            <a:r>
              <a:rPr lang="en-US" dirty="0" smtClean="0"/>
              <a:t>Page 18</a:t>
            </a:r>
            <a:endParaRPr lang="en-US" dirty="0"/>
          </a:p>
        </p:txBody>
      </p:sp>
    </p:spTree>
    <p:extLst>
      <p:ext uri="{BB962C8B-B14F-4D97-AF65-F5344CB8AC3E}">
        <p14:creationId xmlns:p14="http://schemas.microsoft.com/office/powerpoint/2010/main" val="311320220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32</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963676693"/>
              </p:ext>
            </p:extLst>
          </p:nvPr>
        </p:nvGraphicFramePr>
        <p:xfrm>
          <a:off x="0" y="1045033"/>
          <a:ext cx="8066314" cy="47840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19413800"/>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Part 3</a:t>
            </a:r>
          </a:p>
        </p:txBody>
      </p:sp>
      <p:sp>
        <p:nvSpPr>
          <p:cNvPr id="4" name="Text Placeholder 3"/>
          <p:cNvSpPr>
            <a:spLocks noGrp="1"/>
          </p:cNvSpPr>
          <p:nvPr>
            <p:ph type="body" idx="1"/>
          </p:nvPr>
        </p:nvSpPr>
        <p:spPr>
          <a:xfrm>
            <a:off x="623888" y="4257858"/>
            <a:ext cx="8270730" cy="886397"/>
          </a:xfrm>
        </p:spPr>
        <p:txBody>
          <a:bodyPr/>
          <a:lstStyle/>
          <a:p>
            <a:pPr marL="396875" indent="-396875">
              <a:spcBef>
                <a:spcPct val="20000"/>
              </a:spcBef>
            </a:pPr>
            <a:r>
              <a:rPr lang="en-US" sz="3200" dirty="0">
                <a:solidFill>
                  <a:schemeClr val="tx1"/>
                </a:solidFill>
              </a:rPr>
              <a:t>Digging Deeply – Close Reading, Academic </a:t>
            </a:r>
            <a:r>
              <a:rPr lang="en-US" sz="3200" dirty="0" smtClean="0">
                <a:solidFill>
                  <a:schemeClr val="tx1"/>
                </a:solidFill>
              </a:rPr>
              <a:t>Language, and Text-dependent Questions</a:t>
            </a:r>
            <a:endParaRPr lang="en-US" sz="3200" dirty="0">
              <a:solidFill>
                <a:schemeClr val="tx1"/>
              </a:solidFill>
            </a:endParaRPr>
          </a:p>
        </p:txBody>
      </p:sp>
      <p:sp>
        <p:nvSpPr>
          <p:cNvPr id="6" name="Slide Number Placeholder 5"/>
          <p:cNvSpPr>
            <a:spLocks noGrp="1"/>
          </p:cNvSpPr>
          <p:nvPr>
            <p:ph type="sldNum" sz="quarter" idx="12"/>
          </p:nvPr>
        </p:nvSpPr>
        <p:spPr/>
        <p:txBody>
          <a:bodyPr/>
          <a:lstStyle/>
          <a:p>
            <a:fld id="{EE3D4692-A625-460F-A072-DE10EEAA5719}" type="slidenum">
              <a:rPr lang="en-US" smtClean="0"/>
              <a:pPr/>
              <a:t>33</a:t>
            </a:fld>
            <a:endParaRPr lang="en-US" dirty="0"/>
          </a:p>
        </p:txBody>
      </p:sp>
    </p:spTree>
    <p:extLst>
      <p:ext uri="{BB962C8B-B14F-4D97-AF65-F5344CB8AC3E}">
        <p14:creationId xmlns:p14="http://schemas.microsoft.com/office/powerpoint/2010/main" val="263516505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Anchor Standards for Close Reading</a:t>
            </a:r>
            <a:endParaRPr lang="en-US" dirty="0"/>
          </a:p>
        </p:txBody>
      </p:sp>
      <p:sp>
        <p:nvSpPr>
          <p:cNvPr id="6" name="Text Placeholder 5"/>
          <p:cNvSpPr>
            <a:spLocks noGrp="1"/>
          </p:cNvSpPr>
          <p:nvPr>
            <p:ph type="body" sz="quarter" idx="10"/>
          </p:nvPr>
        </p:nvSpPr>
        <p:spPr>
          <a:xfrm>
            <a:off x="326136" y="1124712"/>
            <a:ext cx="8382000" cy="4530471"/>
          </a:xfrm>
        </p:spPr>
        <p:txBody>
          <a:bodyPr/>
          <a:lstStyle/>
          <a:p>
            <a:r>
              <a:rPr lang="en-US" dirty="0" smtClean="0"/>
              <a:t>CCSS.ELA-Literacy.CCRA.R.1</a:t>
            </a:r>
            <a:br>
              <a:rPr lang="en-US" dirty="0" smtClean="0"/>
            </a:br>
            <a:r>
              <a:rPr lang="en-US" dirty="0" smtClean="0"/>
              <a:t>Read closely to determine what the text says explicitly and to make logical inferences from it; cite specific textual evidence when writing or speaking to support conclusions drawn from the text.</a:t>
            </a:r>
          </a:p>
          <a:p>
            <a:r>
              <a:rPr lang="en-US" dirty="0" smtClean="0"/>
              <a:t>CCSS.ELA-Literacy.CCRA.R.10</a:t>
            </a:r>
            <a:r>
              <a:rPr lang="en-US" dirty="0"/>
              <a:t/>
            </a:r>
            <a:br>
              <a:rPr lang="en-US" dirty="0"/>
            </a:br>
            <a:r>
              <a:rPr lang="en-US" dirty="0" smtClean="0"/>
              <a:t>Read and comprehend complex literary and informational texts independently and proficiently.</a:t>
            </a:r>
            <a:endParaRPr lang="en-US" dirty="0">
              <a:solidFill>
                <a:srgbClr val="3D7FA9"/>
              </a:solidFill>
            </a:endParaRPr>
          </a:p>
        </p:txBody>
      </p:sp>
      <p:sp>
        <p:nvSpPr>
          <p:cNvPr id="4" name="Slide Number Placeholder 3"/>
          <p:cNvSpPr>
            <a:spLocks noGrp="1"/>
          </p:cNvSpPr>
          <p:nvPr>
            <p:ph type="sldNum" sz="quarter" idx="12"/>
          </p:nvPr>
        </p:nvSpPr>
        <p:spPr/>
        <p:txBody>
          <a:bodyPr/>
          <a:lstStyle/>
          <a:p>
            <a:fld id="{7D5C1135-EF3A-441C-9DC2-8C709DF76F72}" type="slidenum">
              <a:rPr lang="en-US" smtClean="0"/>
              <a:pPr/>
              <a:t>34</a:t>
            </a:fld>
            <a:endParaRPr lang="en-US" dirty="0"/>
          </a:p>
        </p:txBody>
      </p:sp>
      <p:sp>
        <p:nvSpPr>
          <p:cNvPr id="7" name="Footer Placeholder 6"/>
          <p:cNvSpPr>
            <a:spLocks noGrp="1"/>
          </p:cNvSpPr>
          <p:nvPr>
            <p:ph type="ftr" sz="quarter" idx="11"/>
          </p:nvPr>
        </p:nvSpPr>
        <p:spPr/>
        <p:txBody>
          <a:bodyPr/>
          <a:lstStyle/>
          <a:p>
            <a:r>
              <a:rPr lang="en-US" dirty="0" smtClean="0"/>
              <a:t> </a:t>
            </a:r>
            <a:endParaRPr lang="en-US" dirty="0"/>
          </a:p>
        </p:txBody>
      </p:sp>
    </p:spTree>
    <p:extLst>
      <p:ext uri="{BB962C8B-B14F-4D97-AF65-F5344CB8AC3E}">
        <p14:creationId xmlns:p14="http://schemas.microsoft.com/office/powerpoint/2010/main" val="228771788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237744" y="228600"/>
            <a:ext cx="8759952" cy="1066800"/>
          </a:xfrm>
        </p:spPr>
        <p:txBody>
          <a:bodyPr>
            <a:normAutofit fontScale="90000"/>
          </a:bodyPr>
          <a:lstStyle/>
          <a:p>
            <a:r>
              <a:rPr dirty="0" smtClean="0"/>
              <a:t>Close Reading and the Instructional  Shifts</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35</a:t>
            </a:fld>
            <a:endParaRPr lang="en-US" dirty="0"/>
          </a:p>
        </p:txBody>
      </p:sp>
      <p:graphicFrame>
        <p:nvGraphicFramePr>
          <p:cNvPr id="40" name="Diagram 39"/>
          <p:cNvGraphicFramePr/>
          <p:nvPr/>
        </p:nvGraphicFramePr>
        <p:xfrm>
          <a:off x="237745" y="1107831"/>
          <a:ext cx="8525256" cy="46247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7689614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in on Close Reading</a:t>
            </a:r>
            <a:endParaRPr lang="en-US" dirty="0"/>
          </a:p>
        </p:txBody>
      </p:sp>
      <p:sp>
        <p:nvSpPr>
          <p:cNvPr id="3" name="Text Placeholder 2"/>
          <p:cNvSpPr>
            <a:spLocks noGrp="1"/>
          </p:cNvSpPr>
          <p:nvPr>
            <p:ph type="body" sz="quarter" idx="10"/>
          </p:nvPr>
        </p:nvSpPr>
        <p:spPr>
          <a:xfrm>
            <a:off x="381000" y="1417320"/>
            <a:ext cx="8382000" cy="2963888"/>
          </a:xfrm>
        </p:spPr>
        <p:txBody>
          <a:bodyPr/>
          <a:lstStyle/>
          <a:p>
            <a:pPr marL="0" indent="0">
              <a:buNone/>
            </a:pPr>
            <a:r>
              <a:rPr lang="en-US" dirty="0" smtClean="0"/>
              <a:t>“</a:t>
            </a:r>
            <a:r>
              <a:rPr lang="en-US" dirty="0"/>
              <a:t>A significant body of research links the close reading of complex text—whether the student is a struggling reader or advanced—</a:t>
            </a:r>
            <a:r>
              <a:rPr lang="en-US" b="1" dirty="0"/>
              <a:t>to significant gains in reading proficiency </a:t>
            </a:r>
            <a:r>
              <a:rPr lang="en-US" dirty="0"/>
              <a:t>and finds close reading to be a key component of college and career readiness</a:t>
            </a:r>
            <a:r>
              <a:rPr lang="en-US" dirty="0" smtClean="0"/>
              <a:t>.”</a:t>
            </a:r>
          </a:p>
          <a:p>
            <a:pPr marL="0" indent="0" algn="r">
              <a:buNone/>
            </a:pPr>
            <a:r>
              <a:rPr lang="en-US" sz="1800" dirty="0" smtClean="0"/>
              <a:t> </a:t>
            </a:r>
            <a:r>
              <a:rPr lang="en-US" sz="1800" dirty="0"/>
              <a:t>(Partnership for Assessment of Readiness for College and Careers, 2011, p. 7)</a:t>
            </a:r>
            <a:endParaRPr lang="en-US" sz="1800" dirty="0" smtClean="0">
              <a:solidFill>
                <a:schemeClr val="bg2">
                  <a:lumMod val="50000"/>
                </a:schemeClr>
              </a:solidFill>
            </a:endParaRPr>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36</a:t>
            </a:fld>
            <a:endParaRPr lang="en-US" dirty="0"/>
          </a:p>
        </p:txBody>
      </p:sp>
      <p:pic>
        <p:nvPicPr>
          <p:cNvPr id="8" name="Picture 6" descr="discussion 2.png"/>
          <p:cNvPicPr>
            <a:picLocks noChangeAspect="1"/>
          </p:cNvPicPr>
          <p:nvPr/>
        </p:nvPicPr>
        <p:blipFill>
          <a:blip r:embed="rId3" cstate="print"/>
          <a:srcRect/>
          <a:stretch>
            <a:fillRect/>
          </a:stretch>
        </p:blipFill>
        <p:spPr bwMode="auto">
          <a:xfrm>
            <a:off x="4128527" y="4856751"/>
            <a:ext cx="1454150" cy="1477963"/>
          </a:xfrm>
          <a:prstGeom prst="rect">
            <a:avLst/>
          </a:prstGeom>
          <a:noFill/>
          <a:ln w="9525">
            <a:noFill/>
            <a:miter lim="800000"/>
            <a:headEnd/>
            <a:tailEnd/>
          </a:ln>
        </p:spPr>
      </p:pic>
    </p:spTree>
    <p:extLst>
      <p:ext uri="{BB962C8B-B14F-4D97-AF65-F5344CB8AC3E}">
        <p14:creationId xmlns:p14="http://schemas.microsoft.com/office/powerpoint/2010/main" val="373818977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Creating Text-Dependent Questions</a:t>
            </a:r>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37</a:t>
            </a:fld>
            <a:endParaRPr lang="en-US" dirty="0"/>
          </a:p>
        </p:txBody>
      </p:sp>
      <p:graphicFrame>
        <p:nvGraphicFramePr>
          <p:cNvPr id="8" name="Content Placeholder 7"/>
          <p:cNvGraphicFramePr>
            <a:graphicFrameLocks noGrp="1"/>
          </p:cNvGraphicFramePr>
          <p:nvPr>
            <p:ph idx="4294967295"/>
            <p:extLst>
              <p:ext uri="{D42A27DB-BD31-4B8C-83A1-F6EECF244321}">
                <p14:modId xmlns:p14="http://schemas.microsoft.com/office/powerpoint/2010/main" val="1786820747"/>
              </p:ext>
            </p:extLst>
          </p:nvPr>
        </p:nvGraphicFramePr>
        <p:xfrm>
          <a:off x="274320" y="1055688"/>
          <a:ext cx="8382000" cy="4632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092107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3a: </a:t>
            </a:r>
            <a:br>
              <a:rPr lang="en-US" sz="4000" dirty="0" smtClean="0"/>
            </a:br>
            <a:r>
              <a:rPr lang="en-US" sz="4000" dirty="0" smtClean="0"/>
              <a:t>Read the Text Closely</a:t>
            </a:r>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38</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366336595"/>
              </p:ext>
            </p:extLst>
          </p:nvPr>
        </p:nvGraphicFramePr>
        <p:xfrm>
          <a:off x="804575" y="1484179"/>
          <a:ext cx="7602006" cy="403216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602006"/>
              </a:tblGrid>
              <a:tr h="78061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3a: Read closely before creating text-dependent questions</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209222">
                <a:tc>
                  <a:txBody>
                    <a:bodyPr/>
                    <a:lstStyle/>
                    <a:p>
                      <a:pPr marL="457200" indent="-457200">
                        <a:spcBef>
                          <a:spcPts val="600"/>
                        </a:spcBef>
                        <a:spcAft>
                          <a:spcPts val="600"/>
                        </a:spcAft>
                        <a:buFont typeface="+mj-lt"/>
                        <a:buAutoNum type="arabicPeriod"/>
                      </a:pPr>
                      <a:r>
                        <a:rPr lang="en-US" sz="2400" dirty="0" smtClean="0"/>
                        <a:t>Working in pairs, choose a text.</a:t>
                      </a:r>
                    </a:p>
                    <a:p>
                      <a:pPr marL="457200" indent="-457200">
                        <a:spcBef>
                          <a:spcPts val="600"/>
                        </a:spcBef>
                        <a:spcAft>
                          <a:spcPts val="600"/>
                        </a:spcAft>
                        <a:buFont typeface="+mj-lt"/>
                        <a:buAutoNum type="arabicPeriod"/>
                      </a:pPr>
                      <a:r>
                        <a:rPr lang="en-US" sz="2400" dirty="0" smtClean="0"/>
                        <a:t>Read the text (if short) or choose an excerpt (4-5 paragraphs) to read closely.</a:t>
                      </a:r>
                    </a:p>
                    <a:p>
                      <a:pPr marL="457200" indent="-457200">
                        <a:spcBef>
                          <a:spcPts val="600"/>
                        </a:spcBef>
                        <a:spcAft>
                          <a:spcPts val="600"/>
                        </a:spcAft>
                        <a:buFont typeface="+mj-lt"/>
                        <a:buAutoNum type="arabicPeriod"/>
                      </a:pPr>
                      <a:r>
                        <a:rPr lang="en-US" sz="2400" dirty="0" smtClean="0"/>
                        <a:t>Use the 3-column Close Reading Organizer in your Participant Guide to identify core content, vocabulary, and difficult sections.</a:t>
                      </a:r>
                      <a:endParaRPr kumimoji="0" lang="en-US" sz="2400" u="none" strike="noStrike" cap="none" normalizeH="0" baseline="0" dirty="0" smtClean="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837800" y="5280469"/>
            <a:ext cx="947738" cy="1033463"/>
          </a:xfrm>
          <a:prstGeom prst="rect">
            <a:avLst/>
          </a:prstGeom>
          <a:noFill/>
          <a:ln w="9525">
            <a:noFill/>
            <a:miter lim="800000"/>
            <a:headEnd/>
            <a:tailEnd/>
          </a:ln>
        </p:spPr>
      </p:pic>
      <p:sp>
        <p:nvSpPr>
          <p:cNvPr id="9" name="TextBox 8"/>
          <p:cNvSpPr txBox="1"/>
          <p:nvPr/>
        </p:nvSpPr>
        <p:spPr>
          <a:xfrm>
            <a:off x="6877068" y="5405717"/>
            <a:ext cx="1452283" cy="369332"/>
          </a:xfrm>
          <a:prstGeom prst="rect">
            <a:avLst/>
          </a:prstGeom>
          <a:noFill/>
        </p:spPr>
        <p:txBody>
          <a:bodyPr wrap="square" rtlCol="0">
            <a:spAutoFit/>
          </a:bodyPr>
          <a:lstStyle/>
          <a:p>
            <a:r>
              <a:rPr lang="en-US" dirty="0" smtClean="0"/>
              <a:t>Page 15</a:t>
            </a:r>
            <a:endParaRPr lang="en-US" dirty="0"/>
          </a:p>
        </p:txBody>
      </p:sp>
    </p:spTree>
    <p:extLst>
      <p:ext uri="{BB962C8B-B14F-4D97-AF65-F5344CB8AC3E}">
        <p14:creationId xmlns:p14="http://schemas.microsoft.com/office/powerpoint/2010/main" val="10048105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09372" y="284822"/>
            <a:ext cx="7959852" cy="615971"/>
          </a:xfrm>
        </p:spPr>
        <p:txBody>
          <a:bodyPr>
            <a:noAutofit/>
          </a:bodyPr>
          <a:lstStyle/>
          <a:p>
            <a:pPr eaLnBrk="1" hangingPunct="1"/>
            <a:r>
              <a:rPr lang="en-US" sz="4000" dirty="0" smtClean="0"/>
              <a:t>Anchor Standards for Academic Language</a:t>
            </a:r>
            <a:endParaRPr lang="en-US" sz="4000" dirty="0"/>
          </a:p>
        </p:txBody>
      </p:sp>
      <p:sp>
        <p:nvSpPr>
          <p:cNvPr id="2" name="Footer Placeholder 1"/>
          <p:cNvSpPr>
            <a:spLocks noGrp="1"/>
          </p:cNvSpPr>
          <p:nvPr>
            <p:ph type="ftr" sz="quarter" idx="10"/>
          </p:nvPr>
        </p:nvSpPr>
        <p:spPr/>
        <p:txBody>
          <a:bodyPr/>
          <a:lstStyle/>
          <a:p>
            <a:pPr>
              <a:defRPr/>
            </a:pPr>
            <a:r>
              <a:rPr lang="en-US" dirty="0"/>
              <a:t>EngageNY.org</a:t>
            </a:r>
          </a:p>
        </p:txBody>
      </p:sp>
      <p:sp>
        <p:nvSpPr>
          <p:cNvPr id="3" name="Slide Number Placeholder 2"/>
          <p:cNvSpPr>
            <a:spLocks noGrp="1"/>
          </p:cNvSpPr>
          <p:nvPr>
            <p:ph type="sldNum" sz="quarter" idx="11"/>
          </p:nvPr>
        </p:nvSpPr>
        <p:spPr/>
        <p:txBody>
          <a:bodyPr/>
          <a:lstStyle/>
          <a:p>
            <a:pPr>
              <a:defRPr/>
            </a:pPr>
            <a:fld id="{92D259E7-2219-403E-9DB0-985C0BBA5008}" type="slidenum">
              <a:rPr lang="en-US"/>
              <a:pPr>
                <a:defRPr/>
              </a:pPr>
              <a:t>39</a:t>
            </a:fld>
            <a:endParaRPr lang="en-US" dirty="0"/>
          </a:p>
        </p:txBody>
      </p:sp>
      <p:sp>
        <p:nvSpPr>
          <p:cNvPr id="4" name="Content Placeholder 3"/>
          <p:cNvSpPr>
            <a:spLocks noGrp="1"/>
          </p:cNvSpPr>
          <p:nvPr>
            <p:ph idx="1"/>
          </p:nvPr>
        </p:nvSpPr>
        <p:spPr>
          <a:xfrm>
            <a:off x="512064" y="1212236"/>
            <a:ext cx="8065008" cy="4210383"/>
          </a:xfrm>
        </p:spPr>
        <p:txBody>
          <a:bodyPr/>
          <a:lstStyle/>
          <a:p>
            <a:r>
              <a:rPr lang="en-US" sz="2400" dirty="0" smtClean="0">
                <a:hlinkClick r:id="rId3"/>
              </a:rPr>
              <a:t>CCSS.ELA-Literacy.CCRA.L.3</a:t>
            </a:r>
            <a:r>
              <a:rPr lang="en-US" sz="2400" dirty="0" smtClean="0"/>
              <a:t/>
            </a:r>
            <a:br>
              <a:rPr lang="en-US" sz="2400" dirty="0" smtClean="0"/>
            </a:br>
            <a:r>
              <a:rPr lang="en-US" sz="2400" dirty="0" smtClean="0"/>
              <a:t>Apply knowledge of language to understand how language functions in different contexts…</a:t>
            </a:r>
          </a:p>
          <a:p>
            <a:r>
              <a:rPr lang="en-US" sz="2400" dirty="0" smtClean="0">
                <a:hlinkClick r:id="rId4"/>
              </a:rPr>
              <a:t>CCSS.ELA-Literacy.CCRA.L.4</a:t>
            </a:r>
            <a:r>
              <a:rPr lang="en-US" sz="2400" dirty="0" smtClean="0"/>
              <a:t/>
            </a:r>
            <a:br>
              <a:rPr lang="en-US" sz="2400" dirty="0" smtClean="0"/>
            </a:br>
            <a:r>
              <a:rPr lang="en-US" sz="2400" dirty="0" smtClean="0"/>
              <a:t>Determine or clarify the meaning of unknown and multiple-meaning words and phrases…</a:t>
            </a:r>
          </a:p>
          <a:p>
            <a:r>
              <a:rPr lang="en-US" sz="2400" dirty="0" smtClean="0">
                <a:hlinkClick r:id="rId5"/>
              </a:rPr>
              <a:t>CCSS.ELA-Literacy.CCRA.L.5</a:t>
            </a:r>
            <a:r>
              <a:rPr lang="en-US" sz="2400" dirty="0" smtClean="0"/>
              <a:t/>
            </a:r>
            <a:br>
              <a:rPr lang="en-US" sz="2400" dirty="0" smtClean="0"/>
            </a:br>
            <a:r>
              <a:rPr lang="en-US" sz="2400" dirty="0" smtClean="0"/>
              <a:t>Demonstrate understanding of figurative language, word relationships, and nuances in word meanings.</a:t>
            </a:r>
          </a:p>
          <a:p>
            <a:r>
              <a:rPr lang="en-US" sz="2400" dirty="0" smtClean="0">
                <a:hlinkClick r:id="rId6"/>
              </a:rPr>
              <a:t>CCSS.ELA-Literacy.CCRA.L.6</a:t>
            </a:r>
            <a:r>
              <a:rPr lang="en-US" sz="2400" dirty="0" smtClean="0"/>
              <a:t/>
            </a:r>
            <a:br>
              <a:rPr lang="en-US" sz="2400" dirty="0" smtClean="0"/>
            </a:br>
            <a:r>
              <a:rPr lang="en-US" sz="2400" dirty="0" smtClean="0"/>
              <a:t>Acquire and use accurately a range of general academic and domain-specific words and phrases…</a:t>
            </a:r>
            <a:endParaRPr lang="en-US" sz="2400" dirty="0">
              <a:solidFill>
                <a:srgbClr val="3D7FA9"/>
              </a:solidFill>
            </a:endParaRPr>
          </a:p>
        </p:txBody>
      </p:sp>
      <p:sp>
        <p:nvSpPr>
          <p:cNvPr id="5" name="Rectangle 4"/>
          <p:cNvSpPr/>
          <p:nvPr/>
        </p:nvSpPr>
        <p:spPr>
          <a:xfrm>
            <a:off x="3480816" y="5422619"/>
            <a:ext cx="5334000" cy="369332"/>
          </a:xfrm>
          <a:prstGeom prst="rect">
            <a:avLst/>
          </a:prstGeom>
        </p:spPr>
        <p:txBody>
          <a:bodyPr wrap="square">
            <a:spAutoFit/>
          </a:bodyPr>
          <a:lstStyle/>
          <a:p>
            <a:r>
              <a:rPr lang="en-US" dirty="0"/>
              <a:t>http://www.corestandards.org/ELA-Literacy/CCRA/L/</a:t>
            </a:r>
          </a:p>
        </p:txBody>
      </p:sp>
    </p:spTree>
    <p:extLst>
      <p:ext uri="{BB962C8B-B14F-4D97-AF65-F5344CB8AC3E}">
        <p14:creationId xmlns:p14="http://schemas.microsoft.com/office/powerpoint/2010/main" val="29274944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12706</TotalTime>
  <Words>2836</Words>
  <Application>Microsoft Office PowerPoint</Application>
  <PresentationFormat>On-screen Show (4:3)</PresentationFormat>
  <Paragraphs>248</Paragraphs>
  <Slides>17</Slides>
  <Notes>17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17</vt:i4>
      </vt:variant>
    </vt:vector>
  </HeadingPairs>
  <TitlesOfParts>
    <vt:vector size="25" baseType="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Today’s Session</vt:lpstr>
      <vt:lpstr>Part 3</vt:lpstr>
      <vt:lpstr>Anchor Standards for Close Reading</vt:lpstr>
      <vt:lpstr>Close Reading and the Instructional  Shifts</vt:lpstr>
      <vt:lpstr>Closing in on Close Reading</vt:lpstr>
      <vt:lpstr>Creating Text-Dependent Questions</vt:lpstr>
      <vt:lpstr>Activity 3a:  Read the Text Closely</vt:lpstr>
      <vt:lpstr>Anchor Standards for Academic Language</vt:lpstr>
      <vt:lpstr>Tiers 1, 2, 3</vt:lpstr>
      <vt:lpstr>What is Academic Language?</vt:lpstr>
      <vt:lpstr>What Makes This an Example of Complex Text and its Academic Language? </vt:lpstr>
      <vt:lpstr>PowerPoint Presentation</vt:lpstr>
      <vt:lpstr>Differences Between Informal Language and Academic Language</vt:lpstr>
      <vt:lpstr>Choosing Vocabulary</vt:lpstr>
      <vt:lpstr>Vocabulary Analysis Sample:  “Living Like Weasels” </vt:lpstr>
      <vt:lpstr>Activity 3b:  Making Decisions about Vocabulary</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802</cp:revision>
  <cp:lastPrinted>2014-03-02T01:07:44Z</cp:lastPrinted>
  <dcterms:created xsi:type="dcterms:W3CDTF">2014-01-18T18:47:42Z</dcterms:created>
  <dcterms:modified xsi:type="dcterms:W3CDTF">2014-07-14T20:08:44Z</dcterms:modified>
</cp:coreProperties>
</file>