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2.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3" r:id="rId3"/>
    <p:sldMasterId id="2147483680" r:id="rId4"/>
    <p:sldMasterId id="2147483693" r:id="rId5"/>
    <p:sldMasterId id="2147483705" r:id="rId6"/>
    <p:sldMasterId id="2147483717" r:id="rId7"/>
    <p:sldMasterId id="2147483728" r:id="rId8"/>
    <p:sldMasterId id="2147483740" r:id="rId9"/>
    <p:sldMasterId id="2147483751" r:id="rId10"/>
    <p:sldMasterId id="2147483753" r:id="rId11"/>
    <p:sldMasterId id="2147483765" r:id="rId12"/>
    <p:sldMasterId id="2147483775" r:id="rId13"/>
    <p:sldMasterId id="2147483788" r:id="rId14"/>
  </p:sldMasterIdLst>
  <p:notesMasterIdLst>
    <p:notesMasterId r:id="rId51"/>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Lst>
  <p:sldSz cx="9144000" cy="6858000" type="screen4x3"/>
  <p:notesSz cx="6858000" cy="9144000"/>
  <p:embeddedFontLst>
    <p:embeddedFont>
      <p:font typeface="Roboto" panose="020B0604020202020204" charset="0"/>
      <p:regular r:id="rId52"/>
      <p:bold r:id="rId53"/>
      <p:italic r:id="rId54"/>
      <p:boldItalic r:id="rId55"/>
    </p:embeddedFont>
    <p:embeddedFont>
      <p:font typeface="Gill Sans" panose="020B0604020202020204" charset="0"/>
      <p:regular r:id="rId56"/>
      <p:bold r:id="rId57"/>
    </p:embeddedFont>
    <p:embeddedFont>
      <p:font typeface="Cambria" panose="02040503050406030204" pitchFamily="18" charset="0"/>
      <p:regular r:id="rId58"/>
      <p:bold r:id="rId59"/>
      <p:italic r:id="rId60"/>
      <p:boldItalic r:id="rId61"/>
    </p:embeddedFont>
    <p:embeddedFont>
      <p:font typeface="Rockwell" panose="02060603020205020403" pitchFamily="18" charset="0"/>
      <p:regular r:id="rId62"/>
      <p:bold r:id="rId63"/>
      <p:italic r:id="rId64"/>
      <p:boldItalic r:id="rId65"/>
    </p:embeddedFont>
    <p:embeddedFont>
      <p:font typeface="Calibri" panose="020F0502020204030204" pitchFamily="34" charset="0"/>
      <p:regular r:id="rId66"/>
      <p:bold r:id="rId67"/>
      <p:italic r:id="rId68"/>
      <p:boldItalic r:id="rId69"/>
    </p:embeddedFont>
    <p:embeddedFont>
      <p:font typeface="Quicksand" panose="020B0604020202020204" charset="0"/>
      <p:regular r:id="rId70"/>
      <p:bold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gFJsSxFnx+mqy4j0MBBepfUZ17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8D820-0FF1-49AE-8C22-8DAB0E70DAA9}">
  <a:tblStyle styleId="{98C8D820-0FF1-49AE-8C22-8DAB0E70DAA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482577-FA8B-445E-AEFE-8CAD872655D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147DAB0-C708-4761-9E70-2805F8845E7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22"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Master" Target="slideMasters/slideMaster8.xml"/><Relationship Id="rId51" Type="http://schemas.openxmlformats.org/officeDocument/2006/relationships/notesMaster" Target="notesMasters/notesMaster1.xml"/><Relationship Id="rId72"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Amanda</a:t>
            </a:r>
            <a:endParaRPr/>
          </a:p>
        </p:txBody>
      </p:sp>
      <p:sp>
        <p:nvSpPr>
          <p:cNvPr id="957" name="Google Shape;9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102641f0413_7_0:notes"/>
          <p:cNvSpPr>
            <a:spLocks noGrp="1" noRot="1" noChangeAspect="1"/>
          </p:cNvSpPr>
          <p:nvPr>
            <p:ph type="sldImg" idx="2"/>
          </p:nvPr>
        </p:nvSpPr>
        <p:spPr>
          <a:xfrm>
            <a:off x="1295400" y="1106488"/>
            <a:ext cx="398145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g102641f0413_7_0:notes"/>
          <p:cNvSpPr txBox="1">
            <a:spLocks noGrp="1"/>
          </p:cNvSpPr>
          <p:nvPr>
            <p:ph type="body" idx="1"/>
          </p:nvPr>
        </p:nvSpPr>
        <p:spPr>
          <a:xfrm>
            <a:off x="685800" y="4400004"/>
            <a:ext cx="5486400" cy="3600900"/>
          </a:xfrm>
          <a:prstGeom prst="rect">
            <a:avLst/>
          </a:prstGeom>
          <a:noFill/>
          <a:ln>
            <a:noFill/>
          </a:ln>
        </p:spPr>
        <p:txBody>
          <a:bodyPr spcFirstLastPara="1" wrap="square" lIns="89575" tIns="44800" rIns="89575" bIns="44800" anchor="t" anchorCtr="0">
            <a:noAutofit/>
          </a:bodyPr>
          <a:lstStyle/>
          <a:p>
            <a:pPr marL="0" lvl="0" indent="0" algn="l" rtl="0">
              <a:spcBef>
                <a:spcPts val="0"/>
              </a:spcBef>
              <a:spcAft>
                <a:spcPts val="0"/>
              </a:spcAft>
              <a:buNone/>
            </a:pPr>
            <a:endParaRPr/>
          </a:p>
        </p:txBody>
      </p:sp>
      <p:sp>
        <p:nvSpPr>
          <p:cNvPr id="1044" name="Google Shape;1044;g102641f0413_7_0:notes"/>
          <p:cNvSpPr txBox="1">
            <a:spLocks noGrp="1"/>
          </p:cNvSpPr>
          <p:nvPr>
            <p:ph type="sldNum" idx="12"/>
          </p:nvPr>
        </p:nvSpPr>
        <p:spPr>
          <a:xfrm>
            <a:off x="3884123" y="8685864"/>
            <a:ext cx="2972400" cy="458100"/>
          </a:xfrm>
          <a:prstGeom prst="rect">
            <a:avLst/>
          </a:prstGeom>
          <a:noFill/>
          <a:ln>
            <a:noFill/>
          </a:ln>
        </p:spPr>
        <p:txBody>
          <a:bodyPr spcFirstLastPara="1" wrap="square" lIns="89575" tIns="44800" rIns="89575" bIns="44800" anchor="b" anchorCtr="0">
            <a:noAutofit/>
          </a:bodyPr>
          <a:lstStyle/>
          <a:p>
            <a:pPr marL="0" marR="0" lvl="0" indent="0" algn="r" rtl="0">
              <a:lnSpc>
                <a:spcPct val="100000"/>
              </a:lnSpc>
              <a:spcBef>
                <a:spcPts val="0"/>
              </a:spcBef>
              <a:spcAft>
                <a:spcPts val="0"/>
              </a:spcAft>
              <a:buClr>
                <a:srgbClr val="000000"/>
              </a:buClr>
              <a:buSzPts val="1100"/>
              <a:buFont typeface="Calibri"/>
              <a:buNone/>
            </a:pPr>
            <a:fld id="{00000000-1234-1234-1234-123412341234}" type="slidenum">
              <a:rPr lang="en-US" sz="1100" b="0" i="0" u="none" strike="noStrike" cap="none">
                <a:solidFill>
                  <a:srgbClr val="000000"/>
                </a:solidFill>
                <a:latin typeface="Calibri"/>
                <a:ea typeface="Calibri"/>
                <a:cs typeface="Calibri"/>
                <a:sym typeface="Calibri"/>
              </a:rPr>
              <a:t>10</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fa42fe90a7_1_161:notes"/>
          <p:cNvSpPr>
            <a:spLocks noGrp="1" noRot="1" noChangeAspect="1"/>
          </p:cNvSpPr>
          <p:nvPr>
            <p:ph type="sldImg" idx="2"/>
          </p:nvPr>
        </p:nvSpPr>
        <p:spPr>
          <a:xfrm>
            <a:off x="-138113" y="1471613"/>
            <a:ext cx="5295901" cy="3973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gfa42fe90a7_1_161:notes"/>
          <p:cNvSpPr txBox="1">
            <a:spLocks noGrp="1"/>
          </p:cNvSpPr>
          <p:nvPr>
            <p:ph type="body" idx="1"/>
          </p:nvPr>
        </p:nvSpPr>
        <p:spPr>
          <a:xfrm>
            <a:off x="501975" y="5665438"/>
            <a:ext cx="4015800" cy="463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rgbClr val="40404F"/>
                </a:solidFill>
              </a:rPr>
              <a:t>While chronic absence for mostly in-person was similar to prior years (the bottom two lines), it was much higher for younger students in hybrid (green line) and highest for all students who attended predominantly remote (top blue line). </a:t>
            </a:r>
            <a:endParaRPr/>
          </a:p>
          <a:p>
            <a:pPr marL="0" lvl="0" indent="0" algn="l" rtl="0">
              <a:lnSpc>
                <a:spcPct val="100000"/>
              </a:lnSpc>
              <a:spcBef>
                <a:spcPts val="0"/>
              </a:spcBef>
              <a:spcAft>
                <a:spcPts val="0"/>
              </a:spcAft>
              <a:buClr>
                <a:schemeClr val="dk1"/>
              </a:buClr>
              <a:buSzPts val="1400"/>
              <a:buFont typeface="Arial"/>
              <a:buNone/>
            </a:pPr>
            <a:endParaRPr>
              <a:solidFill>
                <a:srgbClr val="40404F"/>
              </a:solidFill>
            </a:endParaRPr>
          </a:p>
          <a:p>
            <a:pPr marL="0" lvl="0" indent="0" algn="l" rtl="0">
              <a:lnSpc>
                <a:spcPct val="100000"/>
              </a:lnSpc>
              <a:spcBef>
                <a:spcPts val="0"/>
              </a:spcBef>
              <a:spcAft>
                <a:spcPts val="0"/>
              </a:spcAft>
              <a:buClr>
                <a:schemeClr val="dk1"/>
              </a:buClr>
              <a:buSzPts val="1400"/>
              <a:buFont typeface="Arial"/>
              <a:buNone/>
            </a:pPr>
            <a:r>
              <a:rPr lang="en-US">
                <a:solidFill>
                  <a:srgbClr val="40404F"/>
                </a:solidFill>
              </a:rPr>
              <a:t>The spike in 9</a:t>
            </a:r>
            <a:r>
              <a:rPr lang="en-US" baseline="30000">
                <a:solidFill>
                  <a:srgbClr val="40404F"/>
                </a:solidFill>
              </a:rPr>
              <a:t>th</a:t>
            </a:r>
            <a:r>
              <a:rPr lang="en-US">
                <a:solidFill>
                  <a:srgbClr val="40404F"/>
                </a:solidFill>
              </a:rPr>
              <a:t> grade remote learning is particularly frightening since we know 9</a:t>
            </a:r>
            <a:r>
              <a:rPr lang="en-US" baseline="30000">
                <a:solidFill>
                  <a:srgbClr val="40404F"/>
                </a:solidFill>
              </a:rPr>
              <a:t>th</a:t>
            </a:r>
            <a:r>
              <a:rPr lang="en-US">
                <a:solidFill>
                  <a:srgbClr val="40404F"/>
                </a:solidFill>
              </a:rPr>
              <a:t> grade chronic absence is a major predictor of students dropping out.</a:t>
            </a:r>
            <a:endParaRPr/>
          </a:p>
        </p:txBody>
      </p:sp>
      <p:sp>
        <p:nvSpPr>
          <p:cNvPr id="1053" name="Google Shape;1053;gfa42fe90a7_1_161:notes"/>
          <p:cNvSpPr txBox="1">
            <a:spLocks noGrp="1"/>
          </p:cNvSpPr>
          <p:nvPr>
            <p:ph type="sldNum" idx="12"/>
          </p:nvPr>
        </p:nvSpPr>
        <p:spPr>
          <a:xfrm>
            <a:off x="2843363" y="11181678"/>
            <a:ext cx="2175300" cy="590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Chronic absence is increasing slightly from last year– which already represents a significant increase from before the pandemic.  Interestingly – it is increasing fastest for students without high needs while it seems to be decreasing slightly amongs most other high need groups.  It suggests universal relationship building strategies are essential.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62" name="Google Shape;10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7:notes"/>
          <p:cNvSpPr txBox="1">
            <a:spLocks noGrp="1"/>
          </p:cNvSpPr>
          <p:nvPr>
            <p:ph type="body" idx="1"/>
          </p:nvPr>
        </p:nvSpPr>
        <p:spPr>
          <a:xfrm>
            <a:off x="709930" y="4458018"/>
            <a:ext cx="5679440" cy="422338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Clr>
                <a:schemeClr val="dk1"/>
              </a:buClr>
              <a:buSzPts val="1200"/>
              <a:buFont typeface="Calibri"/>
              <a:buNone/>
            </a:pPr>
            <a:r>
              <a:rPr lang="en-US"/>
              <a:t>Student are missing school because they are sick and they are quarantined and they are concerned about the health and safety of schools.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The return to school is harder than ever. Students are out of the routine of going to school, inform and formal support systems for getting to school are still being assembled and have been disrupted by Covid ( e.g. the bus driver shortage),  and school climate is tough with students unaccustomed to being around other kids for many months. Bullying is on the rise.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Older students are still balancing with family and work responsibilities.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When schools first shut down due to Covid in March 2020, it was very different.  That was at the end of the year.  But we are now seeing chronic absence early in the year.   This means kids are missing out on core concepts that are essential to continuing to learn later in the school year,  they are also not forging connections to students or to teachers. Left unaddressed chronic absence early in the year, predicts chronic absence in the spring.</a:t>
            </a:r>
            <a:endParaRPr/>
          </a:p>
        </p:txBody>
      </p:sp>
      <p:sp>
        <p:nvSpPr>
          <p:cNvPr id="1071" name="Google Shape;1071;p7:notes"/>
          <p:cNvSpPr>
            <a:spLocks noGrp="1" noRot="1" noChangeAspect="1"/>
          </p:cNvSpPr>
          <p:nvPr>
            <p:ph type="sldImg" idx="2"/>
          </p:nvPr>
        </p:nvSpPr>
        <p:spPr>
          <a:xfrm>
            <a:off x="1203325" y="703263"/>
            <a:ext cx="4692650"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77" name="Google Shape;1077;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4" name="Google Shape;10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High Levels of Chronic Chronic absence </a:t>
            </a:r>
            <a:endParaRPr/>
          </a:p>
        </p:txBody>
      </p:sp>
      <p:sp>
        <p:nvSpPr>
          <p:cNvPr id="1085" name="Google Shape;108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11:notes"/>
          <p:cNvSpPr txBox="1">
            <a:spLocks noGrp="1"/>
          </p:cNvSpPr>
          <p:nvPr>
            <p:ph type="body" idx="1"/>
          </p:nvPr>
        </p:nvSpPr>
        <p:spPr>
          <a:xfrm>
            <a:off x="709930" y="4516676"/>
            <a:ext cx="5679440" cy="3695462"/>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Clr>
                <a:schemeClr val="dk1"/>
              </a:buClr>
              <a:buSzPts val="1200"/>
              <a:buFont typeface="Calibri"/>
              <a:buNone/>
            </a:pPr>
            <a:r>
              <a:rPr lang="en-US"/>
              <a:t>A strong team is needed to ensure we can take a tiered approach.  And, as many of you know, we added in whole school supports to this pyramid. </a:t>
            </a:r>
            <a:endParaRPr/>
          </a:p>
          <a:p>
            <a:pPr marL="0" lvl="0" indent="0" algn="l" rtl="0">
              <a:spcBef>
                <a:spcPts val="0"/>
              </a:spcBef>
              <a:spcAft>
                <a:spcPts val="0"/>
              </a:spcAft>
              <a:buClr>
                <a:schemeClr val="dk1"/>
              </a:buClr>
              <a:buSzPts val="1200"/>
              <a:buFont typeface="Calibri"/>
              <a:buNone/>
            </a:pPr>
            <a:endParaRPr b="1" i="0">
              <a:solidFill>
                <a:srgbClr val="212121"/>
              </a:solidFill>
              <a:latin typeface="Roboto"/>
              <a:ea typeface="Roboto"/>
              <a:cs typeface="Roboto"/>
              <a:sym typeface="Roboto"/>
            </a:endParaRPr>
          </a:p>
          <a:p>
            <a:pPr marL="0" lvl="0" indent="0" algn="l" rtl="0">
              <a:spcBef>
                <a:spcPts val="0"/>
              </a:spcBef>
              <a:spcAft>
                <a:spcPts val="0"/>
              </a:spcAft>
              <a:buClr>
                <a:srgbClr val="212121"/>
              </a:buClr>
              <a:buSzPts val="1200"/>
              <a:buFont typeface="Roboto"/>
              <a:buNone/>
            </a:pPr>
            <a:r>
              <a:rPr lang="en-US" b="1" i="0">
                <a:solidFill>
                  <a:srgbClr val="212121"/>
                </a:solidFill>
                <a:latin typeface="Roboto"/>
                <a:ea typeface="Roboto"/>
                <a:cs typeface="Roboto"/>
                <a:sym typeface="Roboto"/>
              </a:rPr>
              <a:t>Tier 1</a:t>
            </a:r>
            <a:r>
              <a:rPr lang="en-US" b="0" i="0">
                <a:solidFill>
                  <a:srgbClr val="212121"/>
                </a:solidFill>
                <a:latin typeface="Roboto"/>
                <a:ea typeface="Roboto"/>
                <a:cs typeface="Roboto"/>
                <a:sym typeface="Roboto"/>
              </a:rPr>
              <a:t> represents universal strategies to encourage good attendance for all students. </a:t>
            </a:r>
            <a:endParaRPr/>
          </a:p>
          <a:p>
            <a:pPr marL="0" lvl="0" indent="0" algn="l" rtl="0">
              <a:spcBef>
                <a:spcPts val="0"/>
              </a:spcBef>
              <a:spcAft>
                <a:spcPts val="0"/>
              </a:spcAft>
              <a:buClr>
                <a:srgbClr val="212121"/>
              </a:buClr>
              <a:buSzPts val="1200"/>
              <a:buFont typeface="Roboto"/>
              <a:buNone/>
            </a:pPr>
            <a:r>
              <a:rPr lang="en-US" b="1" i="0">
                <a:solidFill>
                  <a:srgbClr val="212121"/>
                </a:solidFill>
                <a:latin typeface="Roboto"/>
                <a:ea typeface="Roboto"/>
                <a:cs typeface="Roboto"/>
                <a:sym typeface="Roboto"/>
              </a:rPr>
              <a:t>Tier 2</a:t>
            </a:r>
            <a:r>
              <a:rPr lang="en-US" b="0" i="0">
                <a:solidFill>
                  <a:srgbClr val="212121"/>
                </a:solidFill>
                <a:latin typeface="Roboto"/>
                <a:ea typeface="Roboto"/>
                <a:cs typeface="Roboto"/>
                <a:sym typeface="Roboto"/>
              </a:rPr>
              <a:t> provides early intervention for students who need more support to avoid chronic absence. </a:t>
            </a:r>
            <a:endParaRPr/>
          </a:p>
          <a:p>
            <a:pPr marL="0" lvl="0" indent="0" algn="l" rtl="0">
              <a:spcBef>
                <a:spcPts val="0"/>
              </a:spcBef>
              <a:spcAft>
                <a:spcPts val="0"/>
              </a:spcAft>
              <a:buClr>
                <a:srgbClr val="212121"/>
              </a:buClr>
              <a:buSzPts val="1200"/>
              <a:buFont typeface="Roboto"/>
              <a:buNone/>
            </a:pPr>
            <a:r>
              <a:rPr lang="en-US" b="1" i="0">
                <a:solidFill>
                  <a:srgbClr val="212121"/>
                </a:solidFill>
                <a:latin typeface="Roboto"/>
                <a:ea typeface="Roboto"/>
                <a:cs typeface="Roboto"/>
                <a:sym typeface="Roboto"/>
              </a:rPr>
              <a:t>Tier 3</a:t>
            </a:r>
            <a:r>
              <a:rPr lang="en-US" b="0" i="0">
                <a:solidFill>
                  <a:srgbClr val="212121"/>
                </a:solidFill>
                <a:latin typeface="Roboto"/>
                <a:ea typeface="Roboto"/>
                <a:cs typeface="Roboto"/>
                <a:sym typeface="Roboto"/>
              </a:rPr>
              <a:t> offers intensive support for students facing the greatest challenges to getting to school.</a:t>
            </a:r>
            <a:endParaRPr/>
          </a:p>
          <a:p>
            <a:pPr marL="0" lvl="0" indent="0" algn="l" rtl="0">
              <a:spcBef>
                <a:spcPts val="0"/>
              </a:spcBef>
              <a:spcAft>
                <a:spcPts val="0"/>
              </a:spcAft>
              <a:buClr>
                <a:srgbClr val="212121"/>
              </a:buClr>
              <a:buSzPts val="1200"/>
              <a:buFont typeface="Roboto"/>
              <a:buNone/>
            </a:pPr>
            <a:r>
              <a:rPr lang="en-US" b="1" i="0">
                <a:solidFill>
                  <a:srgbClr val="212121"/>
                </a:solidFill>
                <a:latin typeface="Roboto"/>
                <a:ea typeface="Roboto"/>
                <a:cs typeface="Roboto"/>
                <a:sym typeface="Roboto"/>
              </a:rPr>
              <a:t>Foundational Supports.</a:t>
            </a:r>
            <a:r>
              <a:rPr lang="en-US" b="0" i="0">
                <a:solidFill>
                  <a:srgbClr val="212121"/>
                </a:solidFill>
                <a:latin typeface="Roboto"/>
                <a:ea typeface="Roboto"/>
                <a:cs typeface="Roboto"/>
                <a:sym typeface="Roboto"/>
              </a:rPr>
              <a:t> The pyramid graphic shows how the 3 Tiers of Intervention sit on top of foundational supports. We believe that these foundational supports are the building blocks of good schools that promote attendance. </a:t>
            </a:r>
            <a:endParaRPr/>
          </a:p>
          <a:p>
            <a:pPr marL="0" lvl="0" indent="0" algn="l" rtl="0">
              <a:spcBef>
                <a:spcPts val="0"/>
              </a:spcBef>
              <a:spcAft>
                <a:spcPts val="0"/>
              </a:spcAft>
              <a:buClr>
                <a:schemeClr val="dk1"/>
              </a:buClr>
              <a:buSzPts val="1200"/>
              <a:buFont typeface="Calibri"/>
              <a:buNone/>
            </a:pPr>
            <a:endParaRPr b="0" i="0">
              <a:solidFill>
                <a:srgbClr val="212121"/>
              </a:solidFill>
              <a:latin typeface="Roboto"/>
              <a:ea typeface="Roboto"/>
              <a:cs typeface="Roboto"/>
              <a:sym typeface="Roboto"/>
            </a:endParaRPr>
          </a:p>
          <a:p>
            <a:pPr marL="0" lvl="0" indent="0" algn="l" rtl="0">
              <a:spcBef>
                <a:spcPts val="0"/>
              </a:spcBef>
              <a:spcAft>
                <a:spcPts val="0"/>
              </a:spcAft>
              <a:buClr>
                <a:schemeClr val="dk1"/>
              </a:buClr>
              <a:buSzPts val="1200"/>
              <a:buFont typeface="Calibri"/>
              <a:buNone/>
            </a:pPr>
            <a:r>
              <a:rPr lang="en-US"/>
              <a:t>Keep in mind that these tiers are additive. A student needing tier 3 supports, still needs tier 1 and tier 2 and the foundational supports. </a:t>
            </a:r>
            <a:endParaRPr/>
          </a:p>
        </p:txBody>
      </p:sp>
      <p:sp>
        <p:nvSpPr>
          <p:cNvPr id="1092" name="Google Shape;1092;p11:notes"/>
          <p:cNvSpPr>
            <a:spLocks noGrp="1" noRot="1" noChangeAspect="1"/>
          </p:cNvSpPr>
          <p:nvPr>
            <p:ph type="sldImg" idx="2"/>
          </p:nvPr>
        </p:nvSpPr>
        <p:spPr>
          <a:xfrm>
            <a:off x="1438275"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2:notes"/>
          <p:cNvSpPr>
            <a:spLocks noGrp="1" noRot="1" noChangeAspect="1"/>
          </p:cNvSpPr>
          <p:nvPr>
            <p:ph type="sldImg" idx="2"/>
          </p:nvPr>
        </p:nvSpPr>
        <p:spPr>
          <a:xfrm>
            <a:off x="1343025" y="1133475"/>
            <a:ext cx="4075113" cy="3055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2" name="Google Shape;1112;p12:notes"/>
          <p:cNvSpPr txBox="1">
            <a:spLocks noGrp="1"/>
          </p:cNvSpPr>
          <p:nvPr>
            <p:ph type="body" idx="1"/>
          </p:nvPr>
        </p:nvSpPr>
        <p:spPr>
          <a:xfrm>
            <a:off x="676040" y="4359091"/>
            <a:ext cx="5408315" cy="3566529"/>
          </a:xfrm>
          <a:prstGeom prst="rect">
            <a:avLst/>
          </a:prstGeom>
          <a:noFill/>
          <a:ln>
            <a:noFill/>
          </a:ln>
        </p:spPr>
        <p:txBody>
          <a:bodyPr spcFirstLastPara="1" wrap="square" lIns="89650" tIns="44800" rIns="89650" bIns="44800" anchor="t" anchorCtr="0">
            <a:noAutofit/>
          </a:bodyPr>
          <a:lstStyle/>
          <a:p>
            <a:pPr marL="0" lvl="0" indent="0" algn="l" rtl="0">
              <a:spcBef>
                <a:spcPts val="0"/>
              </a:spcBef>
              <a:spcAft>
                <a:spcPts val="0"/>
              </a:spcAft>
              <a:buNone/>
            </a:pPr>
            <a:r>
              <a:rPr lang="en-US" sz="1800" b="0" i="0">
                <a:solidFill>
                  <a:srgbClr val="212121"/>
                </a:solidFill>
                <a:latin typeface="Roboto"/>
                <a:ea typeface="Roboto"/>
                <a:cs typeface="Roboto"/>
                <a:sym typeface="Roboto"/>
              </a:rPr>
              <a:t>1. Say: </a:t>
            </a:r>
            <a:r>
              <a:rPr lang="en-US" sz="1800" b="0" i="0" u="none" strike="noStrike">
                <a:solidFill>
                  <a:srgbClr val="212121"/>
                </a:solidFill>
                <a:latin typeface="Roboto"/>
                <a:ea typeface="Roboto"/>
                <a:cs typeface="Roboto"/>
                <a:sym typeface="Roboto"/>
              </a:rPr>
              <a:t>Foundational whole school supports are the building blocks of schools that promote engagement and build a sense of community.</a:t>
            </a:r>
            <a:endParaRPr b="0"/>
          </a:p>
          <a:p>
            <a:pPr marL="0" lvl="0" indent="0" algn="l" rtl="0">
              <a:spcBef>
                <a:spcPts val="0"/>
              </a:spcBef>
              <a:spcAft>
                <a:spcPts val="0"/>
              </a:spcAft>
              <a:buNone/>
            </a:pPr>
            <a:r>
              <a:rPr lang="en-US"/>
              <a:t/>
            </a:r>
            <a:br>
              <a:rPr lang="en-US"/>
            </a:br>
            <a:r>
              <a:rPr lang="en-US"/>
              <a:t>T</a:t>
            </a:r>
            <a:r>
              <a:rPr lang="en-US" b="0" i="0">
                <a:solidFill>
                  <a:srgbClr val="212121"/>
                </a:solidFill>
                <a:latin typeface="Roboto"/>
                <a:ea typeface="Roboto"/>
                <a:cs typeface="Roboto"/>
                <a:sym typeface="Roboto"/>
              </a:rPr>
              <a:t>hese are supports that don't explicitly address attendance but when they are present, they lead to better attendance and engagement.</a:t>
            </a:r>
            <a:endParaRPr/>
          </a:p>
          <a:p>
            <a:pPr marL="0" lvl="0" indent="0" algn="l" rtl="0">
              <a:spcBef>
                <a:spcPts val="0"/>
              </a:spcBef>
              <a:spcAft>
                <a:spcPts val="0"/>
              </a:spcAft>
              <a:buClr>
                <a:schemeClr val="dk1"/>
              </a:buClr>
              <a:buSzPts val="1200"/>
              <a:buFont typeface="Calibri"/>
              <a:buNone/>
            </a:pPr>
            <a:endParaRPr b="0" i="0">
              <a:solidFill>
                <a:srgbClr val="212121"/>
              </a:solidFill>
              <a:latin typeface="Roboto"/>
              <a:ea typeface="Roboto"/>
              <a:cs typeface="Roboto"/>
              <a:sym typeface="Roboto"/>
            </a:endParaRPr>
          </a:p>
          <a:p>
            <a:pPr marL="0" lvl="0" indent="0" algn="l" rtl="0">
              <a:spcBef>
                <a:spcPts val="0"/>
              </a:spcBef>
              <a:spcAft>
                <a:spcPts val="0"/>
              </a:spcAft>
              <a:buClr>
                <a:srgbClr val="212121"/>
              </a:buClr>
              <a:buSzPts val="1200"/>
              <a:buFont typeface="Roboto"/>
              <a:buNone/>
            </a:pPr>
            <a:r>
              <a:rPr lang="en-US" b="0" i="0">
                <a:solidFill>
                  <a:srgbClr val="212121"/>
                </a:solidFill>
                <a:latin typeface="Roboto"/>
                <a:ea typeface="Roboto"/>
                <a:cs typeface="Roboto"/>
                <a:sym typeface="Roboto"/>
              </a:rPr>
              <a:t>2. Write in Chat: W</a:t>
            </a:r>
            <a:r>
              <a:rPr lang="en-US"/>
              <a:t>hich supports do you need to strengthen this year?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4" name="Google Shape;11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Going to school reflects when families have…</a:t>
            </a:r>
            <a:endParaRPr b="0"/>
          </a:p>
          <a:p>
            <a:pPr marL="0" lvl="0" indent="0" algn="l" rtl="0">
              <a:spcBef>
                <a:spcPts val="0"/>
              </a:spcBef>
              <a:spcAft>
                <a:spcPts val="0"/>
              </a:spcAft>
              <a:buNone/>
            </a:pPr>
            <a:r>
              <a:rPr lang="en-US" b="0"/>
              <a:t/>
            </a:r>
            <a:br>
              <a:rPr lang="en-US" b="0"/>
            </a:br>
            <a:r>
              <a:rPr lang="en-US" sz="1800" b="0" i="0" u="none" strike="noStrike">
                <a:solidFill>
                  <a:srgbClr val="000000"/>
                </a:solidFill>
                <a:latin typeface="Calibri"/>
                <a:ea typeface="Calibri"/>
                <a:cs typeface="Calibri"/>
                <a:sym typeface="Calibri"/>
              </a:rPr>
              <a:t>Hope for a better future</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Faith that school will help their child to succeed</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Voice in decisions that affect the and their children</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Access to needed support and services</a:t>
            </a:r>
            <a:endParaRPr b="0"/>
          </a:p>
          <a:p>
            <a:pPr marL="0" lvl="0" indent="0" algn="l" rtl="0">
              <a:spcBef>
                <a:spcPts val="0"/>
              </a:spcBef>
              <a:spcAft>
                <a:spcPts val="0"/>
              </a:spcAft>
              <a:buNone/>
            </a:pPr>
            <a:r>
              <a:rPr lang="en-US" b="0"/>
              <a:t/>
            </a:r>
            <a:br>
              <a:rPr lang="en-US" b="0"/>
            </a:br>
            <a:r>
              <a:rPr lang="en-US" sz="1800" b="0" i="0" u="none" strike="noStrike">
                <a:solidFill>
                  <a:srgbClr val="000000"/>
                </a:solidFill>
                <a:latin typeface="Calibri"/>
                <a:ea typeface="Calibri"/>
                <a:cs typeface="Calibri"/>
                <a:sym typeface="Calibri"/>
              </a:rPr>
              <a:t>Each of these elements helps to promote a positive school environment that encourages daily attendance.</a:t>
            </a:r>
            <a:endParaRPr b="0"/>
          </a:p>
          <a:p>
            <a:pPr marL="0" lvl="0" indent="0" algn="l" rtl="0">
              <a:spcBef>
                <a:spcPts val="0"/>
              </a:spcBef>
              <a:spcAft>
                <a:spcPts val="0"/>
              </a:spcAft>
              <a:buNone/>
            </a:pPr>
            <a:r>
              <a:rPr lang="en-US"/>
              <a:t/>
            </a:r>
            <a:br>
              <a:rPr lang="en-US"/>
            </a:br>
            <a:endParaRPr/>
          </a:p>
        </p:txBody>
      </p:sp>
      <p:sp>
        <p:nvSpPr>
          <p:cNvPr id="1135" name="Google Shape;11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we met in October, I shared a process for having a caring conversation with students and families that creates dialogue.  Start by listening and learning, sharing positives. Then informing, discussing and problem solving to address barriers to attendance.  Reminder not to skip steps which is our tendency when we get tired.</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the step-by-step framework for Caring Conversations. Learn about the family or student’s hope for their/their child’s future. Share positive things you observed about their child and their contribution to the school and the difference it makes when they are there. Inform the family of their child’s attendance and participation level, tailor the conversation to the student’s level of attendance. If the student is missing a lot of school discuss what challenges are contributing to the student’s absences. Arrive at a plan including offering support on behalf of the school as needed. If a student is struggling with absences agree to meet again in 2 weeks</a:t>
            </a:r>
            <a:endParaRPr/>
          </a:p>
        </p:txBody>
      </p:sp>
      <p:sp>
        <p:nvSpPr>
          <p:cNvPr id="1154" name="Google Shape;115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Prompt to put name/district/role in chat</a:t>
            </a:r>
            <a:endParaRPr/>
          </a:p>
        </p:txBody>
      </p:sp>
      <p:sp>
        <p:nvSpPr>
          <p:cNvPr id="972" name="Google Shape;97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102641f0413_7_8:notes"/>
          <p:cNvSpPr>
            <a:spLocks noGrp="1" noRot="1" noChangeAspect="1"/>
          </p:cNvSpPr>
          <p:nvPr>
            <p:ph type="sldImg" idx="2"/>
          </p:nvPr>
        </p:nvSpPr>
        <p:spPr>
          <a:xfrm>
            <a:off x="1295400" y="1106488"/>
            <a:ext cx="398145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g102641f0413_7_8:notes"/>
          <p:cNvSpPr txBox="1">
            <a:spLocks noGrp="1"/>
          </p:cNvSpPr>
          <p:nvPr>
            <p:ph type="body" idx="1"/>
          </p:nvPr>
        </p:nvSpPr>
        <p:spPr>
          <a:xfrm>
            <a:off x="685800" y="4400004"/>
            <a:ext cx="5486400" cy="3600900"/>
          </a:xfrm>
          <a:prstGeom prst="rect">
            <a:avLst/>
          </a:prstGeom>
          <a:noFill/>
          <a:ln>
            <a:noFill/>
          </a:ln>
        </p:spPr>
        <p:txBody>
          <a:bodyPr spcFirstLastPara="1" wrap="square" lIns="89575" tIns="44800" rIns="89575" bIns="44800" anchor="t" anchorCtr="0">
            <a:noAutofit/>
          </a:bodyPr>
          <a:lstStyle/>
          <a:p>
            <a:pPr marL="0" lvl="0" indent="0" algn="l" rtl="0">
              <a:spcBef>
                <a:spcPts val="0"/>
              </a:spcBef>
              <a:spcAft>
                <a:spcPts val="0"/>
              </a:spcAft>
              <a:buNone/>
            </a:pPr>
            <a:endParaRPr/>
          </a:p>
        </p:txBody>
      </p:sp>
      <p:sp>
        <p:nvSpPr>
          <p:cNvPr id="1163" name="Google Shape;1163;g102641f0413_7_8:notes"/>
          <p:cNvSpPr txBox="1">
            <a:spLocks noGrp="1"/>
          </p:cNvSpPr>
          <p:nvPr>
            <p:ph type="sldNum" idx="12"/>
          </p:nvPr>
        </p:nvSpPr>
        <p:spPr>
          <a:xfrm>
            <a:off x="3884123" y="8685864"/>
            <a:ext cx="2972400" cy="458100"/>
          </a:xfrm>
          <a:prstGeom prst="rect">
            <a:avLst/>
          </a:prstGeom>
          <a:noFill/>
          <a:ln>
            <a:noFill/>
          </a:ln>
        </p:spPr>
        <p:txBody>
          <a:bodyPr spcFirstLastPara="1" wrap="square" lIns="89575" tIns="44800" rIns="89575" bIns="44800" anchor="b" anchorCtr="0">
            <a:noAutofit/>
          </a:bodyPr>
          <a:lstStyle/>
          <a:p>
            <a:pPr marL="0" marR="0" lvl="0" indent="0" algn="r" rtl="0">
              <a:lnSpc>
                <a:spcPct val="100000"/>
              </a:lnSpc>
              <a:spcBef>
                <a:spcPts val="0"/>
              </a:spcBef>
              <a:spcAft>
                <a:spcPts val="0"/>
              </a:spcAft>
              <a:buClr>
                <a:srgbClr val="000000"/>
              </a:buClr>
              <a:buSzPts val="1100"/>
              <a:buFont typeface="Calibri"/>
              <a:buNone/>
            </a:pPr>
            <a:fld id="{00000000-1234-1234-1234-123412341234}" type="slidenum">
              <a:rPr lang="en-US" sz="1100" b="0" i="0" u="none" strike="noStrike" cap="none">
                <a:solidFill>
                  <a:srgbClr val="000000"/>
                </a:solidFill>
                <a:latin typeface="Calibri"/>
                <a:ea typeface="Calibri"/>
                <a:cs typeface="Calibri"/>
                <a:sym typeface="Calibri"/>
              </a:rPr>
              <a:t>20</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1" name="Google Shape;117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X Amanda could present this slide.</a:t>
            </a:r>
            <a:endParaRPr/>
          </a:p>
          <a:p>
            <a:pPr marL="0" lvl="0" indent="0" algn="l" rtl="0">
              <a:spcBef>
                <a:spcPts val="0"/>
              </a:spcBef>
              <a:spcAft>
                <a:spcPts val="0"/>
              </a:spcAft>
              <a:buNone/>
            </a:pPr>
            <a:endParaRPr/>
          </a:p>
        </p:txBody>
      </p:sp>
      <p:sp>
        <p:nvSpPr>
          <p:cNvPr id="1172" name="Google Shape;117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fbc2fa3692_1_7:notes"/>
          <p:cNvSpPr>
            <a:spLocks noGrp="1" noRot="1" noChangeAspect="1"/>
          </p:cNvSpPr>
          <p:nvPr>
            <p:ph type="sldImg" idx="2"/>
          </p:nvPr>
        </p:nvSpPr>
        <p:spPr>
          <a:xfrm>
            <a:off x="1295400" y="1106488"/>
            <a:ext cx="398145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8" name="Google Shape;1178;gfbc2fa3692_1_7:notes"/>
          <p:cNvSpPr txBox="1">
            <a:spLocks noGrp="1"/>
          </p:cNvSpPr>
          <p:nvPr>
            <p:ph type="body" idx="1"/>
          </p:nvPr>
        </p:nvSpPr>
        <p:spPr>
          <a:xfrm>
            <a:off x="685800" y="4400004"/>
            <a:ext cx="5486400" cy="3600900"/>
          </a:xfrm>
          <a:prstGeom prst="rect">
            <a:avLst/>
          </a:prstGeom>
          <a:noFill/>
          <a:ln>
            <a:noFill/>
          </a:ln>
        </p:spPr>
        <p:txBody>
          <a:bodyPr spcFirstLastPara="1" wrap="square" lIns="89575" tIns="44800" rIns="89575" bIns="44800" anchor="t" anchorCtr="0">
            <a:noAutofit/>
          </a:bodyPr>
          <a:lstStyle/>
          <a:p>
            <a:pPr marL="0" lvl="0" indent="0" algn="l" rtl="0">
              <a:spcBef>
                <a:spcPts val="0"/>
              </a:spcBef>
              <a:spcAft>
                <a:spcPts val="0"/>
              </a:spcAft>
              <a:buNone/>
            </a:pPr>
            <a:endParaRPr/>
          </a:p>
        </p:txBody>
      </p:sp>
      <p:sp>
        <p:nvSpPr>
          <p:cNvPr id="1179" name="Google Shape;1179;gfbc2fa3692_1_7:notes"/>
          <p:cNvSpPr txBox="1">
            <a:spLocks noGrp="1"/>
          </p:cNvSpPr>
          <p:nvPr>
            <p:ph type="sldNum" idx="12"/>
          </p:nvPr>
        </p:nvSpPr>
        <p:spPr>
          <a:xfrm>
            <a:off x="3884123" y="8685864"/>
            <a:ext cx="2972400" cy="458100"/>
          </a:xfrm>
          <a:prstGeom prst="rect">
            <a:avLst/>
          </a:prstGeom>
          <a:noFill/>
          <a:ln>
            <a:noFill/>
          </a:ln>
        </p:spPr>
        <p:txBody>
          <a:bodyPr spcFirstLastPara="1" wrap="square" lIns="89575" tIns="44800" rIns="89575" bIns="44800" anchor="b" anchorCtr="0">
            <a:noAutofit/>
          </a:bodyPr>
          <a:lstStyle/>
          <a:p>
            <a:pPr marL="0" marR="0" lvl="0" indent="0" algn="r" rtl="0">
              <a:lnSpc>
                <a:spcPct val="100000"/>
              </a:lnSpc>
              <a:spcBef>
                <a:spcPts val="0"/>
              </a:spcBef>
              <a:spcAft>
                <a:spcPts val="0"/>
              </a:spcAft>
              <a:buClr>
                <a:srgbClr val="000000"/>
              </a:buClr>
              <a:buSzPts val="1100"/>
              <a:buFont typeface="Calibri"/>
              <a:buNone/>
            </a:pPr>
            <a:fld id="{00000000-1234-1234-1234-123412341234}" type="slidenum">
              <a:rPr lang="en-US" sz="1100" b="0" i="0" u="none" strike="noStrike" cap="none">
                <a:solidFill>
                  <a:srgbClr val="000000"/>
                </a:solidFill>
                <a:latin typeface="Calibri"/>
                <a:ea typeface="Calibri"/>
                <a:cs typeface="Calibri"/>
                <a:sym typeface="Calibri"/>
              </a:rPr>
              <a:t>22</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fbc2fa3692_13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gfbc2fa3692_13_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Judy</a:t>
            </a:r>
            <a:endParaRPr/>
          </a:p>
        </p:txBody>
      </p:sp>
      <p:sp>
        <p:nvSpPr>
          <p:cNvPr id="1190" name="Google Shape;1190;gfbc2fa3692_13_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fbc2fa3692_13_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2" name="Google Shape;1202;gfbc2fa3692_13_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(GREG) At this time, we are going to ask you to open your phone  to be directed to our first interactive piece around engagement. Iris will also place a link in the chat if you do not have a mobile option. Once you’re directed to menti.com, what word or words come to mind when you think of the characteristics of the person you would share your secret with and your relationship with them. You will be able to put multiple options in but only one word at a time. Lets take 2-3 minutes to input your thoughts.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Transition to Judy- explanation of word cloud</a:t>
            </a:r>
            <a:endParaRPr/>
          </a:p>
        </p:txBody>
      </p:sp>
      <p:sp>
        <p:nvSpPr>
          <p:cNvPr id="1203" name="Google Shape;1203;gfbc2fa3692_13_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fbc2fa3692_1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fbc2fa3692_1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7" name="Google Shape;1217;gfbc2fa3692_1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fbc2fa3692_13_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2" name="Google Shape;1222;gfbc2fa3692_13_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(JUDY)</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223" name="Google Shape;1223;gfbc2fa3692_13_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fbc2fa3692_1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fbc2fa3692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4" name="Google Shape;1234;gfbc2fa3692_1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102641f0413_7_20:notes"/>
          <p:cNvSpPr>
            <a:spLocks noGrp="1" noRot="1" noChangeAspect="1"/>
          </p:cNvSpPr>
          <p:nvPr>
            <p:ph type="sldImg" idx="2"/>
          </p:nvPr>
        </p:nvSpPr>
        <p:spPr>
          <a:xfrm>
            <a:off x="1295400" y="1106488"/>
            <a:ext cx="398145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2" name="Google Shape;1242;g102641f0413_7_20:notes"/>
          <p:cNvSpPr txBox="1">
            <a:spLocks noGrp="1"/>
          </p:cNvSpPr>
          <p:nvPr>
            <p:ph type="body" idx="1"/>
          </p:nvPr>
        </p:nvSpPr>
        <p:spPr>
          <a:xfrm>
            <a:off x="685800" y="4400004"/>
            <a:ext cx="5486400" cy="3600900"/>
          </a:xfrm>
          <a:prstGeom prst="rect">
            <a:avLst/>
          </a:prstGeom>
          <a:noFill/>
          <a:ln>
            <a:noFill/>
          </a:ln>
        </p:spPr>
        <p:txBody>
          <a:bodyPr spcFirstLastPara="1" wrap="square" lIns="89575" tIns="44800" rIns="89575" bIns="44800" anchor="t" anchorCtr="0">
            <a:noAutofit/>
          </a:bodyPr>
          <a:lstStyle/>
          <a:p>
            <a:pPr marL="0" lvl="0" indent="0" algn="l" rtl="0">
              <a:spcBef>
                <a:spcPts val="0"/>
              </a:spcBef>
              <a:spcAft>
                <a:spcPts val="0"/>
              </a:spcAft>
              <a:buNone/>
            </a:pPr>
            <a:endParaRPr/>
          </a:p>
        </p:txBody>
      </p:sp>
      <p:sp>
        <p:nvSpPr>
          <p:cNvPr id="1243" name="Google Shape;1243;g102641f0413_7_20:notes"/>
          <p:cNvSpPr txBox="1">
            <a:spLocks noGrp="1"/>
          </p:cNvSpPr>
          <p:nvPr>
            <p:ph type="sldNum" idx="12"/>
          </p:nvPr>
        </p:nvSpPr>
        <p:spPr>
          <a:xfrm>
            <a:off x="3884123" y="8685864"/>
            <a:ext cx="2972400" cy="458100"/>
          </a:xfrm>
          <a:prstGeom prst="rect">
            <a:avLst/>
          </a:prstGeom>
          <a:noFill/>
          <a:ln>
            <a:noFill/>
          </a:ln>
        </p:spPr>
        <p:txBody>
          <a:bodyPr spcFirstLastPara="1" wrap="square" lIns="89575" tIns="44800" rIns="89575" bIns="44800" anchor="b" anchorCtr="0">
            <a:noAutofit/>
          </a:bodyPr>
          <a:lstStyle/>
          <a:p>
            <a:pPr marL="0" marR="0" lvl="0" indent="0" algn="r" rtl="0">
              <a:lnSpc>
                <a:spcPct val="100000"/>
              </a:lnSpc>
              <a:spcBef>
                <a:spcPts val="0"/>
              </a:spcBef>
              <a:spcAft>
                <a:spcPts val="0"/>
              </a:spcAft>
              <a:buClr>
                <a:srgbClr val="000000"/>
              </a:buClr>
              <a:buSzPts val="1100"/>
              <a:buFont typeface="Calibri"/>
              <a:buNone/>
            </a:pPr>
            <a:fld id="{00000000-1234-1234-1234-123412341234}" type="slidenum">
              <a:rPr lang="en-US" sz="1100" b="0" i="0" u="none" strike="noStrike" cap="none">
                <a:solidFill>
                  <a:srgbClr val="000000"/>
                </a:solidFill>
                <a:latin typeface="Calibri"/>
                <a:ea typeface="Calibri"/>
                <a:cs typeface="Calibri"/>
                <a:sym typeface="Calibri"/>
              </a:rPr>
              <a:t>28</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Preschool</a:t>
            </a:r>
            <a:endParaRPr>
              <a:solidFill>
                <a:srgbClr val="000000"/>
              </a:solidFill>
            </a:endParaRPr>
          </a:p>
          <a:p>
            <a:pPr marL="0" lvl="0" indent="0" algn="l" rtl="0">
              <a:spcBef>
                <a:spcPts val="0"/>
              </a:spcBef>
              <a:spcAft>
                <a:spcPts val="0"/>
              </a:spcAft>
              <a:buNone/>
            </a:pPr>
            <a:r>
              <a:rPr lang="en-US">
                <a:solidFill>
                  <a:srgbClr val="000000"/>
                </a:solidFill>
              </a:rPr>
              <a:t>Elementary School (Kari)</a:t>
            </a:r>
            <a:endParaRPr>
              <a:solidFill>
                <a:srgbClr val="000000"/>
              </a:solidFill>
            </a:endParaRPr>
          </a:p>
          <a:p>
            <a:pPr marL="0" lvl="0" indent="0" algn="l" rtl="0">
              <a:spcBef>
                <a:spcPts val="0"/>
              </a:spcBef>
              <a:spcAft>
                <a:spcPts val="0"/>
              </a:spcAft>
              <a:buNone/>
            </a:pPr>
            <a:r>
              <a:rPr lang="en-US">
                <a:solidFill>
                  <a:srgbClr val="000000"/>
                </a:solidFill>
              </a:rPr>
              <a:t>Middle School</a:t>
            </a:r>
            <a:endParaRPr>
              <a:solidFill>
                <a:srgbClr val="000000"/>
              </a:solidFill>
            </a:endParaRPr>
          </a:p>
          <a:p>
            <a:pPr marL="0" lvl="0" indent="0" algn="l" rtl="0">
              <a:spcBef>
                <a:spcPts val="0"/>
              </a:spcBef>
              <a:spcAft>
                <a:spcPts val="0"/>
              </a:spcAft>
              <a:buNone/>
            </a:pPr>
            <a:r>
              <a:rPr lang="en-US">
                <a:solidFill>
                  <a:srgbClr val="000000"/>
                </a:solidFill>
              </a:rPr>
              <a:t>High School</a:t>
            </a:r>
            <a:endParaRPr>
              <a:solidFill>
                <a:srgbClr val="000000"/>
              </a:solidFill>
            </a:endParaRPr>
          </a:p>
        </p:txBody>
      </p:sp>
      <p:sp>
        <p:nvSpPr>
          <p:cNvPr id="1252" name="Google Shape;125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2" name="Google Shape;126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9" name="Google Shape;126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fa648fb4f4_0_50:notes"/>
          <p:cNvSpPr>
            <a:spLocks noGrp="1" noRot="1" noChangeAspect="1"/>
          </p:cNvSpPr>
          <p:nvPr>
            <p:ph type="sldImg" idx="2"/>
          </p:nvPr>
        </p:nvSpPr>
        <p:spPr>
          <a:xfrm>
            <a:off x="1371600" y="1143000"/>
            <a:ext cx="4114800"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6" name="Google Shape;1276;gfa648fb4f4_0_50:notes"/>
          <p:cNvSpPr txBox="1">
            <a:spLocks noGrp="1"/>
          </p:cNvSpPr>
          <p:nvPr>
            <p:ph type="body" idx="1"/>
          </p:nvPr>
        </p:nvSpPr>
        <p:spPr>
          <a:xfrm>
            <a:off x="685800" y="4400004"/>
            <a:ext cx="5486400" cy="3600900"/>
          </a:xfrm>
          <a:prstGeom prst="rect">
            <a:avLst/>
          </a:prstGeom>
          <a:noFill/>
          <a:ln>
            <a:noFill/>
          </a:ln>
        </p:spPr>
        <p:txBody>
          <a:bodyPr spcFirstLastPara="1" wrap="square" lIns="89825" tIns="44900" rIns="89825" bIns="44900" anchor="t" anchorCtr="0">
            <a:noAutofit/>
          </a:bodyPr>
          <a:lstStyle/>
          <a:p>
            <a:pPr marL="0" lvl="0" indent="0" algn="l" rtl="0">
              <a:spcBef>
                <a:spcPts val="0"/>
              </a:spcBef>
              <a:spcAft>
                <a:spcPts val="0"/>
              </a:spcAft>
              <a:buNone/>
            </a:pPr>
            <a:r>
              <a:rPr lang="en-US"/>
              <a:t>Moving from this step to the next into today’s CoP</a:t>
            </a:r>
            <a:endParaRPr/>
          </a:p>
          <a:p>
            <a:pPr marL="0" lvl="0" indent="0" algn="l" rtl="0">
              <a:spcBef>
                <a:spcPts val="0"/>
              </a:spcBef>
              <a:spcAft>
                <a:spcPts val="0"/>
              </a:spcAft>
              <a:buNone/>
            </a:pPr>
            <a:endParaRPr/>
          </a:p>
          <a:p>
            <a:pPr marL="0" lvl="0" indent="0" algn="l" rtl="0">
              <a:spcBef>
                <a:spcPts val="0"/>
              </a:spcBef>
              <a:spcAft>
                <a:spcPts val="0"/>
              </a:spcAft>
              <a:buNone/>
            </a:pPr>
            <a:r>
              <a:rPr lang="en-US"/>
              <a:t>Importance of understanding student/family needs when selecting strategies.  Carefully select strategies based on fit, need, and capacity.</a:t>
            </a:r>
            <a:endParaRPr/>
          </a:p>
          <a:p>
            <a:pPr marL="0" lvl="0" indent="0" algn="l" rtl="0">
              <a:spcBef>
                <a:spcPts val="0"/>
              </a:spcBef>
              <a:spcAft>
                <a:spcPts val="0"/>
              </a:spcAft>
              <a:buNone/>
            </a:pPr>
            <a:endParaRPr/>
          </a:p>
          <a:p>
            <a:pPr marL="0" lvl="0" indent="0" algn="l" rtl="0">
              <a:spcBef>
                <a:spcPts val="0"/>
              </a:spcBef>
              <a:spcAft>
                <a:spcPts val="0"/>
              </a:spcAft>
              <a:buNone/>
            </a:pPr>
            <a:r>
              <a:rPr lang="en-US"/>
              <a:t>Questions to consider:</a:t>
            </a:r>
            <a:endParaRPr/>
          </a:p>
          <a:p>
            <a:pPr marL="330200" lvl="0" indent="-330200" algn="l" rtl="0">
              <a:spcBef>
                <a:spcPts val="0"/>
              </a:spcBef>
              <a:spcAft>
                <a:spcPts val="0"/>
              </a:spcAft>
              <a:buClr>
                <a:schemeClr val="dk1"/>
              </a:buClr>
              <a:buSzPts val="1200"/>
              <a:buFont typeface="Arial"/>
              <a:buChar char="•"/>
            </a:pPr>
            <a:r>
              <a:rPr lang="en-US" sz="1200">
                <a:latin typeface="Arial"/>
                <a:ea typeface="Arial"/>
                <a:cs typeface="Arial"/>
                <a:sym typeface="Arial"/>
              </a:rPr>
              <a:t>What practice/strategy will you implement?  How is it matched to the needs you identified in step 1?</a:t>
            </a:r>
            <a:endParaRPr/>
          </a:p>
          <a:p>
            <a:pPr marL="330200" lvl="0" indent="-330200" algn="l" rtl="0">
              <a:spcBef>
                <a:spcPts val="0"/>
              </a:spcBef>
              <a:spcAft>
                <a:spcPts val="0"/>
              </a:spcAft>
              <a:buClr>
                <a:schemeClr val="dk1"/>
              </a:buClr>
              <a:buSzPts val="1200"/>
              <a:buFont typeface="Arial"/>
              <a:buChar char="•"/>
            </a:pPr>
            <a:r>
              <a:rPr lang="en-US" sz="1200">
                <a:latin typeface="Arial"/>
                <a:ea typeface="Arial"/>
                <a:cs typeface="Arial"/>
                <a:sym typeface="Arial"/>
              </a:rPr>
              <a:t>How are you engaging stakeholders?  ESPECIALLY families and students.  Multiple perspectives, more than a survey.</a:t>
            </a:r>
            <a:endParaRPr/>
          </a:p>
          <a:p>
            <a:pPr marL="330200" lvl="0" indent="-330200" algn="l" rtl="0">
              <a:spcBef>
                <a:spcPts val="0"/>
              </a:spcBef>
              <a:spcAft>
                <a:spcPts val="0"/>
              </a:spcAft>
              <a:buClr>
                <a:schemeClr val="dk1"/>
              </a:buClr>
              <a:buSzPts val="1200"/>
              <a:buFont typeface="Arial"/>
              <a:buChar char="•"/>
            </a:pPr>
            <a:r>
              <a:rPr lang="en-US" sz="1200">
                <a:latin typeface="Arial"/>
                <a:ea typeface="Arial"/>
                <a:cs typeface="Arial"/>
                <a:sym typeface="Arial"/>
              </a:rPr>
              <a:t>Who will implement this practice – when and where?  Explicit expectations, communication strategy.</a:t>
            </a:r>
            <a:endParaRPr/>
          </a:p>
          <a:p>
            <a:pPr marL="330200" lvl="0" indent="-330200" algn="l" rtl="0">
              <a:spcBef>
                <a:spcPts val="0"/>
              </a:spcBef>
              <a:spcAft>
                <a:spcPts val="0"/>
              </a:spcAft>
              <a:buClr>
                <a:schemeClr val="dk1"/>
              </a:buClr>
              <a:buSzPts val="1200"/>
              <a:buFont typeface="Arial"/>
              <a:buChar char="•"/>
            </a:pPr>
            <a:r>
              <a:rPr lang="en-US" sz="1200">
                <a:latin typeface="Arial"/>
                <a:ea typeface="Arial"/>
                <a:cs typeface="Arial"/>
                <a:sym typeface="Arial"/>
              </a:rPr>
              <a:t>Are there resources and professional development related to the practice/strategy readily available?  How will you support the learning?</a:t>
            </a:r>
            <a:endParaRPr/>
          </a:p>
          <a:p>
            <a:pPr marL="330200" lvl="0" indent="-254000" algn="l" rtl="0">
              <a:spcBef>
                <a:spcPts val="0"/>
              </a:spcBef>
              <a:spcAft>
                <a:spcPts val="0"/>
              </a:spcAft>
              <a:buClr>
                <a:schemeClr val="dk1"/>
              </a:buClr>
              <a:buSzPts val="1200"/>
              <a:buFont typeface="Arial"/>
              <a:buNone/>
            </a:pP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t>JUDY RESOURCES – mention talk Tuesday and Flamboyan Resources</a:t>
            </a:r>
            <a:endParaRPr/>
          </a:p>
          <a:p>
            <a:pPr marL="0" lvl="0" indent="0" algn="l" rtl="0">
              <a:spcBef>
                <a:spcPts val="0"/>
              </a:spcBef>
              <a:spcAft>
                <a:spcPts val="0"/>
              </a:spcAft>
              <a:buClr>
                <a:schemeClr val="dk1"/>
              </a:buClr>
              <a:buSzPts val="1200"/>
              <a:buFont typeface="Arial"/>
              <a:buNone/>
            </a:pPr>
            <a:endParaRPr/>
          </a:p>
        </p:txBody>
      </p:sp>
      <p:sp>
        <p:nvSpPr>
          <p:cNvPr id="1277" name="Google Shape;1277;gfa648fb4f4_0_50:notes"/>
          <p:cNvSpPr txBox="1">
            <a:spLocks noGrp="1"/>
          </p:cNvSpPr>
          <p:nvPr>
            <p:ph type="sldNum" idx="12"/>
          </p:nvPr>
        </p:nvSpPr>
        <p:spPr>
          <a:xfrm>
            <a:off x="3884122" y="8685864"/>
            <a:ext cx="2972400" cy="458400"/>
          </a:xfrm>
          <a:prstGeom prst="rect">
            <a:avLst/>
          </a:prstGeom>
          <a:noFill/>
          <a:ln>
            <a:noFill/>
          </a:ln>
        </p:spPr>
        <p:txBody>
          <a:bodyPr spcFirstLastPara="1" wrap="square" lIns="89825" tIns="44900" rIns="89825" bIns="449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fa648fb4f4_0_100:notes"/>
          <p:cNvSpPr>
            <a:spLocks noGrp="1" noRot="1" noChangeAspect="1"/>
          </p:cNvSpPr>
          <p:nvPr>
            <p:ph type="sldImg" idx="2"/>
          </p:nvPr>
        </p:nvSpPr>
        <p:spPr>
          <a:xfrm>
            <a:off x="1371600" y="1143000"/>
            <a:ext cx="4114800"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5" name="Google Shape;1285;gfa648fb4f4_0_100:notes"/>
          <p:cNvSpPr txBox="1">
            <a:spLocks noGrp="1"/>
          </p:cNvSpPr>
          <p:nvPr>
            <p:ph type="body" idx="1"/>
          </p:nvPr>
        </p:nvSpPr>
        <p:spPr>
          <a:xfrm>
            <a:off x="685800" y="4400004"/>
            <a:ext cx="5486400" cy="3600900"/>
          </a:xfrm>
          <a:prstGeom prst="rect">
            <a:avLst/>
          </a:prstGeom>
          <a:noFill/>
          <a:ln>
            <a:noFill/>
          </a:ln>
        </p:spPr>
        <p:txBody>
          <a:bodyPr spcFirstLastPara="1" wrap="square" lIns="89825" tIns="44900" rIns="89825" bIns="44900" anchor="t" anchorCtr="0">
            <a:noAutofit/>
          </a:bodyPr>
          <a:lstStyle/>
          <a:p>
            <a:pPr marL="0" lvl="0" indent="0" algn="l" rtl="0">
              <a:spcBef>
                <a:spcPts val="0"/>
              </a:spcBef>
              <a:spcAft>
                <a:spcPts val="0"/>
              </a:spcAft>
              <a:buNone/>
            </a:pPr>
            <a:r>
              <a:rPr lang="en-US"/>
              <a:t>Here is a tool you may consider using when defining your strategies/practices.  This can be use for defining all tiers of intervention strategies – academic and behavioral.  I have seen SRBI teams complete this for ALL tiered interventions and strategies.</a:t>
            </a:r>
            <a:endParaRPr/>
          </a:p>
          <a:p>
            <a:pPr marL="0" lvl="0" indent="0" algn="l" rtl="0">
              <a:spcBef>
                <a:spcPts val="0"/>
              </a:spcBef>
              <a:spcAft>
                <a:spcPts val="0"/>
              </a:spcAft>
              <a:buNone/>
            </a:pPr>
            <a:endParaRPr/>
          </a:p>
          <a:p>
            <a:pPr marL="0" lvl="0" indent="0" algn="l" rtl="0">
              <a:spcBef>
                <a:spcPts val="0"/>
              </a:spcBef>
              <a:spcAft>
                <a:spcPts val="0"/>
              </a:spcAft>
              <a:buNone/>
            </a:pPr>
            <a:r>
              <a:rPr lang="en-US"/>
              <a:t>I am going to walk us through a sample/example family engagement strategy to demo how you may use this tool.</a:t>
            </a:r>
            <a:endParaRPr/>
          </a:p>
          <a:p>
            <a:pPr marL="0" lvl="0" indent="0" algn="l" rtl="0">
              <a:spcBef>
                <a:spcPts val="0"/>
              </a:spcBef>
              <a:spcAft>
                <a:spcPts val="0"/>
              </a:spcAft>
              <a:buNone/>
            </a:pPr>
            <a:endParaRPr/>
          </a:p>
          <a:p>
            <a:pPr marL="0" lvl="0" indent="0" algn="l" rtl="0">
              <a:spcBef>
                <a:spcPts val="0"/>
              </a:spcBef>
              <a:spcAft>
                <a:spcPts val="0"/>
              </a:spcAft>
              <a:buNone/>
            </a:pPr>
            <a:r>
              <a:rPr lang="en-US"/>
              <a:t>Click</a:t>
            </a:r>
            <a:endParaRPr/>
          </a:p>
          <a:p>
            <a:pPr marL="0" lvl="0" indent="0" algn="l" rtl="0">
              <a:spcBef>
                <a:spcPts val="0"/>
              </a:spcBef>
              <a:spcAft>
                <a:spcPts val="0"/>
              </a:spcAft>
              <a:buNone/>
            </a:pPr>
            <a:r>
              <a:rPr lang="en-US"/>
              <a:t>Support – clearly defining the practice (link to resource shared in TT)  Be mindful that for this example we may want to consider that we define the practice in a way that includes what happens before , during, and after the call.</a:t>
            </a:r>
            <a:endParaRPr/>
          </a:p>
          <a:p>
            <a:pPr marL="0" lvl="0" indent="0" algn="l" rtl="0">
              <a:spcBef>
                <a:spcPts val="0"/>
              </a:spcBef>
              <a:spcAft>
                <a:spcPts val="0"/>
              </a:spcAft>
              <a:buNone/>
            </a:pPr>
            <a:r>
              <a:rPr lang="en-US"/>
              <a:t>Click</a:t>
            </a:r>
            <a:endParaRPr/>
          </a:p>
          <a:p>
            <a:pPr marL="0" lvl="0" indent="0" algn="l" rtl="0">
              <a:spcBef>
                <a:spcPts val="0"/>
              </a:spcBef>
              <a:spcAft>
                <a:spcPts val="0"/>
              </a:spcAft>
              <a:buNone/>
            </a:pPr>
            <a:r>
              <a:rPr lang="en-US"/>
              <a:t>Description – who implements, how have they been engaged and informed.  How will they be supported?</a:t>
            </a:r>
            <a:endParaRPr/>
          </a:p>
          <a:p>
            <a:pPr marL="0" lvl="0" indent="0" algn="l" rtl="0">
              <a:spcBef>
                <a:spcPts val="0"/>
              </a:spcBef>
              <a:spcAft>
                <a:spcPts val="0"/>
              </a:spcAft>
              <a:buNone/>
            </a:pPr>
            <a:r>
              <a:rPr lang="en-US"/>
              <a:t>Click</a:t>
            </a:r>
            <a:endParaRPr/>
          </a:p>
          <a:p>
            <a:pPr marL="0" lvl="0" indent="0" algn="l" rtl="0">
              <a:spcBef>
                <a:spcPts val="0"/>
              </a:spcBef>
              <a:spcAft>
                <a:spcPts val="0"/>
              </a:spcAft>
              <a:buNone/>
            </a:pPr>
            <a:r>
              <a:rPr lang="en-US"/>
              <a:t>Triggers – what’s the decision rule?  Who will receive this intervention?  </a:t>
            </a:r>
            <a:endParaRPr/>
          </a:p>
          <a:p>
            <a:pPr marL="0" lvl="0" indent="0" algn="l" rtl="0">
              <a:spcBef>
                <a:spcPts val="0"/>
              </a:spcBef>
              <a:spcAft>
                <a:spcPts val="0"/>
              </a:spcAft>
              <a:buNone/>
            </a:pPr>
            <a:r>
              <a:rPr lang="en-US"/>
              <a:t>Click</a:t>
            </a:r>
            <a:endParaRPr/>
          </a:p>
          <a:p>
            <a:pPr marL="0" lvl="0" indent="0" algn="l" rtl="0">
              <a:spcBef>
                <a:spcPts val="0"/>
              </a:spcBef>
              <a:spcAft>
                <a:spcPts val="0"/>
              </a:spcAft>
              <a:buNone/>
            </a:pPr>
            <a:r>
              <a:rPr lang="en-US"/>
              <a:t>Fidelity – How will you ensure the strategy is being implemented with integrity and as designed?</a:t>
            </a:r>
            <a:endParaRPr/>
          </a:p>
          <a:p>
            <a:pPr marL="0" lvl="0" indent="0" algn="l" rtl="0">
              <a:spcBef>
                <a:spcPts val="0"/>
              </a:spcBef>
              <a:spcAft>
                <a:spcPts val="0"/>
              </a:spcAft>
              <a:buNone/>
            </a:pPr>
            <a:r>
              <a:rPr lang="en-US"/>
              <a:t>Click</a:t>
            </a:r>
            <a:endParaRPr/>
          </a:p>
          <a:p>
            <a:pPr marL="0" lvl="0" indent="0" algn="l" rtl="0">
              <a:spcBef>
                <a:spcPts val="0"/>
              </a:spcBef>
              <a:spcAft>
                <a:spcPts val="0"/>
              </a:spcAft>
              <a:buNone/>
            </a:pPr>
            <a:r>
              <a:rPr lang="en-US"/>
              <a:t>Outcomes – what’s your goal you identified in step 1 of the acceleration cycle? </a:t>
            </a:r>
            <a:endParaRPr/>
          </a:p>
          <a:p>
            <a:pPr marL="0" lvl="0" indent="0" algn="l" rtl="0">
              <a:spcBef>
                <a:spcPts val="0"/>
              </a:spcBef>
              <a:spcAft>
                <a:spcPts val="0"/>
              </a:spcAft>
              <a:buNone/>
            </a:pPr>
            <a:r>
              <a:rPr lang="en-US"/>
              <a:t>Click</a:t>
            </a:r>
            <a:endParaRPr/>
          </a:p>
          <a:p>
            <a:pPr marL="0" lvl="0" indent="0" algn="l" rtl="0">
              <a:spcBef>
                <a:spcPts val="0"/>
              </a:spcBef>
              <a:spcAft>
                <a:spcPts val="0"/>
              </a:spcAft>
              <a:buNone/>
            </a:pPr>
            <a:r>
              <a:rPr lang="en-US"/>
              <a:t>Action Steps – all those considerations can assist in developing an action plan for your attendance team.  For example for this strategy - I'd suggest that the school leader have a conversation with teachers to get buy in and set the tone that this is a relational practice - review and discuss the script, make modifications, practice, etc. Talk about implicit bias. Though implementation is important, the purpose is not just to make contact (for the sake of compliance) but to develop a foundation of trust on which to build a relationship.</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Careful consideration to be intentional about choosing a strategy that meets YOUR need – go back to step 1 and ensure your strategy meets your identified root causes and needs.</a:t>
            </a:r>
            <a:endParaRPr/>
          </a:p>
          <a:p>
            <a:pPr marL="0" lvl="0" indent="0" algn="l" rtl="0">
              <a:spcBef>
                <a:spcPts val="0"/>
              </a:spcBef>
              <a:spcAft>
                <a:spcPts val="0"/>
              </a:spcAft>
              <a:buNone/>
            </a:pPr>
            <a:endParaRPr/>
          </a:p>
          <a:p>
            <a:pPr marL="0" lvl="0" indent="0" algn="l" rtl="0">
              <a:spcBef>
                <a:spcPts val="0"/>
              </a:spcBef>
              <a:spcAft>
                <a:spcPts val="0"/>
              </a:spcAft>
              <a:buNone/>
            </a:pPr>
            <a:r>
              <a:rPr lang="en-US"/>
              <a:t>Ensuring that family partnership is part of this planning – they should be at the table designing these strategies and providing feedback!  This is also an opportunity to demonstrate 2 way communication – how will families be empowered and seen as assets</a:t>
            </a:r>
            <a:endParaRPr/>
          </a:p>
          <a:p>
            <a:pPr marL="0" lvl="0" indent="0" algn="l" rtl="0">
              <a:spcBef>
                <a:spcPts val="0"/>
              </a:spcBef>
              <a:spcAft>
                <a:spcPts val="0"/>
              </a:spcAft>
              <a:buNone/>
            </a:pPr>
            <a:r>
              <a:rPr lang="en-US"/>
              <a:t>-Tools from Talk Tuesday – Planning tool as a fidelity check, reflection tool to progress monitor</a:t>
            </a:r>
            <a:endParaRPr/>
          </a:p>
        </p:txBody>
      </p:sp>
      <p:sp>
        <p:nvSpPr>
          <p:cNvPr id="1286" name="Google Shape;1286;gfa648fb4f4_0_100:notes"/>
          <p:cNvSpPr txBox="1">
            <a:spLocks noGrp="1"/>
          </p:cNvSpPr>
          <p:nvPr>
            <p:ph type="sldNum" idx="12"/>
          </p:nvPr>
        </p:nvSpPr>
        <p:spPr>
          <a:xfrm>
            <a:off x="3884122" y="8685864"/>
            <a:ext cx="2972400" cy="458400"/>
          </a:xfrm>
          <a:prstGeom prst="rect">
            <a:avLst/>
          </a:prstGeom>
          <a:noFill/>
          <a:ln>
            <a:noFill/>
          </a:ln>
        </p:spPr>
        <p:txBody>
          <a:bodyPr spcFirstLastPara="1" wrap="square" lIns="89825" tIns="44900" rIns="89825" bIns="449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7" name="Google Shape;129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Link to email</a:t>
            </a:r>
            <a:endParaRPr/>
          </a:p>
        </p:txBody>
      </p:sp>
      <p:sp>
        <p:nvSpPr>
          <p:cNvPr id="1298" name="Google Shape;129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102641f0413_4_249:notes"/>
          <p:cNvSpPr>
            <a:spLocks noGrp="1" noRot="1" noChangeAspect="1"/>
          </p:cNvSpPr>
          <p:nvPr>
            <p:ph type="sldImg" idx="2"/>
          </p:nvPr>
        </p:nvSpPr>
        <p:spPr>
          <a:xfrm>
            <a:off x="1295400" y="1106488"/>
            <a:ext cx="398145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6" name="Google Shape;1306;g102641f0413_4_249:notes"/>
          <p:cNvSpPr txBox="1">
            <a:spLocks noGrp="1"/>
          </p:cNvSpPr>
          <p:nvPr>
            <p:ph type="body" idx="1"/>
          </p:nvPr>
        </p:nvSpPr>
        <p:spPr>
          <a:xfrm>
            <a:off x="685800" y="4400004"/>
            <a:ext cx="5486400" cy="3600900"/>
          </a:xfrm>
          <a:prstGeom prst="rect">
            <a:avLst/>
          </a:prstGeom>
          <a:noFill/>
          <a:ln>
            <a:noFill/>
          </a:ln>
        </p:spPr>
        <p:txBody>
          <a:bodyPr spcFirstLastPara="1" wrap="square" lIns="89575" tIns="44800" rIns="89575" bIns="44800" anchor="t" anchorCtr="0">
            <a:noAutofit/>
          </a:bodyPr>
          <a:lstStyle/>
          <a:p>
            <a:pPr marL="0" lvl="0" indent="0" algn="l" rtl="0">
              <a:spcBef>
                <a:spcPts val="0"/>
              </a:spcBef>
              <a:spcAft>
                <a:spcPts val="0"/>
              </a:spcAft>
              <a:buNone/>
            </a:pPr>
            <a:endParaRPr/>
          </a:p>
        </p:txBody>
      </p:sp>
      <p:sp>
        <p:nvSpPr>
          <p:cNvPr id="1307" name="Google Shape;1307;g102641f0413_4_249:notes"/>
          <p:cNvSpPr txBox="1">
            <a:spLocks noGrp="1"/>
          </p:cNvSpPr>
          <p:nvPr>
            <p:ph type="sldNum" idx="12"/>
          </p:nvPr>
        </p:nvSpPr>
        <p:spPr>
          <a:xfrm>
            <a:off x="3884123" y="8685864"/>
            <a:ext cx="2972400" cy="458100"/>
          </a:xfrm>
          <a:prstGeom prst="rect">
            <a:avLst/>
          </a:prstGeom>
          <a:noFill/>
          <a:ln>
            <a:noFill/>
          </a:ln>
        </p:spPr>
        <p:txBody>
          <a:bodyPr spcFirstLastPara="1" wrap="square" lIns="89575" tIns="44800" rIns="89575" bIns="44800" anchor="b" anchorCtr="0">
            <a:noAutofit/>
          </a:bodyPr>
          <a:lstStyle/>
          <a:p>
            <a:pPr marL="0" marR="0" lvl="0" indent="0" algn="r" rtl="0">
              <a:lnSpc>
                <a:spcPct val="100000"/>
              </a:lnSpc>
              <a:spcBef>
                <a:spcPts val="0"/>
              </a:spcBef>
              <a:spcAft>
                <a:spcPts val="0"/>
              </a:spcAft>
              <a:buClr>
                <a:srgbClr val="000000"/>
              </a:buClr>
              <a:buSzPts val="1100"/>
              <a:buFont typeface="Calibri"/>
              <a:buNone/>
            </a:pPr>
            <a:fld id="{00000000-1234-1234-1234-123412341234}" type="slidenum">
              <a:rPr lang="en-US" sz="1100" b="0" i="0" u="none" strike="noStrike" cap="none">
                <a:solidFill>
                  <a:srgbClr val="000000"/>
                </a:solidFill>
                <a:latin typeface="Calibri"/>
                <a:ea typeface="Calibri"/>
                <a:cs typeface="Calibri"/>
                <a:sym typeface="Calibri"/>
              </a:rPr>
              <a:t>35</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4" name="Google Shape;131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Link to email</a:t>
            </a:r>
            <a:endParaRPr/>
          </a:p>
        </p:txBody>
      </p:sp>
      <p:sp>
        <p:nvSpPr>
          <p:cNvPr id="985" name="Google Shape;9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93" name="Google Shape;993;p5:notes"/>
          <p:cNvSpPr>
            <a:spLocks noGrp="1" noRot="1" noChangeAspect="1"/>
          </p:cNvSpPr>
          <p:nvPr>
            <p:ph type="sldImg" idx="2"/>
          </p:nvPr>
        </p:nvSpPr>
        <p:spPr>
          <a:xfrm>
            <a:off x="4552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1" name="Google Shape;10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102641f0413_4_210:notes"/>
          <p:cNvSpPr>
            <a:spLocks noGrp="1" noRot="1" noChangeAspect="1"/>
          </p:cNvSpPr>
          <p:nvPr>
            <p:ph type="sldImg" idx="2"/>
          </p:nvPr>
        </p:nvSpPr>
        <p:spPr>
          <a:xfrm>
            <a:off x="1295400" y="1106488"/>
            <a:ext cx="398145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g102641f0413_4_210:notes"/>
          <p:cNvSpPr txBox="1">
            <a:spLocks noGrp="1"/>
          </p:cNvSpPr>
          <p:nvPr>
            <p:ph type="body" idx="1"/>
          </p:nvPr>
        </p:nvSpPr>
        <p:spPr>
          <a:xfrm>
            <a:off x="685800" y="4400004"/>
            <a:ext cx="5486400" cy="3600900"/>
          </a:xfrm>
          <a:prstGeom prst="rect">
            <a:avLst/>
          </a:prstGeom>
          <a:noFill/>
          <a:ln>
            <a:noFill/>
          </a:ln>
        </p:spPr>
        <p:txBody>
          <a:bodyPr spcFirstLastPara="1" wrap="square" lIns="89575" tIns="44800" rIns="89575" bIns="44800" anchor="t" anchorCtr="0">
            <a:noAutofit/>
          </a:bodyPr>
          <a:lstStyle/>
          <a:p>
            <a:pPr marL="0" lvl="0" indent="0" algn="l" rtl="0">
              <a:spcBef>
                <a:spcPts val="0"/>
              </a:spcBef>
              <a:spcAft>
                <a:spcPts val="0"/>
              </a:spcAft>
              <a:buNone/>
            </a:pPr>
            <a:endParaRPr/>
          </a:p>
        </p:txBody>
      </p:sp>
      <p:sp>
        <p:nvSpPr>
          <p:cNvPr id="1008" name="Google Shape;1008;g102641f0413_4_210:notes"/>
          <p:cNvSpPr txBox="1">
            <a:spLocks noGrp="1"/>
          </p:cNvSpPr>
          <p:nvPr>
            <p:ph type="sldNum" idx="12"/>
          </p:nvPr>
        </p:nvSpPr>
        <p:spPr>
          <a:xfrm>
            <a:off x="3884123" y="8685864"/>
            <a:ext cx="2972400" cy="458100"/>
          </a:xfrm>
          <a:prstGeom prst="rect">
            <a:avLst/>
          </a:prstGeom>
          <a:noFill/>
          <a:ln>
            <a:noFill/>
          </a:ln>
        </p:spPr>
        <p:txBody>
          <a:bodyPr spcFirstLastPara="1" wrap="square" lIns="89575" tIns="44800" rIns="89575" bIns="44800" anchor="b" anchorCtr="0">
            <a:noAutofit/>
          </a:bodyPr>
          <a:lstStyle/>
          <a:p>
            <a:pPr marL="0" marR="0" lvl="0" indent="0" algn="r" rtl="0">
              <a:lnSpc>
                <a:spcPct val="100000"/>
              </a:lnSpc>
              <a:spcBef>
                <a:spcPts val="0"/>
              </a:spcBef>
              <a:spcAft>
                <a:spcPts val="0"/>
              </a:spcAft>
              <a:buClr>
                <a:srgbClr val="000000"/>
              </a:buClr>
              <a:buSzPts val="1100"/>
              <a:buFont typeface="Calibri"/>
              <a:buNone/>
            </a:pPr>
            <a:fld id="{00000000-1234-1234-1234-123412341234}" type="slidenum">
              <a:rPr lang="en-US" sz="1100" b="0" i="0" u="none" strike="noStrike" cap="none">
                <a:solidFill>
                  <a:srgbClr val="000000"/>
                </a:solidFill>
                <a:latin typeface="Calibri"/>
                <a:ea typeface="Calibri"/>
                <a:cs typeface="Calibri"/>
                <a:sym typeface="Calibri"/>
              </a:rPr>
              <a:t>7</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102641f0413_4_218:notes"/>
          <p:cNvSpPr>
            <a:spLocks noGrp="1" noRot="1" noChangeAspect="1"/>
          </p:cNvSpPr>
          <p:nvPr>
            <p:ph type="sldImg" idx="2"/>
          </p:nvPr>
        </p:nvSpPr>
        <p:spPr>
          <a:xfrm>
            <a:off x="1295400" y="1106488"/>
            <a:ext cx="398145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g102641f0413_4_218:notes"/>
          <p:cNvSpPr txBox="1">
            <a:spLocks noGrp="1"/>
          </p:cNvSpPr>
          <p:nvPr>
            <p:ph type="body" idx="1"/>
          </p:nvPr>
        </p:nvSpPr>
        <p:spPr>
          <a:xfrm>
            <a:off x="685800" y="4400004"/>
            <a:ext cx="5486400" cy="3600900"/>
          </a:xfrm>
          <a:prstGeom prst="rect">
            <a:avLst/>
          </a:prstGeom>
          <a:noFill/>
          <a:ln>
            <a:noFill/>
          </a:ln>
        </p:spPr>
        <p:txBody>
          <a:bodyPr spcFirstLastPara="1" wrap="square" lIns="89575" tIns="44800" rIns="89575" bIns="44800" anchor="t" anchorCtr="0">
            <a:noAutofit/>
          </a:bodyPr>
          <a:lstStyle/>
          <a:p>
            <a:pPr marL="0" lvl="0" indent="0" algn="l" rtl="0">
              <a:spcBef>
                <a:spcPts val="0"/>
              </a:spcBef>
              <a:spcAft>
                <a:spcPts val="0"/>
              </a:spcAft>
              <a:buNone/>
            </a:pPr>
            <a:endParaRPr/>
          </a:p>
        </p:txBody>
      </p:sp>
      <p:sp>
        <p:nvSpPr>
          <p:cNvPr id="1017" name="Google Shape;1017;g102641f0413_4_218:notes"/>
          <p:cNvSpPr txBox="1">
            <a:spLocks noGrp="1"/>
          </p:cNvSpPr>
          <p:nvPr>
            <p:ph type="sldNum" idx="12"/>
          </p:nvPr>
        </p:nvSpPr>
        <p:spPr>
          <a:xfrm>
            <a:off x="3884123" y="8685864"/>
            <a:ext cx="2972400" cy="458100"/>
          </a:xfrm>
          <a:prstGeom prst="rect">
            <a:avLst/>
          </a:prstGeom>
          <a:noFill/>
          <a:ln>
            <a:noFill/>
          </a:ln>
        </p:spPr>
        <p:txBody>
          <a:bodyPr spcFirstLastPara="1" wrap="square" lIns="89575" tIns="44800" rIns="89575" bIns="448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102641f0413_4_231:notes"/>
          <p:cNvSpPr>
            <a:spLocks noGrp="1" noRot="1" noChangeAspect="1"/>
          </p:cNvSpPr>
          <p:nvPr>
            <p:ph type="sldImg" idx="2"/>
          </p:nvPr>
        </p:nvSpPr>
        <p:spPr>
          <a:xfrm>
            <a:off x="1295400" y="1106488"/>
            <a:ext cx="398145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0" name="Google Shape;1030;g102641f0413_4_231:notes"/>
          <p:cNvSpPr txBox="1">
            <a:spLocks noGrp="1"/>
          </p:cNvSpPr>
          <p:nvPr>
            <p:ph type="body" idx="1"/>
          </p:nvPr>
        </p:nvSpPr>
        <p:spPr>
          <a:xfrm>
            <a:off x="685800" y="4400004"/>
            <a:ext cx="5486400" cy="3600900"/>
          </a:xfrm>
          <a:prstGeom prst="rect">
            <a:avLst/>
          </a:prstGeom>
          <a:noFill/>
          <a:ln>
            <a:noFill/>
          </a:ln>
        </p:spPr>
        <p:txBody>
          <a:bodyPr spcFirstLastPara="1" wrap="square" lIns="89575" tIns="44800" rIns="89575" bIns="44800" anchor="t" anchorCtr="0">
            <a:noAutofit/>
          </a:bodyPr>
          <a:lstStyle/>
          <a:p>
            <a:pPr marL="0" lvl="0" indent="0" algn="l" rtl="0">
              <a:spcBef>
                <a:spcPts val="0"/>
              </a:spcBef>
              <a:spcAft>
                <a:spcPts val="0"/>
              </a:spcAft>
              <a:buNone/>
            </a:pPr>
            <a:endParaRPr/>
          </a:p>
        </p:txBody>
      </p:sp>
      <p:sp>
        <p:nvSpPr>
          <p:cNvPr id="1031" name="Google Shape;1031;g102641f0413_4_231:notes"/>
          <p:cNvSpPr txBox="1">
            <a:spLocks noGrp="1"/>
          </p:cNvSpPr>
          <p:nvPr>
            <p:ph type="sldNum" idx="12"/>
          </p:nvPr>
        </p:nvSpPr>
        <p:spPr>
          <a:xfrm>
            <a:off x="3884123" y="8685864"/>
            <a:ext cx="2972400" cy="458100"/>
          </a:xfrm>
          <a:prstGeom prst="rect">
            <a:avLst/>
          </a:prstGeom>
          <a:noFill/>
          <a:ln>
            <a:noFill/>
          </a:ln>
        </p:spPr>
        <p:txBody>
          <a:bodyPr spcFirstLastPara="1" wrap="square" lIns="89575" tIns="44800" rIns="89575" bIns="448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gi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body" idx="1"/>
          </p:nvPr>
        </p:nvSpPr>
        <p:spPr>
          <a:xfrm>
            <a:off x="457200" y="1600206"/>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6"/>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8"/>
          <p:cNvSpPr txBox="1">
            <a:spLocks noGrp="1"/>
          </p:cNvSpPr>
          <p:nvPr>
            <p:ph type="body" idx="1"/>
          </p:nvPr>
        </p:nvSpPr>
        <p:spPr>
          <a:xfrm rot="5400000">
            <a:off x="2309018" y="-251613"/>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88"/>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8"/>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8"/>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6"/>
        <p:cNvGrpSpPr/>
        <p:nvPr/>
      </p:nvGrpSpPr>
      <p:grpSpPr>
        <a:xfrm>
          <a:off x="0" y="0"/>
          <a:ext cx="0" cy="0"/>
          <a:chOff x="0" y="0"/>
          <a:chExt cx="0" cy="0"/>
        </a:xfrm>
      </p:grpSpPr>
      <p:sp>
        <p:nvSpPr>
          <p:cNvPr id="697" name="Google Shape;697;gfa648fb4f4_0_7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Aria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8" name="Google Shape;698;gfa648fb4f4_0_7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9"/>
        <p:cNvGrpSpPr/>
        <p:nvPr/>
      </p:nvGrpSpPr>
      <p:grpSpPr>
        <a:xfrm>
          <a:off x="0" y="0"/>
          <a:ext cx="0" cy="0"/>
          <a:chOff x="0" y="0"/>
          <a:chExt cx="0" cy="0"/>
        </a:xfrm>
      </p:grpSpPr>
      <p:sp>
        <p:nvSpPr>
          <p:cNvPr id="700" name="Google Shape;700;gfa648fb4f4_0_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1" name="Google Shape;701;gfa648fb4f4_0_75"/>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02" name="Google Shape;702;gfa648fb4f4_0_75"/>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03" name="Google Shape;703;gfa648fb4f4_0_75"/>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04" name="Google Shape;704;gfa648fb4f4_0_75"/>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05" name="Google Shape;705;gfa648fb4f4_0_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6" name="Google Shape;706;gfa648fb4f4_0_7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7" name="Google Shape;707;gfa648fb4f4_0_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8"/>
        <p:cNvGrpSpPr/>
        <p:nvPr/>
      </p:nvGrpSpPr>
      <p:grpSpPr>
        <a:xfrm>
          <a:off x="0" y="0"/>
          <a:ext cx="0" cy="0"/>
          <a:chOff x="0" y="0"/>
          <a:chExt cx="0" cy="0"/>
        </a:xfrm>
      </p:grpSpPr>
      <p:sp>
        <p:nvSpPr>
          <p:cNvPr id="709" name="Google Shape;709;gfa648fb4f4_0_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0"/>
        <p:cNvGrpSpPr/>
        <p:nvPr/>
      </p:nvGrpSpPr>
      <p:grpSpPr>
        <a:xfrm>
          <a:off x="0" y="0"/>
          <a:ext cx="0" cy="0"/>
          <a:chOff x="0" y="0"/>
          <a:chExt cx="0" cy="0"/>
        </a:xfrm>
      </p:grpSpPr>
      <p:sp>
        <p:nvSpPr>
          <p:cNvPr id="711" name="Google Shape;711;gfa648fb4f4_0_86"/>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2" name="Google Shape;712;gfa648fb4f4_0_86"/>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713" name="Google Shape;713;gfa648fb4f4_0_86"/>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4"/>
        <p:cNvGrpSpPr/>
        <p:nvPr/>
      </p:nvGrpSpPr>
      <p:grpSpPr>
        <a:xfrm>
          <a:off x="0" y="0"/>
          <a:ext cx="0" cy="0"/>
          <a:chOff x="0" y="0"/>
          <a:chExt cx="0" cy="0"/>
        </a:xfrm>
      </p:grpSpPr>
      <p:sp>
        <p:nvSpPr>
          <p:cNvPr id="715" name="Google Shape;715;gfa648fb4f4_0_90"/>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6" name="Google Shape;716;gfa648fb4f4_0_90"/>
          <p:cNvSpPr>
            <a:spLocks noGrp="1"/>
          </p:cNvSpPr>
          <p:nvPr>
            <p:ph type="pic" idx="2"/>
          </p:nvPr>
        </p:nvSpPr>
        <p:spPr>
          <a:xfrm>
            <a:off x="1792288" y="612775"/>
            <a:ext cx="5486400" cy="4114800"/>
          </a:xfrm>
          <a:prstGeom prst="rect">
            <a:avLst/>
          </a:prstGeom>
          <a:noFill/>
          <a:ln>
            <a:noFill/>
          </a:ln>
        </p:spPr>
      </p:sp>
      <p:sp>
        <p:nvSpPr>
          <p:cNvPr id="717" name="Google Shape;717;gfa648fb4f4_0_90"/>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8"/>
        <p:cNvGrpSpPr/>
        <p:nvPr/>
      </p:nvGrpSpPr>
      <p:grpSpPr>
        <a:xfrm>
          <a:off x="0" y="0"/>
          <a:ext cx="0" cy="0"/>
          <a:chOff x="0" y="0"/>
          <a:chExt cx="0" cy="0"/>
        </a:xfrm>
      </p:grpSpPr>
      <p:sp>
        <p:nvSpPr>
          <p:cNvPr id="719" name="Google Shape;719;gfa648fb4f4_0_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0" name="Google Shape;720;gfa648fb4f4_0_94"/>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1"/>
        <p:cNvGrpSpPr/>
        <p:nvPr/>
      </p:nvGrpSpPr>
      <p:grpSpPr>
        <a:xfrm>
          <a:off x="0" y="0"/>
          <a:ext cx="0" cy="0"/>
          <a:chOff x="0" y="0"/>
          <a:chExt cx="0" cy="0"/>
        </a:xfrm>
      </p:grpSpPr>
      <p:sp>
        <p:nvSpPr>
          <p:cNvPr id="722" name="Google Shape;722;gfa648fb4f4_0_97"/>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3" name="Google Shape;723;gfa648fb4f4_0_9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0"/>
        <p:cNvGrpSpPr/>
        <p:nvPr/>
      </p:nvGrpSpPr>
      <p:grpSpPr>
        <a:xfrm>
          <a:off x="0" y="0"/>
          <a:ext cx="0" cy="0"/>
          <a:chOff x="0" y="0"/>
          <a:chExt cx="0" cy="0"/>
        </a:xfrm>
      </p:grpSpPr>
      <p:sp>
        <p:nvSpPr>
          <p:cNvPr id="731" name="Google Shape;731;gfbc2fa3692_13_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2" name="Google Shape;732;gfbc2fa3692_13_6"/>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70"/>
              </a:spcBef>
              <a:spcAft>
                <a:spcPts val="0"/>
              </a:spcAft>
              <a:buClr>
                <a:schemeClr val="dk1"/>
              </a:buClr>
              <a:buSzPts val="1800"/>
              <a:buChar char="•"/>
              <a:defRPr/>
            </a:lvl1pPr>
            <a:lvl2pPr marL="914400" lvl="1" indent="-342900" algn="l">
              <a:lnSpc>
                <a:spcPct val="100000"/>
              </a:lnSpc>
              <a:spcBef>
                <a:spcPts val="270"/>
              </a:spcBef>
              <a:spcAft>
                <a:spcPts val="0"/>
              </a:spcAft>
              <a:buClr>
                <a:schemeClr val="dk1"/>
              </a:buClr>
              <a:buSzPts val="1800"/>
              <a:buChar char="–"/>
              <a:defRPr/>
            </a:lvl2pPr>
            <a:lvl3pPr marL="1371600" lvl="2" indent="-342900" algn="l">
              <a:lnSpc>
                <a:spcPct val="100000"/>
              </a:lnSpc>
              <a:spcBef>
                <a:spcPts val="270"/>
              </a:spcBef>
              <a:spcAft>
                <a:spcPts val="0"/>
              </a:spcAft>
              <a:buClr>
                <a:schemeClr val="dk1"/>
              </a:buClr>
              <a:buSzPts val="1800"/>
              <a:buChar char="•"/>
              <a:defRPr/>
            </a:lvl3pPr>
            <a:lvl4pPr marL="1828800" lvl="3" indent="-342900" algn="l">
              <a:lnSpc>
                <a:spcPct val="100000"/>
              </a:lnSpc>
              <a:spcBef>
                <a:spcPts val="270"/>
              </a:spcBef>
              <a:spcAft>
                <a:spcPts val="0"/>
              </a:spcAft>
              <a:buClr>
                <a:schemeClr val="dk1"/>
              </a:buClr>
              <a:buSzPts val="1800"/>
              <a:buChar char="–"/>
              <a:defRPr/>
            </a:lvl4pPr>
            <a:lvl5pPr marL="2286000" lvl="4" indent="-342900" algn="l">
              <a:lnSpc>
                <a:spcPct val="100000"/>
              </a:lnSpc>
              <a:spcBef>
                <a:spcPts val="270"/>
              </a:spcBef>
              <a:spcAft>
                <a:spcPts val="0"/>
              </a:spcAft>
              <a:buClr>
                <a:schemeClr val="dk1"/>
              </a:buClr>
              <a:buSzPts val="180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
        <p:nvSpPr>
          <p:cNvPr id="733" name="Google Shape;733;gfbc2fa3692_13_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gfbc2fa3692_13_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5" name="Google Shape;735;gfbc2fa3692_13_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6"/>
        <p:cNvGrpSpPr/>
        <p:nvPr/>
      </p:nvGrpSpPr>
      <p:grpSpPr>
        <a:xfrm>
          <a:off x="0" y="0"/>
          <a:ext cx="0" cy="0"/>
          <a:chOff x="0" y="0"/>
          <a:chExt cx="0" cy="0"/>
        </a:xfrm>
      </p:grpSpPr>
      <p:sp>
        <p:nvSpPr>
          <p:cNvPr id="737" name="Google Shape;737;gfbc2fa3692_13_12"/>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8" name="Google Shape;738;gfbc2fa3692_13_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3200"/>
              <a:buNone/>
              <a:defRPr>
                <a:solidFill>
                  <a:srgbClr val="888888"/>
                </a:solidFill>
              </a:defRPr>
            </a:lvl1pPr>
            <a:lvl2pPr lvl="1" algn="ctr">
              <a:lnSpc>
                <a:spcPct val="100000"/>
              </a:lnSpc>
              <a:spcBef>
                <a:spcPts val="420"/>
              </a:spcBef>
              <a:spcAft>
                <a:spcPts val="0"/>
              </a:spcAft>
              <a:buClr>
                <a:srgbClr val="888888"/>
              </a:buClr>
              <a:buSzPts val="2800"/>
              <a:buNone/>
              <a:defRPr>
                <a:solidFill>
                  <a:srgbClr val="888888"/>
                </a:solidFill>
              </a:defRPr>
            </a:lvl2pPr>
            <a:lvl3pPr lvl="2" algn="ctr">
              <a:lnSpc>
                <a:spcPct val="100000"/>
              </a:lnSpc>
              <a:spcBef>
                <a:spcPts val="360"/>
              </a:spcBef>
              <a:spcAft>
                <a:spcPts val="0"/>
              </a:spcAft>
              <a:buClr>
                <a:srgbClr val="888888"/>
              </a:buClr>
              <a:buSzPts val="2400"/>
              <a:buNone/>
              <a:defRPr>
                <a:solidFill>
                  <a:srgbClr val="888888"/>
                </a:solidFill>
              </a:defRPr>
            </a:lvl3pPr>
            <a:lvl4pPr lvl="3" algn="ctr">
              <a:lnSpc>
                <a:spcPct val="100000"/>
              </a:lnSpc>
              <a:spcBef>
                <a:spcPts val="300"/>
              </a:spcBef>
              <a:spcAft>
                <a:spcPts val="0"/>
              </a:spcAft>
              <a:buClr>
                <a:srgbClr val="888888"/>
              </a:buClr>
              <a:buSzPts val="2000"/>
              <a:buNone/>
              <a:defRPr>
                <a:solidFill>
                  <a:srgbClr val="888888"/>
                </a:solidFill>
              </a:defRPr>
            </a:lvl4pPr>
            <a:lvl5pPr lvl="4" algn="ctr">
              <a:lnSpc>
                <a:spcPct val="100000"/>
              </a:lnSpc>
              <a:spcBef>
                <a:spcPts val="300"/>
              </a:spcBef>
              <a:spcAft>
                <a:spcPts val="0"/>
              </a:spcAft>
              <a:buClr>
                <a:srgbClr val="888888"/>
              </a:buClr>
              <a:buSzPts val="2000"/>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a:p>
        </p:txBody>
      </p:sp>
      <p:sp>
        <p:nvSpPr>
          <p:cNvPr id="739" name="Google Shape;739;gfbc2fa3692_13_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0" name="Google Shape;740;gfbc2fa3692_13_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1" name="Google Shape;741;gfbc2fa3692_13_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2"/>
        <p:cNvGrpSpPr/>
        <p:nvPr/>
      </p:nvGrpSpPr>
      <p:grpSpPr>
        <a:xfrm>
          <a:off x="0" y="0"/>
          <a:ext cx="0" cy="0"/>
          <a:chOff x="0" y="0"/>
          <a:chExt cx="0" cy="0"/>
        </a:xfrm>
      </p:grpSpPr>
      <p:sp>
        <p:nvSpPr>
          <p:cNvPr id="743" name="Google Shape;743;gfbc2fa3692_13_18"/>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gfbc2fa3692_13_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00"/>
              </a:spcBef>
              <a:spcAft>
                <a:spcPts val="0"/>
              </a:spcAft>
              <a:buClr>
                <a:srgbClr val="888888"/>
              </a:buClr>
              <a:buSzPts val="2000"/>
              <a:buNone/>
              <a:defRPr sz="1500">
                <a:solidFill>
                  <a:srgbClr val="888888"/>
                </a:solidFill>
              </a:defRPr>
            </a:lvl1pPr>
            <a:lvl2pPr marL="914400" lvl="1" indent="-228600" algn="l">
              <a:lnSpc>
                <a:spcPct val="100000"/>
              </a:lnSpc>
              <a:spcBef>
                <a:spcPts val="270"/>
              </a:spcBef>
              <a:spcAft>
                <a:spcPts val="0"/>
              </a:spcAft>
              <a:buClr>
                <a:srgbClr val="888888"/>
              </a:buClr>
              <a:buSzPts val="1800"/>
              <a:buNone/>
              <a:defRPr sz="1350">
                <a:solidFill>
                  <a:srgbClr val="888888"/>
                </a:solidFill>
              </a:defRPr>
            </a:lvl2pPr>
            <a:lvl3pPr marL="1371600" lvl="2" indent="-228600" algn="l">
              <a:lnSpc>
                <a:spcPct val="100000"/>
              </a:lnSpc>
              <a:spcBef>
                <a:spcPts val="240"/>
              </a:spcBef>
              <a:spcAft>
                <a:spcPts val="0"/>
              </a:spcAft>
              <a:buClr>
                <a:srgbClr val="888888"/>
              </a:buClr>
              <a:buSzPts val="1600"/>
              <a:buNone/>
              <a:defRPr sz="1200">
                <a:solidFill>
                  <a:srgbClr val="888888"/>
                </a:solidFill>
              </a:defRPr>
            </a:lvl3pPr>
            <a:lvl4pPr marL="1828800" lvl="3" indent="-228600" algn="l">
              <a:lnSpc>
                <a:spcPct val="100000"/>
              </a:lnSpc>
              <a:spcBef>
                <a:spcPts val="210"/>
              </a:spcBef>
              <a:spcAft>
                <a:spcPts val="0"/>
              </a:spcAft>
              <a:buClr>
                <a:srgbClr val="888888"/>
              </a:buClr>
              <a:buSzPts val="1400"/>
              <a:buNone/>
              <a:defRPr sz="1050">
                <a:solidFill>
                  <a:srgbClr val="888888"/>
                </a:solidFill>
              </a:defRPr>
            </a:lvl4pPr>
            <a:lvl5pPr marL="2286000" lvl="4" indent="-228600" algn="l">
              <a:lnSpc>
                <a:spcPct val="100000"/>
              </a:lnSpc>
              <a:spcBef>
                <a:spcPts val="210"/>
              </a:spcBef>
              <a:spcAft>
                <a:spcPts val="0"/>
              </a:spcAft>
              <a:buClr>
                <a:srgbClr val="888888"/>
              </a:buClr>
              <a:buSzPts val="1400"/>
              <a:buNone/>
              <a:defRPr sz="1050">
                <a:solidFill>
                  <a:srgbClr val="888888"/>
                </a:solidFill>
              </a:defRPr>
            </a:lvl5pPr>
            <a:lvl6pPr marL="2743200" lvl="5" indent="-228600" algn="l">
              <a:lnSpc>
                <a:spcPct val="100000"/>
              </a:lnSpc>
              <a:spcBef>
                <a:spcPts val="210"/>
              </a:spcBef>
              <a:spcAft>
                <a:spcPts val="0"/>
              </a:spcAft>
              <a:buClr>
                <a:srgbClr val="888888"/>
              </a:buClr>
              <a:buSzPts val="1400"/>
              <a:buNone/>
              <a:defRPr sz="1050">
                <a:solidFill>
                  <a:srgbClr val="888888"/>
                </a:solidFill>
              </a:defRPr>
            </a:lvl6pPr>
            <a:lvl7pPr marL="3200400" lvl="6" indent="-228600" algn="l">
              <a:lnSpc>
                <a:spcPct val="100000"/>
              </a:lnSpc>
              <a:spcBef>
                <a:spcPts val="210"/>
              </a:spcBef>
              <a:spcAft>
                <a:spcPts val="0"/>
              </a:spcAft>
              <a:buClr>
                <a:srgbClr val="888888"/>
              </a:buClr>
              <a:buSzPts val="1400"/>
              <a:buNone/>
              <a:defRPr sz="1050">
                <a:solidFill>
                  <a:srgbClr val="888888"/>
                </a:solidFill>
              </a:defRPr>
            </a:lvl7pPr>
            <a:lvl8pPr marL="3657600" lvl="7" indent="-228600" algn="l">
              <a:lnSpc>
                <a:spcPct val="100000"/>
              </a:lnSpc>
              <a:spcBef>
                <a:spcPts val="210"/>
              </a:spcBef>
              <a:spcAft>
                <a:spcPts val="0"/>
              </a:spcAft>
              <a:buClr>
                <a:srgbClr val="888888"/>
              </a:buClr>
              <a:buSzPts val="1400"/>
              <a:buNone/>
              <a:defRPr sz="1050">
                <a:solidFill>
                  <a:srgbClr val="888888"/>
                </a:solidFill>
              </a:defRPr>
            </a:lvl8pPr>
            <a:lvl9pPr marL="4114800" lvl="8" indent="-228600" algn="l">
              <a:lnSpc>
                <a:spcPct val="100000"/>
              </a:lnSpc>
              <a:spcBef>
                <a:spcPts val="210"/>
              </a:spcBef>
              <a:spcAft>
                <a:spcPts val="0"/>
              </a:spcAft>
              <a:buClr>
                <a:srgbClr val="888888"/>
              </a:buClr>
              <a:buSzPts val="1400"/>
              <a:buNone/>
              <a:defRPr sz="1050">
                <a:solidFill>
                  <a:srgbClr val="888888"/>
                </a:solidFill>
              </a:defRPr>
            </a:lvl9pPr>
          </a:lstStyle>
          <a:p>
            <a:endParaRPr/>
          </a:p>
        </p:txBody>
      </p:sp>
      <p:sp>
        <p:nvSpPr>
          <p:cNvPr id="745" name="Google Shape;745;gfbc2fa3692_13_1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6" name="Google Shape;746;gfbc2fa3692_13_1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7" name="Google Shape;747;gfbc2fa3692_13_1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9"/>
          <p:cNvSpPr txBox="1">
            <a:spLocks noGrp="1"/>
          </p:cNvSpPr>
          <p:nvPr>
            <p:ph type="title"/>
          </p:nvPr>
        </p:nvSpPr>
        <p:spPr>
          <a:xfrm rot="5400000">
            <a:off x="4732337" y="2171709"/>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9"/>
          <p:cNvSpPr txBox="1">
            <a:spLocks noGrp="1"/>
          </p:cNvSpPr>
          <p:nvPr>
            <p:ph type="body" idx="1"/>
          </p:nvPr>
        </p:nvSpPr>
        <p:spPr>
          <a:xfrm rot="5400000">
            <a:off x="541338" y="190509"/>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89"/>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9"/>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9"/>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8"/>
        <p:cNvGrpSpPr/>
        <p:nvPr/>
      </p:nvGrpSpPr>
      <p:grpSpPr>
        <a:xfrm>
          <a:off x="0" y="0"/>
          <a:ext cx="0" cy="0"/>
          <a:chOff x="0" y="0"/>
          <a:chExt cx="0" cy="0"/>
        </a:xfrm>
      </p:grpSpPr>
      <p:sp>
        <p:nvSpPr>
          <p:cNvPr id="749" name="Google Shape;749;gfbc2fa3692_13_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0" name="Google Shape;750;gfbc2fa3692_13_24"/>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420"/>
              </a:spcBef>
              <a:spcAft>
                <a:spcPts val="0"/>
              </a:spcAft>
              <a:buClr>
                <a:schemeClr val="dk1"/>
              </a:buClr>
              <a:buSzPts val="2800"/>
              <a:buChar char="•"/>
              <a:defRPr sz="2100"/>
            </a:lvl1pPr>
            <a:lvl2pPr marL="914400" lvl="1" indent="-381000" algn="l">
              <a:lnSpc>
                <a:spcPct val="100000"/>
              </a:lnSpc>
              <a:spcBef>
                <a:spcPts val="360"/>
              </a:spcBef>
              <a:spcAft>
                <a:spcPts val="0"/>
              </a:spcAft>
              <a:buClr>
                <a:schemeClr val="dk1"/>
              </a:buClr>
              <a:buSzPts val="2400"/>
              <a:buChar char="–"/>
              <a:defRPr sz="1800"/>
            </a:lvl2pPr>
            <a:lvl3pPr marL="1371600" lvl="2" indent="-355600" algn="l">
              <a:lnSpc>
                <a:spcPct val="100000"/>
              </a:lnSpc>
              <a:spcBef>
                <a:spcPts val="300"/>
              </a:spcBef>
              <a:spcAft>
                <a:spcPts val="0"/>
              </a:spcAft>
              <a:buClr>
                <a:schemeClr val="dk1"/>
              </a:buClr>
              <a:buSzPts val="2000"/>
              <a:buChar char="•"/>
              <a:defRPr sz="1500"/>
            </a:lvl3pPr>
            <a:lvl4pPr marL="1828800" lvl="3" indent="-342900" algn="l">
              <a:lnSpc>
                <a:spcPct val="100000"/>
              </a:lnSpc>
              <a:spcBef>
                <a:spcPts val="270"/>
              </a:spcBef>
              <a:spcAft>
                <a:spcPts val="0"/>
              </a:spcAft>
              <a:buClr>
                <a:schemeClr val="dk1"/>
              </a:buClr>
              <a:buSzPts val="1800"/>
              <a:buChar char="–"/>
              <a:defRPr sz="1350"/>
            </a:lvl4pPr>
            <a:lvl5pPr marL="2286000" lvl="4" indent="-342900" algn="l">
              <a:lnSpc>
                <a:spcPct val="100000"/>
              </a:lnSpc>
              <a:spcBef>
                <a:spcPts val="270"/>
              </a:spcBef>
              <a:spcAft>
                <a:spcPts val="0"/>
              </a:spcAft>
              <a:buClr>
                <a:schemeClr val="dk1"/>
              </a:buClr>
              <a:buSzPts val="1800"/>
              <a:buChar char="»"/>
              <a:defRPr sz="1350"/>
            </a:lvl5pPr>
            <a:lvl6pPr marL="2743200" lvl="5" indent="-342900" algn="l">
              <a:lnSpc>
                <a:spcPct val="100000"/>
              </a:lnSpc>
              <a:spcBef>
                <a:spcPts val="270"/>
              </a:spcBef>
              <a:spcAft>
                <a:spcPts val="0"/>
              </a:spcAft>
              <a:buClr>
                <a:schemeClr val="dk1"/>
              </a:buClr>
              <a:buSzPts val="1800"/>
              <a:buChar char="•"/>
              <a:defRPr sz="1350"/>
            </a:lvl6pPr>
            <a:lvl7pPr marL="3200400" lvl="6" indent="-342900" algn="l">
              <a:lnSpc>
                <a:spcPct val="100000"/>
              </a:lnSpc>
              <a:spcBef>
                <a:spcPts val="270"/>
              </a:spcBef>
              <a:spcAft>
                <a:spcPts val="0"/>
              </a:spcAft>
              <a:buClr>
                <a:schemeClr val="dk1"/>
              </a:buClr>
              <a:buSzPts val="1800"/>
              <a:buChar char="•"/>
              <a:defRPr sz="1350"/>
            </a:lvl7pPr>
            <a:lvl8pPr marL="3657600" lvl="7" indent="-342900" algn="l">
              <a:lnSpc>
                <a:spcPct val="100000"/>
              </a:lnSpc>
              <a:spcBef>
                <a:spcPts val="270"/>
              </a:spcBef>
              <a:spcAft>
                <a:spcPts val="0"/>
              </a:spcAft>
              <a:buClr>
                <a:schemeClr val="dk1"/>
              </a:buClr>
              <a:buSzPts val="1800"/>
              <a:buChar char="•"/>
              <a:defRPr sz="1350"/>
            </a:lvl8pPr>
            <a:lvl9pPr marL="4114800" lvl="8" indent="-342900" algn="l">
              <a:lnSpc>
                <a:spcPct val="100000"/>
              </a:lnSpc>
              <a:spcBef>
                <a:spcPts val="270"/>
              </a:spcBef>
              <a:spcAft>
                <a:spcPts val="0"/>
              </a:spcAft>
              <a:buClr>
                <a:schemeClr val="dk1"/>
              </a:buClr>
              <a:buSzPts val="1800"/>
              <a:buChar char="•"/>
              <a:defRPr sz="1350"/>
            </a:lvl9pPr>
          </a:lstStyle>
          <a:p>
            <a:endParaRPr/>
          </a:p>
        </p:txBody>
      </p:sp>
      <p:sp>
        <p:nvSpPr>
          <p:cNvPr id="751" name="Google Shape;751;gfbc2fa3692_13_24"/>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420"/>
              </a:spcBef>
              <a:spcAft>
                <a:spcPts val="0"/>
              </a:spcAft>
              <a:buClr>
                <a:schemeClr val="dk1"/>
              </a:buClr>
              <a:buSzPts val="2800"/>
              <a:buChar char="•"/>
              <a:defRPr sz="2100"/>
            </a:lvl1pPr>
            <a:lvl2pPr marL="914400" lvl="1" indent="-381000" algn="l">
              <a:lnSpc>
                <a:spcPct val="100000"/>
              </a:lnSpc>
              <a:spcBef>
                <a:spcPts val="360"/>
              </a:spcBef>
              <a:spcAft>
                <a:spcPts val="0"/>
              </a:spcAft>
              <a:buClr>
                <a:schemeClr val="dk1"/>
              </a:buClr>
              <a:buSzPts val="2400"/>
              <a:buChar char="–"/>
              <a:defRPr sz="1800"/>
            </a:lvl2pPr>
            <a:lvl3pPr marL="1371600" lvl="2" indent="-355600" algn="l">
              <a:lnSpc>
                <a:spcPct val="100000"/>
              </a:lnSpc>
              <a:spcBef>
                <a:spcPts val="300"/>
              </a:spcBef>
              <a:spcAft>
                <a:spcPts val="0"/>
              </a:spcAft>
              <a:buClr>
                <a:schemeClr val="dk1"/>
              </a:buClr>
              <a:buSzPts val="2000"/>
              <a:buChar char="•"/>
              <a:defRPr sz="1500"/>
            </a:lvl3pPr>
            <a:lvl4pPr marL="1828800" lvl="3" indent="-342900" algn="l">
              <a:lnSpc>
                <a:spcPct val="100000"/>
              </a:lnSpc>
              <a:spcBef>
                <a:spcPts val="270"/>
              </a:spcBef>
              <a:spcAft>
                <a:spcPts val="0"/>
              </a:spcAft>
              <a:buClr>
                <a:schemeClr val="dk1"/>
              </a:buClr>
              <a:buSzPts val="1800"/>
              <a:buChar char="–"/>
              <a:defRPr sz="1350"/>
            </a:lvl4pPr>
            <a:lvl5pPr marL="2286000" lvl="4" indent="-342900" algn="l">
              <a:lnSpc>
                <a:spcPct val="100000"/>
              </a:lnSpc>
              <a:spcBef>
                <a:spcPts val="270"/>
              </a:spcBef>
              <a:spcAft>
                <a:spcPts val="0"/>
              </a:spcAft>
              <a:buClr>
                <a:schemeClr val="dk1"/>
              </a:buClr>
              <a:buSzPts val="1800"/>
              <a:buChar char="»"/>
              <a:defRPr sz="1350"/>
            </a:lvl5pPr>
            <a:lvl6pPr marL="2743200" lvl="5" indent="-342900" algn="l">
              <a:lnSpc>
                <a:spcPct val="100000"/>
              </a:lnSpc>
              <a:spcBef>
                <a:spcPts val="270"/>
              </a:spcBef>
              <a:spcAft>
                <a:spcPts val="0"/>
              </a:spcAft>
              <a:buClr>
                <a:schemeClr val="dk1"/>
              </a:buClr>
              <a:buSzPts val="1800"/>
              <a:buChar char="•"/>
              <a:defRPr sz="1350"/>
            </a:lvl6pPr>
            <a:lvl7pPr marL="3200400" lvl="6" indent="-342900" algn="l">
              <a:lnSpc>
                <a:spcPct val="100000"/>
              </a:lnSpc>
              <a:spcBef>
                <a:spcPts val="270"/>
              </a:spcBef>
              <a:spcAft>
                <a:spcPts val="0"/>
              </a:spcAft>
              <a:buClr>
                <a:schemeClr val="dk1"/>
              </a:buClr>
              <a:buSzPts val="1800"/>
              <a:buChar char="•"/>
              <a:defRPr sz="1350"/>
            </a:lvl7pPr>
            <a:lvl8pPr marL="3657600" lvl="7" indent="-342900" algn="l">
              <a:lnSpc>
                <a:spcPct val="100000"/>
              </a:lnSpc>
              <a:spcBef>
                <a:spcPts val="270"/>
              </a:spcBef>
              <a:spcAft>
                <a:spcPts val="0"/>
              </a:spcAft>
              <a:buClr>
                <a:schemeClr val="dk1"/>
              </a:buClr>
              <a:buSzPts val="1800"/>
              <a:buChar char="•"/>
              <a:defRPr sz="1350"/>
            </a:lvl8pPr>
            <a:lvl9pPr marL="4114800" lvl="8" indent="-342900" algn="l">
              <a:lnSpc>
                <a:spcPct val="100000"/>
              </a:lnSpc>
              <a:spcBef>
                <a:spcPts val="270"/>
              </a:spcBef>
              <a:spcAft>
                <a:spcPts val="0"/>
              </a:spcAft>
              <a:buClr>
                <a:schemeClr val="dk1"/>
              </a:buClr>
              <a:buSzPts val="1800"/>
              <a:buChar char="•"/>
              <a:defRPr sz="1350"/>
            </a:lvl9pPr>
          </a:lstStyle>
          <a:p>
            <a:endParaRPr/>
          </a:p>
        </p:txBody>
      </p:sp>
      <p:sp>
        <p:nvSpPr>
          <p:cNvPr id="752" name="Google Shape;752;gfbc2fa3692_13_2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3" name="Google Shape;753;gfbc2fa3692_13_2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4" name="Google Shape;754;gfbc2fa3692_13_2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5"/>
        <p:cNvGrpSpPr/>
        <p:nvPr/>
      </p:nvGrpSpPr>
      <p:grpSpPr>
        <a:xfrm>
          <a:off x="0" y="0"/>
          <a:ext cx="0" cy="0"/>
          <a:chOff x="0" y="0"/>
          <a:chExt cx="0" cy="0"/>
        </a:xfrm>
      </p:grpSpPr>
      <p:sp>
        <p:nvSpPr>
          <p:cNvPr id="756" name="Google Shape;756;gfbc2fa3692_13_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gfbc2fa3692_13_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Clr>
                <a:schemeClr val="dk1"/>
              </a:buClr>
              <a:buSzPts val="2400"/>
              <a:buNone/>
              <a:defRPr sz="1800" b="1"/>
            </a:lvl1pPr>
            <a:lvl2pPr marL="914400" lvl="1" indent="-228600" algn="l">
              <a:lnSpc>
                <a:spcPct val="100000"/>
              </a:lnSpc>
              <a:spcBef>
                <a:spcPts val="300"/>
              </a:spcBef>
              <a:spcAft>
                <a:spcPts val="0"/>
              </a:spcAft>
              <a:buClr>
                <a:schemeClr val="dk1"/>
              </a:buClr>
              <a:buSzPts val="2000"/>
              <a:buNone/>
              <a:defRPr sz="1500" b="1"/>
            </a:lvl2pPr>
            <a:lvl3pPr marL="1371600" lvl="2" indent="-228600" algn="l">
              <a:lnSpc>
                <a:spcPct val="100000"/>
              </a:lnSpc>
              <a:spcBef>
                <a:spcPts val="270"/>
              </a:spcBef>
              <a:spcAft>
                <a:spcPts val="0"/>
              </a:spcAft>
              <a:buClr>
                <a:schemeClr val="dk1"/>
              </a:buClr>
              <a:buSzPts val="1800"/>
              <a:buNone/>
              <a:defRPr sz="1350" b="1"/>
            </a:lvl3pPr>
            <a:lvl4pPr marL="1828800" lvl="3" indent="-228600" algn="l">
              <a:lnSpc>
                <a:spcPct val="100000"/>
              </a:lnSpc>
              <a:spcBef>
                <a:spcPts val="240"/>
              </a:spcBef>
              <a:spcAft>
                <a:spcPts val="0"/>
              </a:spcAft>
              <a:buClr>
                <a:schemeClr val="dk1"/>
              </a:buClr>
              <a:buSzPts val="1600"/>
              <a:buNone/>
              <a:defRPr sz="1200" b="1"/>
            </a:lvl4pPr>
            <a:lvl5pPr marL="2286000" lvl="4" indent="-228600" algn="l">
              <a:lnSpc>
                <a:spcPct val="100000"/>
              </a:lnSpc>
              <a:spcBef>
                <a:spcPts val="240"/>
              </a:spcBef>
              <a:spcAft>
                <a:spcPts val="0"/>
              </a:spcAft>
              <a:buClr>
                <a:schemeClr val="dk1"/>
              </a:buClr>
              <a:buSzPts val="1600"/>
              <a:buNone/>
              <a:defRPr sz="1200" b="1"/>
            </a:lvl5pPr>
            <a:lvl6pPr marL="2743200" lvl="5" indent="-228600" algn="l">
              <a:lnSpc>
                <a:spcPct val="100000"/>
              </a:lnSpc>
              <a:spcBef>
                <a:spcPts val="240"/>
              </a:spcBef>
              <a:spcAft>
                <a:spcPts val="0"/>
              </a:spcAft>
              <a:buClr>
                <a:schemeClr val="dk1"/>
              </a:buClr>
              <a:buSzPts val="1600"/>
              <a:buNone/>
              <a:defRPr sz="1200" b="1"/>
            </a:lvl6pPr>
            <a:lvl7pPr marL="3200400" lvl="6" indent="-228600" algn="l">
              <a:lnSpc>
                <a:spcPct val="100000"/>
              </a:lnSpc>
              <a:spcBef>
                <a:spcPts val="240"/>
              </a:spcBef>
              <a:spcAft>
                <a:spcPts val="0"/>
              </a:spcAft>
              <a:buClr>
                <a:schemeClr val="dk1"/>
              </a:buClr>
              <a:buSzPts val="1600"/>
              <a:buNone/>
              <a:defRPr sz="1200" b="1"/>
            </a:lvl7pPr>
            <a:lvl8pPr marL="3657600" lvl="7" indent="-228600" algn="l">
              <a:lnSpc>
                <a:spcPct val="100000"/>
              </a:lnSpc>
              <a:spcBef>
                <a:spcPts val="240"/>
              </a:spcBef>
              <a:spcAft>
                <a:spcPts val="0"/>
              </a:spcAft>
              <a:buClr>
                <a:schemeClr val="dk1"/>
              </a:buClr>
              <a:buSzPts val="1600"/>
              <a:buNone/>
              <a:defRPr sz="1200" b="1"/>
            </a:lvl8pPr>
            <a:lvl9pPr marL="4114800" lvl="8" indent="-228600" algn="l">
              <a:lnSpc>
                <a:spcPct val="100000"/>
              </a:lnSpc>
              <a:spcBef>
                <a:spcPts val="240"/>
              </a:spcBef>
              <a:spcAft>
                <a:spcPts val="0"/>
              </a:spcAft>
              <a:buClr>
                <a:schemeClr val="dk1"/>
              </a:buClr>
              <a:buSzPts val="1600"/>
              <a:buNone/>
              <a:defRPr sz="1200" b="1"/>
            </a:lvl9pPr>
          </a:lstStyle>
          <a:p>
            <a:endParaRPr/>
          </a:p>
        </p:txBody>
      </p:sp>
      <p:sp>
        <p:nvSpPr>
          <p:cNvPr id="758" name="Google Shape;758;gfbc2fa3692_13_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60"/>
              </a:spcBef>
              <a:spcAft>
                <a:spcPts val="0"/>
              </a:spcAft>
              <a:buClr>
                <a:schemeClr val="dk1"/>
              </a:buClr>
              <a:buSzPts val="2400"/>
              <a:buChar char="•"/>
              <a:defRPr sz="1800"/>
            </a:lvl1pPr>
            <a:lvl2pPr marL="914400" lvl="1" indent="-355600" algn="l">
              <a:lnSpc>
                <a:spcPct val="100000"/>
              </a:lnSpc>
              <a:spcBef>
                <a:spcPts val="300"/>
              </a:spcBef>
              <a:spcAft>
                <a:spcPts val="0"/>
              </a:spcAft>
              <a:buClr>
                <a:schemeClr val="dk1"/>
              </a:buClr>
              <a:buSzPts val="2000"/>
              <a:buChar char="–"/>
              <a:defRPr sz="1500"/>
            </a:lvl2pPr>
            <a:lvl3pPr marL="1371600" lvl="2" indent="-342900" algn="l">
              <a:lnSpc>
                <a:spcPct val="100000"/>
              </a:lnSpc>
              <a:spcBef>
                <a:spcPts val="270"/>
              </a:spcBef>
              <a:spcAft>
                <a:spcPts val="0"/>
              </a:spcAft>
              <a:buClr>
                <a:schemeClr val="dk1"/>
              </a:buClr>
              <a:buSzPts val="1800"/>
              <a:buChar char="•"/>
              <a:defRPr sz="1350"/>
            </a:lvl3pPr>
            <a:lvl4pPr marL="1828800" lvl="3" indent="-330200" algn="l">
              <a:lnSpc>
                <a:spcPct val="100000"/>
              </a:lnSpc>
              <a:spcBef>
                <a:spcPts val="240"/>
              </a:spcBef>
              <a:spcAft>
                <a:spcPts val="0"/>
              </a:spcAft>
              <a:buClr>
                <a:schemeClr val="dk1"/>
              </a:buClr>
              <a:buSzPts val="1600"/>
              <a:buChar char="–"/>
              <a:defRPr sz="1200"/>
            </a:lvl4pPr>
            <a:lvl5pPr marL="2286000" lvl="4" indent="-330200" algn="l">
              <a:lnSpc>
                <a:spcPct val="100000"/>
              </a:lnSpc>
              <a:spcBef>
                <a:spcPts val="240"/>
              </a:spcBef>
              <a:spcAft>
                <a:spcPts val="0"/>
              </a:spcAft>
              <a:buClr>
                <a:schemeClr val="dk1"/>
              </a:buClr>
              <a:buSzPts val="1600"/>
              <a:buChar char="»"/>
              <a:defRPr sz="1200"/>
            </a:lvl5pPr>
            <a:lvl6pPr marL="2743200" lvl="5" indent="-330200" algn="l">
              <a:lnSpc>
                <a:spcPct val="100000"/>
              </a:lnSpc>
              <a:spcBef>
                <a:spcPts val="240"/>
              </a:spcBef>
              <a:spcAft>
                <a:spcPts val="0"/>
              </a:spcAft>
              <a:buClr>
                <a:schemeClr val="dk1"/>
              </a:buClr>
              <a:buSzPts val="1600"/>
              <a:buChar char="•"/>
              <a:defRPr sz="1200"/>
            </a:lvl6pPr>
            <a:lvl7pPr marL="3200400" lvl="6" indent="-330200" algn="l">
              <a:lnSpc>
                <a:spcPct val="100000"/>
              </a:lnSpc>
              <a:spcBef>
                <a:spcPts val="240"/>
              </a:spcBef>
              <a:spcAft>
                <a:spcPts val="0"/>
              </a:spcAft>
              <a:buClr>
                <a:schemeClr val="dk1"/>
              </a:buClr>
              <a:buSzPts val="1600"/>
              <a:buChar char="•"/>
              <a:defRPr sz="1200"/>
            </a:lvl7pPr>
            <a:lvl8pPr marL="3657600" lvl="7" indent="-330200" algn="l">
              <a:lnSpc>
                <a:spcPct val="100000"/>
              </a:lnSpc>
              <a:spcBef>
                <a:spcPts val="240"/>
              </a:spcBef>
              <a:spcAft>
                <a:spcPts val="0"/>
              </a:spcAft>
              <a:buClr>
                <a:schemeClr val="dk1"/>
              </a:buClr>
              <a:buSzPts val="1600"/>
              <a:buChar char="•"/>
              <a:defRPr sz="1200"/>
            </a:lvl8pPr>
            <a:lvl9pPr marL="4114800" lvl="8" indent="-330200" algn="l">
              <a:lnSpc>
                <a:spcPct val="100000"/>
              </a:lnSpc>
              <a:spcBef>
                <a:spcPts val="240"/>
              </a:spcBef>
              <a:spcAft>
                <a:spcPts val="0"/>
              </a:spcAft>
              <a:buClr>
                <a:schemeClr val="dk1"/>
              </a:buClr>
              <a:buSzPts val="1600"/>
              <a:buChar char="•"/>
              <a:defRPr sz="1200"/>
            </a:lvl9pPr>
          </a:lstStyle>
          <a:p>
            <a:endParaRPr/>
          </a:p>
        </p:txBody>
      </p:sp>
      <p:sp>
        <p:nvSpPr>
          <p:cNvPr id="759" name="Google Shape;759;gfbc2fa3692_13_31"/>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Clr>
                <a:schemeClr val="dk1"/>
              </a:buClr>
              <a:buSzPts val="2400"/>
              <a:buNone/>
              <a:defRPr sz="1800" b="1"/>
            </a:lvl1pPr>
            <a:lvl2pPr marL="914400" lvl="1" indent="-228600" algn="l">
              <a:lnSpc>
                <a:spcPct val="100000"/>
              </a:lnSpc>
              <a:spcBef>
                <a:spcPts val="300"/>
              </a:spcBef>
              <a:spcAft>
                <a:spcPts val="0"/>
              </a:spcAft>
              <a:buClr>
                <a:schemeClr val="dk1"/>
              </a:buClr>
              <a:buSzPts val="2000"/>
              <a:buNone/>
              <a:defRPr sz="1500" b="1"/>
            </a:lvl2pPr>
            <a:lvl3pPr marL="1371600" lvl="2" indent="-228600" algn="l">
              <a:lnSpc>
                <a:spcPct val="100000"/>
              </a:lnSpc>
              <a:spcBef>
                <a:spcPts val="270"/>
              </a:spcBef>
              <a:spcAft>
                <a:spcPts val="0"/>
              </a:spcAft>
              <a:buClr>
                <a:schemeClr val="dk1"/>
              </a:buClr>
              <a:buSzPts val="1800"/>
              <a:buNone/>
              <a:defRPr sz="1350" b="1"/>
            </a:lvl3pPr>
            <a:lvl4pPr marL="1828800" lvl="3" indent="-228600" algn="l">
              <a:lnSpc>
                <a:spcPct val="100000"/>
              </a:lnSpc>
              <a:spcBef>
                <a:spcPts val="240"/>
              </a:spcBef>
              <a:spcAft>
                <a:spcPts val="0"/>
              </a:spcAft>
              <a:buClr>
                <a:schemeClr val="dk1"/>
              </a:buClr>
              <a:buSzPts val="1600"/>
              <a:buNone/>
              <a:defRPr sz="1200" b="1"/>
            </a:lvl4pPr>
            <a:lvl5pPr marL="2286000" lvl="4" indent="-228600" algn="l">
              <a:lnSpc>
                <a:spcPct val="100000"/>
              </a:lnSpc>
              <a:spcBef>
                <a:spcPts val="240"/>
              </a:spcBef>
              <a:spcAft>
                <a:spcPts val="0"/>
              </a:spcAft>
              <a:buClr>
                <a:schemeClr val="dk1"/>
              </a:buClr>
              <a:buSzPts val="1600"/>
              <a:buNone/>
              <a:defRPr sz="1200" b="1"/>
            </a:lvl5pPr>
            <a:lvl6pPr marL="2743200" lvl="5" indent="-228600" algn="l">
              <a:lnSpc>
                <a:spcPct val="100000"/>
              </a:lnSpc>
              <a:spcBef>
                <a:spcPts val="240"/>
              </a:spcBef>
              <a:spcAft>
                <a:spcPts val="0"/>
              </a:spcAft>
              <a:buClr>
                <a:schemeClr val="dk1"/>
              </a:buClr>
              <a:buSzPts val="1600"/>
              <a:buNone/>
              <a:defRPr sz="1200" b="1"/>
            </a:lvl6pPr>
            <a:lvl7pPr marL="3200400" lvl="6" indent="-228600" algn="l">
              <a:lnSpc>
                <a:spcPct val="100000"/>
              </a:lnSpc>
              <a:spcBef>
                <a:spcPts val="240"/>
              </a:spcBef>
              <a:spcAft>
                <a:spcPts val="0"/>
              </a:spcAft>
              <a:buClr>
                <a:schemeClr val="dk1"/>
              </a:buClr>
              <a:buSzPts val="1600"/>
              <a:buNone/>
              <a:defRPr sz="1200" b="1"/>
            </a:lvl7pPr>
            <a:lvl8pPr marL="3657600" lvl="7" indent="-228600" algn="l">
              <a:lnSpc>
                <a:spcPct val="100000"/>
              </a:lnSpc>
              <a:spcBef>
                <a:spcPts val="240"/>
              </a:spcBef>
              <a:spcAft>
                <a:spcPts val="0"/>
              </a:spcAft>
              <a:buClr>
                <a:schemeClr val="dk1"/>
              </a:buClr>
              <a:buSzPts val="1600"/>
              <a:buNone/>
              <a:defRPr sz="1200" b="1"/>
            </a:lvl8pPr>
            <a:lvl9pPr marL="4114800" lvl="8" indent="-228600" algn="l">
              <a:lnSpc>
                <a:spcPct val="100000"/>
              </a:lnSpc>
              <a:spcBef>
                <a:spcPts val="240"/>
              </a:spcBef>
              <a:spcAft>
                <a:spcPts val="0"/>
              </a:spcAft>
              <a:buClr>
                <a:schemeClr val="dk1"/>
              </a:buClr>
              <a:buSzPts val="1600"/>
              <a:buNone/>
              <a:defRPr sz="1200" b="1"/>
            </a:lvl9pPr>
          </a:lstStyle>
          <a:p>
            <a:endParaRPr/>
          </a:p>
        </p:txBody>
      </p:sp>
      <p:sp>
        <p:nvSpPr>
          <p:cNvPr id="760" name="Google Shape;760;gfbc2fa3692_13_31"/>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60"/>
              </a:spcBef>
              <a:spcAft>
                <a:spcPts val="0"/>
              </a:spcAft>
              <a:buClr>
                <a:schemeClr val="dk1"/>
              </a:buClr>
              <a:buSzPts val="2400"/>
              <a:buChar char="•"/>
              <a:defRPr sz="1800"/>
            </a:lvl1pPr>
            <a:lvl2pPr marL="914400" lvl="1" indent="-355600" algn="l">
              <a:lnSpc>
                <a:spcPct val="100000"/>
              </a:lnSpc>
              <a:spcBef>
                <a:spcPts val="300"/>
              </a:spcBef>
              <a:spcAft>
                <a:spcPts val="0"/>
              </a:spcAft>
              <a:buClr>
                <a:schemeClr val="dk1"/>
              </a:buClr>
              <a:buSzPts val="2000"/>
              <a:buChar char="–"/>
              <a:defRPr sz="1500"/>
            </a:lvl2pPr>
            <a:lvl3pPr marL="1371600" lvl="2" indent="-342900" algn="l">
              <a:lnSpc>
                <a:spcPct val="100000"/>
              </a:lnSpc>
              <a:spcBef>
                <a:spcPts val="270"/>
              </a:spcBef>
              <a:spcAft>
                <a:spcPts val="0"/>
              </a:spcAft>
              <a:buClr>
                <a:schemeClr val="dk1"/>
              </a:buClr>
              <a:buSzPts val="1800"/>
              <a:buChar char="•"/>
              <a:defRPr sz="1350"/>
            </a:lvl3pPr>
            <a:lvl4pPr marL="1828800" lvl="3" indent="-330200" algn="l">
              <a:lnSpc>
                <a:spcPct val="100000"/>
              </a:lnSpc>
              <a:spcBef>
                <a:spcPts val="240"/>
              </a:spcBef>
              <a:spcAft>
                <a:spcPts val="0"/>
              </a:spcAft>
              <a:buClr>
                <a:schemeClr val="dk1"/>
              </a:buClr>
              <a:buSzPts val="1600"/>
              <a:buChar char="–"/>
              <a:defRPr sz="1200"/>
            </a:lvl4pPr>
            <a:lvl5pPr marL="2286000" lvl="4" indent="-330200" algn="l">
              <a:lnSpc>
                <a:spcPct val="100000"/>
              </a:lnSpc>
              <a:spcBef>
                <a:spcPts val="240"/>
              </a:spcBef>
              <a:spcAft>
                <a:spcPts val="0"/>
              </a:spcAft>
              <a:buClr>
                <a:schemeClr val="dk1"/>
              </a:buClr>
              <a:buSzPts val="1600"/>
              <a:buChar char="»"/>
              <a:defRPr sz="1200"/>
            </a:lvl5pPr>
            <a:lvl6pPr marL="2743200" lvl="5" indent="-330200" algn="l">
              <a:lnSpc>
                <a:spcPct val="100000"/>
              </a:lnSpc>
              <a:spcBef>
                <a:spcPts val="240"/>
              </a:spcBef>
              <a:spcAft>
                <a:spcPts val="0"/>
              </a:spcAft>
              <a:buClr>
                <a:schemeClr val="dk1"/>
              </a:buClr>
              <a:buSzPts val="1600"/>
              <a:buChar char="•"/>
              <a:defRPr sz="1200"/>
            </a:lvl6pPr>
            <a:lvl7pPr marL="3200400" lvl="6" indent="-330200" algn="l">
              <a:lnSpc>
                <a:spcPct val="100000"/>
              </a:lnSpc>
              <a:spcBef>
                <a:spcPts val="240"/>
              </a:spcBef>
              <a:spcAft>
                <a:spcPts val="0"/>
              </a:spcAft>
              <a:buClr>
                <a:schemeClr val="dk1"/>
              </a:buClr>
              <a:buSzPts val="1600"/>
              <a:buChar char="•"/>
              <a:defRPr sz="1200"/>
            </a:lvl7pPr>
            <a:lvl8pPr marL="3657600" lvl="7" indent="-330200" algn="l">
              <a:lnSpc>
                <a:spcPct val="100000"/>
              </a:lnSpc>
              <a:spcBef>
                <a:spcPts val="240"/>
              </a:spcBef>
              <a:spcAft>
                <a:spcPts val="0"/>
              </a:spcAft>
              <a:buClr>
                <a:schemeClr val="dk1"/>
              </a:buClr>
              <a:buSzPts val="1600"/>
              <a:buChar char="•"/>
              <a:defRPr sz="1200"/>
            </a:lvl8pPr>
            <a:lvl9pPr marL="4114800" lvl="8" indent="-330200" algn="l">
              <a:lnSpc>
                <a:spcPct val="100000"/>
              </a:lnSpc>
              <a:spcBef>
                <a:spcPts val="240"/>
              </a:spcBef>
              <a:spcAft>
                <a:spcPts val="0"/>
              </a:spcAft>
              <a:buClr>
                <a:schemeClr val="dk1"/>
              </a:buClr>
              <a:buSzPts val="1600"/>
              <a:buChar char="•"/>
              <a:defRPr sz="1200"/>
            </a:lvl9pPr>
          </a:lstStyle>
          <a:p>
            <a:endParaRPr/>
          </a:p>
        </p:txBody>
      </p:sp>
      <p:sp>
        <p:nvSpPr>
          <p:cNvPr id="761" name="Google Shape;761;gfbc2fa3692_13_3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gfbc2fa3692_13_3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gfbc2fa3692_13_3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4"/>
        <p:cNvGrpSpPr/>
        <p:nvPr/>
      </p:nvGrpSpPr>
      <p:grpSpPr>
        <a:xfrm>
          <a:off x="0" y="0"/>
          <a:ext cx="0" cy="0"/>
          <a:chOff x="0" y="0"/>
          <a:chExt cx="0" cy="0"/>
        </a:xfrm>
      </p:grpSpPr>
      <p:sp>
        <p:nvSpPr>
          <p:cNvPr id="765" name="Google Shape;765;gfbc2fa3692_13_4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6" name="Google Shape;766;gfbc2fa3692_13_40"/>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480"/>
              </a:spcBef>
              <a:spcAft>
                <a:spcPts val="0"/>
              </a:spcAft>
              <a:buClr>
                <a:schemeClr val="dk1"/>
              </a:buClr>
              <a:buSzPts val="3200"/>
              <a:buChar char="•"/>
              <a:defRPr sz="2400"/>
            </a:lvl1pPr>
            <a:lvl2pPr marL="914400" lvl="1" indent="-406400" algn="l">
              <a:lnSpc>
                <a:spcPct val="100000"/>
              </a:lnSpc>
              <a:spcBef>
                <a:spcPts val="420"/>
              </a:spcBef>
              <a:spcAft>
                <a:spcPts val="0"/>
              </a:spcAft>
              <a:buClr>
                <a:schemeClr val="dk1"/>
              </a:buClr>
              <a:buSzPts val="2800"/>
              <a:buChar char="–"/>
              <a:defRPr sz="2100"/>
            </a:lvl2pPr>
            <a:lvl3pPr marL="1371600" lvl="2" indent="-381000" algn="l">
              <a:lnSpc>
                <a:spcPct val="100000"/>
              </a:lnSpc>
              <a:spcBef>
                <a:spcPts val="360"/>
              </a:spcBef>
              <a:spcAft>
                <a:spcPts val="0"/>
              </a:spcAft>
              <a:buClr>
                <a:schemeClr val="dk1"/>
              </a:buClr>
              <a:buSzPts val="2400"/>
              <a:buChar char="•"/>
              <a:defRPr sz="1800"/>
            </a:lvl3pPr>
            <a:lvl4pPr marL="1828800" lvl="3" indent="-355600" algn="l">
              <a:lnSpc>
                <a:spcPct val="100000"/>
              </a:lnSpc>
              <a:spcBef>
                <a:spcPts val="300"/>
              </a:spcBef>
              <a:spcAft>
                <a:spcPts val="0"/>
              </a:spcAft>
              <a:buClr>
                <a:schemeClr val="dk1"/>
              </a:buClr>
              <a:buSzPts val="2000"/>
              <a:buChar char="–"/>
              <a:defRPr sz="1500"/>
            </a:lvl4pPr>
            <a:lvl5pPr marL="2286000" lvl="4" indent="-355600" algn="l">
              <a:lnSpc>
                <a:spcPct val="100000"/>
              </a:lnSpc>
              <a:spcBef>
                <a:spcPts val="300"/>
              </a:spcBef>
              <a:spcAft>
                <a:spcPts val="0"/>
              </a:spcAft>
              <a:buClr>
                <a:schemeClr val="dk1"/>
              </a:buClr>
              <a:buSzPts val="2000"/>
              <a:buChar char="»"/>
              <a:defRPr sz="1500"/>
            </a:lvl5pPr>
            <a:lvl6pPr marL="2743200" lvl="5" indent="-355600" algn="l">
              <a:lnSpc>
                <a:spcPct val="100000"/>
              </a:lnSpc>
              <a:spcBef>
                <a:spcPts val="300"/>
              </a:spcBef>
              <a:spcAft>
                <a:spcPts val="0"/>
              </a:spcAft>
              <a:buClr>
                <a:schemeClr val="dk1"/>
              </a:buClr>
              <a:buSzPts val="2000"/>
              <a:buChar char="•"/>
              <a:defRPr sz="1500"/>
            </a:lvl6pPr>
            <a:lvl7pPr marL="3200400" lvl="6" indent="-355600" algn="l">
              <a:lnSpc>
                <a:spcPct val="100000"/>
              </a:lnSpc>
              <a:spcBef>
                <a:spcPts val="300"/>
              </a:spcBef>
              <a:spcAft>
                <a:spcPts val="0"/>
              </a:spcAft>
              <a:buClr>
                <a:schemeClr val="dk1"/>
              </a:buClr>
              <a:buSzPts val="2000"/>
              <a:buChar char="•"/>
              <a:defRPr sz="1500"/>
            </a:lvl7pPr>
            <a:lvl8pPr marL="3657600" lvl="7" indent="-355600" algn="l">
              <a:lnSpc>
                <a:spcPct val="100000"/>
              </a:lnSpc>
              <a:spcBef>
                <a:spcPts val="300"/>
              </a:spcBef>
              <a:spcAft>
                <a:spcPts val="0"/>
              </a:spcAft>
              <a:buClr>
                <a:schemeClr val="dk1"/>
              </a:buClr>
              <a:buSzPts val="2000"/>
              <a:buChar char="•"/>
              <a:defRPr sz="1500"/>
            </a:lvl8pPr>
            <a:lvl9pPr marL="4114800" lvl="8" indent="-355600" algn="l">
              <a:lnSpc>
                <a:spcPct val="100000"/>
              </a:lnSpc>
              <a:spcBef>
                <a:spcPts val="300"/>
              </a:spcBef>
              <a:spcAft>
                <a:spcPts val="0"/>
              </a:spcAft>
              <a:buClr>
                <a:schemeClr val="dk1"/>
              </a:buClr>
              <a:buSzPts val="2000"/>
              <a:buChar char="•"/>
              <a:defRPr sz="1500"/>
            </a:lvl9pPr>
          </a:lstStyle>
          <a:p>
            <a:endParaRPr/>
          </a:p>
        </p:txBody>
      </p:sp>
      <p:sp>
        <p:nvSpPr>
          <p:cNvPr id="767" name="Google Shape;767;gfbc2fa3692_13_40"/>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Clr>
                <a:schemeClr val="dk1"/>
              </a:buClr>
              <a:buSzPts val="1400"/>
              <a:buNone/>
              <a:defRPr sz="1050"/>
            </a:lvl1pPr>
            <a:lvl2pPr marL="914400" lvl="1" indent="-228600" algn="l">
              <a:lnSpc>
                <a:spcPct val="100000"/>
              </a:lnSpc>
              <a:spcBef>
                <a:spcPts val="180"/>
              </a:spcBef>
              <a:spcAft>
                <a:spcPts val="0"/>
              </a:spcAft>
              <a:buClr>
                <a:schemeClr val="dk1"/>
              </a:buClr>
              <a:buSzPts val="1200"/>
              <a:buNone/>
              <a:defRPr sz="900"/>
            </a:lvl2pPr>
            <a:lvl3pPr marL="1371600" lvl="2" indent="-228600" algn="l">
              <a:lnSpc>
                <a:spcPct val="100000"/>
              </a:lnSpc>
              <a:spcBef>
                <a:spcPts val="150"/>
              </a:spcBef>
              <a:spcAft>
                <a:spcPts val="0"/>
              </a:spcAft>
              <a:buClr>
                <a:schemeClr val="dk1"/>
              </a:buClr>
              <a:buSzPts val="1000"/>
              <a:buNone/>
              <a:defRPr sz="750"/>
            </a:lvl3pPr>
            <a:lvl4pPr marL="1828800" lvl="3" indent="-228600" algn="l">
              <a:lnSpc>
                <a:spcPct val="100000"/>
              </a:lnSpc>
              <a:spcBef>
                <a:spcPts val="135"/>
              </a:spcBef>
              <a:spcAft>
                <a:spcPts val="0"/>
              </a:spcAft>
              <a:buClr>
                <a:schemeClr val="dk1"/>
              </a:buClr>
              <a:buSzPts val="900"/>
              <a:buNone/>
              <a:defRPr sz="675"/>
            </a:lvl4pPr>
            <a:lvl5pPr marL="2286000" lvl="4" indent="-228600" algn="l">
              <a:lnSpc>
                <a:spcPct val="100000"/>
              </a:lnSpc>
              <a:spcBef>
                <a:spcPts val="135"/>
              </a:spcBef>
              <a:spcAft>
                <a:spcPts val="0"/>
              </a:spcAft>
              <a:buClr>
                <a:schemeClr val="dk1"/>
              </a:buClr>
              <a:buSzPts val="900"/>
              <a:buNone/>
              <a:defRPr sz="675"/>
            </a:lvl5pPr>
            <a:lvl6pPr marL="2743200" lvl="5" indent="-228600" algn="l">
              <a:lnSpc>
                <a:spcPct val="100000"/>
              </a:lnSpc>
              <a:spcBef>
                <a:spcPts val="135"/>
              </a:spcBef>
              <a:spcAft>
                <a:spcPts val="0"/>
              </a:spcAft>
              <a:buClr>
                <a:schemeClr val="dk1"/>
              </a:buClr>
              <a:buSzPts val="900"/>
              <a:buNone/>
              <a:defRPr sz="675"/>
            </a:lvl6pPr>
            <a:lvl7pPr marL="3200400" lvl="6" indent="-228600" algn="l">
              <a:lnSpc>
                <a:spcPct val="100000"/>
              </a:lnSpc>
              <a:spcBef>
                <a:spcPts val="135"/>
              </a:spcBef>
              <a:spcAft>
                <a:spcPts val="0"/>
              </a:spcAft>
              <a:buClr>
                <a:schemeClr val="dk1"/>
              </a:buClr>
              <a:buSzPts val="900"/>
              <a:buNone/>
              <a:defRPr sz="675"/>
            </a:lvl7pPr>
            <a:lvl8pPr marL="3657600" lvl="7" indent="-228600" algn="l">
              <a:lnSpc>
                <a:spcPct val="100000"/>
              </a:lnSpc>
              <a:spcBef>
                <a:spcPts val="135"/>
              </a:spcBef>
              <a:spcAft>
                <a:spcPts val="0"/>
              </a:spcAft>
              <a:buClr>
                <a:schemeClr val="dk1"/>
              </a:buClr>
              <a:buSzPts val="900"/>
              <a:buNone/>
              <a:defRPr sz="675"/>
            </a:lvl8pPr>
            <a:lvl9pPr marL="4114800" lvl="8" indent="-228600" algn="l">
              <a:lnSpc>
                <a:spcPct val="100000"/>
              </a:lnSpc>
              <a:spcBef>
                <a:spcPts val="135"/>
              </a:spcBef>
              <a:spcAft>
                <a:spcPts val="0"/>
              </a:spcAft>
              <a:buClr>
                <a:schemeClr val="dk1"/>
              </a:buClr>
              <a:buSzPts val="900"/>
              <a:buNone/>
              <a:defRPr sz="675"/>
            </a:lvl9pPr>
          </a:lstStyle>
          <a:p>
            <a:endParaRPr/>
          </a:p>
        </p:txBody>
      </p:sp>
      <p:sp>
        <p:nvSpPr>
          <p:cNvPr id="768" name="Google Shape;768;gfbc2fa3692_13_4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gfbc2fa3692_13_4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gfbc2fa3692_13_4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1"/>
        <p:cNvGrpSpPr/>
        <p:nvPr/>
      </p:nvGrpSpPr>
      <p:grpSpPr>
        <a:xfrm>
          <a:off x="0" y="0"/>
          <a:ext cx="0" cy="0"/>
          <a:chOff x="0" y="0"/>
          <a:chExt cx="0" cy="0"/>
        </a:xfrm>
      </p:grpSpPr>
      <p:sp>
        <p:nvSpPr>
          <p:cNvPr id="772" name="Google Shape;772;gfbc2fa3692_13_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3" name="Google Shape;773;gfbc2fa3692_13_47"/>
          <p:cNvSpPr>
            <a:spLocks noGrp="1"/>
          </p:cNvSpPr>
          <p:nvPr>
            <p:ph type="pic" idx="2"/>
          </p:nvPr>
        </p:nvSpPr>
        <p:spPr>
          <a:xfrm>
            <a:off x="1792288" y="612775"/>
            <a:ext cx="5486400" cy="4114800"/>
          </a:xfrm>
          <a:prstGeom prst="rect">
            <a:avLst/>
          </a:prstGeom>
          <a:noFill/>
          <a:ln>
            <a:noFill/>
          </a:ln>
        </p:spPr>
      </p:sp>
      <p:sp>
        <p:nvSpPr>
          <p:cNvPr id="774" name="Google Shape;774;gfbc2fa3692_13_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Clr>
                <a:schemeClr val="dk1"/>
              </a:buClr>
              <a:buSzPts val="1400"/>
              <a:buNone/>
              <a:defRPr sz="1050"/>
            </a:lvl1pPr>
            <a:lvl2pPr marL="914400" lvl="1" indent="-228600" algn="l">
              <a:lnSpc>
                <a:spcPct val="100000"/>
              </a:lnSpc>
              <a:spcBef>
                <a:spcPts val="180"/>
              </a:spcBef>
              <a:spcAft>
                <a:spcPts val="0"/>
              </a:spcAft>
              <a:buClr>
                <a:schemeClr val="dk1"/>
              </a:buClr>
              <a:buSzPts val="1200"/>
              <a:buNone/>
              <a:defRPr sz="900"/>
            </a:lvl2pPr>
            <a:lvl3pPr marL="1371600" lvl="2" indent="-228600" algn="l">
              <a:lnSpc>
                <a:spcPct val="100000"/>
              </a:lnSpc>
              <a:spcBef>
                <a:spcPts val="150"/>
              </a:spcBef>
              <a:spcAft>
                <a:spcPts val="0"/>
              </a:spcAft>
              <a:buClr>
                <a:schemeClr val="dk1"/>
              </a:buClr>
              <a:buSzPts val="1000"/>
              <a:buNone/>
              <a:defRPr sz="750"/>
            </a:lvl3pPr>
            <a:lvl4pPr marL="1828800" lvl="3" indent="-228600" algn="l">
              <a:lnSpc>
                <a:spcPct val="100000"/>
              </a:lnSpc>
              <a:spcBef>
                <a:spcPts val="135"/>
              </a:spcBef>
              <a:spcAft>
                <a:spcPts val="0"/>
              </a:spcAft>
              <a:buClr>
                <a:schemeClr val="dk1"/>
              </a:buClr>
              <a:buSzPts val="900"/>
              <a:buNone/>
              <a:defRPr sz="675"/>
            </a:lvl4pPr>
            <a:lvl5pPr marL="2286000" lvl="4" indent="-228600" algn="l">
              <a:lnSpc>
                <a:spcPct val="100000"/>
              </a:lnSpc>
              <a:spcBef>
                <a:spcPts val="135"/>
              </a:spcBef>
              <a:spcAft>
                <a:spcPts val="0"/>
              </a:spcAft>
              <a:buClr>
                <a:schemeClr val="dk1"/>
              </a:buClr>
              <a:buSzPts val="900"/>
              <a:buNone/>
              <a:defRPr sz="675"/>
            </a:lvl5pPr>
            <a:lvl6pPr marL="2743200" lvl="5" indent="-228600" algn="l">
              <a:lnSpc>
                <a:spcPct val="100000"/>
              </a:lnSpc>
              <a:spcBef>
                <a:spcPts val="135"/>
              </a:spcBef>
              <a:spcAft>
                <a:spcPts val="0"/>
              </a:spcAft>
              <a:buClr>
                <a:schemeClr val="dk1"/>
              </a:buClr>
              <a:buSzPts val="900"/>
              <a:buNone/>
              <a:defRPr sz="675"/>
            </a:lvl6pPr>
            <a:lvl7pPr marL="3200400" lvl="6" indent="-228600" algn="l">
              <a:lnSpc>
                <a:spcPct val="100000"/>
              </a:lnSpc>
              <a:spcBef>
                <a:spcPts val="135"/>
              </a:spcBef>
              <a:spcAft>
                <a:spcPts val="0"/>
              </a:spcAft>
              <a:buClr>
                <a:schemeClr val="dk1"/>
              </a:buClr>
              <a:buSzPts val="900"/>
              <a:buNone/>
              <a:defRPr sz="675"/>
            </a:lvl7pPr>
            <a:lvl8pPr marL="3657600" lvl="7" indent="-228600" algn="l">
              <a:lnSpc>
                <a:spcPct val="100000"/>
              </a:lnSpc>
              <a:spcBef>
                <a:spcPts val="135"/>
              </a:spcBef>
              <a:spcAft>
                <a:spcPts val="0"/>
              </a:spcAft>
              <a:buClr>
                <a:schemeClr val="dk1"/>
              </a:buClr>
              <a:buSzPts val="900"/>
              <a:buNone/>
              <a:defRPr sz="675"/>
            </a:lvl8pPr>
            <a:lvl9pPr marL="4114800" lvl="8" indent="-228600" algn="l">
              <a:lnSpc>
                <a:spcPct val="100000"/>
              </a:lnSpc>
              <a:spcBef>
                <a:spcPts val="135"/>
              </a:spcBef>
              <a:spcAft>
                <a:spcPts val="0"/>
              </a:spcAft>
              <a:buClr>
                <a:schemeClr val="dk1"/>
              </a:buClr>
              <a:buSzPts val="900"/>
              <a:buNone/>
              <a:defRPr sz="675"/>
            </a:lvl9pPr>
          </a:lstStyle>
          <a:p>
            <a:endParaRPr/>
          </a:p>
        </p:txBody>
      </p:sp>
      <p:sp>
        <p:nvSpPr>
          <p:cNvPr id="775" name="Google Shape;775;gfbc2fa3692_13_4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6" name="Google Shape;776;gfbc2fa3692_13_4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7" name="Google Shape;777;gfbc2fa3692_13_4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8"/>
        <p:cNvGrpSpPr/>
        <p:nvPr/>
      </p:nvGrpSpPr>
      <p:grpSpPr>
        <a:xfrm>
          <a:off x="0" y="0"/>
          <a:ext cx="0" cy="0"/>
          <a:chOff x="0" y="0"/>
          <a:chExt cx="0" cy="0"/>
        </a:xfrm>
      </p:grpSpPr>
      <p:sp>
        <p:nvSpPr>
          <p:cNvPr id="779" name="Google Shape;779;gfbc2fa3692_13_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0" name="Google Shape;780;gfbc2fa3692_13_54"/>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70"/>
              </a:spcBef>
              <a:spcAft>
                <a:spcPts val="0"/>
              </a:spcAft>
              <a:buClr>
                <a:schemeClr val="dk1"/>
              </a:buClr>
              <a:buSzPts val="1800"/>
              <a:buChar char="•"/>
              <a:defRPr/>
            </a:lvl1pPr>
            <a:lvl2pPr marL="914400" lvl="1" indent="-342900" algn="l">
              <a:lnSpc>
                <a:spcPct val="100000"/>
              </a:lnSpc>
              <a:spcBef>
                <a:spcPts val="270"/>
              </a:spcBef>
              <a:spcAft>
                <a:spcPts val="0"/>
              </a:spcAft>
              <a:buClr>
                <a:schemeClr val="dk1"/>
              </a:buClr>
              <a:buSzPts val="1800"/>
              <a:buChar char="–"/>
              <a:defRPr/>
            </a:lvl2pPr>
            <a:lvl3pPr marL="1371600" lvl="2" indent="-342900" algn="l">
              <a:lnSpc>
                <a:spcPct val="100000"/>
              </a:lnSpc>
              <a:spcBef>
                <a:spcPts val="270"/>
              </a:spcBef>
              <a:spcAft>
                <a:spcPts val="0"/>
              </a:spcAft>
              <a:buClr>
                <a:schemeClr val="dk1"/>
              </a:buClr>
              <a:buSzPts val="1800"/>
              <a:buChar char="•"/>
              <a:defRPr/>
            </a:lvl3pPr>
            <a:lvl4pPr marL="1828800" lvl="3" indent="-342900" algn="l">
              <a:lnSpc>
                <a:spcPct val="100000"/>
              </a:lnSpc>
              <a:spcBef>
                <a:spcPts val="270"/>
              </a:spcBef>
              <a:spcAft>
                <a:spcPts val="0"/>
              </a:spcAft>
              <a:buClr>
                <a:schemeClr val="dk1"/>
              </a:buClr>
              <a:buSzPts val="1800"/>
              <a:buChar char="–"/>
              <a:defRPr/>
            </a:lvl4pPr>
            <a:lvl5pPr marL="2286000" lvl="4" indent="-342900" algn="l">
              <a:lnSpc>
                <a:spcPct val="100000"/>
              </a:lnSpc>
              <a:spcBef>
                <a:spcPts val="270"/>
              </a:spcBef>
              <a:spcAft>
                <a:spcPts val="0"/>
              </a:spcAft>
              <a:buClr>
                <a:schemeClr val="dk1"/>
              </a:buClr>
              <a:buSzPts val="180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
        <p:nvSpPr>
          <p:cNvPr id="781" name="Google Shape;781;gfbc2fa3692_13_5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2" name="Google Shape;782;gfbc2fa3692_13_5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gfbc2fa3692_13_5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4"/>
        <p:cNvGrpSpPr/>
        <p:nvPr/>
      </p:nvGrpSpPr>
      <p:grpSpPr>
        <a:xfrm>
          <a:off x="0" y="0"/>
          <a:ext cx="0" cy="0"/>
          <a:chOff x="0" y="0"/>
          <a:chExt cx="0" cy="0"/>
        </a:xfrm>
      </p:grpSpPr>
      <p:sp>
        <p:nvSpPr>
          <p:cNvPr id="785" name="Google Shape;785;gfbc2fa3692_13_60"/>
          <p:cNvSpPr txBox="1">
            <a:spLocks noGrp="1"/>
          </p:cNvSpPr>
          <p:nvPr>
            <p:ph type="title"/>
          </p:nvPr>
        </p:nvSpPr>
        <p:spPr>
          <a:xfrm rot="5400000">
            <a:off x="4732338" y="2171702"/>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gfbc2fa3692_13_6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70"/>
              </a:spcBef>
              <a:spcAft>
                <a:spcPts val="0"/>
              </a:spcAft>
              <a:buClr>
                <a:schemeClr val="dk1"/>
              </a:buClr>
              <a:buSzPts val="1800"/>
              <a:buChar char="•"/>
              <a:defRPr/>
            </a:lvl1pPr>
            <a:lvl2pPr marL="914400" lvl="1" indent="-342900" algn="l">
              <a:lnSpc>
                <a:spcPct val="100000"/>
              </a:lnSpc>
              <a:spcBef>
                <a:spcPts val="270"/>
              </a:spcBef>
              <a:spcAft>
                <a:spcPts val="0"/>
              </a:spcAft>
              <a:buClr>
                <a:schemeClr val="dk1"/>
              </a:buClr>
              <a:buSzPts val="1800"/>
              <a:buChar char="–"/>
              <a:defRPr/>
            </a:lvl2pPr>
            <a:lvl3pPr marL="1371600" lvl="2" indent="-342900" algn="l">
              <a:lnSpc>
                <a:spcPct val="100000"/>
              </a:lnSpc>
              <a:spcBef>
                <a:spcPts val="270"/>
              </a:spcBef>
              <a:spcAft>
                <a:spcPts val="0"/>
              </a:spcAft>
              <a:buClr>
                <a:schemeClr val="dk1"/>
              </a:buClr>
              <a:buSzPts val="1800"/>
              <a:buChar char="•"/>
              <a:defRPr/>
            </a:lvl3pPr>
            <a:lvl4pPr marL="1828800" lvl="3" indent="-342900" algn="l">
              <a:lnSpc>
                <a:spcPct val="100000"/>
              </a:lnSpc>
              <a:spcBef>
                <a:spcPts val="270"/>
              </a:spcBef>
              <a:spcAft>
                <a:spcPts val="0"/>
              </a:spcAft>
              <a:buClr>
                <a:schemeClr val="dk1"/>
              </a:buClr>
              <a:buSzPts val="1800"/>
              <a:buChar char="–"/>
              <a:defRPr/>
            </a:lvl4pPr>
            <a:lvl5pPr marL="2286000" lvl="4" indent="-342900" algn="l">
              <a:lnSpc>
                <a:spcPct val="100000"/>
              </a:lnSpc>
              <a:spcBef>
                <a:spcPts val="270"/>
              </a:spcBef>
              <a:spcAft>
                <a:spcPts val="0"/>
              </a:spcAft>
              <a:buClr>
                <a:schemeClr val="dk1"/>
              </a:buClr>
              <a:buSzPts val="180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
        <p:nvSpPr>
          <p:cNvPr id="787" name="Google Shape;787;gfbc2fa3692_13_6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8" name="Google Shape;788;gfbc2fa3692_13_6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9" name="Google Shape;789;gfbc2fa3692_13_6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6"/>
        <p:cNvGrpSpPr/>
        <p:nvPr/>
      </p:nvGrpSpPr>
      <p:grpSpPr>
        <a:xfrm>
          <a:off x="0" y="0"/>
          <a:ext cx="0" cy="0"/>
          <a:chOff x="0" y="0"/>
          <a:chExt cx="0" cy="0"/>
        </a:xfrm>
      </p:grpSpPr>
      <p:sp>
        <p:nvSpPr>
          <p:cNvPr id="797" name="Google Shape;797;g102641f0413_4_262"/>
          <p:cNvSpPr txBox="1">
            <a:spLocks noGrp="1"/>
          </p:cNvSpPr>
          <p:nvPr>
            <p:ph type="title"/>
          </p:nvPr>
        </p:nvSpPr>
        <p:spPr>
          <a:xfrm>
            <a:off x="722313" y="4406904"/>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8" name="Google Shape;798;g102641f0413_4_26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799" name="Google Shape;799;g102641f0413_4_262"/>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0" name="Google Shape;800;g102641f0413_4_262"/>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1" name="Google Shape;801;g102641f0413_4_262"/>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2"/>
        <p:cNvGrpSpPr/>
        <p:nvPr/>
      </p:nvGrpSpPr>
      <p:grpSpPr>
        <a:xfrm>
          <a:off x="0" y="0"/>
          <a:ext cx="0" cy="0"/>
          <a:chOff x="0" y="0"/>
          <a:chExt cx="0" cy="0"/>
        </a:xfrm>
      </p:grpSpPr>
      <p:sp>
        <p:nvSpPr>
          <p:cNvPr id="803" name="Google Shape;803;g102641f0413_4_2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4" name="Google Shape;804;g102641f0413_4_268"/>
          <p:cNvSpPr txBox="1">
            <a:spLocks noGrp="1"/>
          </p:cNvSpPr>
          <p:nvPr>
            <p:ph type="body" idx="1"/>
          </p:nvPr>
        </p:nvSpPr>
        <p:spPr>
          <a:xfrm>
            <a:off x="457200" y="1600204"/>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05" name="Google Shape;805;g102641f0413_4_268"/>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6" name="Google Shape;806;g102641f0413_4_268"/>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7" name="Google Shape;807;g102641f0413_4_268"/>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8"/>
        <p:cNvGrpSpPr/>
        <p:nvPr/>
      </p:nvGrpSpPr>
      <p:grpSpPr>
        <a:xfrm>
          <a:off x="0" y="0"/>
          <a:ext cx="0" cy="0"/>
          <a:chOff x="0" y="0"/>
          <a:chExt cx="0" cy="0"/>
        </a:xfrm>
      </p:grpSpPr>
      <p:sp>
        <p:nvSpPr>
          <p:cNvPr id="809" name="Google Shape;809;g102641f0413_4_274"/>
          <p:cNvSpPr txBox="1">
            <a:spLocks noGrp="1"/>
          </p:cNvSpPr>
          <p:nvPr>
            <p:ph type="ctrTitle"/>
          </p:nvPr>
        </p:nvSpPr>
        <p:spPr>
          <a:xfrm>
            <a:off x="685800" y="2130429"/>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0" name="Google Shape;810;g102641f0413_4_27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811" name="Google Shape;811;g102641f0413_4_274"/>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2" name="Google Shape;812;g102641f0413_4_274"/>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3" name="Google Shape;813;g102641f0413_4_274"/>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4"/>
        <p:cNvGrpSpPr/>
        <p:nvPr/>
      </p:nvGrpSpPr>
      <p:grpSpPr>
        <a:xfrm>
          <a:off x="0" y="0"/>
          <a:ext cx="0" cy="0"/>
          <a:chOff x="0" y="0"/>
          <a:chExt cx="0" cy="0"/>
        </a:xfrm>
      </p:grpSpPr>
      <p:sp>
        <p:nvSpPr>
          <p:cNvPr id="815" name="Google Shape;815;g102641f0413_4_2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6" name="Google Shape;816;g102641f0413_4_280"/>
          <p:cNvSpPr txBox="1">
            <a:spLocks noGrp="1"/>
          </p:cNvSpPr>
          <p:nvPr>
            <p:ph type="body" idx="1"/>
          </p:nvPr>
        </p:nvSpPr>
        <p:spPr>
          <a:xfrm>
            <a:off x="457200" y="1600204"/>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17" name="Google Shape;817;g102641f0413_4_280"/>
          <p:cNvSpPr txBox="1">
            <a:spLocks noGrp="1"/>
          </p:cNvSpPr>
          <p:nvPr>
            <p:ph type="body" idx="2"/>
          </p:nvPr>
        </p:nvSpPr>
        <p:spPr>
          <a:xfrm>
            <a:off x="4648200" y="1600204"/>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18" name="Google Shape;818;g102641f0413_4_280"/>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9" name="Google Shape;819;g102641f0413_4_280"/>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0" name="Google Shape;820;g102641f0413_4_280"/>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a:off x="722313" y="440691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1"/>
              <a:buNone/>
              <a:defRPr sz="1351">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1"/>
              <a:buNone/>
              <a:defRPr sz="1051">
                <a:solidFill>
                  <a:srgbClr val="888888"/>
                </a:solidFill>
              </a:defRPr>
            </a:lvl4pPr>
            <a:lvl5pPr marL="2286000" lvl="4" indent="-228600" algn="l">
              <a:spcBef>
                <a:spcPts val="210"/>
              </a:spcBef>
              <a:spcAft>
                <a:spcPts val="0"/>
              </a:spcAft>
              <a:buClr>
                <a:srgbClr val="888888"/>
              </a:buClr>
              <a:buSzPts val="1051"/>
              <a:buNone/>
              <a:defRPr sz="1051">
                <a:solidFill>
                  <a:srgbClr val="888888"/>
                </a:solidFill>
              </a:defRPr>
            </a:lvl5pPr>
            <a:lvl6pPr marL="2743200" lvl="5" indent="-228600" algn="l">
              <a:spcBef>
                <a:spcPts val="210"/>
              </a:spcBef>
              <a:spcAft>
                <a:spcPts val="0"/>
              </a:spcAft>
              <a:buClr>
                <a:srgbClr val="888888"/>
              </a:buClr>
              <a:buSzPts val="1051"/>
              <a:buNone/>
              <a:defRPr sz="1051">
                <a:solidFill>
                  <a:srgbClr val="888888"/>
                </a:solidFill>
              </a:defRPr>
            </a:lvl6pPr>
            <a:lvl7pPr marL="3200400" lvl="6" indent="-228600" algn="l">
              <a:spcBef>
                <a:spcPts val="210"/>
              </a:spcBef>
              <a:spcAft>
                <a:spcPts val="0"/>
              </a:spcAft>
              <a:buClr>
                <a:srgbClr val="888888"/>
              </a:buClr>
              <a:buSzPts val="1051"/>
              <a:buNone/>
              <a:defRPr sz="1051">
                <a:solidFill>
                  <a:srgbClr val="888888"/>
                </a:solidFill>
              </a:defRPr>
            </a:lvl7pPr>
            <a:lvl8pPr marL="3657600" lvl="7" indent="-228600" algn="l">
              <a:spcBef>
                <a:spcPts val="210"/>
              </a:spcBef>
              <a:spcAft>
                <a:spcPts val="0"/>
              </a:spcAft>
              <a:buClr>
                <a:srgbClr val="888888"/>
              </a:buClr>
              <a:buSzPts val="1051"/>
              <a:buNone/>
              <a:defRPr sz="1051">
                <a:solidFill>
                  <a:srgbClr val="888888"/>
                </a:solidFill>
              </a:defRPr>
            </a:lvl8pPr>
            <a:lvl9pPr marL="4114800" lvl="8" indent="-228600" algn="l">
              <a:spcBef>
                <a:spcPts val="210"/>
              </a:spcBef>
              <a:spcAft>
                <a:spcPts val="0"/>
              </a:spcAft>
              <a:buClr>
                <a:srgbClr val="888888"/>
              </a:buClr>
              <a:buSzPts val="1051"/>
              <a:buNone/>
              <a:defRPr sz="1051">
                <a:solidFill>
                  <a:srgbClr val="888888"/>
                </a:solidFill>
              </a:defRPr>
            </a:lvl9pPr>
          </a:lstStyle>
          <a:p>
            <a:endParaRPr/>
          </a:p>
        </p:txBody>
      </p:sp>
      <p:sp>
        <p:nvSpPr>
          <p:cNvPr id="93" name="Google Shape;93;p28"/>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1"/>
        <p:cNvGrpSpPr/>
        <p:nvPr/>
      </p:nvGrpSpPr>
      <p:grpSpPr>
        <a:xfrm>
          <a:off x="0" y="0"/>
          <a:ext cx="0" cy="0"/>
          <a:chOff x="0" y="0"/>
          <a:chExt cx="0" cy="0"/>
        </a:xfrm>
      </p:grpSpPr>
      <p:sp>
        <p:nvSpPr>
          <p:cNvPr id="822" name="Google Shape;822;g102641f0413_4_2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3" name="Google Shape;823;g102641f0413_4_28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824" name="Google Shape;824;g102641f0413_4_28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25" name="Google Shape;825;g102641f0413_4_287"/>
          <p:cNvSpPr txBox="1">
            <a:spLocks noGrp="1"/>
          </p:cNvSpPr>
          <p:nvPr>
            <p:ph type="body" idx="3"/>
          </p:nvPr>
        </p:nvSpPr>
        <p:spPr>
          <a:xfrm>
            <a:off x="4645027"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826" name="Google Shape;826;g102641f0413_4_287"/>
          <p:cNvSpPr txBox="1">
            <a:spLocks noGrp="1"/>
          </p:cNvSpPr>
          <p:nvPr>
            <p:ph type="body" idx="4"/>
          </p:nvPr>
        </p:nvSpPr>
        <p:spPr>
          <a:xfrm>
            <a:off x="4645027"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27" name="Google Shape;827;g102641f0413_4_287"/>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8" name="Google Shape;828;g102641f0413_4_287"/>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9" name="Google Shape;829;g102641f0413_4_287"/>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0"/>
        <p:cNvGrpSpPr/>
        <p:nvPr/>
      </p:nvGrpSpPr>
      <p:grpSpPr>
        <a:xfrm>
          <a:off x="0" y="0"/>
          <a:ext cx="0" cy="0"/>
          <a:chOff x="0" y="0"/>
          <a:chExt cx="0" cy="0"/>
        </a:xfrm>
      </p:grpSpPr>
      <p:sp>
        <p:nvSpPr>
          <p:cNvPr id="831" name="Google Shape;831;g102641f0413_4_2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2" name="Google Shape;832;g102641f0413_4_296"/>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3" name="Google Shape;833;g102641f0413_4_296"/>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4" name="Google Shape;834;g102641f0413_4_296"/>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5"/>
        <p:cNvGrpSpPr/>
        <p:nvPr/>
      </p:nvGrpSpPr>
      <p:grpSpPr>
        <a:xfrm>
          <a:off x="0" y="0"/>
          <a:ext cx="0" cy="0"/>
          <a:chOff x="0" y="0"/>
          <a:chExt cx="0" cy="0"/>
        </a:xfrm>
      </p:grpSpPr>
      <p:sp>
        <p:nvSpPr>
          <p:cNvPr id="836" name="Google Shape;836;g102641f0413_4_301"/>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7" name="Google Shape;837;g102641f0413_4_301"/>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8" name="Google Shape;838;g102641f0413_4_301"/>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9"/>
        <p:cNvGrpSpPr/>
        <p:nvPr/>
      </p:nvGrpSpPr>
      <p:grpSpPr>
        <a:xfrm>
          <a:off x="0" y="0"/>
          <a:ext cx="0" cy="0"/>
          <a:chOff x="0" y="0"/>
          <a:chExt cx="0" cy="0"/>
        </a:xfrm>
      </p:grpSpPr>
      <p:sp>
        <p:nvSpPr>
          <p:cNvPr id="840" name="Google Shape;840;g102641f0413_4_305"/>
          <p:cNvSpPr txBox="1">
            <a:spLocks noGrp="1"/>
          </p:cNvSpPr>
          <p:nvPr>
            <p:ph type="title"/>
          </p:nvPr>
        </p:nvSpPr>
        <p:spPr>
          <a:xfrm>
            <a:off x="457202" y="273050"/>
            <a:ext cx="3008400" cy="11619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1" name="Google Shape;841;g102641f0413_4_305"/>
          <p:cNvSpPr txBox="1">
            <a:spLocks noGrp="1"/>
          </p:cNvSpPr>
          <p:nvPr>
            <p:ph type="body" idx="1"/>
          </p:nvPr>
        </p:nvSpPr>
        <p:spPr>
          <a:xfrm>
            <a:off x="3575050" y="273054"/>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842" name="Google Shape;842;g102641f0413_4_305"/>
          <p:cNvSpPr txBox="1">
            <a:spLocks noGrp="1"/>
          </p:cNvSpPr>
          <p:nvPr>
            <p:ph type="body" idx="2"/>
          </p:nvPr>
        </p:nvSpPr>
        <p:spPr>
          <a:xfrm>
            <a:off x="457202" y="1435103"/>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843" name="Google Shape;843;g102641f0413_4_305"/>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4" name="Google Shape;844;g102641f0413_4_305"/>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5" name="Google Shape;845;g102641f0413_4_305"/>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6"/>
        <p:cNvGrpSpPr/>
        <p:nvPr/>
      </p:nvGrpSpPr>
      <p:grpSpPr>
        <a:xfrm>
          <a:off x="0" y="0"/>
          <a:ext cx="0" cy="0"/>
          <a:chOff x="0" y="0"/>
          <a:chExt cx="0" cy="0"/>
        </a:xfrm>
      </p:grpSpPr>
      <p:sp>
        <p:nvSpPr>
          <p:cNvPr id="847" name="Google Shape;847;g102641f0413_4_31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8" name="Google Shape;848;g102641f0413_4_312"/>
          <p:cNvSpPr>
            <a:spLocks noGrp="1"/>
          </p:cNvSpPr>
          <p:nvPr>
            <p:ph type="pic" idx="2"/>
          </p:nvPr>
        </p:nvSpPr>
        <p:spPr>
          <a:xfrm>
            <a:off x="1792288" y="612775"/>
            <a:ext cx="5486400" cy="4114800"/>
          </a:xfrm>
          <a:prstGeom prst="rect">
            <a:avLst/>
          </a:prstGeom>
          <a:noFill/>
          <a:ln>
            <a:noFill/>
          </a:ln>
        </p:spPr>
      </p:sp>
      <p:sp>
        <p:nvSpPr>
          <p:cNvPr id="849" name="Google Shape;849;g102641f0413_4_31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850" name="Google Shape;850;g102641f0413_4_312"/>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1" name="Google Shape;851;g102641f0413_4_312"/>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2" name="Google Shape;852;g102641f0413_4_312"/>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3"/>
        <p:cNvGrpSpPr/>
        <p:nvPr/>
      </p:nvGrpSpPr>
      <p:grpSpPr>
        <a:xfrm>
          <a:off x="0" y="0"/>
          <a:ext cx="0" cy="0"/>
          <a:chOff x="0" y="0"/>
          <a:chExt cx="0" cy="0"/>
        </a:xfrm>
      </p:grpSpPr>
      <p:sp>
        <p:nvSpPr>
          <p:cNvPr id="854" name="Google Shape;854;g102641f0413_4_3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5" name="Google Shape;855;g102641f0413_4_319"/>
          <p:cNvSpPr txBox="1">
            <a:spLocks noGrp="1"/>
          </p:cNvSpPr>
          <p:nvPr>
            <p:ph type="body" idx="1"/>
          </p:nvPr>
        </p:nvSpPr>
        <p:spPr>
          <a:xfrm rot="5400000">
            <a:off x="2308950" y="-251546"/>
            <a:ext cx="45261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56" name="Google Shape;856;g102641f0413_4_319"/>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7" name="Google Shape;857;g102641f0413_4_319"/>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8" name="Google Shape;858;g102641f0413_4_319"/>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9"/>
        <p:cNvGrpSpPr/>
        <p:nvPr/>
      </p:nvGrpSpPr>
      <p:grpSpPr>
        <a:xfrm>
          <a:off x="0" y="0"/>
          <a:ext cx="0" cy="0"/>
          <a:chOff x="0" y="0"/>
          <a:chExt cx="0" cy="0"/>
        </a:xfrm>
      </p:grpSpPr>
      <p:sp>
        <p:nvSpPr>
          <p:cNvPr id="860" name="Google Shape;860;g102641f0413_4_325"/>
          <p:cNvSpPr txBox="1">
            <a:spLocks noGrp="1"/>
          </p:cNvSpPr>
          <p:nvPr>
            <p:ph type="title"/>
          </p:nvPr>
        </p:nvSpPr>
        <p:spPr>
          <a:xfrm rot="5400000">
            <a:off x="4732350" y="2171692"/>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1" name="Google Shape;861;g102641f0413_4_325"/>
          <p:cNvSpPr txBox="1">
            <a:spLocks noGrp="1"/>
          </p:cNvSpPr>
          <p:nvPr>
            <p:ph type="body" idx="1"/>
          </p:nvPr>
        </p:nvSpPr>
        <p:spPr>
          <a:xfrm rot="5400000">
            <a:off x="541350" y="190492"/>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62" name="Google Shape;862;g102641f0413_4_325"/>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3" name="Google Shape;863;g102641f0413_4_325"/>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4" name="Google Shape;864;g102641f0413_4_325"/>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Two logos title slide" type="tx">
  <p:cSld name="TITLE_AND_BODY">
    <p:spTree>
      <p:nvGrpSpPr>
        <p:cNvPr id="1" name="Shape 865"/>
        <p:cNvGrpSpPr/>
        <p:nvPr/>
      </p:nvGrpSpPr>
      <p:grpSpPr>
        <a:xfrm>
          <a:off x="0" y="0"/>
          <a:ext cx="0" cy="0"/>
          <a:chOff x="0" y="0"/>
          <a:chExt cx="0" cy="0"/>
        </a:xfrm>
      </p:grpSpPr>
      <p:sp>
        <p:nvSpPr>
          <p:cNvPr id="866" name="Google Shape;866;g102641f0413_4_331"/>
          <p:cNvSpPr txBox="1">
            <a:spLocks noGrp="1"/>
          </p:cNvSpPr>
          <p:nvPr>
            <p:ph type="title"/>
          </p:nvPr>
        </p:nvSpPr>
        <p:spPr>
          <a:xfrm>
            <a:off x="628650" y="2376806"/>
            <a:ext cx="7886700" cy="1325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404040"/>
              </a:buClr>
              <a:buSzPts val="4000"/>
              <a:buFont typeface="Calibri"/>
              <a:buNone/>
              <a:defRPr sz="4000" b="1">
                <a:solidFill>
                  <a:srgbClr val="404040"/>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7" name="Google Shape;867;g102641f0413_4_331"/>
          <p:cNvSpPr/>
          <p:nvPr/>
        </p:nvSpPr>
        <p:spPr>
          <a:xfrm>
            <a:off x="-98854" y="5017901"/>
            <a:ext cx="9638400" cy="1642200"/>
          </a:xfrm>
          <a:prstGeom prst="rect">
            <a:avLst/>
          </a:prstGeom>
          <a:solidFill>
            <a:srgbClr val="00869D"/>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8" name="Google Shape;868;g102641f0413_4_331"/>
          <p:cNvSpPr/>
          <p:nvPr/>
        </p:nvSpPr>
        <p:spPr>
          <a:xfrm>
            <a:off x="1656080" y="6221732"/>
            <a:ext cx="5831700" cy="429900"/>
          </a:xfrm>
          <a:prstGeom prst="rect">
            <a:avLst/>
          </a:prstGeom>
          <a:noFill/>
          <a:ln>
            <a:noFill/>
          </a:ln>
        </p:spPr>
        <p:txBody>
          <a:bodyPr spcFirstLastPara="1" wrap="square" lIns="45700" tIns="45700" rIns="45700" bIns="45700" anchor="ctr" anchorCtr="0">
            <a:noAutofit/>
          </a:bodyPr>
          <a:lstStyle/>
          <a:p>
            <a:pPr marL="0" marR="0" lvl="0" indent="0" algn="ctr" rtl="0">
              <a:lnSpc>
                <a:spcPct val="72000"/>
              </a:lnSpc>
              <a:spcBef>
                <a:spcPts val="0"/>
              </a:spcBef>
              <a:spcAft>
                <a:spcPts val="0"/>
              </a:spcAft>
              <a:buNone/>
            </a:pPr>
            <a:r>
              <a:rPr lang="en-US" sz="1500">
                <a:solidFill>
                  <a:srgbClr val="FFFFFF"/>
                </a:solidFill>
                <a:latin typeface="Times New Roman"/>
                <a:ea typeface="Times New Roman"/>
                <a:cs typeface="Times New Roman"/>
                <a:sym typeface="Times New Roman"/>
              </a:rPr>
              <a:t>CONNECTICUT STATE DEPARTMENT OF EDUCATION </a:t>
            </a:r>
            <a:br>
              <a:rPr lang="en-US" sz="1500">
                <a:solidFill>
                  <a:srgbClr val="FFFFFF"/>
                </a:solidFill>
                <a:latin typeface="Times New Roman"/>
                <a:ea typeface="Times New Roman"/>
                <a:cs typeface="Times New Roman"/>
                <a:sym typeface="Times New Roman"/>
              </a:rPr>
            </a:br>
            <a:endParaRPr sz="1500">
              <a:solidFill>
                <a:schemeClr val="dk1"/>
              </a:solidFill>
              <a:latin typeface="Calibri"/>
              <a:ea typeface="Calibri"/>
              <a:cs typeface="Calibri"/>
              <a:sym typeface="Calibri"/>
            </a:endParaRPr>
          </a:p>
        </p:txBody>
      </p:sp>
      <p:pic>
        <p:nvPicPr>
          <p:cNvPr id="869" name="Google Shape;869;g102641f0413_4_331"/>
          <p:cNvPicPr preferRelativeResize="0"/>
          <p:nvPr/>
        </p:nvPicPr>
        <p:blipFill rotWithShape="1">
          <a:blip r:embed="rId2">
            <a:alphaModFix/>
          </a:blip>
          <a:srcRect/>
          <a:stretch/>
        </p:blipFill>
        <p:spPr>
          <a:xfrm>
            <a:off x="3432959" y="489096"/>
            <a:ext cx="2574643" cy="1592374"/>
          </a:xfrm>
          <a:prstGeom prst="rect">
            <a:avLst/>
          </a:prstGeom>
          <a:noFill/>
          <a:ln>
            <a:noFill/>
          </a:ln>
        </p:spPr>
      </p:pic>
      <p:pic>
        <p:nvPicPr>
          <p:cNvPr id="870" name="Google Shape;870;g102641f0413_4_331"/>
          <p:cNvPicPr preferRelativeResize="0"/>
          <p:nvPr/>
        </p:nvPicPr>
        <p:blipFill rotWithShape="1">
          <a:blip r:embed="rId3">
            <a:alphaModFix/>
          </a:blip>
          <a:srcRect/>
          <a:stretch/>
        </p:blipFill>
        <p:spPr>
          <a:xfrm>
            <a:off x="4171798" y="5239681"/>
            <a:ext cx="1096964" cy="832419"/>
          </a:xfrm>
          <a:prstGeom prst="rect">
            <a:avLst/>
          </a:prstGeom>
          <a:noFill/>
          <a:ln>
            <a:noFill/>
          </a:ln>
        </p:spPr>
      </p:pic>
      <p:sp>
        <p:nvSpPr>
          <p:cNvPr id="871" name="Google Shape;871;g102641f0413_4_331"/>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888888"/>
                </a:solidFill>
              </a:defRPr>
            </a:lvl1pPr>
            <a:lvl2pPr marL="0" lvl="1" indent="0" algn="r" rtl="0">
              <a:spcBef>
                <a:spcPts val="0"/>
              </a:spcBef>
              <a:buNone/>
              <a:defRPr sz="1200">
                <a:solidFill>
                  <a:srgbClr val="888888"/>
                </a:solidFill>
              </a:defRPr>
            </a:lvl2pPr>
            <a:lvl3pPr marL="0" lvl="2" indent="0" algn="r" rtl="0">
              <a:spcBef>
                <a:spcPts val="0"/>
              </a:spcBef>
              <a:buNone/>
              <a:defRPr sz="1200">
                <a:solidFill>
                  <a:srgbClr val="888888"/>
                </a:solidFill>
              </a:defRPr>
            </a:lvl3pPr>
            <a:lvl4pPr marL="0" lvl="3" indent="0" algn="r" rtl="0">
              <a:spcBef>
                <a:spcPts val="0"/>
              </a:spcBef>
              <a:buNone/>
              <a:defRPr sz="1200">
                <a:solidFill>
                  <a:srgbClr val="888888"/>
                </a:solidFill>
              </a:defRPr>
            </a:lvl4pPr>
            <a:lvl5pPr marL="0" lvl="4" indent="0" algn="r" rtl="0">
              <a:spcBef>
                <a:spcPts val="0"/>
              </a:spcBef>
              <a:buNone/>
              <a:defRPr sz="1200">
                <a:solidFill>
                  <a:srgbClr val="888888"/>
                </a:solidFill>
              </a:defRPr>
            </a:lvl5pPr>
            <a:lvl6pPr marL="0" lvl="5" indent="0" algn="r" rtl="0">
              <a:spcBef>
                <a:spcPts val="0"/>
              </a:spcBef>
              <a:buNone/>
              <a:defRPr sz="1200">
                <a:solidFill>
                  <a:srgbClr val="888888"/>
                </a:solidFill>
              </a:defRPr>
            </a:lvl6pPr>
            <a:lvl7pPr marL="0" lvl="6" indent="0" algn="r" rtl="0">
              <a:spcBef>
                <a:spcPts val="0"/>
              </a:spcBef>
              <a:buNone/>
              <a:defRPr sz="1200">
                <a:solidFill>
                  <a:srgbClr val="888888"/>
                </a:solidFill>
              </a:defRPr>
            </a:lvl7pPr>
            <a:lvl8pPr marL="0" lvl="7" indent="0" algn="r" rtl="0">
              <a:spcBef>
                <a:spcPts val="0"/>
              </a:spcBef>
              <a:buNone/>
              <a:defRPr sz="1200">
                <a:solidFill>
                  <a:srgbClr val="888888"/>
                </a:solidFill>
              </a:defRPr>
            </a:lvl8pPr>
            <a:lvl9pPr marL="0" lvl="8" indent="0" algn="r" rtl="0">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9"/>
        <p:cNvGrpSpPr/>
        <p:nvPr/>
      </p:nvGrpSpPr>
      <p:grpSpPr>
        <a:xfrm>
          <a:off x="0" y="0"/>
          <a:ext cx="0" cy="0"/>
          <a:chOff x="0" y="0"/>
          <a:chExt cx="0" cy="0"/>
        </a:xfrm>
      </p:grpSpPr>
      <p:sp>
        <p:nvSpPr>
          <p:cNvPr id="880" name="Google Shape;880;g102641f0413_4_3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1" name="Google Shape;881;g102641f0413_4_3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82" name="Google Shape;882;g102641f0413_4_3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3" name="Google Shape;883;g102641f0413_4_3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4" name="Google Shape;884;g102641f0413_4_345"/>
          <p:cNvSpPr txBox="1">
            <a:spLocks noGrp="1"/>
          </p:cNvSpPr>
          <p:nvPr>
            <p:ph type="sldNum" idx="12"/>
          </p:nvPr>
        </p:nvSpPr>
        <p:spPr>
          <a:xfrm>
            <a:off x="6553200" y="609044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5"/>
        <p:cNvGrpSpPr/>
        <p:nvPr/>
      </p:nvGrpSpPr>
      <p:grpSpPr>
        <a:xfrm>
          <a:off x="0" y="0"/>
          <a:ext cx="0" cy="0"/>
          <a:chOff x="0" y="0"/>
          <a:chExt cx="0" cy="0"/>
        </a:xfrm>
      </p:grpSpPr>
      <p:sp>
        <p:nvSpPr>
          <p:cNvPr id="886" name="Google Shape;886;g102641f0413_4_35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7" name="Google Shape;887;g102641f0413_4_35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8" name="Google Shape;888;g102641f0413_4_3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9"/>
          <p:cNvSpPr txBox="1">
            <a:spLocks noGrp="1"/>
          </p:cNvSpPr>
          <p:nvPr>
            <p:ph type="body" idx="1"/>
          </p:nvPr>
        </p:nvSpPr>
        <p:spPr>
          <a:xfrm>
            <a:off x="457200" y="1600206"/>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29"/>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9"/>
          <p:cNvSpPr txBox="1">
            <a:spLocks noGrp="1"/>
          </p:cNvSpPr>
          <p:nvPr>
            <p:ph type="sldNum" idx="12"/>
          </p:nvPr>
        </p:nvSpPr>
        <p:spPr>
          <a:xfrm>
            <a:off x="6693877" y="604514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1" b="1" i="0" u="none" strike="noStrike" cap="none">
                <a:solidFill>
                  <a:schemeClr val="dk1"/>
                </a:solidFill>
                <a:latin typeface="Calibri"/>
                <a:ea typeface="Calibri"/>
                <a:cs typeface="Calibri"/>
                <a:sym typeface="Calibri"/>
              </a:defRPr>
            </a:lvl1pPr>
            <a:lvl2pPr marL="0" lvl="1" indent="0" algn="r">
              <a:spcBef>
                <a:spcPts val="0"/>
              </a:spcBef>
              <a:buNone/>
              <a:defRPr sz="1051" b="1" i="0" u="none" strike="noStrike" cap="none">
                <a:solidFill>
                  <a:schemeClr val="dk1"/>
                </a:solidFill>
                <a:latin typeface="Calibri"/>
                <a:ea typeface="Calibri"/>
                <a:cs typeface="Calibri"/>
                <a:sym typeface="Calibri"/>
              </a:defRPr>
            </a:lvl2pPr>
            <a:lvl3pPr marL="0" lvl="2" indent="0" algn="r">
              <a:spcBef>
                <a:spcPts val="0"/>
              </a:spcBef>
              <a:buNone/>
              <a:defRPr sz="1051" b="1" i="0" u="none" strike="noStrike" cap="none">
                <a:solidFill>
                  <a:schemeClr val="dk1"/>
                </a:solidFill>
                <a:latin typeface="Calibri"/>
                <a:ea typeface="Calibri"/>
                <a:cs typeface="Calibri"/>
                <a:sym typeface="Calibri"/>
              </a:defRPr>
            </a:lvl3pPr>
            <a:lvl4pPr marL="0" lvl="3" indent="0" algn="r">
              <a:spcBef>
                <a:spcPts val="0"/>
              </a:spcBef>
              <a:buNone/>
              <a:defRPr sz="1051" b="1" i="0" u="none" strike="noStrike" cap="none">
                <a:solidFill>
                  <a:schemeClr val="dk1"/>
                </a:solidFill>
                <a:latin typeface="Calibri"/>
                <a:ea typeface="Calibri"/>
                <a:cs typeface="Calibri"/>
                <a:sym typeface="Calibri"/>
              </a:defRPr>
            </a:lvl4pPr>
            <a:lvl5pPr marL="0" lvl="4" indent="0" algn="r">
              <a:spcBef>
                <a:spcPts val="0"/>
              </a:spcBef>
              <a:buNone/>
              <a:defRPr sz="1051" b="1" i="0" u="none" strike="noStrike" cap="none">
                <a:solidFill>
                  <a:schemeClr val="dk1"/>
                </a:solidFill>
                <a:latin typeface="Calibri"/>
                <a:ea typeface="Calibri"/>
                <a:cs typeface="Calibri"/>
                <a:sym typeface="Calibri"/>
              </a:defRPr>
            </a:lvl5pPr>
            <a:lvl6pPr marL="0" lvl="5" indent="0" algn="r">
              <a:spcBef>
                <a:spcPts val="0"/>
              </a:spcBef>
              <a:buNone/>
              <a:defRPr sz="1051" b="1" i="0" u="none" strike="noStrike" cap="none">
                <a:solidFill>
                  <a:schemeClr val="dk1"/>
                </a:solidFill>
                <a:latin typeface="Calibri"/>
                <a:ea typeface="Calibri"/>
                <a:cs typeface="Calibri"/>
                <a:sym typeface="Calibri"/>
              </a:defRPr>
            </a:lvl6pPr>
            <a:lvl7pPr marL="0" lvl="6" indent="0" algn="r">
              <a:spcBef>
                <a:spcPts val="0"/>
              </a:spcBef>
              <a:buNone/>
              <a:defRPr sz="1051" b="1" i="0" u="none" strike="noStrike" cap="none">
                <a:solidFill>
                  <a:schemeClr val="dk1"/>
                </a:solidFill>
                <a:latin typeface="Calibri"/>
                <a:ea typeface="Calibri"/>
                <a:cs typeface="Calibri"/>
                <a:sym typeface="Calibri"/>
              </a:defRPr>
            </a:lvl7pPr>
            <a:lvl8pPr marL="0" lvl="7" indent="0" algn="r">
              <a:spcBef>
                <a:spcPts val="0"/>
              </a:spcBef>
              <a:buNone/>
              <a:defRPr sz="1051" b="1" i="0" u="none" strike="noStrike" cap="none">
                <a:solidFill>
                  <a:schemeClr val="dk1"/>
                </a:solidFill>
                <a:latin typeface="Calibri"/>
                <a:ea typeface="Calibri"/>
                <a:cs typeface="Calibri"/>
                <a:sym typeface="Calibri"/>
              </a:defRPr>
            </a:lvl8pPr>
            <a:lvl9pPr marL="0" lvl="8" indent="0" algn="r">
              <a:spcBef>
                <a:spcPts val="0"/>
              </a:spcBef>
              <a:buNone/>
              <a:defRPr sz="1051"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9"/>
        <p:cNvGrpSpPr/>
        <p:nvPr/>
      </p:nvGrpSpPr>
      <p:grpSpPr>
        <a:xfrm>
          <a:off x="0" y="0"/>
          <a:ext cx="0" cy="0"/>
          <a:chOff x="0" y="0"/>
          <a:chExt cx="0" cy="0"/>
        </a:xfrm>
      </p:grpSpPr>
      <p:sp>
        <p:nvSpPr>
          <p:cNvPr id="890" name="Google Shape;890;g102641f0413_4_35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1" name="Google Shape;891;g102641f0413_4_35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892" name="Google Shape;892;g102641f0413_4_3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3" name="Google Shape;893;g102641f0413_4_35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4" name="Google Shape;894;g102641f0413_4_355"/>
          <p:cNvSpPr txBox="1">
            <a:spLocks noGrp="1"/>
          </p:cNvSpPr>
          <p:nvPr>
            <p:ph type="sldNum" idx="12"/>
          </p:nvPr>
        </p:nvSpPr>
        <p:spPr>
          <a:xfrm>
            <a:off x="6553200" y="6096785"/>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5"/>
        <p:cNvGrpSpPr/>
        <p:nvPr/>
      </p:nvGrpSpPr>
      <p:grpSpPr>
        <a:xfrm>
          <a:off x="0" y="0"/>
          <a:ext cx="0" cy="0"/>
          <a:chOff x="0" y="0"/>
          <a:chExt cx="0" cy="0"/>
        </a:xfrm>
      </p:grpSpPr>
      <p:sp>
        <p:nvSpPr>
          <p:cNvPr id="896" name="Google Shape;896;g102641f0413_4_36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Arial"/>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7" name="Google Shape;897;g102641f0413_4_36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898" name="Google Shape;898;g102641f0413_4_3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9" name="Google Shape;899;g102641f0413_4_3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0" name="Google Shape;900;g102641f0413_4_361"/>
          <p:cNvSpPr txBox="1">
            <a:spLocks noGrp="1"/>
          </p:cNvSpPr>
          <p:nvPr>
            <p:ph type="sldNum" idx="12"/>
          </p:nvPr>
        </p:nvSpPr>
        <p:spPr>
          <a:xfrm>
            <a:off x="6553200" y="6177463"/>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1"/>
        <p:cNvGrpSpPr/>
        <p:nvPr/>
      </p:nvGrpSpPr>
      <p:grpSpPr>
        <a:xfrm>
          <a:off x="0" y="0"/>
          <a:ext cx="0" cy="0"/>
          <a:chOff x="0" y="0"/>
          <a:chExt cx="0" cy="0"/>
        </a:xfrm>
      </p:grpSpPr>
      <p:sp>
        <p:nvSpPr>
          <p:cNvPr id="902" name="Google Shape;902;g102641f0413_4_3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3" name="Google Shape;903;g102641f0413_4_36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904" name="Google Shape;904;g102641f0413_4_36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905" name="Google Shape;905;g102641f0413_4_3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6" name="Google Shape;906;g102641f0413_4_36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7" name="Google Shape;907;g102641f0413_4_36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8"/>
        <p:cNvGrpSpPr/>
        <p:nvPr/>
      </p:nvGrpSpPr>
      <p:grpSpPr>
        <a:xfrm>
          <a:off x="0" y="0"/>
          <a:ext cx="0" cy="0"/>
          <a:chOff x="0" y="0"/>
          <a:chExt cx="0" cy="0"/>
        </a:xfrm>
      </p:grpSpPr>
      <p:sp>
        <p:nvSpPr>
          <p:cNvPr id="909" name="Google Shape;909;g102641f0413_4_3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0" name="Google Shape;910;g102641f0413_4_374"/>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11" name="Google Shape;911;g102641f0413_4_37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12" name="Google Shape;912;g102641f0413_4_374"/>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13" name="Google Shape;913;g102641f0413_4_374"/>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14" name="Google Shape;914;g102641f0413_4_3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5" name="Google Shape;915;g102641f0413_4_37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6" name="Google Shape;916;g102641f0413_4_3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7"/>
        <p:cNvGrpSpPr/>
        <p:nvPr/>
      </p:nvGrpSpPr>
      <p:grpSpPr>
        <a:xfrm>
          <a:off x="0" y="0"/>
          <a:ext cx="0" cy="0"/>
          <a:chOff x="0" y="0"/>
          <a:chExt cx="0" cy="0"/>
        </a:xfrm>
      </p:grpSpPr>
      <p:sp>
        <p:nvSpPr>
          <p:cNvPr id="918" name="Google Shape;918;g102641f0413_4_3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9" name="Google Shape;919;g102641f0413_4_38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0" name="Google Shape;920;g102641f0413_4_38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1" name="Google Shape;921;g102641f0413_4_38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22"/>
        <p:cNvGrpSpPr/>
        <p:nvPr/>
      </p:nvGrpSpPr>
      <p:grpSpPr>
        <a:xfrm>
          <a:off x="0" y="0"/>
          <a:ext cx="0" cy="0"/>
          <a:chOff x="0" y="0"/>
          <a:chExt cx="0" cy="0"/>
        </a:xfrm>
      </p:grpSpPr>
      <p:sp>
        <p:nvSpPr>
          <p:cNvPr id="923" name="Google Shape;923;g102641f0413_4_388"/>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4" name="Google Shape;924;g102641f0413_4_38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925" name="Google Shape;925;g102641f0413_4_38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926" name="Google Shape;926;g102641f0413_4_38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7" name="Google Shape;927;g102641f0413_4_38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8" name="Google Shape;928;g102641f0413_4_38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9"/>
        <p:cNvGrpSpPr/>
        <p:nvPr/>
      </p:nvGrpSpPr>
      <p:grpSpPr>
        <a:xfrm>
          <a:off x="0" y="0"/>
          <a:ext cx="0" cy="0"/>
          <a:chOff x="0" y="0"/>
          <a:chExt cx="0" cy="0"/>
        </a:xfrm>
      </p:grpSpPr>
      <p:sp>
        <p:nvSpPr>
          <p:cNvPr id="930" name="Google Shape;930;g102641f0413_4_39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1" name="Google Shape;931;g102641f0413_4_395"/>
          <p:cNvSpPr>
            <a:spLocks noGrp="1"/>
          </p:cNvSpPr>
          <p:nvPr>
            <p:ph type="pic" idx="2"/>
          </p:nvPr>
        </p:nvSpPr>
        <p:spPr>
          <a:xfrm>
            <a:off x="1792288" y="612775"/>
            <a:ext cx="5486400" cy="4114800"/>
          </a:xfrm>
          <a:prstGeom prst="rect">
            <a:avLst/>
          </a:prstGeom>
          <a:noFill/>
          <a:ln>
            <a:noFill/>
          </a:ln>
        </p:spPr>
      </p:sp>
      <p:sp>
        <p:nvSpPr>
          <p:cNvPr id="932" name="Google Shape;932;g102641f0413_4_39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933" name="Google Shape;933;g102641f0413_4_39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4" name="Google Shape;934;g102641f0413_4_39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5" name="Google Shape;935;g102641f0413_4_39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6"/>
        <p:cNvGrpSpPr/>
        <p:nvPr/>
      </p:nvGrpSpPr>
      <p:grpSpPr>
        <a:xfrm>
          <a:off x="0" y="0"/>
          <a:ext cx="0" cy="0"/>
          <a:chOff x="0" y="0"/>
          <a:chExt cx="0" cy="0"/>
        </a:xfrm>
      </p:grpSpPr>
      <p:sp>
        <p:nvSpPr>
          <p:cNvPr id="937" name="Google Shape;937;g102641f0413_4_4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8" name="Google Shape;938;g102641f0413_4_402"/>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39" name="Google Shape;939;g102641f0413_4_40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0" name="Google Shape;940;g102641f0413_4_40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1" name="Google Shape;941;g102641f0413_4_40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2"/>
        <p:cNvGrpSpPr/>
        <p:nvPr/>
      </p:nvGrpSpPr>
      <p:grpSpPr>
        <a:xfrm>
          <a:off x="0" y="0"/>
          <a:ext cx="0" cy="0"/>
          <a:chOff x="0" y="0"/>
          <a:chExt cx="0" cy="0"/>
        </a:xfrm>
      </p:grpSpPr>
      <p:sp>
        <p:nvSpPr>
          <p:cNvPr id="943" name="Google Shape;943;g102641f0413_4_408"/>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4" name="Google Shape;944;g102641f0413_4_408"/>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45" name="Google Shape;945;g102641f0413_4_40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6" name="Google Shape;946;g102641f0413_4_40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7" name="Google Shape;947;g102641f0413_4_40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8"/>
        <p:cNvGrpSpPr/>
        <p:nvPr/>
      </p:nvGrpSpPr>
      <p:grpSpPr>
        <a:xfrm>
          <a:off x="0" y="0"/>
          <a:ext cx="0" cy="0"/>
          <a:chOff x="0" y="0"/>
          <a:chExt cx="0" cy="0"/>
        </a:xfrm>
      </p:grpSpPr>
      <p:sp>
        <p:nvSpPr>
          <p:cNvPr id="949" name="Google Shape;949;g102641f0413_4_414"/>
          <p:cNvSpPr/>
          <p:nvPr/>
        </p:nvSpPr>
        <p:spPr>
          <a:xfrm>
            <a:off x="2" y="3"/>
            <a:ext cx="9144000" cy="750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Arial"/>
              <a:ea typeface="Arial"/>
              <a:cs typeface="Arial"/>
              <a:sym typeface="Arial"/>
            </a:endParaRPr>
          </a:p>
        </p:txBody>
      </p:sp>
      <p:sp>
        <p:nvSpPr>
          <p:cNvPr id="950" name="Google Shape;950;g102641f0413_4_414"/>
          <p:cNvSpPr/>
          <p:nvPr/>
        </p:nvSpPr>
        <p:spPr>
          <a:xfrm>
            <a:off x="2" y="6400801"/>
            <a:ext cx="9144000"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Arial"/>
              <a:ea typeface="Arial"/>
              <a:cs typeface="Arial"/>
              <a:sym typeface="Arial"/>
            </a:endParaRPr>
          </a:p>
        </p:txBody>
      </p:sp>
      <p:pic>
        <p:nvPicPr>
          <p:cNvPr id="951" name="Google Shape;951;g102641f0413_4_414"/>
          <p:cNvPicPr preferRelativeResize="0"/>
          <p:nvPr/>
        </p:nvPicPr>
        <p:blipFill rotWithShape="1">
          <a:blip r:embed="rId2">
            <a:alphaModFix/>
          </a:blip>
          <a:srcRect/>
          <a:stretch/>
        </p:blipFill>
        <p:spPr>
          <a:xfrm>
            <a:off x="5803510" y="6578220"/>
            <a:ext cx="1988510" cy="106054"/>
          </a:xfrm>
          <a:prstGeom prst="rect">
            <a:avLst/>
          </a:prstGeom>
          <a:noFill/>
          <a:ln>
            <a:noFill/>
          </a:ln>
        </p:spPr>
      </p:pic>
      <p:sp>
        <p:nvSpPr>
          <p:cNvPr id="952" name="Google Shape;952;g102641f0413_4_414"/>
          <p:cNvSpPr txBox="1"/>
          <p:nvPr/>
        </p:nvSpPr>
        <p:spPr>
          <a:xfrm>
            <a:off x="1248508" y="6449889"/>
            <a:ext cx="77793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50"/>
              <a:buFont typeface="Arial"/>
              <a:buNone/>
            </a:pPr>
            <a:fld id="{00000000-1234-1234-1234-123412341234}" type="slidenum">
              <a:rPr lang="en-US" sz="1050" b="0" i="1" u="none" strike="noStrike" cap="none">
                <a:solidFill>
                  <a:srgbClr val="7F7F7F"/>
                </a:solidFill>
                <a:latin typeface="Arial"/>
                <a:ea typeface="Arial"/>
                <a:cs typeface="Arial"/>
                <a:sym typeface="Arial"/>
              </a:rPr>
              <a:t>‹#›</a:t>
            </a:fld>
            <a:endParaRPr sz="1050" b="0" i="1" u="none" strike="noStrike" cap="none">
              <a:solidFill>
                <a:srgbClr val="7F7F7F"/>
              </a:solidFill>
              <a:latin typeface="Arial"/>
              <a:ea typeface="Arial"/>
              <a:cs typeface="Arial"/>
              <a:sym typeface="Arial"/>
            </a:endParaRPr>
          </a:p>
        </p:txBody>
      </p:sp>
      <p:pic>
        <p:nvPicPr>
          <p:cNvPr id="953" name="Google Shape;953;g102641f0413_4_414"/>
          <p:cNvPicPr preferRelativeResize="0"/>
          <p:nvPr/>
        </p:nvPicPr>
        <p:blipFill rotWithShape="1">
          <a:blip r:embed="rId3">
            <a:alphaModFix/>
          </a:blip>
          <a:srcRect/>
          <a:stretch/>
        </p:blipFill>
        <p:spPr>
          <a:xfrm>
            <a:off x="417193" y="133351"/>
            <a:ext cx="1121096" cy="5177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body" idx="1"/>
          </p:nvPr>
        </p:nvSpPr>
        <p:spPr>
          <a:xfrm>
            <a:off x="457200" y="1600206"/>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88" algn="l">
              <a:spcBef>
                <a:spcPts val="270"/>
              </a:spcBef>
              <a:spcAft>
                <a:spcPts val="0"/>
              </a:spcAft>
              <a:buClr>
                <a:schemeClr val="dk1"/>
              </a:buClr>
              <a:buSzPts val="1351"/>
              <a:buChar char="–"/>
              <a:defRPr sz="1351"/>
            </a:lvl4pPr>
            <a:lvl5pPr marL="2286000" lvl="4" indent="-314388" algn="l">
              <a:spcBef>
                <a:spcPts val="270"/>
              </a:spcBef>
              <a:spcAft>
                <a:spcPts val="0"/>
              </a:spcAft>
              <a:buClr>
                <a:schemeClr val="dk1"/>
              </a:buClr>
              <a:buSzPts val="1351"/>
              <a:buChar char="»"/>
              <a:defRPr sz="1351"/>
            </a:lvl5pPr>
            <a:lvl6pPr marL="2743200" lvl="5" indent="-314388" algn="l">
              <a:spcBef>
                <a:spcPts val="270"/>
              </a:spcBef>
              <a:spcAft>
                <a:spcPts val="0"/>
              </a:spcAft>
              <a:buClr>
                <a:schemeClr val="dk1"/>
              </a:buClr>
              <a:buSzPts val="1351"/>
              <a:buChar char="•"/>
              <a:defRPr sz="1351"/>
            </a:lvl6pPr>
            <a:lvl7pPr marL="3200400" lvl="6" indent="-314388" algn="l">
              <a:spcBef>
                <a:spcPts val="270"/>
              </a:spcBef>
              <a:spcAft>
                <a:spcPts val="0"/>
              </a:spcAft>
              <a:buClr>
                <a:schemeClr val="dk1"/>
              </a:buClr>
              <a:buSzPts val="1351"/>
              <a:buChar char="•"/>
              <a:defRPr sz="1351"/>
            </a:lvl7pPr>
            <a:lvl8pPr marL="3657600" lvl="7" indent="-314388" algn="l">
              <a:spcBef>
                <a:spcPts val="270"/>
              </a:spcBef>
              <a:spcAft>
                <a:spcPts val="0"/>
              </a:spcAft>
              <a:buClr>
                <a:schemeClr val="dk1"/>
              </a:buClr>
              <a:buSzPts val="1351"/>
              <a:buChar char="•"/>
              <a:defRPr sz="1351"/>
            </a:lvl8pPr>
            <a:lvl9pPr marL="4114800" lvl="8" indent="-314388" algn="l">
              <a:spcBef>
                <a:spcPts val="270"/>
              </a:spcBef>
              <a:spcAft>
                <a:spcPts val="0"/>
              </a:spcAft>
              <a:buClr>
                <a:schemeClr val="dk1"/>
              </a:buClr>
              <a:buSzPts val="1351"/>
              <a:buChar char="•"/>
              <a:defRPr sz="1351"/>
            </a:lvl9pPr>
          </a:lstStyle>
          <a:p>
            <a:endParaRPr/>
          </a:p>
        </p:txBody>
      </p:sp>
      <p:sp>
        <p:nvSpPr>
          <p:cNvPr id="105" name="Google Shape;105;p30"/>
          <p:cNvSpPr txBox="1">
            <a:spLocks noGrp="1"/>
          </p:cNvSpPr>
          <p:nvPr>
            <p:ph type="body" idx="2"/>
          </p:nvPr>
        </p:nvSpPr>
        <p:spPr>
          <a:xfrm>
            <a:off x="4648200" y="1600206"/>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88" algn="l">
              <a:spcBef>
                <a:spcPts val="270"/>
              </a:spcBef>
              <a:spcAft>
                <a:spcPts val="0"/>
              </a:spcAft>
              <a:buClr>
                <a:schemeClr val="dk1"/>
              </a:buClr>
              <a:buSzPts val="1351"/>
              <a:buChar char="–"/>
              <a:defRPr sz="1351"/>
            </a:lvl4pPr>
            <a:lvl5pPr marL="2286000" lvl="4" indent="-314388" algn="l">
              <a:spcBef>
                <a:spcPts val="270"/>
              </a:spcBef>
              <a:spcAft>
                <a:spcPts val="0"/>
              </a:spcAft>
              <a:buClr>
                <a:schemeClr val="dk1"/>
              </a:buClr>
              <a:buSzPts val="1351"/>
              <a:buChar char="»"/>
              <a:defRPr sz="1351"/>
            </a:lvl5pPr>
            <a:lvl6pPr marL="2743200" lvl="5" indent="-314388" algn="l">
              <a:spcBef>
                <a:spcPts val="270"/>
              </a:spcBef>
              <a:spcAft>
                <a:spcPts val="0"/>
              </a:spcAft>
              <a:buClr>
                <a:schemeClr val="dk1"/>
              </a:buClr>
              <a:buSzPts val="1351"/>
              <a:buChar char="•"/>
              <a:defRPr sz="1351"/>
            </a:lvl6pPr>
            <a:lvl7pPr marL="3200400" lvl="6" indent="-314388" algn="l">
              <a:spcBef>
                <a:spcPts val="270"/>
              </a:spcBef>
              <a:spcAft>
                <a:spcPts val="0"/>
              </a:spcAft>
              <a:buClr>
                <a:schemeClr val="dk1"/>
              </a:buClr>
              <a:buSzPts val="1351"/>
              <a:buChar char="•"/>
              <a:defRPr sz="1351"/>
            </a:lvl7pPr>
            <a:lvl8pPr marL="3657600" lvl="7" indent="-314388" algn="l">
              <a:spcBef>
                <a:spcPts val="270"/>
              </a:spcBef>
              <a:spcAft>
                <a:spcPts val="0"/>
              </a:spcAft>
              <a:buClr>
                <a:schemeClr val="dk1"/>
              </a:buClr>
              <a:buSzPts val="1351"/>
              <a:buChar char="•"/>
              <a:defRPr sz="1351"/>
            </a:lvl8pPr>
            <a:lvl9pPr marL="4114800" lvl="8" indent="-314388" algn="l">
              <a:spcBef>
                <a:spcPts val="270"/>
              </a:spcBef>
              <a:spcAft>
                <a:spcPts val="0"/>
              </a:spcAft>
              <a:buClr>
                <a:schemeClr val="dk1"/>
              </a:buClr>
              <a:buSzPts val="1351"/>
              <a:buChar char="•"/>
              <a:defRPr sz="1351"/>
            </a:lvl9pPr>
          </a:lstStyle>
          <a:p>
            <a:endParaRPr/>
          </a:p>
        </p:txBody>
      </p:sp>
      <p:sp>
        <p:nvSpPr>
          <p:cNvPr id="106" name="Google Shape;106;p30"/>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0"/>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0"/>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3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1"/>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1"/>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3"/>
        <p:cNvGrpSpPr/>
        <p:nvPr/>
      </p:nvGrpSpPr>
      <p:grpSpPr>
        <a:xfrm>
          <a:off x="0" y="0"/>
          <a:ext cx="0" cy="0"/>
          <a:chOff x="0" y="0"/>
          <a:chExt cx="0" cy="0"/>
        </a:xfrm>
      </p:grpSpPr>
      <p:sp>
        <p:nvSpPr>
          <p:cNvPr id="114" name="Google Shape;114;p90"/>
          <p:cNvSpPr txBox="1">
            <a:spLocks noGrp="1"/>
          </p:cNvSpPr>
          <p:nvPr>
            <p:ph type="ctrTitle"/>
          </p:nvPr>
        </p:nvSpPr>
        <p:spPr>
          <a:xfrm>
            <a:off x="685800" y="213043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9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16" name="Google Shape;116;p90"/>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90"/>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90"/>
          <p:cNvSpPr txBox="1">
            <a:spLocks noGrp="1"/>
          </p:cNvSpPr>
          <p:nvPr>
            <p:ph type="sldNum" idx="12"/>
          </p:nvPr>
        </p:nvSpPr>
        <p:spPr>
          <a:xfrm>
            <a:off x="6631353" y="616842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9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1"/>
              <a:buNone/>
              <a:defRPr sz="1351"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22" name="Google Shape;122;p9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88" algn="l">
              <a:spcBef>
                <a:spcPts val="270"/>
              </a:spcBef>
              <a:spcAft>
                <a:spcPts val="0"/>
              </a:spcAft>
              <a:buClr>
                <a:schemeClr val="dk1"/>
              </a:buClr>
              <a:buSzPts val="1351"/>
              <a:buChar char="•"/>
              <a:defRPr sz="1351"/>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23" name="Google Shape;123;p91"/>
          <p:cNvSpPr txBox="1">
            <a:spLocks noGrp="1"/>
          </p:cNvSpPr>
          <p:nvPr>
            <p:ph type="body" idx="3"/>
          </p:nvPr>
        </p:nvSpPr>
        <p:spPr>
          <a:xfrm>
            <a:off x="4645030"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1"/>
              <a:buNone/>
              <a:defRPr sz="1351"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24" name="Google Shape;124;p91"/>
          <p:cNvSpPr txBox="1">
            <a:spLocks noGrp="1"/>
          </p:cNvSpPr>
          <p:nvPr>
            <p:ph type="body" idx="4"/>
          </p:nvPr>
        </p:nvSpPr>
        <p:spPr>
          <a:xfrm>
            <a:off x="4645030" y="2174875"/>
            <a:ext cx="4041775"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88" algn="l">
              <a:spcBef>
                <a:spcPts val="270"/>
              </a:spcBef>
              <a:spcAft>
                <a:spcPts val="0"/>
              </a:spcAft>
              <a:buClr>
                <a:schemeClr val="dk1"/>
              </a:buClr>
              <a:buSzPts val="1351"/>
              <a:buChar char="•"/>
              <a:defRPr sz="1351"/>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25" name="Google Shape;125;p9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91"/>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91"/>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92"/>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92"/>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92"/>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93"/>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93"/>
          <p:cNvSpPr txBox="1">
            <a:spLocks noGrp="1"/>
          </p:cNvSpPr>
          <p:nvPr>
            <p:ph type="body" idx="1"/>
          </p:nvPr>
        </p:nvSpPr>
        <p:spPr>
          <a:xfrm>
            <a:off x="3575050" y="273060"/>
            <a:ext cx="5111750" cy="585311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36" name="Google Shape;136;p93"/>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1"/>
              <a:buNone/>
              <a:defRPr sz="1051"/>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1"/>
              <a:buNone/>
              <a:defRPr sz="751"/>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137" name="Google Shape;137;p93"/>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93"/>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93"/>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80"/>
          <p:cNvSpPr txBox="1">
            <a:spLocks noGrp="1"/>
          </p:cNvSpPr>
          <p:nvPr>
            <p:ph type="ctrTitle"/>
          </p:nvPr>
        </p:nvSpPr>
        <p:spPr>
          <a:xfrm>
            <a:off x="685800" y="2130433"/>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80"/>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0"/>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0"/>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9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94"/>
          <p:cNvSpPr>
            <a:spLocks noGrp="1"/>
          </p:cNvSpPr>
          <p:nvPr>
            <p:ph type="pic" idx="2"/>
          </p:nvPr>
        </p:nvSpPr>
        <p:spPr>
          <a:xfrm>
            <a:off x="1792288" y="612775"/>
            <a:ext cx="5486400" cy="4114800"/>
          </a:xfrm>
          <a:prstGeom prst="rect">
            <a:avLst/>
          </a:prstGeom>
          <a:noFill/>
          <a:ln>
            <a:noFill/>
          </a:ln>
        </p:spPr>
      </p:sp>
      <p:sp>
        <p:nvSpPr>
          <p:cNvPr id="143" name="Google Shape;143;p9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1"/>
              <a:buNone/>
              <a:defRPr sz="1051"/>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1"/>
              <a:buNone/>
              <a:defRPr sz="751"/>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144" name="Google Shape;144;p94"/>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94"/>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94"/>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95"/>
          <p:cNvSpPr txBox="1">
            <a:spLocks noGrp="1"/>
          </p:cNvSpPr>
          <p:nvPr>
            <p:ph type="body" idx="1"/>
          </p:nvPr>
        </p:nvSpPr>
        <p:spPr>
          <a:xfrm rot="5400000">
            <a:off x="2309018" y="-251613"/>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95"/>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95"/>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95"/>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96"/>
          <p:cNvSpPr txBox="1">
            <a:spLocks noGrp="1"/>
          </p:cNvSpPr>
          <p:nvPr>
            <p:ph type="title"/>
          </p:nvPr>
        </p:nvSpPr>
        <p:spPr>
          <a:xfrm rot="5400000">
            <a:off x="4732337" y="217171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96"/>
          <p:cNvSpPr txBox="1">
            <a:spLocks noGrp="1"/>
          </p:cNvSpPr>
          <p:nvPr>
            <p:ph type="body" idx="1"/>
          </p:nvPr>
        </p:nvSpPr>
        <p:spPr>
          <a:xfrm rot="5400000">
            <a:off x="541338" y="19051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96"/>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96"/>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96"/>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59"/>
        <p:cNvGrpSpPr/>
        <p:nvPr/>
      </p:nvGrpSpPr>
      <p:grpSpPr>
        <a:xfrm>
          <a:off x="0" y="0"/>
          <a:ext cx="0" cy="0"/>
          <a:chOff x="0" y="0"/>
          <a:chExt cx="0" cy="0"/>
        </a:xfrm>
      </p:grpSpPr>
      <p:sp>
        <p:nvSpPr>
          <p:cNvPr id="160" name="Google Shape;160;gfa42fe90a7_1_239"/>
          <p:cNvSpPr/>
          <p:nvPr/>
        </p:nvSpPr>
        <p:spPr>
          <a:xfrm>
            <a:off x="0" y="2"/>
            <a:ext cx="247800" cy="2072100"/>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114454"/>
              </a:solidFill>
              <a:latin typeface="Arial"/>
              <a:ea typeface="Arial"/>
              <a:cs typeface="Arial"/>
              <a:sym typeface="Arial"/>
            </a:endParaRPr>
          </a:p>
        </p:txBody>
      </p:sp>
      <p:sp>
        <p:nvSpPr>
          <p:cNvPr id="161" name="Google Shape;161;gfa42fe90a7_1_239"/>
          <p:cNvSpPr/>
          <p:nvPr/>
        </p:nvSpPr>
        <p:spPr>
          <a:xfrm>
            <a:off x="0" y="2072219"/>
            <a:ext cx="247800" cy="20427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62" name="Google Shape;162;gfa42fe90a7_1_239"/>
          <p:cNvSpPr/>
          <p:nvPr/>
        </p:nvSpPr>
        <p:spPr>
          <a:xfrm>
            <a:off x="0" y="4114801"/>
            <a:ext cx="247800" cy="8064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63" name="Google Shape;163;gfa42fe90a7_1_239"/>
          <p:cNvSpPr/>
          <p:nvPr/>
        </p:nvSpPr>
        <p:spPr>
          <a:xfrm>
            <a:off x="0" y="4921252"/>
            <a:ext cx="247800" cy="1936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71"/>
        <p:cNvGrpSpPr/>
        <p:nvPr/>
      </p:nvGrpSpPr>
      <p:grpSpPr>
        <a:xfrm>
          <a:off x="0" y="0"/>
          <a:ext cx="0" cy="0"/>
          <a:chOff x="0" y="0"/>
          <a:chExt cx="0" cy="0"/>
        </a:xfrm>
      </p:grpSpPr>
      <p:sp>
        <p:nvSpPr>
          <p:cNvPr id="172" name="Google Shape;172;p33"/>
          <p:cNvSpPr/>
          <p:nvPr/>
        </p:nvSpPr>
        <p:spPr>
          <a:xfrm>
            <a:off x="0" y="4"/>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b="0" i="0" u="none" strike="noStrike" cap="none">
              <a:solidFill>
                <a:srgbClr val="114454"/>
              </a:solidFill>
              <a:latin typeface="Calibri"/>
              <a:ea typeface="Calibri"/>
              <a:cs typeface="Calibri"/>
              <a:sym typeface="Calibri"/>
            </a:endParaRPr>
          </a:p>
        </p:txBody>
      </p:sp>
      <p:sp>
        <p:nvSpPr>
          <p:cNvPr id="173" name="Google Shape;173;p33"/>
          <p:cNvSpPr/>
          <p:nvPr/>
        </p:nvSpPr>
        <p:spPr>
          <a:xfrm>
            <a:off x="0" y="666755"/>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74"/>
        <p:cNvGrpSpPr/>
        <p:nvPr/>
      </p:nvGrpSpPr>
      <p:grpSpPr>
        <a:xfrm>
          <a:off x="0" y="0"/>
          <a:ext cx="0" cy="0"/>
          <a:chOff x="0" y="0"/>
          <a:chExt cx="0" cy="0"/>
        </a:xfrm>
      </p:grpSpPr>
      <p:sp>
        <p:nvSpPr>
          <p:cNvPr id="175" name="Google Shape;175;p125"/>
          <p:cNvSpPr/>
          <p:nvPr/>
        </p:nvSpPr>
        <p:spPr>
          <a:xfrm>
            <a:off x="0" y="4"/>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rgbClr val="114454"/>
              </a:solidFill>
              <a:latin typeface="Calibri"/>
              <a:ea typeface="Calibri"/>
              <a:cs typeface="Calibri"/>
              <a:sym typeface="Calibri"/>
            </a:endParaRPr>
          </a:p>
        </p:txBody>
      </p:sp>
      <p:sp>
        <p:nvSpPr>
          <p:cNvPr id="176" name="Google Shape;176;p125"/>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177" name="Google Shape;177;p125"/>
          <p:cNvSpPr/>
          <p:nvPr/>
        </p:nvSpPr>
        <p:spPr>
          <a:xfrm>
            <a:off x="0" y="2072222"/>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178" name="Google Shape;178;p125"/>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179" name="Google Shape;179;p125"/>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cxnSp>
        <p:nvCxnSpPr>
          <p:cNvPr id="180" name="Google Shape;180;p125"/>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181" name="Google Shape;181;p125"/>
          <p:cNvSpPr txBox="1">
            <a:spLocks noGrp="1"/>
          </p:cNvSpPr>
          <p:nvPr>
            <p:ph type="title"/>
          </p:nvPr>
        </p:nvSpPr>
        <p:spPr>
          <a:xfrm>
            <a:off x="1146028" y="707633"/>
            <a:ext cx="3208799" cy="137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350" b="1">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25"/>
          <p:cNvSpPr txBox="1">
            <a:spLocks noGrp="1"/>
          </p:cNvSpPr>
          <p:nvPr>
            <p:ph type="body" idx="1"/>
          </p:nvPr>
        </p:nvSpPr>
        <p:spPr>
          <a:xfrm>
            <a:off x="1146025" y="2356371"/>
            <a:ext cx="7540800" cy="4211599"/>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None/>
              <a:defRPr sz="2100">
                <a:latin typeface="Gill Sans"/>
                <a:ea typeface="Gill Sans"/>
                <a:cs typeface="Gill Sans"/>
                <a:sym typeface="Gill Sans"/>
              </a:defRPr>
            </a:lvl1pPr>
            <a:lvl2pPr marL="914400" lvl="1" indent="-228600" algn="l">
              <a:lnSpc>
                <a:spcPct val="100000"/>
              </a:lnSpc>
              <a:spcBef>
                <a:spcPts val="0"/>
              </a:spcBef>
              <a:spcAft>
                <a:spcPts val="0"/>
              </a:spcAft>
              <a:buSzPts val="1400"/>
              <a:buNone/>
              <a:defRPr sz="2100"/>
            </a:lvl2pPr>
            <a:lvl3pPr marL="1371600" lvl="2" indent="-228600" algn="l">
              <a:lnSpc>
                <a:spcPct val="100000"/>
              </a:lnSpc>
              <a:spcBef>
                <a:spcPts val="0"/>
              </a:spcBef>
              <a:spcAft>
                <a:spcPts val="0"/>
              </a:spcAft>
              <a:buSzPts val="1400"/>
              <a:buNone/>
              <a:defRPr sz="2100"/>
            </a:lvl3pPr>
            <a:lvl4pPr marL="1828800" lvl="3" indent="-228600" algn="l">
              <a:lnSpc>
                <a:spcPct val="100000"/>
              </a:lnSpc>
              <a:spcBef>
                <a:spcPts val="0"/>
              </a:spcBef>
              <a:spcAft>
                <a:spcPts val="0"/>
              </a:spcAft>
              <a:buSzPts val="1400"/>
              <a:buNone/>
              <a:defRPr sz="2100"/>
            </a:lvl4pPr>
            <a:lvl5pPr marL="2286000" lvl="4" indent="-228600" algn="l">
              <a:lnSpc>
                <a:spcPct val="100000"/>
              </a:lnSpc>
              <a:spcBef>
                <a:spcPts val="0"/>
              </a:spcBef>
              <a:spcAft>
                <a:spcPts val="0"/>
              </a:spcAft>
              <a:buSzPts val="1400"/>
              <a:buNone/>
              <a:defRPr sz="2100"/>
            </a:lvl5pPr>
            <a:lvl6pPr marL="2743200" lvl="5" indent="-228600" algn="l">
              <a:lnSpc>
                <a:spcPct val="100000"/>
              </a:lnSpc>
              <a:spcBef>
                <a:spcPts val="0"/>
              </a:spcBef>
              <a:spcAft>
                <a:spcPts val="0"/>
              </a:spcAft>
              <a:buClr>
                <a:srgbClr val="000000"/>
              </a:buClr>
              <a:buSzPts val="2100"/>
              <a:buFont typeface="Arial"/>
              <a:buNone/>
              <a:defRPr sz="2100"/>
            </a:lvl6pPr>
            <a:lvl7pPr marL="3200400" lvl="6" indent="-228600" algn="l">
              <a:lnSpc>
                <a:spcPct val="100000"/>
              </a:lnSpc>
              <a:spcBef>
                <a:spcPts val="0"/>
              </a:spcBef>
              <a:spcAft>
                <a:spcPts val="0"/>
              </a:spcAft>
              <a:buClr>
                <a:srgbClr val="000000"/>
              </a:buClr>
              <a:buSzPts val="2100"/>
              <a:buFont typeface="Arial"/>
              <a:buNone/>
              <a:defRPr sz="2100"/>
            </a:lvl7pPr>
            <a:lvl8pPr marL="3657600" lvl="7" indent="-228600" algn="l">
              <a:lnSpc>
                <a:spcPct val="100000"/>
              </a:lnSpc>
              <a:spcBef>
                <a:spcPts val="0"/>
              </a:spcBef>
              <a:spcAft>
                <a:spcPts val="0"/>
              </a:spcAft>
              <a:buClr>
                <a:srgbClr val="000000"/>
              </a:buClr>
              <a:buSzPts val="2100"/>
              <a:buFont typeface="Arial"/>
              <a:buNone/>
              <a:defRPr sz="2100"/>
            </a:lvl8pPr>
            <a:lvl9pPr marL="4114800" lvl="8" indent="-228600" algn="l">
              <a:lnSpc>
                <a:spcPct val="100000"/>
              </a:lnSpc>
              <a:spcBef>
                <a:spcPts val="0"/>
              </a:spcBef>
              <a:spcAft>
                <a:spcPts val="0"/>
              </a:spcAft>
              <a:buClr>
                <a:srgbClr val="000000"/>
              </a:buClr>
              <a:buSzPts val="2100"/>
              <a:buFont typeface="Arial"/>
              <a:buNone/>
              <a:defRPr sz="21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3"/>
        <p:cNvGrpSpPr/>
        <p:nvPr/>
      </p:nvGrpSpPr>
      <p:grpSpPr>
        <a:xfrm>
          <a:off x="0" y="0"/>
          <a:ext cx="0" cy="0"/>
          <a:chOff x="0" y="0"/>
          <a:chExt cx="0" cy="0"/>
        </a:xfrm>
      </p:grpSpPr>
      <p:sp>
        <p:nvSpPr>
          <p:cNvPr id="184" name="Google Shape;184;p126"/>
          <p:cNvSpPr/>
          <p:nvPr/>
        </p:nvSpPr>
        <p:spPr>
          <a:xfrm>
            <a:off x="0" y="4"/>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rgbClr val="114454"/>
              </a:solidFill>
              <a:latin typeface="Calibri"/>
              <a:ea typeface="Calibri"/>
              <a:cs typeface="Calibri"/>
              <a:sym typeface="Calibri"/>
            </a:endParaRPr>
          </a:p>
        </p:txBody>
      </p:sp>
      <p:sp>
        <p:nvSpPr>
          <p:cNvPr id="185" name="Google Shape;185;p126"/>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186" name="Google Shape;186;p126"/>
          <p:cNvSpPr/>
          <p:nvPr/>
        </p:nvSpPr>
        <p:spPr>
          <a:xfrm>
            <a:off x="0" y="2072222"/>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187" name="Google Shape;187;p126"/>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188" name="Google Shape;188;p126"/>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cxnSp>
        <p:nvCxnSpPr>
          <p:cNvPr id="189" name="Google Shape;189;p126"/>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190" name="Google Shape;190;p126"/>
          <p:cNvSpPr txBox="1">
            <a:spLocks noGrp="1"/>
          </p:cNvSpPr>
          <p:nvPr>
            <p:ph type="title"/>
          </p:nvPr>
        </p:nvSpPr>
        <p:spPr>
          <a:xfrm>
            <a:off x="1146028" y="707633"/>
            <a:ext cx="3208799" cy="137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350" b="1">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26"/>
          <p:cNvSpPr txBox="1">
            <a:spLocks noGrp="1"/>
          </p:cNvSpPr>
          <p:nvPr>
            <p:ph type="body" idx="1"/>
          </p:nvPr>
        </p:nvSpPr>
        <p:spPr>
          <a:xfrm>
            <a:off x="1146025" y="2356371"/>
            <a:ext cx="3660300" cy="4211599"/>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None/>
              <a:defRPr sz="1500">
                <a:latin typeface="Gill Sans"/>
                <a:ea typeface="Gill Sans"/>
                <a:cs typeface="Gill Sans"/>
                <a:sym typeface="Gill Sans"/>
              </a:defRPr>
            </a:lvl1pPr>
            <a:lvl2pPr marL="914400" lvl="1" indent="-228600" algn="l">
              <a:lnSpc>
                <a:spcPct val="100000"/>
              </a:lnSpc>
              <a:spcBef>
                <a:spcPts val="0"/>
              </a:spcBef>
              <a:spcAft>
                <a:spcPts val="0"/>
              </a:spcAft>
              <a:buSzPts val="1400"/>
              <a:buNone/>
              <a:defRPr sz="1500"/>
            </a:lvl2pPr>
            <a:lvl3pPr marL="1371600" lvl="2" indent="-228600" algn="l">
              <a:lnSpc>
                <a:spcPct val="100000"/>
              </a:lnSpc>
              <a:spcBef>
                <a:spcPts val="0"/>
              </a:spcBef>
              <a:spcAft>
                <a:spcPts val="0"/>
              </a:spcAft>
              <a:buSzPts val="1400"/>
              <a:buNone/>
              <a:defRPr sz="1500"/>
            </a:lvl3pPr>
            <a:lvl4pPr marL="1828800" lvl="3" indent="-228600" algn="l">
              <a:lnSpc>
                <a:spcPct val="100000"/>
              </a:lnSpc>
              <a:spcBef>
                <a:spcPts val="0"/>
              </a:spcBef>
              <a:spcAft>
                <a:spcPts val="0"/>
              </a:spcAft>
              <a:buSzPts val="1400"/>
              <a:buNone/>
              <a:defRPr sz="1500"/>
            </a:lvl4pPr>
            <a:lvl5pPr marL="2286000" lvl="4" indent="-228600" algn="l">
              <a:lnSpc>
                <a:spcPct val="100000"/>
              </a:lnSpc>
              <a:spcBef>
                <a:spcPts val="0"/>
              </a:spcBef>
              <a:spcAft>
                <a:spcPts val="0"/>
              </a:spcAft>
              <a:buSzPts val="1400"/>
              <a:buNone/>
              <a:defRPr sz="1500"/>
            </a:lvl5pPr>
            <a:lvl6pPr marL="2743200" lvl="5" indent="-228600" algn="l">
              <a:lnSpc>
                <a:spcPct val="100000"/>
              </a:lnSpc>
              <a:spcBef>
                <a:spcPts val="0"/>
              </a:spcBef>
              <a:spcAft>
                <a:spcPts val="0"/>
              </a:spcAft>
              <a:buClr>
                <a:srgbClr val="000000"/>
              </a:buClr>
              <a:buSzPts val="1500"/>
              <a:buFont typeface="Arial"/>
              <a:buNone/>
              <a:defRPr sz="1500"/>
            </a:lvl6pPr>
            <a:lvl7pPr marL="3200400" lvl="6" indent="-228600" algn="l">
              <a:lnSpc>
                <a:spcPct val="100000"/>
              </a:lnSpc>
              <a:spcBef>
                <a:spcPts val="0"/>
              </a:spcBef>
              <a:spcAft>
                <a:spcPts val="0"/>
              </a:spcAft>
              <a:buClr>
                <a:srgbClr val="000000"/>
              </a:buClr>
              <a:buSzPts val="1500"/>
              <a:buFont typeface="Arial"/>
              <a:buNone/>
              <a:defRPr sz="1500"/>
            </a:lvl7pPr>
            <a:lvl8pPr marL="3657600" lvl="7" indent="-228600" algn="l">
              <a:lnSpc>
                <a:spcPct val="100000"/>
              </a:lnSpc>
              <a:spcBef>
                <a:spcPts val="0"/>
              </a:spcBef>
              <a:spcAft>
                <a:spcPts val="0"/>
              </a:spcAft>
              <a:buClr>
                <a:srgbClr val="000000"/>
              </a:buClr>
              <a:buSzPts val="1500"/>
              <a:buFont typeface="Arial"/>
              <a:buNone/>
              <a:defRPr sz="1500"/>
            </a:lvl8pPr>
            <a:lvl9pPr marL="4114800" lvl="8" indent="-228600" algn="l">
              <a:lnSpc>
                <a:spcPct val="100000"/>
              </a:lnSpc>
              <a:spcBef>
                <a:spcPts val="0"/>
              </a:spcBef>
              <a:spcAft>
                <a:spcPts val="0"/>
              </a:spcAft>
              <a:buClr>
                <a:srgbClr val="000000"/>
              </a:buClr>
              <a:buSzPts val="1500"/>
              <a:buFont typeface="Arial"/>
              <a:buNone/>
              <a:defRPr sz="1500"/>
            </a:lvl9pPr>
          </a:lstStyle>
          <a:p>
            <a:endParaRPr/>
          </a:p>
        </p:txBody>
      </p:sp>
      <p:sp>
        <p:nvSpPr>
          <p:cNvPr id="192" name="Google Shape;192;p126"/>
          <p:cNvSpPr txBox="1">
            <a:spLocks noGrp="1"/>
          </p:cNvSpPr>
          <p:nvPr>
            <p:ph type="body" idx="2"/>
          </p:nvPr>
        </p:nvSpPr>
        <p:spPr>
          <a:xfrm>
            <a:off x="5026623" y="2356371"/>
            <a:ext cx="3660300" cy="4211599"/>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None/>
              <a:defRPr sz="1500">
                <a:latin typeface="Gill Sans"/>
                <a:ea typeface="Gill Sans"/>
                <a:cs typeface="Gill Sans"/>
                <a:sym typeface="Gill Sans"/>
              </a:defRPr>
            </a:lvl1pPr>
            <a:lvl2pPr marL="914400" lvl="1" indent="-228600" algn="l">
              <a:lnSpc>
                <a:spcPct val="100000"/>
              </a:lnSpc>
              <a:spcBef>
                <a:spcPts val="0"/>
              </a:spcBef>
              <a:spcAft>
                <a:spcPts val="0"/>
              </a:spcAft>
              <a:buSzPts val="1400"/>
              <a:buNone/>
              <a:defRPr sz="1500"/>
            </a:lvl2pPr>
            <a:lvl3pPr marL="1371600" lvl="2" indent="-228600" algn="l">
              <a:lnSpc>
                <a:spcPct val="100000"/>
              </a:lnSpc>
              <a:spcBef>
                <a:spcPts val="0"/>
              </a:spcBef>
              <a:spcAft>
                <a:spcPts val="0"/>
              </a:spcAft>
              <a:buSzPts val="1400"/>
              <a:buNone/>
              <a:defRPr sz="1500"/>
            </a:lvl3pPr>
            <a:lvl4pPr marL="1828800" lvl="3" indent="-228600" algn="l">
              <a:lnSpc>
                <a:spcPct val="100000"/>
              </a:lnSpc>
              <a:spcBef>
                <a:spcPts val="0"/>
              </a:spcBef>
              <a:spcAft>
                <a:spcPts val="0"/>
              </a:spcAft>
              <a:buSzPts val="1400"/>
              <a:buNone/>
              <a:defRPr sz="1500"/>
            </a:lvl4pPr>
            <a:lvl5pPr marL="2286000" lvl="4" indent="-228600" algn="l">
              <a:lnSpc>
                <a:spcPct val="100000"/>
              </a:lnSpc>
              <a:spcBef>
                <a:spcPts val="0"/>
              </a:spcBef>
              <a:spcAft>
                <a:spcPts val="0"/>
              </a:spcAft>
              <a:buSzPts val="1400"/>
              <a:buNone/>
              <a:defRPr sz="1500"/>
            </a:lvl5pPr>
            <a:lvl6pPr marL="2743200" lvl="5" indent="-228600" algn="l">
              <a:lnSpc>
                <a:spcPct val="100000"/>
              </a:lnSpc>
              <a:spcBef>
                <a:spcPts val="0"/>
              </a:spcBef>
              <a:spcAft>
                <a:spcPts val="0"/>
              </a:spcAft>
              <a:buClr>
                <a:srgbClr val="000000"/>
              </a:buClr>
              <a:buSzPts val="1500"/>
              <a:buFont typeface="Arial"/>
              <a:buNone/>
              <a:defRPr sz="1500"/>
            </a:lvl6pPr>
            <a:lvl7pPr marL="3200400" lvl="6" indent="-228600" algn="l">
              <a:lnSpc>
                <a:spcPct val="100000"/>
              </a:lnSpc>
              <a:spcBef>
                <a:spcPts val="0"/>
              </a:spcBef>
              <a:spcAft>
                <a:spcPts val="0"/>
              </a:spcAft>
              <a:buClr>
                <a:srgbClr val="000000"/>
              </a:buClr>
              <a:buSzPts val="1500"/>
              <a:buFont typeface="Arial"/>
              <a:buNone/>
              <a:defRPr sz="1500"/>
            </a:lvl7pPr>
            <a:lvl8pPr marL="3657600" lvl="7" indent="-228600" algn="l">
              <a:lnSpc>
                <a:spcPct val="100000"/>
              </a:lnSpc>
              <a:spcBef>
                <a:spcPts val="0"/>
              </a:spcBef>
              <a:spcAft>
                <a:spcPts val="0"/>
              </a:spcAft>
              <a:buClr>
                <a:srgbClr val="000000"/>
              </a:buClr>
              <a:buSzPts val="1500"/>
              <a:buFont typeface="Arial"/>
              <a:buNone/>
              <a:defRPr sz="1500"/>
            </a:lvl8pPr>
            <a:lvl9pPr marL="4114800" lvl="8" indent="-228600" algn="l">
              <a:lnSpc>
                <a:spcPct val="100000"/>
              </a:lnSpc>
              <a:spcBef>
                <a:spcPts val="0"/>
              </a:spcBef>
              <a:spcAft>
                <a:spcPts val="0"/>
              </a:spcAft>
              <a:buClr>
                <a:srgbClr val="000000"/>
              </a:buClr>
              <a:buSzPts val="1500"/>
              <a:buFont typeface="Arial"/>
              <a:buNone/>
              <a:defRPr sz="15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93"/>
        <p:cNvGrpSpPr/>
        <p:nvPr/>
      </p:nvGrpSpPr>
      <p:grpSpPr>
        <a:xfrm>
          <a:off x="0" y="0"/>
          <a:ext cx="0" cy="0"/>
          <a:chOff x="0" y="0"/>
          <a:chExt cx="0" cy="0"/>
        </a:xfrm>
      </p:grpSpPr>
      <p:sp>
        <p:nvSpPr>
          <p:cNvPr id="194" name="Google Shape;194;p127"/>
          <p:cNvSpPr/>
          <p:nvPr/>
        </p:nvSpPr>
        <p:spPr>
          <a:xfrm>
            <a:off x="0" y="4"/>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rgbClr val="114454"/>
              </a:solidFill>
              <a:latin typeface="Calibri"/>
              <a:ea typeface="Calibri"/>
              <a:cs typeface="Calibri"/>
              <a:sym typeface="Calibri"/>
            </a:endParaRPr>
          </a:p>
        </p:txBody>
      </p:sp>
      <p:sp>
        <p:nvSpPr>
          <p:cNvPr id="195" name="Google Shape;195;p127"/>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196" name="Google Shape;196;p127"/>
          <p:cNvSpPr/>
          <p:nvPr/>
        </p:nvSpPr>
        <p:spPr>
          <a:xfrm>
            <a:off x="0" y="2072222"/>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197" name="Google Shape;197;p127"/>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198" name="Google Shape;198;p127"/>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cxnSp>
        <p:nvCxnSpPr>
          <p:cNvPr id="199" name="Google Shape;199;p127"/>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200" name="Google Shape;200;p127"/>
          <p:cNvSpPr txBox="1">
            <a:spLocks noGrp="1"/>
          </p:cNvSpPr>
          <p:nvPr>
            <p:ph type="title"/>
          </p:nvPr>
        </p:nvSpPr>
        <p:spPr>
          <a:xfrm>
            <a:off x="1146028" y="707633"/>
            <a:ext cx="3208799" cy="137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350" b="1">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27"/>
          <p:cNvSpPr txBox="1">
            <a:spLocks noGrp="1"/>
          </p:cNvSpPr>
          <p:nvPr>
            <p:ph type="body" idx="1"/>
          </p:nvPr>
        </p:nvSpPr>
        <p:spPr>
          <a:xfrm>
            <a:off x="1146025" y="2364404"/>
            <a:ext cx="2409900" cy="4203599"/>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None/>
              <a:defRPr sz="1350">
                <a:latin typeface="Gill Sans"/>
                <a:ea typeface="Gill Sans"/>
                <a:cs typeface="Gill Sans"/>
                <a:sym typeface="Gill Sans"/>
              </a:defRPr>
            </a:lvl1pPr>
            <a:lvl2pPr marL="914400" lvl="1" indent="-228600" algn="l">
              <a:lnSpc>
                <a:spcPct val="100000"/>
              </a:lnSpc>
              <a:spcBef>
                <a:spcPts val="0"/>
              </a:spcBef>
              <a:spcAft>
                <a:spcPts val="0"/>
              </a:spcAft>
              <a:buSzPts val="1400"/>
              <a:buNone/>
              <a:defRPr sz="1350"/>
            </a:lvl2pPr>
            <a:lvl3pPr marL="1371600" lvl="2" indent="-228600" algn="l">
              <a:lnSpc>
                <a:spcPct val="100000"/>
              </a:lnSpc>
              <a:spcBef>
                <a:spcPts val="0"/>
              </a:spcBef>
              <a:spcAft>
                <a:spcPts val="0"/>
              </a:spcAft>
              <a:buSzPts val="1400"/>
              <a:buNone/>
              <a:defRPr sz="1350"/>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
        <p:nvSpPr>
          <p:cNvPr id="202" name="Google Shape;202;p127"/>
          <p:cNvSpPr txBox="1">
            <a:spLocks noGrp="1"/>
          </p:cNvSpPr>
          <p:nvPr>
            <p:ph type="body" idx="2"/>
          </p:nvPr>
        </p:nvSpPr>
        <p:spPr>
          <a:xfrm>
            <a:off x="3679387" y="2364404"/>
            <a:ext cx="2409900" cy="4203599"/>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None/>
              <a:defRPr sz="1350">
                <a:latin typeface="Gill Sans"/>
                <a:ea typeface="Gill Sans"/>
                <a:cs typeface="Gill Sans"/>
                <a:sym typeface="Gill Sans"/>
              </a:defRPr>
            </a:lvl1pPr>
            <a:lvl2pPr marL="914400" lvl="1" indent="-228600" algn="l">
              <a:lnSpc>
                <a:spcPct val="100000"/>
              </a:lnSpc>
              <a:spcBef>
                <a:spcPts val="0"/>
              </a:spcBef>
              <a:spcAft>
                <a:spcPts val="0"/>
              </a:spcAft>
              <a:buSzPts val="1400"/>
              <a:buNone/>
              <a:defRPr sz="1350"/>
            </a:lvl2pPr>
            <a:lvl3pPr marL="1371600" lvl="2" indent="-228600" algn="l">
              <a:lnSpc>
                <a:spcPct val="100000"/>
              </a:lnSpc>
              <a:spcBef>
                <a:spcPts val="0"/>
              </a:spcBef>
              <a:spcAft>
                <a:spcPts val="0"/>
              </a:spcAft>
              <a:buSzPts val="1400"/>
              <a:buNone/>
              <a:defRPr sz="1350"/>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
        <p:nvSpPr>
          <p:cNvPr id="203" name="Google Shape;203;p127"/>
          <p:cNvSpPr txBox="1">
            <a:spLocks noGrp="1"/>
          </p:cNvSpPr>
          <p:nvPr>
            <p:ph type="body" idx="3"/>
          </p:nvPr>
        </p:nvSpPr>
        <p:spPr>
          <a:xfrm>
            <a:off x="6212750" y="2364404"/>
            <a:ext cx="2409900" cy="4203599"/>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None/>
              <a:defRPr sz="1350">
                <a:latin typeface="Gill Sans"/>
                <a:ea typeface="Gill Sans"/>
                <a:cs typeface="Gill Sans"/>
                <a:sym typeface="Gill Sans"/>
              </a:defRPr>
            </a:lvl1pPr>
            <a:lvl2pPr marL="914400" lvl="1" indent="-228600" algn="l">
              <a:lnSpc>
                <a:spcPct val="100000"/>
              </a:lnSpc>
              <a:spcBef>
                <a:spcPts val="0"/>
              </a:spcBef>
              <a:spcAft>
                <a:spcPts val="0"/>
              </a:spcAft>
              <a:buSzPts val="1400"/>
              <a:buNone/>
              <a:defRPr sz="1350"/>
            </a:lvl2pPr>
            <a:lvl3pPr marL="1371600" lvl="2" indent="-228600" algn="l">
              <a:lnSpc>
                <a:spcPct val="100000"/>
              </a:lnSpc>
              <a:spcBef>
                <a:spcPts val="0"/>
              </a:spcBef>
              <a:spcAft>
                <a:spcPts val="0"/>
              </a:spcAft>
              <a:buSzPts val="1400"/>
              <a:buNone/>
              <a:defRPr sz="1350"/>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sp>
        <p:nvSpPr>
          <p:cNvPr id="205" name="Google Shape;205;p128"/>
          <p:cNvSpPr/>
          <p:nvPr/>
        </p:nvSpPr>
        <p:spPr>
          <a:xfrm>
            <a:off x="0" y="4"/>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rgbClr val="114454"/>
              </a:solidFill>
              <a:latin typeface="Calibri"/>
              <a:ea typeface="Calibri"/>
              <a:cs typeface="Calibri"/>
              <a:sym typeface="Calibri"/>
            </a:endParaRPr>
          </a:p>
        </p:txBody>
      </p:sp>
      <p:sp>
        <p:nvSpPr>
          <p:cNvPr id="206" name="Google Shape;206;p128"/>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207" name="Google Shape;207;p128"/>
          <p:cNvSpPr/>
          <p:nvPr/>
        </p:nvSpPr>
        <p:spPr>
          <a:xfrm>
            <a:off x="0" y="2072222"/>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208" name="Google Shape;208;p128"/>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209" name="Google Shape;209;p128"/>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cxnSp>
        <p:nvCxnSpPr>
          <p:cNvPr id="210" name="Google Shape;210;p128"/>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211" name="Google Shape;211;p128"/>
          <p:cNvSpPr txBox="1">
            <a:spLocks noGrp="1"/>
          </p:cNvSpPr>
          <p:nvPr>
            <p:ph type="title"/>
          </p:nvPr>
        </p:nvSpPr>
        <p:spPr>
          <a:xfrm>
            <a:off x="1146028" y="707633"/>
            <a:ext cx="3208799" cy="137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350" b="1">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212"/>
        <p:cNvGrpSpPr/>
        <p:nvPr/>
      </p:nvGrpSpPr>
      <p:grpSpPr>
        <a:xfrm>
          <a:off x="0" y="0"/>
          <a:ext cx="0" cy="0"/>
          <a:chOff x="0" y="0"/>
          <a:chExt cx="0" cy="0"/>
        </a:xfrm>
      </p:grpSpPr>
      <p:sp>
        <p:nvSpPr>
          <p:cNvPr id="213" name="Google Shape;213;p129"/>
          <p:cNvSpPr/>
          <p:nvPr/>
        </p:nvSpPr>
        <p:spPr>
          <a:xfrm>
            <a:off x="0" y="666755"/>
            <a:ext cx="9144000" cy="5099049"/>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1"/>
          <p:cNvSpPr txBox="1">
            <a:spLocks noGrp="1"/>
          </p:cNvSpPr>
          <p:nvPr>
            <p:ph type="title"/>
          </p:nvPr>
        </p:nvSpPr>
        <p:spPr>
          <a:xfrm>
            <a:off x="722313" y="4406908"/>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81"/>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1"/>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1"/>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368780" y="286606"/>
            <a:ext cx="854015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36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35"/>
          <p:cNvSpPr txBox="1">
            <a:spLocks noGrp="1"/>
          </p:cNvSpPr>
          <p:nvPr>
            <p:ph type="body" idx="1"/>
          </p:nvPr>
        </p:nvSpPr>
        <p:spPr>
          <a:xfrm>
            <a:off x="368779" y="1845734"/>
            <a:ext cx="8540152"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6"/>
        <p:cNvGrpSpPr/>
        <p:nvPr/>
      </p:nvGrpSpPr>
      <p:grpSpPr>
        <a:xfrm>
          <a:off x="0" y="0"/>
          <a:ext cx="0" cy="0"/>
          <a:chOff x="0" y="0"/>
          <a:chExt cx="0" cy="0"/>
        </a:xfrm>
      </p:grpSpPr>
      <p:sp>
        <p:nvSpPr>
          <p:cNvPr id="227" name="Google Shape;227;p130"/>
          <p:cNvSpPr/>
          <p:nvPr/>
        </p:nvSpPr>
        <p:spPr>
          <a:xfrm>
            <a:off x="2383"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0"/>
          <p:cNvSpPr/>
          <p:nvPr/>
        </p:nvSpPr>
        <p:spPr>
          <a:xfrm>
            <a:off x="13"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0"/>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050"/>
              <a:buFont typeface="Calibri"/>
              <a:buNone/>
              <a:defRPr sz="4050" b="1" i="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130"/>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900"/>
              </a:spcBef>
              <a:spcAft>
                <a:spcPts val="0"/>
              </a:spcAft>
              <a:buSzPts val="1500"/>
              <a:buNone/>
              <a:defRPr sz="1500" cap="none">
                <a:solidFill>
                  <a:srgbClr val="5BABC7"/>
                </a:solidFill>
                <a:latin typeface="Calibri"/>
                <a:ea typeface="Calibri"/>
                <a:cs typeface="Calibri"/>
                <a:sym typeface="Calibri"/>
              </a:defRPr>
            </a:lvl1pPr>
            <a:lvl2pPr lvl="1" algn="ctr">
              <a:lnSpc>
                <a:spcPct val="90000"/>
              </a:lnSpc>
              <a:spcBef>
                <a:spcPts val="15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cxnSp>
        <p:nvCxnSpPr>
          <p:cNvPr id="231" name="Google Shape;231;p130"/>
          <p:cNvCxnSpPr/>
          <p:nvPr/>
        </p:nvCxnSpPr>
        <p:spPr>
          <a:xfrm>
            <a:off x="905744" y="4343400"/>
            <a:ext cx="7406640" cy="0"/>
          </a:xfrm>
          <a:prstGeom prst="straightConnector1">
            <a:avLst/>
          </a:prstGeom>
          <a:noFill/>
          <a:ln w="9525" cap="flat" cmpd="sng">
            <a:solidFill>
              <a:srgbClr val="88C4D7"/>
            </a:solidFill>
            <a:prstDash val="solid"/>
            <a:round/>
            <a:headEnd type="none" w="sm" len="sm"/>
            <a:tailEnd type="none" w="sm" len="sm"/>
          </a:ln>
        </p:spPr>
      </p:cxnSp>
      <p:pic>
        <p:nvPicPr>
          <p:cNvPr id="232" name="Google Shape;232;p130"/>
          <p:cNvPicPr preferRelativeResize="0"/>
          <p:nvPr/>
        </p:nvPicPr>
        <p:blipFill rotWithShape="1">
          <a:blip r:embed="rId2">
            <a:alphaModFix/>
          </a:blip>
          <a:srcRect/>
          <a:stretch/>
        </p:blipFill>
        <p:spPr>
          <a:xfrm>
            <a:off x="8212242" y="6469464"/>
            <a:ext cx="864583" cy="330476"/>
          </a:xfrm>
          <a:prstGeom prst="rect">
            <a:avLst/>
          </a:prstGeom>
          <a:noFill/>
          <a:ln>
            <a:noFill/>
          </a:ln>
        </p:spPr>
      </p:pic>
      <p:pic>
        <p:nvPicPr>
          <p:cNvPr id="233" name="Google Shape;233;p130"/>
          <p:cNvPicPr preferRelativeResize="0"/>
          <p:nvPr/>
        </p:nvPicPr>
        <p:blipFill rotWithShape="1">
          <a:blip r:embed="rId3">
            <a:alphaModFix/>
          </a:blip>
          <a:srcRect/>
          <a:stretch/>
        </p:blipFill>
        <p:spPr>
          <a:xfrm>
            <a:off x="120734" y="6509140"/>
            <a:ext cx="785011" cy="24052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34"/>
        <p:cNvGrpSpPr/>
        <p:nvPr/>
      </p:nvGrpSpPr>
      <p:grpSpPr>
        <a:xfrm>
          <a:off x="0" y="0"/>
          <a:ext cx="0" cy="0"/>
          <a:chOff x="0" y="0"/>
          <a:chExt cx="0" cy="0"/>
        </a:xfrm>
      </p:grpSpPr>
      <p:sp>
        <p:nvSpPr>
          <p:cNvPr id="235" name="Google Shape;235;p131"/>
          <p:cNvSpPr/>
          <p:nvPr/>
        </p:nvSpPr>
        <p:spPr>
          <a:xfrm>
            <a:off x="2383"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1"/>
          <p:cNvSpPr/>
          <p:nvPr/>
        </p:nvSpPr>
        <p:spPr>
          <a:xfrm>
            <a:off x="13"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1"/>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050"/>
              <a:buFont typeface="Calibri"/>
              <a:buNone/>
              <a:defRPr sz="405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131"/>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800"/>
              <a:buNone/>
              <a:defRPr sz="1800" cap="none">
                <a:solidFill>
                  <a:srgbClr val="5BABC7"/>
                </a:solidFill>
                <a:latin typeface="Calibri"/>
                <a:ea typeface="Calibri"/>
                <a:cs typeface="Calibri"/>
                <a:sym typeface="Calibri"/>
              </a:defRPr>
            </a:lvl1pPr>
            <a:lvl2pPr marL="914400" lvl="1" indent="-228600" algn="l">
              <a:lnSpc>
                <a:spcPct val="90000"/>
              </a:lnSpc>
              <a:spcBef>
                <a:spcPts val="150"/>
              </a:spcBef>
              <a:spcAft>
                <a:spcPts val="0"/>
              </a:spcAft>
              <a:buSzPts val="1350"/>
              <a:buNone/>
              <a:defRPr sz="1350">
                <a:solidFill>
                  <a:srgbClr val="8DA8B5"/>
                </a:solidFill>
              </a:defRPr>
            </a:lvl2pPr>
            <a:lvl3pPr marL="1371600" lvl="2" indent="-228600" algn="l">
              <a:lnSpc>
                <a:spcPct val="90000"/>
              </a:lnSpc>
              <a:spcBef>
                <a:spcPts val="300"/>
              </a:spcBef>
              <a:spcAft>
                <a:spcPts val="0"/>
              </a:spcAft>
              <a:buSzPts val="1200"/>
              <a:buNone/>
              <a:defRPr sz="1200">
                <a:solidFill>
                  <a:srgbClr val="8DA8B5"/>
                </a:solidFill>
              </a:defRPr>
            </a:lvl3pPr>
            <a:lvl4pPr marL="1828800" lvl="3" indent="-228600" algn="l">
              <a:lnSpc>
                <a:spcPct val="90000"/>
              </a:lnSpc>
              <a:spcBef>
                <a:spcPts val="300"/>
              </a:spcBef>
              <a:spcAft>
                <a:spcPts val="0"/>
              </a:spcAft>
              <a:buSzPts val="1050"/>
              <a:buNone/>
              <a:defRPr sz="1050">
                <a:solidFill>
                  <a:srgbClr val="8DA8B5"/>
                </a:solidFill>
              </a:defRPr>
            </a:lvl4pPr>
            <a:lvl5pPr marL="2286000" lvl="4" indent="-228600" algn="l">
              <a:lnSpc>
                <a:spcPct val="90000"/>
              </a:lnSpc>
              <a:spcBef>
                <a:spcPts val="300"/>
              </a:spcBef>
              <a:spcAft>
                <a:spcPts val="0"/>
              </a:spcAft>
              <a:buSzPts val="1050"/>
              <a:buNone/>
              <a:defRPr sz="1050">
                <a:solidFill>
                  <a:srgbClr val="8DA8B5"/>
                </a:solidFill>
              </a:defRPr>
            </a:lvl5pPr>
            <a:lvl6pPr marL="2743200" lvl="5" indent="-228600" algn="l">
              <a:lnSpc>
                <a:spcPct val="90000"/>
              </a:lnSpc>
              <a:spcBef>
                <a:spcPts val="300"/>
              </a:spcBef>
              <a:spcAft>
                <a:spcPts val="0"/>
              </a:spcAft>
              <a:buSzPts val="1050"/>
              <a:buNone/>
              <a:defRPr sz="1050">
                <a:solidFill>
                  <a:srgbClr val="8DA8B5"/>
                </a:solidFill>
              </a:defRPr>
            </a:lvl6pPr>
            <a:lvl7pPr marL="3200400" lvl="6" indent="-228600" algn="l">
              <a:lnSpc>
                <a:spcPct val="90000"/>
              </a:lnSpc>
              <a:spcBef>
                <a:spcPts val="300"/>
              </a:spcBef>
              <a:spcAft>
                <a:spcPts val="0"/>
              </a:spcAft>
              <a:buSzPts val="1050"/>
              <a:buNone/>
              <a:defRPr sz="1050">
                <a:solidFill>
                  <a:srgbClr val="8DA8B5"/>
                </a:solidFill>
              </a:defRPr>
            </a:lvl7pPr>
            <a:lvl8pPr marL="3657600" lvl="7" indent="-228600" algn="l">
              <a:lnSpc>
                <a:spcPct val="90000"/>
              </a:lnSpc>
              <a:spcBef>
                <a:spcPts val="300"/>
              </a:spcBef>
              <a:spcAft>
                <a:spcPts val="0"/>
              </a:spcAft>
              <a:buSzPts val="1050"/>
              <a:buNone/>
              <a:defRPr sz="1050">
                <a:solidFill>
                  <a:srgbClr val="8DA8B5"/>
                </a:solidFill>
              </a:defRPr>
            </a:lvl8pPr>
            <a:lvl9pPr marL="4114800" lvl="8" indent="-228600" algn="l">
              <a:lnSpc>
                <a:spcPct val="90000"/>
              </a:lnSpc>
              <a:spcBef>
                <a:spcPts val="300"/>
              </a:spcBef>
              <a:spcAft>
                <a:spcPts val="300"/>
              </a:spcAft>
              <a:buSzPts val="1050"/>
              <a:buNone/>
              <a:defRPr sz="1050">
                <a:solidFill>
                  <a:srgbClr val="8DA8B5"/>
                </a:solidFill>
              </a:defRPr>
            </a:lvl9pPr>
          </a:lstStyle>
          <a:p>
            <a:endParaRPr/>
          </a:p>
        </p:txBody>
      </p:sp>
      <p:sp>
        <p:nvSpPr>
          <p:cNvPr id="239" name="Google Shape;239;p131"/>
          <p:cNvSpPr txBox="1">
            <a:spLocks noGrp="1"/>
          </p:cNvSpPr>
          <p:nvPr>
            <p:ph type="ftr" idx="11"/>
          </p:nvPr>
        </p:nvSpPr>
        <p:spPr>
          <a:xfrm>
            <a:off x="2764640" y="6459788"/>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40" name="Google Shape;240;p131"/>
          <p:cNvCxnSpPr/>
          <p:nvPr/>
        </p:nvCxnSpPr>
        <p:spPr>
          <a:xfrm>
            <a:off x="905744" y="4343400"/>
            <a:ext cx="7406640" cy="0"/>
          </a:xfrm>
          <a:prstGeom prst="straightConnector1">
            <a:avLst/>
          </a:prstGeom>
          <a:noFill/>
          <a:ln w="9525" cap="flat" cmpd="sng">
            <a:solidFill>
              <a:srgbClr val="88C4D7"/>
            </a:solidFill>
            <a:prstDash val="solid"/>
            <a:round/>
            <a:headEnd type="none" w="sm" len="sm"/>
            <a:tailEnd type="none" w="sm" len="sm"/>
          </a:ln>
        </p:spPr>
      </p:cxnSp>
      <p:pic>
        <p:nvPicPr>
          <p:cNvPr id="241" name="Google Shape;241;p131"/>
          <p:cNvPicPr preferRelativeResize="0"/>
          <p:nvPr/>
        </p:nvPicPr>
        <p:blipFill rotWithShape="1">
          <a:blip r:embed="rId2">
            <a:alphaModFix/>
          </a:blip>
          <a:srcRect/>
          <a:stretch/>
        </p:blipFill>
        <p:spPr>
          <a:xfrm>
            <a:off x="8212242" y="6469464"/>
            <a:ext cx="864583" cy="330476"/>
          </a:xfrm>
          <a:prstGeom prst="rect">
            <a:avLst/>
          </a:prstGeom>
          <a:noFill/>
          <a:ln>
            <a:noFill/>
          </a:ln>
        </p:spPr>
      </p:pic>
      <p:pic>
        <p:nvPicPr>
          <p:cNvPr id="242" name="Google Shape;242;p131"/>
          <p:cNvPicPr preferRelativeResize="0"/>
          <p:nvPr/>
        </p:nvPicPr>
        <p:blipFill rotWithShape="1">
          <a:blip r:embed="rId3">
            <a:alphaModFix/>
          </a:blip>
          <a:srcRect/>
          <a:stretch/>
        </p:blipFill>
        <p:spPr>
          <a:xfrm>
            <a:off x="120734" y="6509140"/>
            <a:ext cx="785011" cy="24052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3"/>
        <p:cNvGrpSpPr/>
        <p:nvPr/>
      </p:nvGrpSpPr>
      <p:grpSpPr>
        <a:xfrm>
          <a:off x="0" y="0"/>
          <a:ext cx="0" cy="0"/>
          <a:chOff x="0" y="0"/>
          <a:chExt cx="0" cy="0"/>
        </a:xfrm>
      </p:grpSpPr>
      <p:sp>
        <p:nvSpPr>
          <p:cNvPr id="244" name="Google Shape;244;p132"/>
          <p:cNvSpPr txBox="1">
            <a:spLocks noGrp="1"/>
          </p:cNvSpPr>
          <p:nvPr>
            <p:ph type="title"/>
          </p:nvPr>
        </p:nvSpPr>
        <p:spPr>
          <a:xfrm>
            <a:off x="385409" y="286606"/>
            <a:ext cx="8303547"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132"/>
          <p:cNvSpPr txBox="1">
            <a:spLocks noGrp="1"/>
          </p:cNvSpPr>
          <p:nvPr>
            <p:ph type="body" idx="1"/>
          </p:nvPr>
        </p:nvSpPr>
        <p:spPr>
          <a:xfrm>
            <a:off x="385410" y="1845734"/>
            <a:ext cx="414087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46" name="Google Shape;246;p132"/>
          <p:cNvSpPr txBox="1">
            <a:spLocks noGrp="1"/>
          </p:cNvSpPr>
          <p:nvPr>
            <p:ph type="body" idx="2"/>
          </p:nvPr>
        </p:nvSpPr>
        <p:spPr>
          <a:xfrm>
            <a:off x="4663439" y="1845738"/>
            <a:ext cx="4025517"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47" name="Google Shape;247;p132"/>
          <p:cNvSpPr txBox="1">
            <a:spLocks noGrp="1"/>
          </p:cNvSpPr>
          <p:nvPr>
            <p:ph type="ftr" idx="11"/>
          </p:nvPr>
        </p:nvSpPr>
        <p:spPr>
          <a:xfrm>
            <a:off x="2764640" y="6459788"/>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8"/>
        <p:cNvGrpSpPr/>
        <p:nvPr/>
      </p:nvGrpSpPr>
      <p:grpSpPr>
        <a:xfrm>
          <a:off x="0" y="0"/>
          <a:ext cx="0" cy="0"/>
          <a:chOff x="0" y="0"/>
          <a:chExt cx="0" cy="0"/>
        </a:xfrm>
      </p:grpSpPr>
      <p:sp>
        <p:nvSpPr>
          <p:cNvPr id="249" name="Google Shape;249;p133"/>
          <p:cNvSpPr txBox="1">
            <a:spLocks noGrp="1"/>
          </p:cNvSpPr>
          <p:nvPr>
            <p:ph type="title"/>
          </p:nvPr>
        </p:nvSpPr>
        <p:spPr>
          <a:xfrm>
            <a:off x="381718" y="286606"/>
            <a:ext cx="8307238"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133"/>
          <p:cNvSpPr txBox="1">
            <a:spLocks noGrp="1"/>
          </p:cNvSpPr>
          <p:nvPr>
            <p:ph type="body" idx="1"/>
          </p:nvPr>
        </p:nvSpPr>
        <p:spPr>
          <a:xfrm>
            <a:off x="381718" y="1846052"/>
            <a:ext cx="4144562"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0"/>
              </a:spcBef>
              <a:spcAft>
                <a:spcPts val="0"/>
              </a:spcAft>
              <a:buSzPts val="1500"/>
              <a:buNone/>
              <a:defRPr sz="1500" b="1"/>
            </a:lvl2pPr>
            <a:lvl3pPr marL="1371600" lvl="2" indent="-228600" algn="l">
              <a:lnSpc>
                <a:spcPct val="90000"/>
              </a:lnSpc>
              <a:spcBef>
                <a:spcPts val="300"/>
              </a:spcBef>
              <a:spcAft>
                <a:spcPts val="0"/>
              </a:spcAft>
              <a:buSzPts val="1350"/>
              <a:buNone/>
              <a:defRPr sz="135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251" name="Google Shape;251;p133"/>
          <p:cNvSpPr txBox="1">
            <a:spLocks noGrp="1"/>
          </p:cNvSpPr>
          <p:nvPr>
            <p:ph type="body" idx="2"/>
          </p:nvPr>
        </p:nvSpPr>
        <p:spPr>
          <a:xfrm>
            <a:off x="381718" y="2582334"/>
            <a:ext cx="4144562"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52" name="Google Shape;252;p133"/>
          <p:cNvSpPr txBox="1">
            <a:spLocks noGrp="1"/>
          </p:cNvSpPr>
          <p:nvPr>
            <p:ph type="body" idx="3"/>
          </p:nvPr>
        </p:nvSpPr>
        <p:spPr>
          <a:xfrm>
            <a:off x="4663440" y="1846052"/>
            <a:ext cx="402551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0"/>
              </a:spcBef>
              <a:spcAft>
                <a:spcPts val="0"/>
              </a:spcAft>
              <a:buSzPts val="1500"/>
              <a:buNone/>
              <a:defRPr sz="1500" b="1"/>
            </a:lvl2pPr>
            <a:lvl3pPr marL="1371600" lvl="2" indent="-228600" algn="l">
              <a:lnSpc>
                <a:spcPct val="90000"/>
              </a:lnSpc>
              <a:spcBef>
                <a:spcPts val="300"/>
              </a:spcBef>
              <a:spcAft>
                <a:spcPts val="0"/>
              </a:spcAft>
              <a:buSzPts val="1350"/>
              <a:buNone/>
              <a:defRPr sz="135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253" name="Google Shape;253;p133"/>
          <p:cNvSpPr txBox="1">
            <a:spLocks noGrp="1"/>
          </p:cNvSpPr>
          <p:nvPr>
            <p:ph type="body" idx="4"/>
          </p:nvPr>
        </p:nvSpPr>
        <p:spPr>
          <a:xfrm>
            <a:off x="4663440" y="2582334"/>
            <a:ext cx="4025516"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54" name="Google Shape;254;p133"/>
          <p:cNvSpPr txBox="1">
            <a:spLocks noGrp="1"/>
          </p:cNvSpPr>
          <p:nvPr>
            <p:ph type="ftr" idx="11"/>
          </p:nvPr>
        </p:nvSpPr>
        <p:spPr>
          <a:xfrm>
            <a:off x="2764640" y="6459788"/>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5"/>
        <p:cNvGrpSpPr/>
        <p:nvPr/>
      </p:nvGrpSpPr>
      <p:grpSpPr>
        <a:xfrm>
          <a:off x="0" y="0"/>
          <a:ext cx="0" cy="0"/>
          <a:chOff x="0" y="0"/>
          <a:chExt cx="0" cy="0"/>
        </a:xfrm>
      </p:grpSpPr>
      <p:sp>
        <p:nvSpPr>
          <p:cNvPr id="256" name="Google Shape;256;p134"/>
          <p:cNvSpPr txBox="1">
            <a:spLocks noGrp="1"/>
          </p:cNvSpPr>
          <p:nvPr>
            <p:ph type="title"/>
          </p:nvPr>
        </p:nvSpPr>
        <p:spPr>
          <a:xfrm>
            <a:off x="381720" y="286606"/>
            <a:ext cx="8300767"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134"/>
          <p:cNvSpPr txBox="1">
            <a:spLocks noGrp="1"/>
          </p:cNvSpPr>
          <p:nvPr>
            <p:ph type="ftr" idx="11"/>
          </p:nvPr>
        </p:nvSpPr>
        <p:spPr>
          <a:xfrm>
            <a:off x="2764640" y="6459788"/>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58"/>
        <p:cNvGrpSpPr/>
        <p:nvPr/>
      </p:nvGrpSpPr>
      <p:grpSpPr>
        <a:xfrm>
          <a:off x="0" y="0"/>
          <a:ext cx="0" cy="0"/>
          <a:chOff x="0" y="0"/>
          <a:chExt cx="0" cy="0"/>
        </a:xfrm>
      </p:grpSpPr>
      <p:sp>
        <p:nvSpPr>
          <p:cNvPr id="259" name="Google Shape;259;p135"/>
          <p:cNvSpPr/>
          <p:nvPr/>
        </p:nvSpPr>
        <p:spPr>
          <a:xfrm>
            <a:off x="2383"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5"/>
          <p:cNvSpPr/>
          <p:nvPr/>
        </p:nvSpPr>
        <p:spPr>
          <a:xfrm>
            <a:off x="13"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5"/>
          <p:cNvSpPr txBox="1">
            <a:spLocks noGrp="1"/>
          </p:cNvSpPr>
          <p:nvPr>
            <p:ph type="ftr" idx="11"/>
          </p:nvPr>
        </p:nvSpPr>
        <p:spPr>
          <a:xfrm>
            <a:off x="2764640" y="6459788"/>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62" name="Google Shape;262;p135"/>
          <p:cNvPicPr preferRelativeResize="0"/>
          <p:nvPr/>
        </p:nvPicPr>
        <p:blipFill rotWithShape="1">
          <a:blip r:embed="rId2">
            <a:alphaModFix/>
          </a:blip>
          <a:srcRect/>
          <a:stretch/>
        </p:blipFill>
        <p:spPr>
          <a:xfrm>
            <a:off x="8212242" y="6469464"/>
            <a:ext cx="864583" cy="330476"/>
          </a:xfrm>
          <a:prstGeom prst="rect">
            <a:avLst/>
          </a:prstGeom>
          <a:noFill/>
          <a:ln>
            <a:noFill/>
          </a:ln>
        </p:spPr>
      </p:pic>
      <p:pic>
        <p:nvPicPr>
          <p:cNvPr id="263" name="Google Shape;263;p135"/>
          <p:cNvPicPr preferRelativeResize="0"/>
          <p:nvPr/>
        </p:nvPicPr>
        <p:blipFill rotWithShape="1">
          <a:blip r:embed="rId3">
            <a:alphaModFix/>
          </a:blip>
          <a:srcRect/>
          <a:stretch/>
        </p:blipFill>
        <p:spPr>
          <a:xfrm>
            <a:off x="120734" y="6509140"/>
            <a:ext cx="785011" cy="24052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64"/>
        <p:cNvGrpSpPr/>
        <p:nvPr/>
      </p:nvGrpSpPr>
      <p:grpSpPr>
        <a:xfrm>
          <a:off x="0" y="0"/>
          <a:ext cx="0" cy="0"/>
          <a:chOff x="0" y="0"/>
          <a:chExt cx="0" cy="0"/>
        </a:xfrm>
      </p:grpSpPr>
      <p:sp>
        <p:nvSpPr>
          <p:cNvPr id="265" name="Google Shape;265;p136"/>
          <p:cNvSpPr/>
          <p:nvPr/>
        </p:nvSpPr>
        <p:spPr>
          <a:xfrm>
            <a:off x="14"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6"/>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6"/>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2700"/>
              <a:buFont typeface="Calibri"/>
              <a:buNone/>
              <a:defRPr sz="27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136"/>
          <p:cNvSpPr txBox="1">
            <a:spLocks noGrp="1"/>
          </p:cNvSpPr>
          <p:nvPr>
            <p:ph type="body" idx="1"/>
          </p:nvPr>
        </p:nvSpPr>
        <p:spPr>
          <a:xfrm>
            <a:off x="3460238" y="731520"/>
            <a:ext cx="5009393"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69" name="Google Shape;269;p136"/>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125"/>
              <a:buNone/>
              <a:defRPr sz="1125">
                <a:solidFill>
                  <a:srgbClr val="FFFFFF"/>
                </a:solidFill>
              </a:defRPr>
            </a:lvl1pPr>
            <a:lvl2pPr marL="914400" lvl="1" indent="-228600" algn="l">
              <a:lnSpc>
                <a:spcPct val="90000"/>
              </a:lnSpc>
              <a:spcBef>
                <a:spcPts val="150"/>
              </a:spcBef>
              <a:spcAft>
                <a:spcPts val="0"/>
              </a:spcAft>
              <a:buSzPts val="900"/>
              <a:buNone/>
              <a:defRPr sz="900"/>
            </a:lvl2pPr>
            <a:lvl3pPr marL="1371600" lvl="2" indent="-228600" algn="l">
              <a:lnSpc>
                <a:spcPct val="90000"/>
              </a:lnSpc>
              <a:spcBef>
                <a:spcPts val="300"/>
              </a:spcBef>
              <a:spcAft>
                <a:spcPts val="0"/>
              </a:spcAft>
              <a:buSzPts val="750"/>
              <a:buNone/>
              <a:defRPr sz="750"/>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270" name="Google Shape;270;p136"/>
          <p:cNvSpPr txBox="1">
            <a:spLocks noGrp="1"/>
          </p:cNvSpPr>
          <p:nvPr>
            <p:ph type="ftr" idx="11"/>
          </p:nvPr>
        </p:nvSpPr>
        <p:spPr>
          <a:xfrm>
            <a:off x="3600450" y="6459788"/>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136"/>
          <p:cNvSpPr txBox="1">
            <a:spLocks noGrp="1"/>
          </p:cNvSpPr>
          <p:nvPr>
            <p:ph type="sldNum" idx="12"/>
          </p:nvPr>
        </p:nvSpPr>
        <p:spPr>
          <a:xfrm>
            <a:off x="6559931" y="6459788"/>
            <a:ext cx="98401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2"/>
                </a:solidFill>
                <a:latin typeface="Calibri"/>
                <a:ea typeface="Calibri"/>
                <a:cs typeface="Calibri"/>
                <a:sym typeface="Calibri"/>
              </a:defRPr>
            </a:lvl1pPr>
            <a:lvl2pPr marL="0" marR="0" lvl="1" indent="0" algn="l" rtl="0">
              <a:spcBef>
                <a:spcPts val="0"/>
              </a:spcBef>
              <a:buNone/>
              <a:defRPr sz="1800">
                <a:solidFill>
                  <a:schemeClr val="dk2"/>
                </a:solidFill>
                <a:latin typeface="Calibri"/>
                <a:ea typeface="Calibri"/>
                <a:cs typeface="Calibri"/>
                <a:sym typeface="Calibri"/>
              </a:defRPr>
            </a:lvl2pPr>
            <a:lvl3pPr marL="0" marR="0" lvl="2" indent="0" algn="l" rtl="0">
              <a:spcBef>
                <a:spcPts val="0"/>
              </a:spcBef>
              <a:buNone/>
              <a:defRPr sz="1800">
                <a:solidFill>
                  <a:schemeClr val="dk2"/>
                </a:solidFill>
                <a:latin typeface="Calibri"/>
                <a:ea typeface="Calibri"/>
                <a:cs typeface="Calibri"/>
                <a:sym typeface="Calibri"/>
              </a:defRPr>
            </a:lvl3pPr>
            <a:lvl4pPr marL="0" marR="0" lvl="3" indent="0" algn="l" rtl="0">
              <a:spcBef>
                <a:spcPts val="0"/>
              </a:spcBef>
              <a:buNone/>
              <a:defRPr sz="1800">
                <a:solidFill>
                  <a:schemeClr val="dk2"/>
                </a:solidFill>
                <a:latin typeface="Calibri"/>
                <a:ea typeface="Calibri"/>
                <a:cs typeface="Calibri"/>
                <a:sym typeface="Calibri"/>
              </a:defRPr>
            </a:lvl4pPr>
            <a:lvl5pPr marL="0" marR="0" lvl="4" indent="0" algn="l" rtl="0">
              <a:spcBef>
                <a:spcPts val="0"/>
              </a:spcBef>
              <a:buNone/>
              <a:defRPr sz="1800">
                <a:solidFill>
                  <a:schemeClr val="dk2"/>
                </a:solidFill>
                <a:latin typeface="Calibri"/>
                <a:ea typeface="Calibri"/>
                <a:cs typeface="Calibri"/>
                <a:sym typeface="Calibri"/>
              </a:defRPr>
            </a:lvl5pPr>
            <a:lvl6pPr marL="0" marR="0" lvl="5" indent="0" algn="l" rtl="0">
              <a:spcBef>
                <a:spcPts val="0"/>
              </a:spcBef>
              <a:buNone/>
              <a:defRPr sz="1800">
                <a:solidFill>
                  <a:schemeClr val="dk2"/>
                </a:solidFill>
                <a:latin typeface="Calibri"/>
                <a:ea typeface="Calibri"/>
                <a:cs typeface="Calibri"/>
                <a:sym typeface="Calibri"/>
              </a:defRPr>
            </a:lvl6pPr>
            <a:lvl7pPr marL="0" marR="0" lvl="6" indent="0" algn="l" rtl="0">
              <a:spcBef>
                <a:spcPts val="0"/>
              </a:spcBef>
              <a:buNone/>
              <a:defRPr sz="1800">
                <a:solidFill>
                  <a:schemeClr val="dk2"/>
                </a:solidFill>
                <a:latin typeface="Calibri"/>
                <a:ea typeface="Calibri"/>
                <a:cs typeface="Calibri"/>
                <a:sym typeface="Calibri"/>
              </a:defRPr>
            </a:lvl7pPr>
            <a:lvl8pPr marL="0" marR="0" lvl="7" indent="0" algn="l" rtl="0">
              <a:spcBef>
                <a:spcPts val="0"/>
              </a:spcBef>
              <a:buNone/>
              <a:defRPr sz="1800">
                <a:solidFill>
                  <a:schemeClr val="dk2"/>
                </a:solidFill>
                <a:latin typeface="Calibri"/>
                <a:ea typeface="Calibri"/>
                <a:cs typeface="Calibri"/>
                <a:sym typeface="Calibri"/>
              </a:defRPr>
            </a:lvl8pPr>
            <a:lvl9pPr marL="0" marR="0" lvl="8" indent="0" algn="l" rtl="0">
              <a:spcBef>
                <a:spcPts val="0"/>
              </a:spcBef>
              <a:buNone/>
              <a:defRPr sz="18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2" name="Google Shape;272;p136"/>
          <p:cNvSpPr txBox="1"/>
          <p:nvPr/>
        </p:nvSpPr>
        <p:spPr>
          <a:xfrm>
            <a:off x="6559931" y="6459788"/>
            <a:ext cx="984019" cy="365125"/>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US" sz="788">
                <a:solidFill>
                  <a:srgbClr val="FFFFFF"/>
                </a:solidFill>
                <a:latin typeface="Calibri"/>
                <a:ea typeface="Calibri"/>
                <a:cs typeface="Calibri"/>
                <a:sym typeface="Calibri"/>
              </a:rPr>
              <a:t>‹#›</a:t>
            </a:fld>
            <a:endParaRPr sz="788">
              <a:solidFill>
                <a:srgbClr val="FFFFFF"/>
              </a:solidFill>
              <a:latin typeface="Calibri"/>
              <a:ea typeface="Calibri"/>
              <a:cs typeface="Calibri"/>
              <a:sym typeface="Calibri"/>
            </a:endParaRPr>
          </a:p>
        </p:txBody>
      </p:sp>
      <p:pic>
        <p:nvPicPr>
          <p:cNvPr id="273" name="Google Shape;273;p136"/>
          <p:cNvPicPr preferRelativeResize="0"/>
          <p:nvPr/>
        </p:nvPicPr>
        <p:blipFill rotWithShape="1">
          <a:blip r:embed="rId2">
            <a:alphaModFix/>
          </a:blip>
          <a:srcRect/>
          <a:stretch/>
        </p:blipFill>
        <p:spPr>
          <a:xfrm>
            <a:off x="2075371" y="6419184"/>
            <a:ext cx="864583" cy="330476"/>
          </a:xfrm>
          <a:prstGeom prst="rect">
            <a:avLst/>
          </a:prstGeom>
          <a:noFill/>
          <a:ln>
            <a:noFill/>
          </a:ln>
        </p:spPr>
      </p:pic>
      <p:pic>
        <p:nvPicPr>
          <p:cNvPr id="274" name="Google Shape;274;p136"/>
          <p:cNvPicPr preferRelativeResize="0"/>
          <p:nvPr/>
        </p:nvPicPr>
        <p:blipFill rotWithShape="1">
          <a:blip r:embed="rId3">
            <a:alphaModFix/>
          </a:blip>
          <a:srcRect/>
          <a:stretch/>
        </p:blipFill>
        <p:spPr>
          <a:xfrm>
            <a:off x="120734" y="6509140"/>
            <a:ext cx="785011" cy="24052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75"/>
        <p:cNvGrpSpPr/>
        <p:nvPr/>
      </p:nvGrpSpPr>
      <p:grpSpPr>
        <a:xfrm>
          <a:off x="0" y="0"/>
          <a:ext cx="0" cy="0"/>
          <a:chOff x="0" y="0"/>
          <a:chExt cx="0" cy="0"/>
        </a:xfrm>
      </p:grpSpPr>
      <p:sp>
        <p:nvSpPr>
          <p:cNvPr id="276" name="Google Shape;276;p137"/>
          <p:cNvSpPr/>
          <p:nvPr/>
        </p:nvSpPr>
        <p:spPr>
          <a:xfrm>
            <a:off x="1" y="4953000"/>
            <a:ext cx="9141619"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7"/>
          <p:cNvSpPr/>
          <p:nvPr/>
        </p:nvSpPr>
        <p:spPr>
          <a:xfrm>
            <a:off x="13" y="491507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7"/>
          <p:cNvSpPr txBox="1">
            <a:spLocks noGrp="1"/>
          </p:cNvSpPr>
          <p:nvPr>
            <p:ph type="title"/>
          </p:nvPr>
        </p:nvSpPr>
        <p:spPr>
          <a:xfrm>
            <a:off x="822960" y="5074920"/>
            <a:ext cx="758952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2700"/>
              <a:buFont typeface="Calibri"/>
              <a:buNone/>
              <a:defRPr sz="27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9" name="Google Shape;279;p137"/>
          <p:cNvPicPr preferRelativeResize="0">
            <a:picLocks noGrp="1"/>
          </p:cNvPicPr>
          <p:nvPr>
            <p:ph type="pic" idx="2"/>
          </p:nvPr>
        </p:nvPicPr>
        <p:blipFill/>
        <p:spPr>
          <a:xfrm>
            <a:off x="13" y="0"/>
            <a:ext cx="9143989" cy="4915076"/>
          </a:xfrm>
          <a:prstGeom prst="rect">
            <a:avLst/>
          </a:prstGeom>
          <a:blipFill rotWithShape="1">
            <a:blip r:embed="rId2">
              <a:alphaModFix/>
            </a:blip>
            <a:stretch>
              <a:fillRect/>
            </a:stretch>
          </a:blipFill>
          <a:ln>
            <a:noFill/>
          </a:ln>
        </p:spPr>
      </p:pic>
      <p:sp>
        <p:nvSpPr>
          <p:cNvPr id="280" name="Google Shape;280;p137"/>
          <p:cNvSpPr txBox="1">
            <a:spLocks noGrp="1"/>
          </p:cNvSpPr>
          <p:nvPr>
            <p:ph type="body" idx="1"/>
          </p:nvPr>
        </p:nvSpPr>
        <p:spPr>
          <a:xfrm>
            <a:off x="822959" y="5907024"/>
            <a:ext cx="758952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125"/>
              <a:buNone/>
              <a:defRPr sz="1125">
                <a:solidFill>
                  <a:srgbClr val="FFFFFF"/>
                </a:solidFill>
              </a:defRPr>
            </a:lvl1pPr>
            <a:lvl2pPr marL="914400" lvl="1" indent="-228600" algn="l">
              <a:lnSpc>
                <a:spcPct val="90000"/>
              </a:lnSpc>
              <a:spcBef>
                <a:spcPts val="450"/>
              </a:spcBef>
              <a:spcAft>
                <a:spcPts val="0"/>
              </a:spcAft>
              <a:buSzPts val="900"/>
              <a:buNone/>
              <a:defRPr sz="900"/>
            </a:lvl2pPr>
            <a:lvl3pPr marL="1371600" lvl="2" indent="-228600" algn="l">
              <a:lnSpc>
                <a:spcPct val="90000"/>
              </a:lnSpc>
              <a:spcBef>
                <a:spcPts val="300"/>
              </a:spcBef>
              <a:spcAft>
                <a:spcPts val="0"/>
              </a:spcAft>
              <a:buSzPts val="750"/>
              <a:buNone/>
              <a:defRPr sz="750"/>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281" name="Google Shape;281;p137"/>
          <p:cNvSpPr txBox="1">
            <a:spLocks noGrp="1"/>
          </p:cNvSpPr>
          <p:nvPr>
            <p:ph type="ftr" idx="11"/>
          </p:nvPr>
        </p:nvSpPr>
        <p:spPr>
          <a:xfrm>
            <a:off x="2764640" y="6459788"/>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82" name="Google Shape;282;p137"/>
          <p:cNvPicPr preferRelativeResize="0"/>
          <p:nvPr/>
        </p:nvPicPr>
        <p:blipFill rotWithShape="1">
          <a:blip r:embed="rId3">
            <a:alphaModFix/>
          </a:blip>
          <a:srcRect/>
          <a:stretch/>
        </p:blipFill>
        <p:spPr>
          <a:xfrm>
            <a:off x="8212242" y="6469464"/>
            <a:ext cx="864583" cy="330476"/>
          </a:xfrm>
          <a:prstGeom prst="rect">
            <a:avLst/>
          </a:prstGeom>
          <a:noFill/>
          <a:ln>
            <a:noFill/>
          </a:ln>
        </p:spPr>
      </p:pic>
      <p:pic>
        <p:nvPicPr>
          <p:cNvPr id="283" name="Google Shape;283;p137"/>
          <p:cNvPicPr preferRelativeResize="0"/>
          <p:nvPr/>
        </p:nvPicPr>
        <p:blipFill rotWithShape="1">
          <a:blip r:embed="rId4">
            <a:alphaModFix/>
          </a:blip>
          <a:srcRect/>
          <a:stretch/>
        </p:blipFill>
        <p:spPr>
          <a:xfrm>
            <a:off x="120734" y="6509140"/>
            <a:ext cx="785011" cy="24052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4"/>
        <p:cNvGrpSpPr/>
        <p:nvPr/>
      </p:nvGrpSpPr>
      <p:grpSpPr>
        <a:xfrm>
          <a:off x="0" y="0"/>
          <a:ext cx="0" cy="0"/>
          <a:chOff x="0" y="0"/>
          <a:chExt cx="0" cy="0"/>
        </a:xfrm>
      </p:grpSpPr>
      <p:sp>
        <p:nvSpPr>
          <p:cNvPr id="285" name="Google Shape;285;p138"/>
          <p:cNvSpPr txBox="1">
            <a:spLocks noGrp="1"/>
          </p:cNvSpPr>
          <p:nvPr>
            <p:ph type="title"/>
          </p:nvPr>
        </p:nvSpPr>
        <p:spPr>
          <a:xfrm>
            <a:off x="381720" y="286606"/>
            <a:ext cx="8300767"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138"/>
          <p:cNvSpPr txBox="1">
            <a:spLocks noGrp="1"/>
          </p:cNvSpPr>
          <p:nvPr>
            <p:ph type="body" idx="1"/>
          </p:nvPr>
        </p:nvSpPr>
        <p:spPr>
          <a:xfrm rot="5400000">
            <a:off x="2520423" y="-292970"/>
            <a:ext cx="4023360" cy="8300768"/>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87" name="Google Shape;287;p138"/>
          <p:cNvSpPr txBox="1">
            <a:spLocks noGrp="1"/>
          </p:cNvSpPr>
          <p:nvPr>
            <p:ph type="dt" idx="10"/>
          </p:nvPr>
        </p:nvSpPr>
        <p:spPr>
          <a:xfrm>
            <a:off x="1867996" y="6459788"/>
            <a:ext cx="185420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8" name="Google Shape;288;p138"/>
          <p:cNvSpPr txBox="1">
            <a:spLocks noGrp="1"/>
          </p:cNvSpPr>
          <p:nvPr>
            <p:ph type="ftr" idx="11"/>
          </p:nvPr>
        </p:nvSpPr>
        <p:spPr>
          <a:xfrm>
            <a:off x="2764640" y="6459788"/>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138"/>
          <p:cNvSpPr txBox="1">
            <a:spLocks noGrp="1"/>
          </p:cNvSpPr>
          <p:nvPr>
            <p:ph type="sldNum" idx="12"/>
          </p:nvPr>
        </p:nvSpPr>
        <p:spPr>
          <a:xfrm>
            <a:off x="6559931" y="6459788"/>
            <a:ext cx="98401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2"/>
          <p:cNvSpPr txBox="1">
            <a:spLocks noGrp="1"/>
          </p:cNvSpPr>
          <p:nvPr>
            <p:ph type="body" idx="1"/>
          </p:nvPr>
        </p:nvSpPr>
        <p:spPr>
          <a:xfrm>
            <a:off x="457200" y="1600206"/>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82"/>
          <p:cNvSpPr txBox="1">
            <a:spLocks noGrp="1"/>
          </p:cNvSpPr>
          <p:nvPr>
            <p:ph type="body" idx="2"/>
          </p:nvPr>
        </p:nvSpPr>
        <p:spPr>
          <a:xfrm>
            <a:off x="4648200" y="1600206"/>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2"/>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2"/>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2"/>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90"/>
        <p:cNvGrpSpPr/>
        <p:nvPr/>
      </p:nvGrpSpPr>
      <p:grpSpPr>
        <a:xfrm>
          <a:off x="0" y="0"/>
          <a:ext cx="0" cy="0"/>
          <a:chOff x="0" y="0"/>
          <a:chExt cx="0" cy="0"/>
        </a:xfrm>
      </p:grpSpPr>
      <p:sp>
        <p:nvSpPr>
          <p:cNvPr id="291" name="Google Shape;291;p139"/>
          <p:cNvSpPr/>
          <p:nvPr/>
        </p:nvSpPr>
        <p:spPr>
          <a:xfrm>
            <a:off x="2383"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9"/>
          <p:cNvSpPr/>
          <p:nvPr/>
        </p:nvSpPr>
        <p:spPr>
          <a:xfrm>
            <a:off x="13"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9"/>
          <p:cNvSpPr txBox="1">
            <a:spLocks noGrp="1"/>
          </p:cNvSpPr>
          <p:nvPr>
            <p:ph type="title"/>
          </p:nvPr>
        </p:nvSpPr>
        <p:spPr>
          <a:xfrm rot="5400000">
            <a:off x="4650803" y="2307654"/>
            <a:ext cx="5757421"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139"/>
          <p:cNvSpPr txBox="1">
            <a:spLocks noGrp="1"/>
          </p:cNvSpPr>
          <p:nvPr>
            <p:ph type="body" idx="1"/>
          </p:nvPr>
        </p:nvSpPr>
        <p:spPr>
          <a:xfrm rot="5400000">
            <a:off x="650304" y="393126"/>
            <a:ext cx="5757420"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95" name="Google Shape;295;p139"/>
          <p:cNvSpPr txBox="1">
            <a:spLocks noGrp="1"/>
          </p:cNvSpPr>
          <p:nvPr>
            <p:ph type="ftr" idx="11"/>
          </p:nvPr>
        </p:nvSpPr>
        <p:spPr>
          <a:xfrm>
            <a:off x="2764640" y="6459788"/>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96" name="Google Shape;296;p139"/>
          <p:cNvPicPr preferRelativeResize="0"/>
          <p:nvPr/>
        </p:nvPicPr>
        <p:blipFill rotWithShape="1">
          <a:blip r:embed="rId2">
            <a:alphaModFix/>
          </a:blip>
          <a:srcRect/>
          <a:stretch/>
        </p:blipFill>
        <p:spPr>
          <a:xfrm>
            <a:off x="8212242" y="6469464"/>
            <a:ext cx="864583" cy="330476"/>
          </a:xfrm>
          <a:prstGeom prst="rect">
            <a:avLst/>
          </a:prstGeom>
          <a:noFill/>
          <a:ln>
            <a:noFill/>
          </a:ln>
        </p:spPr>
      </p:pic>
      <p:pic>
        <p:nvPicPr>
          <p:cNvPr id="297" name="Google Shape;297;p139"/>
          <p:cNvPicPr preferRelativeResize="0"/>
          <p:nvPr/>
        </p:nvPicPr>
        <p:blipFill rotWithShape="1">
          <a:blip r:embed="rId3">
            <a:alphaModFix/>
          </a:blip>
          <a:srcRect/>
          <a:stretch/>
        </p:blipFill>
        <p:spPr>
          <a:xfrm>
            <a:off x="120734" y="6509140"/>
            <a:ext cx="785011" cy="24052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8"/>
        <p:cNvGrpSpPr/>
        <p:nvPr/>
      </p:nvGrpSpPr>
      <p:grpSpPr>
        <a:xfrm>
          <a:off x="0" y="0"/>
          <a:ext cx="0" cy="0"/>
          <a:chOff x="0" y="0"/>
          <a:chExt cx="0" cy="0"/>
        </a:xfrm>
      </p:grpSpPr>
      <p:cxnSp>
        <p:nvCxnSpPr>
          <p:cNvPr id="299" name="Google Shape;299;p140"/>
          <p:cNvCxnSpPr/>
          <p:nvPr/>
        </p:nvCxnSpPr>
        <p:spPr>
          <a:xfrm>
            <a:off x="903825" y="-7925"/>
            <a:ext cx="0" cy="6866100"/>
          </a:xfrm>
          <a:prstGeom prst="straightConnector1">
            <a:avLst/>
          </a:prstGeom>
          <a:noFill/>
          <a:ln w="9525" cap="flat" cmpd="sng">
            <a:solidFill>
              <a:srgbClr val="999FA9"/>
            </a:solidFill>
            <a:prstDash val="solid"/>
            <a:round/>
            <a:headEnd type="none" w="sm" len="sm"/>
            <a:tailEnd type="none" w="sm" len="sm"/>
          </a:ln>
        </p:spPr>
      </p:cxnSp>
      <p:sp>
        <p:nvSpPr>
          <p:cNvPr id="300" name="Google Shape;300;p140"/>
          <p:cNvSpPr/>
          <p:nvPr/>
        </p:nvSpPr>
        <p:spPr>
          <a:xfrm>
            <a:off x="808725" y="800750"/>
            <a:ext cx="190200" cy="190200"/>
          </a:xfrm>
          <a:prstGeom prst="ellipse">
            <a:avLst/>
          </a:prstGeom>
          <a:solidFill>
            <a:srgbClr val="F9A51A"/>
          </a:solidFill>
          <a:ln w="28575" cap="flat" cmpd="sng">
            <a:solidFill>
              <a:srgbClr val="2E3037"/>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Calibri"/>
              <a:buNone/>
            </a:pPr>
            <a:endParaRPr sz="1350">
              <a:solidFill>
                <a:schemeClr val="dk1"/>
              </a:solidFill>
              <a:latin typeface="Calibri"/>
              <a:ea typeface="Calibri"/>
              <a:cs typeface="Calibri"/>
              <a:sym typeface="Calibri"/>
            </a:endParaRPr>
          </a:p>
        </p:txBody>
      </p:sp>
      <p:sp>
        <p:nvSpPr>
          <p:cNvPr id="301" name="Google Shape;301;p140"/>
          <p:cNvSpPr/>
          <p:nvPr/>
        </p:nvSpPr>
        <p:spPr>
          <a:xfrm>
            <a:off x="769050" y="1861900"/>
            <a:ext cx="269400" cy="2694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Calibri"/>
              <a:buNone/>
            </a:pPr>
            <a:endParaRPr sz="1350">
              <a:solidFill>
                <a:schemeClr val="dk1"/>
              </a:solidFill>
              <a:latin typeface="Calibri"/>
              <a:ea typeface="Calibri"/>
              <a:cs typeface="Calibri"/>
              <a:sym typeface="Calibri"/>
            </a:endParaRPr>
          </a:p>
        </p:txBody>
      </p:sp>
      <p:sp>
        <p:nvSpPr>
          <p:cNvPr id="302" name="Google Shape;302;p140"/>
          <p:cNvSpPr txBox="1">
            <a:spLocks noGrp="1"/>
          </p:cNvSpPr>
          <p:nvPr>
            <p:ph type="title"/>
          </p:nvPr>
        </p:nvSpPr>
        <p:spPr>
          <a:xfrm>
            <a:off x="1165475" y="665975"/>
            <a:ext cx="6858000" cy="459900"/>
          </a:xfrm>
          <a:prstGeom prst="rect">
            <a:avLst/>
          </a:prstGeom>
          <a:noFill/>
          <a:ln>
            <a:noFill/>
          </a:ln>
        </p:spPr>
        <p:txBody>
          <a:bodyPr spcFirstLastPara="1" wrap="square" lIns="91425" tIns="91425" rIns="91425" bIns="91425" anchor="b" anchorCtr="0">
            <a:normAutofit/>
          </a:bodyPr>
          <a:lstStyle>
            <a:lvl1pPr lvl="0" algn="l">
              <a:lnSpc>
                <a:spcPct val="85000"/>
              </a:lnSpc>
              <a:spcBef>
                <a:spcPts val="0"/>
              </a:spcBef>
              <a:spcAft>
                <a:spcPts val="0"/>
              </a:spcAft>
              <a:buClr>
                <a:srgbClr val="39C0BA"/>
              </a:buClr>
              <a:buSzPts val="1800"/>
              <a:buFont typeface="Quicksand"/>
              <a:buNone/>
              <a:defRPr sz="1350">
                <a:solidFill>
                  <a:srgbClr val="F9A51A"/>
                </a:solidFill>
                <a:latin typeface="Quicksand"/>
                <a:ea typeface="Quicksand"/>
                <a:cs typeface="Quicksand"/>
                <a:sym typeface="Quicksand"/>
              </a:defRPr>
            </a:lvl1pPr>
            <a:lvl2pPr lvl="1">
              <a:spcBef>
                <a:spcPts val="0"/>
              </a:spcBef>
              <a:spcAft>
                <a:spcPts val="0"/>
              </a:spcAft>
              <a:buClr>
                <a:srgbClr val="39C0BA"/>
              </a:buClr>
              <a:buSzPts val="1800"/>
              <a:buFont typeface="Quicksand"/>
              <a:buNone/>
              <a:defRPr sz="1350">
                <a:solidFill>
                  <a:srgbClr val="39C0BA"/>
                </a:solidFill>
                <a:latin typeface="Quicksand"/>
                <a:ea typeface="Quicksand"/>
                <a:cs typeface="Quicksand"/>
                <a:sym typeface="Quicksand"/>
              </a:defRPr>
            </a:lvl2pPr>
            <a:lvl3pPr lvl="2">
              <a:spcBef>
                <a:spcPts val="0"/>
              </a:spcBef>
              <a:spcAft>
                <a:spcPts val="0"/>
              </a:spcAft>
              <a:buClr>
                <a:srgbClr val="39C0BA"/>
              </a:buClr>
              <a:buSzPts val="1800"/>
              <a:buFont typeface="Quicksand"/>
              <a:buNone/>
              <a:defRPr sz="1350">
                <a:solidFill>
                  <a:srgbClr val="39C0BA"/>
                </a:solidFill>
                <a:latin typeface="Quicksand"/>
                <a:ea typeface="Quicksand"/>
                <a:cs typeface="Quicksand"/>
                <a:sym typeface="Quicksand"/>
              </a:defRPr>
            </a:lvl3pPr>
            <a:lvl4pPr lvl="3">
              <a:spcBef>
                <a:spcPts val="0"/>
              </a:spcBef>
              <a:spcAft>
                <a:spcPts val="0"/>
              </a:spcAft>
              <a:buClr>
                <a:srgbClr val="39C0BA"/>
              </a:buClr>
              <a:buSzPts val="1800"/>
              <a:buFont typeface="Quicksand"/>
              <a:buNone/>
              <a:defRPr sz="1350">
                <a:solidFill>
                  <a:srgbClr val="39C0BA"/>
                </a:solidFill>
                <a:latin typeface="Quicksand"/>
                <a:ea typeface="Quicksand"/>
                <a:cs typeface="Quicksand"/>
                <a:sym typeface="Quicksand"/>
              </a:defRPr>
            </a:lvl4pPr>
            <a:lvl5pPr lvl="4">
              <a:spcBef>
                <a:spcPts val="0"/>
              </a:spcBef>
              <a:spcAft>
                <a:spcPts val="0"/>
              </a:spcAft>
              <a:buClr>
                <a:srgbClr val="39C0BA"/>
              </a:buClr>
              <a:buSzPts val="1800"/>
              <a:buFont typeface="Quicksand"/>
              <a:buNone/>
              <a:defRPr sz="1350">
                <a:solidFill>
                  <a:srgbClr val="39C0BA"/>
                </a:solidFill>
                <a:latin typeface="Quicksand"/>
                <a:ea typeface="Quicksand"/>
                <a:cs typeface="Quicksand"/>
                <a:sym typeface="Quicksand"/>
              </a:defRPr>
            </a:lvl5pPr>
            <a:lvl6pPr lvl="5">
              <a:spcBef>
                <a:spcPts val="0"/>
              </a:spcBef>
              <a:spcAft>
                <a:spcPts val="0"/>
              </a:spcAft>
              <a:buClr>
                <a:srgbClr val="39C0BA"/>
              </a:buClr>
              <a:buSzPts val="1800"/>
              <a:buFont typeface="Quicksand"/>
              <a:buNone/>
              <a:defRPr sz="1350">
                <a:solidFill>
                  <a:srgbClr val="39C0BA"/>
                </a:solidFill>
                <a:latin typeface="Quicksand"/>
                <a:ea typeface="Quicksand"/>
                <a:cs typeface="Quicksand"/>
                <a:sym typeface="Quicksand"/>
              </a:defRPr>
            </a:lvl6pPr>
            <a:lvl7pPr lvl="6">
              <a:spcBef>
                <a:spcPts val="0"/>
              </a:spcBef>
              <a:spcAft>
                <a:spcPts val="0"/>
              </a:spcAft>
              <a:buClr>
                <a:srgbClr val="39C0BA"/>
              </a:buClr>
              <a:buSzPts val="1800"/>
              <a:buFont typeface="Quicksand"/>
              <a:buNone/>
              <a:defRPr sz="1350">
                <a:solidFill>
                  <a:srgbClr val="39C0BA"/>
                </a:solidFill>
                <a:latin typeface="Quicksand"/>
                <a:ea typeface="Quicksand"/>
                <a:cs typeface="Quicksand"/>
                <a:sym typeface="Quicksand"/>
              </a:defRPr>
            </a:lvl7pPr>
            <a:lvl8pPr lvl="7">
              <a:spcBef>
                <a:spcPts val="0"/>
              </a:spcBef>
              <a:spcAft>
                <a:spcPts val="0"/>
              </a:spcAft>
              <a:buClr>
                <a:srgbClr val="39C0BA"/>
              </a:buClr>
              <a:buSzPts val="1800"/>
              <a:buFont typeface="Quicksand"/>
              <a:buNone/>
              <a:defRPr sz="1350">
                <a:solidFill>
                  <a:srgbClr val="39C0BA"/>
                </a:solidFill>
                <a:latin typeface="Quicksand"/>
                <a:ea typeface="Quicksand"/>
                <a:cs typeface="Quicksand"/>
                <a:sym typeface="Quicksand"/>
              </a:defRPr>
            </a:lvl8pPr>
            <a:lvl9pPr lvl="8">
              <a:spcBef>
                <a:spcPts val="0"/>
              </a:spcBef>
              <a:spcAft>
                <a:spcPts val="0"/>
              </a:spcAft>
              <a:buClr>
                <a:srgbClr val="39C0BA"/>
              </a:buClr>
              <a:buSzPts val="1800"/>
              <a:buFont typeface="Quicksand"/>
              <a:buNone/>
              <a:defRPr sz="1350">
                <a:solidFill>
                  <a:srgbClr val="39C0BA"/>
                </a:solidFill>
                <a:latin typeface="Quicksand"/>
                <a:ea typeface="Quicksand"/>
                <a:cs typeface="Quicksand"/>
                <a:sym typeface="Quicksand"/>
              </a:defRPr>
            </a:lvl9pPr>
          </a:lstStyle>
          <a:p>
            <a:endParaRPr/>
          </a:p>
        </p:txBody>
      </p:sp>
      <p:sp>
        <p:nvSpPr>
          <p:cNvPr id="303" name="Google Shape;303;p140"/>
          <p:cNvSpPr txBox="1">
            <a:spLocks noGrp="1"/>
          </p:cNvSpPr>
          <p:nvPr>
            <p:ph type="body" idx="1"/>
          </p:nvPr>
        </p:nvSpPr>
        <p:spPr>
          <a:xfrm>
            <a:off x="1165498" y="1600200"/>
            <a:ext cx="6858000" cy="4967700"/>
          </a:xfrm>
          <a:prstGeom prst="rect">
            <a:avLst/>
          </a:prstGeom>
          <a:noFill/>
          <a:ln>
            <a:noFill/>
          </a:ln>
        </p:spPr>
        <p:txBody>
          <a:bodyPr spcFirstLastPara="1" wrap="square" lIns="91425" tIns="91425" rIns="91425" bIns="91425" anchor="t" anchorCtr="0">
            <a:normAutofit/>
          </a:bodyPr>
          <a:lstStyle>
            <a:lvl1pPr marL="457200" lvl="0" indent="-419100" algn="l">
              <a:lnSpc>
                <a:spcPct val="90000"/>
              </a:lnSpc>
              <a:spcBef>
                <a:spcPts val="450"/>
              </a:spcBef>
              <a:spcAft>
                <a:spcPts val="0"/>
              </a:spcAft>
              <a:buClr>
                <a:srgbClr val="F3F3F3"/>
              </a:buClr>
              <a:buSzPts val="3000"/>
              <a:buFont typeface="Quicksand"/>
              <a:buChar char="◦"/>
              <a:defRPr sz="2250">
                <a:solidFill>
                  <a:srgbClr val="F3F3F3"/>
                </a:solidFill>
                <a:latin typeface="Quicksand"/>
                <a:ea typeface="Quicksand"/>
                <a:cs typeface="Quicksand"/>
                <a:sym typeface="Quicksand"/>
              </a:defRPr>
            </a:lvl1pPr>
            <a:lvl2pPr marL="914400" lvl="1" indent="-381000" algn="l">
              <a:lnSpc>
                <a:spcPct val="90000"/>
              </a:lnSpc>
              <a:spcBef>
                <a:spcPts val="0"/>
              </a:spcBef>
              <a:spcAft>
                <a:spcPts val="0"/>
              </a:spcAft>
              <a:buClr>
                <a:srgbClr val="F3F3F3"/>
              </a:buClr>
              <a:buSzPts val="2400"/>
              <a:buFont typeface="Quicksand"/>
              <a:buChar char="▫"/>
              <a:defRPr sz="1800">
                <a:solidFill>
                  <a:srgbClr val="F3F3F3"/>
                </a:solidFill>
                <a:latin typeface="Quicksand"/>
                <a:ea typeface="Quicksand"/>
                <a:cs typeface="Quicksand"/>
                <a:sym typeface="Quicksand"/>
              </a:defRPr>
            </a:lvl2pPr>
            <a:lvl3pPr marL="1371600" lvl="2" indent="-381000" algn="l">
              <a:lnSpc>
                <a:spcPct val="90000"/>
              </a:lnSpc>
              <a:spcBef>
                <a:spcPts val="0"/>
              </a:spcBef>
              <a:spcAft>
                <a:spcPts val="0"/>
              </a:spcAft>
              <a:buClr>
                <a:srgbClr val="F3F3F3"/>
              </a:buClr>
              <a:buSzPts val="2400"/>
              <a:buFont typeface="Quicksand"/>
              <a:buChar char="■"/>
              <a:defRPr sz="1800">
                <a:solidFill>
                  <a:srgbClr val="F3F3F3"/>
                </a:solidFill>
                <a:latin typeface="Quicksand"/>
                <a:ea typeface="Quicksand"/>
                <a:cs typeface="Quicksand"/>
                <a:sym typeface="Quicksand"/>
              </a:defRPr>
            </a:lvl3pPr>
            <a:lvl4pPr marL="1828800" lvl="3" indent="-342900" algn="l">
              <a:lnSpc>
                <a:spcPct val="90000"/>
              </a:lnSpc>
              <a:spcBef>
                <a:spcPts val="0"/>
              </a:spcBef>
              <a:spcAft>
                <a:spcPts val="0"/>
              </a:spcAft>
              <a:buClr>
                <a:srgbClr val="F3F3F3"/>
              </a:buClr>
              <a:buSzPts val="1800"/>
              <a:buFont typeface="Quicksand"/>
              <a:buChar char="●"/>
              <a:defRPr sz="1350">
                <a:solidFill>
                  <a:srgbClr val="F3F3F3"/>
                </a:solidFill>
                <a:latin typeface="Quicksand"/>
                <a:ea typeface="Quicksand"/>
                <a:cs typeface="Quicksand"/>
                <a:sym typeface="Quicksand"/>
              </a:defRPr>
            </a:lvl4pPr>
            <a:lvl5pPr marL="2286000" lvl="4" indent="-342900" algn="l">
              <a:lnSpc>
                <a:spcPct val="90000"/>
              </a:lnSpc>
              <a:spcBef>
                <a:spcPts val="0"/>
              </a:spcBef>
              <a:spcAft>
                <a:spcPts val="0"/>
              </a:spcAft>
              <a:buClr>
                <a:srgbClr val="F3F3F3"/>
              </a:buClr>
              <a:buSzPts val="1800"/>
              <a:buFont typeface="Quicksand"/>
              <a:buChar char="○"/>
              <a:defRPr sz="1350">
                <a:solidFill>
                  <a:srgbClr val="F3F3F3"/>
                </a:solidFill>
                <a:latin typeface="Quicksand"/>
                <a:ea typeface="Quicksand"/>
                <a:cs typeface="Quicksand"/>
                <a:sym typeface="Quicksand"/>
              </a:defRPr>
            </a:lvl5pPr>
            <a:lvl6pPr marL="2743200" lvl="5" indent="-342900" algn="l">
              <a:lnSpc>
                <a:spcPct val="90000"/>
              </a:lnSpc>
              <a:spcBef>
                <a:spcPts val="0"/>
              </a:spcBef>
              <a:spcAft>
                <a:spcPts val="0"/>
              </a:spcAft>
              <a:buClr>
                <a:srgbClr val="F3F3F3"/>
              </a:buClr>
              <a:buSzPts val="1800"/>
              <a:buFont typeface="Quicksand"/>
              <a:buChar char="■"/>
              <a:defRPr sz="1350">
                <a:solidFill>
                  <a:srgbClr val="F3F3F3"/>
                </a:solidFill>
                <a:latin typeface="Quicksand"/>
                <a:ea typeface="Quicksand"/>
                <a:cs typeface="Quicksand"/>
                <a:sym typeface="Quicksand"/>
              </a:defRPr>
            </a:lvl6pPr>
            <a:lvl7pPr marL="3200400" lvl="6" indent="-342900" algn="l">
              <a:lnSpc>
                <a:spcPct val="90000"/>
              </a:lnSpc>
              <a:spcBef>
                <a:spcPts val="0"/>
              </a:spcBef>
              <a:spcAft>
                <a:spcPts val="0"/>
              </a:spcAft>
              <a:buClr>
                <a:srgbClr val="F3F3F3"/>
              </a:buClr>
              <a:buSzPts val="1800"/>
              <a:buFont typeface="Quicksand"/>
              <a:buChar char="●"/>
              <a:defRPr sz="1350">
                <a:solidFill>
                  <a:srgbClr val="F3F3F3"/>
                </a:solidFill>
                <a:latin typeface="Quicksand"/>
                <a:ea typeface="Quicksand"/>
                <a:cs typeface="Quicksand"/>
                <a:sym typeface="Quicksand"/>
              </a:defRPr>
            </a:lvl7pPr>
            <a:lvl8pPr marL="3657600" lvl="7" indent="-342900" algn="l">
              <a:lnSpc>
                <a:spcPct val="90000"/>
              </a:lnSpc>
              <a:spcBef>
                <a:spcPts val="0"/>
              </a:spcBef>
              <a:spcAft>
                <a:spcPts val="0"/>
              </a:spcAft>
              <a:buClr>
                <a:srgbClr val="F3F3F3"/>
              </a:buClr>
              <a:buSzPts val="1800"/>
              <a:buFont typeface="Quicksand"/>
              <a:buChar char="○"/>
              <a:defRPr sz="1350">
                <a:solidFill>
                  <a:srgbClr val="F3F3F3"/>
                </a:solidFill>
                <a:latin typeface="Quicksand"/>
                <a:ea typeface="Quicksand"/>
                <a:cs typeface="Quicksand"/>
                <a:sym typeface="Quicksand"/>
              </a:defRPr>
            </a:lvl8pPr>
            <a:lvl9pPr marL="4114800" lvl="8" indent="-342900" algn="l">
              <a:lnSpc>
                <a:spcPct val="90000"/>
              </a:lnSpc>
              <a:spcBef>
                <a:spcPts val="0"/>
              </a:spcBef>
              <a:spcAft>
                <a:spcPts val="0"/>
              </a:spcAft>
              <a:buClr>
                <a:srgbClr val="F3F3F3"/>
              </a:buClr>
              <a:buSzPts val="1800"/>
              <a:buFont typeface="Quicksand"/>
              <a:buChar char="■"/>
              <a:defRPr sz="1350">
                <a:solidFill>
                  <a:srgbClr val="F3F3F3"/>
                </a:solidFill>
                <a:latin typeface="Quicksand"/>
                <a:ea typeface="Quicksand"/>
                <a:cs typeface="Quicksand"/>
                <a:sym typeface="Quicksand"/>
              </a:defRPr>
            </a:lvl9pPr>
          </a:lstStyle>
          <a:p>
            <a:endParaRPr/>
          </a:p>
        </p:txBody>
      </p:sp>
      <p:pic>
        <p:nvPicPr>
          <p:cNvPr id="304" name="Google Shape;304;p140"/>
          <p:cNvPicPr preferRelativeResize="0"/>
          <p:nvPr/>
        </p:nvPicPr>
        <p:blipFill rotWithShape="1">
          <a:blip r:embed="rId2">
            <a:alphaModFix/>
          </a:blip>
          <a:srcRect/>
          <a:stretch/>
        </p:blipFill>
        <p:spPr>
          <a:xfrm>
            <a:off x="7065943" y="6223609"/>
            <a:ext cx="1915064" cy="480859"/>
          </a:xfrm>
          <a:prstGeom prst="rect">
            <a:avLst/>
          </a:prstGeom>
          <a:noFill/>
          <a:ln>
            <a:noFill/>
          </a:ln>
        </p:spPr>
      </p:pic>
      <p:pic>
        <p:nvPicPr>
          <p:cNvPr id="305" name="Google Shape;305;p140"/>
          <p:cNvPicPr preferRelativeResize="0"/>
          <p:nvPr/>
        </p:nvPicPr>
        <p:blipFill rotWithShape="1">
          <a:blip r:embed="rId3">
            <a:alphaModFix/>
          </a:blip>
          <a:srcRect/>
          <a:stretch/>
        </p:blipFill>
        <p:spPr>
          <a:xfrm>
            <a:off x="161554" y="6474572"/>
            <a:ext cx="590244" cy="229894"/>
          </a:xfrm>
          <a:prstGeom prst="rect">
            <a:avLst/>
          </a:prstGeom>
          <a:noFill/>
          <a:ln>
            <a:noFill/>
          </a:ln>
        </p:spPr>
      </p:pic>
      <p:pic>
        <p:nvPicPr>
          <p:cNvPr id="306" name="Google Shape;306;p140"/>
          <p:cNvPicPr preferRelativeResize="0"/>
          <p:nvPr/>
        </p:nvPicPr>
        <p:blipFill rotWithShape="1">
          <a:blip r:embed="rId4">
            <a:alphaModFix/>
          </a:blip>
          <a:srcRect/>
          <a:stretch/>
        </p:blipFill>
        <p:spPr>
          <a:xfrm>
            <a:off x="1" y="6139229"/>
            <a:ext cx="871897" cy="335345"/>
          </a:xfrm>
          <a:prstGeom prst="rect">
            <a:avLst/>
          </a:prstGeom>
          <a:noFill/>
          <a:ln>
            <a:noFill/>
          </a:ln>
        </p:spPr>
      </p:pic>
      <p:pic>
        <p:nvPicPr>
          <p:cNvPr id="307" name="Google Shape;307;p140"/>
          <p:cNvPicPr preferRelativeResize="0"/>
          <p:nvPr/>
        </p:nvPicPr>
        <p:blipFill rotWithShape="1">
          <a:blip r:embed="rId5">
            <a:alphaModFix/>
          </a:blip>
          <a:srcRect/>
          <a:stretch/>
        </p:blipFill>
        <p:spPr>
          <a:xfrm>
            <a:off x="134700" y="5933784"/>
            <a:ext cx="634350" cy="20544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4"/>
        <p:cNvGrpSpPr/>
        <p:nvPr/>
      </p:nvGrpSpPr>
      <p:grpSpPr>
        <a:xfrm>
          <a:off x="0" y="0"/>
          <a:ext cx="0" cy="0"/>
          <a:chOff x="0" y="0"/>
          <a:chExt cx="0" cy="0"/>
        </a:xfrm>
      </p:grpSpPr>
      <p:sp>
        <p:nvSpPr>
          <p:cNvPr id="315" name="Google Shape;31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37"/>
          <p:cNvSpPr txBox="1">
            <a:spLocks noGrp="1"/>
          </p:cNvSpPr>
          <p:nvPr>
            <p:ph type="body" idx="1"/>
          </p:nvPr>
        </p:nvSpPr>
        <p:spPr>
          <a:xfrm>
            <a:off x="457200" y="1600206"/>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7" name="Google Shape;317;p37"/>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37"/>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37"/>
          <p:cNvSpPr txBox="1">
            <a:spLocks noGrp="1"/>
          </p:cNvSpPr>
          <p:nvPr>
            <p:ph type="sldNum" idx="12"/>
          </p:nvPr>
        </p:nvSpPr>
        <p:spPr>
          <a:xfrm>
            <a:off x="6693877" y="604514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88" b="1" i="0" u="none" strike="noStrike" cap="none">
                <a:solidFill>
                  <a:schemeClr val="dk1"/>
                </a:solidFill>
                <a:latin typeface="Calibri"/>
                <a:ea typeface="Calibri"/>
                <a:cs typeface="Calibri"/>
                <a:sym typeface="Calibri"/>
              </a:defRPr>
            </a:lvl1pPr>
            <a:lvl2pPr marL="0" lvl="1" indent="0" algn="r">
              <a:spcBef>
                <a:spcPts val="0"/>
              </a:spcBef>
              <a:buNone/>
              <a:defRPr sz="788" b="1" i="0" u="none" strike="noStrike" cap="none">
                <a:solidFill>
                  <a:schemeClr val="dk1"/>
                </a:solidFill>
                <a:latin typeface="Calibri"/>
                <a:ea typeface="Calibri"/>
                <a:cs typeface="Calibri"/>
                <a:sym typeface="Calibri"/>
              </a:defRPr>
            </a:lvl2pPr>
            <a:lvl3pPr marL="0" lvl="2" indent="0" algn="r">
              <a:spcBef>
                <a:spcPts val="0"/>
              </a:spcBef>
              <a:buNone/>
              <a:defRPr sz="788" b="1" i="0" u="none" strike="noStrike" cap="none">
                <a:solidFill>
                  <a:schemeClr val="dk1"/>
                </a:solidFill>
                <a:latin typeface="Calibri"/>
                <a:ea typeface="Calibri"/>
                <a:cs typeface="Calibri"/>
                <a:sym typeface="Calibri"/>
              </a:defRPr>
            </a:lvl3pPr>
            <a:lvl4pPr marL="0" lvl="3" indent="0" algn="r">
              <a:spcBef>
                <a:spcPts val="0"/>
              </a:spcBef>
              <a:buNone/>
              <a:defRPr sz="788" b="1" i="0" u="none" strike="noStrike" cap="none">
                <a:solidFill>
                  <a:schemeClr val="dk1"/>
                </a:solidFill>
                <a:latin typeface="Calibri"/>
                <a:ea typeface="Calibri"/>
                <a:cs typeface="Calibri"/>
                <a:sym typeface="Calibri"/>
              </a:defRPr>
            </a:lvl4pPr>
            <a:lvl5pPr marL="0" lvl="4" indent="0" algn="r">
              <a:spcBef>
                <a:spcPts val="0"/>
              </a:spcBef>
              <a:buNone/>
              <a:defRPr sz="788" b="1" i="0" u="none" strike="noStrike" cap="none">
                <a:solidFill>
                  <a:schemeClr val="dk1"/>
                </a:solidFill>
                <a:latin typeface="Calibri"/>
                <a:ea typeface="Calibri"/>
                <a:cs typeface="Calibri"/>
                <a:sym typeface="Calibri"/>
              </a:defRPr>
            </a:lvl5pPr>
            <a:lvl6pPr marL="0" lvl="5" indent="0" algn="r">
              <a:spcBef>
                <a:spcPts val="0"/>
              </a:spcBef>
              <a:buNone/>
              <a:defRPr sz="788" b="1" i="0" u="none" strike="noStrike" cap="none">
                <a:solidFill>
                  <a:schemeClr val="dk1"/>
                </a:solidFill>
                <a:latin typeface="Calibri"/>
                <a:ea typeface="Calibri"/>
                <a:cs typeface="Calibri"/>
                <a:sym typeface="Calibri"/>
              </a:defRPr>
            </a:lvl6pPr>
            <a:lvl7pPr marL="0" lvl="6" indent="0" algn="r">
              <a:spcBef>
                <a:spcPts val="0"/>
              </a:spcBef>
              <a:buNone/>
              <a:defRPr sz="788" b="1" i="0" u="none" strike="noStrike" cap="none">
                <a:solidFill>
                  <a:schemeClr val="dk1"/>
                </a:solidFill>
                <a:latin typeface="Calibri"/>
                <a:ea typeface="Calibri"/>
                <a:cs typeface="Calibri"/>
                <a:sym typeface="Calibri"/>
              </a:defRPr>
            </a:lvl7pPr>
            <a:lvl8pPr marL="0" lvl="7" indent="0" algn="r">
              <a:spcBef>
                <a:spcPts val="0"/>
              </a:spcBef>
              <a:buNone/>
              <a:defRPr sz="788" b="1" i="0" u="none" strike="noStrike" cap="none">
                <a:solidFill>
                  <a:schemeClr val="dk1"/>
                </a:solidFill>
                <a:latin typeface="Calibri"/>
                <a:ea typeface="Calibri"/>
                <a:cs typeface="Calibri"/>
                <a:sym typeface="Calibri"/>
              </a:defRPr>
            </a:lvl8pPr>
            <a:lvl9pPr marL="0" lvl="8" indent="0" algn="r">
              <a:spcBef>
                <a:spcPts val="0"/>
              </a:spcBef>
              <a:buNone/>
              <a:defRPr sz="788"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0"/>
        <p:cNvGrpSpPr/>
        <p:nvPr/>
      </p:nvGrpSpPr>
      <p:grpSpPr>
        <a:xfrm>
          <a:off x="0" y="0"/>
          <a:ext cx="0" cy="0"/>
          <a:chOff x="0" y="0"/>
          <a:chExt cx="0" cy="0"/>
        </a:xfrm>
      </p:grpSpPr>
      <p:sp>
        <p:nvSpPr>
          <p:cNvPr id="321" name="Google Shape;321;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50"/>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50"/>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50"/>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5"/>
        <p:cNvGrpSpPr/>
        <p:nvPr/>
      </p:nvGrpSpPr>
      <p:grpSpPr>
        <a:xfrm>
          <a:off x="0" y="0"/>
          <a:ext cx="0" cy="0"/>
          <a:chOff x="0" y="0"/>
          <a:chExt cx="0" cy="0"/>
        </a:xfrm>
      </p:grpSpPr>
      <p:sp>
        <p:nvSpPr>
          <p:cNvPr id="326" name="Google Shape;326;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54"/>
          <p:cNvSpPr txBox="1">
            <a:spLocks noGrp="1"/>
          </p:cNvSpPr>
          <p:nvPr>
            <p:ph type="body" idx="1"/>
          </p:nvPr>
        </p:nvSpPr>
        <p:spPr>
          <a:xfrm>
            <a:off x="457200" y="1600206"/>
            <a:ext cx="4038600" cy="4525963"/>
          </a:xfrm>
          <a:prstGeom prst="rect">
            <a:avLst/>
          </a:prstGeom>
          <a:noFill/>
          <a:ln>
            <a:noFill/>
          </a:ln>
        </p:spPr>
        <p:txBody>
          <a:bodyPr spcFirstLastPara="1" wrap="square" lIns="91425" tIns="45700" rIns="91425" bIns="45700" anchor="t" anchorCtr="0">
            <a:normAutofit/>
          </a:bodyPr>
          <a:lstStyle>
            <a:lvl1pPr marL="457200" lvl="0" indent="-328612" algn="l">
              <a:spcBef>
                <a:spcPts val="315"/>
              </a:spcBef>
              <a:spcAft>
                <a:spcPts val="0"/>
              </a:spcAft>
              <a:buClr>
                <a:schemeClr val="dk1"/>
              </a:buClr>
              <a:buSzPts val="1575"/>
              <a:buChar char="•"/>
              <a:defRPr sz="1575"/>
            </a:lvl1pPr>
            <a:lvl2pPr marL="914400" lvl="1" indent="-314325" algn="l">
              <a:spcBef>
                <a:spcPts val="270"/>
              </a:spcBef>
              <a:spcAft>
                <a:spcPts val="0"/>
              </a:spcAft>
              <a:buClr>
                <a:schemeClr val="dk1"/>
              </a:buClr>
              <a:buSzPts val="1350"/>
              <a:buChar char="–"/>
              <a:defRPr sz="1350"/>
            </a:lvl2pPr>
            <a:lvl3pPr marL="1371600" lvl="2" indent="-300037" algn="l">
              <a:spcBef>
                <a:spcPts val="225"/>
              </a:spcBef>
              <a:spcAft>
                <a:spcPts val="0"/>
              </a:spcAft>
              <a:buClr>
                <a:schemeClr val="dk1"/>
              </a:buClr>
              <a:buSzPts val="1125"/>
              <a:buChar char="•"/>
              <a:defRPr sz="1125"/>
            </a:lvl3pPr>
            <a:lvl4pPr marL="1828800" lvl="3" indent="-292925" algn="l">
              <a:spcBef>
                <a:spcPts val="203"/>
              </a:spcBef>
              <a:spcAft>
                <a:spcPts val="0"/>
              </a:spcAft>
              <a:buClr>
                <a:schemeClr val="dk1"/>
              </a:buClr>
              <a:buSzPts val="1013"/>
              <a:buChar char="–"/>
              <a:defRPr sz="1013"/>
            </a:lvl4pPr>
            <a:lvl5pPr marL="2286000" lvl="4" indent="-292925" algn="l">
              <a:spcBef>
                <a:spcPts val="203"/>
              </a:spcBef>
              <a:spcAft>
                <a:spcPts val="0"/>
              </a:spcAft>
              <a:buClr>
                <a:schemeClr val="dk1"/>
              </a:buClr>
              <a:buSzPts val="1013"/>
              <a:buChar char="»"/>
              <a:defRPr sz="1013"/>
            </a:lvl5pPr>
            <a:lvl6pPr marL="2743200" lvl="5" indent="-292925" algn="l">
              <a:spcBef>
                <a:spcPts val="203"/>
              </a:spcBef>
              <a:spcAft>
                <a:spcPts val="0"/>
              </a:spcAft>
              <a:buClr>
                <a:schemeClr val="dk1"/>
              </a:buClr>
              <a:buSzPts val="1013"/>
              <a:buChar char="•"/>
              <a:defRPr sz="1013"/>
            </a:lvl6pPr>
            <a:lvl7pPr marL="3200400" lvl="6" indent="-292925" algn="l">
              <a:spcBef>
                <a:spcPts val="203"/>
              </a:spcBef>
              <a:spcAft>
                <a:spcPts val="0"/>
              </a:spcAft>
              <a:buClr>
                <a:schemeClr val="dk1"/>
              </a:buClr>
              <a:buSzPts val="1013"/>
              <a:buChar char="•"/>
              <a:defRPr sz="1013"/>
            </a:lvl7pPr>
            <a:lvl8pPr marL="3657600" lvl="7" indent="-292925" algn="l">
              <a:spcBef>
                <a:spcPts val="203"/>
              </a:spcBef>
              <a:spcAft>
                <a:spcPts val="0"/>
              </a:spcAft>
              <a:buClr>
                <a:schemeClr val="dk1"/>
              </a:buClr>
              <a:buSzPts val="1013"/>
              <a:buChar char="•"/>
              <a:defRPr sz="1013"/>
            </a:lvl8pPr>
            <a:lvl9pPr marL="4114800" lvl="8" indent="-292925" algn="l">
              <a:spcBef>
                <a:spcPts val="203"/>
              </a:spcBef>
              <a:spcAft>
                <a:spcPts val="0"/>
              </a:spcAft>
              <a:buClr>
                <a:schemeClr val="dk1"/>
              </a:buClr>
              <a:buSzPts val="1013"/>
              <a:buChar char="•"/>
              <a:defRPr sz="1013"/>
            </a:lvl9pPr>
          </a:lstStyle>
          <a:p>
            <a:endParaRPr/>
          </a:p>
        </p:txBody>
      </p:sp>
      <p:sp>
        <p:nvSpPr>
          <p:cNvPr id="328" name="Google Shape;328;p54"/>
          <p:cNvSpPr txBox="1">
            <a:spLocks noGrp="1"/>
          </p:cNvSpPr>
          <p:nvPr>
            <p:ph type="body" idx="2"/>
          </p:nvPr>
        </p:nvSpPr>
        <p:spPr>
          <a:xfrm>
            <a:off x="4648200" y="1600206"/>
            <a:ext cx="4038600" cy="4525963"/>
          </a:xfrm>
          <a:prstGeom prst="rect">
            <a:avLst/>
          </a:prstGeom>
          <a:noFill/>
          <a:ln>
            <a:noFill/>
          </a:ln>
        </p:spPr>
        <p:txBody>
          <a:bodyPr spcFirstLastPara="1" wrap="square" lIns="91425" tIns="45700" rIns="91425" bIns="45700" anchor="t" anchorCtr="0">
            <a:normAutofit/>
          </a:bodyPr>
          <a:lstStyle>
            <a:lvl1pPr marL="457200" lvl="0" indent="-328612" algn="l">
              <a:spcBef>
                <a:spcPts val="315"/>
              </a:spcBef>
              <a:spcAft>
                <a:spcPts val="0"/>
              </a:spcAft>
              <a:buClr>
                <a:schemeClr val="dk1"/>
              </a:buClr>
              <a:buSzPts val="1575"/>
              <a:buChar char="•"/>
              <a:defRPr sz="1575"/>
            </a:lvl1pPr>
            <a:lvl2pPr marL="914400" lvl="1" indent="-314325" algn="l">
              <a:spcBef>
                <a:spcPts val="270"/>
              </a:spcBef>
              <a:spcAft>
                <a:spcPts val="0"/>
              </a:spcAft>
              <a:buClr>
                <a:schemeClr val="dk1"/>
              </a:buClr>
              <a:buSzPts val="1350"/>
              <a:buChar char="–"/>
              <a:defRPr sz="1350"/>
            </a:lvl2pPr>
            <a:lvl3pPr marL="1371600" lvl="2" indent="-300037" algn="l">
              <a:spcBef>
                <a:spcPts val="225"/>
              </a:spcBef>
              <a:spcAft>
                <a:spcPts val="0"/>
              </a:spcAft>
              <a:buClr>
                <a:schemeClr val="dk1"/>
              </a:buClr>
              <a:buSzPts val="1125"/>
              <a:buChar char="•"/>
              <a:defRPr sz="1125"/>
            </a:lvl3pPr>
            <a:lvl4pPr marL="1828800" lvl="3" indent="-292925" algn="l">
              <a:spcBef>
                <a:spcPts val="203"/>
              </a:spcBef>
              <a:spcAft>
                <a:spcPts val="0"/>
              </a:spcAft>
              <a:buClr>
                <a:schemeClr val="dk1"/>
              </a:buClr>
              <a:buSzPts val="1013"/>
              <a:buChar char="–"/>
              <a:defRPr sz="1013"/>
            </a:lvl4pPr>
            <a:lvl5pPr marL="2286000" lvl="4" indent="-292925" algn="l">
              <a:spcBef>
                <a:spcPts val="203"/>
              </a:spcBef>
              <a:spcAft>
                <a:spcPts val="0"/>
              </a:spcAft>
              <a:buClr>
                <a:schemeClr val="dk1"/>
              </a:buClr>
              <a:buSzPts val="1013"/>
              <a:buChar char="»"/>
              <a:defRPr sz="1013"/>
            </a:lvl5pPr>
            <a:lvl6pPr marL="2743200" lvl="5" indent="-292925" algn="l">
              <a:spcBef>
                <a:spcPts val="203"/>
              </a:spcBef>
              <a:spcAft>
                <a:spcPts val="0"/>
              </a:spcAft>
              <a:buClr>
                <a:schemeClr val="dk1"/>
              </a:buClr>
              <a:buSzPts val="1013"/>
              <a:buChar char="•"/>
              <a:defRPr sz="1013"/>
            </a:lvl6pPr>
            <a:lvl7pPr marL="3200400" lvl="6" indent="-292925" algn="l">
              <a:spcBef>
                <a:spcPts val="203"/>
              </a:spcBef>
              <a:spcAft>
                <a:spcPts val="0"/>
              </a:spcAft>
              <a:buClr>
                <a:schemeClr val="dk1"/>
              </a:buClr>
              <a:buSzPts val="1013"/>
              <a:buChar char="•"/>
              <a:defRPr sz="1013"/>
            </a:lvl7pPr>
            <a:lvl8pPr marL="3657600" lvl="7" indent="-292925" algn="l">
              <a:spcBef>
                <a:spcPts val="203"/>
              </a:spcBef>
              <a:spcAft>
                <a:spcPts val="0"/>
              </a:spcAft>
              <a:buClr>
                <a:schemeClr val="dk1"/>
              </a:buClr>
              <a:buSzPts val="1013"/>
              <a:buChar char="•"/>
              <a:defRPr sz="1013"/>
            </a:lvl8pPr>
            <a:lvl9pPr marL="4114800" lvl="8" indent="-292925" algn="l">
              <a:spcBef>
                <a:spcPts val="203"/>
              </a:spcBef>
              <a:spcAft>
                <a:spcPts val="0"/>
              </a:spcAft>
              <a:buClr>
                <a:schemeClr val="dk1"/>
              </a:buClr>
              <a:buSzPts val="1013"/>
              <a:buChar char="•"/>
              <a:defRPr sz="1013"/>
            </a:lvl9pPr>
          </a:lstStyle>
          <a:p>
            <a:endParaRPr/>
          </a:p>
        </p:txBody>
      </p:sp>
      <p:sp>
        <p:nvSpPr>
          <p:cNvPr id="329" name="Google Shape;329;p54"/>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54"/>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54"/>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2"/>
        <p:cNvGrpSpPr/>
        <p:nvPr/>
      </p:nvGrpSpPr>
      <p:grpSpPr>
        <a:xfrm>
          <a:off x="0" y="0"/>
          <a:ext cx="0" cy="0"/>
          <a:chOff x="0" y="0"/>
          <a:chExt cx="0" cy="0"/>
        </a:xfrm>
      </p:grpSpPr>
      <p:sp>
        <p:nvSpPr>
          <p:cNvPr id="333" name="Google Shape;333;p97"/>
          <p:cNvSpPr txBox="1">
            <a:spLocks noGrp="1"/>
          </p:cNvSpPr>
          <p:nvPr>
            <p:ph type="ctrTitle"/>
          </p:nvPr>
        </p:nvSpPr>
        <p:spPr>
          <a:xfrm>
            <a:off x="685800" y="2130433"/>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9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Clr>
                <a:srgbClr val="888888"/>
              </a:buClr>
              <a:buSzPts val="1800"/>
              <a:buNone/>
              <a:defRPr>
                <a:solidFill>
                  <a:srgbClr val="888888"/>
                </a:solidFill>
              </a:defRPr>
            </a:lvl1pPr>
            <a:lvl2pPr lvl="1" algn="ctr">
              <a:spcBef>
                <a:spcPts val="315"/>
              </a:spcBef>
              <a:spcAft>
                <a:spcPts val="0"/>
              </a:spcAft>
              <a:buClr>
                <a:srgbClr val="888888"/>
              </a:buClr>
              <a:buSzPts val="1575"/>
              <a:buNone/>
              <a:defRPr>
                <a:solidFill>
                  <a:srgbClr val="888888"/>
                </a:solidFill>
              </a:defRPr>
            </a:lvl2pPr>
            <a:lvl3pPr lvl="2" algn="ctr">
              <a:spcBef>
                <a:spcPts val="270"/>
              </a:spcBef>
              <a:spcAft>
                <a:spcPts val="0"/>
              </a:spcAft>
              <a:buClr>
                <a:srgbClr val="888888"/>
              </a:buClr>
              <a:buSzPts val="1350"/>
              <a:buNone/>
              <a:defRPr>
                <a:solidFill>
                  <a:srgbClr val="888888"/>
                </a:solidFill>
              </a:defRPr>
            </a:lvl3pPr>
            <a:lvl4pPr lvl="3" algn="ctr">
              <a:spcBef>
                <a:spcPts val="225"/>
              </a:spcBef>
              <a:spcAft>
                <a:spcPts val="0"/>
              </a:spcAft>
              <a:buClr>
                <a:srgbClr val="888888"/>
              </a:buClr>
              <a:buSzPts val="1125"/>
              <a:buNone/>
              <a:defRPr>
                <a:solidFill>
                  <a:srgbClr val="888888"/>
                </a:solidFill>
              </a:defRPr>
            </a:lvl4pPr>
            <a:lvl5pPr lvl="4" algn="ctr">
              <a:spcBef>
                <a:spcPts val="225"/>
              </a:spcBef>
              <a:spcAft>
                <a:spcPts val="0"/>
              </a:spcAft>
              <a:buClr>
                <a:srgbClr val="888888"/>
              </a:buClr>
              <a:buSzPts val="1125"/>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335" name="Google Shape;335;p97"/>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97"/>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97"/>
          <p:cNvSpPr txBox="1">
            <a:spLocks noGrp="1"/>
          </p:cNvSpPr>
          <p:nvPr>
            <p:ph type="sldNum" idx="12"/>
          </p:nvPr>
        </p:nvSpPr>
        <p:spPr>
          <a:xfrm>
            <a:off x="6631353" y="616842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8"/>
        <p:cNvGrpSpPr/>
        <p:nvPr/>
      </p:nvGrpSpPr>
      <p:grpSpPr>
        <a:xfrm>
          <a:off x="0" y="0"/>
          <a:ext cx="0" cy="0"/>
          <a:chOff x="0" y="0"/>
          <a:chExt cx="0" cy="0"/>
        </a:xfrm>
      </p:grpSpPr>
      <p:sp>
        <p:nvSpPr>
          <p:cNvPr id="339" name="Google Shape;339;p98"/>
          <p:cNvSpPr txBox="1">
            <a:spLocks noGrp="1"/>
          </p:cNvSpPr>
          <p:nvPr>
            <p:ph type="title"/>
          </p:nvPr>
        </p:nvSpPr>
        <p:spPr>
          <a:xfrm>
            <a:off x="722313" y="4406908"/>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250"/>
              <a:buFont typeface="Calibri"/>
              <a:buNone/>
              <a:defRPr sz="225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9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225"/>
              </a:spcBef>
              <a:spcAft>
                <a:spcPts val="0"/>
              </a:spcAft>
              <a:buClr>
                <a:srgbClr val="888888"/>
              </a:buClr>
              <a:buSzPts val="1125"/>
              <a:buNone/>
              <a:defRPr sz="1125">
                <a:solidFill>
                  <a:srgbClr val="888888"/>
                </a:solidFill>
              </a:defRPr>
            </a:lvl1pPr>
            <a:lvl2pPr marL="914400" lvl="1" indent="-228600" algn="l">
              <a:spcBef>
                <a:spcPts val="203"/>
              </a:spcBef>
              <a:spcAft>
                <a:spcPts val="0"/>
              </a:spcAft>
              <a:buClr>
                <a:srgbClr val="888888"/>
              </a:buClr>
              <a:buSzPts val="1013"/>
              <a:buNone/>
              <a:defRPr sz="1013">
                <a:solidFill>
                  <a:srgbClr val="888888"/>
                </a:solidFill>
              </a:defRPr>
            </a:lvl2pPr>
            <a:lvl3pPr marL="1371600" lvl="2" indent="-228600" algn="l">
              <a:spcBef>
                <a:spcPts val="180"/>
              </a:spcBef>
              <a:spcAft>
                <a:spcPts val="0"/>
              </a:spcAft>
              <a:buClr>
                <a:srgbClr val="888888"/>
              </a:buClr>
              <a:buSzPts val="900"/>
              <a:buNone/>
              <a:defRPr sz="900">
                <a:solidFill>
                  <a:srgbClr val="888888"/>
                </a:solidFill>
              </a:defRPr>
            </a:lvl3pPr>
            <a:lvl4pPr marL="1828800" lvl="3" indent="-228600" algn="l">
              <a:spcBef>
                <a:spcPts val="158"/>
              </a:spcBef>
              <a:spcAft>
                <a:spcPts val="0"/>
              </a:spcAft>
              <a:buClr>
                <a:srgbClr val="888888"/>
              </a:buClr>
              <a:buSzPts val="788"/>
              <a:buNone/>
              <a:defRPr sz="788">
                <a:solidFill>
                  <a:srgbClr val="888888"/>
                </a:solidFill>
              </a:defRPr>
            </a:lvl4pPr>
            <a:lvl5pPr marL="2286000" lvl="4" indent="-228600" algn="l">
              <a:spcBef>
                <a:spcPts val="158"/>
              </a:spcBef>
              <a:spcAft>
                <a:spcPts val="0"/>
              </a:spcAft>
              <a:buClr>
                <a:srgbClr val="888888"/>
              </a:buClr>
              <a:buSzPts val="788"/>
              <a:buNone/>
              <a:defRPr sz="788">
                <a:solidFill>
                  <a:srgbClr val="888888"/>
                </a:solidFill>
              </a:defRPr>
            </a:lvl5pPr>
            <a:lvl6pPr marL="2743200" lvl="5" indent="-228600" algn="l">
              <a:spcBef>
                <a:spcPts val="158"/>
              </a:spcBef>
              <a:spcAft>
                <a:spcPts val="0"/>
              </a:spcAft>
              <a:buClr>
                <a:srgbClr val="888888"/>
              </a:buClr>
              <a:buSzPts val="788"/>
              <a:buNone/>
              <a:defRPr sz="788">
                <a:solidFill>
                  <a:srgbClr val="888888"/>
                </a:solidFill>
              </a:defRPr>
            </a:lvl6pPr>
            <a:lvl7pPr marL="3200400" lvl="6" indent="-228600" algn="l">
              <a:spcBef>
                <a:spcPts val="158"/>
              </a:spcBef>
              <a:spcAft>
                <a:spcPts val="0"/>
              </a:spcAft>
              <a:buClr>
                <a:srgbClr val="888888"/>
              </a:buClr>
              <a:buSzPts val="788"/>
              <a:buNone/>
              <a:defRPr sz="788">
                <a:solidFill>
                  <a:srgbClr val="888888"/>
                </a:solidFill>
              </a:defRPr>
            </a:lvl7pPr>
            <a:lvl8pPr marL="3657600" lvl="7" indent="-228600" algn="l">
              <a:spcBef>
                <a:spcPts val="158"/>
              </a:spcBef>
              <a:spcAft>
                <a:spcPts val="0"/>
              </a:spcAft>
              <a:buClr>
                <a:srgbClr val="888888"/>
              </a:buClr>
              <a:buSzPts val="788"/>
              <a:buNone/>
              <a:defRPr sz="788">
                <a:solidFill>
                  <a:srgbClr val="888888"/>
                </a:solidFill>
              </a:defRPr>
            </a:lvl8pPr>
            <a:lvl9pPr marL="4114800" lvl="8" indent="-228600" algn="l">
              <a:spcBef>
                <a:spcPts val="158"/>
              </a:spcBef>
              <a:spcAft>
                <a:spcPts val="0"/>
              </a:spcAft>
              <a:buClr>
                <a:srgbClr val="888888"/>
              </a:buClr>
              <a:buSzPts val="788"/>
              <a:buNone/>
              <a:defRPr sz="788">
                <a:solidFill>
                  <a:srgbClr val="888888"/>
                </a:solidFill>
              </a:defRPr>
            </a:lvl9pPr>
          </a:lstStyle>
          <a:p>
            <a:endParaRPr/>
          </a:p>
        </p:txBody>
      </p:sp>
      <p:sp>
        <p:nvSpPr>
          <p:cNvPr id="341" name="Google Shape;341;p98"/>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98"/>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98"/>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4"/>
        <p:cNvGrpSpPr/>
        <p:nvPr/>
      </p:nvGrpSpPr>
      <p:grpSpPr>
        <a:xfrm>
          <a:off x="0" y="0"/>
          <a:ext cx="0" cy="0"/>
          <a:chOff x="0" y="0"/>
          <a:chExt cx="0" cy="0"/>
        </a:xfrm>
      </p:grpSpPr>
      <p:sp>
        <p:nvSpPr>
          <p:cNvPr id="345" name="Google Shape;345;p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475"/>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9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270"/>
              </a:spcBef>
              <a:spcAft>
                <a:spcPts val="0"/>
              </a:spcAft>
              <a:buClr>
                <a:schemeClr val="dk1"/>
              </a:buClr>
              <a:buSzPts val="1350"/>
              <a:buNone/>
              <a:defRPr sz="1350" b="1"/>
            </a:lvl1pPr>
            <a:lvl2pPr marL="914400" lvl="1" indent="-228600" algn="l">
              <a:spcBef>
                <a:spcPts val="225"/>
              </a:spcBef>
              <a:spcAft>
                <a:spcPts val="0"/>
              </a:spcAft>
              <a:buClr>
                <a:schemeClr val="dk1"/>
              </a:buClr>
              <a:buSzPts val="1125"/>
              <a:buNone/>
              <a:defRPr sz="1125" b="1"/>
            </a:lvl2pPr>
            <a:lvl3pPr marL="1371600" lvl="2" indent="-228600" algn="l">
              <a:spcBef>
                <a:spcPts val="203"/>
              </a:spcBef>
              <a:spcAft>
                <a:spcPts val="0"/>
              </a:spcAft>
              <a:buClr>
                <a:schemeClr val="dk1"/>
              </a:buClr>
              <a:buSzPts val="1013"/>
              <a:buNone/>
              <a:defRPr sz="1013" b="1"/>
            </a:lvl3pPr>
            <a:lvl4pPr marL="1828800" lvl="3" indent="-228600" algn="l">
              <a:spcBef>
                <a:spcPts val="180"/>
              </a:spcBef>
              <a:spcAft>
                <a:spcPts val="0"/>
              </a:spcAft>
              <a:buClr>
                <a:schemeClr val="dk1"/>
              </a:buClr>
              <a:buSzPts val="900"/>
              <a:buNone/>
              <a:defRPr sz="900" b="1"/>
            </a:lvl4pPr>
            <a:lvl5pPr marL="2286000" lvl="4" indent="-228600" algn="l">
              <a:spcBef>
                <a:spcPts val="180"/>
              </a:spcBef>
              <a:spcAft>
                <a:spcPts val="0"/>
              </a:spcAft>
              <a:buClr>
                <a:schemeClr val="dk1"/>
              </a:buClr>
              <a:buSzPts val="900"/>
              <a:buNone/>
              <a:defRPr sz="900" b="1"/>
            </a:lvl5pPr>
            <a:lvl6pPr marL="2743200" lvl="5" indent="-228600" algn="l">
              <a:spcBef>
                <a:spcPts val="180"/>
              </a:spcBef>
              <a:spcAft>
                <a:spcPts val="0"/>
              </a:spcAft>
              <a:buClr>
                <a:schemeClr val="dk1"/>
              </a:buClr>
              <a:buSzPts val="900"/>
              <a:buNone/>
              <a:defRPr sz="900" b="1"/>
            </a:lvl6pPr>
            <a:lvl7pPr marL="3200400" lvl="6" indent="-228600" algn="l">
              <a:spcBef>
                <a:spcPts val="180"/>
              </a:spcBef>
              <a:spcAft>
                <a:spcPts val="0"/>
              </a:spcAft>
              <a:buClr>
                <a:schemeClr val="dk1"/>
              </a:buClr>
              <a:buSzPts val="900"/>
              <a:buNone/>
              <a:defRPr sz="900" b="1"/>
            </a:lvl7pPr>
            <a:lvl8pPr marL="3657600" lvl="7" indent="-228600" algn="l">
              <a:spcBef>
                <a:spcPts val="180"/>
              </a:spcBef>
              <a:spcAft>
                <a:spcPts val="0"/>
              </a:spcAft>
              <a:buClr>
                <a:schemeClr val="dk1"/>
              </a:buClr>
              <a:buSzPts val="900"/>
              <a:buNone/>
              <a:defRPr sz="900" b="1"/>
            </a:lvl8pPr>
            <a:lvl9pPr marL="4114800" lvl="8" indent="-228600" algn="l">
              <a:spcBef>
                <a:spcPts val="180"/>
              </a:spcBef>
              <a:spcAft>
                <a:spcPts val="0"/>
              </a:spcAft>
              <a:buClr>
                <a:schemeClr val="dk1"/>
              </a:buClr>
              <a:buSzPts val="900"/>
              <a:buNone/>
              <a:defRPr sz="900" b="1"/>
            </a:lvl9pPr>
          </a:lstStyle>
          <a:p>
            <a:endParaRPr/>
          </a:p>
        </p:txBody>
      </p:sp>
      <p:sp>
        <p:nvSpPr>
          <p:cNvPr id="347" name="Google Shape;347;p9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14325" algn="l">
              <a:spcBef>
                <a:spcPts val="270"/>
              </a:spcBef>
              <a:spcAft>
                <a:spcPts val="0"/>
              </a:spcAft>
              <a:buClr>
                <a:schemeClr val="dk1"/>
              </a:buClr>
              <a:buSzPts val="1350"/>
              <a:buChar char="•"/>
              <a:defRPr sz="1350"/>
            </a:lvl1pPr>
            <a:lvl2pPr marL="914400" lvl="1" indent="-300037" algn="l">
              <a:spcBef>
                <a:spcPts val="225"/>
              </a:spcBef>
              <a:spcAft>
                <a:spcPts val="0"/>
              </a:spcAft>
              <a:buClr>
                <a:schemeClr val="dk1"/>
              </a:buClr>
              <a:buSzPts val="1125"/>
              <a:buChar char="–"/>
              <a:defRPr sz="1125"/>
            </a:lvl2pPr>
            <a:lvl3pPr marL="1371600" lvl="2" indent="-292925" algn="l">
              <a:spcBef>
                <a:spcPts val="203"/>
              </a:spcBef>
              <a:spcAft>
                <a:spcPts val="0"/>
              </a:spcAft>
              <a:buClr>
                <a:schemeClr val="dk1"/>
              </a:buClr>
              <a:buSzPts val="1013"/>
              <a:buChar char="•"/>
              <a:defRPr sz="1013"/>
            </a:lvl3pPr>
            <a:lvl4pPr marL="1828800" lvl="3" indent="-285750" algn="l">
              <a:spcBef>
                <a:spcPts val="180"/>
              </a:spcBef>
              <a:spcAft>
                <a:spcPts val="0"/>
              </a:spcAft>
              <a:buClr>
                <a:schemeClr val="dk1"/>
              </a:buClr>
              <a:buSzPts val="900"/>
              <a:buChar char="–"/>
              <a:defRPr sz="900"/>
            </a:lvl4pPr>
            <a:lvl5pPr marL="2286000" lvl="4" indent="-285750" algn="l">
              <a:spcBef>
                <a:spcPts val="180"/>
              </a:spcBef>
              <a:spcAft>
                <a:spcPts val="0"/>
              </a:spcAft>
              <a:buClr>
                <a:schemeClr val="dk1"/>
              </a:buClr>
              <a:buSzPts val="900"/>
              <a:buChar char="»"/>
              <a:defRPr sz="900"/>
            </a:lvl5pPr>
            <a:lvl6pPr marL="2743200" lvl="5" indent="-285750" algn="l">
              <a:spcBef>
                <a:spcPts val="180"/>
              </a:spcBef>
              <a:spcAft>
                <a:spcPts val="0"/>
              </a:spcAft>
              <a:buClr>
                <a:schemeClr val="dk1"/>
              </a:buClr>
              <a:buSzPts val="900"/>
              <a:buChar char="•"/>
              <a:defRPr sz="900"/>
            </a:lvl6pPr>
            <a:lvl7pPr marL="3200400" lvl="6" indent="-285750" algn="l">
              <a:spcBef>
                <a:spcPts val="180"/>
              </a:spcBef>
              <a:spcAft>
                <a:spcPts val="0"/>
              </a:spcAft>
              <a:buClr>
                <a:schemeClr val="dk1"/>
              </a:buClr>
              <a:buSzPts val="900"/>
              <a:buChar char="•"/>
              <a:defRPr sz="900"/>
            </a:lvl7pPr>
            <a:lvl8pPr marL="3657600" lvl="7" indent="-285750" algn="l">
              <a:spcBef>
                <a:spcPts val="180"/>
              </a:spcBef>
              <a:spcAft>
                <a:spcPts val="0"/>
              </a:spcAft>
              <a:buClr>
                <a:schemeClr val="dk1"/>
              </a:buClr>
              <a:buSzPts val="900"/>
              <a:buChar char="•"/>
              <a:defRPr sz="900"/>
            </a:lvl8pPr>
            <a:lvl9pPr marL="4114800" lvl="8" indent="-285750" algn="l">
              <a:spcBef>
                <a:spcPts val="180"/>
              </a:spcBef>
              <a:spcAft>
                <a:spcPts val="0"/>
              </a:spcAft>
              <a:buClr>
                <a:schemeClr val="dk1"/>
              </a:buClr>
              <a:buSzPts val="900"/>
              <a:buChar char="•"/>
              <a:defRPr sz="900"/>
            </a:lvl9pPr>
          </a:lstStyle>
          <a:p>
            <a:endParaRPr/>
          </a:p>
        </p:txBody>
      </p:sp>
      <p:sp>
        <p:nvSpPr>
          <p:cNvPr id="348" name="Google Shape;348;p99"/>
          <p:cNvSpPr txBox="1">
            <a:spLocks noGrp="1"/>
          </p:cNvSpPr>
          <p:nvPr>
            <p:ph type="body" idx="3"/>
          </p:nvPr>
        </p:nvSpPr>
        <p:spPr>
          <a:xfrm>
            <a:off x="4645029"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270"/>
              </a:spcBef>
              <a:spcAft>
                <a:spcPts val="0"/>
              </a:spcAft>
              <a:buClr>
                <a:schemeClr val="dk1"/>
              </a:buClr>
              <a:buSzPts val="1350"/>
              <a:buNone/>
              <a:defRPr sz="1350" b="1"/>
            </a:lvl1pPr>
            <a:lvl2pPr marL="914400" lvl="1" indent="-228600" algn="l">
              <a:spcBef>
                <a:spcPts val="225"/>
              </a:spcBef>
              <a:spcAft>
                <a:spcPts val="0"/>
              </a:spcAft>
              <a:buClr>
                <a:schemeClr val="dk1"/>
              </a:buClr>
              <a:buSzPts val="1125"/>
              <a:buNone/>
              <a:defRPr sz="1125" b="1"/>
            </a:lvl2pPr>
            <a:lvl3pPr marL="1371600" lvl="2" indent="-228600" algn="l">
              <a:spcBef>
                <a:spcPts val="203"/>
              </a:spcBef>
              <a:spcAft>
                <a:spcPts val="0"/>
              </a:spcAft>
              <a:buClr>
                <a:schemeClr val="dk1"/>
              </a:buClr>
              <a:buSzPts val="1013"/>
              <a:buNone/>
              <a:defRPr sz="1013" b="1"/>
            </a:lvl3pPr>
            <a:lvl4pPr marL="1828800" lvl="3" indent="-228600" algn="l">
              <a:spcBef>
                <a:spcPts val="180"/>
              </a:spcBef>
              <a:spcAft>
                <a:spcPts val="0"/>
              </a:spcAft>
              <a:buClr>
                <a:schemeClr val="dk1"/>
              </a:buClr>
              <a:buSzPts val="900"/>
              <a:buNone/>
              <a:defRPr sz="900" b="1"/>
            </a:lvl4pPr>
            <a:lvl5pPr marL="2286000" lvl="4" indent="-228600" algn="l">
              <a:spcBef>
                <a:spcPts val="180"/>
              </a:spcBef>
              <a:spcAft>
                <a:spcPts val="0"/>
              </a:spcAft>
              <a:buClr>
                <a:schemeClr val="dk1"/>
              </a:buClr>
              <a:buSzPts val="900"/>
              <a:buNone/>
              <a:defRPr sz="900" b="1"/>
            </a:lvl5pPr>
            <a:lvl6pPr marL="2743200" lvl="5" indent="-228600" algn="l">
              <a:spcBef>
                <a:spcPts val="180"/>
              </a:spcBef>
              <a:spcAft>
                <a:spcPts val="0"/>
              </a:spcAft>
              <a:buClr>
                <a:schemeClr val="dk1"/>
              </a:buClr>
              <a:buSzPts val="900"/>
              <a:buNone/>
              <a:defRPr sz="900" b="1"/>
            </a:lvl6pPr>
            <a:lvl7pPr marL="3200400" lvl="6" indent="-228600" algn="l">
              <a:spcBef>
                <a:spcPts val="180"/>
              </a:spcBef>
              <a:spcAft>
                <a:spcPts val="0"/>
              </a:spcAft>
              <a:buClr>
                <a:schemeClr val="dk1"/>
              </a:buClr>
              <a:buSzPts val="900"/>
              <a:buNone/>
              <a:defRPr sz="900" b="1"/>
            </a:lvl7pPr>
            <a:lvl8pPr marL="3657600" lvl="7" indent="-228600" algn="l">
              <a:spcBef>
                <a:spcPts val="180"/>
              </a:spcBef>
              <a:spcAft>
                <a:spcPts val="0"/>
              </a:spcAft>
              <a:buClr>
                <a:schemeClr val="dk1"/>
              </a:buClr>
              <a:buSzPts val="900"/>
              <a:buNone/>
              <a:defRPr sz="900" b="1"/>
            </a:lvl8pPr>
            <a:lvl9pPr marL="4114800" lvl="8" indent="-228600" algn="l">
              <a:spcBef>
                <a:spcPts val="180"/>
              </a:spcBef>
              <a:spcAft>
                <a:spcPts val="0"/>
              </a:spcAft>
              <a:buClr>
                <a:schemeClr val="dk1"/>
              </a:buClr>
              <a:buSzPts val="900"/>
              <a:buNone/>
              <a:defRPr sz="900" b="1"/>
            </a:lvl9pPr>
          </a:lstStyle>
          <a:p>
            <a:endParaRPr/>
          </a:p>
        </p:txBody>
      </p:sp>
      <p:sp>
        <p:nvSpPr>
          <p:cNvPr id="349" name="Google Shape;349;p99"/>
          <p:cNvSpPr txBox="1">
            <a:spLocks noGrp="1"/>
          </p:cNvSpPr>
          <p:nvPr>
            <p:ph type="body" idx="4"/>
          </p:nvPr>
        </p:nvSpPr>
        <p:spPr>
          <a:xfrm>
            <a:off x="4645029" y="2174875"/>
            <a:ext cx="4041775" cy="3951288"/>
          </a:xfrm>
          <a:prstGeom prst="rect">
            <a:avLst/>
          </a:prstGeom>
          <a:noFill/>
          <a:ln>
            <a:noFill/>
          </a:ln>
        </p:spPr>
        <p:txBody>
          <a:bodyPr spcFirstLastPara="1" wrap="square" lIns="91425" tIns="45700" rIns="91425" bIns="45700" anchor="t" anchorCtr="0">
            <a:normAutofit/>
          </a:bodyPr>
          <a:lstStyle>
            <a:lvl1pPr marL="457200" lvl="0" indent="-314325" algn="l">
              <a:spcBef>
                <a:spcPts val="270"/>
              </a:spcBef>
              <a:spcAft>
                <a:spcPts val="0"/>
              </a:spcAft>
              <a:buClr>
                <a:schemeClr val="dk1"/>
              </a:buClr>
              <a:buSzPts val="1350"/>
              <a:buChar char="•"/>
              <a:defRPr sz="1350"/>
            </a:lvl1pPr>
            <a:lvl2pPr marL="914400" lvl="1" indent="-300037" algn="l">
              <a:spcBef>
                <a:spcPts val="225"/>
              </a:spcBef>
              <a:spcAft>
                <a:spcPts val="0"/>
              </a:spcAft>
              <a:buClr>
                <a:schemeClr val="dk1"/>
              </a:buClr>
              <a:buSzPts val="1125"/>
              <a:buChar char="–"/>
              <a:defRPr sz="1125"/>
            </a:lvl2pPr>
            <a:lvl3pPr marL="1371600" lvl="2" indent="-292925" algn="l">
              <a:spcBef>
                <a:spcPts val="203"/>
              </a:spcBef>
              <a:spcAft>
                <a:spcPts val="0"/>
              </a:spcAft>
              <a:buClr>
                <a:schemeClr val="dk1"/>
              </a:buClr>
              <a:buSzPts val="1013"/>
              <a:buChar char="•"/>
              <a:defRPr sz="1013"/>
            </a:lvl3pPr>
            <a:lvl4pPr marL="1828800" lvl="3" indent="-285750" algn="l">
              <a:spcBef>
                <a:spcPts val="180"/>
              </a:spcBef>
              <a:spcAft>
                <a:spcPts val="0"/>
              </a:spcAft>
              <a:buClr>
                <a:schemeClr val="dk1"/>
              </a:buClr>
              <a:buSzPts val="900"/>
              <a:buChar char="–"/>
              <a:defRPr sz="900"/>
            </a:lvl4pPr>
            <a:lvl5pPr marL="2286000" lvl="4" indent="-285750" algn="l">
              <a:spcBef>
                <a:spcPts val="180"/>
              </a:spcBef>
              <a:spcAft>
                <a:spcPts val="0"/>
              </a:spcAft>
              <a:buClr>
                <a:schemeClr val="dk1"/>
              </a:buClr>
              <a:buSzPts val="900"/>
              <a:buChar char="»"/>
              <a:defRPr sz="900"/>
            </a:lvl5pPr>
            <a:lvl6pPr marL="2743200" lvl="5" indent="-285750" algn="l">
              <a:spcBef>
                <a:spcPts val="180"/>
              </a:spcBef>
              <a:spcAft>
                <a:spcPts val="0"/>
              </a:spcAft>
              <a:buClr>
                <a:schemeClr val="dk1"/>
              </a:buClr>
              <a:buSzPts val="900"/>
              <a:buChar char="•"/>
              <a:defRPr sz="900"/>
            </a:lvl6pPr>
            <a:lvl7pPr marL="3200400" lvl="6" indent="-285750" algn="l">
              <a:spcBef>
                <a:spcPts val="180"/>
              </a:spcBef>
              <a:spcAft>
                <a:spcPts val="0"/>
              </a:spcAft>
              <a:buClr>
                <a:schemeClr val="dk1"/>
              </a:buClr>
              <a:buSzPts val="900"/>
              <a:buChar char="•"/>
              <a:defRPr sz="900"/>
            </a:lvl7pPr>
            <a:lvl8pPr marL="3657600" lvl="7" indent="-285750" algn="l">
              <a:spcBef>
                <a:spcPts val="180"/>
              </a:spcBef>
              <a:spcAft>
                <a:spcPts val="0"/>
              </a:spcAft>
              <a:buClr>
                <a:schemeClr val="dk1"/>
              </a:buClr>
              <a:buSzPts val="900"/>
              <a:buChar char="•"/>
              <a:defRPr sz="900"/>
            </a:lvl8pPr>
            <a:lvl9pPr marL="4114800" lvl="8" indent="-285750" algn="l">
              <a:spcBef>
                <a:spcPts val="180"/>
              </a:spcBef>
              <a:spcAft>
                <a:spcPts val="0"/>
              </a:spcAft>
              <a:buClr>
                <a:schemeClr val="dk1"/>
              </a:buClr>
              <a:buSzPts val="900"/>
              <a:buChar char="•"/>
              <a:defRPr sz="900"/>
            </a:lvl9pPr>
          </a:lstStyle>
          <a:p>
            <a:endParaRPr/>
          </a:p>
        </p:txBody>
      </p:sp>
      <p:sp>
        <p:nvSpPr>
          <p:cNvPr id="350" name="Google Shape;350;p99"/>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99"/>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99"/>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
        <p:nvSpPr>
          <p:cNvPr id="354" name="Google Shape;354;p100"/>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00"/>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100"/>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7"/>
        <p:cNvGrpSpPr/>
        <p:nvPr/>
      </p:nvGrpSpPr>
      <p:grpSpPr>
        <a:xfrm>
          <a:off x="0" y="0"/>
          <a:ext cx="0" cy="0"/>
          <a:chOff x="0" y="0"/>
          <a:chExt cx="0" cy="0"/>
        </a:xfrm>
      </p:grpSpPr>
      <p:sp>
        <p:nvSpPr>
          <p:cNvPr id="358" name="Google Shape;358;p101"/>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125"/>
              <a:buFont typeface="Calibri"/>
              <a:buNone/>
              <a:defRPr sz="112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101"/>
          <p:cNvSpPr txBox="1">
            <a:spLocks noGrp="1"/>
          </p:cNvSpPr>
          <p:nvPr>
            <p:ph type="body" idx="1"/>
          </p:nvPr>
        </p:nvSpPr>
        <p:spPr>
          <a:xfrm>
            <a:off x="3575050" y="273058"/>
            <a:ext cx="5111750" cy="585311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8612" algn="l">
              <a:spcBef>
                <a:spcPts val="315"/>
              </a:spcBef>
              <a:spcAft>
                <a:spcPts val="0"/>
              </a:spcAft>
              <a:buClr>
                <a:schemeClr val="dk1"/>
              </a:buClr>
              <a:buSzPts val="1575"/>
              <a:buChar char="–"/>
              <a:defRPr sz="1575"/>
            </a:lvl2pPr>
            <a:lvl3pPr marL="1371600" lvl="2" indent="-314325" algn="l">
              <a:spcBef>
                <a:spcPts val="270"/>
              </a:spcBef>
              <a:spcAft>
                <a:spcPts val="0"/>
              </a:spcAft>
              <a:buClr>
                <a:schemeClr val="dk1"/>
              </a:buClr>
              <a:buSzPts val="1350"/>
              <a:buChar char="•"/>
              <a:defRPr sz="1350"/>
            </a:lvl3pPr>
            <a:lvl4pPr marL="1828800" lvl="3" indent="-300037" algn="l">
              <a:spcBef>
                <a:spcPts val="225"/>
              </a:spcBef>
              <a:spcAft>
                <a:spcPts val="0"/>
              </a:spcAft>
              <a:buClr>
                <a:schemeClr val="dk1"/>
              </a:buClr>
              <a:buSzPts val="1125"/>
              <a:buChar char="–"/>
              <a:defRPr sz="1125"/>
            </a:lvl4pPr>
            <a:lvl5pPr marL="2286000" lvl="4" indent="-300037" algn="l">
              <a:spcBef>
                <a:spcPts val="225"/>
              </a:spcBef>
              <a:spcAft>
                <a:spcPts val="0"/>
              </a:spcAft>
              <a:buClr>
                <a:schemeClr val="dk1"/>
              </a:buClr>
              <a:buSzPts val="1125"/>
              <a:buChar char="»"/>
              <a:defRPr sz="1125"/>
            </a:lvl5pPr>
            <a:lvl6pPr marL="2743200" lvl="5" indent="-300037" algn="l">
              <a:spcBef>
                <a:spcPts val="225"/>
              </a:spcBef>
              <a:spcAft>
                <a:spcPts val="0"/>
              </a:spcAft>
              <a:buClr>
                <a:schemeClr val="dk1"/>
              </a:buClr>
              <a:buSzPts val="1125"/>
              <a:buChar char="•"/>
              <a:defRPr sz="1125"/>
            </a:lvl6pPr>
            <a:lvl7pPr marL="3200400" lvl="6" indent="-300037" algn="l">
              <a:spcBef>
                <a:spcPts val="225"/>
              </a:spcBef>
              <a:spcAft>
                <a:spcPts val="0"/>
              </a:spcAft>
              <a:buClr>
                <a:schemeClr val="dk1"/>
              </a:buClr>
              <a:buSzPts val="1125"/>
              <a:buChar char="•"/>
              <a:defRPr sz="1125"/>
            </a:lvl7pPr>
            <a:lvl8pPr marL="3657600" lvl="7" indent="-300037" algn="l">
              <a:spcBef>
                <a:spcPts val="225"/>
              </a:spcBef>
              <a:spcAft>
                <a:spcPts val="0"/>
              </a:spcAft>
              <a:buClr>
                <a:schemeClr val="dk1"/>
              </a:buClr>
              <a:buSzPts val="1125"/>
              <a:buChar char="•"/>
              <a:defRPr sz="1125"/>
            </a:lvl8pPr>
            <a:lvl9pPr marL="4114800" lvl="8" indent="-300037" algn="l">
              <a:spcBef>
                <a:spcPts val="225"/>
              </a:spcBef>
              <a:spcAft>
                <a:spcPts val="0"/>
              </a:spcAft>
              <a:buClr>
                <a:schemeClr val="dk1"/>
              </a:buClr>
              <a:buSzPts val="1125"/>
              <a:buChar char="•"/>
              <a:defRPr sz="1125"/>
            </a:lvl9pPr>
          </a:lstStyle>
          <a:p>
            <a:endParaRPr/>
          </a:p>
        </p:txBody>
      </p:sp>
      <p:sp>
        <p:nvSpPr>
          <p:cNvPr id="360" name="Google Shape;360;p101"/>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158"/>
              </a:spcBef>
              <a:spcAft>
                <a:spcPts val="0"/>
              </a:spcAft>
              <a:buClr>
                <a:schemeClr val="dk1"/>
              </a:buClr>
              <a:buSzPts val="788"/>
              <a:buNone/>
              <a:defRPr sz="788"/>
            </a:lvl1pPr>
            <a:lvl2pPr marL="914400" lvl="1" indent="-228600" algn="l">
              <a:spcBef>
                <a:spcPts val="135"/>
              </a:spcBef>
              <a:spcAft>
                <a:spcPts val="0"/>
              </a:spcAft>
              <a:buClr>
                <a:schemeClr val="dk1"/>
              </a:buClr>
              <a:buSzPts val="675"/>
              <a:buNone/>
              <a:defRPr sz="675"/>
            </a:lvl2pPr>
            <a:lvl3pPr marL="1371600" lvl="2" indent="-228600" algn="l">
              <a:spcBef>
                <a:spcPts val="113"/>
              </a:spcBef>
              <a:spcAft>
                <a:spcPts val="0"/>
              </a:spcAft>
              <a:buClr>
                <a:schemeClr val="dk1"/>
              </a:buClr>
              <a:buSzPts val="563"/>
              <a:buNone/>
              <a:defRPr sz="563"/>
            </a:lvl3pPr>
            <a:lvl4pPr marL="1828800" lvl="3" indent="-228600" algn="l">
              <a:spcBef>
                <a:spcPts val="101"/>
              </a:spcBef>
              <a:spcAft>
                <a:spcPts val="0"/>
              </a:spcAft>
              <a:buClr>
                <a:schemeClr val="dk1"/>
              </a:buClr>
              <a:buSzPts val="506"/>
              <a:buNone/>
              <a:defRPr sz="506"/>
            </a:lvl4pPr>
            <a:lvl5pPr marL="2286000" lvl="4" indent="-228600" algn="l">
              <a:spcBef>
                <a:spcPts val="101"/>
              </a:spcBef>
              <a:spcAft>
                <a:spcPts val="0"/>
              </a:spcAft>
              <a:buClr>
                <a:schemeClr val="dk1"/>
              </a:buClr>
              <a:buSzPts val="506"/>
              <a:buNone/>
              <a:defRPr sz="506"/>
            </a:lvl5pPr>
            <a:lvl6pPr marL="2743200" lvl="5" indent="-228600" algn="l">
              <a:spcBef>
                <a:spcPts val="101"/>
              </a:spcBef>
              <a:spcAft>
                <a:spcPts val="0"/>
              </a:spcAft>
              <a:buClr>
                <a:schemeClr val="dk1"/>
              </a:buClr>
              <a:buSzPts val="506"/>
              <a:buNone/>
              <a:defRPr sz="506"/>
            </a:lvl6pPr>
            <a:lvl7pPr marL="3200400" lvl="6" indent="-228600" algn="l">
              <a:spcBef>
                <a:spcPts val="101"/>
              </a:spcBef>
              <a:spcAft>
                <a:spcPts val="0"/>
              </a:spcAft>
              <a:buClr>
                <a:schemeClr val="dk1"/>
              </a:buClr>
              <a:buSzPts val="506"/>
              <a:buNone/>
              <a:defRPr sz="506"/>
            </a:lvl7pPr>
            <a:lvl8pPr marL="3657600" lvl="7" indent="-228600" algn="l">
              <a:spcBef>
                <a:spcPts val="101"/>
              </a:spcBef>
              <a:spcAft>
                <a:spcPts val="0"/>
              </a:spcAft>
              <a:buClr>
                <a:schemeClr val="dk1"/>
              </a:buClr>
              <a:buSzPts val="506"/>
              <a:buNone/>
              <a:defRPr sz="506"/>
            </a:lvl8pPr>
            <a:lvl9pPr marL="4114800" lvl="8" indent="-228600" algn="l">
              <a:spcBef>
                <a:spcPts val="101"/>
              </a:spcBef>
              <a:spcAft>
                <a:spcPts val="0"/>
              </a:spcAft>
              <a:buClr>
                <a:schemeClr val="dk1"/>
              </a:buClr>
              <a:buSzPts val="506"/>
              <a:buNone/>
              <a:defRPr sz="506"/>
            </a:lvl9pPr>
          </a:lstStyle>
          <a:p>
            <a:endParaRPr/>
          </a:p>
        </p:txBody>
      </p:sp>
      <p:sp>
        <p:nvSpPr>
          <p:cNvPr id="361" name="Google Shape;361;p101"/>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101"/>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101"/>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3"/>
          <p:cNvSpPr txBox="1">
            <a:spLocks noGrp="1"/>
          </p:cNvSpPr>
          <p:nvPr>
            <p:ph type="body" idx="3"/>
          </p:nvPr>
        </p:nvSpPr>
        <p:spPr>
          <a:xfrm>
            <a:off x="4645029"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3"/>
          <p:cNvSpPr txBox="1">
            <a:spLocks noGrp="1"/>
          </p:cNvSpPr>
          <p:nvPr>
            <p:ph type="body" idx="4"/>
          </p:nvPr>
        </p:nvSpPr>
        <p:spPr>
          <a:xfrm>
            <a:off x="4645029"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3"/>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3"/>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3"/>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4"/>
        <p:cNvGrpSpPr/>
        <p:nvPr/>
      </p:nvGrpSpPr>
      <p:grpSpPr>
        <a:xfrm>
          <a:off x="0" y="0"/>
          <a:ext cx="0" cy="0"/>
          <a:chOff x="0" y="0"/>
          <a:chExt cx="0" cy="0"/>
        </a:xfrm>
      </p:grpSpPr>
      <p:sp>
        <p:nvSpPr>
          <p:cNvPr id="365" name="Google Shape;365;p10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125"/>
              <a:buFont typeface="Calibri"/>
              <a:buNone/>
              <a:defRPr sz="112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02"/>
          <p:cNvSpPr>
            <a:spLocks noGrp="1"/>
          </p:cNvSpPr>
          <p:nvPr>
            <p:ph type="pic" idx="2"/>
          </p:nvPr>
        </p:nvSpPr>
        <p:spPr>
          <a:xfrm>
            <a:off x="1792288" y="612775"/>
            <a:ext cx="5486400" cy="4114800"/>
          </a:xfrm>
          <a:prstGeom prst="rect">
            <a:avLst/>
          </a:prstGeom>
          <a:noFill/>
          <a:ln>
            <a:noFill/>
          </a:ln>
        </p:spPr>
      </p:sp>
      <p:sp>
        <p:nvSpPr>
          <p:cNvPr id="367" name="Google Shape;367;p10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158"/>
              </a:spcBef>
              <a:spcAft>
                <a:spcPts val="0"/>
              </a:spcAft>
              <a:buClr>
                <a:schemeClr val="dk1"/>
              </a:buClr>
              <a:buSzPts val="788"/>
              <a:buNone/>
              <a:defRPr sz="788"/>
            </a:lvl1pPr>
            <a:lvl2pPr marL="914400" lvl="1" indent="-228600" algn="l">
              <a:spcBef>
                <a:spcPts val="135"/>
              </a:spcBef>
              <a:spcAft>
                <a:spcPts val="0"/>
              </a:spcAft>
              <a:buClr>
                <a:schemeClr val="dk1"/>
              </a:buClr>
              <a:buSzPts val="675"/>
              <a:buNone/>
              <a:defRPr sz="675"/>
            </a:lvl2pPr>
            <a:lvl3pPr marL="1371600" lvl="2" indent="-228600" algn="l">
              <a:spcBef>
                <a:spcPts val="113"/>
              </a:spcBef>
              <a:spcAft>
                <a:spcPts val="0"/>
              </a:spcAft>
              <a:buClr>
                <a:schemeClr val="dk1"/>
              </a:buClr>
              <a:buSzPts val="563"/>
              <a:buNone/>
              <a:defRPr sz="563"/>
            </a:lvl3pPr>
            <a:lvl4pPr marL="1828800" lvl="3" indent="-228600" algn="l">
              <a:spcBef>
                <a:spcPts val="101"/>
              </a:spcBef>
              <a:spcAft>
                <a:spcPts val="0"/>
              </a:spcAft>
              <a:buClr>
                <a:schemeClr val="dk1"/>
              </a:buClr>
              <a:buSzPts val="506"/>
              <a:buNone/>
              <a:defRPr sz="506"/>
            </a:lvl4pPr>
            <a:lvl5pPr marL="2286000" lvl="4" indent="-228600" algn="l">
              <a:spcBef>
                <a:spcPts val="101"/>
              </a:spcBef>
              <a:spcAft>
                <a:spcPts val="0"/>
              </a:spcAft>
              <a:buClr>
                <a:schemeClr val="dk1"/>
              </a:buClr>
              <a:buSzPts val="506"/>
              <a:buNone/>
              <a:defRPr sz="506"/>
            </a:lvl5pPr>
            <a:lvl6pPr marL="2743200" lvl="5" indent="-228600" algn="l">
              <a:spcBef>
                <a:spcPts val="101"/>
              </a:spcBef>
              <a:spcAft>
                <a:spcPts val="0"/>
              </a:spcAft>
              <a:buClr>
                <a:schemeClr val="dk1"/>
              </a:buClr>
              <a:buSzPts val="506"/>
              <a:buNone/>
              <a:defRPr sz="506"/>
            </a:lvl6pPr>
            <a:lvl7pPr marL="3200400" lvl="6" indent="-228600" algn="l">
              <a:spcBef>
                <a:spcPts val="101"/>
              </a:spcBef>
              <a:spcAft>
                <a:spcPts val="0"/>
              </a:spcAft>
              <a:buClr>
                <a:schemeClr val="dk1"/>
              </a:buClr>
              <a:buSzPts val="506"/>
              <a:buNone/>
              <a:defRPr sz="506"/>
            </a:lvl7pPr>
            <a:lvl8pPr marL="3657600" lvl="7" indent="-228600" algn="l">
              <a:spcBef>
                <a:spcPts val="101"/>
              </a:spcBef>
              <a:spcAft>
                <a:spcPts val="0"/>
              </a:spcAft>
              <a:buClr>
                <a:schemeClr val="dk1"/>
              </a:buClr>
              <a:buSzPts val="506"/>
              <a:buNone/>
              <a:defRPr sz="506"/>
            </a:lvl8pPr>
            <a:lvl9pPr marL="4114800" lvl="8" indent="-228600" algn="l">
              <a:spcBef>
                <a:spcPts val="101"/>
              </a:spcBef>
              <a:spcAft>
                <a:spcPts val="0"/>
              </a:spcAft>
              <a:buClr>
                <a:schemeClr val="dk1"/>
              </a:buClr>
              <a:buSzPts val="506"/>
              <a:buNone/>
              <a:defRPr sz="506"/>
            </a:lvl9pPr>
          </a:lstStyle>
          <a:p>
            <a:endParaRPr/>
          </a:p>
        </p:txBody>
      </p:sp>
      <p:sp>
        <p:nvSpPr>
          <p:cNvPr id="368" name="Google Shape;368;p102"/>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102"/>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102"/>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1"/>
        <p:cNvGrpSpPr/>
        <p:nvPr/>
      </p:nvGrpSpPr>
      <p:grpSpPr>
        <a:xfrm>
          <a:off x="0" y="0"/>
          <a:ext cx="0" cy="0"/>
          <a:chOff x="0" y="0"/>
          <a:chExt cx="0" cy="0"/>
        </a:xfrm>
      </p:grpSpPr>
      <p:sp>
        <p:nvSpPr>
          <p:cNvPr id="372" name="Google Shape;372;p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103"/>
          <p:cNvSpPr txBox="1">
            <a:spLocks noGrp="1"/>
          </p:cNvSpPr>
          <p:nvPr>
            <p:ph type="body" idx="1"/>
          </p:nvPr>
        </p:nvSpPr>
        <p:spPr>
          <a:xfrm rot="5400000">
            <a:off x="2309018" y="-251613"/>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4" name="Google Shape;374;p103"/>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103"/>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103"/>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7"/>
        <p:cNvGrpSpPr/>
        <p:nvPr/>
      </p:nvGrpSpPr>
      <p:grpSpPr>
        <a:xfrm>
          <a:off x="0" y="0"/>
          <a:ext cx="0" cy="0"/>
          <a:chOff x="0" y="0"/>
          <a:chExt cx="0" cy="0"/>
        </a:xfrm>
      </p:grpSpPr>
      <p:sp>
        <p:nvSpPr>
          <p:cNvPr id="378" name="Google Shape;378;p104"/>
          <p:cNvSpPr txBox="1">
            <a:spLocks noGrp="1"/>
          </p:cNvSpPr>
          <p:nvPr>
            <p:ph type="title"/>
          </p:nvPr>
        </p:nvSpPr>
        <p:spPr>
          <a:xfrm rot="5400000">
            <a:off x="4732337" y="2171709"/>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104"/>
          <p:cNvSpPr txBox="1">
            <a:spLocks noGrp="1"/>
          </p:cNvSpPr>
          <p:nvPr>
            <p:ph type="body" idx="1"/>
          </p:nvPr>
        </p:nvSpPr>
        <p:spPr>
          <a:xfrm rot="5400000">
            <a:off x="541338" y="190509"/>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0" name="Google Shape;380;p104"/>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104"/>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104"/>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90"/>
        <p:cNvGrpSpPr/>
        <p:nvPr/>
      </p:nvGrpSpPr>
      <p:grpSpPr>
        <a:xfrm>
          <a:off x="0" y="0"/>
          <a:ext cx="0" cy="0"/>
          <a:chOff x="0" y="0"/>
          <a:chExt cx="0" cy="0"/>
        </a:xfrm>
      </p:grpSpPr>
      <p:sp>
        <p:nvSpPr>
          <p:cNvPr id="391" name="Google Shape;391;p39"/>
          <p:cNvSpPr/>
          <p:nvPr/>
        </p:nvSpPr>
        <p:spPr>
          <a:xfrm>
            <a:off x="0" y="3"/>
            <a:ext cx="247650" cy="207221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392" name="Google Shape;392;p39"/>
          <p:cNvSpPr/>
          <p:nvPr/>
        </p:nvSpPr>
        <p:spPr>
          <a:xfrm>
            <a:off x="0" y="2072222"/>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393" name="Google Shape;393;p39"/>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394" name="Google Shape;394;p39"/>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395"/>
        <p:cNvGrpSpPr/>
        <p:nvPr/>
      </p:nvGrpSpPr>
      <p:grpSpPr>
        <a:xfrm>
          <a:off x="0" y="0"/>
          <a:ext cx="0" cy="0"/>
          <a:chOff x="0" y="0"/>
          <a:chExt cx="0" cy="0"/>
        </a:xfrm>
      </p:grpSpPr>
      <p:sp>
        <p:nvSpPr>
          <p:cNvPr id="396" name="Google Shape;396;p63"/>
          <p:cNvSpPr/>
          <p:nvPr/>
        </p:nvSpPr>
        <p:spPr>
          <a:xfrm>
            <a:off x="0" y="5717117"/>
            <a:ext cx="9144000" cy="330200"/>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397" name="Google Shape;397;p63"/>
          <p:cNvSpPr/>
          <p:nvPr/>
        </p:nvSpPr>
        <p:spPr>
          <a:xfrm>
            <a:off x="0" y="2116"/>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398" name="Google Shape;398;p63"/>
          <p:cNvSpPr/>
          <p:nvPr/>
        </p:nvSpPr>
        <p:spPr>
          <a:xfrm>
            <a:off x="0" y="5992289"/>
            <a:ext cx="9144000" cy="156633"/>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399" name="Google Shape;399;p63"/>
          <p:cNvSpPr/>
          <p:nvPr/>
        </p:nvSpPr>
        <p:spPr>
          <a:xfrm>
            <a:off x="0" y="6112936"/>
            <a:ext cx="9144000" cy="745067"/>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_Title" type="title">
  <p:cSld name="TITLE">
    <p:spTree>
      <p:nvGrpSpPr>
        <p:cNvPr id="1" name="Shape 400"/>
        <p:cNvGrpSpPr/>
        <p:nvPr/>
      </p:nvGrpSpPr>
      <p:grpSpPr>
        <a:xfrm>
          <a:off x="0" y="0"/>
          <a:ext cx="0" cy="0"/>
          <a:chOff x="0" y="0"/>
          <a:chExt cx="0" cy="0"/>
        </a:xfrm>
      </p:grpSpPr>
      <p:sp>
        <p:nvSpPr>
          <p:cNvPr id="401" name="Google Shape;401;p64"/>
          <p:cNvSpPr/>
          <p:nvPr/>
        </p:nvSpPr>
        <p:spPr>
          <a:xfrm>
            <a:off x="0" y="5717117"/>
            <a:ext cx="9144000" cy="330200"/>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02" name="Google Shape;402;p64"/>
          <p:cNvSpPr/>
          <p:nvPr/>
        </p:nvSpPr>
        <p:spPr>
          <a:xfrm>
            <a:off x="0" y="4"/>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03" name="Google Shape;403;p64"/>
          <p:cNvSpPr/>
          <p:nvPr/>
        </p:nvSpPr>
        <p:spPr>
          <a:xfrm>
            <a:off x="0" y="666755"/>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04" name="Google Shape;404;p64"/>
          <p:cNvSpPr/>
          <p:nvPr/>
        </p:nvSpPr>
        <p:spPr>
          <a:xfrm>
            <a:off x="0" y="5992289"/>
            <a:ext cx="9144000" cy="156633"/>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05" name="Google Shape;405;p64"/>
          <p:cNvSpPr/>
          <p:nvPr/>
        </p:nvSpPr>
        <p:spPr>
          <a:xfrm>
            <a:off x="0" y="6112936"/>
            <a:ext cx="9144000" cy="745067"/>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06" name="Google Shape;406;p64"/>
          <p:cNvSpPr txBox="1">
            <a:spLocks noGrp="1"/>
          </p:cNvSpPr>
          <p:nvPr>
            <p:ph type="ctrTitle"/>
          </p:nvPr>
        </p:nvSpPr>
        <p:spPr>
          <a:xfrm>
            <a:off x="685800" y="3468571"/>
            <a:ext cx="5810400" cy="1546399"/>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1400"/>
              <a:buNone/>
              <a:defRPr sz="3600">
                <a:solidFill>
                  <a:schemeClr val="accent5"/>
                </a:solidFill>
                <a:latin typeface="Rockwell"/>
                <a:ea typeface="Rockwell"/>
                <a:cs typeface="Rockwell"/>
                <a:sym typeface="Rockwell"/>
              </a:defRPr>
            </a:lvl1pPr>
            <a:lvl2pPr lvl="1" algn="ctr">
              <a:spcBef>
                <a:spcPts val="0"/>
              </a:spcBef>
              <a:spcAft>
                <a:spcPts val="0"/>
              </a:spcAft>
              <a:buSzPts val="1400"/>
              <a:buNone/>
              <a:defRPr sz="4500"/>
            </a:lvl2pPr>
            <a:lvl3pPr lvl="2" algn="ctr">
              <a:spcBef>
                <a:spcPts val="0"/>
              </a:spcBef>
              <a:spcAft>
                <a:spcPts val="0"/>
              </a:spcAft>
              <a:buSzPts val="1400"/>
              <a:buNone/>
              <a:defRPr sz="4500"/>
            </a:lvl3pPr>
            <a:lvl4pPr lvl="3" algn="ctr">
              <a:spcBef>
                <a:spcPts val="0"/>
              </a:spcBef>
              <a:spcAft>
                <a:spcPts val="0"/>
              </a:spcAft>
              <a:buSzPts val="1400"/>
              <a:buNone/>
              <a:defRPr sz="4500"/>
            </a:lvl4pPr>
            <a:lvl5pPr lvl="4" algn="ctr">
              <a:spcBef>
                <a:spcPts val="0"/>
              </a:spcBef>
              <a:spcAft>
                <a:spcPts val="0"/>
              </a:spcAft>
              <a:buSzPts val="1400"/>
              <a:buNone/>
              <a:defRPr sz="4500"/>
            </a:lvl5pPr>
            <a:lvl6pPr lvl="5" algn="ctr">
              <a:spcBef>
                <a:spcPts val="0"/>
              </a:spcBef>
              <a:spcAft>
                <a:spcPts val="0"/>
              </a:spcAft>
              <a:buSzPts val="1400"/>
              <a:buNone/>
              <a:defRPr sz="4500"/>
            </a:lvl6pPr>
            <a:lvl7pPr lvl="6" algn="ctr">
              <a:spcBef>
                <a:spcPts val="0"/>
              </a:spcBef>
              <a:spcAft>
                <a:spcPts val="0"/>
              </a:spcAft>
              <a:buSzPts val="1400"/>
              <a:buNone/>
              <a:defRPr sz="4500"/>
            </a:lvl7pPr>
            <a:lvl8pPr lvl="7" algn="ctr">
              <a:spcBef>
                <a:spcPts val="0"/>
              </a:spcBef>
              <a:spcAft>
                <a:spcPts val="0"/>
              </a:spcAft>
              <a:buSzPts val="1400"/>
              <a:buNone/>
              <a:defRPr sz="4500"/>
            </a:lvl8pPr>
            <a:lvl9pPr lvl="8" algn="ctr">
              <a:spcBef>
                <a:spcPts val="0"/>
              </a:spcBef>
              <a:spcAft>
                <a:spcPts val="0"/>
              </a:spcAft>
              <a:buSzPts val="1400"/>
              <a:buNone/>
              <a:defRPr sz="45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407"/>
        <p:cNvGrpSpPr/>
        <p:nvPr/>
      </p:nvGrpSpPr>
      <p:grpSpPr>
        <a:xfrm>
          <a:off x="0" y="0"/>
          <a:ext cx="0" cy="0"/>
          <a:chOff x="0" y="0"/>
          <a:chExt cx="0" cy="0"/>
        </a:xfrm>
      </p:grpSpPr>
      <p:sp>
        <p:nvSpPr>
          <p:cNvPr id="408" name="Google Shape;408;p65"/>
          <p:cNvSpPr/>
          <p:nvPr/>
        </p:nvSpPr>
        <p:spPr>
          <a:xfrm>
            <a:off x="0" y="4"/>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09" name="Google Shape;409;p65"/>
          <p:cNvSpPr/>
          <p:nvPr/>
        </p:nvSpPr>
        <p:spPr>
          <a:xfrm>
            <a:off x="0" y="666755"/>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10"/>
        <p:cNvGrpSpPr/>
        <p:nvPr/>
      </p:nvGrpSpPr>
      <p:grpSpPr>
        <a:xfrm>
          <a:off x="0" y="0"/>
          <a:ext cx="0" cy="0"/>
          <a:chOff x="0" y="0"/>
          <a:chExt cx="0" cy="0"/>
        </a:xfrm>
      </p:grpSpPr>
      <p:sp>
        <p:nvSpPr>
          <p:cNvPr id="411" name="Google Shape;411;p66"/>
          <p:cNvSpPr/>
          <p:nvPr/>
        </p:nvSpPr>
        <p:spPr>
          <a:xfrm>
            <a:off x="0" y="4"/>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12" name="Google Shape;412;p66"/>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13" name="Google Shape;413;p66"/>
          <p:cNvSpPr/>
          <p:nvPr/>
        </p:nvSpPr>
        <p:spPr>
          <a:xfrm>
            <a:off x="0" y="2072222"/>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14" name="Google Shape;414;p66"/>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15" name="Google Shape;415;p66"/>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416" name="Google Shape;416;p66"/>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417" name="Google Shape;417;p66"/>
          <p:cNvSpPr txBox="1">
            <a:spLocks noGrp="1"/>
          </p:cNvSpPr>
          <p:nvPr>
            <p:ph type="title"/>
          </p:nvPr>
        </p:nvSpPr>
        <p:spPr>
          <a:xfrm>
            <a:off x="1146028"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8" name="Google Shape;418;p66"/>
          <p:cNvSpPr txBox="1">
            <a:spLocks noGrp="1"/>
          </p:cNvSpPr>
          <p:nvPr>
            <p:ph type="body" idx="1"/>
          </p:nvPr>
        </p:nvSpPr>
        <p:spPr>
          <a:xfrm>
            <a:off x="1146025" y="2356371"/>
            <a:ext cx="75408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2100">
                <a:latin typeface="Gill Sans"/>
                <a:ea typeface="Gill Sans"/>
                <a:cs typeface="Gill Sans"/>
                <a:sym typeface="Gill Sans"/>
              </a:defRPr>
            </a:lvl1pPr>
            <a:lvl2pPr marL="914400" lvl="1" indent="-228600" algn="l">
              <a:spcBef>
                <a:spcPts val="0"/>
              </a:spcBef>
              <a:spcAft>
                <a:spcPts val="0"/>
              </a:spcAft>
              <a:buSzPts val="1400"/>
              <a:buNone/>
              <a:defRPr sz="2100"/>
            </a:lvl2pPr>
            <a:lvl3pPr marL="1371600" lvl="2" indent="-228600" algn="l">
              <a:spcBef>
                <a:spcPts val="0"/>
              </a:spcBef>
              <a:spcAft>
                <a:spcPts val="0"/>
              </a:spcAft>
              <a:buSzPts val="1400"/>
              <a:buNone/>
              <a:defRPr sz="2100"/>
            </a:lvl3pPr>
            <a:lvl4pPr marL="1828800" lvl="3" indent="-228600" algn="l">
              <a:spcBef>
                <a:spcPts val="0"/>
              </a:spcBef>
              <a:spcAft>
                <a:spcPts val="0"/>
              </a:spcAft>
              <a:buSzPts val="1400"/>
              <a:buNone/>
              <a:defRPr sz="2100"/>
            </a:lvl4pPr>
            <a:lvl5pPr marL="2286000" lvl="4" indent="-228600" algn="l">
              <a:spcBef>
                <a:spcPts val="0"/>
              </a:spcBef>
              <a:spcAft>
                <a:spcPts val="0"/>
              </a:spcAft>
              <a:buSzPts val="1400"/>
              <a:buNone/>
              <a:defRPr sz="2100"/>
            </a:lvl5pPr>
            <a:lvl6pPr marL="2743200" lvl="5" indent="-228600" algn="l">
              <a:lnSpc>
                <a:spcPct val="100000"/>
              </a:lnSpc>
              <a:spcBef>
                <a:spcPts val="0"/>
              </a:spcBef>
              <a:spcAft>
                <a:spcPts val="0"/>
              </a:spcAft>
              <a:buClr>
                <a:srgbClr val="000000"/>
              </a:buClr>
              <a:buSzPts val="2100"/>
              <a:buFont typeface="Arial"/>
              <a:buNone/>
              <a:defRPr sz="2100"/>
            </a:lvl6pPr>
            <a:lvl7pPr marL="3200400" lvl="6" indent="-228600" algn="l">
              <a:lnSpc>
                <a:spcPct val="100000"/>
              </a:lnSpc>
              <a:spcBef>
                <a:spcPts val="0"/>
              </a:spcBef>
              <a:spcAft>
                <a:spcPts val="0"/>
              </a:spcAft>
              <a:buClr>
                <a:srgbClr val="000000"/>
              </a:buClr>
              <a:buSzPts val="2100"/>
              <a:buFont typeface="Arial"/>
              <a:buNone/>
              <a:defRPr sz="2100"/>
            </a:lvl7pPr>
            <a:lvl8pPr marL="3657600" lvl="7" indent="-228600" algn="l">
              <a:lnSpc>
                <a:spcPct val="100000"/>
              </a:lnSpc>
              <a:spcBef>
                <a:spcPts val="0"/>
              </a:spcBef>
              <a:spcAft>
                <a:spcPts val="0"/>
              </a:spcAft>
              <a:buClr>
                <a:srgbClr val="000000"/>
              </a:buClr>
              <a:buSzPts val="2100"/>
              <a:buFont typeface="Arial"/>
              <a:buNone/>
              <a:defRPr sz="2100"/>
            </a:lvl8pPr>
            <a:lvl9pPr marL="4114800" lvl="8" indent="-228600" algn="l">
              <a:lnSpc>
                <a:spcPct val="100000"/>
              </a:lnSpc>
              <a:spcBef>
                <a:spcPts val="0"/>
              </a:spcBef>
              <a:spcAft>
                <a:spcPts val="0"/>
              </a:spcAft>
              <a:buClr>
                <a:srgbClr val="000000"/>
              </a:buClr>
              <a:buSzPts val="2100"/>
              <a:buFont typeface="Arial"/>
              <a:buNone/>
              <a:defRPr sz="21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9"/>
        <p:cNvGrpSpPr/>
        <p:nvPr/>
      </p:nvGrpSpPr>
      <p:grpSpPr>
        <a:xfrm>
          <a:off x="0" y="0"/>
          <a:ext cx="0" cy="0"/>
          <a:chOff x="0" y="0"/>
          <a:chExt cx="0" cy="0"/>
        </a:xfrm>
      </p:grpSpPr>
      <p:sp>
        <p:nvSpPr>
          <p:cNvPr id="420" name="Google Shape;420;p67"/>
          <p:cNvSpPr/>
          <p:nvPr/>
        </p:nvSpPr>
        <p:spPr>
          <a:xfrm>
            <a:off x="0" y="4"/>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21" name="Google Shape;421;p67"/>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22" name="Google Shape;422;p67"/>
          <p:cNvSpPr/>
          <p:nvPr/>
        </p:nvSpPr>
        <p:spPr>
          <a:xfrm>
            <a:off x="0" y="2072222"/>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23" name="Google Shape;423;p67"/>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24" name="Google Shape;424;p67"/>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425" name="Google Shape;425;p67"/>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426" name="Google Shape;426;p67"/>
          <p:cNvSpPr txBox="1">
            <a:spLocks noGrp="1"/>
          </p:cNvSpPr>
          <p:nvPr>
            <p:ph type="title"/>
          </p:nvPr>
        </p:nvSpPr>
        <p:spPr>
          <a:xfrm>
            <a:off x="1146028"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 name="Google Shape;427;p67"/>
          <p:cNvSpPr txBox="1">
            <a:spLocks noGrp="1"/>
          </p:cNvSpPr>
          <p:nvPr>
            <p:ph type="body" idx="1"/>
          </p:nvPr>
        </p:nvSpPr>
        <p:spPr>
          <a:xfrm>
            <a:off x="1146025" y="2356371"/>
            <a:ext cx="36603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500">
                <a:latin typeface="Gill Sans"/>
                <a:ea typeface="Gill Sans"/>
                <a:cs typeface="Gill Sans"/>
                <a:sym typeface="Gill Sans"/>
              </a:defRPr>
            </a:lvl1pPr>
            <a:lvl2pPr marL="914400" lvl="1" indent="-228600" algn="l">
              <a:spcBef>
                <a:spcPts val="0"/>
              </a:spcBef>
              <a:spcAft>
                <a:spcPts val="0"/>
              </a:spcAft>
              <a:buSzPts val="1400"/>
              <a:buNone/>
              <a:defRPr sz="1500"/>
            </a:lvl2pPr>
            <a:lvl3pPr marL="1371600" lvl="2" indent="-228600" algn="l">
              <a:spcBef>
                <a:spcPts val="0"/>
              </a:spcBef>
              <a:spcAft>
                <a:spcPts val="0"/>
              </a:spcAft>
              <a:buSzPts val="1400"/>
              <a:buNone/>
              <a:defRPr sz="1500"/>
            </a:lvl3pPr>
            <a:lvl4pPr marL="1828800" lvl="3" indent="-228600" algn="l">
              <a:spcBef>
                <a:spcPts val="0"/>
              </a:spcBef>
              <a:spcAft>
                <a:spcPts val="0"/>
              </a:spcAft>
              <a:buSzPts val="1400"/>
              <a:buNone/>
              <a:defRPr sz="1500"/>
            </a:lvl4pPr>
            <a:lvl5pPr marL="2286000" lvl="4" indent="-228600" algn="l">
              <a:spcBef>
                <a:spcPts val="0"/>
              </a:spcBef>
              <a:spcAft>
                <a:spcPts val="0"/>
              </a:spcAft>
              <a:buSzPts val="1400"/>
              <a:buNone/>
              <a:defRPr sz="1500"/>
            </a:lvl5pPr>
            <a:lvl6pPr marL="2743200" lvl="5" indent="-228600" algn="l">
              <a:lnSpc>
                <a:spcPct val="100000"/>
              </a:lnSpc>
              <a:spcBef>
                <a:spcPts val="0"/>
              </a:spcBef>
              <a:spcAft>
                <a:spcPts val="0"/>
              </a:spcAft>
              <a:buClr>
                <a:srgbClr val="000000"/>
              </a:buClr>
              <a:buSzPts val="1500"/>
              <a:buFont typeface="Arial"/>
              <a:buNone/>
              <a:defRPr sz="1500"/>
            </a:lvl6pPr>
            <a:lvl7pPr marL="3200400" lvl="6" indent="-228600" algn="l">
              <a:lnSpc>
                <a:spcPct val="100000"/>
              </a:lnSpc>
              <a:spcBef>
                <a:spcPts val="0"/>
              </a:spcBef>
              <a:spcAft>
                <a:spcPts val="0"/>
              </a:spcAft>
              <a:buClr>
                <a:srgbClr val="000000"/>
              </a:buClr>
              <a:buSzPts val="1500"/>
              <a:buFont typeface="Arial"/>
              <a:buNone/>
              <a:defRPr sz="1500"/>
            </a:lvl7pPr>
            <a:lvl8pPr marL="3657600" lvl="7" indent="-228600" algn="l">
              <a:lnSpc>
                <a:spcPct val="100000"/>
              </a:lnSpc>
              <a:spcBef>
                <a:spcPts val="0"/>
              </a:spcBef>
              <a:spcAft>
                <a:spcPts val="0"/>
              </a:spcAft>
              <a:buClr>
                <a:srgbClr val="000000"/>
              </a:buClr>
              <a:buSzPts val="1500"/>
              <a:buFont typeface="Arial"/>
              <a:buNone/>
              <a:defRPr sz="1500"/>
            </a:lvl8pPr>
            <a:lvl9pPr marL="4114800" lvl="8" indent="-228600" algn="l">
              <a:lnSpc>
                <a:spcPct val="100000"/>
              </a:lnSpc>
              <a:spcBef>
                <a:spcPts val="0"/>
              </a:spcBef>
              <a:spcAft>
                <a:spcPts val="0"/>
              </a:spcAft>
              <a:buClr>
                <a:srgbClr val="000000"/>
              </a:buClr>
              <a:buSzPts val="1500"/>
              <a:buFont typeface="Arial"/>
              <a:buNone/>
              <a:defRPr sz="1500"/>
            </a:lvl9pPr>
          </a:lstStyle>
          <a:p>
            <a:endParaRPr/>
          </a:p>
        </p:txBody>
      </p:sp>
      <p:sp>
        <p:nvSpPr>
          <p:cNvPr id="428" name="Google Shape;428;p67"/>
          <p:cNvSpPr txBox="1">
            <a:spLocks noGrp="1"/>
          </p:cNvSpPr>
          <p:nvPr>
            <p:ph type="body" idx="2"/>
          </p:nvPr>
        </p:nvSpPr>
        <p:spPr>
          <a:xfrm>
            <a:off x="5026623" y="2356371"/>
            <a:ext cx="36603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500">
                <a:latin typeface="Gill Sans"/>
                <a:ea typeface="Gill Sans"/>
                <a:cs typeface="Gill Sans"/>
                <a:sym typeface="Gill Sans"/>
              </a:defRPr>
            </a:lvl1pPr>
            <a:lvl2pPr marL="914400" lvl="1" indent="-228600" algn="l">
              <a:spcBef>
                <a:spcPts val="0"/>
              </a:spcBef>
              <a:spcAft>
                <a:spcPts val="0"/>
              </a:spcAft>
              <a:buSzPts val="1400"/>
              <a:buNone/>
              <a:defRPr sz="1500"/>
            </a:lvl2pPr>
            <a:lvl3pPr marL="1371600" lvl="2" indent="-228600" algn="l">
              <a:spcBef>
                <a:spcPts val="0"/>
              </a:spcBef>
              <a:spcAft>
                <a:spcPts val="0"/>
              </a:spcAft>
              <a:buSzPts val="1400"/>
              <a:buNone/>
              <a:defRPr sz="1500"/>
            </a:lvl3pPr>
            <a:lvl4pPr marL="1828800" lvl="3" indent="-228600" algn="l">
              <a:spcBef>
                <a:spcPts val="0"/>
              </a:spcBef>
              <a:spcAft>
                <a:spcPts val="0"/>
              </a:spcAft>
              <a:buSzPts val="1400"/>
              <a:buNone/>
              <a:defRPr sz="1500"/>
            </a:lvl4pPr>
            <a:lvl5pPr marL="2286000" lvl="4" indent="-228600" algn="l">
              <a:spcBef>
                <a:spcPts val="0"/>
              </a:spcBef>
              <a:spcAft>
                <a:spcPts val="0"/>
              </a:spcAft>
              <a:buSzPts val="1400"/>
              <a:buNone/>
              <a:defRPr sz="1500"/>
            </a:lvl5pPr>
            <a:lvl6pPr marL="2743200" lvl="5" indent="-228600" algn="l">
              <a:lnSpc>
                <a:spcPct val="100000"/>
              </a:lnSpc>
              <a:spcBef>
                <a:spcPts val="0"/>
              </a:spcBef>
              <a:spcAft>
                <a:spcPts val="0"/>
              </a:spcAft>
              <a:buClr>
                <a:srgbClr val="000000"/>
              </a:buClr>
              <a:buSzPts val="1500"/>
              <a:buFont typeface="Arial"/>
              <a:buNone/>
              <a:defRPr sz="1500"/>
            </a:lvl6pPr>
            <a:lvl7pPr marL="3200400" lvl="6" indent="-228600" algn="l">
              <a:lnSpc>
                <a:spcPct val="100000"/>
              </a:lnSpc>
              <a:spcBef>
                <a:spcPts val="0"/>
              </a:spcBef>
              <a:spcAft>
                <a:spcPts val="0"/>
              </a:spcAft>
              <a:buClr>
                <a:srgbClr val="000000"/>
              </a:buClr>
              <a:buSzPts val="1500"/>
              <a:buFont typeface="Arial"/>
              <a:buNone/>
              <a:defRPr sz="1500"/>
            </a:lvl7pPr>
            <a:lvl8pPr marL="3657600" lvl="7" indent="-228600" algn="l">
              <a:lnSpc>
                <a:spcPct val="100000"/>
              </a:lnSpc>
              <a:spcBef>
                <a:spcPts val="0"/>
              </a:spcBef>
              <a:spcAft>
                <a:spcPts val="0"/>
              </a:spcAft>
              <a:buClr>
                <a:srgbClr val="000000"/>
              </a:buClr>
              <a:buSzPts val="1500"/>
              <a:buFont typeface="Arial"/>
              <a:buNone/>
              <a:defRPr sz="1500"/>
            </a:lvl8pPr>
            <a:lvl9pPr marL="4114800" lvl="8" indent="-228600" algn="l">
              <a:lnSpc>
                <a:spcPct val="100000"/>
              </a:lnSpc>
              <a:spcBef>
                <a:spcPts val="0"/>
              </a:spcBef>
              <a:spcAft>
                <a:spcPts val="0"/>
              </a:spcAft>
              <a:buClr>
                <a:srgbClr val="000000"/>
              </a:buClr>
              <a:buSzPts val="1500"/>
              <a:buFont typeface="Arial"/>
              <a:buNone/>
              <a:defRPr sz="15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29"/>
        <p:cNvGrpSpPr/>
        <p:nvPr/>
      </p:nvGrpSpPr>
      <p:grpSpPr>
        <a:xfrm>
          <a:off x="0" y="0"/>
          <a:ext cx="0" cy="0"/>
          <a:chOff x="0" y="0"/>
          <a:chExt cx="0" cy="0"/>
        </a:xfrm>
      </p:grpSpPr>
      <p:sp>
        <p:nvSpPr>
          <p:cNvPr id="430" name="Google Shape;430;p68"/>
          <p:cNvSpPr/>
          <p:nvPr/>
        </p:nvSpPr>
        <p:spPr>
          <a:xfrm>
            <a:off x="0" y="4"/>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31" name="Google Shape;431;p68"/>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32" name="Google Shape;432;p68"/>
          <p:cNvSpPr/>
          <p:nvPr/>
        </p:nvSpPr>
        <p:spPr>
          <a:xfrm>
            <a:off x="0" y="2072222"/>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33" name="Google Shape;433;p68"/>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34" name="Google Shape;434;p68"/>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435" name="Google Shape;435;p68"/>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436" name="Google Shape;436;p68"/>
          <p:cNvSpPr txBox="1">
            <a:spLocks noGrp="1"/>
          </p:cNvSpPr>
          <p:nvPr>
            <p:ph type="title"/>
          </p:nvPr>
        </p:nvSpPr>
        <p:spPr>
          <a:xfrm>
            <a:off x="1146028"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7" name="Google Shape;437;p68"/>
          <p:cNvSpPr txBox="1">
            <a:spLocks noGrp="1"/>
          </p:cNvSpPr>
          <p:nvPr>
            <p:ph type="body" idx="1"/>
          </p:nvPr>
        </p:nvSpPr>
        <p:spPr>
          <a:xfrm>
            <a:off x="1146025" y="2364404"/>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
        <p:nvSpPr>
          <p:cNvPr id="438" name="Google Shape;438;p68"/>
          <p:cNvSpPr txBox="1">
            <a:spLocks noGrp="1"/>
          </p:cNvSpPr>
          <p:nvPr>
            <p:ph type="body" idx="2"/>
          </p:nvPr>
        </p:nvSpPr>
        <p:spPr>
          <a:xfrm>
            <a:off x="3679387" y="2364404"/>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
        <p:nvSpPr>
          <p:cNvPr id="439" name="Google Shape;439;p68"/>
          <p:cNvSpPr txBox="1">
            <a:spLocks noGrp="1"/>
          </p:cNvSpPr>
          <p:nvPr>
            <p:ph type="body" idx="3"/>
          </p:nvPr>
        </p:nvSpPr>
        <p:spPr>
          <a:xfrm>
            <a:off x="6212750" y="2364404"/>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4"/>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4"/>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4"/>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0"/>
        <p:cNvGrpSpPr/>
        <p:nvPr/>
      </p:nvGrpSpPr>
      <p:grpSpPr>
        <a:xfrm>
          <a:off x="0" y="0"/>
          <a:ext cx="0" cy="0"/>
          <a:chOff x="0" y="0"/>
          <a:chExt cx="0" cy="0"/>
        </a:xfrm>
      </p:grpSpPr>
      <p:sp>
        <p:nvSpPr>
          <p:cNvPr id="441" name="Google Shape;441;p69"/>
          <p:cNvSpPr/>
          <p:nvPr/>
        </p:nvSpPr>
        <p:spPr>
          <a:xfrm>
            <a:off x="0" y="4"/>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42" name="Google Shape;442;p69"/>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43" name="Google Shape;443;p69"/>
          <p:cNvSpPr/>
          <p:nvPr/>
        </p:nvSpPr>
        <p:spPr>
          <a:xfrm>
            <a:off x="0" y="2072222"/>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44" name="Google Shape;444;p69"/>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45" name="Google Shape;445;p69"/>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446" name="Google Shape;446;p69"/>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447" name="Google Shape;447;p69"/>
          <p:cNvSpPr txBox="1">
            <a:spLocks noGrp="1"/>
          </p:cNvSpPr>
          <p:nvPr>
            <p:ph type="title"/>
          </p:nvPr>
        </p:nvSpPr>
        <p:spPr>
          <a:xfrm>
            <a:off x="1146028"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448"/>
        <p:cNvGrpSpPr/>
        <p:nvPr/>
      </p:nvGrpSpPr>
      <p:grpSpPr>
        <a:xfrm>
          <a:off x="0" y="0"/>
          <a:ext cx="0" cy="0"/>
          <a:chOff x="0" y="0"/>
          <a:chExt cx="0" cy="0"/>
        </a:xfrm>
      </p:grpSpPr>
      <p:sp>
        <p:nvSpPr>
          <p:cNvPr id="449" name="Google Shape;449;p70"/>
          <p:cNvSpPr/>
          <p:nvPr/>
        </p:nvSpPr>
        <p:spPr>
          <a:xfrm>
            <a:off x="0" y="666755"/>
            <a:ext cx="9144000" cy="5099049"/>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Title">
  <p:cSld name="2_Title">
    <p:spTree>
      <p:nvGrpSpPr>
        <p:cNvPr id="1" name="Shape 450"/>
        <p:cNvGrpSpPr/>
        <p:nvPr/>
      </p:nvGrpSpPr>
      <p:grpSpPr>
        <a:xfrm>
          <a:off x="0" y="0"/>
          <a:ext cx="0" cy="0"/>
          <a:chOff x="0" y="0"/>
          <a:chExt cx="0" cy="0"/>
        </a:xfrm>
      </p:grpSpPr>
      <p:sp>
        <p:nvSpPr>
          <p:cNvPr id="451" name="Google Shape;451;p71"/>
          <p:cNvSpPr/>
          <p:nvPr/>
        </p:nvSpPr>
        <p:spPr>
          <a:xfrm>
            <a:off x="0" y="4"/>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52" name="Google Shape;452;p71"/>
          <p:cNvSpPr/>
          <p:nvPr/>
        </p:nvSpPr>
        <p:spPr>
          <a:xfrm>
            <a:off x="0" y="666755"/>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Title">
  <p:cSld name="3_Title">
    <p:spTree>
      <p:nvGrpSpPr>
        <p:cNvPr id="1" name="Shape 453"/>
        <p:cNvGrpSpPr/>
        <p:nvPr/>
      </p:nvGrpSpPr>
      <p:grpSpPr>
        <a:xfrm>
          <a:off x="0" y="0"/>
          <a:ext cx="0" cy="0"/>
          <a:chOff x="0" y="0"/>
          <a:chExt cx="0" cy="0"/>
        </a:xfrm>
      </p:grpSpPr>
      <p:sp>
        <p:nvSpPr>
          <p:cNvPr id="454" name="Google Shape;454;p72"/>
          <p:cNvSpPr/>
          <p:nvPr/>
        </p:nvSpPr>
        <p:spPr>
          <a:xfrm>
            <a:off x="0" y="4"/>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55" name="Google Shape;455;p72"/>
          <p:cNvSpPr/>
          <p:nvPr/>
        </p:nvSpPr>
        <p:spPr>
          <a:xfrm>
            <a:off x="0" y="666755"/>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3"/>
        <p:cNvGrpSpPr/>
        <p:nvPr/>
      </p:nvGrpSpPr>
      <p:grpSpPr>
        <a:xfrm>
          <a:off x="0" y="0"/>
          <a:ext cx="0" cy="0"/>
          <a:chOff x="0" y="0"/>
          <a:chExt cx="0" cy="0"/>
        </a:xfrm>
      </p:grpSpPr>
      <p:sp>
        <p:nvSpPr>
          <p:cNvPr id="464" name="Google Shape;464;p41"/>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65" name="Google Shape;465;p41"/>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66" name="Google Shape;466;p41"/>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67" name="Google Shape;467;p41"/>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68" name="Google Shape;468;p41"/>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469" name="Google Shape;469;p41"/>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470" name="Google Shape;470;p41"/>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4_Title" type="title">
  <p:cSld name="TITLE">
    <p:spTree>
      <p:nvGrpSpPr>
        <p:cNvPr id="1" name="Shape 471"/>
        <p:cNvGrpSpPr/>
        <p:nvPr/>
      </p:nvGrpSpPr>
      <p:grpSpPr>
        <a:xfrm>
          <a:off x="0" y="0"/>
          <a:ext cx="0" cy="0"/>
          <a:chOff x="0" y="0"/>
          <a:chExt cx="0" cy="0"/>
        </a:xfrm>
      </p:grpSpPr>
      <p:sp>
        <p:nvSpPr>
          <p:cNvPr id="472" name="Google Shape;472;p53"/>
          <p:cNvSpPr/>
          <p:nvPr/>
        </p:nvSpPr>
        <p:spPr>
          <a:xfrm>
            <a:off x="0" y="5717117"/>
            <a:ext cx="9144000" cy="330200"/>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73" name="Google Shape;473;p53"/>
          <p:cNvSpPr/>
          <p:nvPr/>
        </p:nvSpPr>
        <p:spPr>
          <a:xfrm>
            <a:off x="0" y="3"/>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74" name="Google Shape;474;p53"/>
          <p:cNvSpPr/>
          <p:nvPr/>
        </p:nvSpPr>
        <p:spPr>
          <a:xfrm>
            <a:off x="0" y="666754"/>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75" name="Google Shape;475;p53"/>
          <p:cNvSpPr/>
          <p:nvPr/>
        </p:nvSpPr>
        <p:spPr>
          <a:xfrm>
            <a:off x="0" y="5992287"/>
            <a:ext cx="9144000" cy="156633"/>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76" name="Google Shape;476;p53"/>
          <p:cNvSpPr/>
          <p:nvPr/>
        </p:nvSpPr>
        <p:spPr>
          <a:xfrm>
            <a:off x="0" y="6112935"/>
            <a:ext cx="9144000" cy="745067"/>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77" name="Google Shape;477;p53"/>
          <p:cNvSpPr txBox="1">
            <a:spLocks noGrp="1"/>
          </p:cNvSpPr>
          <p:nvPr>
            <p:ph type="ctrTitle"/>
          </p:nvPr>
        </p:nvSpPr>
        <p:spPr>
          <a:xfrm>
            <a:off x="685800" y="3468569"/>
            <a:ext cx="5810400" cy="1546399"/>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1400"/>
              <a:buNone/>
              <a:defRPr sz="3600">
                <a:solidFill>
                  <a:schemeClr val="accent5"/>
                </a:solidFill>
                <a:latin typeface="Rockwell"/>
                <a:ea typeface="Rockwell"/>
                <a:cs typeface="Rockwell"/>
                <a:sym typeface="Rockwell"/>
              </a:defRPr>
            </a:lvl1pPr>
            <a:lvl2pPr lvl="1" algn="ctr">
              <a:spcBef>
                <a:spcPts val="0"/>
              </a:spcBef>
              <a:spcAft>
                <a:spcPts val="0"/>
              </a:spcAft>
              <a:buSzPts val="1400"/>
              <a:buNone/>
              <a:defRPr sz="4500"/>
            </a:lvl2pPr>
            <a:lvl3pPr lvl="2" algn="ctr">
              <a:spcBef>
                <a:spcPts val="0"/>
              </a:spcBef>
              <a:spcAft>
                <a:spcPts val="0"/>
              </a:spcAft>
              <a:buSzPts val="1400"/>
              <a:buNone/>
              <a:defRPr sz="4500"/>
            </a:lvl3pPr>
            <a:lvl4pPr lvl="3" algn="ctr">
              <a:spcBef>
                <a:spcPts val="0"/>
              </a:spcBef>
              <a:spcAft>
                <a:spcPts val="0"/>
              </a:spcAft>
              <a:buSzPts val="1400"/>
              <a:buNone/>
              <a:defRPr sz="4500"/>
            </a:lvl4pPr>
            <a:lvl5pPr lvl="4" algn="ctr">
              <a:spcBef>
                <a:spcPts val="0"/>
              </a:spcBef>
              <a:spcAft>
                <a:spcPts val="0"/>
              </a:spcAft>
              <a:buSzPts val="1400"/>
              <a:buNone/>
              <a:defRPr sz="4500"/>
            </a:lvl5pPr>
            <a:lvl6pPr lvl="5" algn="ctr">
              <a:spcBef>
                <a:spcPts val="0"/>
              </a:spcBef>
              <a:spcAft>
                <a:spcPts val="0"/>
              </a:spcAft>
              <a:buSzPts val="1400"/>
              <a:buNone/>
              <a:defRPr sz="4500"/>
            </a:lvl6pPr>
            <a:lvl7pPr lvl="6" algn="ctr">
              <a:spcBef>
                <a:spcPts val="0"/>
              </a:spcBef>
              <a:spcAft>
                <a:spcPts val="0"/>
              </a:spcAft>
              <a:buSzPts val="1400"/>
              <a:buNone/>
              <a:defRPr sz="4500"/>
            </a:lvl7pPr>
            <a:lvl8pPr lvl="7" algn="ctr">
              <a:spcBef>
                <a:spcPts val="0"/>
              </a:spcBef>
              <a:spcAft>
                <a:spcPts val="0"/>
              </a:spcAft>
              <a:buSzPts val="1400"/>
              <a:buNone/>
              <a:defRPr sz="4500"/>
            </a:lvl8pPr>
            <a:lvl9pPr lvl="8" algn="ctr">
              <a:spcBef>
                <a:spcPts val="0"/>
              </a:spcBef>
              <a:spcAft>
                <a:spcPts val="0"/>
              </a:spcAft>
              <a:buSzPts val="1400"/>
              <a:buNone/>
              <a:defRPr sz="45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478"/>
        <p:cNvGrpSpPr/>
        <p:nvPr/>
      </p:nvGrpSpPr>
      <p:grpSpPr>
        <a:xfrm>
          <a:off x="0" y="0"/>
          <a:ext cx="0" cy="0"/>
          <a:chOff x="0" y="0"/>
          <a:chExt cx="0" cy="0"/>
        </a:xfrm>
      </p:grpSpPr>
      <p:sp>
        <p:nvSpPr>
          <p:cNvPr id="479" name="Google Shape;479;p55"/>
          <p:cNvSpPr/>
          <p:nvPr/>
        </p:nvSpPr>
        <p:spPr>
          <a:xfrm>
            <a:off x="0" y="5717117"/>
            <a:ext cx="9144000" cy="330200"/>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80" name="Google Shape;480;p55"/>
          <p:cNvSpPr/>
          <p:nvPr/>
        </p:nvSpPr>
        <p:spPr>
          <a:xfrm>
            <a:off x="0" y="2115"/>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81" name="Google Shape;481;p55"/>
          <p:cNvSpPr/>
          <p:nvPr/>
        </p:nvSpPr>
        <p:spPr>
          <a:xfrm>
            <a:off x="0" y="5992287"/>
            <a:ext cx="9144000" cy="156633"/>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82" name="Google Shape;482;p55"/>
          <p:cNvSpPr/>
          <p:nvPr/>
        </p:nvSpPr>
        <p:spPr>
          <a:xfrm>
            <a:off x="0" y="6112935"/>
            <a:ext cx="9144000" cy="745067"/>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483"/>
        <p:cNvGrpSpPr/>
        <p:nvPr/>
      </p:nvGrpSpPr>
      <p:grpSpPr>
        <a:xfrm>
          <a:off x="0" y="0"/>
          <a:ext cx="0" cy="0"/>
          <a:chOff x="0" y="0"/>
          <a:chExt cx="0" cy="0"/>
        </a:xfrm>
      </p:grpSpPr>
      <p:sp>
        <p:nvSpPr>
          <p:cNvPr id="484" name="Google Shape;484;p56"/>
          <p:cNvSpPr/>
          <p:nvPr/>
        </p:nvSpPr>
        <p:spPr>
          <a:xfrm>
            <a:off x="0" y="3"/>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85" name="Google Shape;485;p56"/>
          <p:cNvSpPr/>
          <p:nvPr/>
        </p:nvSpPr>
        <p:spPr>
          <a:xfrm>
            <a:off x="0" y="666754"/>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86"/>
        <p:cNvGrpSpPr/>
        <p:nvPr/>
      </p:nvGrpSpPr>
      <p:grpSpPr>
        <a:xfrm>
          <a:off x="0" y="0"/>
          <a:ext cx="0" cy="0"/>
          <a:chOff x="0" y="0"/>
          <a:chExt cx="0" cy="0"/>
        </a:xfrm>
      </p:grpSpPr>
      <p:sp>
        <p:nvSpPr>
          <p:cNvPr id="487" name="Google Shape;487;p57"/>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88" name="Google Shape;488;p57"/>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89" name="Google Shape;489;p57"/>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90" name="Google Shape;490;p57"/>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91" name="Google Shape;491;p57"/>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492" name="Google Shape;492;p57"/>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493" name="Google Shape;493;p57"/>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4" name="Google Shape;494;p57"/>
          <p:cNvSpPr txBox="1">
            <a:spLocks noGrp="1"/>
          </p:cNvSpPr>
          <p:nvPr>
            <p:ph type="body" idx="1"/>
          </p:nvPr>
        </p:nvSpPr>
        <p:spPr>
          <a:xfrm>
            <a:off x="1146025" y="2356369"/>
            <a:ext cx="75408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2100">
                <a:latin typeface="Gill Sans"/>
                <a:ea typeface="Gill Sans"/>
                <a:cs typeface="Gill Sans"/>
                <a:sym typeface="Gill Sans"/>
              </a:defRPr>
            </a:lvl1pPr>
            <a:lvl2pPr marL="914400" lvl="1" indent="-228600" algn="l">
              <a:spcBef>
                <a:spcPts val="0"/>
              </a:spcBef>
              <a:spcAft>
                <a:spcPts val="0"/>
              </a:spcAft>
              <a:buSzPts val="1400"/>
              <a:buNone/>
              <a:defRPr sz="2100"/>
            </a:lvl2pPr>
            <a:lvl3pPr marL="1371600" lvl="2" indent="-228600" algn="l">
              <a:spcBef>
                <a:spcPts val="0"/>
              </a:spcBef>
              <a:spcAft>
                <a:spcPts val="0"/>
              </a:spcAft>
              <a:buSzPts val="1400"/>
              <a:buNone/>
              <a:defRPr sz="2100"/>
            </a:lvl3pPr>
            <a:lvl4pPr marL="1828800" lvl="3" indent="-228600" algn="l">
              <a:spcBef>
                <a:spcPts val="0"/>
              </a:spcBef>
              <a:spcAft>
                <a:spcPts val="0"/>
              </a:spcAft>
              <a:buSzPts val="1400"/>
              <a:buNone/>
              <a:defRPr sz="2100"/>
            </a:lvl4pPr>
            <a:lvl5pPr marL="2286000" lvl="4" indent="-228600" algn="l">
              <a:spcBef>
                <a:spcPts val="0"/>
              </a:spcBef>
              <a:spcAft>
                <a:spcPts val="0"/>
              </a:spcAft>
              <a:buSzPts val="1400"/>
              <a:buNone/>
              <a:defRPr sz="2100"/>
            </a:lvl5pPr>
            <a:lvl6pPr marL="2743200" lvl="5" indent="-228600" algn="l">
              <a:lnSpc>
                <a:spcPct val="100000"/>
              </a:lnSpc>
              <a:spcBef>
                <a:spcPts val="0"/>
              </a:spcBef>
              <a:spcAft>
                <a:spcPts val="0"/>
              </a:spcAft>
              <a:buClr>
                <a:srgbClr val="000000"/>
              </a:buClr>
              <a:buSzPts val="2100"/>
              <a:buFont typeface="Arial"/>
              <a:buNone/>
              <a:defRPr sz="2100"/>
            </a:lvl6pPr>
            <a:lvl7pPr marL="3200400" lvl="6" indent="-228600" algn="l">
              <a:lnSpc>
                <a:spcPct val="100000"/>
              </a:lnSpc>
              <a:spcBef>
                <a:spcPts val="0"/>
              </a:spcBef>
              <a:spcAft>
                <a:spcPts val="0"/>
              </a:spcAft>
              <a:buClr>
                <a:srgbClr val="000000"/>
              </a:buClr>
              <a:buSzPts val="2100"/>
              <a:buFont typeface="Arial"/>
              <a:buNone/>
              <a:defRPr sz="2100"/>
            </a:lvl7pPr>
            <a:lvl8pPr marL="3657600" lvl="7" indent="-228600" algn="l">
              <a:lnSpc>
                <a:spcPct val="100000"/>
              </a:lnSpc>
              <a:spcBef>
                <a:spcPts val="0"/>
              </a:spcBef>
              <a:spcAft>
                <a:spcPts val="0"/>
              </a:spcAft>
              <a:buClr>
                <a:srgbClr val="000000"/>
              </a:buClr>
              <a:buSzPts val="2100"/>
              <a:buFont typeface="Arial"/>
              <a:buNone/>
              <a:defRPr sz="2100"/>
            </a:lvl8pPr>
            <a:lvl9pPr marL="4114800" lvl="8" indent="-228600" algn="l">
              <a:lnSpc>
                <a:spcPct val="100000"/>
              </a:lnSpc>
              <a:spcBef>
                <a:spcPts val="0"/>
              </a:spcBef>
              <a:spcAft>
                <a:spcPts val="0"/>
              </a:spcAft>
              <a:buClr>
                <a:srgbClr val="000000"/>
              </a:buClr>
              <a:buSzPts val="2100"/>
              <a:buFont typeface="Arial"/>
              <a:buNone/>
              <a:defRPr sz="21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95"/>
        <p:cNvGrpSpPr/>
        <p:nvPr/>
      </p:nvGrpSpPr>
      <p:grpSpPr>
        <a:xfrm>
          <a:off x="0" y="0"/>
          <a:ext cx="0" cy="0"/>
          <a:chOff x="0" y="0"/>
          <a:chExt cx="0" cy="0"/>
        </a:xfrm>
      </p:grpSpPr>
      <p:sp>
        <p:nvSpPr>
          <p:cNvPr id="496" name="Google Shape;496;p58"/>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497" name="Google Shape;497;p58"/>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98" name="Google Shape;498;p58"/>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499" name="Google Shape;499;p58"/>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00" name="Google Shape;500;p58"/>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501" name="Google Shape;501;p58"/>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502" name="Google Shape;502;p58"/>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3" name="Google Shape;503;p58"/>
          <p:cNvSpPr txBox="1">
            <a:spLocks noGrp="1"/>
          </p:cNvSpPr>
          <p:nvPr>
            <p:ph type="body" idx="1"/>
          </p:nvPr>
        </p:nvSpPr>
        <p:spPr>
          <a:xfrm>
            <a:off x="1146025" y="2356369"/>
            <a:ext cx="36603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500">
                <a:latin typeface="Gill Sans"/>
                <a:ea typeface="Gill Sans"/>
                <a:cs typeface="Gill Sans"/>
                <a:sym typeface="Gill Sans"/>
              </a:defRPr>
            </a:lvl1pPr>
            <a:lvl2pPr marL="914400" lvl="1" indent="-228600" algn="l">
              <a:spcBef>
                <a:spcPts val="0"/>
              </a:spcBef>
              <a:spcAft>
                <a:spcPts val="0"/>
              </a:spcAft>
              <a:buSzPts val="1400"/>
              <a:buNone/>
              <a:defRPr sz="1500"/>
            </a:lvl2pPr>
            <a:lvl3pPr marL="1371600" lvl="2" indent="-228600" algn="l">
              <a:spcBef>
                <a:spcPts val="0"/>
              </a:spcBef>
              <a:spcAft>
                <a:spcPts val="0"/>
              </a:spcAft>
              <a:buSzPts val="1400"/>
              <a:buNone/>
              <a:defRPr sz="1500"/>
            </a:lvl3pPr>
            <a:lvl4pPr marL="1828800" lvl="3" indent="-228600" algn="l">
              <a:spcBef>
                <a:spcPts val="0"/>
              </a:spcBef>
              <a:spcAft>
                <a:spcPts val="0"/>
              </a:spcAft>
              <a:buSzPts val="1400"/>
              <a:buNone/>
              <a:defRPr sz="1500"/>
            </a:lvl4pPr>
            <a:lvl5pPr marL="2286000" lvl="4" indent="-228600" algn="l">
              <a:spcBef>
                <a:spcPts val="0"/>
              </a:spcBef>
              <a:spcAft>
                <a:spcPts val="0"/>
              </a:spcAft>
              <a:buSzPts val="1400"/>
              <a:buNone/>
              <a:defRPr sz="1500"/>
            </a:lvl5pPr>
            <a:lvl6pPr marL="2743200" lvl="5" indent="-228600" algn="l">
              <a:lnSpc>
                <a:spcPct val="100000"/>
              </a:lnSpc>
              <a:spcBef>
                <a:spcPts val="0"/>
              </a:spcBef>
              <a:spcAft>
                <a:spcPts val="0"/>
              </a:spcAft>
              <a:buClr>
                <a:srgbClr val="000000"/>
              </a:buClr>
              <a:buSzPts val="1500"/>
              <a:buFont typeface="Arial"/>
              <a:buNone/>
              <a:defRPr sz="1500"/>
            </a:lvl6pPr>
            <a:lvl7pPr marL="3200400" lvl="6" indent="-228600" algn="l">
              <a:lnSpc>
                <a:spcPct val="100000"/>
              </a:lnSpc>
              <a:spcBef>
                <a:spcPts val="0"/>
              </a:spcBef>
              <a:spcAft>
                <a:spcPts val="0"/>
              </a:spcAft>
              <a:buClr>
                <a:srgbClr val="000000"/>
              </a:buClr>
              <a:buSzPts val="1500"/>
              <a:buFont typeface="Arial"/>
              <a:buNone/>
              <a:defRPr sz="1500"/>
            </a:lvl7pPr>
            <a:lvl8pPr marL="3657600" lvl="7" indent="-228600" algn="l">
              <a:lnSpc>
                <a:spcPct val="100000"/>
              </a:lnSpc>
              <a:spcBef>
                <a:spcPts val="0"/>
              </a:spcBef>
              <a:spcAft>
                <a:spcPts val="0"/>
              </a:spcAft>
              <a:buClr>
                <a:srgbClr val="000000"/>
              </a:buClr>
              <a:buSzPts val="1500"/>
              <a:buFont typeface="Arial"/>
              <a:buNone/>
              <a:defRPr sz="1500"/>
            </a:lvl8pPr>
            <a:lvl9pPr marL="4114800" lvl="8" indent="-228600" algn="l">
              <a:lnSpc>
                <a:spcPct val="100000"/>
              </a:lnSpc>
              <a:spcBef>
                <a:spcPts val="0"/>
              </a:spcBef>
              <a:spcAft>
                <a:spcPts val="0"/>
              </a:spcAft>
              <a:buClr>
                <a:srgbClr val="000000"/>
              </a:buClr>
              <a:buSzPts val="1500"/>
              <a:buFont typeface="Arial"/>
              <a:buNone/>
              <a:defRPr sz="1500"/>
            </a:lvl9pPr>
          </a:lstStyle>
          <a:p>
            <a:endParaRPr/>
          </a:p>
        </p:txBody>
      </p:sp>
      <p:sp>
        <p:nvSpPr>
          <p:cNvPr id="504" name="Google Shape;504;p58"/>
          <p:cNvSpPr txBox="1">
            <a:spLocks noGrp="1"/>
          </p:cNvSpPr>
          <p:nvPr>
            <p:ph type="body" idx="2"/>
          </p:nvPr>
        </p:nvSpPr>
        <p:spPr>
          <a:xfrm>
            <a:off x="5026623" y="2356369"/>
            <a:ext cx="36603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500">
                <a:latin typeface="Gill Sans"/>
                <a:ea typeface="Gill Sans"/>
                <a:cs typeface="Gill Sans"/>
                <a:sym typeface="Gill Sans"/>
              </a:defRPr>
            </a:lvl1pPr>
            <a:lvl2pPr marL="914400" lvl="1" indent="-228600" algn="l">
              <a:spcBef>
                <a:spcPts val="0"/>
              </a:spcBef>
              <a:spcAft>
                <a:spcPts val="0"/>
              </a:spcAft>
              <a:buSzPts val="1400"/>
              <a:buNone/>
              <a:defRPr sz="1500"/>
            </a:lvl2pPr>
            <a:lvl3pPr marL="1371600" lvl="2" indent="-228600" algn="l">
              <a:spcBef>
                <a:spcPts val="0"/>
              </a:spcBef>
              <a:spcAft>
                <a:spcPts val="0"/>
              </a:spcAft>
              <a:buSzPts val="1400"/>
              <a:buNone/>
              <a:defRPr sz="1500"/>
            </a:lvl3pPr>
            <a:lvl4pPr marL="1828800" lvl="3" indent="-228600" algn="l">
              <a:spcBef>
                <a:spcPts val="0"/>
              </a:spcBef>
              <a:spcAft>
                <a:spcPts val="0"/>
              </a:spcAft>
              <a:buSzPts val="1400"/>
              <a:buNone/>
              <a:defRPr sz="1500"/>
            </a:lvl4pPr>
            <a:lvl5pPr marL="2286000" lvl="4" indent="-228600" algn="l">
              <a:spcBef>
                <a:spcPts val="0"/>
              </a:spcBef>
              <a:spcAft>
                <a:spcPts val="0"/>
              </a:spcAft>
              <a:buSzPts val="1400"/>
              <a:buNone/>
              <a:defRPr sz="1500"/>
            </a:lvl5pPr>
            <a:lvl6pPr marL="2743200" lvl="5" indent="-228600" algn="l">
              <a:lnSpc>
                <a:spcPct val="100000"/>
              </a:lnSpc>
              <a:spcBef>
                <a:spcPts val="0"/>
              </a:spcBef>
              <a:spcAft>
                <a:spcPts val="0"/>
              </a:spcAft>
              <a:buClr>
                <a:srgbClr val="000000"/>
              </a:buClr>
              <a:buSzPts val="1500"/>
              <a:buFont typeface="Arial"/>
              <a:buNone/>
              <a:defRPr sz="1500"/>
            </a:lvl6pPr>
            <a:lvl7pPr marL="3200400" lvl="6" indent="-228600" algn="l">
              <a:lnSpc>
                <a:spcPct val="100000"/>
              </a:lnSpc>
              <a:spcBef>
                <a:spcPts val="0"/>
              </a:spcBef>
              <a:spcAft>
                <a:spcPts val="0"/>
              </a:spcAft>
              <a:buClr>
                <a:srgbClr val="000000"/>
              </a:buClr>
              <a:buSzPts val="1500"/>
              <a:buFont typeface="Arial"/>
              <a:buNone/>
              <a:defRPr sz="1500"/>
            </a:lvl7pPr>
            <a:lvl8pPr marL="3657600" lvl="7" indent="-228600" algn="l">
              <a:lnSpc>
                <a:spcPct val="100000"/>
              </a:lnSpc>
              <a:spcBef>
                <a:spcPts val="0"/>
              </a:spcBef>
              <a:spcAft>
                <a:spcPts val="0"/>
              </a:spcAft>
              <a:buClr>
                <a:srgbClr val="000000"/>
              </a:buClr>
              <a:buSzPts val="1500"/>
              <a:buFont typeface="Arial"/>
              <a:buNone/>
              <a:defRPr sz="1500"/>
            </a:lvl8pPr>
            <a:lvl9pPr marL="4114800" lvl="8" indent="-228600" algn="l">
              <a:lnSpc>
                <a:spcPct val="100000"/>
              </a:lnSpc>
              <a:spcBef>
                <a:spcPts val="0"/>
              </a:spcBef>
              <a:spcAft>
                <a:spcPts val="0"/>
              </a:spcAft>
              <a:buClr>
                <a:srgbClr val="000000"/>
              </a:buClr>
              <a:buSzPts val="1500"/>
              <a:buFont typeface="Arial"/>
              <a:buNone/>
              <a:defRPr sz="15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5"/>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5"/>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5"/>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05"/>
        <p:cNvGrpSpPr/>
        <p:nvPr/>
      </p:nvGrpSpPr>
      <p:grpSpPr>
        <a:xfrm>
          <a:off x="0" y="0"/>
          <a:ext cx="0" cy="0"/>
          <a:chOff x="0" y="0"/>
          <a:chExt cx="0" cy="0"/>
        </a:xfrm>
      </p:grpSpPr>
      <p:sp>
        <p:nvSpPr>
          <p:cNvPr id="506" name="Google Shape;506;p59"/>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07" name="Google Shape;507;p59"/>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08" name="Google Shape;508;p59"/>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09" name="Google Shape;509;p59"/>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10" name="Google Shape;510;p59"/>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511" name="Google Shape;511;p59"/>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512" name="Google Shape;512;p59"/>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3" name="Google Shape;513;p59"/>
          <p:cNvSpPr txBox="1">
            <a:spLocks noGrp="1"/>
          </p:cNvSpPr>
          <p:nvPr>
            <p:ph type="body" idx="1"/>
          </p:nvPr>
        </p:nvSpPr>
        <p:spPr>
          <a:xfrm>
            <a:off x="1146025" y="2364403"/>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
        <p:nvSpPr>
          <p:cNvPr id="514" name="Google Shape;514;p59"/>
          <p:cNvSpPr txBox="1">
            <a:spLocks noGrp="1"/>
          </p:cNvSpPr>
          <p:nvPr>
            <p:ph type="body" idx="2"/>
          </p:nvPr>
        </p:nvSpPr>
        <p:spPr>
          <a:xfrm>
            <a:off x="3679387" y="2364403"/>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
        <p:nvSpPr>
          <p:cNvPr id="515" name="Google Shape;515;p59"/>
          <p:cNvSpPr txBox="1">
            <a:spLocks noGrp="1"/>
          </p:cNvSpPr>
          <p:nvPr>
            <p:ph type="body" idx="3"/>
          </p:nvPr>
        </p:nvSpPr>
        <p:spPr>
          <a:xfrm>
            <a:off x="6212750" y="2364403"/>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516"/>
        <p:cNvGrpSpPr/>
        <p:nvPr/>
      </p:nvGrpSpPr>
      <p:grpSpPr>
        <a:xfrm>
          <a:off x="0" y="0"/>
          <a:ext cx="0" cy="0"/>
          <a:chOff x="0" y="0"/>
          <a:chExt cx="0" cy="0"/>
        </a:xfrm>
      </p:grpSpPr>
      <p:sp>
        <p:nvSpPr>
          <p:cNvPr id="517" name="Google Shape;517;p60"/>
          <p:cNvSpPr/>
          <p:nvPr/>
        </p:nvSpPr>
        <p:spPr>
          <a:xfrm>
            <a:off x="0" y="666754"/>
            <a:ext cx="9144000" cy="5099049"/>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_Title">
  <p:cSld name="2_Title">
    <p:spTree>
      <p:nvGrpSpPr>
        <p:cNvPr id="1" name="Shape 518"/>
        <p:cNvGrpSpPr/>
        <p:nvPr/>
      </p:nvGrpSpPr>
      <p:grpSpPr>
        <a:xfrm>
          <a:off x="0" y="0"/>
          <a:ext cx="0" cy="0"/>
          <a:chOff x="0" y="0"/>
          <a:chExt cx="0" cy="0"/>
        </a:xfrm>
      </p:grpSpPr>
      <p:sp>
        <p:nvSpPr>
          <p:cNvPr id="519" name="Google Shape;519;p61"/>
          <p:cNvSpPr/>
          <p:nvPr/>
        </p:nvSpPr>
        <p:spPr>
          <a:xfrm>
            <a:off x="0" y="3"/>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20" name="Google Shape;520;p61"/>
          <p:cNvSpPr/>
          <p:nvPr/>
        </p:nvSpPr>
        <p:spPr>
          <a:xfrm>
            <a:off x="0" y="666754"/>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_Title">
  <p:cSld name="3_Title">
    <p:spTree>
      <p:nvGrpSpPr>
        <p:cNvPr id="1" name="Shape 521"/>
        <p:cNvGrpSpPr/>
        <p:nvPr/>
      </p:nvGrpSpPr>
      <p:grpSpPr>
        <a:xfrm>
          <a:off x="0" y="0"/>
          <a:ext cx="0" cy="0"/>
          <a:chOff x="0" y="0"/>
          <a:chExt cx="0" cy="0"/>
        </a:xfrm>
      </p:grpSpPr>
      <p:sp>
        <p:nvSpPr>
          <p:cNvPr id="522" name="Google Shape;522;p62"/>
          <p:cNvSpPr/>
          <p:nvPr/>
        </p:nvSpPr>
        <p:spPr>
          <a:xfrm>
            <a:off x="0" y="3"/>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23" name="Google Shape;523;p62"/>
          <p:cNvSpPr/>
          <p:nvPr/>
        </p:nvSpPr>
        <p:spPr>
          <a:xfrm>
            <a:off x="0" y="666754"/>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31"/>
        <p:cNvGrpSpPr/>
        <p:nvPr/>
      </p:nvGrpSpPr>
      <p:grpSpPr>
        <a:xfrm>
          <a:off x="0" y="0"/>
          <a:ext cx="0" cy="0"/>
          <a:chOff x="0" y="0"/>
          <a:chExt cx="0" cy="0"/>
        </a:xfrm>
      </p:grpSpPr>
      <p:sp>
        <p:nvSpPr>
          <p:cNvPr id="532" name="Google Shape;532;p43"/>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33" name="Google Shape;533;p43"/>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34" name="Google Shape;534;p43"/>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35" name="Google Shape;535;p43"/>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36" name="Google Shape;536;p43"/>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537" name="Google Shape;537;p43"/>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538" name="Google Shape;538;p43"/>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9" name="Google Shape;539;p43"/>
          <p:cNvSpPr txBox="1">
            <a:spLocks noGrp="1"/>
          </p:cNvSpPr>
          <p:nvPr>
            <p:ph type="body" idx="1"/>
          </p:nvPr>
        </p:nvSpPr>
        <p:spPr>
          <a:xfrm>
            <a:off x="1146025" y="2356369"/>
            <a:ext cx="75408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2100">
                <a:latin typeface="Gill Sans"/>
                <a:ea typeface="Gill Sans"/>
                <a:cs typeface="Gill Sans"/>
                <a:sym typeface="Gill Sans"/>
              </a:defRPr>
            </a:lvl1pPr>
            <a:lvl2pPr marL="914400" lvl="1" indent="-228600" algn="l">
              <a:spcBef>
                <a:spcPts val="0"/>
              </a:spcBef>
              <a:spcAft>
                <a:spcPts val="0"/>
              </a:spcAft>
              <a:buSzPts val="1400"/>
              <a:buNone/>
              <a:defRPr sz="2100"/>
            </a:lvl2pPr>
            <a:lvl3pPr marL="1371600" lvl="2" indent="-228600" algn="l">
              <a:spcBef>
                <a:spcPts val="0"/>
              </a:spcBef>
              <a:spcAft>
                <a:spcPts val="0"/>
              </a:spcAft>
              <a:buSzPts val="1400"/>
              <a:buNone/>
              <a:defRPr sz="2100"/>
            </a:lvl3pPr>
            <a:lvl4pPr marL="1828800" lvl="3" indent="-228600" algn="l">
              <a:spcBef>
                <a:spcPts val="0"/>
              </a:spcBef>
              <a:spcAft>
                <a:spcPts val="0"/>
              </a:spcAft>
              <a:buSzPts val="1400"/>
              <a:buNone/>
              <a:defRPr sz="2100"/>
            </a:lvl4pPr>
            <a:lvl5pPr marL="2286000" lvl="4" indent="-228600" algn="l">
              <a:spcBef>
                <a:spcPts val="0"/>
              </a:spcBef>
              <a:spcAft>
                <a:spcPts val="0"/>
              </a:spcAft>
              <a:buSzPts val="1400"/>
              <a:buNone/>
              <a:defRPr sz="2100"/>
            </a:lvl5pPr>
            <a:lvl6pPr marL="2743200" lvl="5" indent="-228600" algn="l">
              <a:lnSpc>
                <a:spcPct val="100000"/>
              </a:lnSpc>
              <a:spcBef>
                <a:spcPts val="0"/>
              </a:spcBef>
              <a:spcAft>
                <a:spcPts val="0"/>
              </a:spcAft>
              <a:buClr>
                <a:srgbClr val="000000"/>
              </a:buClr>
              <a:buSzPts val="2100"/>
              <a:buFont typeface="Arial"/>
              <a:buNone/>
              <a:defRPr sz="2100"/>
            </a:lvl6pPr>
            <a:lvl7pPr marL="3200400" lvl="6" indent="-228600" algn="l">
              <a:lnSpc>
                <a:spcPct val="100000"/>
              </a:lnSpc>
              <a:spcBef>
                <a:spcPts val="0"/>
              </a:spcBef>
              <a:spcAft>
                <a:spcPts val="0"/>
              </a:spcAft>
              <a:buClr>
                <a:srgbClr val="000000"/>
              </a:buClr>
              <a:buSzPts val="2100"/>
              <a:buFont typeface="Arial"/>
              <a:buNone/>
              <a:defRPr sz="2100"/>
            </a:lvl7pPr>
            <a:lvl8pPr marL="3657600" lvl="7" indent="-228600" algn="l">
              <a:lnSpc>
                <a:spcPct val="100000"/>
              </a:lnSpc>
              <a:spcBef>
                <a:spcPts val="0"/>
              </a:spcBef>
              <a:spcAft>
                <a:spcPts val="0"/>
              </a:spcAft>
              <a:buClr>
                <a:srgbClr val="000000"/>
              </a:buClr>
              <a:buSzPts val="2100"/>
              <a:buFont typeface="Arial"/>
              <a:buNone/>
              <a:defRPr sz="2100"/>
            </a:lvl8pPr>
            <a:lvl9pPr marL="4114800" lvl="8" indent="-228600" algn="l">
              <a:lnSpc>
                <a:spcPct val="100000"/>
              </a:lnSpc>
              <a:spcBef>
                <a:spcPts val="0"/>
              </a:spcBef>
              <a:spcAft>
                <a:spcPts val="0"/>
              </a:spcAft>
              <a:buClr>
                <a:srgbClr val="000000"/>
              </a:buClr>
              <a:buSzPts val="2100"/>
              <a:buFont typeface="Arial"/>
              <a:buNone/>
              <a:defRPr sz="210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40"/>
        <p:cNvGrpSpPr/>
        <p:nvPr/>
      </p:nvGrpSpPr>
      <p:grpSpPr>
        <a:xfrm>
          <a:off x="0" y="0"/>
          <a:ext cx="0" cy="0"/>
          <a:chOff x="0" y="0"/>
          <a:chExt cx="0" cy="0"/>
        </a:xfrm>
      </p:grpSpPr>
      <p:sp>
        <p:nvSpPr>
          <p:cNvPr id="541" name="Google Shape;541;p105"/>
          <p:cNvSpPr/>
          <p:nvPr/>
        </p:nvSpPr>
        <p:spPr>
          <a:xfrm>
            <a:off x="0" y="5717117"/>
            <a:ext cx="9144000" cy="330200"/>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42" name="Google Shape;542;p105"/>
          <p:cNvSpPr/>
          <p:nvPr/>
        </p:nvSpPr>
        <p:spPr>
          <a:xfrm>
            <a:off x="0" y="2115"/>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43" name="Google Shape;543;p105"/>
          <p:cNvSpPr/>
          <p:nvPr/>
        </p:nvSpPr>
        <p:spPr>
          <a:xfrm>
            <a:off x="0" y="5992287"/>
            <a:ext cx="9144000" cy="156633"/>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44" name="Google Shape;544;p105"/>
          <p:cNvSpPr/>
          <p:nvPr/>
        </p:nvSpPr>
        <p:spPr>
          <a:xfrm>
            <a:off x="0" y="6112935"/>
            <a:ext cx="9144000" cy="745067"/>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4_Title" type="title">
  <p:cSld name="TITLE">
    <p:spTree>
      <p:nvGrpSpPr>
        <p:cNvPr id="1" name="Shape 545"/>
        <p:cNvGrpSpPr/>
        <p:nvPr/>
      </p:nvGrpSpPr>
      <p:grpSpPr>
        <a:xfrm>
          <a:off x="0" y="0"/>
          <a:ext cx="0" cy="0"/>
          <a:chOff x="0" y="0"/>
          <a:chExt cx="0" cy="0"/>
        </a:xfrm>
      </p:grpSpPr>
      <p:sp>
        <p:nvSpPr>
          <p:cNvPr id="546" name="Google Shape;546;p106"/>
          <p:cNvSpPr/>
          <p:nvPr/>
        </p:nvSpPr>
        <p:spPr>
          <a:xfrm>
            <a:off x="0" y="5717117"/>
            <a:ext cx="9144000" cy="330200"/>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47" name="Google Shape;547;p106"/>
          <p:cNvSpPr/>
          <p:nvPr/>
        </p:nvSpPr>
        <p:spPr>
          <a:xfrm>
            <a:off x="0" y="3"/>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48" name="Google Shape;548;p106"/>
          <p:cNvSpPr/>
          <p:nvPr/>
        </p:nvSpPr>
        <p:spPr>
          <a:xfrm>
            <a:off x="0" y="666754"/>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49" name="Google Shape;549;p106"/>
          <p:cNvSpPr/>
          <p:nvPr/>
        </p:nvSpPr>
        <p:spPr>
          <a:xfrm>
            <a:off x="0" y="5992287"/>
            <a:ext cx="9144000" cy="156633"/>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50" name="Google Shape;550;p106"/>
          <p:cNvSpPr/>
          <p:nvPr/>
        </p:nvSpPr>
        <p:spPr>
          <a:xfrm>
            <a:off x="0" y="6112935"/>
            <a:ext cx="9144000" cy="745067"/>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51" name="Google Shape;551;p106"/>
          <p:cNvSpPr txBox="1">
            <a:spLocks noGrp="1"/>
          </p:cNvSpPr>
          <p:nvPr>
            <p:ph type="ctrTitle"/>
          </p:nvPr>
        </p:nvSpPr>
        <p:spPr>
          <a:xfrm>
            <a:off x="685800" y="3468569"/>
            <a:ext cx="5810400" cy="1546399"/>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1400"/>
              <a:buNone/>
              <a:defRPr sz="3600">
                <a:solidFill>
                  <a:schemeClr val="accent5"/>
                </a:solidFill>
                <a:latin typeface="Rockwell"/>
                <a:ea typeface="Rockwell"/>
                <a:cs typeface="Rockwell"/>
                <a:sym typeface="Rockwell"/>
              </a:defRPr>
            </a:lvl1pPr>
            <a:lvl2pPr lvl="1" algn="ctr">
              <a:spcBef>
                <a:spcPts val="0"/>
              </a:spcBef>
              <a:spcAft>
                <a:spcPts val="0"/>
              </a:spcAft>
              <a:buSzPts val="1400"/>
              <a:buNone/>
              <a:defRPr sz="4500"/>
            </a:lvl2pPr>
            <a:lvl3pPr lvl="2" algn="ctr">
              <a:spcBef>
                <a:spcPts val="0"/>
              </a:spcBef>
              <a:spcAft>
                <a:spcPts val="0"/>
              </a:spcAft>
              <a:buSzPts val="1400"/>
              <a:buNone/>
              <a:defRPr sz="4500"/>
            </a:lvl3pPr>
            <a:lvl4pPr lvl="3" algn="ctr">
              <a:spcBef>
                <a:spcPts val="0"/>
              </a:spcBef>
              <a:spcAft>
                <a:spcPts val="0"/>
              </a:spcAft>
              <a:buSzPts val="1400"/>
              <a:buNone/>
              <a:defRPr sz="4500"/>
            </a:lvl4pPr>
            <a:lvl5pPr lvl="4" algn="ctr">
              <a:spcBef>
                <a:spcPts val="0"/>
              </a:spcBef>
              <a:spcAft>
                <a:spcPts val="0"/>
              </a:spcAft>
              <a:buSzPts val="1400"/>
              <a:buNone/>
              <a:defRPr sz="4500"/>
            </a:lvl5pPr>
            <a:lvl6pPr lvl="5" algn="ctr">
              <a:spcBef>
                <a:spcPts val="0"/>
              </a:spcBef>
              <a:spcAft>
                <a:spcPts val="0"/>
              </a:spcAft>
              <a:buSzPts val="1400"/>
              <a:buNone/>
              <a:defRPr sz="4500"/>
            </a:lvl6pPr>
            <a:lvl7pPr lvl="6" algn="ctr">
              <a:spcBef>
                <a:spcPts val="0"/>
              </a:spcBef>
              <a:spcAft>
                <a:spcPts val="0"/>
              </a:spcAft>
              <a:buSzPts val="1400"/>
              <a:buNone/>
              <a:defRPr sz="4500"/>
            </a:lvl7pPr>
            <a:lvl8pPr lvl="7" algn="ctr">
              <a:spcBef>
                <a:spcPts val="0"/>
              </a:spcBef>
              <a:spcAft>
                <a:spcPts val="0"/>
              </a:spcAft>
              <a:buSzPts val="1400"/>
              <a:buNone/>
              <a:defRPr sz="4500"/>
            </a:lvl8pPr>
            <a:lvl9pPr lvl="8" algn="ctr">
              <a:spcBef>
                <a:spcPts val="0"/>
              </a:spcBef>
              <a:spcAft>
                <a:spcPts val="0"/>
              </a:spcAft>
              <a:buSzPts val="1400"/>
              <a:buNone/>
              <a:defRPr sz="4500"/>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552"/>
        <p:cNvGrpSpPr/>
        <p:nvPr/>
      </p:nvGrpSpPr>
      <p:grpSpPr>
        <a:xfrm>
          <a:off x="0" y="0"/>
          <a:ext cx="0" cy="0"/>
          <a:chOff x="0" y="0"/>
          <a:chExt cx="0" cy="0"/>
        </a:xfrm>
      </p:grpSpPr>
      <p:sp>
        <p:nvSpPr>
          <p:cNvPr id="553" name="Google Shape;553;p107"/>
          <p:cNvSpPr/>
          <p:nvPr/>
        </p:nvSpPr>
        <p:spPr>
          <a:xfrm>
            <a:off x="0" y="3"/>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54" name="Google Shape;554;p107"/>
          <p:cNvSpPr/>
          <p:nvPr/>
        </p:nvSpPr>
        <p:spPr>
          <a:xfrm>
            <a:off x="0" y="666754"/>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55"/>
        <p:cNvGrpSpPr/>
        <p:nvPr/>
      </p:nvGrpSpPr>
      <p:grpSpPr>
        <a:xfrm>
          <a:off x="0" y="0"/>
          <a:ext cx="0" cy="0"/>
          <a:chOff x="0" y="0"/>
          <a:chExt cx="0" cy="0"/>
        </a:xfrm>
      </p:grpSpPr>
      <p:sp>
        <p:nvSpPr>
          <p:cNvPr id="556" name="Google Shape;556;p108"/>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57" name="Google Shape;557;p108"/>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58" name="Google Shape;558;p108"/>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59" name="Google Shape;559;p108"/>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60" name="Google Shape;560;p108"/>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561" name="Google Shape;561;p108"/>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562" name="Google Shape;562;p108"/>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108"/>
          <p:cNvSpPr txBox="1">
            <a:spLocks noGrp="1"/>
          </p:cNvSpPr>
          <p:nvPr>
            <p:ph type="body" idx="1"/>
          </p:nvPr>
        </p:nvSpPr>
        <p:spPr>
          <a:xfrm>
            <a:off x="1146025" y="2356369"/>
            <a:ext cx="36603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500">
                <a:latin typeface="Gill Sans"/>
                <a:ea typeface="Gill Sans"/>
                <a:cs typeface="Gill Sans"/>
                <a:sym typeface="Gill Sans"/>
              </a:defRPr>
            </a:lvl1pPr>
            <a:lvl2pPr marL="914400" lvl="1" indent="-228600" algn="l">
              <a:spcBef>
                <a:spcPts val="0"/>
              </a:spcBef>
              <a:spcAft>
                <a:spcPts val="0"/>
              </a:spcAft>
              <a:buSzPts val="1400"/>
              <a:buNone/>
              <a:defRPr sz="1500"/>
            </a:lvl2pPr>
            <a:lvl3pPr marL="1371600" lvl="2" indent="-228600" algn="l">
              <a:spcBef>
                <a:spcPts val="0"/>
              </a:spcBef>
              <a:spcAft>
                <a:spcPts val="0"/>
              </a:spcAft>
              <a:buSzPts val="1400"/>
              <a:buNone/>
              <a:defRPr sz="1500"/>
            </a:lvl3pPr>
            <a:lvl4pPr marL="1828800" lvl="3" indent="-228600" algn="l">
              <a:spcBef>
                <a:spcPts val="0"/>
              </a:spcBef>
              <a:spcAft>
                <a:spcPts val="0"/>
              </a:spcAft>
              <a:buSzPts val="1400"/>
              <a:buNone/>
              <a:defRPr sz="1500"/>
            </a:lvl4pPr>
            <a:lvl5pPr marL="2286000" lvl="4" indent="-228600" algn="l">
              <a:spcBef>
                <a:spcPts val="0"/>
              </a:spcBef>
              <a:spcAft>
                <a:spcPts val="0"/>
              </a:spcAft>
              <a:buSzPts val="1400"/>
              <a:buNone/>
              <a:defRPr sz="1500"/>
            </a:lvl5pPr>
            <a:lvl6pPr marL="2743200" lvl="5" indent="-228600" algn="l">
              <a:lnSpc>
                <a:spcPct val="100000"/>
              </a:lnSpc>
              <a:spcBef>
                <a:spcPts val="0"/>
              </a:spcBef>
              <a:spcAft>
                <a:spcPts val="0"/>
              </a:spcAft>
              <a:buClr>
                <a:srgbClr val="000000"/>
              </a:buClr>
              <a:buSzPts val="1500"/>
              <a:buFont typeface="Arial"/>
              <a:buNone/>
              <a:defRPr sz="1500"/>
            </a:lvl6pPr>
            <a:lvl7pPr marL="3200400" lvl="6" indent="-228600" algn="l">
              <a:lnSpc>
                <a:spcPct val="100000"/>
              </a:lnSpc>
              <a:spcBef>
                <a:spcPts val="0"/>
              </a:spcBef>
              <a:spcAft>
                <a:spcPts val="0"/>
              </a:spcAft>
              <a:buClr>
                <a:srgbClr val="000000"/>
              </a:buClr>
              <a:buSzPts val="1500"/>
              <a:buFont typeface="Arial"/>
              <a:buNone/>
              <a:defRPr sz="1500"/>
            </a:lvl7pPr>
            <a:lvl8pPr marL="3657600" lvl="7" indent="-228600" algn="l">
              <a:lnSpc>
                <a:spcPct val="100000"/>
              </a:lnSpc>
              <a:spcBef>
                <a:spcPts val="0"/>
              </a:spcBef>
              <a:spcAft>
                <a:spcPts val="0"/>
              </a:spcAft>
              <a:buClr>
                <a:srgbClr val="000000"/>
              </a:buClr>
              <a:buSzPts val="1500"/>
              <a:buFont typeface="Arial"/>
              <a:buNone/>
              <a:defRPr sz="1500"/>
            </a:lvl8pPr>
            <a:lvl9pPr marL="4114800" lvl="8" indent="-228600" algn="l">
              <a:lnSpc>
                <a:spcPct val="100000"/>
              </a:lnSpc>
              <a:spcBef>
                <a:spcPts val="0"/>
              </a:spcBef>
              <a:spcAft>
                <a:spcPts val="0"/>
              </a:spcAft>
              <a:buClr>
                <a:srgbClr val="000000"/>
              </a:buClr>
              <a:buSzPts val="1500"/>
              <a:buFont typeface="Arial"/>
              <a:buNone/>
              <a:defRPr sz="1500"/>
            </a:lvl9pPr>
          </a:lstStyle>
          <a:p>
            <a:endParaRPr/>
          </a:p>
        </p:txBody>
      </p:sp>
      <p:sp>
        <p:nvSpPr>
          <p:cNvPr id="564" name="Google Shape;564;p108"/>
          <p:cNvSpPr txBox="1">
            <a:spLocks noGrp="1"/>
          </p:cNvSpPr>
          <p:nvPr>
            <p:ph type="body" idx="2"/>
          </p:nvPr>
        </p:nvSpPr>
        <p:spPr>
          <a:xfrm>
            <a:off x="5026623" y="2356369"/>
            <a:ext cx="36603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500">
                <a:latin typeface="Gill Sans"/>
                <a:ea typeface="Gill Sans"/>
                <a:cs typeface="Gill Sans"/>
                <a:sym typeface="Gill Sans"/>
              </a:defRPr>
            </a:lvl1pPr>
            <a:lvl2pPr marL="914400" lvl="1" indent="-228600" algn="l">
              <a:spcBef>
                <a:spcPts val="0"/>
              </a:spcBef>
              <a:spcAft>
                <a:spcPts val="0"/>
              </a:spcAft>
              <a:buSzPts val="1400"/>
              <a:buNone/>
              <a:defRPr sz="1500"/>
            </a:lvl2pPr>
            <a:lvl3pPr marL="1371600" lvl="2" indent="-228600" algn="l">
              <a:spcBef>
                <a:spcPts val="0"/>
              </a:spcBef>
              <a:spcAft>
                <a:spcPts val="0"/>
              </a:spcAft>
              <a:buSzPts val="1400"/>
              <a:buNone/>
              <a:defRPr sz="1500"/>
            </a:lvl3pPr>
            <a:lvl4pPr marL="1828800" lvl="3" indent="-228600" algn="l">
              <a:spcBef>
                <a:spcPts val="0"/>
              </a:spcBef>
              <a:spcAft>
                <a:spcPts val="0"/>
              </a:spcAft>
              <a:buSzPts val="1400"/>
              <a:buNone/>
              <a:defRPr sz="1500"/>
            </a:lvl4pPr>
            <a:lvl5pPr marL="2286000" lvl="4" indent="-228600" algn="l">
              <a:spcBef>
                <a:spcPts val="0"/>
              </a:spcBef>
              <a:spcAft>
                <a:spcPts val="0"/>
              </a:spcAft>
              <a:buSzPts val="1400"/>
              <a:buNone/>
              <a:defRPr sz="1500"/>
            </a:lvl5pPr>
            <a:lvl6pPr marL="2743200" lvl="5" indent="-228600" algn="l">
              <a:lnSpc>
                <a:spcPct val="100000"/>
              </a:lnSpc>
              <a:spcBef>
                <a:spcPts val="0"/>
              </a:spcBef>
              <a:spcAft>
                <a:spcPts val="0"/>
              </a:spcAft>
              <a:buClr>
                <a:srgbClr val="000000"/>
              </a:buClr>
              <a:buSzPts val="1500"/>
              <a:buFont typeface="Arial"/>
              <a:buNone/>
              <a:defRPr sz="1500"/>
            </a:lvl6pPr>
            <a:lvl7pPr marL="3200400" lvl="6" indent="-228600" algn="l">
              <a:lnSpc>
                <a:spcPct val="100000"/>
              </a:lnSpc>
              <a:spcBef>
                <a:spcPts val="0"/>
              </a:spcBef>
              <a:spcAft>
                <a:spcPts val="0"/>
              </a:spcAft>
              <a:buClr>
                <a:srgbClr val="000000"/>
              </a:buClr>
              <a:buSzPts val="1500"/>
              <a:buFont typeface="Arial"/>
              <a:buNone/>
              <a:defRPr sz="1500"/>
            </a:lvl7pPr>
            <a:lvl8pPr marL="3657600" lvl="7" indent="-228600" algn="l">
              <a:lnSpc>
                <a:spcPct val="100000"/>
              </a:lnSpc>
              <a:spcBef>
                <a:spcPts val="0"/>
              </a:spcBef>
              <a:spcAft>
                <a:spcPts val="0"/>
              </a:spcAft>
              <a:buClr>
                <a:srgbClr val="000000"/>
              </a:buClr>
              <a:buSzPts val="1500"/>
              <a:buFont typeface="Arial"/>
              <a:buNone/>
              <a:defRPr sz="1500"/>
            </a:lvl8pPr>
            <a:lvl9pPr marL="4114800" lvl="8" indent="-228600" algn="l">
              <a:lnSpc>
                <a:spcPct val="100000"/>
              </a:lnSpc>
              <a:spcBef>
                <a:spcPts val="0"/>
              </a:spcBef>
              <a:spcAft>
                <a:spcPts val="0"/>
              </a:spcAft>
              <a:buClr>
                <a:srgbClr val="000000"/>
              </a:buClr>
              <a:buSzPts val="1500"/>
              <a:buFont typeface="Arial"/>
              <a:buNone/>
              <a:defRPr sz="15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65"/>
        <p:cNvGrpSpPr/>
        <p:nvPr/>
      </p:nvGrpSpPr>
      <p:grpSpPr>
        <a:xfrm>
          <a:off x="0" y="0"/>
          <a:ext cx="0" cy="0"/>
          <a:chOff x="0" y="0"/>
          <a:chExt cx="0" cy="0"/>
        </a:xfrm>
      </p:grpSpPr>
      <p:sp>
        <p:nvSpPr>
          <p:cNvPr id="566" name="Google Shape;566;p109"/>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67" name="Google Shape;567;p109"/>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68" name="Google Shape;568;p109"/>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69" name="Google Shape;569;p109"/>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70" name="Google Shape;570;p109"/>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571" name="Google Shape;571;p109"/>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572" name="Google Shape;572;p109"/>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109"/>
          <p:cNvSpPr txBox="1">
            <a:spLocks noGrp="1"/>
          </p:cNvSpPr>
          <p:nvPr>
            <p:ph type="body" idx="1"/>
          </p:nvPr>
        </p:nvSpPr>
        <p:spPr>
          <a:xfrm>
            <a:off x="1146025" y="2364403"/>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
        <p:nvSpPr>
          <p:cNvPr id="574" name="Google Shape;574;p109"/>
          <p:cNvSpPr txBox="1">
            <a:spLocks noGrp="1"/>
          </p:cNvSpPr>
          <p:nvPr>
            <p:ph type="body" idx="2"/>
          </p:nvPr>
        </p:nvSpPr>
        <p:spPr>
          <a:xfrm>
            <a:off x="3679387" y="2364403"/>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
        <p:nvSpPr>
          <p:cNvPr id="575" name="Google Shape;575;p109"/>
          <p:cNvSpPr txBox="1">
            <a:spLocks noGrp="1"/>
          </p:cNvSpPr>
          <p:nvPr>
            <p:ph type="body" idx="3"/>
          </p:nvPr>
        </p:nvSpPr>
        <p:spPr>
          <a:xfrm>
            <a:off x="6212750" y="2364403"/>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6"/>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6"/>
          <p:cNvSpPr txBox="1">
            <a:spLocks noGrp="1"/>
          </p:cNvSpPr>
          <p:nvPr>
            <p:ph type="body" idx="1"/>
          </p:nvPr>
        </p:nvSpPr>
        <p:spPr>
          <a:xfrm>
            <a:off x="3575050" y="273058"/>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86"/>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86"/>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6"/>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6"/>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6"/>
        <p:cNvGrpSpPr/>
        <p:nvPr/>
      </p:nvGrpSpPr>
      <p:grpSpPr>
        <a:xfrm>
          <a:off x="0" y="0"/>
          <a:ext cx="0" cy="0"/>
          <a:chOff x="0" y="0"/>
          <a:chExt cx="0" cy="0"/>
        </a:xfrm>
      </p:grpSpPr>
      <p:sp>
        <p:nvSpPr>
          <p:cNvPr id="577" name="Google Shape;577;p110"/>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78" name="Google Shape;578;p110"/>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79" name="Google Shape;579;p110"/>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80" name="Google Shape;580;p110"/>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81" name="Google Shape;581;p110"/>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cxnSp>
        <p:nvCxnSpPr>
          <p:cNvPr id="582" name="Google Shape;582;p110"/>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583" name="Google Shape;583;p110"/>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584"/>
        <p:cNvGrpSpPr/>
        <p:nvPr/>
      </p:nvGrpSpPr>
      <p:grpSpPr>
        <a:xfrm>
          <a:off x="0" y="0"/>
          <a:ext cx="0" cy="0"/>
          <a:chOff x="0" y="0"/>
          <a:chExt cx="0" cy="0"/>
        </a:xfrm>
      </p:grpSpPr>
      <p:sp>
        <p:nvSpPr>
          <p:cNvPr id="585" name="Google Shape;585;p111"/>
          <p:cNvSpPr/>
          <p:nvPr/>
        </p:nvSpPr>
        <p:spPr>
          <a:xfrm>
            <a:off x="0" y="666754"/>
            <a:ext cx="9144000" cy="5099049"/>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586"/>
        <p:cNvGrpSpPr/>
        <p:nvPr/>
      </p:nvGrpSpPr>
      <p:grpSpPr>
        <a:xfrm>
          <a:off x="0" y="0"/>
          <a:ext cx="0" cy="0"/>
          <a:chOff x="0" y="0"/>
          <a:chExt cx="0" cy="0"/>
        </a:xfrm>
      </p:grpSpPr>
      <p:sp>
        <p:nvSpPr>
          <p:cNvPr id="587" name="Google Shape;587;p112"/>
          <p:cNvSpPr/>
          <p:nvPr/>
        </p:nvSpPr>
        <p:spPr>
          <a:xfrm>
            <a:off x="0" y="3"/>
            <a:ext cx="247650" cy="207221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88" name="Google Shape;588;p112"/>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89" name="Google Shape;589;p112"/>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
        <p:nvSpPr>
          <p:cNvPr id="590" name="Google Shape;590;p112"/>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Title">
  <p:cSld name="2_Title">
    <p:spTree>
      <p:nvGrpSpPr>
        <p:cNvPr id="1" name="Shape 591"/>
        <p:cNvGrpSpPr/>
        <p:nvPr/>
      </p:nvGrpSpPr>
      <p:grpSpPr>
        <a:xfrm>
          <a:off x="0" y="0"/>
          <a:ext cx="0" cy="0"/>
          <a:chOff x="0" y="0"/>
          <a:chExt cx="0" cy="0"/>
        </a:xfrm>
      </p:grpSpPr>
      <p:sp>
        <p:nvSpPr>
          <p:cNvPr id="592" name="Google Shape;592;p113"/>
          <p:cNvSpPr/>
          <p:nvPr/>
        </p:nvSpPr>
        <p:spPr>
          <a:xfrm>
            <a:off x="0" y="3"/>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114454"/>
              </a:solidFill>
              <a:latin typeface="Calibri"/>
              <a:ea typeface="Calibri"/>
              <a:cs typeface="Calibri"/>
              <a:sym typeface="Calibri"/>
            </a:endParaRPr>
          </a:p>
        </p:txBody>
      </p:sp>
      <p:sp>
        <p:nvSpPr>
          <p:cNvPr id="593" name="Google Shape;593;p113"/>
          <p:cNvSpPr/>
          <p:nvPr/>
        </p:nvSpPr>
        <p:spPr>
          <a:xfrm>
            <a:off x="0" y="666754"/>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 1 column 4">
  <p:cSld name="Title + 1 column 4">
    <p:spTree>
      <p:nvGrpSpPr>
        <p:cNvPr id="1" name="Shape 594"/>
        <p:cNvGrpSpPr/>
        <p:nvPr/>
      </p:nvGrpSpPr>
      <p:grpSpPr>
        <a:xfrm>
          <a:off x="0" y="0"/>
          <a:ext cx="0" cy="0"/>
          <a:chOff x="0" y="0"/>
          <a:chExt cx="0" cy="0"/>
        </a:xfrm>
      </p:grpSpPr>
      <p:sp>
        <p:nvSpPr>
          <p:cNvPr id="595" name="Google Shape;595;p114"/>
          <p:cNvSpPr/>
          <p:nvPr/>
        </p:nvSpPr>
        <p:spPr>
          <a:xfrm>
            <a:off x="0" y="2"/>
            <a:ext cx="247725" cy="707100"/>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3599"/>
              <a:buFont typeface="Arial"/>
              <a:buNone/>
            </a:pPr>
            <a:endParaRPr sz="3599" b="0" i="0" u="none" strike="noStrike" cap="none">
              <a:solidFill>
                <a:srgbClr val="114454"/>
              </a:solidFill>
              <a:latin typeface="Arial"/>
              <a:ea typeface="Arial"/>
              <a:cs typeface="Arial"/>
              <a:sym typeface="Arial"/>
            </a:endParaRPr>
          </a:p>
        </p:txBody>
      </p:sp>
      <p:sp>
        <p:nvSpPr>
          <p:cNvPr id="596" name="Google Shape;596;p114"/>
          <p:cNvSpPr/>
          <p:nvPr/>
        </p:nvSpPr>
        <p:spPr>
          <a:xfrm>
            <a:off x="0" y="666751"/>
            <a:ext cx="4572000" cy="1411800"/>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3599"/>
              <a:buFont typeface="Arial"/>
              <a:buNone/>
            </a:pPr>
            <a:endParaRPr sz="3599" b="0" i="0" u="none" strike="noStrike" cap="none">
              <a:solidFill>
                <a:srgbClr val="40404F"/>
              </a:solidFill>
              <a:latin typeface="Arial"/>
              <a:ea typeface="Arial"/>
              <a:cs typeface="Arial"/>
              <a:sym typeface="Arial"/>
            </a:endParaRPr>
          </a:p>
        </p:txBody>
      </p:sp>
      <p:sp>
        <p:nvSpPr>
          <p:cNvPr id="597" name="Google Shape;597;p114"/>
          <p:cNvSpPr/>
          <p:nvPr/>
        </p:nvSpPr>
        <p:spPr>
          <a:xfrm>
            <a:off x="0" y="2072219"/>
            <a:ext cx="247725" cy="2042700"/>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3599"/>
              <a:buFont typeface="Arial"/>
              <a:buNone/>
            </a:pPr>
            <a:endParaRPr sz="3599" b="0" i="0" u="none" strike="noStrike" cap="none">
              <a:solidFill>
                <a:srgbClr val="40404F"/>
              </a:solidFill>
              <a:latin typeface="Arial"/>
              <a:ea typeface="Arial"/>
              <a:cs typeface="Arial"/>
              <a:sym typeface="Arial"/>
            </a:endParaRPr>
          </a:p>
        </p:txBody>
      </p:sp>
      <p:sp>
        <p:nvSpPr>
          <p:cNvPr id="598" name="Google Shape;598;p114"/>
          <p:cNvSpPr/>
          <p:nvPr/>
        </p:nvSpPr>
        <p:spPr>
          <a:xfrm>
            <a:off x="0" y="4114801"/>
            <a:ext cx="247725" cy="806400"/>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3599"/>
              <a:buFont typeface="Arial"/>
              <a:buNone/>
            </a:pPr>
            <a:endParaRPr sz="3599" b="0" i="0" u="none" strike="noStrike" cap="none">
              <a:solidFill>
                <a:srgbClr val="40404F"/>
              </a:solidFill>
              <a:latin typeface="Arial"/>
              <a:ea typeface="Arial"/>
              <a:cs typeface="Arial"/>
              <a:sym typeface="Arial"/>
            </a:endParaRPr>
          </a:p>
        </p:txBody>
      </p:sp>
      <p:sp>
        <p:nvSpPr>
          <p:cNvPr id="599" name="Google Shape;599;p114"/>
          <p:cNvSpPr/>
          <p:nvPr/>
        </p:nvSpPr>
        <p:spPr>
          <a:xfrm>
            <a:off x="0" y="4921252"/>
            <a:ext cx="247725" cy="1936800"/>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3599"/>
              <a:buFont typeface="Arial"/>
              <a:buNone/>
            </a:pPr>
            <a:endParaRPr sz="3599" b="0" i="0" u="none" strike="noStrike" cap="none">
              <a:solidFill>
                <a:srgbClr val="40404F"/>
              </a:solidFill>
              <a:latin typeface="Arial"/>
              <a:ea typeface="Arial"/>
              <a:cs typeface="Arial"/>
              <a:sym typeface="Arial"/>
            </a:endParaRPr>
          </a:p>
        </p:txBody>
      </p:sp>
      <p:cxnSp>
        <p:nvCxnSpPr>
          <p:cNvPr id="600" name="Google Shape;600;p114"/>
          <p:cNvCxnSpPr/>
          <p:nvPr/>
        </p:nvCxnSpPr>
        <p:spPr>
          <a:xfrm>
            <a:off x="1038225" y="1079501"/>
            <a:ext cx="0" cy="628800"/>
          </a:xfrm>
          <a:prstGeom prst="straightConnector1">
            <a:avLst/>
          </a:prstGeom>
          <a:noFill/>
          <a:ln w="9525" cap="flat" cmpd="sng">
            <a:solidFill>
              <a:srgbClr val="18637B"/>
            </a:solidFill>
            <a:prstDash val="solid"/>
            <a:round/>
            <a:headEnd type="none" w="sm" len="sm"/>
            <a:tailEnd type="none" w="sm" len="sm"/>
          </a:ln>
        </p:spPr>
      </p:cxnSp>
      <p:sp>
        <p:nvSpPr>
          <p:cNvPr id="601" name="Google Shape;601;p114"/>
          <p:cNvSpPr txBox="1">
            <a:spLocks noGrp="1"/>
          </p:cNvSpPr>
          <p:nvPr>
            <p:ph type="title"/>
          </p:nvPr>
        </p:nvSpPr>
        <p:spPr>
          <a:xfrm>
            <a:off x="1146027" y="707633"/>
            <a:ext cx="3208725"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Clr>
                <a:srgbClr val="FFFFFF"/>
              </a:buClr>
              <a:buSzPts val="1400"/>
              <a:buFont typeface="Arial"/>
              <a:buNone/>
              <a:defRPr sz="1350" b="1">
                <a:solidFill>
                  <a:srgbClr val="FFFFFF"/>
                </a:solidFill>
                <a:latin typeface="Arial"/>
                <a:ea typeface="Arial"/>
                <a:cs typeface="Arial"/>
                <a:sym typeface="Arial"/>
              </a:defRPr>
            </a:lvl1pPr>
            <a:lvl2pPr lvl="1" algn="l">
              <a:spcBef>
                <a:spcPts val="0"/>
              </a:spcBef>
              <a:spcAft>
                <a:spcPts val="0"/>
              </a:spcAft>
              <a:buClr>
                <a:srgbClr val="000000"/>
              </a:buClr>
              <a:buSzPts val="1400"/>
              <a:buFont typeface="Arial"/>
              <a:buNone/>
              <a:defRPr/>
            </a:lvl2pPr>
            <a:lvl3pPr lvl="2" algn="l">
              <a:spcBef>
                <a:spcPts val="0"/>
              </a:spcBef>
              <a:spcAft>
                <a:spcPts val="0"/>
              </a:spcAft>
              <a:buClr>
                <a:srgbClr val="000000"/>
              </a:buClr>
              <a:buSzPts val="1400"/>
              <a:buFont typeface="Arial"/>
              <a:buNone/>
              <a:defRPr/>
            </a:lvl3pPr>
            <a:lvl4pPr lvl="3" algn="l">
              <a:spcBef>
                <a:spcPts val="0"/>
              </a:spcBef>
              <a:spcAft>
                <a:spcPts val="0"/>
              </a:spcAft>
              <a:buClr>
                <a:srgbClr val="000000"/>
              </a:buClr>
              <a:buSzPts val="1400"/>
              <a:buFont typeface="Arial"/>
              <a:buNone/>
              <a:defRPr/>
            </a:lvl4pPr>
            <a:lvl5pPr lvl="4" algn="l">
              <a:spcBef>
                <a:spcPts val="0"/>
              </a:spcBef>
              <a:spcAft>
                <a:spcPts val="0"/>
              </a:spcAft>
              <a:buClr>
                <a:srgbClr val="000000"/>
              </a:buClr>
              <a:buSzPts val="1400"/>
              <a:buFont typeface="Arial"/>
              <a:buNone/>
              <a:defRPr/>
            </a:lvl5pPr>
            <a:lvl6pPr lvl="5" algn="l">
              <a:spcBef>
                <a:spcPts val="0"/>
              </a:spcBef>
              <a:spcAft>
                <a:spcPts val="0"/>
              </a:spcAft>
              <a:buClr>
                <a:srgbClr val="000000"/>
              </a:buClr>
              <a:buSzPts val="1400"/>
              <a:buFont typeface="Arial"/>
              <a:buNone/>
              <a:defRPr/>
            </a:lvl6pPr>
            <a:lvl7pPr lvl="6" algn="l">
              <a:spcBef>
                <a:spcPts val="0"/>
              </a:spcBef>
              <a:spcAft>
                <a:spcPts val="0"/>
              </a:spcAft>
              <a:buClr>
                <a:srgbClr val="000000"/>
              </a:buClr>
              <a:buSzPts val="1400"/>
              <a:buFont typeface="Arial"/>
              <a:buNone/>
              <a:defRPr/>
            </a:lvl7pPr>
            <a:lvl8pPr lvl="7" algn="l">
              <a:spcBef>
                <a:spcPts val="0"/>
              </a:spcBef>
              <a:spcAft>
                <a:spcPts val="0"/>
              </a:spcAft>
              <a:buClr>
                <a:srgbClr val="000000"/>
              </a:buClr>
              <a:buSzPts val="1400"/>
              <a:buFont typeface="Arial"/>
              <a:buNone/>
              <a:defRPr/>
            </a:lvl8pPr>
            <a:lvl9pPr lvl="8" algn="l">
              <a:spcBef>
                <a:spcPts val="0"/>
              </a:spcBef>
              <a:spcAft>
                <a:spcPts val="0"/>
              </a:spcAft>
              <a:buClr>
                <a:srgbClr val="000000"/>
              </a:buClr>
              <a:buSzPts val="1400"/>
              <a:buFont typeface="Arial"/>
              <a:buNone/>
              <a:defRPr/>
            </a:lvl9pPr>
          </a:lstStyle>
          <a:p>
            <a:endParaRPr/>
          </a:p>
        </p:txBody>
      </p:sp>
      <p:sp>
        <p:nvSpPr>
          <p:cNvPr id="602" name="Google Shape;602;p114"/>
          <p:cNvSpPr txBox="1">
            <a:spLocks noGrp="1"/>
          </p:cNvSpPr>
          <p:nvPr>
            <p:ph type="body" idx="1"/>
          </p:nvPr>
        </p:nvSpPr>
        <p:spPr>
          <a:xfrm>
            <a:off x="1146025" y="2356368"/>
            <a:ext cx="7540875" cy="4211700"/>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Clr>
                <a:srgbClr val="000000"/>
              </a:buClr>
              <a:buSzPts val="1400"/>
              <a:buFont typeface="Arial"/>
              <a:buNone/>
              <a:defRPr sz="2099">
                <a:latin typeface="Arial"/>
                <a:ea typeface="Arial"/>
                <a:cs typeface="Arial"/>
                <a:sym typeface="Arial"/>
              </a:defRPr>
            </a:lvl1pPr>
            <a:lvl2pPr marL="914400" lvl="1" indent="-228600" algn="l">
              <a:spcBef>
                <a:spcPts val="0"/>
              </a:spcBef>
              <a:spcAft>
                <a:spcPts val="0"/>
              </a:spcAft>
              <a:buClr>
                <a:srgbClr val="000000"/>
              </a:buClr>
              <a:buSzPts val="1400"/>
              <a:buFont typeface="Arial"/>
              <a:buNone/>
              <a:defRPr sz="2099"/>
            </a:lvl2pPr>
            <a:lvl3pPr marL="1371600" lvl="2" indent="-228600" algn="l">
              <a:spcBef>
                <a:spcPts val="0"/>
              </a:spcBef>
              <a:spcAft>
                <a:spcPts val="0"/>
              </a:spcAft>
              <a:buClr>
                <a:srgbClr val="000000"/>
              </a:buClr>
              <a:buSzPts val="1400"/>
              <a:buFont typeface="Arial"/>
              <a:buNone/>
              <a:defRPr sz="2099"/>
            </a:lvl3pPr>
            <a:lvl4pPr marL="1828800" lvl="3" indent="-228600" algn="l">
              <a:spcBef>
                <a:spcPts val="0"/>
              </a:spcBef>
              <a:spcAft>
                <a:spcPts val="0"/>
              </a:spcAft>
              <a:buClr>
                <a:srgbClr val="000000"/>
              </a:buClr>
              <a:buSzPts val="1400"/>
              <a:buFont typeface="Arial"/>
              <a:buNone/>
              <a:defRPr sz="2099"/>
            </a:lvl4pPr>
            <a:lvl5pPr marL="2286000" lvl="4" indent="-228600" algn="l">
              <a:spcBef>
                <a:spcPts val="0"/>
              </a:spcBef>
              <a:spcAft>
                <a:spcPts val="0"/>
              </a:spcAft>
              <a:buClr>
                <a:srgbClr val="000000"/>
              </a:buClr>
              <a:buSzPts val="1400"/>
              <a:buFont typeface="Arial"/>
              <a:buNone/>
              <a:defRPr sz="2099"/>
            </a:lvl5pPr>
            <a:lvl6pPr marL="2743200" lvl="5" indent="-228600" algn="l">
              <a:lnSpc>
                <a:spcPct val="100000"/>
              </a:lnSpc>
              <a:spcBef>
                <a:spcPts val="0"/>
              </a:spcBef>
              <a:spcAft>
                <a:spcPts val="0"/>
              </a:spcAft>
              <a:buClr>
                <a:srgbClr val="000000"/>
              </a:buClr>
              <a:buSzPts val="2799"/>
              <a:buFont typeface="Arial"/>
              <a:buNone/>
              <a:defRPr sz="2099"/>
            </a:lvl6pPr>
            <a:lvl7pPr marL="3200400" lvl="6" indent="-228600" algn="l">
              <a:lnSpc>
                <a:spcPct val="100000"/>
              </a:lnSpc>
              <a:spcBef>
                <a:spcPts val="0"/>
              </a:spcBef>
              <a:spcAft>
                <a:spcPts val="0"/>
              </a:spcAft>
              <a:buClr>
                <a:srgbClr val="000000"/>
              </a:buClr>
              <a:buSzPts val="2799"/>
              <a:buFont typeface="Arial"/>
              <a:buNone/>
              <a:defRPr sz="2099"/>
            </a:lvl7pPr>
            <a:lvl8pPr marL="3657600" lvl="7" indent="-228600" algn="l">
              <a:lnSpc>
                <a:spcPct val="100000"/>
              </a:lnSpc>
              <a:spcBef>
                <a:spcPts val="0"/>
              </a:spcBef>
              <a:spcAft>
                <a:spcPts val="0"/>
              </a:spcAft>
              <a:buClr>
                <a:srgbClr val="000000"/>
              </a:buClr>
              <a:buSzPts val="2799"/>
              <a:buFont typeface="Arial"/>
              <a:buNone/>
              <a:defRPr sz="2099"/>
            </a:lvl8pPr>
            <a:lvl9pPr marL="4114800" lvl="8" indent="-228600" algn="l">
              <a:lnSpc>
                <a:spcPct val="100000"/>
              </a:lnSpc>
              <a:spcBef>
                <a:spcPts val="0"/>
              </a:spcBef>
              <a:spcAft>
                <a:spcPts val="0"/>
              </a:spcAft>
              <a:buClr>
                <a:srgbClr val="000000"/>
              </a:buClr>
              <a:buSzPts val="2799"/>
              <a:buFont typeface="Arial"/>
              <a:buNone/>
              <a:defRPr sz="2099"/>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0"/>
        <p:cNvGrpSpPr/>
        <p:nvPr/>
      </p:nvGrpSpPr>
      <p:grpSpPr>
        <a:xfrm>
          <a:off x="0" y="0"/>
          <a:ext cx="0" cy="0"/>
          <a:chOff x="0" y="0"/>
          <a:chExt cx="0" cy="0"/>
        </a:xfrm>
      </p:grpSpPr>
      <p:sp>
        <p:nvSpPr>
          <p:cNvPr id="611" name="Google Shape;611;p45"/>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114454"/>
              </a:solidFill>
              <a:latin typeface="Arial"/>
              <a:ea typeface="Arial"/>
              <a:cs typeface="Arial"/>
              <a:sym typeface="Arial"/>
            </a:endParaRPr>
          </a:p>
        </p:txBody>
      </p:sp>
      <p:sp>
        <p:nvSpPr>
          <p:cNvPr id="612" name="Google Shape;612;p45"/>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13" name="Google Shape;613;p45"/>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14" name="Google Shape;614;p45"/>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15" name="Google Shape;615;p45"/>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cxnSp>
        <p:nvCxnSpPr>
          <p:cNvPr id="616" name="Google Shape;616;p45"/>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617" name="Google Shape;617;p45"/>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8" name="Google Shape;618;p45"/>
          <p:cNvSpPr txBox="1">
            <a:spLocks noGrp="1"/>
          </p:cNvSpPr>
          <p:nvPr>
            <p:ph type="body" idx="1"/>
          </p:nvPr>
        </p:nvSpPr>
        <p:spPr>
          <a:xfrm>
            <a:off x="1146025" y="2356369"/>
            <a:ext cx="75408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2100">
                <a:latin typeface="Gill Sans"/>
                <a:ea typeface="Gill Sans"/>
                <a:cs typeface="Gill Sans"/>
                <a:sym typeface="Gill Sans"/>
              </a:defRPr>
            </a:lvl1pPr>
            <a:lvl2pPr marL="914400" lvl="1" indent="-228600" algn="l">
              <a:spcBef>
                <a:spcPts val="0"/>
              </a:spcBef>
              <a:spcAft>
                <a:spcPts val="0"/>
              </a:spcAft>
              <a:buSzPts val="1400"/>
              <a:buNone/>
              <a:defRPr sz="2100"/>
            </a:lvl2pPr>
            <a:lvl3pPr marL="1371600" lvl="2" indent="-228600" algn="l">
              <a:spcBef>
                <a:spcPts val="0"/>
              </a:spcBef>
              <a:spcAft>
                <a:spcPts val="0"/>
              </a:spcAft>
              <a:buSzPts val="1400"/>
              <a:buNone/>
              <a:defRPr sz="2100"/>
            </a:lvl3pPr>
            <a:lvl4pPr marL="1828800" lvl="3" indent="-228600" algn="l">
              <a:spcBef>
                <a:spcPts val="0"/>
              </a:spcBef>
              <a:spcAft>
                <a:spcPts val="0"/>
              </a:spcAft>
              <a:buSzPts val="1400"/>
              <a:buNone/>
              <a:defRPr sz="2100"/>
            </a:lvl4pPr>
            <a:lvl5pPr marL="2286000" lvl="4" indent="-228600" algn="l">
              <a:spcBef>
                <a:spcPts val="0"/>
              </a:spcBef>
              <a:spcAft>
                <a:spcPts val="0"/>
              </a:spcAft>
              <a:buSzPts val="1400"/>
              <a:buNone/>
              <a:defRPr sz="2100"/>
            </a:lvl5pPr>
            <a:lvl6pPr marL="2743200" lvl="5" indent="-228600" algn="l">
              <a:lnSpc>
                <a:spcPct val="100000"/>
              </a:lnSpc>
              <a:spcBef>
                <a:spcPts val="0"/>
              </a:spcBef>
              <a:spcAft>
                <a:spcPts val="0"/>
              </a:spcAft>
              <a:buClr>
                <a:srgbClr val="000000"/>
              </a:buClr>
              <a:buSzPts val="2100"/>
              <a:buFont typeface="Arial"/>
              <a:buNone/>
              <a:defRPr sz="2100"/>
            </a:lvl6pPr>
            <a:lvl7pPr marL="3200400" lvl="6" indent="-228600" algn="l">
              <a:lnSpc>
                <a:spcPct val="100000"/>
              </a:lnSpc>
              <a:spcBef>
                <a:spcPts val="0"/>
              </a:spcBef>
              <a:spcAft>
                <a:spcPts val="0"/>
              </a:spcAft>
              <a:buClr>
                <a:srgbClr val="000000"/>
              </a:buClr>
              <a:buSzPts val="2100"/>
              <a:buFont typeface="Arial"/>
              <a:buNone/>
              <a:defRPr sz="2100"/>
            </a:lvl7pPr>
            <a:lvl8pPr marL="3657600" lvl="7" indent="-228600" algn="l">
              <a:lnSpc>
                <a:spcPct val="100000"/>
              </a:lnSpc>
              <a:spcBef>
                <a:spcPts val="0"/>
              </a:spcBef>
              <a:spcAft>
                <a:spcPts val="0"/>
              </a:spcAft>
              <a:buClr>
                <a:srgbClr val="000000"/>
              </a:buClr>
              <a:buSzPts val="2100"/>
              <a:buFont typeface="Arial"/>
              <a:buNone/>
              <a:defRPr sz="2100"/>
            </a:lvl8pPr>
            <a:lvl9pPr marL="4114800" lvl="8" indent="-228600" algn="l">
              <a:lnSpc>
                <a:spcPct val="100000"/>
              </a:lnSpc>
              <a:spcBef>
                <a:spcPts val="0"/>
              </a:spcBef>
              <a:spcAft>
                <a:spcPts val="0"/>
              </a:spcAft>
              <a:buClr>
                <a:srgbClr val="000000"/>
              </a:buClr>
              <a:buSzPts val="2100"/>
              <a:buFont typeface="Arial"/>
              <a:buNone/>
              <a:defRPr sz="21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Title" type="title">
  <p:cSld name="TITLE">
    <p:spTree>
      <p:nvGrpSpPr>
        <p:cNvPr id="1" name="Shape 619"/>
        <p:cNvGrpSpPr/>
        <p:nvPr/>
      </p:nvGrpSpPr>
      <p:grpSpPr>
        <a:xfrm>
          <a:off x="0" y="0"/>
          <a:ext cx="0" cy="0"/>
          <a:chOff x="0" y="0"/>
          <a:chExt cx="0" cy="0"/>
        </a:xfrm>
      </p:grpSpPr>
      <p:sp>
        <p:nvSpPr>
          <p:cNvPr id="620" name="Google Shape;620;p48"/>
          <p:cNvSpPr/>
          <p:nvPr/>
        </p:nvSpPr>
        <p:spPr>
          <a:xfrm>
            <a:off x="0" y="5717117"/>
            <a:ext cx="9144000" cy="330200"/>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21" name="Google Shape;621;p48"/>
          <p:cNvSpPr/>
          <p:nvPr/>
        </p:nvSpPr>
        <p:spPr>
          <a:xfrm>
            <a:off x="0" y="3"/>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114454"/>
              </a:solidFill>
              <a:latin typeface="Arial"/>
              <a:ea typeface="Arial"/>
              <a:cs typeface="Arial"/>
              <a:sym typeface="Arial"/>
            </a:endParaRPr>
          </a:p>
        </p:txBody>
      </p:sp>
      <p:sp>
        <p:nvSpPr>
          <p:cNvPr id="622" name="Google Shape;622;p48"/>
          <p:cNvSpPr/>
          <p:nvPr/>
        </p:nvSpPr>
        <p:spPr>
          <a:xfrm>
            <a:off x="0" y="666754"/>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23" name="Google Shape;623;p48"/>
          <p:cNvSpPr/>
          <p:nvPr/>
        </p:nvSpPr>
        <p:spPr>
          <a:xfrm>
            <a:off x="0" y="5992287"/>
            <a:ext cx="9144000" cy="156633"/>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24" name="Google Shape;624;p48"/>
          <p:cNvSpPr/>
          <p:nvPr/>
        </p:nvSpPr>
        <p:spPr>
          <a:xfrm>
            <a:off x="0" y="6112935"/>
            <a:ext cx="9144000" cy="745067"/>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25" name="Google Shape;625;p48"/>
          <p:cNvSpPr txBox="1">
            <a:spLocks noGrp="1"/>
          </p:cNvSpPr>
          <p:nvPr>
            <p:ph type="ctrTitle"/>
          </p:nvPr>
        </p:nvSpPr>
        <p:spPr>
          <a:xfrm>
            <a:off x="685800" y="3468569"/>
            <a:ext cx="5810400" cy="1546399"/>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1400"/>
              <a:buNone/>
              <a:defRPr sz="3600">
                <a:solidFill>
                  <a:schemeClr val="accent5"/>
                </a:solidFill>
                <a:latin typeface="Rockwell"/>
                <a:ea typeface="Rockwell"/>
                <a:cs typeface="Rockwell"/>
                <a:sym typeface="Rockwell"/>
              </a:defRPr>
            </a:lvl1pPr>
            <a:lvl2pPr lvl="1" algn="ctr">
              <a:spcBef>
                <a:spcPts val="0"/>
              </a:spcBef>
              <a:spcAft>
                <a:spcPts val="0"/>
              </a:spcAft>
              <a:buSzPts val="1400"/>
              <a:buNone/>
              <a:defRPr sz="4500"/>
            </a:lvl2pPr>
            <a:lvl3pPr lvl="2" algn="ctr">
              <a:spcBef>
                <a:spcPts val="0"/>
              </a:spcBef>
              <a:spcAft>
                <a:spcPts val="0"/>
              </a:spcAft>
              <a:buSzPts val="1400"/>
              <a:buNone/>
              <a:defRPr sz="4500"/>
            </a:lvl3pPr>
            <a:lvl4pPr lvl="3" algn="ctr">
              <a:spcBef>
                <a:spcPts val="0"/>
              </a:spcBef>
              <a:spcAft>
                <a:spcPts val="0"/>
              </a:spcAft>
              <a:buSzPts val="1400"/>
              <a:buNone/>
              <a:defRPr sz="4500"/>
            </a:lvl4pPr>
            <a:lvl5pPr lvl="4" algn="ctr">
              <a:spcBef>
                <a:spcPts val="0"/>
              </a:spcBef>
              <a:spcAft>
                <a:spcPts val="0"/>
              </a:spcAft>
              <a:buSzPts val="1400"/>
              <a:buNone/>
              <a:defRPr sz="4500"/>
            </a:lvl5pPr>
            <a:lvl6pPr lvl="5" algn="ctr">
              <a:spcBef>
                <a:spcPts val="0"/>
              </a:spcBef>
              <a:spcAft>
                <a:spcPts val="0"/>
              </a:spcAft>
              <a:buSzPts val="1400"/>
              <a:buNone/>
              <a:defRPr sz="4500"/>
            </a:lvl6pPr>
            <a:lvl7pPr lvl="6" algn="ctr">
              <a:spcBef>
                <a:spcPts val="0"/>
              </a:spcBef>
              <a:spcAft>
                <a:spcPts val="0"/>
              </a:spcAft>
              <a:buSzPts val="1400"/>
              <a:buNone/>
              <a:defRPr sz="4500"/>
            </a:lvl7pPr>
            <a:lvl8pPr lvl="7" algn="ctr">
              <a:spcBef>
                <a:spcPts val="0"/>
              </a:spcBef>
              <a:spcAft>
                <a:spcPts val="0"/>
              </a:spcAft>
              <a:buSzPts val="1400"/>
              <a:buNone/>
              <a:defRPr sz="4500"/>
            </a:lvl8pPr>
            <a:lvl9pPr lvl="8" algn="ctr">
              <a:spcBef>
                <a:spcPts val="0"/>
              </a:spcBef>
              <a:spcAft>
                <a:spcPts val="0"/>
              </a:spcAft>
              <a:buSzPts val="1400"/>
              <a:buNone/>
              <a:defRPr sz="45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626"/>
        <p:cNvGrpSpPr/>
        <p:nvPr/>
      </p:nvGrpSpPr>
      <p:grpSpPr>
        <a:xfrm>
          <a:off x="0" y="0"/>
          <a:ext cx="0" cy="0"/>
          <a:chOff x="0" y="0"/>
          <a:chExt cx="0" cy="0"/>
        </a:xfrm>
      </p:grpSpPr>
      <p:sp>
        <p:nvSpPr>
          <p:cNvPr id="627" name="Google Shape;627;p49"/>
          <p:cNvSpPr/>
          <p:nvPr/>
        </p:nvSpPr>
        <p:spPr>
          <a:xfrm>
            <a:off x="0" y="666754"/>
            <a:ext cx="9144000" cy="5099049"/>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628"/>
        <p:cNvGrpSpPr/>
        <p:nvPr/>
      </p:nvGrpSpPr>
      <p:grpSpPr>
        <a:xfrm>
          <a:off x="0" y="0"/>
          <a:ext cx="0" cy="0"/>
          <a:chOff x="0" y="0"/>
          <a:chExt cx="0" cy="0"/>
        </a:xfrm>
      </p:grpSpPr>
      <p:sp>
        <p:nvSpPr>
          <p:cNvPr id="629" name="Google Shape;629;p73"/>
          <p:cNvSpPr/>
          <p:nvPr/>
        </p:nvSpPr>
        <p:spPr>
          <a:xfrm>
            <a:off x="0" y="5717117"/>
            <a:ext cx="9144000" cy="330200"/>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30" name="Google Shape;630;p73"/>
          <p:cNvSpPr/>
          <p:nvPr/>
        </p:nvSpPr>
        <p:spPr>
          <a:xfrm>
            <a:off x="0" y="2115"/>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114454"/>
              </a:solidFill>
              <a:latin typeface="Arial"/>
              <a:ea typeface="Arial"/>
              <a:cs typeface="Arial"/>
              <a:sym typeface="Arial"/>
            </a:endParaRPr>
          </a:p>
        </p:txBody>
      </p:sp>
      <p:sp>
        <p:nvSpPr>
          <p:cNvPr id="631" name="Google Shape;631;p73"/>
          <p:cNvSpPr/>
          <p:nvPr/>
        </p:nvSpPr>
        <p:spPr>
          <a:xfrm>
            <a:off x="0" y="5992287"/>
            <a:ext cx="9144000" cy="156633"/>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32" name="Google Shape;632;p73"/>
          <p:cNvSpPr/>
          <p:nvPr/>
        </p:nvSpPr>
        <p:spPr>
          <a:xfrm>
            <a:off x="0" y="6112935"/>
            <a:ext cx="9144000" cy="745067"/>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633"/>
        <p:cNvGrpSpPr/>
        <p:nvPr/>
      </p:nvGrpSpPr>
      <p:grpSpPr>
        <a:xfrm>
          <a:off x="0" y="0"/>
          <a:ext cx="0" cy="0"/>
          <a:chOff x="0" y="0"/>
          <a:chExt cx="0" cy="0"/>
        </a:xfrm>
      </p:grpSpPr>
      <p:sp>
        <p:nvSpPr>
          <p:cNvPr id="634" name="Google Shape;634;p74"/>
          <p:cNvSpPr/>
          <p:nvPr/>
        </p:nvSpPr>
        <p:spPr>
          <a:xfrm>
            <a:off x="0" y="3"/>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114454"/>
              </a:solidFill>
              <a:latin typeface="Arial"/>
              <a:ea typeface="Arial"/>
              <a:cs typeface="Arial"/>
              <a:sym typeface="Arial"/>
            </a:endParaRPr>
          </a:p>
        </p:txBody>
      </p:sp>
      <p:sp>
        <p:nvSpPr>
          <p:cNvPr id="635" name="Google Shape;635;p74"/>
          <p:cNvSpPr/>
          <p:nvPr/>
        </p:nvSpPr>
        <p:spPr>
          <a:xfrm>
            <a:off x="0" y="666754"/>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7"/>
          <p:cNvSpPr>
            <a:spLocks noGrp="1"/>
          </p:cNvSpPr>
          <p:nvPr>
            <p:ph type="pic" idx="2"/>
          </p:nvPr>
        </p:nvSpPr>
        <p:spPr>
          <a:xfrm>
            <a:off x="1792288" y="612775"/>
            <a:ext cx="5486400" cy="4114800"/>
          </a:xfrm>
          <a:prstGeom prst="rect">
            <a:avLst/>
          </a:prstGeom>
          <a:noFill/>
          <a:ln>
            <a:noFill/>
          </a:ln>
        </p:spPr>
      </p:sp>
      <p:sp>
        <p:nvSpPr>
          <p:cNvPr id="68" name="Google Shape;68;p8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87"/>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7"/>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7"/>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36"/>
        <p:cNvGrpSpPr/>
        <p:nvPr/>
      </p:nvGrpSpPr>
      <p:grpSpPr>
        <a:xfrm>
          <a:off x="0" y="0"/>
          <a:ext cx="0" cy="0"/>
          <a:chOff x="0" y="0"/>
          <a:chExt cx="0" cy="0"/>
        </a:xfrm>
      </p:grpSpPr>
      <p:sp>
        <p:nvSpPr>
          <p:cNvPr id="637" name="Google Shape;637;p75"/>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114454"/>
              </a:solidFill>
              <a:latin typeface="Arial"/>
              <a:ea typeface="Arial"/>
              <a:cs typeface="Arial"/>
              <a:sym typeface="Arial"/>
            </a:endParaRPr>
          </a:p>
        </p:txBody>
      </p:sp>
      <p:sp>
        <p:nvSpPr>
          <p:cNvPr id="638" name="Google Shape;638;p75"/>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39" name="Google Shape;639;p75"/>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40" name="Google Shape;640;p75"/>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41" name="Google Shape;641;p75"/>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cxnSp>
        <p:nvCxnSpPr>
          <p:cNvPr id="642" name="Google Shape;642;p75"/>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643" name="Google Shape;643;p75"/>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4" name="Google Shape;644;p75"/>
          <p:cNvSpPr txBox="1">
            <a:spLocks noGrp="1"/>
          </p:cNvSpPr>
          <p:nvPr>
            <p:ph type="body" idx="1"/>
          </p:nvPr>
        </p:nvSpPr>
        <p:spPr>
          <a:xfrm>
            <a:off x="1146025" y="2356369"/>
            <a:ext cx="36603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500">
                <a:latin typeface="Gill Sans"/>
                <a:ea typeface="Gill Sans"/>
                <a:cs typeface="Gill Sans"/>
                <a:sym typeface="Gill Sans"/>
              </a:defRPr>
            </a:lvl1pPr>
            <a:lvl2pPr marL="914400" lvl="1" indent="-228600" algn="l">
              <a:spcBef>
                <a:spcPts val="0"/>
              </a:spcBef>
              <a:spcAft>
                <a:spcPts val="0"/>
              </a:spcAft>
              <a:buSzPts val="1400"/>
              <a:buNone/>
              <a:defRPr sz="1500"/>
            </a:lvl2pPr>
            <a:lvl3pPr marL="1371600" lvl="2" indent="-228600" algn="l">
              <a:spcBef>
                <a:spcPts val="0"/>
              </a:spcBef>
              <a:spcAft>
                <a:spcPts val="0"/>
              </a:spcAft>
              <a:buSzPts val="1400"/>
              <a:buNone/>
              <a:defRPr sz="1500"/>
            </a:lvl3pPr>
            <a:lvl4pPr marL="1828800" lvl="3" indent="-228600" algn="l">
              <a:spcBef>
                <a:spcPts val="0"/>
              </a:spcBef>
              <a:spcAft>
                <a:spcPts val="0"/>
              </a:spcAft>
              <a:buSzPts val="1400"/>
              <a:buNone/>
              <a:defRPr sz="1500"/>
            </a:lvl4pPr>
            <a:lvl5pPr marL="2286000" lvl="4" indent="-228600" algn="l">
              <a:spcBef>
                <a:spcPts val="0"/>
              </a:spcBef>
              <a:spcAft>
                <a:spcPts val="0"/>
              </a:spcAft>
              <a:buSzPts val="1400"/>
              <a:buNone/>
              <a:defRPr sz="1500"/>
            </a:lvl5pPr>
            <a:lvl6pPr marL="2743200" lvl="5" indent="-228600" algn="l">
              <a:lnSpc>
                <a:spcPct val="100000"/>
              </a:lnSpc>
              <a:spcBef>
                <a:spcPts val="0"/>
              </a:spcBef>
              <a:spcAft>
                <a:spcPts val="0"/>
              </a:spcAft>
              <a:buClr>
                <a:srgbClr val="000000"/>
              </a:buClr>
              <a:buSzPts val="1500"/>
              <a:buFont typeface="Arial"/>
              <a:buNone/>
              <a:defRPr sz="1500"/>
            </a:lvl6pPr>
            <a:lvl7pPr marL="3200400" lvl="6" indent="-228600" algn="l">
              <a:lnSpc>
                <a:spcPct val="100000"/>
              </a:lnSpc>
              <a:spcBef>
                <a:spcPts val="0"/>
              </a:spcBef>
              <a:spcAft>
                <a:spcPts val="0"/>
              </a:spcAft>
              <a:buClr>
                <a:srgbClr val="000000"/>
              </a:buClr>
              <a:buSzPts val="1500"/>
              <a:buFont typeface="Arial"/>
              <a:buNone/>
              <a:defRPr sz="1500"/>
            </a:lvl7pPr>
            <a:lvl8pPr marL="3657600" lvl="7" indent="-228600" algn="l">
              <a:lnSpc>
                <a:spcPct val="100000"/>
              </a:lnSpc>
              <a:spcBef>
                <a:spcPts val="0"/>
              </a:spcBef>
              <a:spcAft>
                <a:spcPts val="0"/>
              </a:spcAft>
              <a:buClr>
                <a:srgbClr val="000000"/>
              </a:buClr>
              <a:buSzPts val="1500"/>
              <a:buFont typeface="Arial"/>
              <a:buNone/>
              <a:defRPr sz="1500"/>
            </a:lvl8pPr>
            <a:lvl9pPr marL="4114800" lvl="8" indent="-228600" algn="l">
              <a:lnSpc>
                <a:spcPct val="100000"/>
              </a:lnSpc>
              <a:spcBef>
                <a:spcPts val="0"/>
              </a:spcBef>
              <a:spcAft>
                <a:spcPts val="0"/>
              </a:spcAft>
              <a:buClr>
                <a:srgbClr val="000000"/>
              </a:buClr>
              <a:buSzPts val="1500"/>
              <a:buFont typeface="Arial"/>
              <a:buNone/>
              <a:defRPr sz="1500"/>
            </a:lvl9pPr>
          </a:lstStyle>
          <a:p>
            <a:endParaRPr/>
          </a:p>
        </p:txBody>
      </p:sp>
      <p:sp>
        <p:nvSpPr>
          <p:cNvPr id="645" name="Google Shape;645;p75"/>
          <p:cNvSpPr txBox="1">
            <a:spLocks noGrp="1"/>
          </p:cNvSpPr>
          <p:nvPr>
            <p:ph type="body" idx="2"/>
          </p:nvPr>
        </p:nvSpPr>
        <p:spPr>
          <a:xfrm>
            <a:off x="5026623" y="2356369"/>
            <a:ext cx="3660300" cy="4211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500">
                <a:latin typeface="Gill Sans"/>
                <a:ea typeface="Gill Sans"/>
                <a:cs typeface="Gill Sans"/>
                <a:sym typeface="Gill Sans"/>
              </a:defRPr>
            </a:lvl1pPr>
            <a:lvl2pPr marL="914400" lvl="1" indent="-228600" algn="l">
              <a:spcBef>
                <a:spcPts val="0"/>
              </a:spcBef>
              <a:spcAft>
                <a:spcPts val="0"/>
              </a:spcAft>
              <a:buSzPts val="1400"/>
              <a:buNone/>
              <a:defRPr sz="1500"/>
            </a:lvl2pPr>
            <a:lvl3pPr marL="1371600" lvl="2" indent="-228600" algn="l">
              <a:spcBef>
                <a:spcPts val="0"/>
              </a:spcBef>
              <a:spcAft>
                <a:spcPts val="0"/>
              </a:spcAft>
              <a:buSzPts val="1400"/>
              <a:buNone/>
              <a:defRPr sz="1500"/>
            </a:lvl3pPr>
            <a:lvl4pPr marL="1828800" lvl="3" indent="-228600" algn="l">
              <a:spcBef>
                <a:spcPts val="0"/>
              </a:spcBef>
              <a:spcAft>
                <a:spcPts val="0"/>
              </a:spcAft>
              <a:buSzPts val="1400"/>
              <a:buNone/>
              <a:defRPr sz="1500"/>
            </a:lvl4pPr>
            <a:lvl5pPr marL="2286000" lvl="4" indent="-228600" algn="l">
              <a:spcBef>
                <a:spcPts val="0"/>
              </a:spcBef>
              <a:spcAft>
                <a:spcPts val="0"/>
              </a:spcAft>
              <a:buSzPts val="1400"/>
              <a:buNone/>
              <a:defRPr sz="1500"/>
            </a:lvl5pPr>
            <a:lvl6pPr marL="2743200" lvl="5" indent="-228600" algn="l">
              <a:lnSpc>
                <a:spcPct val="100000"/>
              </a:lnSpc>
              <a:spcBef>
                <a:spcPts val="0"/>
              </a:spcBef>
              <a:spcAft>
                <a:spcPts val="0"/>
              </a:spcAft>
              <a:buClr>
                <a:srgbClr val="000000"/>
              </a:buClr>
              <a:buSzPts val="1500"/>
              <a:buFont typeface="Arial"/>
              <a:buNone/>
              <a:defRPr sz="1500"/>
            </a:lvl6pPr>
            <a:lvl7pPr marL="3200400" lvl="6" indent="-228600" algn="l">
              <a:lnSpc>
                <a:spcPct val="100000"/>
              </a:lnSpc>
              <a:spcBef>
                <a:spcPts val="0"/>
              </a:spcBef>
              <a:spcAft>
                <a:spcPts val="0"/>
              </a:spcAft>
              <a:buClr>
                <a:srgbClr val="000000"/>
              </a:buClr>
              <a:buSzPts val="1500"/>
              <a:buFont typeface="Arial"/>
              <a:buNone/>
              <a:defRPr sz="1500"/>
            </a:lvl7pPr>
            <a:lvl8pPr marL="3657600" lvl="7" indent="-228600" algn="l">
              <a:lnSpc>
                <a:spcPct val="100000"/>
              </a:lnSpc>
              <a:spcBef>
                <a:spcPts val="0"/>
              </a:spcBef>
              <a:spcAft>
                <a:spcPts val="0"/>
              </a:spcAft>
              <a:buClr>
                <a:srgbClr val="000000"/>
              </a:buClr>
              <a:buSzPts val="1500"/>
              <a:buFont typeface="Arial"/>
              <a:buNone/>
              <a:defRPr sz="1500"/>
            </a:lvl8pPr>
            <a:lvl9pPr marL="4114800" lvl="8" indent="-228600" algn="l">
              <a:lnSpc>
                <a:spcPct val="100000"/>
              </a:lnSpc>
              <a:spcBef>
                <a:spcPts val="0"/>
              </a:spcBef>
              <a:spcAft>
                <a:spcPts val="0"/>
              </a:spcAft>
              <a:buClr>
                <a:srgbClr val="000000"/>
              </a:buClr>
              <a:buSzPts val="1500"/>
              <a:buFont typeface="Arial"/>
              <a:buNone/>
              <a:defRPr sz="1500"/>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646"/>
        <p:cNvGrpSpPr/>
        <p:nvPr/>
      </p:nvGrpSpPr>
      <p:grpSpPr>
        <a:xfrm>
          <a:off x="0" y="0"/>
          <a:ext cx="0" cy="0"/>
          <a:chOff x="0" y="0"/>
          <a:chExt cx="0" cy="0"/>
        </a:xfrm>
      </p:grpSpPr>
      <p:sp>
        <p:nvSpPr>
          <p:cNvPr id="647" name="Google Shape;647;p76"/>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114454"/>
              </a:solidFill>
              <a:latin typeface="Arial"/>
              <a:ea typeface="Arial"/>
              <a:cs typeface="Arial"/>
              <a:sym typeface="Arial"/>
            </a:endParaRPr>
          </a:p>
        </p:txBody>
      </p:sp>
      <p:sp>
        <p:nvSpPr>
          <p:cNvPr id="648" name="Google Shape;648;p76"/>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49" name="Google Shape;649;p76"/>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50" name="Google Shape;650;p76"/>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51" name="Google Shape;651;p76"/>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cxnSp>
        <p:nvCxnSpPr>
          <p:cNvPr id="652" name="Google Shape;652;p76"/>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653" name="Google Shape;653;p76"/>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4" name="Google Shape;654;p76"/>
          <p:cNvSpPr txBox="1">
            <a:spLocks noGrp="1"/>
          </p:cNvSpPr>
          <p:nvPr>
            <p:ph type="body" idx="1"/>
          </p:nvPr>
        </p:nvSpPr>
        <p:spPr>
          <a:xfrm>
            <a:off x="1146025" y="2364403"/>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
        <p:nvSpPr>
          <p:cNvPr id="655" name="Google Shape;655;p76"/>
          <p:cNvSpPr txBox="1">
            <a:spLocks noGrp="1"/>
          </p:cNvSpPr>
          <p:nvPr>
            <p:ph type="body" idx="2"/>
          </p:nvPr>
        </p:nvSpPr>
        <p:spPr>
          <a:xfrm>
            <a:off x="3679387" y="2364403"/>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
        <p:nvSpPr>
          <p:cNvPr id="656" name="Google Shape;656;p76"/>
          <p:cNvSpPr txBox="1">
            <a:spLocks noGrp="1"/>
          </p:cNvSpPr>
          <p:nvPr>
            <p:ph type="body" idx="3"/>
          </p:nvPr>
        </p:nvSpPr>
        <p:spPr>
          <a:xfrm>
            <a:off x="6212750" y="2364403"/>
            <a:ext cx="2409900" cy="4203599"/>
          </a:xfrm>
          <a:prstGeom prst="rect">
            <a:avLst/>
          </a:prstGeom>
          <a:noFill/>
          <a:ln>
            <a:noFill/>
          </a:ln>
        </p:spPr>
        <p:txBody>
          <a:bodyPr spcFirstLastPara="1" wrap="square" lIns="91425" tIns="91425" rIns="91425" bIns="91425" anchor="t" anchorCtr="0">
            <a:noAutofit/>
          </a:bodyPr>
          <a:lstStyle>
            <a:lvl1pPr marL="457200" lvl="0" indent="-228600" algn="l">
              <a:spcBef>
                <a:spcPts val="0"/>
              </a:spcBef>
              <a:spcAft>
                <a:spcPts val="0"/>
              </a:spcAft>
              <a:buSzPts val="1400"/>
              <a:buNone/>
              <a:defRPr sz="1350">
                <a:latin typeface="Gill Sans"/>
                <a:ea typeface="Gill Sans"/>
                <a:cs typeface="Gill Sans"/>
                <a:sym typeface="Gill Sans"/>
              </a:defRPr>
            </a:lvl1pPr>
            <a:lvl2pPr marL="914400" lvl="1" indent="-228600" algn="l">
              <a:spcBef>
                <a:spcPts val="0"/>
              </a:spcBef>
              <a:spcAft>
                <a:spcPts val="0"/>
              </a:spcAft>
              <a:buSzPts val="1400"/>
              <a:buNone/>
              <a:defRPr sz="1350"/>
            </a:lvl2pPr>
            <a:lvl3pPr marL="1371600" lvl="2" indent="-228600" algn="l">
              <a:spcBef>
                <a:spcPts val="0"/>
              </a:spcBef>
              <a:spcAft>
                <a:spcPts val="0"/>
              </a:spcAft>
              <a:buSzPts val="1400"/>
              <a:buNone/>
              <a:defRPr sz="1350"/>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Clr>
                <a:srgbClr val="000000"/>
              </a:buClr>
              <a:buSzPts val="1050"/>
              <a:buFont typeface="Arial"/>
              <a:buNone/>
              <a:defRPr/>
            </a:lvl6pPr>
            <a:lvl7pPr marL="3200400" lvl="6" indent="-228600" algn="l">
              <a:lnSpc>
                <a:spcPct val="100000"/>
              </a:lnSpc>
              <a:spcBef>
                <a:spcPts val="0"/>
              </a:spcBef>
              <a:spcAft>
                <a:spcPts val="0"/>
              </a:spcAft>
              <a:buClr>
                <a:srgbClr val="000000"/>
              </a:buClr>
              <a:buSzPts val="1050"/>
              <a:buFont typeface="Arial"/>
              <a:buNone/>
              <a:defRPr/>
            </a:lvl7pPr>
            <a:lvl8pPr marL="3657600" lvl="7" indent="-228600" algn="l">
              <a:lnSpc>
                <a:spcPct val="100000"/>
              </a:lnSpc>
              <a:spcBef>
                <a:spcPts val="0"/>
              </a:spcBef>
              <a:spcAft>
                <a:spcPts val="0"/>
              </a:spcAft>
              <a:buClr>
                <a:srgbClr val="000000"/>
              </a:buClr>
              <a:buSzPts val="1050"/>
              <a:buFont typeface="Arial"/>
              <a:buNone/>
              <a:defRPr/>
            </a:lvl8pPr>
            <a:lvl9pPr marL="4114800" lvl="8" indent="-228600" algn="l">
              <a:lnSpc>
                <a:spcPct val="100000"/>
              </a:lnSpc>
              <a:spcBef>
                <a:spcPts val="0"/>
              </a:spcBef>
              <a:spcAft>
                <a:spcPts val="0"/>
              </a:spcAft>
              <a:buClr>
                <a:srgbClr val="000000"/>
              </a:buClr>
              <a:buSzPts val="1050"/>
              <a:buFont typeface="Arial"/>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7"/>
        <p:cNvGrpSpPr/>
        <p:nvPr/>
      </p:nvGrpSpPr>
      <p:grpSpPr>
        <a:xfrm>
          <a:off x="0" y="0"/>
          <a:ext cx="0" cy="0"/>
          <a:chOff x="0" y="0"/>
          <a:chExt cx="0" cy="0"/>
        </a:xfrm>
      </p:grpSpPr>
      <p:sp>
        <p:nvSpPr>
          <p:cNvPr id="658" name="Google Shape;658;p77"/>
          <p:cNvSpPr/>
          <p:nvPr/>
        </p:nvSpPr>
        <p:spPr>
          <a:xfrm>
            <a:off x="0" y="3"/>
            <a:ext cx="24765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114454"/>
              </a:solidFill>
              <a:latin typeface="Arial"/>
              <a:ea typeface="Arial"/>
              <a:cs typeface="Arial"/>
              <a:sym typeface="Arial"/>
            </a:endParaRPr>
          </a:p>
        </p:txBody>
      </p:sp>
      <p:sp>
        <p:nvSpPr>
          <p:cNvPr id="659" name="Google Shape;659;p77"/>
          <p:cNvSpPr/>
          <p:nvPr/>
        </p:nvSpPr>
        <p:spPr>
          <a:xfrm>
            <a:off x="0" y="666751"/>
            <a:ext cx="4572000" cy="1411816"/>
          </a:xfrm>
          <a:prstGeom prst="rect">
            <a:avLst/>
          </a:prstGeom>
          <a:solidFill>
            <a:srgbClr val="12405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60" name="Google Shape;660;p77"/>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61" name="Google Shape;661;p77"/>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62" name="Google Shape;662;p77"/>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cxnSp>
        <p:nvCxnSpPr>
          <p:cNvPr id="663" name="Google Shape;663;p77"/>
          <p:cNvCxnSpPr/>
          <p:nvPr/>
        </p:nvCxnSpPr>
        <p:spPr>
          <a:xfrm>
            <a:off x="1038225" y="1079502"/>
            <a:ext cx="0" cy="628651"/>
          </a:xfrm>
          <a:prstGeom prst="straightConnector1">
            <a:avLst/>
          </a:prstGeom>
          <a:noFill/>
          <a:ln w="9525" cap="flat" cmpd="sng">
            <a:solidFill>
              <a:srgbClr val="18637B"/>
            </a:solidFill>
            <a:prstDash val="solid"/>
            <a:round/>
            <a:headEnd type="none" w="sm" len="sm"/>
            <a:tailEnd type="none" w="sm" len="sm"/>
          </a:ln>
        </p:spPr>
      </p:cxnSp>
      <p:sp>
        <p:nvSpPr>
          <p:cNvPr id="664" name="Google Shape;664;p77"/>
          <p:cNvSpPr txBox="1">
            <a:spLocks noGrp="1"/>
          </p:cNvSpPr>
          <p:nvPr>
            <p:ph type="title"/>
          </p:nvPr>
        </p:nvSpPr>
        <p:spPr>
          <a:xfrm>
            <a:off x="1146027" y="707633"/>
            <a:ext cx="3208799" cy="13716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SzPts val="1400"/>
              <a:buNone/>
              <a:defRPr sz="1350" b="1">
                <a:solidFill>
                  <a:srgbClr val="FFFFFF"/>
                </a:solidFill>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65"/>
        <p:cNvGrpSpPr/>
        <p:nvPr/>
      </p:nvGrpSpPr>
      <p:grpSpPr>
        <a:xfrm>
          <a:off x="0" y="0"/>
          <a:ext cx="0" cy="0"/>
          <a:chOff x="0" y="0"/>
          <a:chExt cx="0" cy="0"/>
        </a:xfrm>
      </p:grpSpPr>
      <p:sp>
        <p:nvSpPr>
          <p:cNvPr id="666" name="Google Shape;666;p78"/>
          <p:cNvSpPr/>
          <p:nvPr/>
        </p:nvSpPr>
        <p:spPr>
          <a:xfrm>
            <a:off x="0" y="3"/>
            <a:ext cx="247650" cy="207221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114454"/>
              </a:solidFill>
              <a:latin typeface="Arial"/>
              <a:ea typeface="Arial"/>
              <a:cs typeface="Arial"/>
              <a:sym typeface="Arial"/>
            </a:endParaRPr>
          </a:p>
        </p:txBody>
      </p:sp>
      <p:sp>
        <p:nvSpPr>
          <p:cNvPr id="667" name="Google Shape;667;p78"/>
          <p:cNvSpPr/>
          <p:nvPr/>
        </p:nvSpPr>
        <p:spPr>
          <a:xfrm>
            <a:off x="0" y="2072220"/>
            <a:ext cx="247650" cy="2042583"/>
          </a:xfrm>
          <a:prstGeom prst="rect">
            <a:avLst/>
          </a:prstGeom>
          <a:solidFill>
            <a:srgbClr val="16575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68" name="Google Shape;668;p78"/>
          <p:cNvSpPr/>
          <p:nvPr/>
        </p:nvSpPr>
        <p:spPr>
          <a:xfrm>
            <a:off x="0" y="4114802"/>
            <a:ext cx="247650" cy="806451"/>
          </a:xfrm>
          <a:prstGeom prst="rect">
            <a:avLst/>
          </a:prstGeom>
          <a:solidFill>
            <a:srgbClr val="3B8D6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
        <p:nvSpPr>
          <p:cNvPr id="669" name="Google Shape;669;p78"/>
          <p:cNvSpPr/>
          <p:nvPr/>
        </p:nvSpPr>
        <p:spPr>
          <a:xfrm>
            <a:off x="0" y="4921253"/>
            <a:ext cx="247650" cy="1936749"/>
          </a:xfrm>
          <a:prstGeom prst="rect">
            <a:avLst/>
          </a:prstGeom>
          <a:solidFill>
            <a:srgbClr val="94BF6E"/>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_Title">
  <p:cSld name="2_Title">
    <p:spTree>
      <p:nvGrpSpPr>
        <p:cNvPr id="1" name="Shape 670"/>
        <p:cNvGrpSpPr/>
        <p:nvPr/>
      </p:nvGrpSpPr>
      <p:grpSpPr>
        <a:xfrm>
          <a:off x="0" y="0"/>
          <a:ext cx="0" cy="0"/>
          <a:chOff x="0" y="0"/>
          <a:chExt cx="0" cy="0"/>
        </a:xfrm>
      </p:grpSpPr>
      <p:sp>
        <p:nvSpPr>
          <p:cNvPr id="671" name="Google Shape;671;p79"/>
          <p:cNvSpPr/>
          <p:nvPr/>
        </p:nvSpPr>
        <p:spPr>
          <a:xfrm>
            <a:off x="0" y="3"/>
            <a:ext cx="9144000" cy="706967"/>
          </a:xfrm>
          <a:prstGeom prst="rect">
            <a:avLst/>
          </a:prstGeom>
          <a:solidFill>
            <a:srgbClr val="18637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114454"/>
              </a:solidFill>
              <a:latin typeface="Arial"/>
              <a:ea typeface="Arial"/>
              <a:cs typeface="Arial"/>
              <a:sym typeface="Arial"/>
            </a:endParaRPr>
          </a:p>
        </p:txBody>
      </p:sp>
      <p:sp>
        <p:nvSpPr>
          <p:cNvPr id="672" name="Google Shape;672;p79"/>
          <p:cNvSpPr/>
          <p:nvPr/>
        </p:nvSpPr>
        <p:spPr>
          <a:xfrm>
            <a:off x="0" y="666754"/>
            <a:ext cx="9144000" cy="5099049"/>
          </a:xfrm>
          <a:prstGeom prst="rect">
            <a:avLst/>
          </a:prstGeom>
          <a:solidFill>
            <a:schemeClr val="l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chemeClr val="dk1"/>
              </a:buClr>
              <a:buSzPts val="1050"/>
              <a:buFont typeface="Calibri"/>
              <a:buNone/>
            </a:pPr>
            <a:endParaRPr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6"/>
        <p:cNvGrpSpPr/>
        <p:nvPr/>
      </p:nvGrpSpPr>
      <p:grpSpPr>
        <a:xfrm>
          <a:off x="0" y="0"/>
          <a:ext cx="0" cy="0"/>
          <a:chOff x="0" y="0"/>
          <a:chExt cx="0" cy="0"/>
        </a:xfrm>
      </p:grpSpPr>
      <p:sp>
        <p:nvSpPr>
          <p:cNvPr id="677" name="Google Shape;677;p47"/>
          <p:cNvSpPr/>
          <p:nvPr/>
        </p:nvSpPr>
        <p:spPr>
          <a:xfrm>
            <a:off x="0" y="0"/>
            <a:ext cx="247650" cy="2071688"/>
          </a:xfrm>
          <a:prstGeom prst="rect">
            <a:avLst/>
          </a:prstGeom>
          <a:solidFill>
            <a:srgbClr val="18637B"/>
          </a:solidFill>
          <a:ln>
            <a:noFill/>
          </a:ln>
        </p:spPr>
        <p:txBody>
          <a:bodyPr spcFirstLastPara="1" wrap="square" lIns="38550" tIns="38550" rIns="38550" bIns="38550" anchor="ctr" anchorCtr="0">
            <a:noAutofit/>
          </a:bodyPr>
          <a:lstStyle/>
          <a:p>
            <a:pPr marL="0" marR="0" lvl="0" indent="0" algn="l" rtl="0">
              <a:spcBef>
                <a:spcPts val="0"/>
              </a:spcBef>
              <a:spcAft>
                <a:spcPts val="0"/>
              </a:spcAft>
              <a:buClr>
                <a:schemeClr val="dk1"/>
              </a:buClr>
              <a:buSzPts val="760"/>
              <a:buFont typeface="Arial"/>
              <a:buNone/>
            </a:pPr>
            <a:endParaRPr sz="760">
              <a:solidFill>
                <a:srgbClr val="114454"/>
              </a:solidFill>
              <a:latin typeface="Calibri"/>
              <a:ea typeface="Calibri"/>
              <a:cs typeface="Calibri"/>
              <a:sym typeface="Calibri"/>
            </a:endParaRPr>
          </a:p>
        </p:txBody>
      </p:sp>
      <p:sp>
        <p:nvSpPr>
          <p:cNvPr id="678" name="Google Shape;678;p47"/>
          <p:cNvSpPr/>
          <p:nvPr/>
        </p:nvSpPr>
        <p:spPr>
          <a:xfrm>
            <a:off x="0" y="2071688"/>
            <a:ext cx="247650" cy="2043112"/>
          </a:xfrm>
          <a:prstGeom prst="rect">
            <a:avLst/>
          </a:prstGeom>
          <a:solidFill>
            <a:srgbClr val="165751"/>
          </a:solidFill>
          <a:ln>
            <a:noFill/>
          </a:ln>
        </p:spPr>
        <p:txBody>
          <a:bodyPr spcFirstLastPara="1" wrap="square" lIns="38550" tIns="38550" rIns="38550" bIns="38550" anchor="ctr" anchorCtr="0">
            <a:noAutofit/>
          </a:bodyPr>
          <a:lstStyle/>
          <a:p>
            <a:pPr marL="0" marR="0" lvl="0" indent="0" algn="l" rtl="0">
              <a:spcBef>
                <a:spcPts val="0"/>
              </a:spcBef>
              <a:spcAft>
                <a:spcPts val="0"/>
              </a:spcAft>
              <a:buClr>
                <a:schemeClr val="dk1"/>
              </a:buClr>
              <a:buSzPts val="760"/>
              <a:buFont typeface="Arial"/>
              <a:buNone/>
            </a:pPr>
            <a:endParaRPr sz="760">
              <a:solidFill>
                <a:schemeClr val="dk1"/>
              </a:solidFill>
              <a:latin typeface="Calibri"/>
              <a:ea typeface="Calibri"/>
              <a:cs typeface="Calibri"/>
              <a:sym typeface="Calibri"/>
            </a:endParaRPr>
          </a:p>
        </p:txBody>
      </p:sp>
      <p:sp>
        <p:nvSpPr>
          <p:cNvPr id="679" name="Google Shape;679;p47"/>
          <p:cNvSpPr/>
          <p:nvPr/>
        </p:nvSpPr>
        <p:spPr>
          <a:xfrm>
            <a:off x="0" y="4114800"/>
            <a:ext cx="247650" cy="806450"/>
          </a:xfrm>
          <a:prstGeom prst="rect">
            <a:avLst/>
          </a:prstGeom>
          <a:solidFill>
            <a:srgbClr val="3B8D61"/>
          </a:solidFill>
          <a:ln>
            <a:noFill/>
          </a:ln>
        </p:spPr>
        <p:txBody>
          <a:bodyPr spcFirstLastPara="1" wrap="square" lIns="38550" tIns="38550" rIns="38550" bIns="38550" anchor="ctr" anchorCtr="0">
            <a:noAutofit/>
          </a:bodyPr>
          <a:lstStyle/>
          <a:p>
            <a:pPr marL="0" marR="0" lvl="0" indent="0" algn="l" rtl="0">
              <a:spcBef>
                <a:spcPts val="0"/>
              </a:spcBef>
              <a:spcAft>
                <a:spcPts val="0"/>
              </a:spcAft>
              <a:buClr>
                <a:schemeClr val="dk1"/>
              </a:buClr>
              <a:buSzPts val="760"/>
              <a:buFont typeface="Arial"/>
              <a:buNone/>
            </a:pPr>
            <a:endParaRPr sz="760">
              <a:solidFill>
                <a:schemeClr val="dk1"/>
              </a:solidFill>
              <a:latin typeface="Calibri"/>
              <a:ea typeface="Calibri"/>
              <a:cs typeface="Calibri"/>
              <a:sym typeface="Calibri"/>
            </a:endParaRPr>
          </a:p>
        </p:txBody>
      </p:sp>
      <p:sp>
        <p:nvSpPr>
          <p:cNvPr id="680" name="Google Shape;680;p47"/>
          <p:cNvSpPr/>
          <p:nvPr/>
        </p:nvSpPr>
        <p:spPr>
          <a:xfrm>
            <a:off x="0" y="4921250"/>
            <a:ext cx="247650" cy="1936750"/>
          </a:xfrm>
          <a:prstGeom prst="rect">
            <a:avLst/>
          </a:prstGeom>
          <a:solidFill>
            <a:srgbClr val="94BF6E"/>
          </a:solidFill>
          <a:ln>
            <a:noFill/>
          </a:ln>
        </p:spPr>
        <p:txBody>
          <a:bodyPr spcFirstLastPara="1" wrap="square" lIns="38550" tIns="38550" rIns="38550" bIns="38550" anchor="ctr" anchorCtr="0">
            <a:noAutofit/>
          </a:bodyPr>
          <a:lstStyle/>
          <a:p>
            <a:pPr marL="0" marR="0" lvl="0" indent="0" algn="l" rtl="0">
              <a:spcBef>
                <a:spcPts val="0"/>
              </a:spcBef>
              <a:spcAft>
                <a:spcPts val="0"/>
              </a:spcAft>
              <a:buClr>
                <a:schemeClr val="dk1"/>
              </a:buClr>
              <a:buSzPts val="760"/>
              <a:buFont typeface="Arial"/>
              <a:buNone/>
            </a:pPr>
            <a:endParaRPr sz="760">
              <a:solidFill>
                <a:schemeClr val="dk1"/>
              </a:solidFill>
              <a:latin typeface="Calibri"/>
              <a:ea typeface="Calibri"/>
              <a:cs typeface="Calibri"/>
              <a:sym typeface="Calibr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5"/>
        <p:cNvGrpSpPr/>
        <p:nvPr/>
      </p:nvGrpSpPr>
      <p:grpSpPr>
        <a:xfrm>
          <a:off x="0" y="0"/>
          <a:ext cx="0" cy="0"/>
          <a:chOff x="0" y="0"/>
          <a:chExt cx="0" cy="0"/>
        </a:xfrm>
      </p:grpSpPr>
      <p:sp>
        <p:nvSpPr>
          <p:cNvPr id="686" name="Google Shape;686;gfa648fb4f4_0_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7" name="Google Shape;687;gfa648fb4f4_0_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8"/>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9"/>
        <p:cNvGrpSpPr/>
        <p:nvPr/>
      </p:nvGrpSpPr>
      <p:grpSpPr>
        <a:xfrm>
          <a:off x="0" y="0"/>
          <a:ext cx="0" cy="0"/>
          <a:chOff x="0" y="0"/>
          <a:chExt cx="0" cy="0"/>
        </a:xfrm>
      </p:grpSpPr>
      <p:sp>
        <p:nvSpPr>
          <p:cNvPr id="690" name="Google Shape;690;gfa648fb4f4_0_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1" name="Google Shape;691;gfa648fb4f4_0_65"/>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92" name="Google Shape;692;gfa648fb4f4_0_65"/>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3"/>
        <p:cNvGrpSpPr/>
        <p:nvPr/>
      </p:nvGrpSpPr>
      <p:grpSpPr>
        <a:xfrm>
          <a:off x="0" y="0"/>
          <a:ext cx="0" cy="0"/>
          <a:chOff x="0" y="0"/>
          <a:chExt cx="0" cy="0"/>
        </a:xfrm>
      </p:grpSpPr>
      <p:sp>
        <p:nvSpPr>
          <p:cNvPr id="694" name="Google Shape;694;gfa648fb4f4_0_6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5" name="Google Shape;695;gfa648fb4f4_0_6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0.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1.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10" Type="http://schemas.openxmlformats.org/officeDocument/2006/relationships/theme" Target="../theme/theme12.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4.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4.gi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3.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jp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2.jp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7.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image" Target="../media/image2.jp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theme" Target="../theme/theme9.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457200" y="1600206"/>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3"/>
        <p:cNvGrpSpPr/>
        <p:nvPr/>
      </p:nvGrpSpPr>
      <p:grpSpPr>
        <a:xfrm>
          <a:off x="0" y="0"/>
          <a:ext cx="0" cy="0"/>
          <a:chOff x="0" y="0"/>
          <a:chExt cx="0" cy="0"/>
        </a:xfrm>
      </p:grpSpPr>
      <p:sp>
        <p:nvSpPr>
          <p:cNvPr id="674" name="Google Shape;674;p46"/>
          <p:cNvSpPr txBox="1">
            <a:spLocks noGrp="1"/>
          </p:cNvSpPr>
          <p:nvPr>
            <p:ph type="title"/>
          </p:nvPr>
        </p:nvSpPr>
        <p:spPr>
          <a:xfrm>
            <a:off x="1146175" y="706967"/>
            <a:ext cx="3208338" cy="1371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5" name="Google Shape;675;p46"/>
          <p:cNvSpPr txBox="1">
            <a:spLocks noGrp="1"/>
          </p:cNvSpPr>
          <p:nvPr>
            <p:ph type="body" idx="1"/>
          </p:nvPr>
        </p:nvSpPr>
        <p:spPr>
          <a:xfrm>
            <a:off x="1146178" y="2355855"/>
            <a:ext cx="7540625" cy="421216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Gill Sans"/>
                <a:ea typeface="Gill Sans"/>
                <a:cs typeface="Gill Sans"/>
                <a:sym typeface="Gill Sans"/>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1"/>
        <p:cNvGrpSpPr/>
        <p:nvPr/>
      </p:nvGrpSpPr>
      <p:grpSpPr>
        <a:xfrm>
          <a:off x="0" y="0"/>
          <a:ext cx="0" cy="0"/>
          <a:chOff x="0" y="0"/>
          <a:chExt cx="0" cy="0"/>
        </a:xfrm>
      </p:grpSpPr>
      <p:sp>
        <p:nvSpPr>
          <p:cNvPr id="682" name="Google Shape;682;gfa648fb4f4_0_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3" name="Google Shape;683;gfa648fb4f4_0_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84" name="Google Shape;684;gfa648fb4f4_0_57"/>
          <p:cNvPicPr preferRelativeResize="0"/>
          <p:nvPr/>
        </p:nvPicPr>
        <p:blipFill rotWithShape="1">
          <a:blip r:embed="rId13">
            <a:alphaModFix/>
          </a:blip>
          <a:srcRect/>
          <a:stretch/>
        </p:blipFill>
        <p:spPr>
          <a:xfrm>
            <a:off x="206885" y="5767711"/>
            <a:ext cx="8730227" cy="8839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4"/>
        <p:cNvGrpSpPr/>
        <p:nvPr/>
      </p:nvGrpSpPr>
      <p:grpSpPr>
        <a:xfrm>
          <a:off x="0" y="0"/>
          <a:ext cx="0" cy="0"/>
          <a:chOff x="0" y="0"/>
          <a:chExt cx="0" cy="0"/>
        </a:xfrm>
      </p:grpSpPr>
      <p:sp>
        <p:nvSpPr>
          <p:cNvPr id="725" name="Google Shape;725;gfbc2fa3692_13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6" name="Google Shape;726;gfbc2fa3692_13_0"/>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7" name="Google Shape;727;gfbc2fa3692_13_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728" name="Google Shape;728;gfbc2fa3692_13_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729" name="Google Shape;729;gfbc2fa3692_13_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0"/>
        <p:cNvGrpSpPr/>
        <p:nvPr/>
      </p:nvGrpSpPr>
      <p:grpSpPr>
        <a:xfrm>
          <a:off x="0" y="0"/>
          <a:ext cx="0" cy="0"/>
          <a:chOff x="0" y="0"/>
          <a:chExt cx="0" cy="0"/>
        </a:xfrm>
      </p:grpSpPr>
      <p:sp>
        <p:nvSpPr>
          <p:cNvPr id="791" name="Google Shape;791;g102641f0413_4_2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2" name="Google Shape;792;g102641f0413_4_256"/>
          <p:cNvSpPr txBox="1">
            <a:spLocks noGrp="1"/>
          </p:cNvSpPr>
          <p:nvPr>
            <p:ph type="body" idx="1"/>
          </p:nvPr>
        </p:nvSpPr>
        <p:spPr>
          <a:xfrm>
            <a:off x="457200" y="1600204"/>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3" name="Google Shape;793;g102641f0413_4_256"/>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4" name="Google Shape;794;g102641f0413_4_256"/>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5" name="Google Shape;795;g102641f0413_4_256"/>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2"/>
        <p:cNvGrpSpPr/>
        <p:nvPr/>
      </p:nvGrpSpPr>
      <p:grpSpPr>
        <a:xfrm>
          <a:off x="0" y="0"/>
          <a:ext cx="0" cy="0"/>
          <a:chOff x="0" y="0"/>
          <a:chExt cx="0" cy="0"/>
        </a:xfrm>
      </p:grpSpPr>
      <p:sp>
        <p:nvSpPr>
          <p:cNvPr id="873" name="Google Shape;873;g102641f0413_4_3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74" name="Google Shape;874;g102641f0413_4_3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5" name="Google Shape;875;g102641f0413_4_3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6" name="Google Shape;876;g102641f0413_4_3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7" name="Google Shape;877;g102641f0413_4_3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78" name="Google Shape;878;g102641f0413_4_338"/>
          <p:cNvPicPr preferRelativeResize="0"/>
          <p:nvPr/>
        </p:nvPicPr>
        <p:blipFill rotWithShape="1">
          <a:blip r:embed="rId14">
            <a:alphaModFix/>
          </a:blip>
          <a:srcRect/>
          <a:stretch/>
        </p:blipFill>
        <p:spPr>
          <a:xfrm>
            <a:off x="206885" y="5561253"/>
            <a:ext cx="8730227" cy="8839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7"/>
          <p:cNvSpPr txBox="1">
            <a:spLocks noGrp="1"/>
          </p:cNvSpPr>
          <p:nvPr>
            <p:ph type="body" idx="1"/>
          </p:nvPr>
        </p:nvSpPr>
        <p:spPr>
          <a:xfrm>
            <a:off x="457200" y="1600206"/>
            <a:ext cx="8229600"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7"/>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1146175" y="706967"/>
            <a:ext cx="3208338" cy="1371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66" name="Google Shape;166;p32"/>
          <p:cNvSpPr txBox="1">
            <a:spLocks noGrp="1"/>
          </p:cNvSpPr>
          <p:nvPr>
            <p:ph type="body" idx="1"/>
          </p:nvPr>
        </p:nvSpPr>
        <p:spPr>
          <a:xfrm>
            <a:off x="1146178" y="2355855"/>
            <a:ext cx="7540625" cy="421216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Gill Sans"/>
                <a:ea typeface="Gill Sans"/>
                <a:cs typeface="Gill Sans"/>
                <a:sym typeface="Gill Sans"/>
              </a:defRPr>
            </a:lvl1pPr>
            <a:lvl2pPr marL="914400" marR="0" lvl="1"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9pPr>
          </a:lstStyle>
          <a:p>
            <a:endParaRPr/>
          </a:p>
        </p:txBody>
      </p:sp>
      <p:sp>
        <p:nvSpPr>
          <p:cNvPr id="167" name="Google Shape;167;p32"/>
          <p:cNvSpPr txBox="1"/>
          <p:nvPr/>
        </p:nvSpPr>
        <p:spPr>
          <a:xfrm>
            <a:off x="8544911" y="6493936"/>
            <a:ext cx="569205" cy="25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84849C"/>
              </a:buClr>
              <a:buSzPts val="1050"/>
              <a:buFont typeface="Gill Sans"/>
              <a:buNone/>
            </a:pPr>
            <a:fld id="{00000000-1234-1234-1234-123412341234}" type="slidenum">
              <a:rPr lang="en-US" sz="1050" b="1" i="0" u="none" strike="noStrike" cap="none">
                <a:solidFill>
                  <a:srgbClr val="84849C"/>
                </a:solidFill>
                <a:latin typeface="Gill Sans"/>
                <a:ea typeface="Gill Sans"/>
                <a:cs typeface="Gill Sans"/>
                <a:sym typeface="Gill Sans"/>
              </a:rPr>
              <a:t>‹#›</a:t>
            </a:fld>
            <a:endParaRPr sz="1050" b="1" i="0" u="none" strike="noStrike" cap="none">
              <a:solidFill>
                <a:srgbClr val="84849C"/>
              </a:solidFill>
              <a:latin typeface="Calibri"/>
              <a:ea typeface="Calibri"/>
              <a:cs typeface="Calibri"/>
              <a:sym typeface="Calibri"/>
            </a:endParaRPr>
          </a:p>
        </p:txBody>
      </p:sp>
      <p:sp>
        <p:nvSpPr>
          <p:cNvPr id="168" name="Google Shape;168;p32"/>
          <p:cNvSpPr/>
          <p:nvPr/>
        </p:nvSpPr>
        <p:spPr>
          <a:xfrm>
            <a:off x="1097280" y="6492242"/>
            <a:ext cx="356838" cy="4385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8C62"/>
              </a:buClr>
              <a:buSzPts val="1125"/>
              <a:buFont typeface="Calibri"/>
              <a:buNone/>
            </a:pPr>
            <a:r>
              <a:rPr lang="en-US" sz="1125" b="1" i="0" u="none" strike="noStrike" cap="none">
                <a:solidFill>
                  <a:srgbClr val="3D8C62"/>
                </a:solidFill>
                <a:latin typeface="Calibri"/>
                <a:ea typeface="Calibri"/>
                <a:cs typeface="Calibri"/>
                <a:sym typeface="Calibri"/>
              </a:rPr>
              <a:t> </a:t>
            </a:r>
            <a:r>
              <a:rPr lang="en-US" sz="750" b="0" i="0" u="none" strike="noStrike" cap="none">
                <a:solidFill>
                  <a:srgbClr val="84849C"/>
                </a:solidFill>
                <a:latin typeface="Calibri"/>
                <a:ea typeface="Calibri"/>
                <a:cs typeface="Calibri"/>
                <a:sym typeface="Calibri"/>
              </a:rPr>
              <a:t>©</a:t>
            </a:r>
            <a:endParaRPr sz="7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25"/>
              <a:buFont typeface="Arial"/>
              <a:buNone/>
            </a:pPr>
            <a:endParaRPr sz="1125" b="1" i="0" u="none" strike="noStrike" cap="none">
              <a:solidFill>
                <a:srgbClr val="3D8C62"/>
              </a:solidFill>
              <a:latin typeface="Calibri"/>
              <a:ea typeface="Calibri"/>
              <a:cs typeface="Calibri"/>
              <a:sym typeface="Calibri"/>
            </a:endParaRPr>
          </a:p>
        </p:txBody>
      </p:sp>
      <p:pic>
        <p:nvPicPr>
          <p:cNvPr id="169" name="Google Shape;169;p32" descr="C:\Users\Owmer\Desktop\attendance-works-logo_new-01 2018 cropped footer.jpg"/>
          <p:cNvPicPr preferRelativeResize="0"/>
          <p:nvPr/>
        </p:nvPicPr>
        <p:blipFill rotWithShape="1">
          <a:blip r:embed="rId8">
            <a:alphaModFix/>
          </a:blip>
          <a:srcRect/>
          <a:stretch/>
        </p:blipFill>
        <p:spPr>
          <a:xfrm>
            <a:off x="274322" y="6362109"/>
            <a:ext cx="959761" cy="385763"/>
          </a:xfrm>
          <a:prstGeom prst="rect">
            <a:avLst/>
          </a:prstGeom>
          <a:noFill/>
          <a:ln>
            <a:noFill/>
          </a:ln>
        </p:spPr>
      </p:pic>
      <p:sp>
        <p:nvSpPr>
          <p:cNvPr id="170" name="Google Shape;170;p32"/>
          <p:cNvSpPr txBox="1"/>
          <p:nvPr/>
        </p:nvSpPr>
        <p:spPr>
          <a:xfrm>
            <a:off x="3962400" y="6553201"/>
            <a:ext cx="1866900" cy="1961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94BF6E"/>
              </a:buClr>
              <a:buSzPts val="675"/>
              <a:buFont typeface="Gill Sans"/>
              <a:buNone/>
            </a:pPr>
            <a:r>
              <a:rPr lang="en-US" sz="675" b="1" i="0" u="none" strike="noStrike" cap="none">
                <a:solidFill>
                  <a:srgbClr val="94BF6E"/>
                </a:solidFill>
                <a:latin typeface="Gill Sans"/>
                <a:ea typeface="Gill Sans"/>
                <a:cs typeface="Gill Sans"/>
                <a:sym typeface="Gill Sans"/>
              </a:rPr>
              <a:t>www.attendanceworks.org</a:t>
            </a:r>
            <a:endParaRPr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34"/>
          <p:cNvSpPr/>
          <p:nvPr/>
        </p:nvSpPr>
        <p:spPr>
          <a:xfrm>
            <a:off x="1" y="6400800"/>
            <a:ext cx="9144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4"/>
          <p:cNvSpPr/>
          <p:nvPr/>
        </p:nvSpPr>
        <p:spPr>
          <a:xfrm>
            <a:off x="1" y="6334317"/>
            <a:ext cx="9144001" cy="65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4"/>
          <p:cNvSpPr txBox="1">
            <a:spLocks noGrp="1"/>
          </p:cNvSpPr>
          <p:nvPr>
            <p:ph type="title"/>
          </p:nvPr>
        </p:nvSpPr>
        <p:spPr>
          <a:xfrm>
            <a:off x="381720" y="286606"/>
            <a:ext cx="8300767"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chemeClr val="dk2"/>
              </a:buClr>
              <a:buSzPts val="3600"/>
              <a:buFont typeface="Calibri"/>
              <a:buNone/>
              <a:defRPr sz="3600" b="1"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8" name="Google Shape;218;p34"/>
          <p:cNvSpPr txBox="1">
            <a:spLocks noGrp="1"/>
          </p:cNvSpPr>
          <p:nvPr>
            <p:ph type="body" idx="1"/>
          </p:nvPr>
        </p:nvSpPr>
        <p:spPr>
          <a:xfrm>
            <a:off x="381719" y="1845734"/>
            <a:ext cx="8300768" cy="4023360"/>
          </a:xfrm>
          <a:prstGeom prst="rect">
            <a:avLst/>
          </a:prstGeom>
          <a:noFill/>
          <a:ln>
            <a:noFill/>
          </a:ln>
        </p:spPr>
        <p:txBody>
          <a:bodyPr spcFirstLastPara="1" wrap="square" lIns="0" tIns="45700" rIns="0" bIns="45700" anchor="t" anchorCtr="0">
            <a:normAutofit/>
          </a:bodyPr>
          <a:lstStyle>
            <a:lvl1pPr marL="457200" marR="0" lvl="0" indent="-361950" algn="l" rtl="0">
              <a:lnSpc>
                <a:spcPct val="90000"/>
              </a:lnSpc>
              <a:spcBef>
                <a:spcPts val="900"/>
              </a:spcBef>
              <a:spcAft>
                <a:spcPts val="0"/>
              </a:spcAft>
              <a:buClr>
                <a:schemeClr val="accent1"/>
              </a:buClr>
              <a:buSzPts val="2100"/>
              <a:buFont typeface="Calibri"/>
              <a:buChar char=" "/>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50"/>
              </a:spcBef>
              <a:spcAft>
                <a:spcPts val="0"/>
              </a:spcAft>
              <a:buClr>
                <a:schemeClr val="accent1"/>
              </a:buClr>
              <a:buSzPts val="1800"/>
              <a:buFont typeface="Calibri"/>
              <a:buChar char="◦"/>
              <a:defRPr sz="180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00"/>
              </a:spcBef>
              <a:spcAft>
                <a:spcPts val="0"/>
              </a:spcAft>
              <a:buClr>
                <a:schemeClr val="accent1"/>
              </a:buClr>
              <a:buSzPts val="1350"/>
              <a:buFont typeface="Calibri"/>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00"/>
              </a:spcBef>
              <a:spcAft>
                <a:spcPts val="0"/>
              </a:spcAft>
              <a:buClr>
                <a:schemeClr val="accent1"/>
              </a:buClr>
              <a:buSzPts val="1350"/>
              <a:buFont typeface="Calibri"/>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00"/>
              </a:spcBef>
              <a:spcAft>
                <a:spcPts val="0"/>
              </a:spcAft>
              <a:buClr>
                <a:schemeClr val="accent1"/>
              </a:buClr>
              <a:buSzPts val="1350"/>
              <a:buFont typeface="Calibri"/>
              <a:buChar char="◦"/>
              <a:defRPr sz="1350" b="0" i="0" u="none" strike="noStrike" cap="none">
                <a:solidFill>
                  <a:schemeClr val="dk1"/>
                </a:solidFill>
                <a:latin typeface="Calibri"/>
                <a:ea typeface="Calibri"/>
                <a:cs typeface="Calibri"/>
                <a:sym typeface="Calibri"/>
              </a:defRPr>
            </a:lvl5pPr>
            <a:lvl6pPr marL="2743200" marR="0" lvl="5" indent="-295275" algn="l" rtl="0">
              <a:lnSpc>
                <a:spcPct val="90000"/>
              </a:lnSpc>
              <a:spcBef>
                <a:spcPts val="300"/>
              </a:spcBef>
              <a:spcAft>
                <a:spcPts val="0"/>
              </a:spcAft>
              <a:buClr>
                <a:schemeClr val="accent1"/>
              </a:buClr>
              <a:buSzPts val="1050"/>
              <a:buFont typeface="Calibri"/>
              <a:buChar char="◦"/>
              <a:defRPr sz="1050" b="0" i="0" u="none" strike="noStrike" cap="none">
                <a:solidFill>
                  <a:srgbClr val="4EA5C3"/>
                </a:solidFill>
                <a:latin typeface="Calibri"/>
                <a:ea typeface="Calibri"/>
                <a:cs typeface="Calibri"/>
                <a:sym typeface="Calibri"/>
              </a:defRPr>
            </a:lvl6pPr>
            <a:lvl7pPr marL="3200400" marR="0" lvl="6" indent="-295275" algn="l" rtl="0">
              <a:lnSpc>
                <a:spcPct val="90000"/>
              </a:lnSpc>
              <a:spcBef>
                <a:spcPts val="300"/>
              </a:spcBef>
              <a:spcAft>
                <a:spcPts val="0"/>
              </a:spcAft>
              <a:buClr>
                <a:schemeClr val="accent1"/>
              </a:buClr>
              <a:buSzPts val="1050"/>
              <a:buFont typeface="Calibri"/>
              <a:buChar char="◦"/>
              <a:defRPr sz="1050" b="0" i="0" u="none" strike="noStrike" cap="none">
                <a:solidFill>
                  <a:srgbClr val="4EA5C3"/>
                </a:solidFill>
                <a:latin typeface="Calibri"/>
                <a:ea typeface="Calibri"/>
                <a:cs typeface="Calibri"/>
                <a:sym typeface="Calibri"/>
              </a:defRPr>
            </a:lvl7pPr>
            <a:lvl8pPr marL="3657600" marR="0" lvl="7" indent="-295275" algn="l" rtl="0">
              <a:lnSpc>
                <a:spcPct val="90000"/>
              </a:lnSpc>
              <a:spcBef>
                <a:spcPts val="300"/>
              </a:spcBef>
              <a:spcAft>
                <a:spcPts val="0"/>
              </a:spcAft>
              <a:buClr>
                <a:schemeClr val="accent1"/>
              </a:buClr>
              <a:buSzPts val="1050"/>
              <a:buFont typeface="Calibri"/>
              <a:buChar char="◦"/>
              <a:defRPr sz="1050" b="0" i="0" u="none" strike="noStrike" cap="none">
                <a:solidFill>
                  <a:srgbClr val="4EA5C3"/>
                </a:solidFill>
                <a:latin typeface="Calibri"/>
                <a:ea typeface="Calibri"/>
                <a:cs typeface="Calibri"/>
                <a:sym typeface="Calibri"/>
              </a:defRPr>
            </a:lvl8pPr>
            <a:lvl9pPr marL="4114800" marR="0" lvl="8" indent="-295275" algn="l" rtl="0">
              <a:lnSpc>
                <a:spcPct val="90000"/>
              </a:lnSpc>
              <a:spcBef>
                <a:spcPts val="300"/>
              </a:spcBef>
              <a:spcAft>
                <a:spcPts val="300"/>
              </a:spcAft>
              <a:buClr>
                <a:schemeClr val="accent1"/>
              </a:buClr>
              <a:buSzPts val="1050"/>
              <a:buFont typeface="Calibri"/>
              <a:buChar char="◦"/>
              <a:defRPr sz="1050" b="0" i="0" u="none" strike="noStrike" cap="none">
                <a:solidFill>
                  <a:srgbClr val="4EA5C3"/>
                </a:solidFill>
                <a:latin typeface="Calibri"/>
                <a:ea typeface="Calibri"/>
                <a:cs typeface="Calibri"/>
                <a:sym typeface="Calibri"/>
              </a:defRPr>
            </a:lvl9pPr>
          </a:lstStyle>
          <a:p>
            <a:endParaRPr/>
          </a:p>
        </p:txBody>
      </p:sp>
      <p:sp>
        <p:nvSpPr>
          <p:cNvPr id="219" name="Google Shape;219;p34"/>
          <p:cNvSpPr txBox="1">
            <a:spLocks noGrp="1"/>
          </p:cNvSpPr>
          <p:nvPr>
            <p:ph type="ftr" idx="11"/>
          </p:nvPr>
        </p:nvSpPr>
        <p:spPr>
          <a:xfrm>
            <a:off x="2764640" y="6459788"/>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75"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220" name="Google Shape;220;p34"/>
          <p:cNvCxnSpPr/>
          <p:nvPr/>
        </p:nvCxnSpPr>
        <p:spPr>
          <a:xfrm>
            <a:off x="381720" y="1737845"/>
            <a:ext cx="8300767" cy="0"/>
          </a:xfrm>
          <a:prstGeom prst="straightConnector1">
            <a:avLst/>
          </a:prstGeom>
          <a:noFill/>
          <a:ln w="9525" cap="flat" cmpd="sng">
            <a:solidFill>
              <a:srgbClr val="88C4D7"/>
            </a:solidFill>
            <a:prstDash val="solid"/>
            <a:round/>
            <a:headEnd type="none" w="sm" len="sm"/>
            <a:tailEnd type="none" w="sm" len="sm"/>
          </a:ln>
        </p:spPr>
      </p:cxnSp>
      <p:pic>
        <p:nvPicPr>
          <p:cNvPr id="221" name="Google Shape;221;p34"/>
          <p:cNvPicPr preferRelativeResize="0"/>
          <p:nvPr/>
        </p:nvPicPr>
        <p:blipFill rotWithShape="1">
          <a:blip r:embed="rId14">
            <a:alphaModFix/>
          </a:blip>
          <a:srcRect/>
          <a:stretch/>
        </p:blipFill>
        <p:spPr>
          <a:xfrm>
            <a:off x="8212242" y="6469464"/>
            <a:ext cx="864583" cy="330476"/>
          </a:xfrm>
          <a:prstGeom prst="rect">
            <a:avLst/>
          </a:prstGeom>
          <a:noFill/>
          <a:ln>
            <a:noFill/>
          </a:ln>
        </p:spPr>
      </p:pic>
      <p:pic>
        <p:nvPicPr>
          <p:cNvPr id="222" name="Google Shape;222;p34"/>
          <p:cNvPicPr preferRelativeResize="0"/>
          <p:nvPr/>
        </p:nvPicPr>
        <p:blipFill rotWithShape="1">
          <a:blip r:embed="rId15">
            <a:alphaModFix/>
          </a:blip>
          <a:srcRect/>
          <a:stretch/>
        </p:blipFill>
        <p:spPr>
          <a:xfrm>
            <a:off x="120734" y="6509140"/>
            <a:ext cx="785011" cy="2405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308"/>
        <p:cNvGrpSpPr/>
        <p:nvPr/>
      </p:nvGrpSpPr>
      <p:grpSpPr>
        <a:xfrm>
          <a:off x="0" y="0"/>
          <a:ext cx="0" cy="0"/>
          <a:chOff x="0" y="0"/>
          <a:chExt cx="0" cy="0"/>
        </a:xfrm>
      </p:grpSpPr>
      <p:sp>
        <p:nvSpPr>
          <p:cNvPr id="309" name="Google Shape;309;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475"/>
              <a:buFont typeface="Calibri"/>
              <a:buNone/>
              <a:defRPr sz="24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0" name="Google Shape;310;p36"/>
          <p:cNvSpPr txBox="1">
            <a:spLocks noGrp="1"/>
          </p:cNvSpPr>
          <p:nvPr>
            <p:ph type="body" idx="1"/>
          </p:nvPr>
        </p:nvSpPr>
        <p:spPr>
          <a:xfrm>
            <a:off x="457200" y="1600206"/>
            <a:ext cx="8229600" cy="4525963"/>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8612" algn="l" rtl="0">
              <a:spcBef>
                <a:spcPts val="315"/>
              </a:spcBef>
              <a:spcAft>
                <a:spcPts val="0"/>
              </a:spcAft>
              <a:buClr>
                <a:schemeClr val="dk1"/>
              </a:buClr>
              <a:buSzPts val="1575"/>
              <a:buFont typeface="Arial"/>
              <a:buChar char="–"/>
              <a:defRPr sz="1575" b="0" i="0" u="none" strike="noStrike" cap="none">
                <a:solidFill>
                  <a:schemeClr val="dk1"/>
                </a:solidFill>
                <a:latin typeface="Calibri"/>
                <a:ea typeface="Calibri"/>
                <a:cs typeface="Calibri"/>
                <a:sym typeface="Calibri"/>
              </a:defRPr>
            </a:lvl2pPr>
            <a:lvl3pPr marL="1371600" marR="0" lvl="2"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00037" algn="l" rtl="0">
              <a:spcBef>
                <a:spcPts val="225"/>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4pPr>
            <a:lvl5pPr marL="2286000" marR="0" lvl="4" indent="-300037" algn="l" rtl="0">
              <a:spcBef>
                <a:spcPts val="225"/>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9pPr>
          </a:lstStyle>
          <a:p>
            <a:endParaRPr/>
          </a:p>
        </p:txBody>
      </p:sp>
      <p:sp>
        <p:nvSpPr>
          <p:cNvPr id="311" name="Google Shape;311;p36"/>
          <p:cNvSpPr txBox="1">
            <a:spLocks noGrp="1"/>
          </p:cNvSpPr>
          <p:nvPr>
            <p:ph type="dt" idx="10"/>
          </p:nvPr>
        </p:nvSpPr>
        <p:spPr>
          <a:xfrm>
            <a:off x="457200" y="6356358"/>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2" name="Google Shape;312;p36"/>
          <p:cNvSpPr txBox="1">
            <a:spLocks noGrp="1"/>
          </p:cNvSpPr>
          <p:nvPr>
            <p:ph type="ftr" idx="11"/>
          </p:nvPr>
        </p:nvSpPr>
        <p:spPr>
          <a:xfrm>
            <a:off x="3124200" y="6356358"/>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Google Shape;313;p36"/>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75" b="0" i="0" u="none" strike="noStrike" cap="none">
                <a:solidFill>
                  <a:srgbClr val="888888"/>
                </a:solidFill>
                <a:latin typeface="Calibri"/>
                <a:ea typeface="Calibri"/>
                <a:cs typeface="Calibri"/>
                <a:sym typeface="Calibri"/>
              </a:defRPr>
            </a:lvl1pPr>
            <a:lvl2pPr marL="0" marR="0" lvl="1" indent="0" algn="r" rtl="0">
              <a:spcBef>
                <a:spcPts val="0"/>
              </a:spcBef>
              <a:buNone/>
              <a:defRPr sz="675" b="0" i="0" u="none" strike="noStrike" cap="none">
                <a:solidFill>
                  <a:srgbClr val="888888"/>
                </a:solidFill>
                <a:latin typeface="Calibri"/>
                <a:ea typeface="Calibri"/>
                <a:cs typeface="Calibri"/>
                <a:sym typeface="Calibri"/>
              </a:defRPr>
            </a:lvl2pPr>
            <a:lvl3pPr marL="0" marR="0" lvl="2" indent="0" algn="r" rtl="0">
              <a:spcBef>
                <a:spcPts val="0"/>
              </a:spcBef>
              <a:buNone/>
              <a:defRPr sz="675" b="0" i="0" u="none" strike="noStrike" cap="none">
                <a:solidFill>
                  <a:srgbClr val="888888"/>
                </a:solidFill>
                <a:latin typeface="Calibri"/>
                <a:ea typeface="Calibri"/>
                <a:cs typeface="Calibri"/>
                <a:sym typeface="Calibri"/>
              </a:defRPr>
            </a:lvl3pPr>
            <a:lvl4pPr marL="0" marR="0" lvl="3" indent="0" algn="r" rtl="0">
              <a:spcBef>
                <a:spcPts val="0"/>
              </a:spcBef>
              <a:buNone/>
              <a:defRPr sz="675" b="0" i="0" u="none" strike="noStrike" cap="none">
                <a:solidFill>
                  <a:srgbClr val="888888"/>
                </a:solidFill>
                <a:latin typeface="Calibri"/>
                <a:ea typeface="Calibri"/>
                <a:cs typeface="Calibri"/>
                <a:sym typeface="Calibri"/>
              </a:defRPr>
            </a:lvl4pPr>
            <a:lvl5pPr marL="0" marR="0" lvl="4" indent="0" algn="r" rtl="0">
              <a:spcBef>
                <a:spcPts val="0"/>
              </a:spcBef>
              <a:buNone/>
              <a:defRPr sz="675" b="0" i="0" u="none" strike="noStrike" cap="none">
                <a:solidFill>
                  <a:srgbClr val="888888"/>
                </a:solidFill>
                <a:latin typeface="Calibri"/>
                <a:ea typeface="Calibri"/>
                <a:cs typeface="Calibri"/>
                <a:sym typeface="Calibri"/>
              </a:defRPr>
            </a:lvl5pPr>
            <a:lvl6pPr marL="0" marR="0" lvl="5" indent="0" algn="r" rtl="0">
              <a:spcBef>
                <a:spcPts val="0"/>
              </a:spcBef>
              <a:buNone/>
              <a:defRPr sz="675" b="0" i="0" u="none" strike="noStrike" cap="none">
                <a:solidFill>
                  <a:srgbClr val="888888"/>
                </a:solidFill>
                <a:latin typeface="Calibri"/>
                <a:ea typeface="Calibri"/>
                <a:cs typeface="Calibri"/>
                <a:sym typeface="Calibri"/>
              </a:defRPr>
            </a:lvl6pPr>
            <a:lvl7pPr marL="0" marR="0" lvl="6" indent="0" algn="r" rtl="0">
              <a:spcBef>
                <a:spcPts val="0"/>
              </a:spcBef>
              <a:buNone/>
              <a:defRPr sz="675" b="0" i="0" u="none" strike="noStrike" cap="none">
                <a:solidFill>
                  <a:srgbClr val="888888"/>
                </a:solidFill>
                <a:latin typeface="Calibri"/>
                <a:ea typeface="Calibri"/>
                <a:cs typeface="Calibri"/>
                <a:sym typeface="Calibri"/>
              </a:defRPr>
            </a:lvl7pPr>
            <a:lvl8pPr marL="0" marR="0" lvl="7" indent="0" algn="r" rtl="0">
              <a:spcBef>
                <a:spcPts val="0"/>
              </a:spcBef>
              <a:buNone/>
              <a:defRPr sz="675" b="0" i="0" u="none" strike="noStrike" cap="none">
                <a:solidFill>
                  <a:srgbClr val="888888"/>
                </a:solidFill>
                <a:latin typeface="Calibri"/>
                <a:ea typeface="Calibri"/>
                <a:cs typeface="Calibri"/>
                <a:sym typeface="Calibri"/>
              </a:defRPr>
            </a:lvl8pPr>
            <a:lvl9pPr marL="0" marR="0" lvl="8" indent="0" algn="r" rtl="0">
              <a:spcBef>
                <a:spcPts val="0"/>
              </a:spcBef>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p38"/>
          <p:cNvSpPr txBox="1">
            <a:spLocks noGrp="1"/>
          </p:cNvSpPr>
          <p:nvPr>
            <p:ph type="title"/>
          </p:nvPr>
        </p:nvSpPr>
        <p:spPr>
          <a:xfrm>
            <a:off x="1146175" y="706967"/>
            <a:ext cx="3208338" cy="13716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385" name="Google Shape;385;p38"/>
          <p:cNvSpPr txBox="1">
            <a:spLocks noGrp="1"/>
          </p:cNvSpPr>
          <p:nvPr>
            <p:ph type="body" idx="1"/>
          </p:nvPr>
        </p:nvSpPr>
        <p:spPr>
          <a:xfrm>
            <a:off x="1146178" y="2355855"/>
            <a:ext cx="7540625" cy="421216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050" b="0" i="0" u="none" strike="noStrike" cap="none">
                <a:solidFill>
                  <a:srgbClr val="000000"/>
                </a:solidFill>
                <a:latin typeface="Gill Sans"/>
                <a:ea typeface="Gill Sans"/>
                <a:cs typeface="Gill Sans"/>
                <a:sym typeface="Gill Sans"/>
              </a:defRPr>
            </a:lvl1pPr>
            <a:lvl2pPr marL="914400" marR="0" lvl="1"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9pPr>
          </a:lstStyle>
          <a:p>
            <a:endParaRPr/>
          </a:p>
        </p:txBody>
      </p:sp>
      <p:sp>
        <p:nvSpPr>
          <p:cNvPr id="386" name="Google Shape;386;p38"/>
          <p:cNvSpPr txBox="1"/>
          <p:nvPr/>
        </p:nvSpPr>
        <p:spPr>
          <a:xfrm>
            <a:off x="8745101" y="6494466"/>
            <a:ext cx="47307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050" b="1" i="0" u="none" strike="noStrike" cap="none">
                <a:solidFill>
                  <a:srgbClr val="84849C"/>
                </a:solidFill>
                <a:latin typeface="Gill Sans"/>
                <a:ea typeface="Gill Sans"/>
                <a:cs typeface="Gill Sans"/>
                <a:sym typeface="Gill Sans"/>
              </a:rPr>
              <a:t>‹#›</a:t>
            </a:fld>
            <a:endParaRPr sz="1050" b="1" i="0" u="none" strike="noStrike" cap="none">
              <a:solidFill>
                <a:srgbClr val="84849C"/>
              </a:solidFill>
              <a:latin typeface="Calibri"/>
              <a:ea typeface="Calibri"/>
              <a:cs typeface="Calibri"/>
              <a:sym typeface="Calibri"/>
            </a:endParaRPr>
          </a:p>
        </p:txBody>
      </p:sp>
      <p:sp>
        <p:nvSpPr>
          <p:cNvPr id="387" name="Google Shape;387;p38"/>
          <p:cNvSpPr/>
          <p:nvPr/>
        </p:nvSpPr>
        <p:spPr>
          <a:xfrm>
            <a:off x="1057553" y="6492875"/>
            <a:ext cx="357187" cy="4385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25" b="1" i="0" u="none" strike="noStrike" cap="none">
                <a:solidFill>
                  <a:srgbClr val="3D8C62"/>
                </a:solidFill>
                <a:latin typeface="Calibri"/>
                <a:ea typeface="Calibri"/>
                <a:cs typeface="Calibri"/>
                <a:sym typeface="Calibri"/>
              </a:rPr>
              <a:t> </a:t>
            </a:r>
            <a:r>
              <a:rPr lang="en-US" sz="750" b="0" i="0" u="none" strike="noStrike" cap="none">
                <a:solidFill>
                  <a:srgbClr val="85859C"/>
                </a:solidFill>
                <a:latin typeface="Calibri"/>
                <a:ea typeface="Calibri"/>
                <a:cs typeface="Calibri"/>
                <a:sym typeface="Calibri"/>
              </a:rPr>
              <a:t>©</a:t>
            </a:r>
            <a:endParaRPr sz="7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125" b="1" i="0" u="none" strike="noStrike" cap="none">
              <a:solidFill>
                <a:srgbClr val="3D8C62"/>
              </a:solidFill>
              <a:latin typeface="Calibri"/>
              <a:ea typeface="Calibri"/>
              <a:cs typeface="Calibri"/>
              <a:sym typeface="Calibri"/>
            </a:endParaRPr>
          </a:p>
        </p:txBody>
      </p:sp>
      <p:pic>
        <p:nvPicPr>
          <p:cNvPr id="388" name="Google Shape;388;p38" descr="C:\Users\Owmer\Desktop\attendance-works-logo_new-01 2018 cropped footer.jpg"/>
          <p:cNvPicPr preferRelativeResize="0"/>
          <p:nvPr/>
        </p:nvPicPr>
        <p:blipFill rotWithShape="1">
          <a:blip r:embed="rId13">
            <a:alphaModFix/>
          </a:blip>
          <a:srcRect/>
          <a:stretch/>
        </p:blipFill>
        <p:spPr>
          <a:xfrm>
            <a:off x="354724" y="6341682"/>
            <a:ext cx="781652" cy="385763"/>
          </a:xfrm>
          <a:prstGeom prst="rect">
            <a:avLst/>
          </a:prstGeom>
          <a:noFill/>
          <a:ln>
            <a:noFill/>
          </a:ln>
        </p:spPr>
      </p:pic>
      <p:sp>
        <p:nvSpPr>
          <p:cNvPr id="389" name="Google Shape;389;p38"/>
          <p:cNvSpPr txBox="1"/>
          <p:nvPr/>
        </p:nvSpPr>
        <p:spPr>
          <a:xfrm>
            <a:off x="3962400" y="6553200"/>
            <a:ext cx="1866900" cy="1962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75" b="1" i="0" u="none" strike="noStrike" cap="none">
                <a:solidFill>
                  <a:srgbClr val="94BF6E"/>
                </a:solidFill>
                <a:latin typeface="Gill Sans"/>
                <a:ea typeface="Gill Sans"/>
                <a:cs typeface="Gill Sans"/>
                <a:sym typeface="Gill Sans"/>
              </a:rPr>
              <a:t>www.attendanceworks.org</a:t>
            </a:r>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6"/>
        <p:cNvGrpSpPr/>
        <p:nvPr/>
      </p:nvGrpSpPr>
      <p:grpSpPr>
        <a:xfrm>
          <a:off x="0" y="0"/>
          <a:ext cx="0" cy="0"/>
          <a:chOff x="0" y="0"/>
          <a:chExt cx="0" cy="0"/>
        </a:xfrm>
      </p:grpSpPr>
      <p:sp>
        <p:nvSpPr>
          <p:cNvPr id="457" name="Google Shape;457;p40"/>
          <p:cNvSpPr txBox="1">
            <a:spLocks noGrp="1"/>
          </p:cNvSpPr>
          <p:nvPr>
            <p:ph type="title"/>
          </p:nvPr>
        </p:nvSpPr>
        <p:spPr>
          <a:xfrm>
            <a:off x="1146175" y="706967"/>
            <a:ext cx="3208338" cy="13716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458" name="Google Shape;458;p40"/>
          <p:cNvSpPr txBox="1">
            <a:spLocks noGrp="1"/>
          </p:cNvSpPr>
          <p:nvPr>
            <p:ph type="body" idx="1"/>
          </p:nvPr>
        </p:nvSpPr>
        <p:spPr>
          <a:xfrm>
            <a:off x="1146177" y="2355853"/>
            <a:ext cx="7540625" cy="421216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050" b="0" i="0" u="none" strike="noStrike" cap="none">
                <a:solidFill>
                  <a:srgbClr val="000000"/>
                </a:solidFill>
                <a:latin typeface="Gill Sans"/>
                <a:ea typeface="Gill Sans"/>
                <a:cs typeface="Gill Sans"/>
                <a:sym typeface="Gill Sans"/>
              </a:defRPr>
            </a:lvl1pPr>
            <a:lvl2pPr marL="914400" marR="0" lvl="1"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9pPr>
          </a:lstStyle>
          <a:p>
            <a:endParaRPr/>
          </a:p>
        </p:txBody>
      </p:sp>
      <p:sp>
        <p:nvSpPr>
          <p:cNvPr id="459" name="Google Shape;459;p40"/>
          <p:cNvSpPr txBox="1"/>
          <p:nvPr/>
        </p:nvSpPr>
        <p:spPr>
          <a:xfrm>
            <a:off x="8745100" y="6494465"/>
            <a:ext cx="47307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050" b="1">
                <a:solidFill>
                  <a:srgbClr val="84849C"/>
                </a:solidFill>
                <a:latin typeface="Gill Sans"/>
                <a:ea typeface="Gill Sans"/>
                <a:cs typeface="Gill Sans"/>
                <a:sym typeface="Gill Sans"/>
              </a:rPr>
              <a:t>‹#›</a:t>
            </a:fld>
            <a:endParaRPr sz="1050" b="1">
              <a:solidFill>
                <a:srgbClr val="84849C"/>
              </a:solidFill>
              <a:latin typeface="Calibri"/>
              <a:ea typeface="Calibri"/>
              <a:cs typeface="Calibri"/>
              <a:sym typeface="Calibri"/>
            </a:endParaRPr>
          </a:p>
        </p:txBody>
      </p:sp>
      <p:sp>
        <p:nvSpPr>
          <p:cNvPr id="460" name="Google Shape;460;p40"/>
          <p:cNvSpPr/>
          <p:nvPr/>
        </p:nvSpPr>
        <p:spPr>
          <a:xfrm>
            <a:off x="1057552" y="6492875"/>
            <a:ext cx="357187" cy="4385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25" b="1">
                <a:solidFill>
                  <a:srgbClr val="3D8C62"/>
                </a:solidFill>
                <a:latin typeface="Calibri"/>
                <a:ea typeface="Calibri"/>
                <a:cs typeface="Calibri"/>
                <a:sym typeface="Calibri"/>
              </a:rPr>
              <a:t> </a:t>
            </a:r>
            <a:r>
              <a:rPr lang="en-US" sz="750">
                <a:solidFill>
                  <a:srgbClr val="85859C"/>
                </a:solidFill>
                <a:latin typeface="Calibri"/>
                <a:ea typeface="Calibri"/>
                <a:cs typeface="Calibri"/>
                <a:sym typeface="Calibri"/>
              </a:rPr>
              <a:t>©</a:t>
            </a:r>
            <a:endParaRPr sz="750">
              <a:solidFill>
                <a:schemeClr val="dk1"/>
              </a:solidFill>
              <a:latin typeface="Calibri"/>
              <a:ea typeface="Calibri"/>
              <a:cs typeface="Calibri"/>
              <a:sym typeface="Calibri"/>
            </a:endParaRPr>
          </a:p>
          <a:p>
            <a:pPr marL="0" marR="0" lvl="0" indent="0" algn="l" rtl="0">
              <a:spcBef>
                <a:spcPts val="0"/>
              </a:spcBef>
              <a:spcAft>
                <a:spcPts val="0"/>
              </a:spcAft>
              <a:buNone/>
            </a:pPr>
            <a:endParaRPr sz="1125" b="1">
              <a:solidFill>
                <a:srgbClr val="3D8C62"/>
              </a:solidFill>
              <a:latin typeface="Calibri"/>
              <a:ea typeface="Calibri"/>
              <a:cs typeface="Calibri"/>
              <a:sym typeface="Calibri"/>
            </a:endParaRPr>
          </a:p>
        </p:txBody>
      </p:sp>
      <p:pic>
        <p:nvPicPr>
          <p:cNvPr id="461" name="Google Shape;461;p40" descr="C:\Users\Owmer\Desktop\attendance-works-logo_new-01 2018 cropped footer.jpg"/>
          <p:cNvPicPr preferRelativeResize="0"/>
          <p:nvPr/>
        </p:nvPicPr>
        <p:blipFill rotWithShape="1">
          <a:blip r:embed="rId12">
            <a:alphaModFix/>
          </a:blip>
          <a:srcRect/>
          <a:stretch/>
        </p:blipFill>
        <p:spPr>
          <a:xfrm>
            <a:off x="354724" y="6341682"/>
            <a:ext cx="781652" cy="385763"/>
          </a:xfrm>
          <a:prstGeom prst="rect">
            <a:avLst/>
          </a:prstGeom>
          <a:noFill/>
          <a:ln>
            <a:noFill/>
          </a:ln>
        </p:spPr>
      </p:pic>
      <p:sp>
        <p:nvSpPr>
          <p:cNvPr id="462" name="Google Shape;462;p40"/>
          <p:cNvSpPr txBox="1"/>
          <p:nvPr/>
        </p:nvSpPr>
        <p:spPr>
          <a:xfrm>
            <a:off x="3962400" y="6553200"/>
            <a:ext cx="1866900" cy="1962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75" b="1">
                <a:solidFill>
                  <a:srgbClr val="94BF6E"/>
                </a:solidFill>
                <a:latin typeface="Gill Sans"/>
                <a:ea typeface="Gill Sans"/>
                <a:cs typeface="Gill Sans"/>
                <a:sym typeface="Gill Sans"/>
              </a:rPr>
              <a:t>www.attendanceworks.org</a:t>
            </a:r>
            <a:endParaRPr/>
          </a:p>
        </p:txBody>
      </p:sp>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4"/>
        <p:cNvGrpSpPr/>
        <p:nvPr/>
      </p:nvGrpSpPr>
      <p:grpSpPr>
        <a:xfrm>
          <a:off x="0" y="0"/>
          <a:ext cx="0" cy="0"/>
          <a:chOff x="0" y="0"/>
          <a:chExt cx="0" cy="0"/>
        </a:xfrm>
      </p:grpSpPr>
      <p:sp>
        <p:nvSpPr>
          <p:cNvPr id="525" name="Google Shape;525;p42"/>
          <p:cNvSpPr txBox="1">
            <a:spLocks noGrp="1"/>
          </p:cNvSpPr>
          <p:nvPr>
            <p:ph type="title"/>
          </p:nvPr>
        </p:nvSpPr>
        <p:spPr>
          <a:xfrm>
            <a:off x="1146175" y="706967"/>
            <a:ext cx="3208338" cy="13716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526" name="Google Shape;526;p42"/>
          <p:cNvSpPr txBox="1">
            <a:spLocks noGrp="1"/>
          </p:cNvSpPr>
          <p:nvPr>
            <p:ph type="body" idx="1"/>
          </p:nvPr>
        </p:nvSpPr>
        <p:spPr>
          <a:xfrm>
            <a:off x="1146177" y="2355853"/>
            <a:ext cx="7540625" cy="421216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050" b="0" i="0" u="none" strike="noStrike" cap="none">
                <a:solidFill>
                  <a:srgbClr val="000000"/>
                </a:solidFill>
                <a:latin typeface="Gill Sans"/>
                <a:ea typeface="Gill Sans"/>
                <a:cs typeface="Gill Sans"/>
                <a:sym typeface="Gill Sans"/>
              </a:defRPr>
            </a:lvl1pPr>
            <a:lvl2pPr marL="914400" marR="0" lvl="1"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9pPr>
          </a:lstStyle>
          <a:p>
            <a:endParaRPr/>
          </a:p>
        </p:txBody>
      </p:sp>
      <p:sp>
        <p:nvSpPr>
          <p:cNvPr id="527" name="Google Shape;527;p42"/>
          <p:cNvSpPr txBox="1"/>
          <p:nvPr/>
        </p:nvSpPr>
        <p:spPr>
          <a:xfrm>
            <a:off x="8745100" y="6494465"/>
            <a:ext cx="47307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050" b="1">
                <a:solidFill>
                  <a:srgbClr val="84849C"/>
                </a:solidFill>
                <a:latin typeface="Gill Sans"/>
                <a:ea typeface="Gill Sans"/>
                <a:cs typeface="Gill Sans"/>
                <a:sym typeface="Gill Sans"/>
              </a:rPr>
              <a:t>‹#›</a:t>
            </a:fld>
            <a:endParaRPr sz="1050" b="1">
              <a:solidFill>
                <a:srgbClr val="84849C"/>
              </a:solidFill>
              <a:latin typeface="Calibri"/>
              <a:ea typeface="Calibri"/>
              <a:cs typeface="Calibri"/>
              <a:sym typeface="Calibri"/>
            </a:endParaRPr>
          </a:p>
        </p:txBody>
      </p:sp>
      <p:sp>
        <p:nvSpPr>
          <p:cNvPr id="528" name="Google Shape;528;p42"/>
          <p:cNvSpPr/>
          <p:nvPr/>
        </p:nvSpPr>
        <p:spPr>
          <a:xfrm>
            <a:off x="1057552" y="6492875"/>
            <a:ext cx="357187" cy="4385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25" b="1">
                <a:solidFill>
                  <a:srgbClr val="3D8C62"/>
                </a:solidFill>
                <a:latin typeface="Calibri"/>
                <a:ea typeface="Calibri"/>
                <a:cs typeface="Calibri"/>
                <a:sym typeface="Calibri"/>
              </a:rPr>
              <a:t> </a:t>
            </a:r>
            <a:r>
              <a:rPr lang="en-US" sz="750">
                <a:solidFill>
                  <a:srgbClr val="85859C"/>
                </a:solidFill>
                <a:latin typeface="Calibri"/>
                <a:ea typeface="Calibri"/>
                <a:cs typeface="Calibri"/>
                <a:sym typeface="Calibri"/>
              </a:rPr>
              <a:t>©</a:t>
            </a:r>
            <a:endParaRPr sz="750">
              <a:solidFill>
                <a:schemeClr val="dk1"/>
              </a:solidFill>
              <a:latin typeface="Calibri"/>
              <a:ea typeface="Calibri"/>
              <a:cs typeface="Calibri"/>
              <a:sym typeface="Calibri"/>
            </a:endParaRPr>
          </a:p>
          <a:p>
            <a:pPr marL="0" marR="0" lvl="0" indent="0" algn="l" rtl="0">
              <a:spcBef>
                <a:spcPts val="0"/>
              </a:spcBef>
              <a:spcAft>
                <a:spcPts val="0"/>
              </a:spcAft>
              <a:buNone/>
            </a:pPr>
            <a:endParaRPr sz="1125" b="1">
              <a:solidFill>
                <a:srgbClr val="3D8C62"/>
              </a:solidFill>
              <a:latin typeface="Calibri"/>
              <a:ea typeface="Calibri"/>
              <a:cs typeface="Calibri"/>
              <a:sym typeface="Calibri"/>
            </a:endParaRPr>
          </a:p>
        </p:txBody>
      </p:sp>
      <p:pic>
        <p:nvPicPr>
          <p:cNvPr id="529" name="Google Shape;529;p42" descr="C:\Users\Owmer\Desktop\attendance-works-logo_new-01 2018 cropped footer.jpg"/>
          <p:cNvPicPr preferRelativeResize="0"/>
          <p:nvPr/>
        </p:nvPicPr>
        <p:blipFill rotWithShape="1">
          <a:blip r:embed="rId13">
            <a:alphaModFix/>
          </a:blip>
          <a:srcRect/>
          <a:stretch/>
        </p:blipFill>
        <p:spPr>
          <a:xfrm>
            <a:off x="354724" y="6341682"/>
            <a:ext cx="781652" cy="385763"/>
          </a:xfrm>
          <a:prstGeom prst="rect">
            <a:avLst/>
          </a:prstGeom>
          <a:noFill/>
          <a:ln>
            <a:noFill/>
          </a:ln>
        </p:spPr>
      </p:pic>
      <p:sp>
        <p:nvSpPr>
          <p:cNvPr id="530" name="Google Shape;530;p42"/>
          <p:cNvSpPr txBox="1"/>
          <p:nvPr/>
        </p:nvSpPr>
        <p:spPr>
          <a:xfrm>
            <a:off x="3962400" y="6553200"/>
            <a:ext cx="1866900" cy="1962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75" b="1">
                <a:solidFill>
                  <a:srgbClr val="94BF6E"/>
                </a:solidFill>
                <a:latin typeface="Gill Sans"/>
                <a:ea typeface="Gill Sans"/>
                <a:cs typeface="Gill Sans"/>
                <a:sym typeface="Gill Sans"/>
              </a:rPr>
              <a:t>www.attendanceworks.org</a:t>
            </a:r>
            <a:endParaRPr/>
          </a:p>
        </p:txBody>
      </p:sp>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3"/>
        <p:cNvGrpSpPr/>
        <p:nvPr/>
      </p:nvGrpSpPr>
      <p:grpSpPr>
        <a:xfrm>
          <a:off x="0" y="0"/>
          <a:ext cx="0" cy="0"/>
          <a:chOff x="0" y="0"/>
          <a:chExt cx="0" cy="0"/>
        </a:xfrm>
      </p:grpSpPr>
      <p:sp>
        <p:nvSpPr>
          <p:cNvPr id="604" name="Google Shape;604;p44"/>
          <p:cNvSpPr txBox="1">
            <a:spLocks noGrp="1"/>
          </p:cNvSpPr>
          <p:nvPr>
            <p:ph type="title"/>
          </p:nvPr>
        </p:nvSpPr>
        <p:spPr>
          <a:xfrm>
            <a:off x="1146175" y="706967"/>
            <a:ext cx="3208338" cy="13716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605" name="Google Shape;605;p44"/>
          <p:cNvSpPr txBox="1">
            <a:spLocks noGrp="1"/>
          </p:cNvSpPr>
          <p:nvPr>
            <p:ph type="body" idx="1"/>
          </p:nvPr>
        </p:nvSpPr>
        <p:spPr>
          <a:xfrm>
            <a:off x="1146177" y="2355853"/>
            <a:ext cx="7540625" cy="421216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050" b="0" i="0" u="none" strike="noStrike" cap="none">
                <a:solidFill>
                  <a:srgbClr val="000000"/>
                </a:solidFill>
                <a:latin typeface="Gill Sans"/>
                <a:ea typeface="Gill Sans"/>
                <a:cs typeface="Gill Sans"/>
                <a:sym typeface="Gill Sans"/>
              </a:defRPr>
            </a:lvl1pPr>
            <a:lvl2pPr marL="914400" marR="0" lvl="1"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9pPr>
          </a:lstStyle>
          <a:p>
            <a:endParaRPr/>
          </a:p>
        </p:txBody>
      </p:sp>
      <p:sp>
        <p:nvSpPr>
          <p:cNvPr id="606" name="Google Shape;606;p44"/>
          <p:cNvSpPr/>
          <p:nvPr/>
        </p:nvSpPr>
        <p:spPr>
          <a:xfrm>
            <a:off x="1057552" y="6492875"/>
            <a:ext cx="357187" cy="4385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8C62"/>
              </a:buClr>
              <a:buSzPts val="1125"/>
              <a:buFont typeface="Calibri"/>
              <a:buNone/>
            </a:pPr>
            <a:r>
              <a:rPr lang="en-US" sz="1125" b="1" i="0" u="none" strike="noStrike" cap="none">
                <a:solidFill>
                  <a:srgbClr val="3D8C62"/>
                </a:solidFill>
                <a:latin typeface="Calibri"/>
                <a:ea typeface="Calibri"/>
                <a:cs typeface="Calibri"/>
                <a:sym typeface="Calibri"/>
              </a:rPr>
              <a:t> </a:t>
            </a:r>
            <a:r>
              <a:rPr lang="en-US" sz="750" b="0" i="0" u="none" strike="noStrike" cap="none">
                <a:solidFill>
                  <a:srgbClr val="85859C"/>
                </a:solidFill>
                <a:latin typeface="Calibri"/>
                <a:ea typeface="Calibri"/>
                <a:cs typeface="Calibri"/>
                <a:sym typeface="Calibri"/>
              </a:rPr>
              <a:t>©</a:t>
            </a:r>
            <a:endParaRPr sz="750" b="0" i="0" u="none" strike="noStrike" cap="none">
              <a:solidFill>
                <a:srgbClr val="40404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25"/>
              <a:buFont typeface="Calibri"/>
              <a:buNone/>
            </a:pPr>
            <a:endParaRPr sz="1125" b="1" i="0" u="none" strike="noStrike" cap="none">
              <a:solidFill>
                <a:srgbClr val="3D8C62"/>
              </a:solidFill>
              <a:latin typeface="Calibri"/>
              <a:ea typeface="Calibri"/>
              <a:cs typeface="Calibri"/>
              <a:sym typeface="Calibri"/>
            </a:endParaRPr>
          </a:p>
        </p:txBody>
      </p:sp>
      <p:pic>
        <p:nvPicPr>
          <p:cNvPr id="607" name="Google Shape;607;p44" descr="C:\Users\Owmer\Desktop\attendance-works-logo_new-01 2018 cropped footer.jpg"/>
          <p:cNvPicPr preferRelativeResize="0"/>
          <p:nvPr/>
        </p:nvPicPr>
        <p:blipFill rotWithShape="1">
          <a:blip r:embed="rId12">
            <a:alphaModFix/>
          </a:blip>
          <a:srcRect/>
          <a:stretch/>
        </p:blipFill>
        <p:spPr>
          <a:xfrm>
            <a:off x="354724" y="6341682"/>
            <a:ext cx="781652" cy="385763"/>
          </a:xfrm>
          <a:prstGeom prst="rect">
            <a:avLst/>
          </a:prstGeom>
          <a:noFill/>
          <a:ln>
            <a:noFill/>
          </a:ln>
        </p:spPr>
      </p:pic>
      <p:sp>
        <p:nvSpPr>
          <p:cNvPr id="608" name="Google Shape;608;p44"/>
          <p:cNvSpPr txBox="1"/>
          <p:nvPr/>
        </p:nvSpPr>
        <p:spPr>
          <a:xfrm>
            <a:off x="3962400" y="6553200"/>
            <a:ext cx="1866900" cy="1962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BF6E"/>
              </a:buClr>
              <a:buSzPts val="675"/>
              <a:buFont typeface="Gill Sans"/>
              <a:buNone/>
            </a:pPr>
            <a:r>
              <a:rPr lang="en-US" sz="675" b="1" i="0" u="none" strike="noStrike" cap="none">
                <a:solidFill>
                  <a:srgbClr val="94BF6E"/>
                </a:solidFill>
                <a:latin typeface="Gill Sans"/>
                <a:ea typeface="Gill Sans"/>
                <a:cs typeface="Gill Sans"/>
                <a:sym typeface="Gill Sans"/>
              </a:rPr>
              <a:t>www.attendanceworks.org</a:t>
            </a:r>
            <a:endParaRPr/>
          </a:p>
        </p:txBody>
      </p:sp>
      <p:sp>
        <p:nvSpPr>
          <p:cNvPr id="609" name="Google Shape;609;p44"/>
          <p:cNvSpPr txBox="1"/>
          <p:nvPr/>
        </p:nvSpPr>
        <p:spPr>
          <a:xfrm>
            <a:off x="8745100" y="6494466"/>
            <a:ext cx="473075" cy="230802"/>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Clr>
                <a:srgbClr val="84849C"/>
              </a:buClr>
              <a:buSzPts val="1050"/>
              <a:buFont typeface="Gill Sans"/>
              <a:buNone/>
            </a:pPr>
            <a:fld id="{00000000-1234-1234-1234-123412341234}" type="slidenum">
              <a:rPr lang="en-US" sz="1050" b="1" i="0" u="none" strike="noStrike" cap="none">
                <a:solidFill>
                  <a:srgbClr val="84849C"/>
                </a:solidFill>
                <a:latin typeface="Gill Sans"/>
                <a:ea typeface="Gill Sans"/>
                <a:cs typeface="Gill Sans"/>
                <a:sym typeface="Gill Sans"/>
              </a:rPr>
              <a:t>‹#›</a:t>
            </a:fld>
            <a:endParaRPr sz="1050" b="1" i="0" u="none" strike="noStrike" cap="none">
              <a:solidFill>
                <a:srgbClr val="84849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https://www.attendanceworks.org/wp-content/uploads/2019/06/Chronic_Absence_in_CT_062421.pdf"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edsight.ct.gov/relatedreports/Supporting%20Student%20Participation%20in%202020-21.html"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4.xml"/><Relationship Id="rId4" Type="http://schemas.openxmlformats.org/officeDocument/2006/relationships/hyperlink" Target="https://www.attendanceworks.org/chronic-absence/addressing-chronic-absence/3-tiers-of-interven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87.xml"/><Relationship Id="rId4" Type="http://schemas.openxmlformats.org/officeDocument/2006/relationships/hyperlink" Target="https://portal.ct.gov/-/media/SDE/NetStat/NetStat_5_14_21/Relationships_Culturally_Sustaining_Classrooms.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16.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07.xml"/><Relationship Id="rId6" Type="http://schemas.openxmlformats.org/officeDocument/2006/relationships/image" Target="../media/image21.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07.xml"/><Relationship Id="rId6" Type="http://schemas.openxmlformats.org/officeDocument/2006/relationships/image" Target="../media/image37.png"/><Relationship Id="rId5" Type="http://schemas.openxmlformats.org/officeDocument/2006/relationships/hyperlink" Target="https://www.menti.com/hx2kdf8ara" TargetMode="Externa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0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hyperlink" Target="https://flamboyanfoundation.org/beginning-of-year-relationship-building/" TargetMode="External"/><Relationship Id="rId2" Type="http://schemas.openxmlformats.org/officeDocument/2006/relationships/notesSlide" Target="../notesSlides/notesSlide27.xml"/><Relationship Id="rId1" Type="http://schemas.openxmlformats.org/officeDocument/2006/relationships/slideLayout" Target="../slideLayouts/slideLayout112.xml"/><Relationship Id="rId5" Type="http://schemas.openxmlformats.org/officeDocument/2006/relationships/hyperlink" Target="https://portal.ct.gov/SDE/Publications/Full-Equal-and-Equitable-Partnerships-with-Families" TargetMode="External"/><Relationship Id="rId4" Type="http://schemas.openxmlformats.org/officeDocument/2006/relationships/hyperlink" Target="https://drive.google.com/file/d/14XdZ7Yg_Tg-Xl6qEBGfVHIbNVc-iBeSN/view?usp=shar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16.xml"/></Relationships>
</file>

<file path=ppt/slides/_rels/slide29.xml.rels><?xml version="1.0" encoding="UTF-8" standalone="yes"?>
<Relationships xmlns="http://schemas.openxmlformats.org/package/2006/relationships"><Relationship Id="rId3" Type="http://schemas.openxmlformats.org/officeDocument/2006/relationships/hyperlink" Target="https://jamboard.google.com/d/1DFDlyRPyjaY74HJbQyclQE4eGKjSSrfK0a4g_IxWoPg/viewer?f=0" TargetMode="External"/><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flamboyanfoundation.org/schoolleadertool/" TargetMode="External"/><Relationship Id="rId7" Type="http://schemas.openxmlformats.org/officeDocument/2006/relationships/hyperlink" Target="https://www.attendanceworks.org/wp-content/uploads/2019/06/Attendance-Works-Implementation-Guide-June-2020-.pdf" TargetMode="External"/><Relationship Id="rId2" Type="http://schemas.openxmlformats.org/officeDocument/2006/relationships/notesSlide" Target="../notesSlides/notesSlide32.xml"/><Relationship Id="rId1" Type="http://schemas.openxmlformats.org/officeDocument/2006/relationships/slideLayout" Target="../slideLayouts/slideLayout97.xml"/><Relationship Id="rId6" Type="http://schemas.openxmlformats.org/officeDocument/2006/relationships/hyperlink" Target="https://flamboyanfoundation.org/beginning-of-year-relationship-building/" TargetMode="External"/><Relationship Id="rId5" Type="http://schemas.openxmlformats.org/officeDocument/2006/relationships/hyperlink" Target="https://flamboyanfoundation.org/our-work/family-engagement/" TargetMode="External"/><Relationship Id="rId4" Type="http://schemas.openxmlformats.org/officeDocument/2006/relationships/hyperlink" Target="https://portal.ct.gov/SDE/Publications/Full-Equal-and-Equitable-Partnerships-with-Famili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28742.pcdn.co/wp-content/uploads/2021/01/Welcome-Call-Planning-Tool-Flamboyan-Foundation.pdf" TargetMode="External"/><Relationship Id="rId2" Type="http://schemas.openxmlformats.org/officeDocument/2006/relationships/notesSlide" Target="../notesSlides/notesSlide33.xml"/><Relationship Id="rId1" Type="http://schemas.openxmlformats.org/officeDocument/2006/relationships/slideLayout" Target="../slideLayouts/slideLayout97.xml"/><Relationship Id="rId4" Type="http://schemas.openxmlformats.org/officeDocument/2006/relationships/hyperlink" Target="https://flamboyanfoundation.org/resource/ongoing-communication-reflection-tool-beta/"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mailto:Gladys.Labas@ct.gov" TargetMode="External"/><Relationship Id="rId3" Type="http://schemas.openxmlformats.org/officeDocument/2006/relationships/hyperlink" Target="mailto:jay.brown@ct.gov" TargetMode="External"/><Relationship Id="rId7" Type="http://schemas.openxmlformats.org/officeDocument/2006/relationships/hyperlink" Target="mailto:johns@ctserc.org" TargetMode="External"/><Relationship Id="rId2" Type="http://schemas.openxmlformats.org/officeDocument/2006/relationships/notesSlide" Target="../notesSlides/notesSlide34.xml"/><Relationship Id="rId1" Type="http://schemas.openxmlformats.org/officeDocument/2006/relationships/slideLayout" Target="../slideLayouts/slideLayout44.xml"/><Relationship Id="rId6" Type="http://schemas.openxmlformats.org/officeDocument/2006/relationships/hyperlink" Target="mailto:Megan.Alubicki@ct.gov" TargetMode="External"/><Relationship Id="rId11" Type="http://schemas.openxmlformats.org/officeDocument/2006/relationships/hyperlink" Target="mailto:louis.tallarita@ct.gov" TargetMode="External"/><Relationship Id="rId5" Type="http://schemas.openxmlformats.org/officeDocument/2006/relationships/hyperlink" Target="mailto:kari.sullivan@ct.gov" TargetMode="External"/><Relationship Id="rId10" Type="http://schemas.openxmlformats.org/officeDocument/2006/relationships/hyperlink" Target="mailto:proffitt@ctserc.org" TargetMode="External"/><Relationship Id="rId4" Type="http://schemas.openxmlformats.org/officeDocument/2006/relationships/hyperlink" Target="mailto:judy.carson@ct.gov" TargetMode="External"/><Relationship Id="rId9" Type="http://schemas.openxmlformats.org/officeDocument/2006/relationships/hyperlink" Target="mailto:Amanda.Pickett@ct.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29.xml"/></Relationships>
</file>

<file path=ppt/slides/_rels/slide36.xml.rels><?xml version="1.0" encoding="UTF-8" standalone="yes"?>
<Relationships xmlns="http://schemas.openxmlformats.org/package/2006/relationships"><Relationship Id="rId3" Type="http://schemas.openxmlformats.org/officeDocument/2006/relationships/hyperlink" Target="https://www.menti.com/vfb9kwv2fj" TargetMode="External"/><Relationship Id="rId2" Type="http://schemas.openxmlformats.org/officeDocument/2006/relationships/notesSlide" Target="../notesSlides/notesSlide36.xml"/><Relationship Id="rId1" Type="http://schemas.openxmlformats.org/officeDocument/2006/relationships/slideLayout" Target="../slideLayouts/slideLayout43.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hyperlink" Target="mailto:Gladys.Labas@ct.gov" TargetMode="External"/><Relationship Id="rId3" Type="http://schemas.openxmlformats.org/officeDocument/2006/relationships/hyperlink" Target="mailto:jay.brown@ct.gov" TargetMode="External"/><Relationship Id="rId7" Type="http://schemas.openxmlformats.org/officeDocument/2006/relationships/hyperlink" Target="mailto:johns@ctserc.or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mailto:Megan.Alubicki@ct.gov" TargetMode="External"/><Relationship Id="rId11" Type="http://schemas.openxmlformats.org/officeDocument/2006/relationships/hyperlink" Target="mailto:louis.tallarita@ct.gov" TargetMode="External"/><Relationship Id="rId5" Type="http://schemas.openxmlformats.org/officeDocument/2006/relationships/hyperlink" Target="mailto:kari.sullivan@ct.gov" TargetMode="External"/><Relationship Id="rId10" Type="http://schemas.openxmlformats.org/officeDocument/2006/relationships/hyperlink" Target="mailto:proffitt@ctserc.org" TargetMode="External"/><Relationship Id="rId4" Type="http://schemas.openxmlformats.org/officeDocument/2006/relationships/hyperlink" Target="mailto:judy.carson@ct.gov" TargetMode="External"/><Relationship Id="rId9" Type="http://schemas.openxmlformats.org/officeDocument/2006/relationships/hyperlink" Target="mailto:Amanda.Pickett@ct.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portal.ct.gov/SDE/Performance/Performance-Matters-Forum/2021/2021-Performance-Matters-Forum" TargetMode="External"/><Relationship Id="rId7" Type="http://schemas.openxmlformats.org/officeDocument/2006/relationships/hyperlink" Target="https://portal.ct.gov/-/media/SDE/Digest/2021-22/RemoteLearningFAQs.pdf" TargetMode="External"/><Relationship Id="rId2" Type="http://schemas.openxmlformats.org/officeDocument/2006/relationships/notesSlide" Target="../notesSlides/notesSlide8.xml"/><Relationship Id="rId1" Type="http://schemas.openxmlformats.org/officeDocument/2006/relationships/slideLayout" Target="../slideLayouts/slideLayout117.xml"/><Relationship Id="rId6" Type="http://schemas.openxmlformats.org/officeDocument/2006/relationships/hyperlink" Target="https://portal.ct.gov/-/media/SDE/Digest/2021-22/Screen-and-Stay-Slides_FINAL11052021.pdf" TargetMode="External"/><Relationship Id="rId5" Type="http://schemas.openxmlformats.org/officeDocument/2006/relationships/hyperlink" Target="https://portal.ct.gov/-/media/SDE/Digest/2021-22/Screen-and-Stay-K12_Fall-2021_FINAL11052021.pdf" TargetMode="External"/><Relationship Id="rId4" Type="http://schemas.openxmlformats.org/officeDocument/2006/relationships/hyperlink" Target="https://portal.ct.gov/Office-of-the-Governor/News/Press-Releases/2021/11-2021/Governor-Lamont-Announces-the-Screen-and-Stay-Initiative-for-Connecticut-School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dsight.ct.gov/relatedreports/0203_District_GradeRange_EL_SWD_September_2021_20211102.xlsx" TargetMode="External"/><Relationship Id="rId3" Type="http://schemas.openxmlformats.org/officeDocument/2006/relationships/hyperlink" Target="https://edsight.ct.gov/SASPortal/main.do" TargetMode="External"/><Relationship Id="rId7" Type="http://schemas.openxmlformats.org/officeDocument/2006/relationships/hyperlink" Target="https://edsight.ct.gov/relatedreports/0201_Attendance_Summary_YTD_September_2021_Suppressed_20211102.xlsx" TargetMode="External"/><Relationship Id="rId2" Type="http://schemas.openxmlformats.org/officeDocument/2006/relationships/notesSlide" Target="../notesSlides/notesSlide9.xml"/><Relationship Id="rId1" Type="http://schemas.openxmlformats.org/officeDocument/2006/relationships/slideLayout" Target="../slideLayouts/slideLayout117.xml"/><Relationship Id="rId6" Type="http://schemas.openxmlformats.org/officeDocument/2006/relationships/hyperlink" Target="https://data.ct.gov/api/views/v8zu-wxrr/rows.csv?accessType=DOWNLOAD&amp;bom=true&amp;format=true" TargetMode="External"/><Relationship Id="rId11" Type="http://schemas.openxmlformats.org/officeDocument/2006/relationships/image" Target="../media/image21.png"/><Relationship Id="rId5" Type="http://schemas.openxmlformats.org/officeDocument/2006/relationships/hyperlink" Target="https://data.ct.gov/api/views/t4hx-jd4c/rows.csv?accessType=DOWNLOAD&amp;bom=true&amp;format=true" TargetMode="External"/><Relationship Id="rId10" Type="http://schemas.openxmlformats.org/officeDocument/2006/relationships/hyperlink" Target="https://edsight.ct.gov/relatedreports/0204_State_Dist_PrimaryDisability_Suppressed_September_2021_20211102.xlsx" TargetMode="External"/><Relationship Id="rId4" Type="http://schemas.openxmlformats.org/officeDocument/2006/relationships/hyperlink" Target="https://edsight.ct.gov/relatedreports/Supporting%20Student%20Participation%20in%202020-21.html" TargetMode="External"/><Relationship Id="rId9" Type="http://schemas.openxmlformats.org/officeDocument/2006/relationships/hyperlink" Target="https://edsight.ct.gov/relatedreports/0202_District_ChronAbs_September_2021_Suppressed_20211102.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
          <p:cNvSpPr/>
          <p:nvPr/>
        </p:nvSpPr>
        <p:spPr>
          <a:xfrm>
            <a:off x="215371" y="206739"/>
            <a:ext cx="8713260" cy="1897223"/>
          </a:xfrm>
          <a:prstGeom prst="rect">
            <a:avLst/>
          </a:prstGeom>
          <a:solidFill>
            <a:srgbClr val="C5D8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90"/>
              </a:solidFill>
              <a:latin typeface="Calibri"/>
              <a:ea typeface="Calibri"/>
              <a:cs typeface="Calibri"/>
              <a:sym typeface="Calibri"/>
            </a:endParaRPr>
          </a:p>
        </p:txBody>
      </p:sp>
      <p:cxnSp>
        <p:nvCxnSpPr>
          <p:cNvPr id="960" name="Google Shape;960;p1"/>
          <p:cNvCxnSpPr/>
          <p:nvPr/>
        </p:nvCxnSpPr>
        <p:spPr>
          <a:xfrm>
            <a:off x="215371" y="2103959"/>
            <a:ext cx="8713260" cy="0"/>
          </a:xfrm>
          <a:prstGeom prst="straightConnector1">
            <a:avLst/>
          </a:prstGeom>
          <a:noFill/>
          <a:ln w="57150" cap="flat" cmpd="sng">
            <a:solidFill>
              <a:srgbClr val="000090"/>
            </a:solidFill>
            <a:prstDash val="solid"/>
            <a:round/>
            <a:headEnd type="none" w="sm" len="sm"/>
            <a:tailEnd type="none" w="sm" len="sm"/>
          </a:ln>
        </p:spPr>
      </p:cxnSp>
      <p:sp>
        <p:nvSpPr>
          <p:cNvPr id="961" name="Google Shape;961;p1"/>
          <p:cNvSpPr/>
          <p:nvPr/>
        </p:nvSpPr>
        <p:spPr>
          <a:xfrm>
            <a:off x="215371" y="206740"/>
            <a:ext cx="8713260" cy="6458063"/>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62" name="Google Shape;962;p1" descr="treebackground2.png"/>
          <p:cNvPicPr preferRelativeResize="0"/>
          <p:nvPr/>
        </p:nvPicPr>
        <p:blipFill rotWithShape="1">
          <a:blip r:embed="rId3">
            <a:alphaModFix amt="10000"/>
          </a:blip>
          <a:srcRect/>
          <a:stretch/>
        </p:blipFill>
        <p:spPr>
          <a:xfrm>
            <a:off x="380944" y="528787"/>
            <a:ext cx="8261709" cy="6266755"/>
          </a:xfrm>
          <a:prstGeom prst="rect">
            <a:avLst/>
          </a:prstGeom>
          <a:noFill/>
          <a:ln>
            <a:noFill/>
          </a:ln>
        </p:spPr>
      </p:pic>
      <p:sp>
        <p:nvSpPr>
          <p:cNvPr id="963" name="Google Shape;963;p1"/>
          <p:cNvSpPr txBox="1"/>
          <p:nvPr/>
        </p:nvSpPr>
        <p:spPr>
          <a:xfrm>
            <a:off x="685800" y="1743010"/>
            <a:ext cx="7772400" cy="33249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90"/>
              </a:buClr>
              <a:buSzPts val="1400"/>
              <a:buFont typeface="Times New Roman"/>
              <a:buNone/>
            </a:pPr>
            <a:r>
              <a:rPr lang="en-US" sz="1400" b="0" i="0" u="none" strike="noStrike" cap="none">
                <a:solidFill>
                  <a:srgbClr val="000090"/>
                </a:solidFill>
                <a:latin typeface="Times New Roman"/>
                <a:ea typeface="Times New Roman"/>
                <a:cs typeface="Times New Roman"/>
                <a:sym typeface="Times New Roman"/>
              </a:rPr>
              <a:t>CONNECTICUT STATE DEPARTMENT OF EDUCATION </a:t>
            </a:r>
            <a:br>
              <a:rPr lang="en-US" sz="1400" b="0" i="0" u="none" strike="noStrike" cap="none">
                <a:solidFill>
                  <a:srgbClr val="000090"/>
                </a:solidFill>
                <a:latin typeface="Times New Roman"/>
                <a:ea typeface="Times New Roman"/>
                <a:cs typeface="Times New Roman"/>
                <a:sym typeface="Times New Roman"/>
              </a:rPr>
            </a:br>
            <a:endParaRPr sz="1400" b="1" i="0" u="none" strike="noStrike" cap="none">
              <a:solidFill>
                <a:srgbClr val="000090"/>
              </a:solidFill>
              <a:latin typeface="Times New Roman"/>
              <a:ea typeface="Times New Roman"/>
              <a:cs typeface="Times New Roman"/>
              <a:sym typeface="Times New Roman"/>
            </a:endParaRPr>
          </a:p>
        </p:txBody>
      </p:sp>
      <p:pic>
        <p:nvPicPr>
          <p:cNvPr id="964" name="Google Shape;964;p1" descr="CSDElogo_casual_blue.jpg" title="CSDE tree logo"/>
          <p:cNvPicPr preferRelativeResize="0"/>
          <p:nvPr/>
        </p:nvPicPr>
        <p:blipFill rotWithShape="1">
          <a:blip r:embed="rId4">
            <a:alphaModFix/>
          </a:blip>
          <a:srcRect/>
          <a:stretch/>
        </p:blipFill>
        <p:spPr>
          <a:xfrm>
            <a:off x="3835802" y="528787"/>
            <a:ext cx="1351995" cy="1026488"/>
          </a:xfrm>
          <a:prstGeom prst="rect">
            <a:avLst/>
          </a:prstGeom>
          <a:noFill/>
          <a:ln>
            <a:noFill/>
          </a:ln>
        </p:spPr>
      </p:pic>
      <p:sp>
        <p:nvSpPr>
          <p:cNvPr id="965" name="Google Shape;965;p1"/>
          <p:cNvSpPr txBox="1">
            <a:spLocks noGrp="1"/>
          </p:cNvSpPr>
          <p:nvPr>
            <p:ph type="body" idx="1"/>
          </p:nvPr>
        </p:nvSpPr>
        <p:spPr>
          <a:xfrm>
            <a:off x="699029" y="2267550"/>
            <a:ext cx="8229600" cy="280700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7000"/>
              </a:lnSpc>
              <a:spcBef>
                <a:spcPts val="0"/>
              </a:spcBef>
              <a:spcAft>
                <a:spcPts val="0"/>
              </a:spcAft>
              <a:buClr>
                <a:srgbClr val="000000"/>
              </a:buClr>
              <a:buSzPts val="4400"/>
              <a:buNone/>
            </a:pPr>
            <a:r>
              <a:rPr lang="en-US" sz="4400" b="1" dirty="0">
                <a:solidFill>
                  <a:srgbClr val="000000"/>
                </a:solidFill>
                <a:latin typeface="Calibri"/>
                <a:ea typeface="Calibri"/>
                <a:cs typeface="Calibri"/>
                <a:sym typeface="Calibri"/>
              </a:rPr>
              <a:t>Deepening Relationship Building &amp; Engagement </a:t>
            </a:r>
            <a:endParaRPr dirty="0"/>
          </a:p>
          <a:p>
            <a:pPr marL="0" lvl="0" indent="0" algn="ctr" rtl="0">
              <a:lnSpc>
                <a:spcPct val="107000"/>
              </a:lnSpc>
              <a:spcBef>
                <a:spcPts val="800"/>
              </a:spcBef>
              <a:spcAft>
                <a:spcPts val="0"/>
              </a:spcAft>
              <a:buClr>
                <a:srgbClr val="000000"/>
              </a:buClr>
              <a:buSzPts val="4400"/>
              <a:buNone/>
            </a:pPr>
            <a:r>
              <a:rPr lang="en-US" sz="4400" b="1" dirty="0">
                <a:solidFill>
                  <a:srgbClr val="000000"/>
                </a:solidFill>
                <a:latin typeface="Calibri"/>
                <a:ea typeface="Calibri"/>
                <a:cs typeface="Calibri"/>
                <a:sym typeface="Calibri"/>
              </a:rPr>
              <a:t>Community of Practice</a:t>
            </a:r>
            <a:endParaRPr dirty="0"/>
          </a:p>
          <a:p>
            <a:pPr marL="0" lvl="0" indent="0" algn="ctr" rtl="0">
              <a:lnSpc>
                <a:spcPct val="107000"/>
              </a:lnSpc>
              <a:spcBef>
                <a:spcPts val="800"/>
              </a:spcBef>
              <a:spcAft>
                <a:spcPts val="0"/>
              </a:spcAft>
              <a:buClr>
                <a:srgbClr val="000000"/>
              </a:buClr>
              <a:buSzPts val="2400"/>
              <a:buNone/>
            </a:pPr>
            <a:r>
              <a:rPr lang="en-US" sz="2400" dirty="0">
                <a:solidFill>
                  <a:srgbClr val="000000"/>
                </a:solidFill>
                <a:latin typeface="Calibri"/>
                <a:ea typeface="Calibri"/>
                <a:cs typeface="Calibri"/>
                <a:sym typeface="Calibri"/>
              </a:rPr>
              <a:t>November 18, 2021 </a:t>
            </a:r>
            <a:endParaRPr dirty="0"/>
          </a:p>
        </p:txBody>
      </p:sp>
      <p:pic>
        <p:nvPicPr>
          <p:cNvPr id="966" name="Google Shape;966;p1"/>
          <p:cNvPicPr preferRelativeResize="0"/>
          <p:nvPr/>
        </p:nvPicPr>
        <p:blipFill rotWithShape="1">
          <a:blip r:embed="rId5">
            <a:alphaModFix/>
          </a:blip>
          <a:srcRect/>
          <a:stretch/>
        </p:blipFill>
        <p:spPr>
          <a:xfrm>
            <a:off x="2534017" y="5488373"/>
            <a:ext cx="2037983" cy="706220"/>
          </a:xfrm>
          <a:prstGeom prst="rect">
            <a:avLst/>
          </a:prstGeom>
          <a:noFill/>
          <a:ln>
            <a:noFill/>
          </a:ln>
        </p:spPr>
      </p:pic>
      <p:sp>
        <p:nvSpPr>
          <p:cNvPr id="967" name="Google Shape;967;p1"/>
          <p:cNvSpPr txBox="1"/>
          <p:nvPr/>
        </p:nvSpPr>
        <p:spPr>
          <a:xfrm>
            <a:off x="2114167" y="4924446"/>
            <a:ext cx="5153847" cy="3002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1"/>
              <a:buFont typeface="Calibri"/>
              <a:buNone/>
            </a:pPr>
            <a:r>
              <a:rPr lang="en-US" sz="1351" b="0" i="0" u="none" strike="noStrike" cap="none">
                <a:solidFill>
                  <a:srgbClr val="000000"/>
                </a:solidFill>
                <a:latin typeface="Calibri"/>
                <a:ea typeface="Calibri"/>
                <a:cs typeface="Calibri"/>
                <a:sym typeface="Calibri"/>
              </a:rPr>
              <a:t>Developed by the CSDE in collaboration with Attendance Works &amp; SERC</a:t>
            </a:r>
            <a:endParaRPr/>
          </a:p>
        </p:txBody>
      </p:sp>
      <p:pic>
        <p:nvPicPr>
          <p:cNvPr id="968" name="Google Shape;968;p1"/>
          <p:cNvPicPr preferRelativeResize="0"/>
          <p:nvPr/>
        </p:nvPicPr>
        <p:blipFill rotWithShape="1">
          <a:blip r:embed="rId6">
            <a:alphaModFix/>
          </a:blip>
          <a:srcRect/>
          <a:stretch/>
        </p:blipFill>
        <p:spPr>
          <a:xfrm>
            <a:off x="4986867" y="5359921"/>
            <a:ext cx="2134725" cy="8584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g102641f0413_7_0"/>
          <p:cNvSpPr txBox="1">
            <a:spLocks noGrp="1"/>
          </p:cNvSpPr>
          <p:nvPr>
            <p:ph type="title"/>
          </p:nvPr>
        </p:nvSpPr>
        <p:spPr>
          <a:xfrm>
            <a:off x="796736" y="2462726"/>
            <a:ext cx="7772400" cy="1362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4000"/>
              <a:buFont typeface="Calibri"/>
              <a:buNone/>
            </a:pPr>
            <a:r>
              <a:rPr lang="en-US">
                <a:solidFill>
                  <a:schemeClr val="dk2"/>
                </a:solidFill>
              </a:rPr>
              <a:t>WHY TIER 1 RELATIONSHIP BUILDING MATTERS</a:t>
            </a:r>
            <a:endParaRPr i="1">
              <a:solidFill>
                <a:schemeClr val="dk2"/>
              </a:solidFill>
            </a:endParaRPr>
          </a:p>
        </p:txBody>
      </p:sp>
      <p:pic>
        <p:nvPicPr>
          <p:cNvPr id="1047" name="Google Shape;1047;g102641f0413_7_0"/>
          <p:cNvPicPr preferRelativeResize="0"/>
          <p:nvPr/>
        </p:nvPicPr>
        <p:blipFill rotWithShape="1">
          <a:blip r:embed="rId3">
            <a:alphaModFix/>
          </a:blip>
          <a:srcRect/>
          <a:stretch/>
        </p:blipFill>
        <p:spPr>
          <a:xfrm>
            <a:off x="172310" y="5827667"/>
            <a:ext cx="1096964" cy="832417"/>
          </a:xfrm>
          <a:prstGeom prst="rect">
            <a:avLst/>
          </a:prstGeom>
          <a:noFill/>
          <a:ln>
            <a:noFill/>
          </a:ln>
        </p:spPr>
      </p:pic>
      <p:cxnSp>
        <p:nvCxnSpPr>
          <p:cNvPr id="1048" name="Google Shape;1048;g102641f0413_7_0"/>
          <p:cNvCxnSpPr/>
          <p:nvPr/>
        </p:nvCxnSpPr>
        <p:spPr>
          <a:xfrm>
            <a:off x="1269275" y="6660303"/>
            <a:ext cx="7562700" cy="0"/>
          </a:xfrm>
          <a:prstGeom prst="straightConnector1">
            <a:avLst/>
          </a:prstGeom>
          <a:noFill/>
          <a:ln w="9525" cap="flat" cmpd="sng">
            <a:solidFill>
              <a:srgbClr val="002D73"/>
            </a:solidFill>
            <a:prstDash val="solid"/>
            <a:round/>
            <a:headEnd type="none" w="sm" len="sm"/>
            <a:tailEnd type="none" w="sm" len="sm"/>
          </a:ln>
        </p:spPr>
      </p:cxnSp>
      <p:sp>
        <p:nvSpPr>
          <p:cNvPr id="1049" name="Google Shape;1049;g102641f0413_7_0"/>
          <p:cNvSpPr txBox="1"/>
          <p:nvPr/>
        </p:nvSpPr>
        <p:spPr>
          <a:xfrm>
            <a:off x="4682938" y="6384030"/>
            <a:ext cx="42201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2D73"/>
              </a:buClr>
              <a:buSzPts val="1200"/>
              <a:buFont typeface="Times New Roman"/>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gfa42fe90a7_1_161"/>
          <p:cNvSpPr txBox="1"/>
          <p:nvPr/>
        </p:nvSpPr>
        <p:spPr>
          <a:xfrm>
            <a:off x="779234" y="426784"/>
            <a:ext cx="8062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000" b="1">
                <a:latin typeface="Gill Sans"/>
                <a:ea typeface="Gill Sans"/>
                <a:cs typeface="Gill Sans"/>
                <a:sym typeface="Gill Sans"/>
              </a:rPr>
              <a:t>Chronic absence grew last year.  </a:t>
            </a:r>
            <a:r>
              <a:rPr lang="en-US" sz="2000" b="1" i="1">
                <a:latin typeface="Gill Sans"/>
                <a:ea typeface="Gill Sans"/>
                <a:cs typeface="Gill Sans"/>
                <a:sym typeface="Gill Sans"/>
              </a:rPr>
              <a:t>P</a:t>
            </a:r>
            <a:r>
              <a:rPr lang="en-US" sz="2000" b="1" i="1" u="none" strike="noStrike" cap="none">
                <a:solidFill>
                  <a:srgbClr val="000000"/>
                </a:solidFill>
                <a:latin typeface="Gill Sans"/>
                <a:ea typeface="Gill Sans"/>
                <a:cs typeface="Gill Sans"/>
                <a:sym typeface="Gill Sans"/>
              </a:rPr>
              <a:t>atterns and grades most affected by absenteeism differed by learning model.</a:t>
            </a:r>
            <a:endParaRPr sz="1600" b="1" i="1" u="none" strike="noStrike" cap="none">
              <a:solidFill>
                <a:srgbClr val="000000"/>
              </a:solidFill>
              <a:latin typeface="Gill Sans"/>
              <a:ea typeface="Gill Sans"/>
              <a:cs typeface="Gill Sans"/>
              <a:sym typeface="Gill Sans"/>
            </a:endParaRPr>
          </a:p>
        </p:txBody>
      </p:sp>
      <p:pic>
        <p:nvPicPr>
          <p:cNvPr id="1056" name="Google Shape;1056;gfa42fe90a7_1_161"/>
          <p:cNvPicPr preferRelativeResize="0"/>
          <p:nvPr/>
        </p:nvPicPr>
        <p:blipFill rotWithShape="1">
          <a:blip r:embed="rId3">
            <a:alphaModFix/>
          </a:blip>
          <a:srcRect l="15687" r="13586" b="5589"/>
          <a:stretch/>
        </p:blipFill>
        <p:spPr>
          <a:xfrm>
            <a:off x="1661225" y="1357775"/>
            <a:ext cx="6107274" cy="4040126"/>
          </a:xfrm>
          <a:prstGeom prst="rect">
            <a:avLst/>
          </a:prstGeom>
          <a:noFill/>
          <a:ln>
            <a:noFill/>
          </a:ln>
        </p:spPr>
      </p:pic>
      <p:pic>
        <p:nvPicPr>
          <p:cNvPr id="1057" name="Google Shape;1057;gfa42fe90a7_1_161"/>
          <p:cNvPicPr preferRelativeResize="0"/>
          <p:nvPr/>
        </p:nvPicPr>
        <p:blipFill rotWithShape="1">
          <a:blip r:embed="rId4">
            <a:alphaModFix/>
          </a:blip>
          <a:srcRect/>
          <a:stretch/>
        </p:blipFill>
        <p:spPr>
          <a:xfrm>
            <a:off x="1279258" y="6337147"/>
            <a:ext cx="405608" cy="455260"/>
          </a:xfrm>
          <a:prstGeom prst="rect">
            <a:avLst/>
          </a:prstGeom>
          <a:noFill/>
          <a:ln>
            <a:noFill/>
          </a:ln>
        </p:spPr>
      </p:pic>
      <p:sp>
        <p:nvSpPr>
          <p:cNvPr id="1058" name="Google Shape;1058;gfa42fe90a7_1_161"/>
          <p:cNvSpPr txBox="1"/>
          <p:nvPr/>
        </p:nvSpPr>
        <p:spPr>
          <a:xfrm>
            <a:off x="1840625" y="5620898"/>
            <a:ext cx="59397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en-US" sz="1400" b="0" i="1"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https://www.attendanceworks.org/wp-content/uploads/2019/06/Chronic_Absence_in_CT_062421.pdf</a:t>
            </a:r>
            <a:endParaRPr sz="1400" b="0" i="1"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9"/>
          <p:cNvSpPr txBox="1">
            <a:spLocks noGrp="1"/>
          </p:cNvSpPr>
          <p:nvPr>
            <p:ph type="title"/>
          </p:nvPr>
        </p:nvSpPr>
        <p:spPr>
          <a:xfrm>
            <a:off x="531341" y="156633"/>
            <a:ext cx="8223192" cy="1092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000"/>
              <a:buFont typeface="Calibri"/>
              <a:buNone/>
            </a:pPr>
            <a:r>
              <a:rPr lang="en-US" sz="3000" b="1">
                <a:solidFill>
                  <a:schemeClr val="dk2"/>
                </a:solidFill>
              </a:rPr>
              <a:t>Tier 1 Relationships are Key To Addressing the Growing Levels of Chronic Absence </a:t>
            </a:r>
            <a:endParaRPr sz="3000" b="1" u="sng">
              <a:solidFill>
                <a:schemeClr val="dk2"/>
              </a:solidFill>
            </a:endParaRPr>
          </a:p>
        </p:txBody>
      </p:sp>
      <p:sp>
        <p:nvSpPr>
          <p:cNvPr id="1065" name="Google Shape;1065;p9"/>
          <p:cNvSpPr/>
          <p:nvPr/>
        </p:nvSpPr>
        <p:spPr>
          <a:xfrm rot="-401882">
            <a:off x="7550223" y="2176366"/>
            <a:ext cx="385763" cy="385763"/>
          </a:xfrm>
          <a:prstGeom prst="star5">
            <a:avLst>
              <a:gd name="adj" fmla="val 19098"/>
              <a:gd name="hf" fmla="val 105146"/>
              <a:gd name="vf" fmla="val 110557"/>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1066" name="Google Shape;1066;p9"/>
          <p:cNvSpPr/>
          <p:nvPr/>
        </p:nvSpPr>
        <p:spPr>
          <a:xfrm rot="-401882">
            <a:off x="693841" y="4498129"/>
            <a:ext cx="385763" cy="385763"/>
          </a:xfrm>
          <a:prstGeom prst="star5">
            <a:avLst>
              <a:gd name="adj" fmla="val 19098"/>
              <a:gd name="hf" fmla="val 105146"/>
              <a:gd name="vf" fmla="val 110557"/>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1067" name="Google Shape;1067;p9"/>
          <p:cNvSpPr txBox="1"/>
          <p:nvPr/>
        </p:nvSpPr>
        <p:spPr>
          <a:xfrm>
            <a:off x="1631091" y="5996594"/>
            <a:ext cx="751290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Find your district’s data </a:t>
            </a:r>
            <a:r>
              <a:rPr lang="en-US" sz="1800" b="1" i="1"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Supporting Student Participation (ct.gov)</a:t>
            </a:r>
            <a:endParaRPr sz="1800" b="1" i="1" u="none" strike="noStrike" cap="none">
              <a:solidFill>
                <a:srgbClr val="000000"/>
              </a:solidFill>
              <a:latin typeface="Calibri"/>
              <a:ea typeface="Calibri"/>
              <a:cs typeface="Calibri"/>
              <a:sym typeface="Calibri"/>
            </a:endParaRPr>
          </a:p>
        </p:txBody>
      </p:sp>
      <p:pic>
        <p:nvPicPr>
          <p:cNvPr id="1068" name="Google Shape;1068;p9" descr="Chart, bar chart&#10;&#10;Description automatically generated"/>
          <p:cNvPicPr preferRelativeResize="0"/>
          <p:nvPr/>
        </p:nvPicPr>
        <p:blipFill rotWithShape="1">
          <a:blip r:embed="rId4">
            <a:alphaModFix/>
          </a:blip>
          <a:srcRect/>
          <a:stretch/>
        </p:blipFill>
        <p:spPr>
          <a:xfrm>
            <a:off x="591416" y="1637158"/>
            <a:ext cx="8552584" cy="38499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7"/>
          <p:cNvSpPr txBox="1"/>
          <p:nvPr/>
        </p:nvSpPr>
        <p:spPr>
          <a:xfrm>
            <a:off x="-52885" y="84149"/>
            <a:ext cx="924977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FFFFFF"/>
                </a:solidFill>
                <a:latin typeface="Rockwell"/>
                <a:ea typeface="Rockwell"/>
                <a:cs typeface="Rockwell"/>
                <a:sym typeface="Rockwell"/>
              </a:rPr>
              <a:t> Attendance is Even More Challenging in Fall 2021-22</a:t>
            </a:r>
            <a:endParaRPr sz="1400" b="0" i="0" u="none" strike="noStrike" cap="none">
              <a:solidFill>
                <a:srgbClr val="000000"/>
              </a:solidFill>
              <a:latin typeface="Arial"/>
              <a:ea typeface="Arial"/>
              <a:cs typeface="Arial"/>
              <a:sym typeface="Arial"/>
            </a:endParaRPr>
          </a:p>
        </p:txBody>
      </p:sp>
      <p:sp>
        <p:nvSpPr>
          <p:cNvPr id="1074" name="Google Shape;1074;p7"/>
          <p:cNvSpPr txBox="1"/>
          <p:nvPr/>
        </p:nvSpPr>
        <p:spPr>
          <a:xfrm>
            <a:off x="498482" y="1544127"/>
            <a:ext cx="8337924" cy="45011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100"/>
              <a:buFont typeface="Noto Sans Symbols"/>
              <a:buChar char="✔"/>
            </a:pPr>
            <a:r>
              <a:rPr lang="en-US" sz="2100" b="1" i="0" u="none" strike="noStrike" cap="none">
                <a:solidFill>
                  <a:srgbClr val="40404F"/>
                </a:solidFill>
                <a:latin typeface="Gill Sans"/>
                <a:ea typeface="Gill Sans"/>
                <a:cs typeface="Gill Sans"/>
                <a:sym typeface="Gill Sans"/>
              </a:rPr>
              <a:t>The surge in Covid-19 cases is increasing the number of students who are absent.  </a:t>
            </a:r>
            <a:endParaRPr sz="2100" b="1" i="0" u="none" strike="noStrike" cap="none">
              <a:solidFill>
                <a:srgbClr val="40404F"/>
              </a:solidFill>
              <a:latin typeface="Gill Sans"/>
              <a:ea typeface="Gill Sans"/>
              <a:cs typeface="Gill Sans"/>
              <a:sym typeface="Gill Sans"/>
            </a:endParaRPr>
          </a:p>
          <a:p>
            <a:pPr marL="342900" marR="0" lvl="0" indent="-209550" algn="l" rtl="0">
              <a:spcBef>
                <a:spcPts val="0"/>
              </a:spcBef>
              <a:spcAft>
                <a:spcPts val="0"/>
              </a:spcAft>
              <a:buClr>
                <a:srgbClr val="000000"/>
              </a:buClr>
              <a:buSzPts val="2100"/>
              <a:buFont typeface="Noto Sans Symbols"/>
              <a:buNone/>
            </a:pPr>
            <a:endParaRPr sz="2100" b="1" i="0" u="none" strike="noStrike" cap="none">
              <a:solidFill>
                <a:srgbClr val="40404F"/>
              </a:solidFill>
              <a:latin typeface="Gill Sans"/>
              <a:ea typeface="Gill Sans"/>
              <a:cs typeface="Gill Sans"/>
              <a:sym typeface="Gill Sans"/>
            </a:endParaRPr>
          </a:p>
          <a:p>
            <a:pPr marL="342900" marR="0" lvl="0" indent="-342900" algn="l" rtl="0">
              <a:spcBef>
                <a:spcPts val="0"/>
              </a:spcBef>
              <a:spcAft>
                <a:spcPts val="0"/>
              </a:spcAft>
              <a:buClr>
                <a:srgbClr val="000000"/>
              </a:buClr>
              <a:buSzPts val="2100"/>
              <a:buFont typeface="Noto Sans Symbols"/>
              <a:buChar char="✔"/>
            </a:pPr>
            <a:r>
              <a:rPr lang="en-US" sz="2100" b="1" i="0" u="none" strike="noStrike" cap="none">
                <a:solidFill>
                  <a:srgbClr val="40404F"/>
                </a:solidFill>
                <a:latin typeface="Gill Sans"/>
                <a:ea typeface="Gill Sans"/>
                <a:cs typeface="Gill Sans"/>
                <a:sym typeface="Gill Sans"/>
              </a:rPr>
              <a:t>Returning to in-person school is difficult after so many months of remote learning. </a:t>
            </a:r>
            <a:endParaRPr/>
          </a:p>
          <a:p>
            <a:pPr marL="342900" marR="0" lvl="0" indent="-209550" algn="l" rtl="0">
              <a:spcBef>
                <a:spcPts val="0"/>
              </a:spcBef>
              <a:spcAft>
                <a:spcPts val="0"/>
              </a:spcAft>
              <a:buClr>
                <a:srgbClr val="000000"/>
              </a:buClr>
              <a:buSzPts val="2100"/>
              <a:buFont typeface="Noto Sans Symbols"/>
              <a:buNone/>
            </a:pPr>
            <a:endParaRPr sz="2100" b="1" i="0" u="none" strike="noStrike" cap="none">
              <a:solidFill>
                <a:srgbClr val="40404F"/>
              </a:solidFill>
              <a:latin typeface="Gill Sans"/>
              <a:ea typeface="Gill Sans"/>
              <a:cs typeface="Gill Sans"/>
              <a:sym typeface="Gill Sans"/>
            </a:endParaRPr>
          </a:p>
          <a:p>
            <a:pPr marL="342900" marR="0" lvl="0" indent="-342900" algn="l" rtl="0">
              <a:spcBef>
                <a:spcPts val="0"/>
              </a:spcBef>
              <a:spcAft>
                <a:spcPts val="0"/>
              </a:spcAft>
              <a:buClr>
                <a:srgbClr val="000000"/>
              </a:buClr>
              <a:buSzPts val="2100"/>
              <a:buFont typeface="Noto Sans Symbols"/>
              <a:buChar char="✔"/>
            </a:pPr>
            <a:r>
              <a:rPr lang="en-US" sz="2100" b="1" i="0" u="none" strike="noStrike" cap="none">
                <a:solidFill>
                  <a:srgbClr val="40404F"/>
                </a:solidFill>
                <a:latin typeface="Gill Sans"/>
                <a:ea typeface="Gill Sans"/>
                <a:cs typeface="Gill Sans"/>
                <a:sym typeface="Gill Sans"/>
              </a:rPr>
              <a:t>Many older students are struggling to balance school with family and work responsibilities especially in communities hard hit by the pandemic</a:t>
            </a:r>
            <a:r>
              <a:rPr lang="en-US" sz="1800" b="1" i="0" u="none" strike="noStrike" cap="none">
                <a:solidFill>
                  <a:srgbClr val="40404F"/>
                </a:solidFill>
                <a:latin typeface="Gill Sans"/>
                <a:ea typeface="Gill Sans"/>
                <a:cs typeface="Gill Sans"/>
                <a:sym typeface="Gill Sans"/>
              </a:rPr>
              <a:t>. </a:t>
            </a:r>
            <a:endParaRPr sz="1350" b="0" i="0" u="none" strike="noStrike" cap="none">
              <a:solidFill>
                <a:srgbClr val="40404F"/>
              </a:solidFill>
              <a:latin typeface="Calibri"/>
              <a:ea typeface="Calibri"/>
              <a:cs typeface="Calibri"/>
              <a:sym typeface="Calibri"/>
            </a:endParaRPr>
          </a:p>
          <a:p>
            <a:pPr marL="0" marR="0" lvl="0" indent="0" algn="l" rtl="0">
              <a:spcBef>
                <a:spcPts val="0"/>
              </a:spcBef>
              <a:spcAft>
                <a:spcPts val="0"/>
              </a:spcAft>
              <a:buNone/>
            </a:pPr>
            <a:endParaRPr sz="2100" b="1" i="0" u="none" strike="noStrike" cap="none">
              <a:solidFill>
                <a:srgbClr val="40404F"/>
              </a:solidFill>
              <a:latin typeface="Gill Sans"/>
              <a:ea typeface="Gill Sans"/>
              <a:cs typeface="Gill Sans"/>
              <a:sym typeface="Gill Sans"/>
            </a:endParaRPr>
          </a:p>
          <a:p>
            <a:pPr marL="342900" marR="0" lvl="0" indent="-342900" algn="l" rtl="0">
              <a:spcBef>
                <a:spcPts val="0"/>
              </a:spcBef>
              <a:spcAft>
                <a:spcPts val="0"/>
              </a:spcAft>
              <a:buClr>
                <a:srgbClr val="000000"/>
              </a:buClr>
              <a:buSzPts val="2100"/>
              <a:buFont typeface="Noto Sans Symbols"/>
              <a:buChar char="✔"/>
            </a:pPr>
            <a:r>
              <a:rPr lang="en-US" sz="2100" b="1" i="0" u="none" strike="noStrike" cap="none">
                <a:solidFill>
                  <a:srgbClr val="40404F"/>
                </a:solidFill>
                <a:latin typeface="Gill Sans"/>
                <a:ea typeface="Gill Sans"/>
                <a:cs typeface="Gill Sans"/>
                <a:sym typeface="Gill Sans"/>
              </a:rPr>
              <a:t>Chronic absence in the first months of school is especially problematic for learning, relationships and routines. </a:t>
            </a:r>
            <a:endParaRPr/>
          </a:p>
          <a:p>
            <a:pPr marL="342900" marR="0" lvl="0" indent="-209550" algn="l" rtl="0">
              <a:spcBef>
                <a:spcPts val="0"/>
              </a:spcBef>
              <a:spcAft>
                <a:spcPts val="0"/>
              </a:spcAft>
              <a:buClr>
                <a:srgbClr val="000000"/>
              </a:buClr>
              <a:buSzPts val="2100"/>
              <a:buFont typeface="Noto Sans Symbols"/>
              <a:buNone/>
            </a:pPr>
            <a:endParaRPr sz="2100" b="1" i="0" u="none" strike="noStrike" cap="none">
              <a:solidFill>
                <a:srgbClr val="40404F"/>
              </a:solidFill>
              <a:latin typeface="Gill Sans"/>
              <a:ea typeface="Gill Sans"/>
              <a:cs typeface="Gill Sans"/>
              <a:sym typeface="Gill Sans"/>
            </a:endParaRPr>
          </a:p>
          <a:p>
            <a:pPr marL="0" marR="0" lvl="0" indent="0" algn="l" rtl="0">
              <a:spcBef>
                <a:spcPts val="0"/>
              </a:spcBef>
              <a:spcAft>
                <a:spcPts val="0"/>
              </a:spcAft>
              <a:buNone/>
            </a:pPr>
            <a:endParaRPr sz="1350" b="0" i="0" u="none" strike="noStrike" cap="none">
              <a:solidFill>
                <a:srgbClr val="40404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8"/>
          <p:cNvSpPr txBox="1">
            <a:spLocks noGrp="1"/>
          </p:cNvSpPr>
          <p:nvPr>
            <p:ph type="title"/>
          </p:nvPr>
        </p:nvSpPr>
        <p:spPr>
          <a:xfrm>
            <a:off x="368780" y="286606"/>
            <a:ext cx="8540151"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2"/>
              </a:buClr>
              <a:buSzPts val="3000"/>
              <a:buFont typeface="Calibri"/>
              <a:buNone/>
            </a:pPr>
            <a:r>
              <a:rPr lang="en-US" sz="3000"/>
              <a:t>Key Success and Risk Indicators are the </a:t>
            </a:r>
            <a:r>
              <a:rPr lang="en-US" sz="3000">
                <a:solidFill>
                  <a:schemeClr val="accent2"/>
                </a:solidFill>
              </a:rPr>
              <a:t>ABC</a:t>
            </a:r>
            <a:r>
              <a:rPr lang="en-US" sz="3000"/>
              <a:t>’s:  </a:t>
            </a:r>
            <a:r>
              <a:rPr lang="en-US" sz="3000">
                <a:solidFill>
                  <a:schemeClr val="accent2"/>
                </a:solidFill>
              </a:rPr>
              <a:t>A</a:t>
            </a:r>
            <a:r>
              <a:rPr lang="en-US" sz="3000"/>
              <a:t>ttendance,</a:t>
            </a:r>
            <a:r>
              <a:rPr lang="en-US" sz="3000">
                <a:solidFill>
                  <a:schemeClr val="accent2"/>
                </a:solidFill>
              </a:rPr>
              <a:t> B</a:t>
            </a:r>
            <a:r>
              <a:rPr lang="en-US" sz="3000"/>
              <a:t>ehavior,</a:t>
            </a:r>
            <a:r>
              <a:rPr lang="en-US" sz="3000">
                <a:solidFill>
                  <a:schemeClr val="accent2"/>
                </a:solidFill>
              </a:rPr>
              <a:t> C</a:t>
            </a:r>
            <a:r>
              <a:rPr lang="en-US" sz="3000"/>
              <a:t>ourse Performance</a:t>
            </a:r>
            <a:endParaRPr sz="3000"/>
          </a:p>
        </p:txBody>
      </p:sp>
      <p:graphicFrame>
        <p:nvGraphicFramePr>
          <p:cNvPr id="1080" name="Google Shape;1080;p8"/>
          <p:cNvGraphicFramePr/>
          <p:nvPr/>
        </p:nvGraphicFramePr>
        <p:xfrm>
          <a:off x="681514" y="2310685"/>
          <a:ext cx="7685250" cy="3180800"/>
        </p:xfrm>
        <a:graphic>
          <a:graphicData uri="http://schemas.openxmlformats.org/drawingml/2006/table">
            <a:tbl>
              <a:tblPr>
                <a:noFill/>
                <a:tableStyleId>{98C8D820-0FF1-49AE-8C22-8DAB0E70DAA9}</a:tableStyleId>
              </a:tblPr>
              <a:tblGrid>
                <a:gridCol w="1578225">
                  <a:extLst>
                    <a:ext uri="{9D8B030D-6E8A-4147-A177-3AD203B41FA5}">
                      <a16:colId xmlns:a16="http://schemas.microsoft.com/office/drawing/2014/main" val="20000"/>
                    </a:ext>
                  </a:extLst>
                </a:gridCol>
                <a:gridCol w="2127175">
                  <a:extLst>
                    <a:ext uri="{9D8B030D-6E8A-4147-A177-3AD203B41FA5}">
                      <a16:colId xmlns:a16="http://schemas.microsoft.com/office/drawing/2014/main" val="20001"/>
                    </a:ext>
                  </a:extLst>
                </a:gridCol>
                <a:gridCol w="1989925">
                  <a:extLst>
                    <a:ext uri="{9D8B030D-6E8A-4147-A177-3AD203B41FA5}">
                      <a16:colId xmlns:a16="http://schemas.microsoft.com/office/drawing/2014/main" val="20002"/>
                    </a:ext>
                  </a:extLst>
                </a:gridCol>
                <a:gridCol w="1989925">
                  <a:extLst>
                    <a:ext uri="{9D8B030D-6E8A-4147-A177-3AD203B41FA5}">
                      <a16:colId xmlns:a16="http://schemas.microsoft.com/office/drawing/2014/main" val="20003"/>
                    </a:ext>
                  </a:extLst>
                </a:gridCol>
              </a:tblGrid>
              <a:tr h="357775">
                <a:tc>
                  <a:txBody>
                    <a:bodyPr/>
                    <a:lstStyle/>
                    <a:p>
                      <a:pPr marL="0" marR="0" lvl="0" indent="0" algn="ctr" rtl="0">
                        <a:spcBef>
                          <a:spcPts val="0"/>
                        </a:spcBef>
                        <a:spcAft>
                          <a:spcPts val="0"/>
                        </a:spcAft>
                        <a:buClr>
                          <a:schemeClr val="dk1"/>
                        </a:buClr>
                        <a:buSzPts val="2000"/>
                        <a:buFont typeface="Calibri"/>
                        <a:buNone/>
                      </a:pPr>
                      <a:endParaRPr sz="2000" u="none" strike="noStrike" cap="none"/>
                    </a:p>
                  </a:txBody>
                  <a:tcPr marL="58025" marR="58025" marT="29000" marB="29000"/>
                </a:tc>
                <a:tc>
                  <a:txBody>
                    <a:bodyPr/>
                    <a:lstStyle/>
                    <a:p>
                      <a:pPr marL="0" marR="0" lvl="0" indent="0" algn="ctr" rtl="0">
                        <a:spcBef>
                          <a:spcPts val="0"/>
                        </a:spcBef>
                        <a:spcAft>
                          <a:spcPts val="0"/>
                        </a:spcAft>
                        <a:buClr>
                          <a:schemeClr val="accent2"/>
                        </a:buClr>
                        <a:buSzPts val="1500"/>
                        <a:buFont typeface="Calibri"/>
                        <a:buNone/>
                      </a:pPr>
                      <a:r>
                        <a:rPr lang="en-US" sz="1500" b="1" u="none" strike="noStrike" cap="none">
                          <a:solidFill>
                            <a:schemeClr val="accent2"/>
                          </a:solidFill>
                        </a:rPr>
                        <a:t>A</a:t>
                      </a:r>
                      <a:r>
                        <a:rPr lang="en-US" sz="1500" b="1" u="none" strike="noStrike" cap="none">
                          <a:solidFill>
                            <a:schemeClr val="dk2"/>
                          </a:solidFill>
                        </a:rPr>
                        <a:t>ttendance</a:t>
                      </a:r>
                      <a:endParaRPr sz="900" b="1" u="none" strike="noStrike" cap="none">
                        <a:solidFill>
                          <a:schemeClr val="dk2"/>
                        </a:solidFill>
                      </a:endParaRPr>
                    </a:p>
                  </a:txBody>
                  <a:tcPr marL="58025" marR="58025" marT="29000" marB="29000" anchor="ctr"/>
                </a:tc>
                <a:tc>
                  <a:txBody>
                    <a:bodyPr/>
                    <a:lstStyle/>
                    <a:p>
                      <a:pPr marL="0" marR="0" lvl="0" indent="0" algn="ctr" rtl="0">
                        <a:spcBef>
                          <a:spcPts val="0"/>
                        </a:spcBef>
                        <a:spcAft>
                          <a:spcPts val="0"/>
                        </a:spcAft>
                        <a:buClr>
                          <a:schemeClr val="accent2"/>
                        </a:buClr>
                        <a:buSzPts val="1500"/>
                        <a:buFont typeface="Calibri"/>
                        <a:buNone/>
                      </a:pPr>
                      <a:r>
                        <a:rPr lang="en-US" sz="1500" b="1" u="none" strike="noStrike" cap="none">
                          <a:solidFill>
                            <a:schemeClr val="accent2"/>
                          </a:solidFill>
                        </a:rPr>
                        <a:t>B</a:t>
                      </a:r>
                      <a:r>
                        <a:rPr lang="en-US" sz="1500" b="1" u="none" strike="noStrike" cap="none">
                          <a:solidFill>
                            <a:schemeClr val="dk2"/>
                          </a:solidFill>
                        </a:rPr>
                        <a:t>ehavior</a:t>
                      </a:r>
                      <a:endParaRPr sz="900" b="1" u="none" strike="noStrike" cap="none">
                        <a:solidFill>
                          <a:schemeClr val="dk2"/>
                        </a:solidFill>
                      </a:endParaRPr>
                    </a:p>
                  </a:txBody>
                  <a:tcPr marL="58025" marR="58025" marT="29000" marB="29000" anchor="ctr"/>
                </a:tc>
                <a:tc>
                  <a:txBody>
                    <a:bodyPr/>
                    <a:lstStyle/>
                    <a:p>
                      <a:pPr marL="0" marR="0" lvl="0" indent="0" algn="ctr" rtl="0">
                        <a:spcBef>
                          <a:spcPts val="0"/>
                        </a:spcBef>
                        <a:spcAft>
                          <a:spcPts val="0"/>
                        </a:spcAft>
                        <a:buClr>
                          <a:schemeClr val="accent2"/>
                        </a:buClr>
                        <a:buSzPts val="1500"/>
                        <a:buFont typeface="Calibri"/>
                        <a:buNone/>
                      </a:pPr>
                      <a:r>
                        <a:rPr lang="en-US" sz="1500" b="1" u="none" strike="noStrike" cap="none">
                          <a:solidFill>
                            <a:schemeClr val="accent2"/>
                          </a:solidFill>
                        </a:rPr>
                        <a:t>C</a:t>
                      </a:r>
                      <a:r>
                        <a:rPr lang="en-US" sz="1500" b="1" u="none" strike="noStrike" cap="none">
                          <a:solidFill>
                            <a:schemeClr val="dk2"/>
                          </a:solidFill>
                        </a:rPr>
                        <a:t>ourse Performance</a:t>
                      </a:r>
                      <a:endParaRPr sz="1500" b="1" u="none" strike="noStrike" cap="none">
                        <a:solidFill>
                          <a:schemeClr val="dk2"/>
                        </a:solidFill>
                      </a:endParaRPr>
                    </a:p>
                  </a:txBody>
                  <a:tcPr marL="58025" marR="58025" marT="29000" marB="29000" anchor="ctr"/>
                </a:tc>
                <a:extLst>
                  <a:ext uri="{0D108BD9-81ED-4DB2-BD59-A6C34878D82A}">
                    <a16:rowId xmlns:a16="http://schemas.microsoft.com/office/drawing/2014/main" val="10000"/>
                  </a:ext>
                </a:extLst>
              </a:tr>
              <a:tr h="1037850">
                <a:tc>
                  <a:txBody>
                    <a:bodyPr/>
                    <a:lstStyle/>
                    <a:p>
                      <a:pPr marL="0" marR="0" lvl="0" indent="0" algn="l" rtl="0">
                        <a:spcBef>
                          <a:spcPts val="0"/>
                        </a:spcBef>
                        <a:spcAft>
                          <a:spcPts val="0"/>
                        </a:spcAft>
                        <a:buClr>
                          <a:schemeClr val="lt1"/>
                        </a:buClr>
                        <a:buSzPts val="2000"/>
                        <a:buFont typeface="Calibri"/>
                        <a:buNone/>
                      </a:pPr>
                      <a:r>
                        <a:rPr lang="en-US" sz="2000" b="1" u="none" strike="noStrike" cap="none">
                          <a:solidFill>
                            <a:schemeClr val="lt1"/>
                          </a:solidFill>
                        </a:rPr>
                        <a:t>Off-Track</a:t>
                      </a:r>
                      <a:endParaRPr sz="1100" u="none" strike="noStrike" cap="none"/>
                    </a:p>
                  </a:txBody>
                  <a:tcPr marL="58025" marR="58025" marT="29000" marB="29000" anchor="ctr">
                    <a:solidFill>
                      <a:srgbClr val="C00000"/>
                    </a:solidFill>
                  </a:tcPr>
                </a:tc>
                <a:tc>
                  <a:txBody>
                    <a:bodyPr/>
                    <a:lstStyle/>
                    <a:p>
                      <a:pPr marL="0" marR="0" lvl="0" indent="0" algn="ctr" rtl="0">
                        <a:spcBef>
                          <a:spcPts val="0"/>
                        </a:spcBef>
                        <a:spcAft>
                          <a:spcPts val="0"/>
                        </a:spcAft>
                        <a:buClr>
                          <a:schemeClr val="dk1"/>
                        </a:buClr>
                        <a:buSzPts val="1600"/>
                        <a:buFont typeface="Calibri"/>
                        <a:buNone/>
                      </a:pPr>
                      <a:r>
                        <a:rPr lang="en-US" sz="1600" u="none" strike="noStrike" cap="none"/>
                        <a:t>Less than 90%</a:t>
                      </a:r>
                      <a:endParaRPr sz="1600" u="none" strike="noStrike" cap="none"/>
                    </a:p>
                  </a:txBody>
                  <a:tcPr marL="58025" marR="58025" marT="29000" marB="29000" anchor="ctr"/>
                </a:tc>
                <a:tc>
                  <a:txBody>
                    <a:bodyPr/>
                    <a:lstStyle/>
                    <a:p>
                      <a:pPr marL="0" marR="0" lvl="0" indent="0" algn="ctr" rtl="0">
                        <a:spcBef>
                          <a:spcPts val="0"/>
                        </a:spcBef>
                        <a:spcAft>
                          <a:spcPts val="0"/>
                        </a:spcAft>
                        <a:buClr>
                          <a:schemeClr val="dk1"/>
                        </a:buClr>
                        <a:buSzPts val="1600"/>
                        <a:buFont typeface="Calibri"/>
                        <a:buNone/>
                      </a:pPr>
                      <a:r>
                        <a:rPr lang="en-US" sz="1600" u="none" strike="noStrike" cap="none"/>
                        <a:t>1+ suspension and/or mild sustained misbehavior</a:t>
                      </a:r>
                      <a:endParaRPr sz="1600" u="none" strike="noStrike" cap="none"/>
                    </a:p>
                  </a:txBody>
                  <a:tcPr marL="58025" marR="58025" marT="29000" marB="29000" anchor="ctr"/>
                </a:tc>
                <a:tc>
                  <a:txBody>
                    <a:bodyPr/>
                    <a:lstStyle/>
                    <a:p>
                      <a:pPr marL="0" marR="0" lvl="0" indent="0" algn="ctr" rtl="0">
                        <a:spcBef>
                          <a:spcPts val="0"/>
                        </a:spcBef>
                        <a:spcAft>
                          <a:spcPts val="0"/>
                        </a:spcAft>
                        <a:buClr>
                          <a:schemeClr val="dk1"/>
                        </a:buClr>
                        <a:buSzPts val="1600"/>
                        <a:buFont typeface="Calibri"/>
                        <a:buNone/>
                      </a:pPr>
                      <a:r>
                        <a:rPr lang="en-US" sz="1600" u="none" strike="noStrike" cap="none"/>
                        <a:t>Failing 1 or more year long or 2 semester course</a:t>
                      </a:r>
                      <a:endParaRPr sz="1600" u="none" strike="noStrike" cap="none"/>
                    </a:p>
                  </a:txBody>
                  <a:tcPr marL="58025" marR="58025" marT="29000" marB="29000" anchor="ctr"/>
                </a:tc>
                <a:extLst>
                  <a:ext uri="{0D108BD9-81ED-4DB2-BD59-A6C34878D82A}">
                    <a16:rowId xmlns:a16="http://schemas.microsoft.com/office/drawing/2014/main" val="10001"/>
                  </a:ext>
                </a:extLst>
              </a:tr>
              <a:tr h="547950">
                <a:tc>
                  <a:txBody>
                    <a:bodyPr/>
                    <a:lstStyle/>
                    <a:p>
                      <a:pPr marL="0" marR="0" lvl="0" indent="0" algn="l" rtl="0">
                        <a:spcBef>
                          <a:spcPts val="0"/>
                        </a:spcBef>
                        <a:spcAft>
                          <a:spcPts val="0"/>
                        </a:spcAft>
                        <a:buClr>
                          <a:schemeClr val="lt1"/>
                        </a:buClr>
                        <a:buSzPts val="2000"/>
                        <a:buFont typeface="Calibri"/>
                        <a:buNone/>
                      </a:pPr>
                      <a:r>
                        <a:rPr lang="en-US" sz="2000" b="1" u="none" strike="noStrike" cap="none">
                          <a:solidFill>
                            <a:schemeClr val="lt1"/>
                          </a:solidFill>
                        </a:rPr>
                        <a:t>On-Track</a:t>
                      </a:r>
                      <a:endParaRPr sz="1100" u="none" strike="noStrike" cap="none"/>
                    </a:p>
                  </a:txBody>
                  <a:tcPr marL="58025" marR="58025" marT="29000" marB="29000" anchor="ctr">
                    <a:solidFill>
                      <a:srgbClr val="92D050"/>
                    </a:solidFill>
                  </a:tcPr>
                </a:tc>
                <a:tc>
                  <a:txBody>
                    <a:bodyPr/>
                    <a:lstStyle/>
                    <a:p>
                      <a:pPr marL="0" marR="0" lvl="0" indent="0" algn="ctr" rtl="0">
                        <a:spcBef>
                          <a:spcPts val="0"/>
                        </a:spcBef>
                        <a:spcAft>
                          <a:spcPts val="0"/>
                        </a:spcAft>
                        <a:buClr>
                          <a:schemeClr val="dk1"/>
                        </a:buClr>
                        <a:buSzPts val="1600"/>
                        <a:buFont typeface="Calibri"/>
                        <a:buNone/>
                      </a:pPr>
                      <a:r>
                        <a:rPr lang="en-US" sz="1600" u="none" strike="noStrike" cap="none"/>
                        <a:t>Greater than 90%</a:t>
                      </a:r>
                      <a:endParaRPr sz="1600" u="none" strike="noStrike" cap="none"/>
                    </a:p>
                  </a:txBody>
                  <a:tcPr marL="58025" marR="58025" marT="29000" marB="29000" anchor="ctr"/>
                </a:tc>
                <a:tc rowSpan="2">
                  <a:txBody>
                    <a:bodyPr/>
                    <a:lstStyle/>
                    <a:p>
                      <a:pPr marL="0" marR="0" lvl="0" indent="0" algn="ctr" rtl="0">
                        <a:spcBef>
                          <a:spcPts val="0"/>
                        </a:spcBef>
                        <a:spcAft>
                          <a:spcPts val="0"/>
                        </a:spcAft>
                        <a:buClr>
                          <a:schemeClr val="dk1"/>
                        </a:buClr>
                        <a:buSzPts val="1600"/>
                        <a:buFont typeface="Calibri"/>
                        <a:buNone/>
                      </a:pPr>
                      <a:r>
                        <a:rPr lang="en-US" sz="1600" u="none" strike="noStrike" cap="none"/>
                        <a:t> Solid academic behaviors</a:t>
                      </a:r>
                      <a:endParaRPr sz="1600" u="none" strike="noStrike" cap="none"/>
                    </a:p>
                  </a:txBody>
                  <a:tcPr marL="58025" marR="58025" marT="29000" marB="29000" anchor="ctr"/>
                </a:tc>
                <a:tc>
                  <a:txBody>
                    <a:bodyPr/>
                    <a:lstStyle/>
                    <a:p>
                      <a:pPr marL="0" marR="0" lvl="0" indent="0" algn="ctr" rtl="0">
                        <a:spcBef>
                          <a:spcPts val="0"/>
                        </a:spcBef>
                        <a:spcAft>
                          <a:spcPts val="0"/>
                        </a:spcAft>
                        <a:buClr>
                          <a:schemeClr val="dk1"/>
                        </a:buClr>
                        <a:buSzPts val="1600"/>
                        <a:buFont typeface="Calibri"/>
                        <a:buNone/>
                      </a:pPr>
                      <a:r>
                        <a:rPr lang="en-US" sz="1600" u="none" strike="noStrike" cap="none"/>
                        <a:t>Passing Courses </a:t>
                      </a:r>
                      <a:endParaRPr sz="1100" u="none" strike="noStrike" cap="none"/>
                    </a:p>
                  </a:txBody>
                  <a:tcPr marL="58025" marR="58025" marT="29000" marB="29000" anchor="ctr"/>
                </a:tc>
                <a:extLst>
                  <a:ext uri="{0D108BD9-81ED-4DB2-BD59-A6C34878D82A}">
                    <a16:rowId xmlns:a16="http://schemas.microsoft.com/office/drawing/2014/main" val="10002"/>
                  </a:ext>
                </a:extLst>
              </a:tr>
              <a:tr h="477050">
                <a:tc rowSpan="2">
                  <a:txBody>
                    <a:bodyPr/>
                    <a:lstStyle/>
                    <a:p>
                      <a:pPr marL="0" marR="0" lvl="0" indent="0" algn="l" rtl="0">
                        <a:spcBef>
                          <a:spcPts val="0"/>
                        </a:spcBef>
                        <a:spcAft>
                          <a:spcPts val="0"/>
                        </a:spcAft>
                        <a:buClr>
                          <a:schemeClr val="lt1"/>
                        </a:buClr>
                        <a:buSzPts val="2000"/>
                        <a:buFont typeface="Calibri"/>
                        <a:buNone/>
                      </a:pPr>
                      <a:r>
                        <a:rPr lang="en-US" sz="2000" b="1" u="none" strike="noStrike" cap="none">
                          <a:solidFill>
                            <a:schemeClr val="lt1"/>
                          </a:solidFill>
                        </a:rPr>
                        <a:t>Post-Secondary Ready</a:t>
                      </a:r>
                      <a:endParaRPr sz="1100" u="none" strike="noStrike" cap="none"/>
                    </a:p>
                  </a:txBody>
                  <a:tcPr marL="58025" marR="58025" marT="29000" marB="29000" anchor="ctr">
                    <a:solidFill>
                      <a:srgbClr val="339966"/>
                    </a:solidFill>
                  </a:tcPr>
                </a:tc>
                <a:tc rowSpan="2">
                  <a:txBody>
                    <a:bodyPr/>
                    <a:lstStyle/>
                    <a:p>
                      <a:pPr marL="0" marR="0" lvl="0" indent="0" algn="ctr" rtl="0">
                        <a:spcBef>
                          <a:spcPts val="0"/>
                        </a:spcBef>
                        <a:spcAft>
                          <a:spcPts val="0"/>
                        </a:spcAft>
                        <a:buClr>
                          <a:schemeClr val="dk1"/>
                        </a:buClr>
                        <a:buSzPts val="1600"/>
                        <a:buFont typeface="Calibri"/>
                        <a:buNone/>
                      </a:pPr>
                      <a:r>
                        <a:rPr lang="en-US" sz="1600" u="none" strike="noStrike" cap="none"/>
                        <a:t>Greater than 95%</a:t>
                      </a:r>
                      <a:endParaRPr sz="1100" u="none" strike="noStrike" cap="none"/>
                    </a:p>
                  </a:txBody>
                  <a:tcPr marL="58025" marR="58025" marT="29000" marB="29000" anchor="ctr"/>
                </a:tc>
                <a:tc vMerge="1">
                  <a:txBody>
                    <a:bodyPr/>
                    <a:lstStyle/>
                    <a:p>
                      <a:endParaRPr lang="en-US"/>
                    </a:p>
                  </a:txBody>
                  <a:tcPr/>
                </a:tc>
                <a:tc rowSpan="2">
                  <a:txBody>
                    <a:bodyPr/>
                    <a:lstStyle/>
                    <a:p>
                      <a:pPr marL="0" marR="0" lvl="0" indent="0" algn="ctr" rtl="0">
                        <a:spcBef>
                          <a:spcPts val="0"/>
                        </a:spcBef>
                        <a:spcAft>
                          <a:spcPts val="0"/>
                        </a:spcAft>
                        <a:buClr>
                          <a:schemeClr val="dk1"/>
                        </a:buClr>
                        <a:buSzPts val="1600"/>
                        <a:buFont typeface="Calibri"/>
                        <a:buNone/>
                      </a:pPr>
                      <a:r>
                        <a:rPr lang="en-US" sz="1600" u="none" strike="noStrike" cap="none"/>
                        <a:t>B- or Better GPA</a:t>
                      </a:r>
                      <a:endParaRPr sz="1100" u="none" strike="noStrike" cap="none"/>
                    </a:p>
                  </a:txBody>
                  <a:tcPr marL="58025" marR="58025" marT="29000" marB="29000" anchor="ctr"/>
                </a:tc>
                <a:extLst>
                  <a:ext uri="{0D108BD9-81ED-4DB2-BD59-A6C34878D82A}">
                    <a16:rowId xmlns:a16="http://schemas.microsoft.com/office/drawing/2014/main" val="10003"/>
                  </a:ext>
                </a:extLst>
              </a:tr>
              <a:tr h="602750">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Clr>
                          <a:schemeClr val="dk1"/>
                        </a:buClr>
                        <a:buSzPts val="1600"/>
                        <a:buFont typeface="Calibri"/>
                        <a:buNone/>
                      </a:pPr>
                      <a:r>
                        <a:rPr lang="en-US" sz="1600" u="none" strike="noStrike" cap="none"/>
                        <a:t>Agency and Hope</a:t>
                      </a:r>
                      <a:endParaRPr sz="1600" u="none" strike="noStrike" cap="none"/>
                    </a:p>
                  </a:txBody>
                  <a:tcPr marL="58025" marR="58025" marT="29000" marB="29000" anchor="ct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1081" name="Google Shape;1081;p8"/>
          <p:cNvSpPr/>
          <p:nvPr/>
        </p:nvSpPr>
        <p:spPr>
          <a:xfrm>
            <a:off x="628575" y="3863725"/>
            <a:ext cx="7738200" cy="1716900"/>
          </a:xfrm>
          <a:prstGeom prst="rect">
            <a:avLst/>
          </a:prstGeom>
          <a:noFill/>
          <a:ln w="98425" cap="flat" cmpd="sng">
            <a:solidFill>
              <a:schemeClr val="dk2"/>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None/>
            </a:pPr>
            <a:endParaRPr sz="1350" b="0" i="0" u="none" strike="noStrike" cap="none">
              <a:solidFill>
                <a:srgbClr val="E7E6E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1"/>
                                        </p:tgtEl>
                                        <p:attrNameLst>
                                          <p:attrName>style.visibility</p:attrName>
                                        </p:attrNameLst>
                                      </p:cBhvr>
                                      <p:to>
                                        <p:strVal val="visible"/>
                                      </p:to>
                                    </p:set>
                                    <p:animEffect transition="in" filter="fade">
                                      <p:cBhvr>
                                        <p:cTn id="7" dur="500"/>
                                        <p:tgtEl>
                                          <p:spTgt spid="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10"/>
          <p:cNvSpPr txBox="1"/>
          <p:nvPr/>
        </p:nvSpPr>
        <p:spPr>
          <a:xfrm>
            <a:off x="774362" y="379648"/>
            <a:ext cx="74721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1B637A"/>
                </a:solidFill>
                <a:latin typeface="Rockwell"/>
                <a:ea typeface="Rockwell"/>
                <a:cs typeface="Rockwell"/>
                <a:sym typeface="Rockwell"/>
              </a:rPr>
              <a:t> Chronic Absence is an Early Warning that Positive Conditions for Learning are Missing Whether Classes are In Person, Distance or Blended  </a:t>
            </a:r>
            <a:endParaRPr/>
          </a:p>
        </p:txBody>
      </p:sp>
      <p:pic>
        <p:nvPicPr>
          <p:cNvPr id="1088" name="Google Shape;1088;p10"/>
          <p:cNvPicPr preferRelativeResize="0"/>
          <p:nvPr/>
        </p:nvPicPr>
        <p:blipFill rotWithShape="1">
          <a:blip r:embed="rId3">
            <a:alphaModFix/>
          </a:blip>
          <a:srcRect/>
          <a:stretch/>
        </p:blipFill>
        <p:spPr>
          <a:xfrm>
            <a:off x="1481667" y="1671427"/>
            <a:ext cx="7277100" cy="4547340"/>
          </a:xfrm>
          <a:prstGeom prst="rect">
            <a:avLst/>
          </a:prstGeom>
          <a:noFill/>
          <a:ln>
            <a:noFill/>
          </a:ln>
        </p:spPr>
      </p:pic>
      <p:pic>
        <p:nvPicPr>
          <p:cNvPr id="1089" name="Google Shape;1089;p10"/>
          <p:cNvPicPr preferRelativeResize="0"/>
          <p:nvPr/>
        </p:nvPicPr>
        <p:blipFill rotWithShape="1">
          <a:blip r:embed="rId4">
            <a:alphaModFix/>
          </a:blip>
          <a:srcRect/>
          <a:stretch/>
        </p:blipFill>
        <p:spPr>
          <a:xfrm>
            <a:off x="1616029" y="6478352"/>
            <a:ext cx="630900" cy="2041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pic>
        <p:nvPicPr>
          <p:cNvPr id="1094" name="Google Shape;1094;p11"/>
          <p:cNvPicPr preferRelativeResize="0"/>
          <p:nvPr/>
        </p:nvPicPr>
        <p:blipFill rotWithShape="1">
          <a:blip r:embed="rId3">
            <a:alphaModFix/>
          </a:blip>
          <a:srcRect/>
          <a:stretch/>
        </p:blipFill>
        <p:spPr>
          <a:xfrm>
            <a:off x="8255777" y="971551"/>
            <a:ext cx="571500" cy="14288"/>
          </a:xfrm>
          <a:prstGeom prst="rect">
            <a:avLst/>
          </a:prstGeom>
          <a:noFill/>
          <a:ln>
            <a:noFill/>
          </a:ln>
        </p:spPr>
      </p:pic>
      <p:sp>
        <p:nvSpPr>
          <p:cNvPr id="1095" name="Google Shape;1095;p11"/>
          <p:cNvSpPr/>
          <p:nvPr/>
        </p:nvSpPr>
        <p:spPr>
          <a:xfrm>
            <a:off x="4211883" y="2380728"/>
            <a:ext cx="1597275" cy="805275"/>
          </a:xfrm>
          <a:prstGeom prst="trapezoid">
            <a:avLst>
              <a:gd name="adj" fmla="val 97987"/>
            </a:avLst>
          </a:prstGeom>
          <a:solidFill>
            <a:srgbClr val="78A5C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grpSp>
        <p:nvGrpSpPr>
          <p:cNvPr id="1096" name="Google Shape;1096;p11"/>
          <p:cNvGrpSpPr/>
          <p:nvPr/>
        </p:nvGrpSpPr>
        <p:grpSpPr>
          <a:xfrm>
            <a:off x="2634656" y="2621569"/>
            <a:ext cx="4751910" cy="2184074"/>
            <a:chOff x="13" y="411535"/>
            <a:chExt cx="8119800" cy="3732024"/>
          </a:xfrm>
        </p:grpSpPr>
        <p:sp>
          <p:nvSpPr>
            <p:cNvPr id="1097" name="Google Shape;1097;p11"/>
            <p:cNvSpPr txBox="1"/>
            <p:nvPr/>
          </p:nvSpPr>
          <p:spPr>
            <a:xfrm>
              <a:off x="2695088" y="411535"/>
              <a:ext cx="2729400" cy="735600"/>
            </a:xfrm>
            <a:prstGeom prst="rect">
              <a:avLst/>
            </a:prstGeom>
            <a:noFill/>
            <a:ln>
              <a:noFill/>
            </a:ln>
          </p:spPr>
          <p:txBody>
            <a:bodyPr spcFirstLastPara="1" wrap="square" lIns="20925" tIns="20925" rIns="20925" bIns="20925" anchor="ctr" anchorCtr="0">
              <a:noAutofit/>
            </a:bodyPr>
            <a:lstStyle/>
            <a:p>
              <a:pPr marL="0" marR="0" lvl="0" indent="0" algn="ctr" rtl="0">
                <a:lnSpc>
                  <a:spcPct val="90000"/>
                </a:lnSpc>
                <a:spcBef>
                  <a:spcPts val="0"/>
                </a:spcBef>
                <a:spcAft>
                  <a:spcPts val="0"/>
                </a:spcAft>
                <a:buNone/>
              </a:pPr>
              <a:endParaRPr sz="1200">
                <a:solidFill>
                  <a:srgbClr val="F2F2F2"/>
                </a:solidFill>
                <a:latin typeface="Gill Sans"/>
                <a:ea typeface="Gill Sans"/>
                <a:cs typeface="Gill Sans"/>
                <a:sym typeface="Gill Sans"/>
              </a:endParaRPr>
            </a:p>
            <a:p>
              <a:pPr marL="0" marR="0" lvl="0" indent="0" algn="ctr" rtl="0">
                <a:lnSpc>
                  <a:spcPct val="90000"/>
                </a:lnSpc>
                <a:spcBef>
                  <a:spcPts val="0"/>
                </a:spcBef>
                <a:spcAft>
                  <a:spcPts val="0"/>
                </a:spcAft>
                <a:buNone/>
              </a:pPr>
              <a:r>
                <a:rPr lang="en-US" sz="1200" b="1">
                  <a:solidFill>
                    <a:srgbClr val="F2F2F2"/>
                  </a:solidFill>
                  <a:latin typeface="Gill Sans"/>
                  <a:ea typeface="Gill Sans"/>
                  <a:cs typeface="Gill Sans"/>
                  <a:sym typeface="Gill Sans"/>
                </a:rPr>
                <a:t>Tier 3</a:t>
              </a:r>
              <a:endParaRPr sz="1200" b="1">
                <a:solidFill>
                  <a:srgbClr val="F2F2F2"/>
                </a:solidFill>
                <a:latin typeface="Gill Sans"/>
                <a:ea typeface="Gill Sans"/>
                <a:cs typeface="Gill Sans"/>
                <a:sym typeface="Gill Sans"/>
              </a:endParaRPr>
            </a:p>
            <a:p>
              <a:pPr marL="0" marR="0" lvl="0" indent="0" algn="ctr" rtl="0">
                <a:lnSpc>
                  <a:spcPct val="90000"/>
                </a:lnSpc>
                <a:spcBef>
                  <a:spcPts val="0"/>
                </a:spcBef>
                <a:spcAft>
                  <a:spcPts val="0"/>
                </a:spcAft>
                <a:buNone/>
              </a:pPr>
              <a:r>
                <a:rPr lang="en-US" sz="1200" b="1">
                  <a:solidFill>
                    <a:srgbClr val="F2F2F2"/>
                  </a:solidFill>
                  <a:latin typeface="Gill Sans"/>
                  <a:ea typeface="Gill Sans"/>
                  <a:cs typeface="Gill Sans"/>
                  <a:sym typeface="Gill Sans"/>
                </a:rPr>
                <a:t>Intensive</a:t>
              </a:r>
              <a:br>
                <a:rPr lang="en-US" sz="1200" b="1">
                  <a:solidFill>
                    <a:srgbClr val="F2F2F2"/>
                  </a:solidFill>
                  <a:latin typeface="Gill Sans"/>
                  <a:ea typeface="Gill Sans"/>
                  <a:cs typeface="Gill Sans"/>
                  <a:sym typeface="Gill Sans"/>
                </a:rPr>
              </a:br>
              <a:r>
                <a:rPr lang="en-US" sz="1200" b="1">
                  <a:solidFill>
                    <a:srgbClr val="F2F2F2"/>
                  </a:solidFill>
                  <a:latin typeface="Gill Sans"/>
                  <a:ea typeface="Gill Sans"/>
                  <a:cs typeface="Gill Sans"/>
                  <a:sym typeface="Gill Sans"/>
                </a:rPr>
                <a:t>Intervention </a:t>
              </a:r>
              <a:endParaRPr sz="600">
                <a:solidFill>
                  <a:srgbClr val="000000"/>
                </a:solidFill>
                <a:latin typeface="Arial"/>
                <a:ea typeface="Arial"/>
                <a:cs typeface="Arial"/>
                <a:sym typeface="Arial"/>
              </a:endParaRPr>
            </a:p>
            <a:p>
              <a:pPr marL="0" marR="0" lvl="0" indent="0" algn="ctr" rtl="0">
                <a:lnSpc>
                  <a:spcPct val="90000"/>
                </a:lnSpc>
                <a:spcBef>
                  <a:spcPts val="0"/>
                </a:spcBef>
                <a:spcAft>
                  <a:spcPts val="0"/>
                </a:spcAft>
                <a:buNone/>
              </a:pPr>
              <a:endParaRPr sz="600">
                <a:solidFill>
                  <a:srgbClr val="000000"/>
                </a:solidFill>
                <a:latin typeface="Arial"/>
                <a:ea typeface="Arial"/>
                <a:cs typeface="Arial"/>
                <a:sym typeface="Arial"/>
              </a:endParaRPr>
            </a:p>
            <a:p>
              <a:pPr marL="0" marR="0" lvl="0" indent="0" algn="ctr" rtl="0">
                <a:lnSpc>
                  <a:spcPct val="90000"/>
                </a:lnSpc>
                <a:spcBef>
                  <a:spcPts val="0"/>
                </a:spcBef>
                <a:spcAft>
                  <a:spcPts val="0"/>
                </a:spcAft>
                <a:buNone/>
              </a:pPr>
              <a:endParaRPr sz="600">
                <a:solidFill>
                  <a:srgbClr val="000000"/>
                </a:solidFill>
                <a:latin typeface="Arial"/>
                <a:ea typeface="Arial"/>
                <a:cs typeface="Arial"/>
                <a:sym typeface="Arial"/>
              </a:endParaRPr>
            </a:p>
          </p:txBody>
        </p:sp>
        <p:sp>
          <p:nvSpPr>
            <p:cNvPr id="1098" name="Google Shape;1098;p11"/>
            <p:cNvSpPr/>
            <p:nvPr/>
          </p:nvSpPr>
          <p:spPr>
            <a:xfrm>
              <a:off x="1354652" y="1376102"/>
              <a:ext cx="5386500" cy="1367100"/>
            </a:xfrm>
            <a:prstGeom prst="trapezoid">
              <a:avLst>
                <a:gd name="adj" fmla="val 97987"/>
              </a:avLst>
            </a:prstGeom>
            <a:solidFill>
              <a:srgbClr val="6D9EEB"/>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1099" name="Google Shape;1099;p11"/>
            <p:cNvSpPr txBox="1"/>
            <p:nvPr/>
          </p:nvSpPr>
          <p:spPr>
            <a:xfrm>
              <a:off x="2605325" y="1825722"/>
              <a:ext cx="2885100" cy="650400"/>
            </a:xfrm>
            <a:prstGeom prst="rect">
              <a:avLst/>
            </a:prstGeom>
            <a:noFill/>
            <a:ln>
              <a:noFill/>
            </a:ln>
          </p:spPr>
          <p:txBody>
            <a:bodyPr spcFirstLastPara="1" wrap="square" lIns="23800" tIns="23800" rIns="23800" bIns="23800" anchor="ctr" anchorCtr="0">
              <a:noAutofit/>
            </a:bodyPr>
            <a:lstStyle/>
            <a:p>
              <a:pPr marL="0" marR="0" lvl="0" indent="0" algn="ctr" rtl="0">
                <a:lnSpc>
                  <a:spcPct val="90000"/>
                </a:lnSpc>
                <a:spcBef>
                  <a:spcPts val="0"/>
                </a:spcBef>
                <a:spcAft>
                  <a:spcPts val="0"/>
                </a:spcAft>
                <a:buNone/>
              </a:pPr>
              <a:r>
                <a:rPr lang="en-US" sz="1200" b="1">
                  <a:solidFill>
                    <a:srgbClr val="F2F2F2"/>
                  </a:solidFill>
                  <a:latin typeface="Gill Sans"/>
                  <a:ea typeface="Gill Sans"/>
                  <a:cs typeface="Gill Sans"/>
                  <a:sym typeface="Gill Sans"/>
                </a:rPr>
                <a:t>Tier 2 </a:t>
              </a:r>
              <a:endParaRPr sz="1200" b="1">
                <a:solidFill>
                  <a:srgbClr val="F2F2F2"/>
                </a:solidFill>
                <a:latin typeface="Gill Sans"/>
                <a:ea typeface="Gill Sans"/>
                <a:cs typeface="Gill Sans"/>
                <a:sym typeface="Gill Sans"/>
              </a:endParaRPr>
            </a:p>
            <a:p>
              <a:pPr marL="0" marR="0" lvl="0" indent="0" algn="ctr" rtl="0">
                <a:lnSpc>
                  <a:spcPct val="90000"/>
                </a:lnSpc>
                <a:spcBef>
                  <a:spcPts val="0"/>
                </a:spcBef>
                <a:spcAft>
                  <a:spcPts val="0"/>
                </a:spcAft>
                <a:buNone/>
              </a:pPr>
              <a:r>
                <a:rPr lang="en-US" sz="1200" b="1">
                  <a:solidFill>
                    <a:srgbClr val="F2F2F2"/>
                  </a:solidFill>
                  <a:latin typeface="Gill Sans"/>
                  <a:ea typeface="Gill Sans"/>
                  <a:cs typeface="Gill Sans"/>
                  <a:sym typeface="Gill Sans"/>
                </a:rPr>
                <a:t>Early Intervention</a:t>
              </a:r>
              <a:r>
                <a:rPr lang="en-US" sz="1425" b="1">
                  <a:solidFill>
                    <a:srgbClr val="F2F2F2"/>
                  </a:solidFill>
                  <a:latin typeface="Gill Sans"/>
                  <a:ea typeface="Gill Sans"/>
                  <a:cs typeface="Gill Sans"/>
                  <a:sym typeface="Gill Sans"/>
                </a:rPr>
                <a:t>                         </a:t>
              </a:r>
              <a:endParaRPr sz="600">
                <a:solidFill>
                  <a:srgbClr val="000000"/>
                </a:solidFill>
                <a:latin typeface="Arial"/>
                <a:ea typeface="Arial"/>
                <a:cs typeface="Arial"/>
                <a:sym typeface="Arial"/>
              </a:endParaRPr>
            </a:p>
            <a:p>
              <a:pPr marL="0" marR="0" lvl="0" indent="0" algn="ctr" rtl="0">
                <a:spcBef>
                  <a:spcPts val="0"/>
                </a:spcBef>
                <a:spcAft>
                  <a:spcPts val="0"/>
                </a:spcAft>
                <a:buNone/>
              </a:pPr>
              <a:endParaRPr sz="600">
                <a:solidFill>
                  <a:srgbClr val="000000"/>
                </a:solidFill>
                <a:latin typeface="Arial"/>
                <a:ea typeface="Arial"/>
                <a:cs typeface="Arial"/>
                <a:sym typeface="Arial"/>
              </a:endParaRPr>
            </a:p>
          </p:txBody>
        </p:sp>
        <p:sp>
          <p:nvSpPr>
            <p:cNvPr id="1100" name="Google Shape;1100;p11"/>
            <p:cNvSpPr/>
            <p:nvPr/>
          </p:nvSpPr>
          <p:spPr>
            <a:xfrm>
              <a:off x="13" y="2767459"/>
              <a:ext cx="8119800" cy="1376100"/>
            </a:xfrm>
            <a:prstGeom prst="trapezoid">
              <a:avLst>
                <a:gd name="adj" fmla="val 97987"/>
              </a:avLst>
            </a:prstGeom>
            <a:solidFill>
              <a:srgbClr val="3B78D8"/>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1101" name="Google Shape;1101;p11"/>
            <p:cNvSpPr txBox="1"/>
            <p:nvPr/>
          </p:nvSpPr>
          <p:spPr>
            <a:xfrm>
              <a:off x="1420973" y="3063969"/>
              <a:ext cx="5277900" cy="773400"/>
            </a:xfrm>
            <a:prstGeom prst="rect">
              <a:avLst/>
            </a:prstGeom>
            <a:solidFill>
              <a:srgbClr val="3B78D8"/>
            </a:solidFill>
            <a:ln>
              <a:noFill/>
            </a:ln>
          </p:spPr>
          <p:txBody>
            <a:bodyPr spcFirstLastPara="1" wrap="square" lIns="23800" tIns="23800" rIns="23800" bIns="23800" anchor="ctr" anchorCtr="0">
              <a:noAutofit/>
            </a:bodyPr>
            <a:lstStyle/>
            <a:p>
              <a:pPr marL="0" marR="0" lvl="0" indent="0" algn="ctr" rtl="0">
                <a:spcBef>
                  <a:spcPts val="0"/>
                </a:spcBef>
                <a:spcAft>
                  <a:spcPts val="0"/>
                </a:spcAft>
                <a:buNone/>
              </a:pPr>
              <a:r>
                <a:rPr lang="en-US" sz="1200" b="1">
                  <a:solidFill>
                    <a:srgbClr val="F2F2F2"/>
                  </a:solidFill>
                  <a:latin typeface="Gill Sans"/>
                  <a:ea typeface="Gill Sans"/>
                  <a:cs typeface="Gill Sans"/>
                  <a:sym typeface="Gill Sans"/>
                </a:rPr>
                <a:t>Tier 1</a:t>
              </a:r>
              <a:endParaRPr sz="1200" b="1">
                <a:solidFill>
                  <a:srgbClr val="F2F2F2"/>
                </a:solidFill>
                <a:latin typeface="Gill Sans"/>
                <a:ea typeface="Gill Sans"/>
                <a:cs typeface="Gill Sans"/>
                <a:sym typeface="Gill Sans"/>
              </a:endParaRPr>
            </a:p>
            <a:p>
              <a:pPr marL="0" marR="0" lvl="0" indent="0" algn="ctr" rtl="0">
                <a:spcBef>
                  <a:spcPts val="0"/>
                </a:spcBef>
                <a:spcAft>
                  <a:spcPts val="0"/>
                </a:spcAft>
                <a:buNone/>
              </a:pPr>
              <a:r>
                <a:rPr lang="en-US" sz="1200" b="1">
                  <a:solidFill>
                    <a:srgbClr val="F2F2F2"/>
                  </a:solidFill>
                  <a:latin typeface="Gill Sans"/>
                  <a:ea typeface="Gill Sans"/>
                  <a:cs typeface="Gill Sans"/>
                  <a:sym typeface="Gill Sans"/>
                </a:rPr>
                <a:t>Universal Prevention</a:t>
              </a:r>
              <a:endParaRPr sz="1200" b="1">
                <a:solidFill>
                  <a:srgbClr val="F2F2F2"/>
                </a:solidFill>
                <a:latin typeface="Gill Sans"/>
                <a:ea typeface="Gill Sans"/>
                <a:cs typeface="Gill Sans"/>
                <a:sym typeface="Gill Sans"/>
              </a:endParaRPr>
            </a:p>
          </p:txBody>
        </p:sp>
      </p:grpSp>
      <p:sp>
        <p:nvSpPr>
          <p:cNvPr id="1102" name="Google Shape;1102;p11"/>
          <p:cNvSpPr/>
          <p:nvPr/>
        </p:nvSpPr>
        <p:spPr>
          <a:xfrm>
            <a:off x="2634713" y="4814177"/>
            <a:ext cx="4752000" cy="735525"/>
          </a:xfrm>
          <a:prstGeom prst="rect">
            <a:avLst/>
          </a:prstGeom>
          <a:solidFill>
            <a:srgbClr val="3E4966"/>
          </a:solidFill>
          <a:ln w="38100"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1103" name="Google Shape;1103;p11"/>
          <p:cNvSpPr txBox="1"/>
          <p:nvPr/>
        </p:nvSpPr>
        <p:spPr>
          <a:xfrm>
            <a:off x="2367789" y="4963688"/>
            <a:ext cx="5285475" cy="436500"/>
          </a:xfrm>
          <a:prstGeom prst="rect">
            <a:avLst/>
          </a:prstGeom>
          <a:noFill/>
          <a:ln>
            <a:noFill/>
          </a:ln>
        </p:spPr>
        <p:txBody>
          <a:bodyPr spcFirstLastPara="1" wrap="square" lIns="20925" tIns="20925" rIns="20925" bIns="20925" anchor="ctr" anchorCtr="0">
            <a:noAutofit/>
          </a:bodyPr>
          <a:lstStyle/>
          <a:p>
            <a:pPr marL="0" marR="0" lvl="0" indent="0" algn="ctr" rtl="0">
              <a:lnSpc>
                <a:spcPct val="90000"/>
              </a:lnSpc>
              <a:spcBef>
                <a:spcPts val="0"/>
              </a:spcBef>
              <a:spcAft>
                <a:spcPts val="0"/>
              </a:spcAft>
              <a:buNone/>
            </a:pPr>
            <a:endParaRPr sz="1125">
              <a:solidFill>
                <a:srgbClr val="F2F2F2"/>
              </a:solidFill>
              <a:latin typeface="Gill Sans"/>
              <a:ea typeface="Gill Sans"/>
              <a:cs typeface="Gill Sans"/>
              <a:sym typeface="Gill Sans"/>
            </a:endParaRPr>
          </a:p>
          <a:p>
            <a:pPr marL="0" marR="0" lvl="0" indent="0" algn="ctr" rtl="0">
              <a:lnSpc>
                <a:spcPct val="80000"/>
              </a:lnSpc>
              <a:spcBef>
                <a:spcPts val="578"/>
              </a:spcBef>
              <a:spcAft>
                <a:spcPts val="0"/>
              </a:spcAft>
              <a:buNone/>
            </a:pPr>
            <a:r>
              <a:rPr lang="en-US" sz="1200" b="1">
                <a:solidFill>
                  <a:srgbClr val="F2F2F2"/>
                </a:solidFill>
                <a:latin typeface="Gill Sans"/>
                <a:ea typeface="Gill Sans"/>
                <a:cs typeface="Gill Sans"/>
                <a:sym typeface="Gill Sans"/>
              </a:rPr>
              <a:t>Foundational “Whole School” Supports </a:t>
            </a:r>
            <a:endParaRPr sz="1200" b="1">
              <a:solidFill>
                <a:srgbClr val="F2F2F2"/>
              </a:solidFill>
              <a:latin typeface="Gill Sans"/>
              <a:ea typeface="Gill Sans"/>
              <a:cs typeface="Gill Sans"/>
              <a:sym typeface="Gill Sans"/>
            </a:endParaRPr>
          </a:p>
          <a:p>
            <a:pPr marL="0" marR="0" lvl="0" indent="0" algn="ctr" rtl="0">
              <a:lnSpc>
                <a:spcPct val="80000"/>
              </a:lnSpc>
              <a:spcBef>
                <a:spcPts val="578"/>
              </a:spcBef>
              <a:spcAft>
                <a:spcPts val="0"/>
              </a:spcAft>
              <a:buNone/>
            </a:pPr>
            <a:endParaRPr sz="600">
              <a:solidFill>
                <a:srgbClr val="000000"/>
              </a:solidFill>
              <a:latin typeface="Arial"/>
              <a:ea typeface="Arial"/>
              <a:cs typeface="Arial"/>
              <a:sym typeface="Arial"/>
            </a:endParaRPr>
          </a:p>
          <a:p>
            <a:pPr marL="0" marR="0" lvl="0" indent="0" algn="ctr" rtl="0">
              <a:lnSpc>
                <a:spcPct val="90000"/>
              </a:lnSpc>
              <a:spcBef>
                <a:spcPts val="0"/>
              </a:spcBef>
              <a:spcAft>
                <a:spcPts val="0"/>
              </a:spcAft>
              <a:buNone/>
            </a:pPr>
            <a:endParaRPr sz="525">
              <a:solidFill>
                <a:srgbClr val="000000"/>
              </a:solidFill>
              <a:latin typeface="Arial"/>
              <a:ea typeface="Arial"/>
              <a:cs typeface="Arial"/>
              <a:sym typeface="Arial"/>
            </a:endParaRPr>
          </a:p>
          <a:p>
            <a:pPr marL="0" marR="0" lvl="0" indent="0" algn="ctr" rtl="0">
              <a:lnSpc>
                <a:spcPct val="90000"/>
              </a:lnSpc>
              <a:spcBef>
                <a:spcPts val="0"/>
              </a:spcBef>
              <a:spcAft>
                <a:spcPts val="0"/>
              </a:spcAft>
              <a:buNone/>
            </a:pPr>
            <a:endParaRPr sz="525">
              <a:solidFill>
                <a:srgbClr val="000000"/>
              </a:solidFill>
              <a:latin typeface="Arial"/>
              <a:ea typeface="Arial"/>
              <a:cs typeface="Arial"/>
              <a:sym typeface="Arial"/>
            </a:endParaRPr>
          </a:p>
        </p:txBody>
      </p:sp>
      <p:sp>
        <p:nvSpPr>
          <p:cNvPr id="1104" name="Google Shape;1104;p11"/>
          <p:cNvSpPr txBox="1">
            <a:spLocks noGrp="1"/>
          </p:cNvSpPr>
          <p:nvPr>
            <p:ph type="title"/>
          </p:nvPr>
        </p:nvSpPr>
        <p:spPr>
          <a:xfrm>
            <a:off x="1146028" y="639233"/>
            <a:ext cx="2809067" cy="1777442"/>
          </a:xfrm>
          <a:prstGeom prst="rect">
            <a:avLst/>
          </a:prstGeom>
          <a:noFill/>
          <a:ln>
            <a:noFill/>
          </a:ln>
        </p:spPr>
        <p:txBody>
          <a:bodyPr spcFirstLastPara="1" wrap="square" lIns="68550" tIns="68550" rIns="68550" bIns="68550" anchor="ctr" anchorCtr="0">
            <a:noAutofit/>
          </a:bodyPr>
          <a:lstStyle/>
          <a:p>
            <a:pPr marL="0" lvl="0" indent="0" algn="l" rtl="0">
              <a:spcBef>
                <a:spcPts val="0"/>
              </a:spcBef>
              <a:spcAft>
                <a:spcPts val="0"/>
              </a:spcAft>
              <a:buNone/>
            </a:pPr>
            <a:r>
              <a:rPr lang="en-US" sz="1650">
                <a:solidFill>
                  <a:schemeClr val="lt1"/>
                </a:solidFill>
              </a:rPr>
              <a:t>Take a Tiered Approach to Engagement</a:t>
            </a:r>
            <a:endParaRPr sz="1650"/>
          </a:p>
        </p:txBody>
      </p:sp>
      <p:sp>
        <p:nvSpPr>
          <p:cNvPr id="1105" name="Google Shape;1105;p11"/>
          <p:cNvSpPr/>
          <p:nvPr/>
        </p:nvSpPr>
        <p:spPr>
          <a:xfrm>
            <a:off x="325996" y="1219569"/>
            <a:ext cx="563244" cy="50162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40404F"/>
              </a:solidFill>
              <a:latin typeface="Calibri"/>
              <a:ea typeface="Calibri"/>
              <a:cs typeface="Calibri"/>
              <a:sym typeface="Calibri"/>
            </a:endParaRPr>
          </a:p>
        </p:txBody>
      </p:sp>
      <p:sp>
        <p:nvSpPr>
          <p:cNvPr id="1106" name="Google Shape;1106;p11"/>
          <p:cNvSpPr/>
          <p:nvPr/>
        </p:nvSpPr>
        <p:spPr>
          <a:xfrm>
            <a:off x="4886834" y="3066184"/>
            <a:ext cx="228600" cy="248173"/>
          </a:xfrm>
          <a:prstGeom prst="mathPlus">
            <a:avLst>
              <a:gd name="adj1" fmla="val 23520"/>
            </a:avLst>
          </a:prstGeom>
          <a:solidFill>
            <a:schemeClr val="accent1"/>
          </a:solidFill>
          <a:ln w="25400" cap="flat" cmpd="sng">
            <a:solidFill>
              <a:srgbClr val="0E2E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107" name="Google Shape;1107;p11"/>
          <p:cNvSpPr/>
          <p:nvPr/>
        </p:nvSpPr>
        <p:spPr>
          <a:xfrm>
            <a:off x="4886834" y="3871508"/>
            <a:ext cx="228600" cy="248173"/>
          </a:xfrm>
          <a:prstGeom prst="mathPlus">
            <a:avLst>
              <a:gd name="adj1" fmla="val 23520"/>
            </a:avLst>
          </a:prstGeom>
          <a:solidFill>
            <a:schemeClr val="accent1"/>
          </a:solidFill>
          <a:ln w="25400" cap="flat" cmpd="sng">
            <a:solidFill>
              <a:srgbClr val="0E2E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108" name="Google Shape;1108;p11"/>
          <p:cNvSpPr/>
          <p:nvPr/>
        </p:nvSpPr>
        <p:spPr>
          <a:xfrm>
            <a:off x="4886834" y="4695752"/>
            <a:ext cx="228600" cy="248173"/>
          </a:xfrm>
          <a:prstGeom prst="mathPlus">
            <a:avLst>
              <a:gd name="adj1" fmla="val 23520"/>
            </a:avLst>
          </a:prstGeom>
          <a:solidFill>
            <a:schemeClr val="accent1"/>
          </a:solidFill>
          <a:ln w="25400" cap="flat" cmpd="sng">
            <a:solidFill>
              <a:srgbClr val="0E2E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109" name="Google Shape;1109;p11"/>
          <p:cNvSpPr txBox="1"/>
          <p:nvPr/>
        </p:nvSpPr>
        <p:spPr>
          <a:xfrm>
            <a:off x="800100" y="5598467"/>
            <a:ext cx="8343900"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i="1" u="sng">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https://www.attendanceworks.org/chronic-absence/addressing-chronic-absence/3-tiers-of-intervention/</a:t>
            </a:r>
            <a:endParaRPr sz="135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2"/>
          <p:cNvSpPr txBox="1"/>
          <p:nvPr/>
        </p:nvSpPr>
        <p:spPr>
          <a:xfrm>
            <a:off x="1302845" y="3295409"/>
            <a:ext cx="1596825" cy="754875"/>
          </a:xfrm>
          <a:prstGeom prst="rect">
            <a:avLst/>
          </a:prstGeom>
          <a:solidFill>
            <a:srgbClr val="3E4966"/>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Access to tech equipment and connectivity</a:t>
            </a:r>
            <a:endParaRPr sz="1275">
              <a:solidFill>
                <a:srgbClr val="FFFFFF"/>
              </a:solidFill>
              <a:latin typeface="Gill Sans"/>
              <a:ea typeface="Gill Sans"/>
              <a:cs typeface="Gill Sans"/>
              <a:sym typeface="Gill Sans"/>
            </a:endParaRPr>
          </a:p>
        </p:txBody>
      </p:sp>
      <p:sp>
        <p:nvSpPr>
          <p:cNvPr id="1115" name="Google Shape;1115;p12"/>
          <p:cNvSpPr txBox="1"/>
          <p:nvPr/>
        </p:nvSpPr>
        <p:spPr>
          <a:xfrm>
            <a:off x="1302845" y="2629238"/>
            <a:ext cx="1596825" cy="630000"/>
          </a:xfrm>
          <a:prstGeom prst="rect">
            <a:avLst/>
          </a:prstGeom>
          <a:solidFill>
            <a:srgbClr val="3E4966"/>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Healthy learning environments</a:t>
            </a:r>
            <a:endParaRPr sz="1275">
              <a:solidFill>
                <a:srgbClr val="000000"/>
              </a:solidFill>
              <a:latin typeface="Gill Sans"/>
              <a:ea typeface="Gill Sans"/>
              <a:cs typeface="Gill Sans"/>
              <a:sym typeface="Gill Sans"/>
            </a:endParaRPr>
          </a:p>
        </p:txBody>
      </p:sp>
      <p:sp>
        <p:nvSpPr>
          <p:cNvPr id="1116" name="Google Shape;1116;p12"/>
          <p:cNvSpPr txBox="1"/>
          <p:nvPr/>
        </p:nvSpPr>
        <p:spPr>
          <a:xfrm>
            <a:off x="1302845" y="4086443"/>
            <a:ext cx="1596825" cy="853200"/>
          </a:xfrm>
          <a:prstGeom prst="rect">
            <a:avLst/>
          </a:prstGeom>
          <a:solidFill>
            <a:srgbClr val="3E4966"/>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Welcoming, safe school climate </a:t>
            </a:r>
            <a:endParaRPr sz="1275">
              <a:solidFill>
                <a:srgbClr val="000000"/>
              </a:solidFill>
              <a:latin typeface="Gill Sans"/>
              <a:ea typeface="Gill Sans"/>
              <a:cs typeface="Gill Sans"/>
              <a:sym typeface="Gill Sans"/>
            </a:endParaRPr>
          </a:p>
        </p:txBody>
      </p:sp>
      <p:sp>
        <p:nvSpPr>
          <p:cNvPr id="1117" name="Google Shape;1117;p12"/>
          <p:cNvSpPr txBox="1"/>
          <p:nvPr/>
        </p:nvSpPr>
        <p:spPr>
          <a:xfrm>
            <a:off x="2955449" y="4102918"/>
            <a:ext cx="1811700" cy="836726"/>
          </a:xfrm>
          <a:prstGeom prst="rect">
            <a:avLst/>
          </a:prstGeom>
          <a:solidFill>
            <a:srgbClr val="3E4966"/>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endParaRPr sz="1275">
              <a:solidFill>
                <a:srgbClr val="000000"/>
              </a:solidFill>
              <a:latin typeface="Gill Sans"/>
              <a:ea typeface="Gill Sans"/>
              <a:cs typeface="Gill Sans"/>
              <a:sym typeface="Gill Sans"/>
            </a:endParaRPr>
          </a:p>
        </p:txBody>
      </p:sp>
      <p:sp>
        <p:nvSpPr>
          <p:cNvPr id="1118" name="Google Shape;1118;p12"/>
          <p:cNvSpPr txBox="1"/>
          <p:nvPr/>
        </p:nvSpPr>
        <p:spPr>
          <a:xfrm>
            <a:off x="4802389" y="3325165"/>
            <a:ext cx="1692492" cy="721523"/>
          </a:xfrm>
          <a:prstGeom prst="rect">
            <a:avLst/>
          </a:prstGeom>
          <a:solidFill>
            <a:srgbClr val="3E4966"/>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Traditions and celebrations  </a:t>
            </a:r>
            <a:endParaRPr sz="1275">
              <a:solidFill>
                <a:srgbClr val="FFFFFF"/>
              </a:solidFill>
              <a:latin typeface="Gill Sans"/>
              <a:ea typeface="Gill Sans"/>
              <a:cs typeface="Gill Sans"/>
              <a:sym typeface="Gill Sans"/>
            </a:endParaRPr>
          </a:p>
        </p:txBody>
      </p:sp>
      <p:sp>
        <p:nvSpPr>
          <p:cNvPr id="1119" name="Google Shape;1119;p12"/>
          <p:cNvSpPr txBox="1"/>
          <p:nvPr/>
        </p:nvSpPr>
        <p:spPr>
          <a:xfrm>
            <a:off x="2945719" y="2629238"/>
            <a:ext cx="1811700" cy="630000"/>
          </a:xfrm>
          <a:prstGeom prst="rect">
            <a:avLst/>
          </a:prstGeom>
          <a:solidFill>
            <a:srgbClr val="3E4966"/>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Enrichment </a:t>
            </a:r>
            <a:endParaRPr sz="1275">
              <a:solidFill>
                <a:srgbClr val="FFFFFF"/>
              </a:solidFill>
              <a:latin typeface="Gill Sans"/>
              <a:ea typeface="Gill Sans"/>
              <a:cs typeface="Gill Sans"/>
              <a:sym typeface="Gill Sans"/>
            </a:endParaRPr>
          </a:p>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activities and clubs </a:t>
            </a:r>
            <a:endParaRPr sz="1275">
              <a:solidFill>
                <a:srgbClr val="FFFFFF"/>
              </a:solidFill>
              <a:latin typeface="Gill Sans"/>
              <a:ea typeface="Gill Sans"/>
              <a:cs typeface="Gill Sans"/>
              <a:sym typeface="Gill Sans"/>
            </a:endParaRPr>
          </a:p>
        </p:txBody>
      </p:sp>
      <p:sp>
        <p:nvSpPr>
          <p:cNvPr id="1120" name="Google Shape;1120;p12"/>
          <p:cNvSpPr txBox="1"/>
          <p:nvPr/>
        </p:nvSpPr>
        <p:spPr>
          <a:xfrm>
            <a:off x="2959874" y="3310676"/>
            <a:ext cx="1811700" cy="736011"/>
          </a:xfrm>
          <a:prstGeom prst="rect">
            <a:avLst/>
          </a:prstGeom>
          <a:solidFill>
            <a:srgbClr val="3E4966"/>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endParaRPr sz="1275">
              <a:solidFill>
                <a:srgbClr val="000000"/>
              </a:solidFill>
              <a:latin typeface="Gill Sans"/>
              <a:ea typeface="Gill Sans"/>
              <a:cs typeface="Gill Sans"/>
              <a:sym typeface="Gill Sans"/>
            </a:endParaRPr>
          </a:p>
        </p:txBody>
      </p:sp>
      <p:sp>
        <p:nvSpPr>
          <p:cNvPr id="1121" name="Google Shape;1121;p12"/>
          <p:cNvSpPr txBox="1"/>
          <p:nvPr/>
        </p:nvSpPr>
        <p:spPr>
          <a:xfrm>
            <a:off x="1302845" y="5001769"/>
            <a:ext cx="6986025" cy="469800"/>
          </a:xfrm>
          <a:prstGeom prst="rect">
            <a:avLst/>
          </a:prstGeom>
          <a:solidFill>
            <a:srgbClr val="3E4966"/>
          </a:solidFill>
          <a:ln>
            <a:noFill/>
          </a:ln>
        </p:spPr>
        <p:txBody>
          <a:bodyPr spcFirstLastPara="1" wrap="square" lIns="68550" tIns="68550" rIns="68550" bIns="68550" anchor="t" anchorCtr="0">
            <a:noAutofit/>
          </a:bodyPr>
          <a:lstStyle/>
          <a:p>
            <a:pPr marL="0" marR="0" lvl="0" indent="0" algn="ctr" rtl="0">
              <a:spcBef>
                <a:spcPts val="0"/>
              </a:spcBef>
              <a:spcAft>
                <a:spcPts val="0"/>
              </a:spcAft>
              <a:buNone/>
            </a:pPr>
            <a:r>
              <a:rPr lang="en-US" sz="1800" b="1">
                <a:solidFill>
                  <a:srgbClr val="FFFFFF"/>
                </a:solidFill>
                <a:latin typeface="Gill Sans"/>
                <a:ea typeface="Gill Sans"/>
                <a:cs typeface="Gill Sans"/>
                <a:sym typeface="Gill Sans"/>
              </a:rPr>
              <a:t>Foundational “Whole School” Supports</a:t>
            </a:r>
            <a:endParaRPr sz="1050">
              <a:solidFill>
                <a:srgbClr val="000000"/>
              </a:solidFill>
              <a:latin typeface="Gill Sans"/>
              <a:ea typeface="Gill Sans"/>
              <a:cs typeface="Gill Sans"/>
              <a:sym typeface="Gill Sans"/>
            </a:endParaRPr>
          </a:p>
        </p:txBody>
      </p:sp>
      <p:sp>
        <p:nvSpPr>
          <p:cNvPr id="1122" name="Google Shape;1122;p12"/>
          <p:cNvSpPr txBox="1"/>
          <p:nvPr/>
        </p:nvSpPr>
        <p:spPr>
          <a:xfrm>
            <a:off x="6553145" y="4110971"/>
            <a:ext cx="1735724" cy="823950"/>
          </a:xfrm>
          <a:prstGeom prst="rect">
            <a:avLst/>
          </a:prstGeom>
          <a:solidFill>
            <a:srgbClr val="3E4966"/>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Access to Food and Other Basic Needs</a:t>
            </a:r>
            <a:endParaRPr sz="1275">
              <a:solidFill>
                <a:srgbClr val="000000"/>
              </a:solidFill>
              <a:latin typeface="Gill Sans"/>
              <a:ea typeface="Gill Sans"/>
              <a:cs typeface="Gill Sans"/>
              <a:sym typeface="Gill Sans"/>
            </a:endParaRPr>
          </a:p>
        </p:txBody>
      </p:sp>
      <p:sp>
        <p:nvSpPr>
          <p:cNvPr id="1123" name="Google Shape;1123;p12"/>
          <p:cNvSpPr txBox="1"/>
          <p:nvPr/>
        </p:nvSpPr>
        <p:spPr>
          <a:xfrm>
            <a:off x="6562833" y="3334696"/>
            <a:ext cx="1735723" cy="714150"/>
          </a:xfrm>
          <a:prstGeom prst="rect">
            <a:avLst/>
          </a:prstGeom>
          <a:solidFill>
            <a:srgbClr val="3E4966"/>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Support for families to facilitate learning </a:t>
            </a:r>
            <a:endParaRPr sz="1275">
              <a:solidFill>
                <a:srgbClr val="FFFFFF"/>
              </a:solidFill>
              <a:latin typeface="Gill Sans"/>
              <a:ea typeface="Gill Sans"/>
              <a:cs typeface="Gill Sans"/>
              <a:sym typeface="Gill Sans"/>
            </a:endParaRPr>
          </a:p>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at home </a:t>
            </a:r>
            <a:endParaRPr sz="1275">
              <a:solidFill>
                <a:srgbClr val="000000"/>
              </a:solidFill>
              <a:latin typeface="Gill Sans"/>
              <a:ea typeface="Gill Sans"/>
              <a:cs typeface="Gill Sans"/>
              <a:sym typeface="Gill Sans"/>
            </a:endParaRPr>
          </a:p>
        </p:txBody>
      </p:sp>
      <p:sp>
        <p:nvSpPr>
          <p:cNvPr id="1124" name="Google Shape;1124;p12"/>
          <p:cNvSpPr txBox="1"/>
          <p:nvPr/>
        </p:nvSpPr>
        <p:spPr>
          <a:xfrm>
            <a:off x="6557463" y="2611957"/>
            <a:ext cx="1735724" cy="663975"/>
          </a:xfrm>
          <a:prstGeom prst="rect">
            <a:avLst/>
          </a:prstGeom>
          <a:solidFill>
            <a:srgbClr val="3E4966"/>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Active family and student engagement</a:t>
            </a:r>
            <a:endParaRPr sz="1275">
              <a:solidFill>
                <a:srgbClr val="000000"/>
              </a:solidFill>
              <a:latin typeface="Gill Sans"/>
              <a:ea typeface="Gill Sans"/>
              <a:cs typeface="Gill Sans"/>
              <a:sym typeface="Gill Sans"/>
            </a:endParaRPr>
          </a:p>
        </p:txBody>
      </p:sp>
      <p:sp>
        <p:nvSpPr>
          <p:cNvPr id="1125" name="Google Shape;1125;p12"/>
          <p:cNvSpPr txBox="1"/>
          <p:nvPr/>
        </p:nvSpPr>
        <p:spPr>
          <a:xfrm>
            <a:off x="4807780" y="2629238"/>
            <a:ext cx="1692492" cy="630000"/>
          </a:xfrm>
          <a:prstGeom prst="rect">
            <a:avLst/>
          </a:prstGeom>
          <a:solidFill>
            <a:srgbClr val="3E4966"/>
          </a:solidFill>
          <a:ln>
            <a:noFill/>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Positive relationships</a:t>
            </a:r>
            <a:endParaRPr sz="1275">
              <a:solidFill>
                <a:srgbClr val="000000"/>
              </a:solidFill>
              <a:latin typeface="Gill Sans"/>
              <a:ea typeface="Gill Sans"/>
              <a:cs typeface="Gill Sans"/>
              <a:sym typeface="Gill Sans"/>
            </a:endParaRPr>
          </a:p>
        </p:txBody>
      </p:sp>
      <p:sp>
        <p:nvSpPr>
          <p:cNvPr id="1126" name="Google Shape;1126;p12"/>
          <p:cNvSpPr txBox="1"/>
          <p:nvPr/>
        </p:nvSpPr>
        <p:spPr>
          <a:xfrm>
            <a:off x="4825413" y="4121589"/>
            <a:ext cx="1669468" cy="818055"/>
          </a:xfrm>
          <a:prstGeom prst="rect">
            <a:avLst/>
          </a:prstGeom>
          <a:solidFill>
            <a:srgbClr val="3E4966"/>
          </a:solidFill>
          <a:ln>
            <a:noFill/>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Learning Supports </a:t>
            </a:r>
            <a:endParaRPr sz="1275">
              <a:solidFill>
                <a:srgbClr val="000000"/>
              </a:solidFill>
              <a:latin typeface="Gill Sans"/>
              <a:ea typeface="Gill Sans"/>
              <a:cs typeface="Gill Sans"/>
              <a:sym typeface="Gill Sans"/>
            </a:endParaRPr>
          </a:p>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 </a:t>
            </a:r>
            <a:endParaRPr sz="1275">
              <a:solidFill>
                <a:srgbClr val="000000"/>
              </a:solidFill>
              <a:latin typeface="Gill Sans"/>
              <a:ea typeface="Gill Sans"/>
              <a:cs typeface="Gill Sans"/>
              <a:sym typeface="Gill Sans"/>
            </a:endParaRPr>
          </a:p>
        </p:txBody>
      </p:sp>
      <p:sp>
        <p:nvSpPr>
          <p:cNvPr id="1127" name="Google Shape;1127;p12"/>
          <p:cNvSpPr txBox="1"/>
          <p:nvPr/>
        </p:nvSpPr>
        <p:spPr>
          <a:xfrm>
            <a:off x="2981081" y="3429000"/>
            <a:ext cx="1778400" cy="565200"/>
          </a:xfrm>
          <a:prstGeom prst="rect">
            <a:avLst/>
          </a:prstGeom>
          <a:solidFill>
            <a:srgbClr val="3E4966"/>
          </a:solidFill>
          <a:ln>
            <a:noFill/>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Challenging and Engaging Curriculum</a:t>
            </a:r>
            <a:endParaRPr sz="1275">
              <a:solidFill>
                <a:srgbClr val="000000"/>
              </a:solidFill>
              <a:latin typeface="Gill Sans"/>
              <a:ea typeface="Gill Sans"/>
              <a:cs typeface="Gill Sans"/>
              <a:sym typeface="Gill Sans"/>
            </a:endParaRPr>
          </a:p>
        </p:txBody>
      </p:sp>
      <p:sp>
        <p:nvSpPr>
          <p:cNvPr id="1128" name="Google Shape;1128;p12"/>
          <p:cNvSpPr txBox="1"/>
          <p:nvPr/>
        </p:nvSpPr>
        <p:spPr>
          <a:xfrm>
            <a:off x="3017457" y="4241627"/>
            <a:ext cx="1739962" cy="565200"/>
          </a:xfrm>
          <a:prstGeom prst="rect">
            <a:avLst/>
          </a:prstGeom>
          <a:solidFill>
            <a:srgbClr val="3E4966"/>
          </a:solidFill>
          <a:ln>
            <a:noFill/>
          </a:ln>
        </p:spPr>
        <p:txBody>
          <a:bodyPr spcFirstLastPara="1" wrap="square" lIns="68550" tIns="68550" rIns="68550" bIns="68550" anchor="ctr" anchorCtr="0">
            <a:noAutofit/>
          </a:bodyPr>
          <a:lstStyle/>
          <a:p>
            <a:pPr marL="0" marR="0" lvl="0" indent="0" algn="ctr" rtl="0">
              <a:spcBef>
                <a:spcPts val="0"/>
              </a:spcBef>
              <a:spcAft>
                <a:spcPts val="0"/>
              </a:spcAft>
              <a:buNone/>
            </a:pPr>
            <a:r>
              <a:rPr lang="en-US" sz="1275">
                <a:solidFill>
                  <a:srgbClr val="FFFFFF"/>
                </a:solidFill>
                <a:latin typeface="Gill Sans"/>
                <a:ea typeface="Gill Sans"/>
                <a:cs typeface="Gill Sans"/>
                <a:sym typeface="Gill Sans"/>
              </a:rPr>
              <a:t>Advisories or Morning Meetings to Build Community</a:t>
            </a:r>
            <a:endParaRPr sz="1275">
              <a:solidFill>
                <a:srgbClr val="FFFFFF"/>
              </a:solidFill>
              <a:latin typeface="Gill Sans"/>
              <a:ea typeface="Gill Sans"/>
              <a:cs typeface="Gill Sans"/>
              <a:sym typeface="Gill Sans"/>
            </a:endParaRPr>
          </a:p>
        </p:txBody>
      </p:sp>
      <p:sp>
        <p:nvSpPr>
          <p:cNvPr id="1129" name="Google Shape;1129;p12"/>
          <p:cNvSpPr/>
          <p:nvPr/>
        </p:nvSpPr>
        <p:spPr>
          <a:xfrm>
            <a:off x="290073" y="1169852"/>
            <a:ext cx="466225" cy="451183"/>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40404F"/>
              </a:solidFill>
              <a:latin typeface="Calibri"/>
              <a:ea typeface="Calibri"/>
              <a:cs typeface="Calibri"/>
              <a:sym typeface="Calibri"/>
            </a:endParaRPr>
          </a:p>
        </p:txBody>
      </p:sp>
      <p:sp>
        <p:nvSpPr>
          <p:cNvPr id="1130" name="Google Shape;1130;p12"/>
          <p:cNvSpPr txBox="1"/>
          <p:nvPr/>
        </p:nvSpPr>
        <p:spPr>
          <a:xfrm>
            <a:off x="1190956" y="881094"/>
            <a:ext cx="3208799" cy="10287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575" b="1" i="0" u="none" strike="noStrike" cap="none">
                <a:solidFill>
                  <a:srgbClr val="FFFFFF"/>
                </a:solidFill>
                <a:latin typeface="Rockwell"/>
                <a:ea typeface="Rockwell"/>
                <a:cs typeface="Rockwell"/>
                <a:sym typeface="Rockwell"/>
              </a:rPr>
              <a:t>Foundational Supports are  Building Blocks of Schools that Promote Engagement   </a:t>
            </a:r>
            <a:endParaRPr sz="1350" b="1" i="0" u="none" strike="noStrike" cap="none">
              <a:solidFill>
                <a:srgbClr val="FFFFFF"/>
              </a:solidFill>
              <a:latin typeface="Rockwell"/>
              <a:ea typeface="Rockwell"/>
              <a:cs typeface="Rockwell"/>
              <a:sym typeface="Rockwell"/>
            </a:endParaRPr>
          </a:p>
        </p:txBody>
      </p:sp>
      <p:pic>
        <p:nvPicPr>
          <p:cNvPr id="1131" name="Google Shape;1131;p12"/>
          <p:cNvPicPr preferRelativeResize="0"/>
          <p:nvPr/>
        </p:nvPicPr>
        <p:blipFill rotWithShape="1">
          <a:blip r:embed="rId3">
            <a:alphaModFix/>
          </a:blip>
          <a:srcRect/>
          <a:stretch/>
        </p:blipFill>
        <p:spPr>
          <a:xfrm>
            <a:off x="5352125" y="1083527"/>
            <a:ext cx="3334801" cy="9876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3"/>
          <p:cNvSpPr txBox="1">
            <a:spLocks noGrp="1"/>
          </p:cNvSpPr>
          <p:nvPr>
            <p:ph type="title"/>
          </p:nvPr>
        </p:nvSpPr>
        <p:spPr>
          <a:xfrm>
            <a:off x="1146027" y="635000"/>
            <a:ext cx="3167740" cy="1781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FFFF"/>
              </a:buClr>
              <a:buSzPts val="1575"/>
              <a:buFont typeface="Roboto Slab"/>
              <a:buNone/>
            </a:pPr>
            <a:r>
              <a:rPr lang="en-US" sz="1575">
                <a:latin typeface="Rockwell"/>
                <a:ea typeface="Rockwell"/>
                <a:cs typeface="Rockwell"/>
                <a:sym typeface="Rockwell"/>
              </a:rPr>
              <a:t>Going to School Reflects When Families Have… </a:t>
            </a:r>
            <a:endParaRPr/>
          </a:p>
        </p:txBody>
      </p:sp>
      <p:sp>
        <p:nvSpPr>
          <p:cNvPr id="1138" name="Google Shape;1138;p13"/>
          <p:cNvSpPr/>
          <p:nvPr/>
        </p:nvSpPr>
        <p:spPr>
          <a:xfrm>
            <a:off x="3121820" y="3714390"/>
            <a:ext cx="140196" cy="188119"/>
          </a:xfrm>
          <a:prstGeom prst="mathPlus">
            <a:avLst>
              <a:gd name="adj1" fmla="val 23520"/>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88">
              <a:solidFill>
                <a:srgbClr val="40404F"/>
              </a:solidFill>
              <a:latin typeface="Calibri"/>
              <a:ea typeface="Calibri"/>
              <a:cs typeface="Calibri"/>
              <a:sym typeface="Calibri"/>
            </a:endParaRPr>
          </a:p>
        </p:txBody>
      </p:sp>
      <p:sp>
        <p:nvSpPr>
          <p:cNvPr id="1139" name="Google Shape;1139;p13"/>
          <p:cNvSpPr/>
          <p:nvPr/>
        </p:nvSpPr>
        <p:spPr>
          <a:xfrm>
            <a:off x="4738093" y="3714390"/>
            <a:ext cx="140196" cy="188119"/>
          </a:xfrm>
          <a:prstGeom prst="mathPlus">
            <a:avLst>
              <a:gd name="adj1" fmla="val 23520"/>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88">
              <a:solidFill>
                <a:srgbClr val="40404F"/>
              </a:solidFill>
              <a:latin typeface="Calibri"/>
              <a:ea typeface="Calibri"/>
              <a:cs typeface="Calibri"/>
              <a:sym typeface="Calibri"/>
            </a:endParaRPr>
          </a:p>
        </p:txBody>
      </p:sp>
      <p:sp>
        <p:nvSpPr>
          <p:cNvPr id="1140" name="Google Shape;1140;p13"/>
          <p:cNvSpPr/>
          <p:nvPr/>
        </p:nvSpPr>
        <p:spPr>
          <a:xfrm>
            <a:off x="4977407" y="3143251"/>
            <a:ext cx="1317129" cy="1316736"/>
          </a:xfrm>
          <a:prstGeom prst="ellipse">
            <a:avLst/>
          </a:prstGeom>
          <a:noFill/>
          <a:ln w="76200" cap="flat" cmpd="sng">
            <a:solidFill>
              <a:srgbClr val="18637B"/>
            </a:solidFill>
            <a:prstDash val="solid"/>
            <a:round/>
            <a:headEnd type="none" w="sm" len="sm"/>
            <a:tailEnd type="none" w="sm" len="sm"/>
          </a:ln>
        </p:spPr>
        <p:txBody>
          <a:bodyPr spcFirstLastPara="1" wrap="square" lIns="51425" tIns="51425" rIns="51425" bIns="51425" anchor="ctr" anchorCtr="0">
            <a:noAutofit/>
          </a:bodyPr>
          <a:lstStyle/>
          <a:p>
            <a:pPr marL="0" marR="0" lvl="0" indent="0" algn="ctr" rtl="0">
              <a:spcBef>
                <a:spcPts val="0"/>
              </a:spcBef>
              <a:spcAft>
                <a:spcPts val="0"/>
              </a:spcAft>
              <a:buNone/>
            </a:pPr>
            <a:r>
              <a:rPr lang="en-US" sz="1013" b="1">
                <a:solidFill>
                  <a:srgbClr val="84B45E"/>
                </a:solidFill>
                <a:latin typeface="Rockwell"/>
                <a:ea typeface="Rockwell"/>
                <a:cs typeface="Rockwell"/>
                <a:sym typeface="Rockwell"/>
              </a:rPr>
              <a:t>Voice</a:t>
            </a:r>
            <a:endParaRPr/>
          </a:p>
          <a:p>
            <a:pPr marL="0" marR="0" lvl="0" indent="0" algn="ctr" rtl="0">
              <a:spcBef>
                <a:spcPts val="0"/>
              </a:spcBef>
              <a:spcAft>
                <a:spcPts val="0"/>
              </a:spcAft>
              <a:buNone/>
            </a:pPr>
            <a:endParaRPr sz="900" b="1">
              <a:solidFill>
                <a:srgbClr val="84B45E"/>
              </a:solidFill>
              <a:latin typeface="Rockwell"/>
              <a:ea typeface="Rockwell"/>
              <a:cs typeface="Rockwell"/>
              <a:sym typeface="Rockwell"/>
            </a:endParaRPr>
          </a:p>
          <a:p>
            <a:pPr marL="0" marR="0" lvl="0" indent="0" algn="ctr" rtl="0">
              <a:spcBef>
                <a:spcPts val="0"/>
              </a:spcBef>
              <a:spcAft>
                <a:spcPts val="0"/>
              </a:spcAft>
              <a:buNone/>
            </a:pPr>
            <a:r>
              <a:rPr lang="en-US" sz="900">
                <a:solidFill>
                  <a:srgbClr val="144056"/>
                </a:solidFill>
                <a:latin typeface="Gill Sans"/>
                <a:ea typeface="Gill Sans"/>
                <a:cs typeface="Gill Sans"/>
                <a:sym typeface="Gill Sans"/>
              </a:rPr>
              <a:t>in decisions that affect them and their children</a:t>
            </a:r>
            <a:endParaRPr/>
          </a:p>
        </p:txBody>
      </p:sp>
      <p:sp>
        <p:nvSpPr>
          <p:cNvPr id="1141" name="Google Shape;1141;p13"/>
          <p:cNvSpPr/>
          <p:nvPr/>
        </p:nvSpPr>
        <p:spPr>
          <a:xfrm>
            <a:off x="1725215" y="3143251"/>
            <a:ext cx="1317129" cy="1316736"/>
          </a:xfrm>
          <a:prstGeom prst="ellipse">
            <a:avLst/>
          </a:prstGeom>
          <a:noFill/>
          <a:ln w="76200" cap="flat" cmpd="sng">
            <a:solidFill>
              <a:srgbClr val="18637B"/>
            </a:solidFill>
            <a:prstDash val="solid"/>
            <a:round/>
            <a:headEnd type="none" w="sm" len="sm"/>
            <a:tailEnd type="none" w="sm" len="sm"/>
          </a:ln>
        </p:spPr>
        <p:txBody>
          <a:bodyPr spcFirstLastPara="1" wrap="square" lIns="51425" tIns="51425" rIns="51425" bIns="51425" anchor="ctr" anchorCtr="0">
            <a:noAutofit/>
          </a:bodyPr>
          <a:lstStyle/>
          <a:p>
            <a:pPr marL="0" marR="0" lvl="0" indent="0" algn="ctr" rtl="0">
              <a:spcBef>
                <a:spcPts val="0"/>
              </a:spcBef>
              <a:spcAft>
                <a:spcPts val="0"/>
              </a:spcAft>
              <a:buNone/>
            </a:pPr>
            <a:r>
              <a:rPr lang="en-US" sz="1013" b="1">
                <a:solidFill>
                  <a:srgbClr val="84B45E"/>
                </a:solidFill>
                <a:latin typeface="Rockwell"/>
                <a:ea typeface="Rockwell"/>
                <a:cs typeface="Rockwell"/>
                <a:sym typeface="Rockwell"/>
              </a:rPr>
              <a:t>Hope</a:t>
            </a:r>
            <a:br>
              <a:rPr lang="en-US" sz="1013" b="1">
                <a:solidFill>
                  <a:srgbClr val="84B45E"/>
                </a:solidFill>
                <a:latin typeface="Rockwell"/>
                <a:ea typeface="Rockwell"/>
                <a:cs typeface="Rockwell"/>
                <a:sym typeface="Rockwell"/>
              </a:rPr>
            </a:br>
            <a:r>
              <a:rPr lang="en-US" sz="1013" b="1">
                <a:solidFill>
                  <a:srgbClr val="84B45E"/>
                </a:solidFill>
                <a:latin typeface="Rockwell"/>
                <a:ea typeface="Rockwell"/>
                <a:cs typeface="Rockwell"/>
                <a:sym typeface="Rockwell"/>
              </a:rPr>
              <a:t> </a:t>
            </a:r>
            <a:endParaRPr/>
          </a:p>
          <a:p>
            <a:pPr marL="0" marR="0" lvl="0" indent="0" algn="ctr" rtl="0">
              <a:spcBef>
                <a:spcPts val="0"/>
              </a:spcBef>
              <a:spcAft>
                <a:spcPts val="0"/>
              </a:spcAft>
              <a:buNone/>
            </a:pPr>
            <a:r>
              <a:rPr lang="en-US" sz="900">
                <a:solidFill>
                  <a:srgbClr val="144056"/>
                </a:solidFill>
                <a:latin typeface="Gill Sans"/>
                <a:ea typeface="Gill Sans"/>
                <a:cs typeface="Gill Sans"/>
                <a:sym typeface="Gill Sans"/>
              </a:rPr>
              <a:t>for a better future</a:t>
            </a:r>
            <a:endParaRPr/>
          </a:p>
        </p:txBody>
      </p:sp>
      <p:sp>
        <p:nvSpPr>
          <p:cNvPr id="1142" name="Google Shape;1142;p13"/>
          <p:cNvSpPr/>
          <p:nvPr/>
        </p:nvSpPr>
        <p:spPr>
          <a:xfrm>
            <a:off x="3325415" y="3137312"/>
            <a:ext cx="1317129" cy="1322675"/>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51425" tIns="51425" rIns="51425" bIns="51425" anchor="ctr" anchorCtr="0">
            <a:noAutofit/>
          </a:bodyPr>
          <a:lstStyle/>
          <a:p>
            <a:pPr marL="0" marR="0" lvl="0" indent="0" algn="ctr" rtl="0">
              <a:spcBef>
                <a:spcPts val="0"/>
              </a:spcBef>
              <a:spcAft>
                <a:spcPts val="0"/>
              </a:spcAft>
              <a:buNone/>
            </a:pPr>
            <a:r>
              <a:rPr lang="en-US" sz="1013" b="1">
                <a:solidFill>
                  <a:srgbClr val="1B637A"/>
                </a:solidFill>
                <a:latin typeface="Rockwell"/>
                <a:ea typeface="Rockwell"/>
                <a:cs typeface="Rockwell"/>
                <a:sym typeface="Rockwell"/>
              </a:rPr>
              <a:t>Faith</a:t>
            </a:r>
            <a:br>
              <a:rPr lang="en-US" sz="1013" b="1">
                <a:solidFill>
                  <a:srgbClr val="1B637A"/>
                </a:solidFill>
                <a:latin typeface="Rockwell"/>
                <a:ea typeface="Rockwell"/>
                <a:cs typeface="Rockwell"/>
                <a:sym typeface="Rockwell"/>
              </a:rPr>
            </a:br>
            <a:r>
              <a:rPr lang="en-US" sz="1013" b="1">
                <a:solidFill>
                  <a:srgbClr val="1B637A"/>
                </a:solidFill>
                <a:latin typeface="Rockwell"/>
                <a:ea typeface="Rockwell"/>
                <a:cs typeface="Rockwell"/>
                <a:sym typeface="Rockwell"/>
              </a:rPr>
              <a:t> </a:t>
            </a:r>
            <a:endParaRPr sz="900" b="1">
              <a:solidFill>
                <a:srgbClr val="1B637A"/>
              </a:solidFill>
              <a:latin typeface="Rockwell"/>
              <a:ea typeface="Rockwell"/>
              <a:cs typeface="Rockwell"/>
              <a:sym typeface="Rockwell"/>
            </a:endParaRPr>
          </a:p>
          <a:p>
            <a:pPr marL="0" marR="0" lvl="0" indent="0" algn="ctr" rtl="0">
              <a:spcBef>
                <a:spcPts val="0"/>
              </a:spcBef>
              <a:spcAft>
                <a:spcPts val="0"/>
              </a:spcAft>
              <a:buNone/>
            </a:pPr>
            <a:r>
              <a:rPr lang="en-US" sz="900">
                <a:solidFill>
                  <a:srgbClr val="144056"/>
                </a:solidFill>
                <a:latin typeface="Gill Sans"/>
                <a:ea typeface="Gill Sans"/>
                <a:cs typeface="Gill Sans"/>
                <a:sym typeface="Gill Sans"/>
              </a:rPr>
              <a:t>that school will help your child succeed</a:t>
            </a:r>
            <a:endParaRPr/>
          </a:p>
        </p:txBody>
      </p:sp>
      <p:sp>
        <p:nvSpPr>
          <p:cNvPr id="1143" name="Google Shape;1143;p13"/>
          <p:cNvSpPr/>
          <p:nvPr/>
        </p:nvSpPr>
        <p:spPr>
          <a:xfrm>
            <a:off x="6393655" y="3707559"/>
            <a:ext cx="140196" cy="188119"/>
          </a:xfrm>
          <a:prstGeom prst="mathPlus">
            <a:avLst>
              <a:gd name="adj1" fmla="val 23520"/>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88">
              <a:solidFill>
                <a:srgbClr val="40404F"/>
              </a:solidFill>
              <a:latin typeface="Calibri"/>
              <a:ea typeface="Calibri"/>
              <a:cs typeface="Calibri"/>
              <a:sym typeface="Calibri"/>
            </a:endParaRPr>
          </a:p>
        </p:txBody>
      </p:sp>
      <p:sp>
        <p:nvSpPr>
          <p:cNvPr id="1144" name="Google Shape;1144;p13"/>
          <p:cNvSpPr/>
          <p:nvPr/>
        </p:nvSpPr>
        <p:spPr>
          <a:xfrm>
            <a:off x="6629400" y="3119499"/>
            <a:ext cx="1317129" cy="1340487"/>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51425" tIns="51425" rIns="51425" bIns="51425" anchor="ctr" anchorCtr="0">
            <a:noAutofit/>
          </a:bodyPr>
          <a:lstStyle/>
          <a:p>
            <a:pPr marL="0" marR="0" lvl="0" indent="0" algn="ctr" rtl="0">
              <a:spcBef>
                <a:spcPts val="0"/>
              </a:spcBef>
              <a:spcAft>
                <a:spcPts val="0"/>
              </a:spcAft>
              <a:buNone/>
            </a:pPr>
            <a:r>
              <a:rPr lang="en-US" sz="1013" b="1">
                <a:solidFill>
                  <a:srgbClr val="1B637A"/>
                </a:solidFill>
                <a:latin typeface="Rockwell"/>
                <a:ea typeface="Rockwell"/>
                <a:cs typeface="Rockwell"/>
                <a:sym typeface="Rockwell"/>
              </a:rPr>
              <a:t>Access</a:t>
            </a:r>
            <a:br>
              <a:rPr lang="en-US" sz="1013" b="1">
                <a:solidFill>
                  <a:srgbClr val="1B637A"/>
                </a:solidFill>
                <a:latin typeface="Rockwell"/>
                <a:ea typeface="Rockwell"/>
                <a:cs typeface="Rockwell"/>
                <a:sym typeface="Rockwell"/>
              </a:rPr>
            </a:br>
            <a:r>
              <a:rPr lang="en-US" sz="1013" b="1">
                <a:solidFill>
                  <a:srgbClr val="1B637A"/>
                </a:solidFill>
                <a:latin typeface="Rockwell"/>
                <a:ea typeface="Rockwell"/>
                <a:cs typeface="Rockwell"/>
                <a:sym typeface="Rockwell"/>
              </a:rPr>
              <a:t> </a:t>
            </a:r>
            <a:endParaRPr sz="900" b="1">
              <a:solidFill>
                <a:srgbClr val="1B637A"/>
              </a:solidFill>
              <a:latin typeface="Rockwell"/>
              <a:ea typeface="Rockwell"/>
              <a:cs typeface="Rockwell"/>
              <a:sym typeface="Rockwell"/>
            </a:endParaRPr>
          </a:p>
          <a:p>
            <a:pPr marL="0" marR="0" lvl="0" indent="0" algn="ctr" rtl="0">
              <a:spcBef>
                <a:spcPts val="0"/>
              </a:spcBef>
              <a:spcAft>
                <a:spcPts val="0"/>
              </a:spcAft>
              <a:buNone/>
            </a:pPr>
            <a:r>
              <a:rPr lang="en-US" sz="900">
                <a:solidFill>
                  <a:srgbClr val="144056"/>
                </a:solidFill>
                <a:latin typeface="Gill Sans"/>
                <a:ea typeface="Gill Sans"/>
                <a:cs typeface="Gill Sans"/>
                <a:sym typeface="Gill Sans"/>
              </a:rPr>
              <a:t>to needed support and services</a:t>
            </a:r>
            <a:endParaRPr/>
          </a:p>
        </p:txBody>
      </p:sp>
      <p:grpSp>
        <p:nvGrpSpPr>
          <p:cNvPr id="1145" name="Google Shape;1145;p13"/>
          <p:cNvGrpSpPr/>
          <p:nvPr/>
        </p:nvGrpSpPr>
        <p:grpSpPr>
          <a:xfrm>
            <a:off x="331302" y="1297237"/>
            <a:ext cx="457200" cy="457200"/>
            <a:chOff x="1278900" y="2333250"/>
            <a:chExt cx="381175" cy="381175"/>
          </a:xfrm>
        </p:grpSpPr>
        <p:sp>
          <p:nvSpPr>
            <p:cNvPr id="1146" name="Google Shape;1146;p13"/>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9525" cap="rnd"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1147" name="Google Shape;1147;p13"/>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1148" name="Google Shape;1148;p13"/>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9525" cap="rnd"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1149" name="Google Shape;1149;p13"/>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9525" cap="rnd"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grpSp>
      <p:sp>
        <p:nvSpPr>
          <p:cNvPr id="1150" name="Google Shape;1150;p13"/>
          <p:cNvSpPr txBox="1"/>
          <p:nvPr/>
        </p:nvSpPr>
        <p:spPr>
          <a:xfrm>
            <a:off x="1803400" y="4986867"/>
            <a:ext cx="662655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202027"/>
                </a:solidFill>
                <a:latin typeface="Gill Sans"/>
                <a:ea typeface="Gill Sans"/>
                <a:cs typeface="Gill Sans"/>
                <a:sym typeface="Gill Sans"/>
              </a:rPr>
              <a:t>Relationships instill hope, nurture faith,  allow voice and ensure understanding of needed supports. They also help children and adults recover from traumatic experiences.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1"/>
                                        </p:tgtEl>
                                        <p:attrNameLst>
                                          <p:attrName>style.visibility</p:attrName>
                                        </p:attrNameLst>
                                      </p:cBhvr>
                                      <p:to>
                                        <p:strVal val="visible"/>
                                      </p:to>
                                    </p:set>
                                    <p:animEffect transition="in" filter="fade">
                                      <p:cBhvr>
                                        <p:cTn id="7" dur="500"/>
                                        <p:tgtEl>
                                          <p:spTgt spid="1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2"/>
                                        </p:tgtEl>
                                        <p:attrNameLst>
                                          <p:attrName>style.visibility</p:attrName>
                                        </p:attrNameLst>
                                      </p:cBhvr>
                                      <p:to>
                                        <p:strVal val="visible"/>
                                      </p:to>
                                    </p:set>
                                    <p:animEffect transition="in" filter="fade">
                                      <p:cBhvr>
                                        <p:cTn id="12" dur="500"/>
                                        <p:tgtEl>
                                          <p:spTgt spid="1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0"/>
                                        </p:tgtEl>
                                        <p:attrNameLst>
                                          <p:attrName>style.visibility</p:attrName>
                                        </p:attrNameLst>
                                      </p:cBhvr>
                                      <p:to>
                                        <p:strVal val="visible"/>
                                      </p:to>
                                    </p:set>
                                    <p:animEffect transition="in" filter="fade">
                                      <p:cBhvr>
                                        <p:cTn id="17" dur="500"/>
                                        <p:tgtEl>
                                          <p:spTgt spid="1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4"/>
                                        </p:tgtEl>
                                        <p:attrNameLst>
                                          <p:attrName>style.visibility</p:attrName>
                                        </p:attrNameLst>
                                      </p:cBhvr>
                                      <p:to>
                                        <p:strVal val="visible"/>
                                      </p:to>
                                    </p:set>
                                    <p:animEffect transition="in" filter="fade">
                                      <p:cBhvr>
                                        <p:cTn id="22" dur="500"/>
                                        <p:tgtEl>
                                          <p:spTgt spid="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4"/>
          <p:cNvSpPr txBox="1"/>
          <p:nvPr/>
        </p:nvSpPr>
        <p:spPr>
          <a:xfrm>
            <a:off x="864746" y="1098030"/>
            <a:ext cx="74145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0404F"/>
                </a:solidFill>
                <a:latin typeface="Gill Sans"/>
                <a:ea typeface="Gill Sans"/>
                <a:cs typeface="Gill Sans"/>
                <a:sym typeface="Gill Sans"/>
              </a:rPr>
              <a:t>Title</a:t>
            </a:r>
            <a:endParaRPr/>
          </a:p>
        </p:txBody>
      </p:sp>
      <p:pic>
        <p:nvPicPr>
          <p:cNvPr id="1157" name="Google Shape;1157;p14"/>
          <p:cNvPicPr preferRelativeResize="0"/>
          <p:nvPr/>
        </p:nvPicPr>
        <p:blipFill rotWithShape="1">
          <a:blip r:embed="rId3">
            <a:alphaModFix/>
          </a:blip>
          <a:srcRect/>
          <a:stretch/>
        </p:blipFill>
        <p:spPr>
          <a:xfrm>
            <a:off x="712565" y="3425794"/>
            <a:ext cx="6062241" cy="2453408"/>
          </a:xfrm>
          <a:prstGeom prst="rect">
            <a:avLst/>
          </a:prstGeom>
          <a:noFill/>
          <a:ln>
            <a:noFill/>
          </a:ln>
        </p:spPr>
      </p:pic>
      <p:pic>
        <p:nvPicPr>
          <p:cNvPr id="1158" name="Google Shape;1158;p14"/>
          <p:cNvPicPr preferRelativeResize="0"/>
          <p:nvPr/>
        </p:nvPicPr>
        <p:blipFill rotWithShape="1">
          <a:blip r:embed="rId4">
            <a:alphaModFix/>
          </a:blip>
          <a:srcRect/>
          <a:stretch/>
        </p:blipFill>
        <p:spPr>
          <a:xfrm>
            <a:off x="1041722" y="993991"/>
            <a:ext cx="5877046" cy="2337461"/>
          </a:xfrm>
          <a:prstGeom prst="rect">
            <a:avLst/>
          </a:prstGeom>
          <a:noFill/>
          <a:ln>
            <a:noFill/>
          </a:ln>
        </p:spPr>
      </p:pic>
      <p:sp>
        <p:nvSpPr>
          <p:cNvPr id="1159" name="Google Shape;1159;p14"/>
          <p:cNvSpPr txBox="1"/>
          <p:nvPr/>
        </p:nvSpPr>
        <p:spPr>
          <a:xfrm>
            <a:off x="6989502" y="2489050"/>
            <a:ext cx="1958552" cy="1708160"/>
          </a:xfrm>
          <a:prstGeom prst="rect">
            <a:avLst/>
          </a:prstGeom>
          <a:solidFill>
            <a:srgbClr val="C2E5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202027"/>
                </a:solidFill>
                <a:latin typeface="Gill Sans"/>
                <a:ea typeface="Gill Sans"/>
                <a:cs typeface="Gill Sans"/>
                <a:sym typeface="Gill Sans"/>
              </a:rPr>
              <a:t>Download in-person and virtual versions of this guide at </a:t>
            </a:r>
            <a:endParaRPr/>
          </a:p>
          <a:p>
            <a:pPr marL="0" marR="0" lvl="0" indent="0" algn="l" rtl="0">
              <a:spcBef>
                <a:spcPts val="0"/>
              </a:spcBef>
              <a:spcAft>
                <a:spcPts val="0"/>
              </a:spcAft>
              <a:buNone/>
            </a:pPr>
            <a:r>
              <a:rPr lang="en-US" sz="1500">
                <a:solidFill>
                  <a:srgbClr val="202027"/>
                </a:solidFill>
                <a:latin typeface="Gill Sans"/>
                <a:ea typeface="Gill Sans"/>
                <a:cs typeface="Gill Sans"/>
                <a:sym typeface="Gill Sans"/>
              </a:rPr>
              <a:t>https://mcc.gse.harvard.edu/resources-for-educators/relationship-mapping-strategy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2"/>
          <p:cNvSpPr txBox="1">
            <a:spLocks noGrp="1"/>
          </p:cNvSpPr>
          <p:nvPr>
            <p:ph type="title"/>
          </p:nvPr>
        </p:nvSpPr>
        <p:spPr>
          <a:xfrm>
            <a:off x="471490" y="2704295"/>
            <a:ext cx="8286751" cy="102155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3000"/>
              <a:buFont typeface="Calibri"/>
              <a:buNone/>
            </a:pPr>
            <a:r>
              <a:rPr lang="en-US">
                <a:solidFill>
                  <a:schemeClr val="dk2"/>
                </a:solidFill>
              </a:rPr>
              <a:t>WELCOME &amp; INTRODUCTIONS</a:t>
            </a:r>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g102641f0413_7_8"/>
          <p:cNvSpPr txBox="1">
            <a:spLocks noGrp="1"/>
          </p:cNvSpPr>
          <p:nvPr>
            <p:ph type="title"/>
          </p:nvPr>
        </p:nvSpPr>
        <p:spPr>
          <a:xfrm>
            <a:off x="796736" y="2462726"/>
            <a:ext cx="7772400" cy="13620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2"/>
              </a:buClr>
              <a:buSzPct val="100000"/>
              <a:buFont typeface="Calibri"/>
              <a:buNone/>
            </a:pPr>
            <a:r>
              <a:rPr lang="en-US">
                <a:solidFill>
                  <a:schemeClr val="dk2"/>
                </a:solidFill>
              </a:rPr>
              <a:t>WHAT ARE HIGH IMPACT RELATIONSHIP BUILDING AND ENGAGEMENT STRATEGIES? </a:t>
            </a:r>
            <a:endParaRPr i="1">
              <a:solidFill>
                <a:schemeClr val="dk2"/>
              </a:solidFill>
            </a:endParaRPr>
          </a:p>
        </p:txBody>
      </p:sp>
      <p:pic>
        <p:nvPicPr>
          <p:cNvPr id="1166" name="Google Shape;1166;g102641f0413_7_8"/>
          <p:cNvPicPr preferRelativeResize="0"/>
          <p:nvPr/>
        </p:nvPicPr>
        <p:blipFill rotWithShape="1">
          <a:blip r:embed="rId3">
            <a:alphaModFix/>
          </a:blip>
          <a:srcRect/>
          <a:stretch/>
        </p:blipFill>
        <p:spPr>
          <a:xfrm>
            <a:off x="172310" y="5827667"/>
            <a:ext cx="1096964" cy="832417"/>
          </a:xfrm>
          <a:prstGeom prst="rect">
            <a:avLst/>
          </a:prstGeom>
          <a:noFill/>
          <a:ln>
            <a:noFill/>
          </a:ln>
        </p:spPr>
      </p:pic>
      <p:cxnSp>
        <p:nvCxnSpPr>
          <p:cNvPr id="1167" name="Google Shape;1167;g102641f0413_7_8"/>
          <p:cNvCxnSpPr/>
          <p:nvPr/>
        </p:nvCxnSpPr>
        <p:spPr>
          <a:xfrm>
            <a:off x="1269275" y="6660303"/>
            <a:ext cx="7562700" cy="0"/>
          </a:xfrm>
          <a:prstGeom prst="straightConnector1">
            <a:avLst/>
          </a:prstGeom>
          <a:noFill/>
          <a:ln w="9525" cap="flat" cmpd="sng">
            <a:solidFill>
              <a:srgbClr val="002D73"/>
            </a:solidFill>
            <a:prstDash val="solid"/>
            <a:round/>
            <a:headEnd type="none" w="sm" len="sm"/>
            <a:tailEnd type="none" w="sm" len="sm"/>
          </a:ln>
        </p:spPr>
      </p:cxnSp>
      <p:sp>
        <p:nvSpPr>
          <p:cNvPr id="1168" name="Google Shape;1168;g102641f0413_7_8"/>
          <p:cNvSpPr txBox="1"/>
          <p:nvPr/>
        </p:nvSpPr>
        <p:spPr>
          <a:xfrm>
            <a:off x="4682938" y="6384030"/>
            <a:ext cx="42201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2D73"/>
              </a:buClr>
              <a:buSzPts val="1200"/>
              <a:buFont typeface="Times New Roman"/>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pic>
        <p:nvPicPr>
          <p:cNvPr id="1174" name="Google Shape;1174;p16"/>
          <p:cNvPicPr preferRelativeResize="0"/>
          <p:nvPr/>
        </p:nvPicPr>
        <p:blipFill rotWithShape="1">
          <a:blip r:embed="rId3">
            <a:alphaModFix/>
          </a:blip>
          <a:srcRect/>
          <a:stretch/>
        </p:blipFill>
        <p:spPr>
          <a:xfrm>
            <a:off x="0" y="342900"/>
            <a:ext cx="9144000" cy="5486400"/>
          </a:xfrm>
          <a:prstGeom prst="rect">
            <a:avLst/>
          </a:prstGeom>
          <a:noFill/>
          <a:ln>
            <a:noFill/>
          </a:ln>
        </p:spPr>
      </p:pic>
      <p:sp>
        <p:nvSpPr>
          <p:cNvPr id="1175" name="Google Shape;1175;p16"/>
          <p:cNvSpPr txBox="1"/>
          <p:nvPr/>
        </p:nvSpPr>
        <p:spPr>
          <a:xfrm>
            <a:off x="4324350" y="5829300"/>
            <a:ext cx="4638675"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5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CSDE - Creating A Culturally Sustaining Classroom through Building Relationships and Instruction</a:t>
            </a:r>
            <a:endParaRPr sz="15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pic>
        <p:nvPicPr>
          <p:cNvPr id="1181" name="Google Shape;1181;gfbc2fa3692_1_7"/>
          <p:cNvPicPr preferRelativeResize="0"/>
          <p:nvPr/>
        </p:nvPicPr>
        <p:blipFill rotWithShape="1">
          <a:blip r:embed="rId3">
            <a:alphaModFix/>
          </a:blip>
          <a:srcRect/>
          <a:stretch/>
        </p:blipFill>
        <p:spPr>
          <a:xfrm>
            <a:off x="172310" y="5827667"/>
            <a:ext cx="1096964" cy="832417"/>
          </a:xfrm>
          <a:prstGeom prst="rect">
            <a:avLst/>
          </a:prstGeom>
          <a:noFill/>
          <a:ln>
            <a:noFill/>
          </a:ln>
        </p:spPr>
      </p:pic>
      <p:cxnSp>
        <p:nvCxnSpPr>
          <p:cNvPr id="1182" name="Google Shape;1182;gfbc2fa3692_1_7"/>
          <p:cNvCxnSpPr/>
          <p:nvPr/>
        </p:nvCxnSpPr>
        <p:spPr>
          <a:xfrm>
            <a:off x="1269275" y="6660303"/>
            <a:ext cx="7562700" cy="0"/>
          </a:xfrm>
          <a:prstGeom prst="straightConnector1">
            <a:avLst/>
          </a:prstGeom>
          <a:noFill/>
          <a:ln w="9525" cap="flat" cmpd="sng">
            <a:solidFill>
              <a:srgbClr val="002D73"/>
            </a:solidFill>
            <a:prstDash val="solid"/>
            <a:round/>
            <a:headEnd type="none" w="sm" len="sm"/>
            <a:tailEnd type="none" w="sm" len="sm"/>
          </a:ln>
        </p:spPr>
      </p:cxnSp>
      <p:sp>
        <p:nvSpPr>
          <p:cNvPr id="1183" name="Google Shape;1183;gfbc2fa3692_1_7"/>
          <p:cNvSpPr txBox="1"/>
          <p:nvPr/>
        </p:nvSpPr>
        <p:spPr>
          <a:xfrm>
            <a:off x="4682938" y="6384030"/>
            <a:ext cx="42201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2D73"/>
              </a:buClr>
              <a:buSzPts val="1200"/>
              <a:buFont typeface="Times New Roman"/>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1184" name="Google Shape;1184;gfbc2fa3692_1_7"/>
          <p:cNvPicPr preferRelativeResize="0"/>
          <p:nvPr/>
        </p:nvPicPr>
        <p:blipFill>
          <a:blip r:embed="rId4">
            <a:alphaModFix/>
          </a:blip>
          <a:stretch>
            <a:fillRect/>
          </a:stretch>
        </p:blipFill>
        <p:spPr>
          <a:xfrm>
            <a:off x="63850" y="1532963"/>
            <a:ext cx="8839199" cy="3792070"/>
          </a:xfrm>
          <a:prstGeom prst="rect">
            <a:avLst/>
          </a:prstGeom>
          <a:noFill/>
          <a:ln>
            <a:noFill/>
          </a:ln>
        </p:spPr>
      </p:pic>
      <p:sp>
        <p:nvSpPr>
          <p:cNvPr id="1185" name="Google Shape;1185;gfbc2fa3692_1_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F768D"/>
              </a:buClr>
              <a:buSzPts val="2700"/>
              <a:buFont typeface="Rockwell"/>
              <a:buNone/>
            </a:pPr>
            <a:r>
              <a:rPr lang="en-US" sz="2700" b="1">
                <a:solidFill>
                  <a:srgbClr val="1F768D"/>
                </a:solidFill>
                <a:latin typeface="Rockwell"/>
                <a:ea typeface="Rockwell"/>
                <a:cs typeface="Rockwell"/>
                <a:sym typeface="Rockwell"/>
              </a:rPr>
              <a:t>High</a:t>
            </a:r>
            <a:r>
              <a:rPr lang="en-US" sz="2700">
                <a:solidFill>
                  <a:srgbClr val="1F768D"/>
                </a:solidFill>
                <a:latin typeface="Rockwell"/>
                <a:ea typeface="Rockwell"/>
                <a:cs typeface="Rockwell"/>
                <a:sym typeface="Rockwell"/>
              </a:rPr>
              <a:t>-</a:t>
            </a:r>
            <a:r>
              <a:rPr lang="en-US" sz="2700" b="1">
                <a:solidFill>
                  <a:srgbClr val="1F768D"/>
                </a:solidFill>
                <a:latin typeface="Rockwell"/>
                <a:ea typeface="Rockwell"/>
                <a:cs typeface="Rockwell"/>
                <a:sym typeface="Rockwell"/>
              </a:rPr>
              <a:t>Impact Family Engagement</a:t>
            </a:r>
            <a:endParaRPr/>
          </a:p>
        </p:txBody>
      </p:sp>
      <p:sp>
        <p:nvSpPr>
          <p:cNvPr id="1186" name="Google Shape;1186;gfbc2fa3692_1_7"/>
          <p:cNvSpPr txBox="1"/>
          <p:nvPr/>
        </p:nvSpPr>
        <p:spPr>
          <a:xfrm>
            <a:off x="5980533" y="5689685"/>
            <a:ext cx="25920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i="1">
                <a:solidFill>
                  <a:srgbClr val="40404F"/>
                </a:solidFill>
                <a:latin typeface="Calibri"/>
                <a:ea typeface="Calibri"/>
                <a:cs typeface="Calibri"/>
                <a:sym typeface="Calibri"/>
              </a:rPr>
              <a:t>Courtesy of Flamboyan Foundation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pic>
        <p:nvPicPr>
          <p:cNvPr id="1192" name="Google Shape;1192;gfbc2fa3692_13_66"/>
          <p:cNvPicPr preferRelativeResize="0"/>
          <p:nvPr/>
        </p:nvPicPr>
        <p:blipFill rotWithShape="1">
          <a:blip r:embed="rId3">
            <a:alphaModFix/>
          </a:blip>
          <a:srcRect/>
          <a:stretch/>
        </p:blipFill>
        <p:spPr>
          <a:xfrm>
            <a:off x="574128" y="5407238"/>
            <a:ext cx="232960" cy="232960"/>
          </a:xfrm>
          <a:prstGeom prst="rect">
            <a:avLst/>
          </a:prstGeom>
          <a:noFill/>
          <a:ln>
            <a:noFill/>
          </a:ln>
        </p:spPr>
      </p:pic>
      <p:pic>
        <p:nvPicPr>
          <p:cNvPr id="1193" name="Google Shape;1193;gfbc2fa3692_13_66"/>
          <p:cNvPicPr preferRelativeResize="0"/>
          <p:nvPr/>
        </p:nvPicPr>
        <p:blipFill rotWithShape="1">
          <a:blip r:embed="rId4">
            <a:alphaModFix/>
          </a:blip>
          <a:srcRect/>
          <a:stretch/>
        </p:blipFill>
        <p:spPr>
          <a:xfrm>
            <a:off x="1" y="850681"/>
            <a:ext cx="9143999" cy="1204223"/>
          </a:xfrm>
          <a:prstGeom prst="rect">
            <a:avLst/>
          </a:prstGeom>
          <a:noFill/>
          <a:ln w="9525" cap="flat" cmpd="sng">
            <a:solidFill>
              <a:schemeClr val="dk2"/>
            </a:solidFill>
            <a:prstDash val="solid"/>
            <a:round/>
            <a:headEnd type="none" w="sm" len="sm"/>
            <a:tailEnd type="none" w="sm" len="sm"/>
          </a:ln>
        </p:spPr>
      </p:pic>
      <p:pic>
        <p:nvPicPr>
          <p:cNvPr id="1194" name="Google Shape;1194;gfbc2fa3692_13_66"/>
          <p:cNvPicPr preferRelativeResize="0"/>
          <p:nvPr/>
        </p:nvPicPr>
        <p:blipFill rotWithShape="1">
          <a:blip r:embed="rId5">
            <a:alphaModFix/>
          </a:blip>
          <a:srcRect/>
          <a:stretch/>
        </p:blipFill>
        <p:spPr>
          <a:xfrm>
            <a:off x="574128" y="5415455"/>
            <a:ext cx="218091" cy="224660"/>
          </a:xfrm>
          <a:prstGeom prst="rect">
            <a:avLst/>
          </a:prstGeom>
          <a:noFill/>
          <a:ln>
            <a:noFill/>
          </a:ln>
        </p:spPr>
      </p:pic>
      <p:sp>
        <p:nvSpPr>
          <p:cNvPr id="1195" name="Google Shape;1195;gfbc2fa3692_13_66"/>
          <p:cNvSpPr txBox="1">
            <a:spLocks noGrp="1"/>
          </p:cNvSpPr>
          <p:nvPr>
            <p:ph type="title"/>
          </p:nvPr>
        </p:nvSpPr>
        <p:spPr>
          <a:xfrm>
            <a:off x="457200" y="1063229"/>
            <a:ext cx="8229600" cy="857250"/>
          </a:xfrm>
          <a:prstGeom prst="rect">
            <a:avLst/>
          </a:prstGeom>
          <a:no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SzPts val="4400"/>
              <a:buNone/>
            </a:pPr>
            <a:r>
              <a:rPr lang="en-US"/>
              <a:t>Think back…</a:t>
            </a:r>
            <a:endParaRPr/>
          </a:p>
        </p:txBody>
      </p:sp>
      <p:pic>
        <p:nvPicPr>
          <p:cNvPr id="1196" name="Google Shape;1196;gfbc2fa3692_13_66" title="CSDE tree logo"/>
          <p:cNvPicPr preferRelativeResize="0"/>
          <p:nvPr/>
        </p:nvPicPr>
        <p:blipFill rotWithShape="1">
          <a:blip r:embed="rId6">
            <a:alphaModFix/>
          </a:blip>
          <a:srcRect/>
          <a:stretch/>
        </p:blipFill>
        <p:spPr>
          <a:xfrm>
            <a:off x="360609" y="5220849"/>
            <a:ext cx="822722" cy="624313"/>
          </a:xfrm>
          <a:prstGeom prst="rect">
            <a:avLst/>
          </a:prstGeom>
          <a:noFill/>
          <a:ln>
            <a:noFill/>
          </a:ln>
        </p:spPr>
      </p:pic>
      <p:cxnSp>
        <p:nvCxnSpPr>
          <p:cNvPr id="1197" name="Google Shape;1197;gfbc2fa3692_13_66"/>
          <p:cNvCxnSpPr/>
          <p:nvPr/>
        </p:nvCxnSpPr>
        <p:spPr>
          <a:xfrm rot="10800000" flipH="1">
            <a:off x="1183331" y="5845161"/>
            <a:ext cx="7587182" cy="165"/>
          </a:xfrm>
          <a:prstGeom prst="straightConnector1">
            <a:avLst/>
          </a:prstGeom>
          <a:noFill/>
          <a:ln w="9525" cap="flat" cmpd="sng">
            <a:solidFill>
              <a:srgbClr val="002D73"/>
            </a:solidFill>
            <a:prstDash val="solid"/>
            <a:round/>
            <a:headEnd type="none" w="sm" len="sm"/>
            <a:tailEnd type="none" w="sm" len="sm"/>
          </a:ln>
        </p:spPr>
      </p:cxnSp>
      <p:sp>
        <p:nvSpPr>
          <p:cNvPr id="1198" name="Google Shape;1198;gfbc2fa3692_13_66"/>
          <p:cNvSpPr txBox="1"/>
          <p:nvPr/>
        </p:nvSpPr>
        <p:spPr>
          <a:xfrm>
            <a:off x="5676342" y="5638121"/>
            <a:ext cx="3165005" cy="207719"/>
          </a:xfrm>
          <a:prstGeom prst="rect">
            <a:avLst/>
          </a:prstGeom>
          <a:noFill/>
          <a:ln>
            <a:noFill/>
          </a:ln>
        </p:spPr>
        <p:txBody>
          <a:bodyPr spcFirstLastPara="1" wrap="square" lIns="68550" tIns="34275" rIns="68550" bIns="34275" anchor="t" anchorCtr="0">
            <a:spAutoFit/>
          </a:bodyPr>
          <a:lstStyle/>
          <a:p>
            <a:pPr marL="0" marR="0" lvl="0" indent="0" algn="r" rtl="0">
              <a:spcBef>
                <a:spcPts val="0"/>
              </a:spcBef>
              <a:spcAft>
                <a:spcPts val="0"/>
              </a:spcAft>
              <a:buNone/>
            </a:pPr>
            <a:r>
              <a:rPr lang="en-US" sz="900" b="0" i="0" u="none" strike="noStrike" cap="none">
                <a:solidFill>
                  <a:srgbClr val="002D73"/>
                </a:solidFill>
                <a:latin typeface="Times New Roman"/>
                <a:ea typeface="Times New Roman"/>
                <a:cs typeface="Times New Roman"/>
                <a:sym typeface="Times New Roman"/>
              </a:rPr>
              <a:t>CONNECTICUT STATE DEPARTMENT OF EDUCATION</a:t>
            </a:r>
            <a:endParaRPr sz="1050" b="0" i="0" u="none" strike="noStrike" cap="none">
              <a:solidFill>
                <a:srgbClr val="000000"/>
              </a:solidFill>
              <a:latin typeface="Arial"/>
              <a:ea typeface="Arial"/>
              <a:cs typeface="Arial"/>
              <a:sym typeface="Arial"/>
            </a:endParaRPr>
          </a:p>
        </p:txBody>
      </p:sp>
      <p:pic>
        <p:nvPicPr>
          <p:cNvPr id="1199" name="Google Shape;1199;gfbc2fa3692_13_66" descr="Why you can't think of that word on the tip of your tongue – and how to fix  it - News - University of Florida"/>
          <p:cNvPicPr preferRelativeResize="0"/>
          <p:nvPr/>
        </p:nvPicPr>
        <p:blipFill rotWithShape="1">
          <a:blip r:embed="rId7">
            <a:alphaModFix/>
          </a:blip>
          <a:srcRect/>
          <a:stretch/>
        </p:blipFill>
        <p:spPr>
          <a:xfrm>
            <a:off x="3295385" y="2466378"/>
            <a:ext cx="2553229" cy="2553229"/>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pic>
        <p:nvPicPr>
          <p:cNvPr id="1205" name="Google Shape;1205;gfbc2fa3692_13_79"/>
          <p:cNvPicPr preferRelativeResize="0"/>
          <p:nvPr/>
        </p:nvPicPr>
        <p:blipFill rotWithShape="1">
          <a:blip r:embed="rId3">
            <a:alphaModFix/>
          </a:blip>
          <a:srcRect/>
          <a:stretch/>
        </p:blipFill>
        <p:spPr>
          <a:xfrm>
            <a:off x="1" y="850681"/>
            <a:ext cx="9143999" cy="1204223"/>
          </a:xfrm>
          <a:prstGeom prst="rect">
            <a:avLst/>
          </a:prstGeom>
          <a:noFill/>
          <a:ln w="9525" cap="flat" cmpd="sng">
            <a:solidFill>
              <a:schemeClr val="dk2"/>
            </a:solidFill>
            <a:prstDash val="solid"/>
            <a:round/>
            <a:headEnd type="none" w="sm" len="sm"/>
            <a:tailEnd type="none" w="sm" len="sm"/>
          </a:ln>
        </p:spPr>
      </p:pic>
      <p:sp>
        <p:nvSpPr>
          <p:cNvPr id="1206" name="Google Shape;1206;gfbc2fa3692_13_79"/>
          <p:cNvSpPr txBox="1">
            <a:spLocks noGrp="1"/>
          </p:cNvSpPr>
          <p:nvPr>
            <p:ph type="title"/>
          </p:nvPr>
        </p:nvSpPr>
        <p:spPr>
          <a:xfrm>
            <a:off x="2237390" y="1023815"/>
            <a:ext cx="4675790" cy="857250"/>
          </a:xfrm>
          <a:prstGeom prst="rect">
            <a:avLst/>
          </a:prstGeom>
          <a:noFill/>
          <a:ln>
            <a:noFill/>
          </a:ln>
        </p:spPr>
        <p:txBody>
          <a:bodyPr spcFirstLastPara="1" wrap="square" lIns="68550" tIns="34275" rIns="68550" bIns="34275" anchor="ctr" anchorCtr="0">
            <a:normAutofit fontScale="90000"/>
          </a:bodyPr>
          <a:lstStyle/>
          <a:p>
            <a:pPr marL="0" lvl="0" indent="0" algn="ctr" rtl="0">
              <a:lnSpc>
                <a:spcPct val="100000"/>
              </a:lnSpc>
              <a:spcBef>
                <a:spcPts val="0"/>
              </a:spcBef>
              <a:spcAft>
                <a:spcPts val="0"/>
              </a:spcAft>
              <a:buSzPct val="111111"/>
              <a:buNone/>
            </a:pPr>
            <a:r>
              <a:rPr lang="en-US"/>
              <a:t>What Would It Take?</a:t>
            </a:r>
            <a:endParaRPr/>
          </a:p>
        </p:txBody>
      </p:sp>
      <p:sp>
        <p:nvSpPr>
          <p:cNvPr id="1207" name="Google Shape;1207;gfbc2fa3692_13_79"/>
          <p:cNvSpPr txBox="1">
            <a:spLocks noGrp="1"/>
          </p:cNvSpPr>
          <p:nvPr>
            <p:ph type="body" idx="1"/>
          </p:nvPr>
        </p:nvSpPr>
        <p:spPr>
          <a:xfrm>
            <a:off x="1183330" y="2897454"/>
            <a:ext cx="3989510" cy="2426249"/>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1800"/>
              <a:buNone/>
            </a:pPr>
            <a:r>
              <a:rPr lang="en-US" sz="1800">
                <a:latin typeface="Calibri"/>
                <a:ea typeface="Calibri"/>
                <a:cs typeface="Calibri"/>
                <a:sym typeface="Calibri"/>
              </a:rPr>
              <a:t>Think about a person you would be comfortable sharing your secret with. What are the characteristics of that person and your relationship?</a:t>
            </a:r>
            <a:endParaRPr/>
          </a:p>
          <a:p>
            <a:pPr marL="0" lvl="0" indent="0" algn="l" rtl="0">
              <a:lnSpc>
                <a:spcPct val="100000"/>
              </a:lnSpc>
              <a:spcBef>
                <a:spcPts val="0"/>
              </a:spcBef>
              <a:spcAft>
                <a:spcPts val="0"/>
              </a:spcAft>
              <a:buSzPts val="1800"/>
              <a:buNone/>
            </a:pPr>
            <a:endParaRPr sz="18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800">
                <a:latin typeface="Calibri"/>
                <a:ea typeface="Calibri"/>
                <a:cs typeface="Calibri"/>
                <a:sym typeface="Calibri"/>
              </a:rPr>
              <a:t>What words would you use to describe them? that relationship?</a:t>
            </a:r>
            <a:endParaRPr sz="1800">
              <a:latin typeface="Calibri"/>
              <a:ea typeface="Calibri"/>
              <a:cs typeface="Calibri"/>
              <a:sym typeface="Calibri"/>
            </a:endParaRPr>
          </a:p>
        </p:txBody>
      </p:sp>
      <p:pic>
        <p:nvPicPr>
          <p:cNvPr id="1208" name="Google Shape;1208;gfbc2fa3692_13_79" title="CSDE tree logo"/>
          <p:cNvPicPr preferRelativeResize="0"/>
          <p:nvPr/>
        </p:nvPicPr>
        <p:blipFill rotWithShape="1">
          <a:blip r:embed="rId4">
            <a:alphaModFix/>
          </a:blip>
          <a:srcRect/>
          <a:stretch/>
        </p:blipFill>
        <p:spPr>
          <a:xfrm>
            <a:off x="360609" y="5220849"/>
            <a:ext cx="822722" cy="624313"/>
          </a:xfrm>
          <a:prstGeom prst="rect">
            <a:avLst/>
          </a:prstGeom>
          <a:noFill/>
          <a:ln>
            <a:noFill/>
          </a:ln>
        </p:spPr>
      </p:pic>
      <p:cxnSp>
        <p:nvCxnSpPr>
          <p:cNvPr id="1209" name="Google Shape;1209;gfbc2fa3692_13_79"/>
          <p:cNvCxnSpPr/>
          <p:nvPr/>
        </p:nvCxnSpPr>
        <p:spPr>
          <a:xfrm rot="10800000" flipH="1">
            <a:off x="1183331" y="5845161"/>
            <a:ext cx="7587182" cy="165"/>
          </a:xfrm>
          <a:prstGeom prst="straightConnector1">
            <a:avLst/>
          </a:prstGeom>
          <a:noFill/>
          <a:ln w="9525" cap="flat" cmpd="sng">
            <a:solidFill>
              <a:srgbClr val="002D73"/>
            </a:solidFill>
            <a:prstDash val="solid"/>
            <a:round/>
            <a:headEnd type="none" w="sm" len="sm"/>
            <a:tailEnd type="none" w="sm" len="sm"/>
          </a:ln>
        </p:spPr>
      </p:cxnSp>
      <p:sp>
        <p:nvSpPr>
          <p:cNvPr id="1210" name="Google Shape;1210;gfbc2fa3692_13_79"/>
          <p:cNvSpPr txBox="1"/>
          <p:nvPr/>
        </p:nvSpPr>
        <p:spPr>
          <a:xfrm>
            <a:off x="5676342" y="5638121"/>
            <a:ext cx="3165005" cy="207719"/>
          </a:xfrm>
          <a:prstGeom prst="rect">
            <a:avLst/>
          </a:prstGeom>
          <a:noFill/>
          <a:ln>
            <a:noFill/>
          </a:ln>
        </p:spPr>
        <p:txBody>
          <a:bodyPr spcFirstLastPara="1" wrap="square" lIns="68550" tIns="34275" rIns="68550" bIns="34275" anchor="t" anchorCtr="0">
            <a:spAutoFit/>
          </a:bodyPr>
          <a:lstStyle/>
          <a:p>
            <a:pPr marL="0" marR="0" lvl="0" indent="0" algn="r" rtl="0">
              <a:spcBef>
                <a:spcPts val="0"/>
              </a:spcBef>
              <a:spcAft>
                <a:spcPts val="0"/>
              </a:spcAft>
              <a:buNone/>
            </a:pPr>
            <a:r>
              <a:rPr lang="en-US" sz="900" b="0" i="0" u="none" strike="noStrike" cap="none">
                <a:solidFill>
                  <a:srgbClr val="002D73"/>
                </a:solidFill>
                <a:latin typeface="Times New Roman"/>
                <a:ea typeface="Times New Roman"/>
                <a:cs typeface="Times New Roman"/>
                <a:sym typeface="Times New Roman"/>
              </a:rPr>
              <a:t>CONNECTICUT STATE DEPARTMENT OF EDUCATION</a:t>
            </a:r>
            <a:endParaRPr sz="1050" b="0" i="0" u="none" strike="noStrike" cap="none">
              <a:solidFill>
                <a:srgbClr val="000000"/>
              </a:solidFill>
              <a:latin typeface="Arial"/>
              <a:ea typeface="Arial"/>
              <a:cs typeface="Arial"/>
              <a:sym typeface="Arial"/>
            </a:endParaRPr>
          </a:p>
        </p:txBody>
      </p:sp>
      <p:sp>
        <p:nvSpPr>
          <p:cNvPr id="1211" name="Google Shape;1211;gfbc2fa3692_13_79"/>
          <p:cNvSpPr txBox="1"/>
          <p:nvPr/>
        </p:nvSpPr>
        <p:spPr>
          <a:xfrm>
            <a:off x="1397977" y="2183281"/>
            <a:ext cx="6211766"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Under what conditions would you tell your secret? </a:t>
            </a:r>
            <a:endParaRPr/>
          </a:p>
        </p:txBody>
      </p:sp>
      <p:sp>
        <p:nvSpPr>
          <p:cNvPr id="1212" name="Google Shape;1212;gfbc2fa3692_13_79"/>
          <p:cNvSpPr txBox="1"/>
          <p:nvPr/>
        </p:nvSpPr>
        <p:spPr>
          <a:xfrm>
            <a:off x="5568275" y="3275475"/>
            <a:ext cx="73533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latin typeface="Calibri"/>
                <a:ea typeface="Calibri"/>
                <a:cs typeface="Calibri"/>
                <a:sym typeface="Calibri"/>
                <a:hlinkClick r:id="rId5"/>
              </a:rPr>
              <a:t>https://www.menti.com/hx2kdf8ara</a:t>
            </a:r>
            <a:endParaRPr sz="18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p:txBody>
      </p:sp>
      <p:pic>
        <p:nvPicPr>
          <p:cNvPr id="1213" name="Google Shape;1213;gfbc2fa3692_13_79"/>
          <p:cNvPicPr preferRelativeResize="0"/>
          <p:nvPr/>
        </p:nvPicPr>
        <p:blipFill>
          <a:blip r:embed="rId6">
            <a:alphaModFix/>
          </a:blip>
          <a:stretch>
            <a:fillRect/>
          </a:stretch>
        </p:blipFill>
        <p:spPr>
          <a:xfrm>
            <a:off x="6042500" y="3693300"/>
            <a:ext cx="2432724" cy="1944825"/>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pic>
        <p:nvPicPr>
          <p:cNvPr id="1219" name="Google Shape;1219;gfbc2fa3692_1_44"/>
          <p:cNvPicPr preferRelativeResize="0"/>
          <p:nvPr/>
        </p:nvPicPr>
        <p:blipFill>
          <a:blip r:embed="rId3">
            <a:alphaModFix/>
          </a:blip>
          <a:stretch>
            <a:fillRect/>
          </a:stretch>
        </p:blipFill>
        <p:spPr>
          <a:xfrm>
            <a:off x="1085275" y="582625"/>
            <a:ext cx="7156301" cy="54088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pic>
        <p:nvPicPr>
          <p:cNvPr id="1225" name="Google Shape;1225;gfbc2fa3692_13_92"/>
          <p:cNvPicPr preferRelativeResize="0"/>
          <p:nvPr/>
        </p:nvPicPr>
        <p:blipFill rotWithShape="1">
          <a:blip r:embed="rId3">
            <a:alphaModFix/>
          </a:blip>
          <a:srcRect/>
          <a:stretch/>
        </p:blipFill>
        <p:spPr>
          <a:xfrm>
            <a:off x="57325" y="1"/>
            <a:ext cx="9144001" cy="850075"/>
          </a:xfrm>
          <a:prstGeom prst="rect">
            <a:avLst/>
          </a:prstGeom>
          <a:noFill/>
          <a:ln w="9525" cap="flat" cmpd="sng">
            <a:solidFill>
              <a:schemeClr val="dk2"/>
            </a:solidFill>
            <a:prstDash val="solid"/>
            <a:round/>
            <a:headEnd type="none" w="sm" len="sm"/>
            <a:tailEnd type="none" w="sm" len="sm"/>
          </a:ln>
        </p:spPr>
      </p:pic>
      <p:pic>
        <p:nvPicPr>
          <p:cNvPr id="1226" name="Google Shape;1226;gfbc2fa3692_13_92" title="CSDE tree logo"/>
          <p:cNvPicPr preferRelativeResize="0"/>
          <p:nvPr/>
        </p:nvPicPr>
        <p:blipFill rotWithShape="1">
          <a:blip r:embed="rId4">
            <a:alphaModFix/>
          </a:blip>
          <a:srcRect/>
          <a:stretch/>
        </p:blipFill>
        <p:spPr>
          <a:xfrm>
            <a:off x="331634" y="6176024"/>
            <a:ext cx="822722" cy="624313"/>
          </a:xfrm>
          <a:prstGeom prst="rect">
            <a:avLst/>
          </a:prstGeom>
          <a:noFill/>
          <a:ln>
            <a:noFill/>
          </a:ln>
        </p:spPr>
      </p:pic>
      <p:cxnSp>
        <p:nvCxnSpPr>
          <p:cNvPr id="1227" name="Google Shape;1227;gfbc2fa3692_13_92"/>
          <p:cNvCxnSpPr/>
          <p:nvPr/>
        </p:nvCxnSpPr>
        <p:spPr>
          <a:xfrm rot="10800000" flipH="1">
            <a:off x="1154356" y="6800201"/>
            <a:ext cx="7587300" cy="300"/>
          </a:xfrm>
          <a:prstGeom prst="straightConnector1">
            <a:avLst/>
          </a:prstGeom>
          <a:noFill/>
          <a:ln w="9525" cap="flat" cmpd="sng">
            <a:solidFill>
              <a:srgbClr val="002D73"/>
            </a:solidFill>
            <a:prstDash val="solid"/>
            <a:round/>
            <a:headEnd type="none" w="sm" len="sm"/>
            <a:tailEnd type="none" w="sm" len="sm"/>
          </a:ln>
        </p:spPr>
      </p:cxnSp>
      <p:sp>
        <p:nvSpPr>
          <p:cNvPr id="1228" name="Google Shape;1228;gfbc2fa3692_13_92"/>
          <p:cNvSpPr txBox="1"/>
          <p:nvPr/>
        </p:nvSpPr>
        <p:spPr>
          <a:xfrm>
            <a:off x="5647367" y="6593296"/>
            <a:ext cx="3165000" cy="207900"/>
          </a:xfrm>
          <a:prstGeom prst="rect">
            <a:avLst/>
          </a:prstGeom>
          <a:noFill/>
          <a:ln>
            <a:noFill/>
          </a:ln>
        </p:spPr>
        <p:txBody>
          <a:bodyPr spcFirstLastPara="1" wrap="square" lIns="68550" tIns="34275" rIns="68550" bIns="34275" anchor="t" anchorCtr="0">
            <a:spAutoFit/>
          </a:bodyPr>
          <a:lstStyle/>
          <a:p>
            <a:pPr marL="0" marR="0" lvl="0" indent="0" algn="r" rtl="0">
              <a:spcBef>
                <a:spcPts val="0"/>
              </a:spcBef>
              <a:spcAft>
                <a:spcPts val="0"/>
              </a:spcAft>
              <a:buNone/>
            </a:pPr>
            <a:r>
              <a:rPr lang="en-US" sz="900" b="0" i="0" u="none" strike="noStrike" cap="none">
                <a:solidFill>
                  <a:srgbClr val="002D73"/>
                </a:solidFill>
                <a:latin typeface="Times New Roman"/>
                <a:ea typeface="Times New Roman"/>
                <a:cs typeface="Times New Roman"/>
                <a:sym typeface="Times New Roman"/>
              </a:rPr>
              <a:t>CONNECTICUT STATE DEPARTMENT OF EDUCATION</a:t>
            </a:r>
            <a:endParaRPr sz="1050" b="0" i="0" u="none" strike="noStrike" cap="none">
              <a:solidFill>
                <a:srgbClr val="000000"/>
              </a:solidFill>
              <a:latin typeface="Arial"/>
              <a:ea typeface="Arial"/>
              <a:cs typeface="Arial"/>
              <a:sym typeface="Arial"/>
            </a:endParaRPr>
          </a:p>
        </p:txBody>
      </p:sp>
      <p:sp>
        <p:nvSpPr>
          <p:cNvPr id="1229" name="Google Shape;1229;gfbc2fa3692_13_92"/>
          <p:cNvSpPr txBox="1"/>
          <p:nvPr/>
        </p:nvSpPr>
        <p:spPr>
          <a:xfrm>
            <a:off x="123267" y="155755"/>
            <a:ext cx="8994600" cy="6372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3300"/>
              <a:buFont typeface="Calibri"/>
              <a:buNone/>
            </a:pPr>
            <a:r>
              <a:rPr lang="en-US" sz="3300" b="0" i="0" u="none" strike="noStrike" cap="none">
                <a:solidFill>
                  <a:srgbClr val="000000"/>
                </a:solidFill>
                <a:latin typeface="Calibri"/>
                <a:ea typeface="Calibri"/>
                <a:cs typeface="Calibri"/>
                <a:sym typeface="Calibri"/>
              </a:rPr>
              <a:t>Four Characteristics of TRUSTWORTHINESS</a:t>
            </a:r>
            <a:endParaRPr/>
          </a:p>
        </p:txBody>
      </p:sp>
      <p:graphicFrame>
        <p:nvGraphicFramePr>
          <p:cNvPr id="1230" name="Google Shape;1230;gfbc2fa3692_13_92"/>
          <p:cNvGraphicFramePr/>
          <p:nvPr/>
        </p:nvGraphicFramePr>
        <p:xfrm>
          <a:off x="1488836" y="1407664"/>
          <a:ext cx="6758500" cy="3855760"/>
        </p:xfrm>
        <a:graphic>
          <a:graphicData uri="http://schemas.openxmlformats.org/drawingml/2006/table">
            <a:tbl>
              <a:tblPr>
                <a:noFill/>
                <a:tableStyleId>{7D482577-FA8B-445E-AEFE-8CAD872655DB}</a:tableStyleId>
              </a:tblPr>
              <a:tblGrid>
                <a:gridCol w="1909325">
                  <a:extLst>
                    <a:ext uri="{9D8B030D-6E8A-4147-A177-3AD203B41FA5}">
                      <a16:colId xmlns:a16="http://schemas.microsoft.com/office/drawing/2014/main" val="20000"/>
                    </a:ext>
                  </a:extLst>
                </a:gridCol>
                <a:gridCol w="4849175">
                  <a:extLst>
                    <a:ext uri="{9D8B030D-6E8A-4147-A177-3AD203B41FA5}">
                      <a16:colId xmlns:a16="http://schemas.microsoft.com/office/drawing/2014/main" val="20001"/>
                    </a:ext>
                  </a:extLst>
                </a:gridCol>
              </a:tblGrid>
              <a:tr h="871800">
                <a:tc>
                  <a:txBody>
                    <a:bodyPr/>
                    <a:lstStyle/>
                    <a:p>
                      <a:pPr marL="0" marR="0" lvl="0" indent="0" algn="l" rtl="0">
                        <a:lnSpc>
                          <a:spcPct val="100000"/>
                        </a:lnSpc>
                        <a:spcBef>
                          <a:spcPts val="0"/>
                        </a:spcBef>
                        <a:spcAft>
                          <a:spcPts val="0"/>
                        </a:spcAft>
                        <a:buNone/>
                      </a:pPr>
                      <a:r>
                        <a:rPr lang="en-US" sz="2300" b="1" i="0" u="none" strike="noStrike" cap="none">
                          <a:solidFill>
                            <a:srgbClr val="FFC000"/>
                          </a:solidFill>
                          <a:latin typeface="Calibri"/>
                          <a:ea typeface="Calibri"/>
                          <a:cs typeface="Calibri"/>
                          <a:sym typeface="Calibri"/>
                        </a:rPr>
                        <a:t>Respect</a:t>
                      </a:r>
                      <a:endParaRPr sz="1600"/>
                    </a:p>
                    <a:p>
                      <a:pPr marL="0" marR="0" lvl="0" indent="0" algn="l" rtl="0">
                        <a:lnSpc>
                          <a:spcPct val="100000"/>
                        </a:lnSpc>
                        <a:spcBef>
                          <a:spcPts val="0"/>
                        </a:spcBef>
                        <a:spcAft>
                          <a:spcPts val="0"/>
                        </a:spcAft>
                        <a:buNone/>
                      </a:pPr>
                      <a:r>
                        <a:rPr lang="en-US" b="0" i="0" u="none" strike="noStrike" cap="none">
                          <a:solidFill>
                            <a:srgbClr val="FFC000"/>
                          </a:solidFill>
                          <a:latin typeface="Calibri"/>
                          <a:ea typeface="Calibri"/>
                          <a:cs typeface="Calibri"/>
                          <a:sym typeface="Calibri"/>
                        </a:rPr>
                        <a:t>(Fundamental to trust)</a:t>
                      </a:r>
                      <a:endParaRPr u="none" strike="noStrike" cap="none">
                        <a:solidFill>
                          <a:srgbClr val="FFC000"/>
                        </a:solidFill>
                        <a:latin typeface="Calibri"/>
                        <a:ea typeface="Calibri"/>
                        <a:cs typeface="Calibri"/>
                        <a:sym typeface="Calibri"/>
                      </a:endParaRPr>
                    </a:p>
                  </a:txBody>
                  <a:tcPr marL="102875" marR="102875" marT="102875" marB="10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r>
                        <a:rPr lang="en-US" sz="1700" b="0" i="0" u="none" strike="noStrike" cap="none">
                          <a:solidFill>
                            <a:schemeClr val="lt1"/>
                          </a:solidFill>
                          <a:latin typeface="Calibri"/>
                          <a:ea typeface="Calibri"/>
                          <a:cs typeface="Calibri"/>
                          <a:sym typeface="Calibri"/>
                        </a:rPr>
                        <a:t>Acknowledge another's dignity</a:t>
                      </a:r>
                      <a:endParaRPr sz="1600"/>
                    </a:p>
                    <a:p>
                      <a:pPr marL="0" marR="0" lvl="0" indent="0" algn="l" rtl="0">
                        <a:lnSpc>
                          <a:spcPct val="100000"/>
                        </a:lnSpc>
                        <a:spcBef>
                          <a:spcPts val="0"/>
                        </a:spcBef>
                        <a:spcAft>
                          <a:spcPts val="0"/>
                        </a:spcAft>
                        <a:buNone/>
                      </a:pPr>
                      <a:r>
                        <a:rPr lang="en-US" sz="1700" b="0" i="0" u="none" strike="noStrike" cap="none">
                          <a:solidFill>
                            <a:schemeClr val="lt1"/>
                          </a:solidFill>
                          <a:latin typeface="Calibri"/>
                          <a:ea typeface="Calibri"/>
                          <a:cs typeface="Calibri"/>
                          <a:sym typeface="Calibri"/>
                        </a:rPr>
                        <a:t>Genuinely listening and valuing the opinions of others</a:t>
                      </a:r>
                      <a:endParaRPr sz="1600" u="none" strike="noStrike" cap="none">
                        <a:solidFill>
                          <a:schemeClr val="lt1"/>
                        </a:solidFill>
                        <a:latin typeface="Calibri"/>
                        <a:ea typeface="Calibri"/>
                        <a:cs typeface="Calibri"/>
                        <a:sym typeface="Calibri"/>
                      </a:endParaRPr>
                    </a:p>
                  </a:txBody>
                  <a:tcPr marL="102875" marR="102875" marT="102875" marB="10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642025">
                <a:tc>
                  <a:txBody>
                    <a:bodyPr/>
                    <a:lstStyle/>
                    <a:p>
                      <a:pPr marL="0" marR="0" lvl="0" indent="0" algn="l" rtl="0">
                        <a:lnSpc>
                          <a:spcPct val="100000"/>
                        </a:lnSpc>
                        <a:spcBef>
                          <a:spcPts val="0"/>
                        </a:spcBef>
                        <a:spcAft>
                          <a:spcPts val="0"/>
                        </a:spcAft>
                        <a:buNone/>
                      </a:pPr>
                      <a:r>
                        <a:rPr lang="en-US" sz="2300" b="1" u="none" strike="noStrike" cap="none">
                          <a:solidFill>
                            <a:srgbClr val="FFC000"/>
                          </a:solidFill>
                          <a:latin typeface="Calibri"/>
                          <a:ea typeface="Calibri"/>
                          <a:cs typeface="Calibri"/>
                          <a:sym typeface="Calibri"/>
                        </a:rPr>
                        <a:t>Integrity</a:t>
                      </a:r>
                      <a:r>
                        <a:rPr lang="en-US" sz="2300" u="none" strike="noStrike" cap="none">
                          <a:solidFill>
                            <a:srgbClr val="FFC000"/>
                          </a:solidFill>
                          <a:latin typeface="Calibri"/>
                          <a:ea typeface="Calibri"/>
                          <a:cs typeface="Calibri"/>
                          <a:sym typeface="Calibri"/>
                        </a:rPr>
                        <a:t> 	</a:t>
                      </a:r>
                      <a:endParaRPr sz="1600"/>
                    </a:p>
                  </a:txBody>
                  <a:tcPr marL="102875" marR="102875" marT="102875" marB="10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r>
                        <a:rPr lang="en-US" sz="1700" u="none" strike="noStrike" cap="none">
                          <a:solidFill>
                            <a:schemeClr val="lt1"/>
                          </a:solidFill>
                          <a:latin typeface="Calibri"/>
                          <a:ea typeface="Calibri"/>
                          <a:cs typeface="Calibri"/>
                          <a:sym typeface="Calibri"/>
                        </a:rPr>
                        <a:t>Keep their word </a:t>
                      </a:r>
                      <a:endParaRPr sz="1600"/>
                    </a:p>
                    <a:p>
                      <a:pPr marL="0" marR="0" lvl="0" indent="0" algn="l" rtl="0">
                        <a:lnSpc>
                          <a:spcPct val="100000"/>
                        </a:lnSpc>
                        <a:spcBef>
                          <a:spcPts val="0"/>
                        </a:spcBef>
                        <a:spcAft>
                          <a:spcPts val="0"/>
                        </a:spcAft>
                        <a:buNone/>
                      </a:pPr>
                      <a:r>
                        <a:rPr lang="en-US" sz="1700" u="none" strike="noStrike" cap="none">
                          <a:solidFill>
                            <a:schemeClr val="lt1"/>
                          </a:solidFill>
                          <a:latin typeface="Calibri"/>
                          <a:ea typeface="Calibri"/>
                          <a:cs typeface="Calibri"/>
                          <a:sym typeface="Calibri"/>
                        </a:rPr>
                        <a:t>Consistency between what is said and done.</a:t>
                      </a:r>
                      <a:endParaRPr sz="1600"/>
                    </a:p>
                  </a:txBody>
                  <a:tcPr marL="102875" marR="102875" marT="102875" marB="10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642025">
                <a:tc>
                  <a:txBody>
                    <a:bodyPr/>
                    <a:lstStyle/>
                    <a:p>
                      <a:pPr marL="0" marR="0" lvl="0" indent="0" algn="l" rtl="0">
                        <a:lnSpc>
                          <a:spcPct val="100000"/>
                        </a:lnSpc>
                        <a:spcBef>
                          <a:spcPts val="0"/>
                        </a:spcBef>
                        <a:spcAft>
                          <a:spcPts val="0"/>
                        </a:spcAft>
                        <a:buNone/>
                      </a:pPr>
                      <a:r>
                        <a:rPr lang="en-US" sz="2300" b="1" u="none" strike="noStrike" cap="none">
                          <a:solidFill>
                            <a:srgbClr val="FFC000"/>
                          </a:solidFill>
                          <a:latin typeface="Calibri"/>
                          <a:ea typeface="Calibri"/>
                          <a:cs typeface="Calibri"/>
                          <a:sym typeface="Calibri"/>
                        </a:rPr>
                        <a:t>Competency</a:t>
                      </a:r>
                      <a:endParaRPr sz="2300" u="none" strike="noStrike" cap="none">
                        <a:solidFill>
                          <a:srgbClr val="FFC000"/>
                        </a:solidFill>
                        <a:latin typeface="Calibri"/>
                        <a:ea typeface="Calibri"/>
                        <a:cs typeface="Calibri"/>
                        <a:sym typeface="Calibri"/>
                      </a:endParaRPr>
                    </a:p>
                  </a:txBody>
                  <a:tcPr marL="102875" marR="102875" marT="102875" marB="10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r>
                        <a:rPr lang="en-US" sz="1700" u="none" strike="noStrike" cap="none">
                          <a:solidFill>
                            <a:schemeClr val="lt1"/>
                          </a:solidFill>
                          <a:latin typeface="Calibri"/>
                          <a:ea typeface="Calibri"/>
                          <a:cs typeface="Calibri"/>
                          <a:sym typeface="Calibri"/>
                        </a:rPr>
                        <a:t>Capable</a:t>
                      </a:r>
                      <a:endParaRPr sz="1600"/>
                    </a:p>
                    <a:p>
                      <a:pPr marL="0" marR="0" lvl="0" indent="0" algn="l" rtl="0">
                        <a:lnSpc>
                          <a:spcPct val="100000"/>
                        </a:lnSpc>
                        <a:spcBef>
                          <a:spcPts val="0"/>
                        </a:spcBef>
                        <a:spcAft>
                          <a:spcPts val="0"/>
                        </a:spcAft>
                        <a:buNone/>
                      </a:pPr>
                      <a:r>
                        <a:rPr lang="en-US" sz="1700" u="none" strike="noStrike" cap="none">
                          <a:solidFill>
                            <a:schemeClr val="lt1"/>
                          </a:solidFill>
                          <a:latin typeface="Calibri"/>
                          <a:ea typeface="Calibri"/>
                          <a:cs typeface="Calibri"/>
                          <a:sym typeface="Calibri"/>
                        </a:rPr>
                        <a:t>Ability to fulfil an obligation</a:t>
                      </a:r>
                      <a:endParaRPr sz="1600"/>
                    </a:p>
                  </a:txBody>
                  <a:tcPr marL="102875" marR="102875" marT="102875" marB="10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1101575">
                <a:tc>
                  <a:txBody>
                    <a:bodyPr/>
                    <a:lstStyle/>
                    <a:p>
                      <a:pPr marL="0" marR="0" lvl="0" indent="0" algn="l" rtl="0">
                        <a:lnSpc>
                          <a:spcPct val="100000"/>
                        </a:lnSpc>
                        <a:spcBef>
                          <a:spcPts val="0"/>
                        </a:spcBef>
                        <a:spcAft>
                          <a:spcPts val="0"/>
                        </a:spcAft>
                        <a:buNone/>
                      </a:pPr>
                      <a:r>
                        <a:rPr lang="en-US" sz="2300" b="1" u="none" strike="noStrike" cap="none">
                          <a:solidFill>
                            <a:srgbClr val="FFC000"/>
                          </a:solidFill>
                          <a:latin typeface="Calibri"/>
                          <a:ea typeface="Calibri"/>
                          <a:cs typeface="Calibri"/>
                          <a:sym typeface="Calibri"/>
                        </a:rPr>
                        <a:t>Personal Regard </a:t>
                      </a:r>
                      <a:endParaRPr sz="1600"/>
                    </a:p>
                  </a:txBody>
                  <a:tcPr marL="102875" marR="102875" marT="102875" marB="10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r>
                        <a:rPr lang="en-US" sz="1700" u="none" strike="noStrike" cap="none">
                          <a:solidFill>
                            <a:schemeClr val="lt1"/>
                          </a:solidFill>
                          <a:latin typeface="Calibri"/>
                          <a:ea typeface="Calibri"/>
                          <a:cs typeface="Calibri"/>
                          <a:sym typeface="Calibri"/>
                        </a:rPr>
                        <a:t>Compassionate </a:t>
                      </a:r>
                      <a:endParaRPr sz="1600"/>
                    </a:p>
                    <a:p>
                      <a:pPr marL="0" marR="0" lvl="0" indent="0" algn="l" rtl="0">
                        <a:lnSpc>
                          <a:spcPct val="100000"/>
                        </a:lnSpc>
                        <a:spcBef>
                          <a:spcPts val="0"/>
                        </a:spcBef>
                        <a:spcAft>
                          <a:spcPts val="0"/>
                        </a:spcAft>
                        <a:buNone/>
                      </a:pPr>
                      <a:r>
                        <a:rPr lang="en-US" sz="1700" b="0" u="none" strike="noStrike" cap="none">
                          <a:solidFill>
                            <a:schemeClr val="lt1"/>
                          </a:solidFill>
                          <a:latin typeface="Calibri"/>
                          <a:ea typeface="Calibri"/>
                          <a:cs typeface="Calibri"/>
                          <a:sym typeface="Calibri"/>
                        </a:rPr>
                        <a:t>Benevolent</a:t>
                      </a:r>
                      <a:endParaRPr sz="1600"/>
                    </a:p>
                    <a:p>
                      <a:pPr marL="0" marR="0" lvl="0" indent="0" algn="l" rtl="0">
                        <a:lnSpc>
                          <a:spcPct val="100000"/>
                        </a:lnSpc>
                        <a:spcBef>
                          <a:spcPts val="0"/>
                        </a:spcBef>
                        <a:spcAft>
                          <a:spcPts val="0"/>
                        </a:spcAft>
                        <a:buNone/>
                      </a:pPr>
                      <a:r>
                        <a:rPr lang="en-US" sz="1700" u="none" strike="noStrike" cap="none">
                          <a:solidFill>
                            <a:schemeClr val="lt1"/>
                          </a:solidFill>
                          <a:latin typeface="Calibri"/>
                          <a:ea typeface="Calibri"/>
                          <a:cs typeface="Calibri"/>
                          <a:sym typeface="Calibri"/>
                        </a:rPr>
                        <a:t>Non-judgmental</a:t>
                      </a:r>
                      <a:endParaRPr sz="1600"/>
                    </a:p>
                    <a:p>
                      <a:pPr marL="0" marR="0" lvl="0" indent="0" algn="l" rtl="0">
                        <a:lnSpc>
                          <a:spcPct val="100000"/>
                        </a:lnSpc>
                        <a:spcBef>
                          <a:spcPts val="0"/>
                        </a:spcBef>
                        <a:spcAft>
                          <a:spcPts val="0"/>
                        </a:spcAft>
                        <a:buNone/>
                      </a:pPr>
                      <a:r>
                        <a:rPr lang="en-US" sz="1700" u="none" strike="noStrike" cap="none">
                          <a:solidFill>
                            <a:schemeClr val="lt1"/>
                          </a:solidFill>
                          <a:latin typeface="Calibri"/>
                          <a:ea typeface="Calibri"/>
                          <a:cs typeface="Calibri"/>
                          <a:sym typeface="Calibri"/>
                        </a:rPr>
                        <a:t>Go the extra mile</a:t>
                      </a:r>
                      <a:endParaRPr sz="1600"/>
                    </a:p>
                  </a:txBody>
                  <a:tcPr marL="102875" marR="102875" marT="102875" marB="10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bl>
          </a:graphicData>
        </a:graphic>
      </p:graphicFrame>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gfbc2fa3692_1_32"/>
          <p:cNvSpPr txBox="1">
            <a:spLocks noGrp="1"/>
          </p:cNvSpPr>
          <p:nvPr>
            <p:ph type="body" idx="1"/>
          </p:nvPr>
        </p:nvSpPr>
        <p:spPr>
          <a:xfrm>
            <a:off x="3650350" y="625650"/>
            <a:ext cx="5175300" cy="5500500"/>
          </a:xfrm>
          <a:prstGeom prst="rect">
            <a:avLst/>
          </a:prstGeom>
          <a:ln w="9525" cap="flat" cmpd="sng">
            <a:solidFill>
              <a:srgbClr val="2F5496"/>
            </a:solidFill>
            <a:prstDash val="solid"/>
            <a:round/>
            <a:headEnd type="none" w="sm" len="sm"/>
            <a:tailEnd type="none" w="sm" len="sm"/>
          </a:ln>
        </p:spPr>
        <p:txBody>
          <a:bodyPr spcFirstLastPara="1" wrap="square" lIns="91425" tIns="45700" rIns="91425" bIns="45700" anchor="t" anchorCtr="0">
            <a:normAutofit fontScale="25000" lnSpcReduction="20000"/>
          </a:bodyPr>
          <a:lstStyle/>
          <a:p>
            <a:pPr marL="0" lvl="0" indent="0" algn="l" rtl="0">
              <a:lnSpc>
                <a:spcPct val="115000"/>
              </a:lnSpc>
              <a:spcBef>
                <a:spcPts val="338"/>
              </a:spcBef>
              <a:spcAft>
                <a:spcPts val="0"/>
              </a:spcAft>
              <a:buNone/>
            </a:pPr>
            <a:endParaRPr sz="2500"/>
          </a:p>
          <a:p>
            <a:pPr marL="0" lvl="0" indent="0" algn="l" rtl="0">
              <a:lnSpc>
                <a:spcPct val="115000"/>
              </a:lnSpc>
              <a:spcBef>
                <a:spcPts val="1000"/>
              </a:spcBef>
              <a:spcAft>
                <a:spcPts val="0"/>
              </a:spcAft>
              <a:buNone/>
            </a:pPr>
            <a:endParaRPr sz="8400" b="1"/>
          </a:p>
          <a:p>
            <a:pPr marL="457200" lvl="0" indent="-361950" algn="l" rtl="0">
              <a:lnSpc>
                <a:spcPct val="115000"/>
              </a:lnSpc>
              <a:spcBef>
                <a:spcPts val="1000"/>
              </a:spcBef>
              <a:spcAft>
                <a:spcPts val="0"/>
              </a:spcAft>
              <a:buSzPct val="100000"/>
              <a:buAutoNum type="arabicPeriod"/>
            </a:pPr>
            <a:r>
              <a:rPr lang="en-US" sz="8400" b="1"/>
              <a:t>Welcoming</a:t>
            </a:r>
            <a:r>
              <a:rPr lang="en-US" sz="8400"/>
              <a:t>: Actively welcome families and create a safe space. </a:t>
            </a:r>
            <a:endParaRPr sz="8400"/>
          </a:p>
          <a:p>
            <a:pPr marL="914400" lvl="0" indent="0" algn="l" rtl="0">
              <a:spcBef>
                <a:spcPts val="1000"/>
              </a:spcBef>
              <a:spcAft>
                <a:spcPts val="0"/>
              </a:spcAft>
              <a:buNone/>
            </a:pPr>
            <a:r>
              <a:rPr lang="en-US" sz="8400" b="1"/>
              <a:t>Reflection Question</a:t>
            </a:r>
            <a:r>
              <a:rPr lang="en-US" sz="8400"/>
              <a:t>: What might make a family feel </a:t>
            </a:r>
            <a:r>
              <a:rPr lang="en-US" sz="8400" u="sng"/>
              <a:t>unwelcome</a:t>
            </a:r>
            <a:r>
              <a:rPr lang="en-US" sz="8400"/>
              <a:t> at our school? </a:t>
            </a:r>
            <a:endParaRPr sz="8400"/>
          </a:p>
          <a:p>
            <a:pPr marL="457200" lvl="0" indent="-361950" algn="l" rtl="0">
              <a:lnSpc>
                <a:spcPct val="115000"/>
              </a:lnSpc>
              <a:spcBef>
                <a:spcPts val="1000"/>
              </a:spcBef>
              <a:spcAft>
                <a:spcPts val="0"/>
              </a:spcAft>
              <a:buSzPct val="100000"/>
              <a:buAutoNum type="arabicPeriod"/>
            </a:pPr>
            <a:r>
              <a:rPr lang="en-US" sz="8400" b="1"/>
              <a:t>Two-way Conversations</a:t>
            </a:r>
            <a:r>
              <a:rPr lang="en-US" sz="8400"/>
              <a:t>: Focus on the strengths and highlight the positives. </a:t>
            </a:r>
            <a:endParaRPr sz="8400"/>
          </a:p>
          <a:p>
            <a:pPr marL="457200" lvl="0" indent="-361950" algn="l" rtl="0">
              <a:lnSpc>
                <a:spcPct val="115000"/>
              </a:lnSpc>
              <a:spcBef>
                <a:spcPts val="1000"/>
              </a:spcBef>
              <a:spcAft>
                <a:spcPts val="0"/>
              </a:spcAft>
              <a:buSzPct val="100000"/>
              <a:buFont typeface="Calibri"/>
              <a:buAutoNum type="arabicPeriod" startAt="2"/>
            </a:pPr>
            <a:r>
              <a:rPr lang="en-US" sz="8400" b="1"/>
              <a:t>Truly listen</a:t>
            </a:r>
            <a:r>
              <a:rPr lang="en-US" sz="8400"/>
              <a:t> to families and affirm their value. </a:t>
            </a:r>
            <a:endParaRPr sz="8400"/>
          </a:p>
          <a:p>
            <a:pPr marL="457200" lvl="0" indent="-361950" algn="l" rtl="0">
              <a:lnSpc>
                <a:spcPct val="115000"/>
              </a:lnSpc>
              <a:spcBef>
                <a:spcPts val="1000"/>
              </a:spcBef>
              <a:spcAft>
                <a:spcPts val="0"/>
              </a:spcAft>
              <a:buSzPct val="100000"/>
              <a:buAutoNum type="arabicPeriod" startAt="2"/>
            </a:pPr>
            <a:r>
              <a:rPr lang="en-US" sz="8400" b="1"/>
              <a:t>Student-Centered: </a:t>
            </a:r>
            <a:r>
              <a:rPr lang="en-US" sz="8400"/>
              <a:t>Build families’ capacity to support their children’s learning and development. *</a:t>
            </a:r>
            <a:endParaRPr sz="8400"/>
          </a:p>
          <a:p>
            <a:pPr marL="457200" lvl="0" indent="-361950" algn="l" rtl="0">
              <a:lnSpc>
                <a:spcPct val="115000"/>
              </a:lnSpc>
              <a:spcBef>
                <a:spcPts val="1000"/>
              </a:spcBef>
              <a:spcAft>
                <a:spcPts val="0"/>
              </a:spcAft>
              <a:buSzPct val="100000"/>
              <a:buFont typeface="Calibri"/>
              <a:buAutoNum type="arabicPeriod"/>
            </a:pPr>
            <a:r>
              <a:rPr lang="en-US" sz="8400" b="1"/>
              <a:t>Be Trustworthy. </a:t>
            </a:r>
            <a:endParaRPr sz="8400" b="1"/>
          </a:p>
          <a:p>
            <a:pPr marL="914400" lvl="0" indent="0" algn="l" rtl="0">
              <a:spcBef>
                <a:spcPts val="1000"/>
              </a:spcBef>
              <a:spcAft>
                <a:spcPts val="0"/>
              </a:spcAft>
              <a:buClr>
                <a:schemeClr val="dk1"/>
              </a:buClr>
              <a:buSzPts val="275"/>
              <a:buFont typeface="Arial"/>
              <a:buNone/>
            </a:pPr>
            <a:endParaRPr sz="8400"/>
          </a:p>
          <a:p>
            <a:pPr marL="0" lvl="0" indent="0" algn="l" rtl="0">
              <a:spcBef>
                <a:spcPts val="338"/>
              </a:spcBef>
              <a:spcAft>
                <a:spcPts val="0"/>
              </a:spcAft>
              <a:buClr>
                <a:schemeClr val="dk1"/>
              </a:buClr>
              <a:buFont typeface="Arial"/>
              <a:buNone/>
            </a:pPr>
            <a:endParaRPr sz="8400"/>
          </a:p>
          <a:p>
            <a:pPr marL="0" lvl="0" indent="0" algn="l" rtl="0">
              <a:spcBef>
                <a:spcPts val="480"/>
              </a:spcBef>
              <a:spcAft>
                <a:spcPts val="0"/>
              </a:spcAft>
              <a:buNone/>
            </a:pPr>
            <a:endParaRPr sz="8400"/>
          </a:p>
        </p:txBody>
      </p:sp>
      <p:sp>
        <p:nvSpPr>
          <p:cNvPr id="1237" name="Google Shape;1237;gfbc2fa3692_1_32"/>
          <p:cNvSpPr txBox="1">
            <a:spLocks noGrp="1"/>
          </p:cNvSpPr>
          <p:nvPr>
            <p:ph type="body" idx="2"/>
          </p:nvPr>
        </p:nvSpPr>
        <p:spPr>
          <a:xfrm>
            <a:off x="457201" y="1435102"/>
            <a:ext cx="3008400" cy="4691100"/>
          </a:xfrm>
          <a:prstGeom prst="rect">
            <a:avLst/>
          </a:prstGeom>
        </p:spPr>
        <p:txBody>
          <a:bodyPr spcFirstLastPara="1" wrap="square" lIns="91425" tIns="45700" rIns="91425" bIns="45700" anchor="t" anchorCtr="0">
            <a:normAutofit/>
          </a:bodyPr>
          <a:lstStyle/>
          <a:p>
            <a:pPr marL="0" lvl="0" indent="0" algn="l" rtl="0">
              <a:spcBef>
                <a:spcPts val="210"/>
              </a:spcBef>
              <a:spcAft>
                <a:spcPts val="0"/>
              </a:spcAft>
              <a:buNone/>
            </a:pPr>
            <a:endParaRPr/>
          </a:p>
        </p:txBody>
      </p:sp>
      <p:sp>
        <p:nvSpPr>
          <p:cNvPr id="1238" name="Google Shape;1238;gfbc2fa3692_1_32"/>
          <p:cNvSpPr txBox="1"/>
          <p:nvPr/>
        </p:nvSpPr>
        <p:spPr>
          <a:xfrm>
            <a:off x="457200" y="324750"/>
            <a:ext cx="3008400" cy="5801400"/>
          </a:xfrm>
          <a:prstGeom prst="rect">
            <a:avLst/>
          </a:prstGeom>
          <a:solidFill>
            <a:srgbClr val="C00000"/>
          </a:solidFill>
          <a:ln>
            <a:noFill/>
          </a:ln>
        </p:spPr>
        <p:txBody>
          <a:bodyPr spcFirstLastPara="1" wrap="square" lIns="51425" tIns="25700" rIns="51425" bIns="25700" anchor="ctr" anchorCtr="0">
            <a:normAutofit/>
          </a:bodyPr>
          <a:lstStyle/>
          <a:p>
            <a:pPr marL="0" marR="0" lvl="0" indent="0" algn="l" rtl="0">
              <a:lnSpc>
                <a:spcPct val="100000"/>
              </a:lnSpc>
              <a:spcBef>
                <a:spcPts val="0"/>
              </a:spcBef>
              <a:spcAft>
                <a:spcPts val="0"/>
              </a:spcAft>
              <a:buClr>
                <a:srgbClr val="FFFFFF"/>
              </a:buClr>
              <a:buSzPts val="1500"/>
              <a:buFont typeface="Arial"/>
              <a:buNone/>
            </a:pPr>
            <a:endParaRPr sz="2700">
              <a:solidFill>
                <a:schemeClr val="lt1"/>
              </a:solidFill>
              <a:latin typeface="Cambria"/>
              <a:ea typeface="Cambria"/>
              <a:cs typeface="Cambria"/>
              <a:sym typeface="Cambria"/>
            </a:endParaRPr>
          </a:p>
          <a:p>
            <a:pPr marL="0" lvl="0" indent="0" algn="l" rtl="0">
              <a:lnSpc>
                <a:spcPct val="90000"/>
              </a:lnSpc>
              <a:spcBef>
                <a:spcPts val="0"/>
              </a:spcBef>
              <a:spcAft>
                <a:spcPts val="0"/>
              </a:spcAft>
              <a:buClr>
                <a:schemeClr val="dk1"/>
              </a:buClr>
              <a:buSzPts val="1100"/>
              <a:buFont typeface="Arial"/>
              <a:buNone/>
            </a:pPr>
            <a:r>
              <a:rPr lang="en-US" sz="2700">
                <a:solidFill>
                  <a:schemeClr val="lt1"/>
                </a:solidFill>
                <a:latin typeface="Cambria"/>
                <a:ea typeface="Cambria"/>
                <a:cs typeface="Cambria"/>
                <a:sym typeface="Cambria"/>
              </a:rPr>
              <a:t>Why Relational Trust Matters</a:t>
            </a:r>
            <a:endParaRPr sz="1100">
              <a:solidFill>
                <a:schemeClr val="lt1"/>
              </a:solidFill>
              <a:latin typeface="Cambria"/>
              <a:ea typeface="Cambria"/>
              <a:cs typeface="Cambria"/>
              <a:sym typeface="Cambria"/>
            </a:endParaRPr>
          </a:p>
          <a:p>
            <a:pPr marL="0" marR="0" lvl="0" indent="0" algn="l" rtl="0">
              <a:lnSpc>
                <a:spcPct val="100000"/>
              </a:lnSpc>
              <a:spcBef>
                <a:spcPts val="0"/>
              </a:spcBef>
              <a:spcAft>
                <a:spcPts val="0"/>
              </a:spcAft>
              <a:buClr>
                <a:srgbClr val="FFFFFF"/>
              </a:buClr>
              <a:buSzPts val="1500"/>
              <a:buFont typeface="Arial"/>
              <a:buNone/>
            </a:pPr>
            <a:endParaRPr sz="2700">
              <a:solidFill>
                <a:schemeClr val="lt1"/>
              </a:solidFill>
              <a:latin typeface="Cambria"/>
              <a:ea typeface="Cambria"/>
              <a:cs typeface="Cambria"/>
              <a:sym typeface="Cambria"/>
            </a:endParaRPr>
          </a:p>
          <a:p>
            <a:pPr marL="0" marR="0" lvl="0" indent="0" algn="l" rtl="0">
              <a:lnSpc>
                <a:spcPct val="100000"/>
              </a:lnSpc>
              <a:spcBef>
                <a:spcPts val="0"/>
              </a:spcBef>
              <a:spcAft>
                <a:spcPts val="0"/>
              </a:spcAft>
              <a:buClr>
                <a:srgbClr val="FFFFFF"/>
              </a:buClr>
              <a:buSzPts val="1500"/>
              <a:buFont typeface="Arial"/>
              <a:buNone/>
            </a:pPr>
            <a:r>
              <a:rPr lang="en-US" sz="1600" b="0" u="none" strike="noStrike" cap="none">
                <a:solidFill>
                  <a:srgbClr val="FFFFFF"/>
                </a:solidFill>
                <a:latin typeface="Cambria"/>
                <a:ea typeface="Cambria"/>
                <a:cs typeface="Cambria"/>
                <a:sym typeface="Cambria"/>
              </a:rPr>
              <a:t>The development of relational trust between home and school is key for </a:t>
            </a:r>
            <a:r>
              <a:rPr lang="en-US" sz="1600" b="0" u="none" strike="noStrike" cap="none">
                <a:solidFill>
                  <a:srgbClr val="FFFF00"/>
                </a:solidFill>
                <a:latin typeface="Cambria"/>
                <a:ea typeface="Cambria"/>
                <a:cs typeface="Cambria"/>
                <a:sym typeface="Cambria"/>
              </a:rPr>
              <a:t>any other partnership work </a:t>
            </a:r>
            <a:r>
              <a:rPr lang="en-US" sz="1600" b="0" u="none" strike="noStrike" cap="none">
                <a:solidFill>
                  <a:srgbClr val="FFFFFF"/>
                </a:solidFill>
                <a:latin typeface="Cambria"/>
                <a:ea typeface="Cambria"/>
                <a:cs typeface="Cambria"/>
                <a:sym typeface="Cambria"/>
              </a:rPr>
              <a:t>to actually take place.</a:t>
            </a:r>
            <a:endParaRPr sz="1500"/>
          </a:p>
          <a:p>
            <a:pPr marL="0" marR="0" lvl="0" indent="0" algn="l" rtl="0">
              <a:lnSpc>
                <a:spcPct val="100000"/>
              </a:lnSpc>
              <a:spcBef>
                <a:spcPts val="0"/>
              </a:spcBef>
              <a:spcAft>
                <a:spcPts val="0"/>
              </a:spcAft>
              <a:buClr>
                <a:schemeClr val="dk1"/>
              </a:buClr>
              <a:buSzPts val="1500"/>
              <a:buFont typeface="Arial"/>
              <a:buNone/>
            </a:pPr>
            <a:endParaRPr sz="1600" b="0" u="none" strike="noStrike" cap="none">
              <a:solidFill>
                <a:srgbClr val="FFFFFF"/>
              </a:solidFill>
              <a:latin typeface="Cambria"/>
              <a:ea typeface="Cambria"/>
              <a:cs typeface="Cambria"/>
              <a:sym typeface="Cambria"/>
            </a:endParaRPr>
          </a:p>
          <a:p>
            <a:pPr marL="0" marR="0" lvl="0" indent="0" algn="l" rtl="0">
              <a:lnSpc>
                <a:spcPct val="100000"/>
              </a:lnSpc>
              <a:spcBef>
                <a:spcPts val="0"/>
              </a:spcBef>
              <a:spcAft>
                <a:spcPts val="0"/>
              </a:spcAft>
              <a:buClr>
                <a:srgbClr val="FFFFFF"/>
              </a:buClr>
              <a:buSzPts val="1500"/>
              <a:buFont typeface="Arial"/>
              <a:buNone/>
            </a:pPr>
            <a:r>
              <a:rPr lang="en-US" sz="1600" b="0" u="none" strike="noStrike" cap="none">
                <a:solidFill>
                  <a:srgbClr val="FFFFFF"/>
                </a:solidFill>
                <a:latin typeface="Cambria"/>
                <a:ea typeface="Cambria"/>
                <a:cs typeface="Cambria"/>
                <a:sym typeface="Cambria"/>
              </a:rPr>
              <a:t>The level of trust between families and schools is an </a:t>
            </a:r>
            <a:r>
              <a:rPr lang="en-US" sz="1600" b="0" u="none" strike="noStrike" cap="none">
                <a:solidFill>
                  <a:srgbClr val="FFFF00"/>
                </a:solidFill>
                <a:latin typeface="Cambria"/>
                <a:ea typeface="Cambria"/>
                <a:cs typeface="Cambria"/>
                <a:sym typeface="Cambria"/>
              </a:rPr>
              <a:t>underlying predictor of student performance. </a:t>
            </a:r>
            <a:endParaRPr sz="1500">
              <a:solidFill>
                <a:srgbClr val="FFFF00"/>
              </a:solidFill>
            </a:endParaRPr>
          </a:p>
          <a:p>
            <a:pPr marL="0" marR="0" lvl="0" indent="0" algn="l" rtl="0">
              <a:lnSpc>
                <a:spcPct val="100000"/>
              </a:lnSpc>
              <a:spcBef>
                <a:spcPts val="0"/>
              </a:spcBef>
              <a:spcAft>
                <a:spcPts val="0"/>
              </a:spcAft>
              <a:buClr>
                <a:schemeClr val="dk1"/>
              </a:buClr>
              <a:buSzPts val="1350"/>
              <a:buFont typeface="Arial"/>
              <a:buNone/>
            </a:pPr>
            <a:endParaRPr sz="1450" b="0" i="0" u="none" strike="noStrike" cap="none">
              <a:solidFill>
                <a:srgbClr val="FFC000"/>
              </a:solidFill>
              <a:latin typeface="Cambria"/>
              <a:ea typeface="Cambria"/>
              <a:cs typeface="Cambria"/>
              <a:sym typeface="Cambria"/>
            </a:endParaRPr>
          </a:p>
          <a:p>
            <a:pPr marL="257167" marR="0" lvl="1" indent="0" algn="r" rtl="0">
              <a:lnSpc>
                <a:spcPct val="100000"/>
              </a:lnSpc>
              <a:spcBef>
                <a:spcPts val="0"/>
              </a:spcBef>
              <a:spcAft>
                <a:spcPts val="0"/>
              </a:spcAft>
              <a:buClr>
                <a:schemeClr val="dk1"/>
              </a:buClr>
              <a:buSzPts val="675"/>
              <a:buFont typeface="Arial"/>
              <a:buNone/>
            </a:pPr>
            <a:endParaRPr sz="775" b="0" i="0" u="none" strike="noStrike" cap="none">
              <a:solidFill>
                <a:srgbClr val="FFFFFF"/>
              </a:solidFill>
              <a:latin typeface="Arial"/>
              <a:ea typeface="Arial"/>
              <a:cs typeface="Arial"/>
              <a:sym typeface="Arial"/>
            </a:endParaRPr>
          </a:p>
          <a:p>
            <a:pPr marL="257167" marR="0" lvl="1" indent="0" algn="r" rtl="0">
              <a:lnSpc>
                <a:spcPct val="100000"/>
              </a:lnSpc>
              <a:spcBef>
                <a:spcPts val="0"/>
              </a:spcBef>
              <a:spcAft>
                <a:spcPts val="0"/>
              </a:spcAft>
              <a:buClr>
                <a:srgbClr val="FFFFFF"/>
              </a:buClr>
              <a:buSzPts val="675"/>
              <a:buFont typeface="Arial"/>
              <a:buNone/>
            </a:pPr>
            <a:r>
              <a:rPr lang="en-US" sz="1000" b="0" i="0" u="none" strike="noStrike" cap="none">
                <a:solidFill>
                  <a:srgbClr val="FFFFFF"/>
                </a:solidFill>
                <a:latin typeface="Arial"/>
                <a:ea typeface="Arial"/>
                <a:cs typeface="Arial"/>
                <a:sym typeface="Arial"/>
              </a:rPr>
              <a:t>Dr. Karen Mapp, Harvard University</a:t>
            </a:r>
            <a:endParaRPr sz="1000"/>
          </a:p>
          <a:p>
            <a:pPr marL="257167" marR="0" lvl="1" indent="0" algn="r" rtl="0">
              <a:lnSpc>
                <a:spcPct val="100000"/>
              </a:lnSpc>
              <a:spcBef>
                <a:spcPts val="0"/>
              </a:spcBef>
              <a:spcAft>
                <a:spcPts val="0"/>
              </a:spcAft>
              <a:buClr>
                <a:srgbClr val="FFFFFF"/>
              </a:buClr>
              <a:buSzPts val="675"/>
              <a:buFont typeface="Arial"/>
              <a:buNone/>
            </a:pPr>
            <a:r>
              <a:rPr lang="en-US" sz="1000" b="0" i="0" u="none" strike="noStrike" cap="none">
                <a:solidFill>
                  <a:srgbClr val="FFFFFF"/>
                </a:solidFill>
                <a:latin typeface="Arial"/>
                <a:ea typeface="Arial"/>
                <a:cs typeface="Arial"/>
                <a:sym typeface="Arial"/>
              </a:rPr>
              <a:t>Effective Family Engagement Starts with Trus</a:t>
            </a:r>
            <a:endParaRPr sz="1000" b="0" i="0" u="none" strike="noStrike" cap="none">
              <a:solidFill>
                <a:srgbClr val="FFFFFF"/>
              </a:solidFill>
              <a:latin typeface="Arial"/>
              <a:ea typeface="Arial"/>
              <a:cs typeface="Arial"/>
              <a:sym typeface="Arial"/>
            </a:endParaRPr>
          </a:p>
          <a:p>
            <a:pPr marL="257167" marR="0" lvl="1" indent="0" algn="r" rtl="0">
              <a:lnSpc>
                <a:spcPct val="100000"/>
              </a:lnSpc>
              <a:spcBef>
                <a:spcPts val="0"/>
              </a:spcBef>
              <a:spcAft>
                <a:spcPts val="0"/>
              </a:spcAft>
              <a:buClr>
                <a:srgbClr val="FFFFFF"/>
              </a:buClr>
              <a:buSzPts val="675"/>
              <a:buFont typeface="Arial"/>
              <a:buNone/>
            </a:pPr>
            <a:endParaRPr sz="775">
              <a:solidFill>
                <a:srgbClr val="FFFFFF"/>
              </a:solidFill>
            </a:endParaRPr>
          </a:p>
          <a:p>
            <a:pPr marL="257167" marR="0" lvl="1" indent="0" algn="r" rtl="0">
              <a:lnSpc>
                <a:spcPct val="100000"/>
              </a:lnSpc>
              <a:spcBef>
                <a:spcPts val="0"/>
              </a:spcBef>
              <a:spcAft>
                <a:spcPts val="0"/>
              </a:spcAft>
              <a:buClr>
                <a:srgbClr val="FFFFFF"/>
              </a:buClr>
              <a:buSzPts val="675"/>
              <a:buFont typeface="Arial"/>
              <a:buNone/>
            </a:pPr>
            <a:endParaRPr sz="775">
              <a:solidFill>
                <a:srgbClr val="FFFFFF"/>
              </a:solidFill>
            </a:endParaRPr>
          </a:p>
          <a:p>
            <a:pPr marL="257167" marR="0" lvl="1" indent="0" algn="r" rtl="0">
              <a:lnSpc>
                <a:spcPct val="100000"/>
              </a:lnSpc>
              <a:spcBef>
                <a:spcPts val="0"/>
              </a:spcBef>
              <a:spcAft>
                <a:spcPts val="0"/>
              </a:spcAft>
              <a:buClr>
                <a:srgbClr val="FFFFFF"/>
              </a:buClr>
              <a:buSzPts val="675"/>
              <a:buFont typeface="Arial"/>
              <a:buNone/>
            </a:pPr>
            <a:endParaRPr sz="775">
              <a:solidFill>
                <a:srgbClr val="FFFFFF"/>
              </a:solidFill>
            </a:endParaRPr>
          </a:p>
          <a:p>
            <a:pPr marL="257167" marR="0" lvl="1" indent="0" algn="r" rtl="0">
              <a:lnSpc>
                <a:spcPct val="100000"/>
              </a:lnSpc>
              <a:spcBef>
                <a:spcPts val="0"/>
              </a:spcBef>
              <a:spcAft>
                <a:spcPts val="0"/>
              </a:spcAft>
              <a:buClr>
                <a:srgbClr val="FFFFFF"/>
              </a:buClr>
              <a:buSzPts val="675"/>
              <a:buFont typeface="Arial"/>
              <a:buNone/>
            </a:pPr>
            <a:endParaRPr sz="775">
              <a:solidFill>
                <a:srgbClr val="FFFFFF"/>
              </a:solidFill>
            </a:endParaRPr>
          </a:p>
          <a:p>
            <a:pPr marL="257167" marR="0" lvl="1" indent="0" algn="r" rtl="0">
              <a:lnSpc>
                <a:spcPct val="100000"/>
              </a:lnSpc>
              <a:spcBef>
                <a:spcPts val="0"/>
              </a:spcBef>
              <a:spcAft>
                <a:spcPts val="0"/>
              </a:spcAft>
              <a:buClr>
                <a:srgbClr val="FFFFFF"/>
              </a:buClr>
              <a:buSzPts val="675"/>
              <a:buFont typeface="Arial"/>
              <a:buNone/>
            </a:pPr>
            <a:endParaRPr sz="775">
              <a:solidFill>
                <a:srgbClr val="FFFFFF"/>
              </a:solidFill>
            </a:endParaRPr>
          </a:p>
          <a:p>
            <a:pPr marL="228600" lvl="0" indent="-228600" algn="l" rtl="0">
              <a:spcBef>
                <a:spcPts val="0"/>
              </a:spcBef>
              <a:spcAft>
                <a:spcPts val="0"/>
              </a:spcAft>
              <a:buNone/>
            </a:pPr>
            <a:r>
              <a:rPr lang="en-US" sz="813" u="sng">
                <a:solidFill>
                  <a:schemeClr val="lt2"/>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Questions for Trust Building Conversations with Families - Relationship Building Toolkit. Flamboyan</a:t>
            </a:r>
            <a:endParaRPr sz="1200">
              <a:solidFill>
                <a:schemeClr val="lt2"/>
              </a:solidFill>
            </a:endParaRPr>
          </a:p>
          <a:p>
            <a:pPr marL="228600" lvl="0" indent="-228600" algn="l" rtl="0">
              <a:spcBef>
                <a:spcPts val="0"/>
              </a:spcBef>
              <a:spcAft>
                <a:spcPts val="0"/>
              </a:spcAft>
              <a:buNone/>
            </a:pPr>
            <a:r>
              <a:rPr lang="en-US" sz="900" u="sng">
                <a:solidFill>
                  <a:schemeClr val="lt2"/>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CSDE Playlist for Building Trust &amp; Two-way Communication with Families</a:t>
            </a:r>
            <a:endParaRPr sz="900">
              <a:solidFill>
                <a:schemeClr val="lt2"/>
              </a:solidFill>
              <a:latin typeface="Calibri"/>
              <a:ea typeface="Calibri"/>
              <a:cs typeface="Calibri"/>
              <a:sym typeface="Calibri"/>
            </a:endParaRPr>
          </a:p>
          <a:p>
            <a:pPr marL="228600" lvl="0" indent="-228600" algn="l" rtl="0">
              <a:spcBef>
                <a:spcPts val="0"/>
              </a:spcBef>
              <a:spcAft>
                <a:spcPts val="0"/>
              </a:spcAft>
              <a:buNone/>
            </a:pPr>
            <a:r>
              <a:rPr lang="en-US" sz="900" u="sng">
                <a:solidFill>
                  <a:schemeClr val="lt2"/>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CT Definition and Framework for Family Engagement </a:t>
            </a:r>
            <a:endParaRPr sz="700" b="0" i="0" u="none" strike="noStrike" cap="none">
              <a:solidFill>
                <a:srgbClr val="FFFFFF"/>
              </a:solidFill>
              <a:latin typeface="Arial"/>
              <a:ea typeface="Arial"/>
              <a:cs typeface="Arial"/>
              <a:sym typeface="Arial"/>
            </a:endParaRPr>
          </a:p>
        </p:txBody>
      </p:sp>
      <p:sp>
        <p:nvSpPr>
          <p:cNvPr id="1239" name="Google Shape;1239;gfbc2fa3692_1_32"/>
          <p:cNvSpPr/>
          <p:nvPr/>
        </p:nvSpPr>
        <p:spPr>
          <a:xfrm>
            <a:off x="3650350" y="324750"/>
            <a:ext cx="5175300" cy="601800"/>
          </a:xfrm>
          <a:prstGeom prst="roundRect">
            <a:avLst>
              <a:gd name="adj" fmla="val 16667"/>
            </a:avLst>
          </a:prstGeom>
          <a:solidFill>
            <a:srgbClr val="3366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257167" marR="0" lvl="1" indent="0" algn="ctr" rtl="0">
              <a:spcBef>
                <a:spcPts val="0"/>
              </a:spcBef>
              <a:spcAft>
                <a:spcPts val="0"/>
              </a:spcAft>
              <a:buNone/>
            </a:pPr>
            <a:r>
              <a:rPr lang="en-US" sz="2075" b="1" i="0" u="none" strike="noStrike" cap="none">
                <a:solidFill>
                  <a:srgbClr val="FFFFFF"/>
                </a:solidFill>
                <a:latin typeface="Calibri"/>
                <a:ea typeface="Calibri"/>
                <a:cs typeface="Calibri"/>
                <a:sym typeface="Calibri"/>
              </a:rPr>
              <a:t>What Works – Strategies for Building Trust</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g102641f0413_7_20"/>
          <p:cNvSpPr txBox="1">
            <a:spLocks noGrp="1"/>
          </p:cNvSpPr>
          <p:nvPr>
            <p:ph type="title"/>
          </p:nvPr>
        </p:nvSpPr>
        <p:spPr>
          <a:xfrm>
            <a:off x="796736" y="2462726"/>
            <a:ext cx="7772400" cy="13620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2"/>
              </a:buClr>
              <a:buSzPct val="100000"/>
              <a:buFont typeface="Calibri"/>
              <a:buNone/>
            </a:pPr>
            <a:r>
              <a:rPr lang="en-US">
                <a:solidFill>
                  <a:schemeClr val="dk2"/>
                </a:solidFill>
              </a:rPr>
              <a:t>TIER 1 STUDENT AND FAMILY ENGAGEMENT / RELATIONSHIP BUILDING ACTIVITIES TAKING PLACE IN YOUR SCHOOLS AND DISTRICTS</a:t>
            </a:r>
            <a:endParaRPr i="1">
              <a:solidFill>
                <a:schemeClr val="dk2"/>
              </a:solidFill>
            </a:endParaRPr>
          </a:p>
        </p:txBody>
      </p:sp>
      <p:pic>
        <p:nvPicPr>
          <p:cNvPr id="1246" name="Google Shape;1246;g102641f0413_7_20"/>
          <p:cNvPicPr preferRelativeResize="0"/>
          <p:nvPr/>
        </p:nvPicPr>
        <p:blipFill rotWithShape="1">
          <a:blip r:embed="rId3">
            <a:alphaModFix/>
          </a:blip>
          <a:srcRect/>
          <a:stretch/>
        </p:blipFill>
        <p:spPr>
          <a:xfrm>
            <a:off x="172310" y="5827667"/>
            <a:ext cx="1096964" cy="832417"/>
          </a:xfrm>
          <a:prstGeom prst="rect">
            <a:avLst/>
          </a:prstGeom>
          <a:noFill/>
          <a:ln>
            <a:noFill/>
          </a:ln>
        </p:spPr>
      </p:pic>
      <p:cxnSp>
        <p:nvCxnSpPr>
          <p:cNvPr id="1247" name="Google Shape;1247;g102641f0413_7_20"/>
          <p:cNvCxnSpPr/>
          <p:nvPr/>
        </p:nvCxnSpPr>
        <p:spPr>
          <a:xfrm>
            <a:off x="1269275" y="6660303"/>
            <a:ext cx="7562700" cy="0"/>
          </a:xfrm>
          <a:prstGeom prst="straightConnector1">
            <a:avLst/>
          </a:prstGeom>
          <a:noFill/>
          <a:ln w="9525" cap="flat" cmpd="sng">
            <a:solidFill>
              <a:srgbClr val="002D73"/>
            </a:solidFill>
            <a:prstDash val="solid"/>
            <a:round/>
            <a:headEnd type="none" w="sm" len="sm"/>
            <a:tailEnd type="none" w="sm" len="sm"/>
          </a:ln>
        </p:spPr>
      </p:cxnSp>
      <p:sp>
        <p:nvSpPr>
          <p:cNvPr id="1248" name="Google Shape;1248;g102641f0413_7_20"/>
          <p:cNvSpPr txBox="1"/>
          <p:nvPr/>
        </p:nvSpPr>
        <p:spPr>
          <a:xfrm>
            <a:off x="4682938" y="6384030"/>
            <a:ext cx="42201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2D73"/>
              </a:buClr>
              <a:buSzPts val="1200"/>
              <a:buFont typeface="Times New Roman"/>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20"/>
          <p:cNvSpPr txBox="1"/>
          <p:nvPr/>
        </p:nvSpPr>
        <p:spPr>
          <a:xfrm>
            <a:off x="457201" y="1023910"/>
            <a:ext cx="5166000" cy="4925400"/>
          </a:xfrm>
          <a:prstGeom prst="rect">
            <a:avLst/>
          </a:prstGeom>
          <a:solidFill>
            <a:srgbClr val="8CB3E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Questions: </a:t>
            </a:r>
            <a:endParaRPr/>
          </a:p>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What are promising and proven Tier 1 activities taking place in your schools and districts?  What impact are you seeing?</a:t>
            </a:r>
            <a:endParaRPr/>
          </a:p>
          <a:p>
            <a:pPr marL="0" marR="0" lvl="0" indent="0" algn="l" rtl="0">
              <a:lnSpc>
                <a:spcPct val="100000"/>
              </a:lnSpc>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i="0" u="none" strike="noStrike" cap="none">
                <a:solidFill>
                  <a:srgbClr val="000000"/>
                </a:solidFill>
                <a:latin typeface="Calibri"/>
                <a:ea typeface="Calibri"/>
                <a:cs typeface="Calibri"/>
                <a:sym typeface="Calibri"/>
              </a:rPr>
              <a:t>Small Group Options:</a:t>
            </a:r>
            <a:endParaRPr/>
          </a:p>
          <a:p>
            <a:pPr marL="342900" marR="0" lvl="0" indent="-3429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Preschool</a:t>
            </a:r>
            <a:endParaRPr/>
          </a:p>
          <a:p>
            <a:pPr marL="342900" marR="0" lvl="0" indent="-3429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Elementary School</a:t>
            </a:r>
            <a:endParaRPr/>
          </a:p>
          <a:p>
            <a:pPr marL="342900" marR="0" lvl="0" indent="-3429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Middle School</a:t>
            </a:r>
            <a:endParaRPr/>
          </a:p>
          <a:p>
            <a:pPr marL="342900" marR="0" lvl="0" indent="-3429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High School </a:t>
            </a:r>
            <a:endParaRPr/>
          </a:p>
          <a:p>
            <a:pPr marL="342900" marR="0" lvl="0" indent="-215900" algn="l" rtl="0">
              <a:lnSpc>
                <a:spcPct val="100000"/>
              </a:lnSpc>
              <a:spcBef>
                <a:spcPts val="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Link on Jamboard and find your page (preschool/Elem/MS/HS)</a:t>
            </a:r>
            <a:endParaRPr/>
          </a:p>
          <a:p>
            <a:pPr marL="0" marR="0" lvl="0" indent="0" algn="l" rtl="0">
              <a:lnSpc>
                <a:spcPct val="100000"/>
              </a:lnSpc>
              <a:spcBef>
                <a:spcPts val="0"/>
              </a:spcBef>
              <a:spcAft>
                <a:spcPts val="0"/>
              </a:spcAft>
              <a:buNone/>
            </a:pPr>
            <a:endParaRPr sz="2000">
              <a:solidFill>
                <a:srgbClr val="000000"/>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p:txBody>
      </p:sp>
      <p:sp>
        <p:nvSpPr>
          <p:cNvPr id="1255" name="Google Shape;1255;p20"/>
          <p:cNvSpPr txBox="1"/>
          <p:nvPr/>
        </p:nvSpPr>
        <p:spPr>
          <a:xfrm>
            <a:off x="1121833" y="224367"/>
            <a:ext cx="75565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Gill Sans"/>
              <a:buNone/>
            </a:pPr>
            <a:r>
              <a:rPr lang="en-US" sz="1800" b="0" i="0" u="none" strike="noStrike" cap="none">
                <a:solidFill>
                  <a:srgbClr val="FFFFFF"/>
                </a:solidFill>
                <a:latin typeface="Gill Sans"/>
                <a:ea typeface="Gill Sans"/>
                <a:cs typeface="Gill Sans"/>
                <a:sym typeface="Gill Sans"/>
              </a:rPr>
              <a:t>Break Out Session </a:t>
            </a:r>
            <a:endParaRPr/>
          </a:p>
        </p:txBody>
      </p:sp>
      <p:sp>
        <p:nvSpPr>
          <p:cNvPr id="1256" name="Google Shape;125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Calibri"/>
              <a:buNone/>
            </a:pPr>
            <a:r>
              <a:rPr lang="en-US" b="1"/>
              <a:t>Break Outs </a:t>
            </a:r>
            <a:endParaRPr/>
          </a:p>
        </p:txBody>
      </p:sp>
      <p:sp>
        <p:nvSpPr>
          <p:cNvPr id="1257" name="Google Shape;1257;p20"/>
          <p:cNvSpPr txBox="1"/>
          <p:nvPr/>
        </p:nvSpPr>
        <p:spPr>
          <a:xfrm>
            <a:off x="5786398" y="1147519"/>
            <a:ext cx="3208735" cy="2514600"/>
          </a:xfrm>
          <a:prstGeom prst="rect">
            <a:avLst/>
          </a:prstGeom>
          <a:solidFill>
            <a:schemeClr val="lt1"/>
          </a:solidFill>
          <a:ln>
            <a:noFill/>
          </a:ln>
        </p:spPr>
        <p:txBody>
          <a:bodyPr spcFirstLastPara="1" wrap="square" lIns="68550" tIns="68550" rIns="68550" bIns="68550" anchor="t" anchorCtr="0">
            <a:noAutofit/>
          </a:bodyPr>
          <a:lstStyle/>
          <a:p>
            <a:pPr marL="0" marR="0" lvl="0" indent="0" algn="ctr" rtl="0">
              <a:spcBef>
                <a:spcPts val="0"/>
              </a:spcBef>
              <a:spcAft>
                <a:spcPts val="0"/>
              </a:spcAft>
              <a:buNone/>
            </a:pPr>
            <a:r>
              <a:rPr lang="en-US" sz="1875" b="1" i="1">
                <a:solidFill>
                  <a:schemeClr val="dk2"/>
                </a:solidFill>
                <a:latin typeface="Gill Sans"/>
                <a:ea typeface="Gill Sans"/>
                <a:cs typeface="Gill Sans"/>
                <a:sym typeface="Gill Sans"/>
              </a:rPr>
              <a:t>Ground Rules</a:t>
            </a:r>
            <a:endParaRPr/>
          </a:p>
          <a:p>
            <a:pPr marL="257175" marR="0" lvl="0" indent="-257175" algn="l" rtl="0">
              <a:spcBef>
                <a:spcPts val="450"/>
              </a:spcBef>
              <a:spcAft>
                <a:spcPts val="0"/>
              </a:spcAft>
              <a:buClr>
                <a:srgbClr val="000000"/>
              </a:buClr>
              <a:buSzPts val="1365"/>
              <a:buFont typeface="Noto Sans Symbols"/>
              <a:buChar char="▪"/>
            </a:pPr>
            <a:r>
              <a:rPr lang="en-US" sz="1500">
                <a:solidFill>
                  <a:srgbClr val="000000"/>
                </a:solidFill>
                <a:latin typeface="Gill Sans"/>
                <a:ea typeface="Gill Sans"/>
                <a:cs typeface="Gill Sans"/>
                <a:sym typeface="Gill Sans"/>
              </a:rPr>
              <a:t>Turn on your video camera</a:t>
            </a:r>
            <a:endParaRPr/>
          </a:p>
          <a:p>
            <a:pPr marL="257175" marR="0" lvl="0" indent="-257175" algn="l" rtl="0">
              <a:spcBef>
                <a:spcPts val="450"/>
              </a:spcBef>
              <a:spcAft>
                <a:spcPts val="0"/>
              </a:spcAft>
              <a:buClr>
                <a:srgbClr val="000000"/>
              </a:buClr>
              <a:buSzPts val="1365"/>
              <a:buFont typeface="Noto Sans Symbols"/>
              <a:buChar char="▪"/>
            </a:pPr>
            <a:r>
              <a:rPr lang="en-US" sz="1500">
                <a:solidFill>
                  <a:srgbClr val="000000"/>
                </a:solidFill>
                <a:latin typeface="Gill Sans"/>
                <a:ea typeface="Gill Sans"/>
                <a:cs typeface="Gill Sans"/>
                <a:sym typeface="Gill Sans"/>
              </a:rPr>
              <a:t>Briefly introduce yourself</a:t>
            </a:r>
            <a:endParaRPr/>
          </a:p>
          <a:p>
            <a:pPr marL="257175" marR="0" lvl="0" indent="-257175" algn="l" rtl="0">
              <a:spcBef>
                <a:spcPts val="450"/>
              </a:spcBef>
              <a:spcAft>
                <a:spcPts val="0"/>
              </a:spcAft>
              <a:buClr>
                <a:srgbClr val="000000"/>
              </a:buClr>
              <a:buSzPts val="1365"/>
              <a:buFont typeface="Noto Sans Symbols"/>
              <a:buChar char="▪"/>
            </a:pPr>
            <a:r>
              <a:rPr lang="en-US" sz="1500">
                <a:solidFill>
                  <a:srgbClr val="000000"/>
                </a:solidFill>
                <a:latin typeface="Gill Sans"/>
                <a:ea typeface="Gill Sans"/>
                <a:cs typeface="Gill Sans"/>
                <a:sym typeface="Gill Sans"/>
              </a:rPr>
              <a:t>Raise your hand to speak </a:t>
            </a:r>
            <a:endParaRPr/>
          </a:p>
          <a:p>
            <a:pPr marL="257175" marR="0" lvl="0" indent="-257175" algn="l" rtl="0">
              <a:spcBef>
                <a:spcPts val="450"/>
              </a:spcBef>
              <a:spcAft>
                <a:spcPts val="0"/>
              </a:spcAft>
              <a:buClr>
                <a:srgbClr val="000000"/>
              </a:buClr>
              <a:buSzPts val="1365"/>
              <a:buFont typeface="Noto Sans Symbols"/>
              <a:buChar char="▪"/>
            </a:pPr>
            <a:r>
              <a:rPr lang="en-US" sz="1500">
                <a:solidFill>
                  <a:srgbClr val="000000"/>
                </a:solidFill>
                <a:latin typeface="Gill Sans"/>
                <a:ea typeface="Gill Sans"/>
                <a:cs typeface="Gill Sans"/>
                <a:sym typeface="Gill Sans"/>
              </a:rPr>
              <a:t>Ask clarifying questions </a:t>
            </a:r>
            <a:endParaRPr/>
          </a:p>
          <a:p>
            <a:pPr marL="257175" marR="0" lvl="0" indent="-257175" algn="l" rtl="0">
              <a:spcBef>
                <a:spcPts val="450"/>
              </a:spcBef>
              <a:spcAft>
                <a:spcPts val="0"/>
              </a:spcAft>
              <a:buClr>
                <a:srgbClr val="000000"/>
              </a:buClr>
              <a:buSzPts val="1365"/>
              <a:buFont typeface="Noto Sans Symbols"/>
              <a:buChar char="▪"/>
            </a:pPr>
            <a:r>
              <a:rPr lang="en-US" sz="1500">
                <a:solidFill>
                  <a:srgbClr val="000000"/>
                </a:solidFill>
                <a:latin typeface="Gill Sans"/>
                <a:ea typeface="Gill Sans"/>
                <a:cs typeface="Gill Sans"/>
                <a:sym typeface="Gill Sans"/>
              </a:rPr>
              <a:t>Explore differences of opinion </a:t>
            </a:r>
            <a:endParaRPr/>
          </a:p>
          <a:p>
            <a:pPr marL="257175" marR="0" lvl="0" indent="-257175" algn="l" rtl="0">
              <a:spcBef>
                <a:spcPts val="450"/>
              </a:spcBef>
              <a:spcAft>
                <a:spcPts val="0"/>
              </a:spcAft>
              <a:buClr>
                <a:srgbClr val="000000"/>
              </a:buClr>
              <a:buSzPts val="1365"/>
              <a:buFont typeface="Noto Sans Symbols"/>
              <a:buChar char="▪"/>
            </a:pPr>
            <a:r>
              <a:rPr lang="en-US" sz="1500">
                <a:solidFill>
                  <a:srgbClr val="000000"/>
                </a:solidFill>
                <a:latin typeface="Gill Sans"/>
                <a:ea typeface="Gill Sans"/>
                <a:cs typeface="Gill Sans"/>
                <a:sym typeface="Gill Sans"/>
              </a:rPr>
              <a:t>Create space for everyone to speak (and use the chat to express ideas)</a:t>
            </a:r>
            <a:endParaRPr/>
          </a:p>
          <a:p>
            <a:pPr marL="257175" marR="0" lvl="0" indent="-257175" algn="l" rtl="0">
              <a:spcBef>
                <a:spcPts val="450"/>
              </a:spcBef>
              <a:spcAft>
                <a:spcPts val="0"/>
              </a:spcAft>
              <a:buClr>
                <a:srgbClr val="000000"/>
              </a:buClr>
              <a:buSzPts val="1365"/>
              <a:buFont typeface="Noto Sans Symbols"/>
              <a:buChar char="▪"/>
            </a:pPr>
            <a:r>
              <a:rPr lang="en-US" sz="1500">
                <a:solidFill>
                  <a:srgbClr val="000000"/>
                </a:solidFill>
                <a:latin typeface="Gill Sans"/>
                <a:ea typeface="Gill Sans"/>
                <a:cs typeface="Gill Sans"/>
                <a:sym typeface="Gill Sans"/>
              </a:rPr>
              <a:t>Use Jamboard to collect your ideas </a:t>
            </a:r>
            <a:endParaRPr/>
          </a:p>
          <a:p>
            <a:pPr marL="257175" marR="0" lvl="0" indent="-257175" algn="l" rtl="0">
              <a:spcBef>
                <a:spcPts val="450"/>
              </a:spcBef>
              <a:spcAft>
                <a:spcPts val="0"/>
              </a:spcAft>
              <a:buClr>
                <a:srgbClr val="000000"/>
              </a:buClr>
              <a:buSzPts val="1365"/>
              <a:buFont typeface="Noto Sans Symbols"/>
              <a:buChar char="▪"/>
            </a:pPr>
            <a:r>
              <a:rPr lang="en-US" sz="1500">
                <a:latin typeface="Gill Sans"/>
                <a:ea typeface="Gill Sans"/>
                <a:cs typeface="Gill Sans"/>
                <a:sym typeface="Gill Sans"/>
              </a:rPr>
              <a:t>Person whose last name is closest to A helps facilitates. </a:t>
            </a:r>
            <a:endParaRPr sz="1500">
              <a:latin typeface="Gill Sans"/>
              <a:ea typeface="Gill Sans"/>
              <a:cs typeface="Gill Sans"/>
              <a:sym typeface="Gill Sans"/>
            </a:endParaRPr>
          </a:p>
          <a:p>
            <a:pPr marL="257175" marR="0" lvl="0" indent="-257175" algn="l" rtl="0">
              <a:spcBef>
                <a:spcPts val="450"/>
              </a:spcBef>
              <a:spcAft>
                <a:spcPts val="0"/>
              </a:spcAft>
              <a:buClr>
                <a:srgbClr val="000000"/>
              </a:buClr>
              <a:buSzPts val="1365"/>
              <a:buFont typeface="Noto Sans Symbols"/>
              <a:buChar char="▪"/>
            </a:pPr>
            <a:r>
              <a:rPr lang="en-US" sz="1500">
                <a:solidFill>
                  <a:srgbClr val="000000"/>
                </a:solidFill>
                <a:latin typeface="Gill Sans"/>
                <a:ea typeface="Gill Sans"/>
                <a:cs typeface="Gill Sans"/>
                <a:sym typeface="Gill Sans"/>
              </a:rPr>
              <a:t>Person whose last name is closest to Z reports out! </a:t>
            </a:r>
            <a:endParaRPr sz="1500">
              <a:solidFill>
                <a:srgbClr val="000000"/>
              </a:solidFill>
              <a:latin typeface="Gill Sans"/>
              <a:ea typeface="Gill Sans"/>
              <a:cs typeface="Gill Sans"/>
              <a:sym typeface="Gill Sans"/>
            </a:endParaRPr>
          </a:p>
        </p:txBody>
      </p:sp>
      <p:sp>
        <p:nvSpPr>
          <p:cNvPr id="1258" name="Google Shape;1258;p20"/>
          <p:cNvSpPr txBox="1"/>
          <p:nvPr/>
        </p:nvSpPr>
        <p:spPr>
          <a:xfrm>
            <a:off x="6099623" y="5205425"/>
            <a:ext cx="24160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Time: 20 minutes </a:t>
            </a:r>
            <a:endParaRPr/>
          </a:p>
        </p:txBody>
      </p:sp>
      <p:sp>
        <p:nvSpPr>
          <p:cNvPr id="1259" name="Google Shape;1259;p20"/>
          <p:cNvSpPr txBox="1"/>
          <p:nvPr/>
        </p:nvSpPr>
        <p:spPr>
          <a:xfrm>
            <a:off x="1264829" y="4889576"/>
            <a:ext cx="326336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https://jamboard.google.com/d/1DFDlyRPyjaY74HJbQyclQE4eGKjSSrfK0a4g_IxWoPg/viewer?f=0</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3"/>
          <p:cNvSpPr txBox="1">
            <a:spLocks noGrp="1"/>
          </p:cNvSpPr>
          <p:nvPr>
            <p:ph type="title"/>
          </p:nvPr>
        </p:nvSpPr>
        <p:spPr>
          <a:xfrm>
            <a:off x="1377543" y="278300"/>
            <a:ext cx="6405751" cy="85725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000"/>
              <a:buFont typeface="Calibri"/>
              <a:buNone/>
            </a:pPr>
            <a:r>
              <a:rPr lang="en-US" sz="3000" b="1" u="sng">
                <a:solidFill>
                  <a:schemeClr val="dk2"/>
                </a:solidFill>
              </a:rPr>
              <a:t>Introductions</a:t>
            </a:r>
            <a:endParaRPr/>
          </a:p>
        </p:txBody>
      </p:sp>
      <p:sp>
        <p:nvSpPr>
          <p:cNvPr id="981" name="Google Shape;981;p3"/>
          <p:cNvSpPr txBox="1">
            <a:spLocks noGrp="1"/>
          </p:cNvSpPr>
          <p:nvPr>
            <p:ph type="body" idx="1"/>
          </p:nvPr>
        </p:nvSpPr>
        <p:spPr>
          <a:xfrm>
            <a:off x="1108113" y="2009490"/>
            <a:ext cx="7597851" cy="2967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None/>
            </a:pPr>
            <a:r>
              <a:rPr lang="en-US" sz="4000" i="1"/>
              <a:t>Please share in chat:</a:t>
            </a:r>
            <a:endParaRPr/>
          </a:p>
          <a:p>
            <a:pPr marL="257156" lvl="0" indent="-257156" algn="l" rtl="0">
              <a:spcBef>
                <a:spcPts val="900"/>
              </a:spcBef>
              <a:spcAft>
                <a:spcPts val="0"/>
              </a:spcAft>
              <a:buClr>
                <a:schemeClr val="dk1"/>
              </a:buClr>
              <a:buSzPts val="4000"/>
              <a:buChar char="•"/>
            </a:pPr>
            <a:r>
              <a:rPr lang="en-US" sz="4000" i="1"/>
              <a:t>name, position, district </a:t>
            </a:r>
            <a:endParaRPr/>
          </a:p>
          <a:p>
            <a:pPr marL="257156" lvl="0" indent="-257156" algn="l" rtl="0">
              <a:spcBef>
                <a:spcPts val="900"/>
              </a:spcBef>
              <a:spcAft>
                <a:spcPts val="0"/>
              </a:spcAft>
              <a:buClr>
                <a:schemeClr val="dk1"/>
              </a:buClr>
              <a:buSzPts val="4000"/>
              <a:buChar char="•"/>
            </a:pPr>
            <a:r>
              <a:rPr lang="en-US" sz="4000" i="1"/>
              <a:t>something that keeps you hopeful during these challenging times. </a:t>
            </a:r>
            <a:endParaRPr sz="4000"/>
          </a:p>
          <a:p>
            <a:pPr marL="0" lvl="0" indent="0" algn="l" rtl="0">
              <a:spcBef>
                <a:spcPts val="900"/>
              </a:spcBef>
              <a:spcAft>
                <a:spcPts val="0"/>
              </a:spcAft>
              <a:buClr>
                <a:schemeClr val="dk1"/>
              </a:buClr>
              <a:buSzPts val="1800"/>
              <a:buNone/>
            </a:pPr>
            <a:endParaRPr sz="1800">
              <a:solidFill>
                <a:schemeClr val="dk2"/>
              </a:solidFill>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Calibri"/>
              <a:buNone/>
            </a:pPr>
            <a:r>
              <a:rPr lang="en-US"/>
              <a:t>Report Out</a:t>
            </a:r>
            <a:endParaRPr/>
          </a:p>
        </p:txBody>
      </p:sp>
      <p:sp>
        <p:nvSpPr>
          <p:cNvPr id="1265" name="Google Shape;1265;p21"/>
          <p:cNvSpPr txBox="1">
            <a:spLocks noGrp="1"/>
          </p:cNvSpPr>
          <p:nvPr>
            <p:ph type="body" idx="1"/>
          </p:nvPr>
        </p:nvSpPr>
        <p:spPr>
          <a:xfrm>
            <a:off x="457200" y="1600207"/>
            <a:ext cx="8229600" cy="2655910"/>
          </a:xfrm>
          <a:prstGeom prst="rect">
            <a:avLst/>
          </a:prstGeom>
          <a:noFill/>
          <a:ln>
            <a:noFill/>
          </a:ln>
        </p:spPr>
        <p:txBody>
          <a:bodyPr spcFirstLastPara="1" wrap="square" lIns="91425" tIns="45700" rIns="91425" bIns="45700" anchor="t" anchorCtr="0">
            <a:noAutofit/>
          </a:bodyPr>
          <a:lstStyle/>
          <a:p>
            <a:pPr marL="192872" lvl="0" indent="-192872" algn="l" rtl="0">
              <a:spcBef>
                <a:spcPts val="0"/>
              </a:spcBef>
              <a:spcAft>
                <a:spcPts val="0"/>
              </a:spcAft>
              <a:buClr>
                <a:schemeClr val="dk1"/>
              </a:buClr>
              <a:buSzPts val="2800"/>
              <a:buChar char="•"/>
            </a:pPr>
            <a:r>
              <a:rPr lang="en-US" sz="2800" b="1"/>
              <a:t>Report out by Group</a:t>
            </a:r>
            <a:endParaRPr/>
          </a:p>
          <a:p>
            <a:pPr marL="192872" lvl="0" indent="-15071" algn="l" rtl="0">
              <a:spcBef>
                <a:spcPts val="560"/>
              </a:spcBef>
              <a:spcAft>
                <a:spcPts val="0"/>
              </a:spcAft>
              <a:buClr>
                <a:schemeClr val="dk1"/>
              </a:buClr>
              <a:buSzPts val="2800"/>
              <a:buNone/>
            </a:pPr>
            <a:endParaRPr sz="2800" b="1"/>
          </a:p>
          <a:p>
            <a:pPr marL="192872" lvl="0" indent="-192872" algn="l" rtl="0">
              <a:spcBef>
                <a:spcPts val="560"/>
              </a:spcBef>
              <a:spcAft>
                <a:spcPts val="0"/>
              </a:spcAft>
              <a:buClr>
                <a:schemeClr val="dk1"/>
              </a:buClr>
              <a:buSzPts val="2800"/>
              <a:buChar char="•"/>
            </a:pPr>
            <a:r>
              <a:rPr lang="en-US" sz="2800" b="1"/>
              <a:t>We will show the jam board</a:t>
            </a:r>
            <a:endParaRPr/>
          </a:p>
          <a:p>
            <a:pPr marL="192872" lvl="0" indent="-15071" algn="l" rtl="0">
              <a:spcBef>
                <a:spcPts val="560"/>
              </a:spcBef>
              <a:spcAft>
                <a:spcPts val="0"/>
              </a:spcAft>
              <a:buClr>
                <a:schemeClr val="dk1"/>
              </a:buClr>
              <a:buSzPts val="2800"/>
              <a:buNone/>
            </a:pPr>
            <a:endParaRPr sz="2800" b="1"/>
          </a:p>
          <a:p>
            <a:pPr marL="192872" lvl="0" indent="-192872" algn="l" rtl="0">
              <a:spcBef>
                <a:spcPts val="560"/>
              </a:spcBef>
              <a:spcAft>
                <a:spcPts val="0"/>
              </a:spcAft>
              <a:buClr>
                <a:schemeClr val="dk1"/>
              </a:buClr>
              <a:buSzPts val="2800"/>
              <a:buChar char="•"/>
            </a:pPr>
            <a:r>
              <a:rPr lang="en-US" sz="2800" b="1"/>
              <a:t>Share key strategies or insights from your group </a:t>
            </a:r>
            <a:endParaRPr/>
          </a:p>
        </p:txBody>
      </p:sp>
      <p:sp>
        <p:nvSpPr>
          <p:cNvPr id="1266" name="Google Shape;1266;p21"/>
          <p:cNvSpPr txBox="1">
            <a:spLocks noGrp="1"/>
          </p:cNvSpPr>
          <p:nvPr>
            <p:ph type="sldNum" idx="12"/>
          </p:nvPr>
        </p:nvSpPr>
        <p:spPr>
          <a:xfrm>
            <a:off x="6693877" y="604514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Calibri"/>
              <a:buNone/>
            </a:pPr>
            <a:r>
              <a:rPr lang="en-US" b="1"/>
              <a:t>Peer Sharing and Discussion</a:t>
            </a:r>
            <a:endParaRPr/>
          </a:p>
        </p:txBody>
      </p:sp>
      <p:sp>
        <p:nvSpPr>
          <p:cNvPr id="1272" name="Google Shape;1272;p22"/>
          <p:cNvSpPr txBox="1">
            <a:spLocks noGrp="1"/>
          </p:cNvSpPr>
          <p:nvPr>
            <p:ph type="body" idx="1"/>
          </p:nvPr>
        </p:nvSpPr>
        <p:spPr>
          <a:xfrm>
            <a:off x="457200" y="1600206"/>
            <a:ext cx="8229600" cy="4525963"/>
          </a:xfrm>
          <a:prstGeom prst="rect">
            <a:avLst/>
          </a:prstGeom>
          <a:noFill/>
          <a:ln>
            <a:noFill/>
          </a:ln>
        </p:spPr>
        <p:txBody>
          <a:bodyPr spcFirstLastPara="1" wrap="square" lIns="91425" tIns="45700" rIns="91425" bIns="45700" anchor="t" anchorCtr="0">
            <a:normAutofit/>
          </a:bodyPr>
          <a:lstStyle/>
          <a:p>
            <a:pPr marL="365760" marR="0" lvl="0" indent="-36576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Calibri"/>
                <a:ea typeface="Calibri"/>
                <a:cs typeface="Calibri"/>
                <a:sym typeface="Calibri"/>
              </a:rPr>
              <a:t>How can Districts Build School Capacity for Relationship-Building and Engagement? </a:t>
            </a:r>
            <a:endParaRPr/>
          </a:p>
          <a:p>
            <a:pPr marL="365760" marR="0" lvl="0" indent="-365760" algn="l" rtl="0">
              <a:lnSpc>
                <a:spcPct val="100000"/>
              </a:lnSpc>
              <a:spcBef>
                <a:spcPts val="0"/>
              </a:spcBef>
              <a:spcAft>
                <a:spcPts val="0"/>
              </a:spcAft>
              <a:buClr>
                <a:schemeClr val="dk1"/>
              </a:buClr>
              <a:buSzPts val="4000"/>
              <a:buFont typeface="Arial"/>
              <a:buNone/>
            </a:pPr>
            <a:endParaRPr sz="4000" b="1">
              <a:solidFill>
                <a:srgbClr val="000000"/>
              </a:solidFill>
              <a:latin typeface="Calibri"/>
              <a:ea typeface="Calibri"/>
              <a:cs typeface="Calibri"/>
              <a:sym typeface="Calibri"/>
            </a:endParaRPr>
          </a:p>
          <a:p>
            <a:pPr marL="365760" marR="0" lvl="0" indent="-365760" algn="l" rtl="0">
              <a:lnSpc>
                <a:spcPct val="100000"/>
              </a:lnSpc>
              <a:spcBef>
                <a:spcPts val="0"/>
              </a:spcBef>
              <a:spcAft>
                <a:spcPts val="0"/>
              </a:spcAft>
              <a:buClr>
                <a:srgbClr val="000000"/>
              </a:buClr>
              <a:buSzPts val="4000"/>
              <a:buFont typeface="Arial"/>
              <a:buNone/>
            </a:pPr>
            <a:r>
              <a:rPr lang="en-US" sz="4000">
                <a:solidFill>
                  <a:srgbClr val="000000"/>
                </a:solidFill>
                <a:latin typeface="Calibri"/>
                <a:ea typeface="Calibri"/>
                <a:cs typeface="Calibri"/>
                <a:sym typeface="Calibri"/>
              </a:rPr>
              <a:t>(Raise your hand so we can call on you to speak) </a:t>
            </a:r>
            <a:endParaRPr sz="4000" i="0" u="none" strike="noStrike" cap="none">
              <a:solidFill>
                <a:srgbClr val="000000"/>
              </a:solidFill>
              <a:latin typeface="Calibri"/>
              <a:ea typeface="Calibri"/>
              <a:cs typeface="Calibri"/>
              <a:sym typeface="Calibri"/>
            </a:endParaRPr>
          </a:p>
          <a:p>
            <a:pPr marL="365760" marR="0" lvl="0" indent="-365760" algn="l" rtl="0">
              <a:lnSpc>
                <a:spcPct val="100000"/>
              </a:lnSpc>
              <a:spcBef>
                <a:spcPts val="0"/>
              </a:spcBef>
              <a:spcAft>
                <a:spcPts val="0"/>
              </a:spcAft>
              <a:buClr>
                <a:schemeClr val="dk1"/>
              </a:buClr>
              <a:buSzPts val="1800"/>
              <a:buFont typeface="Arial"/>
              <a:buNone/>
            </a:pPr>
            <a:endParaRPr>
              <a:solidFill>
                <a:srgbClr val="000000"/>
              </a:solidFill>
              <a:latin typeface="Calibri"/>
              <a:ea typeface="Calibri"/>
              <a:cs typeface="Calibri"/>
              <a:sym typeface="Calibri"/>
            </a:endParaRPr>
          </a:p>
          <a:p>
            <a:pPr marL="192872" lvl="0" indent="-78572" algn="l" rtl="0">
              <a:spcBef>
                <a:spcPts val="360"/>
              </a:spcBef>
              <a:spcAft>
                <a:spcPts val="0"/>
              </a:spcAft>
              <a:buClr>
                <a:schemeClr val="dk1"/>
              </a:buClr>
              <a:buSzPts val="1800"/>
              <a:buNone/>
            </a:pPr>
            <a:endParaRPr/>
          </a:p>
        </p:txBody>
      </p:sp>
      <p:sp>
        <p:nvSpPr>
          <p:cNvPr id="1273" name="Google Shape;1273;p22"/>
          <p:cNvSpPr txBox="1">
            <a:spLocks noGrp="1"/>
          </p:cNvSpPr>
          <p:nvPr>
            <p:ph type="sldNum" idx="12"/>
          </p:nvPr>
        </p:nvSpPr>
        <p:spPr>
          <a:xfrm>
            <a:off x="6693877" y="6045146"/>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gfa648fb4f4_0_50"/>
          <p:cNvSpPr txBox="1"/>
          <p:nvPr/>
        </p:nvSpPr>
        <p:spPr>
          <a:xfrm>
            <a:off x="3618475" y="818524"/>
            <a:ext cx="5375100" cy="2447400"/>
          </a:xfrm>
          <a:prstGeom prst="rect">
            <a:avLst/>
          </a:prstGeom>
          <a:solidFill>
            <a:srgbClr val="D6E3B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PLAN &amp; PARTNER:</a:t>
            </a:r>
            <a:endParaRPr/>
          </a:p>
          <a:p>
            <a:pPr marL="342900" marR="0" lvl="0" indent="-342900" algn="l" rtl="0">
              <a:spcBef>
                <a:spcPts val="0"/>
              </a:spcBef>
              <a:spcAft>
                <a:spcPts val="0"/>
              </a:spcAft>
              <a:buClr>
                <a:schemeClr val="dk1"/>
              </a:buClr>
              <a:buSzPts val="1900"/>
              <a:buFont typeface="Arial"/>
              <a:buChar char="•"/>
            </a:pPr>
            <a:r>
              <a:rPr lang="en-US" sz="1900">
                <a:solidFill>
                  <a:schemeClr val="dk1"/>
                </a:solidFill>
                <a:latin typeface="Arial"/>
                <a:ea typeface="Arial"/>
                <a:cs typeface="Arial"/>
                <a:sym typeface="Arial"/>
              </a:rPr>
              <a:t>What practice/strategy will you implement?</a:t>
            </a:r>
            <a:endParaRPr/>
          </a:p>
          <a:p>
            <a:pPr marL="342900" marR="0" lvl="0" indent="-342900" algn="l" rtl="0">
              <a:spcBef>
                <a:spcPts val="0"/>
              </a:spcBef>
              <a:spcAft>
                <a:spcPts val="0"/>
              </a:spcAft>
              <a:buClr>
                <a:schemeClr val="dk1"/>
              </a:buClr>
              <a:buSzPts val="1900"/>
              <a:buFont typeface="Arial"/>
              <a:buChar char="•"/>
            </a:pPr>
            <a:r>
              <a:rPr lang="en-US" sz="1900">
                <a:solidFill>
                  <a:schemeClr val="dk1"/>
                </a:solidFill>
                <a:latin typeface="Arial"/>
                <a:ea typeface="Arial"/>
                <a:cs typeface="Arial"/>
                <a:sym typeface="Arial"/>
              </a:rPr>
              <a:t>How are you engaging stakeholders?</a:t>
            </a:r>
            <a:endParaRPr/>
          </a:p>
          <a:p>
            <a:pPr marL="342900" marR="0" lvl="0" indent="-342900" algn="l" rtl="0">
              <a:spcBef>
                <a:spcPts val="0"/>
              </a:spcBef>
              <a:spcAft>
                <a:spcPts val="0"/>
              </a:spcAft>
              <a:buClr>
                <a:schemeClr val="dk1"/>
              </a:buClr>
              <a:buSzPts val="1900"/>
              <a:buFont typeface="Arial"/>
              <a:buChar char="•"/>
            </a:pPr>
            <a:r>
              <a:rPr lang="en-US" sz="1900">
                <a:solidFill>
                  <a:schemeClr val="dk1"/>
                </a:solidFill>
                <a:latin typeface="Arial"/>
                <a:ea typeface="Arial"/>
                <a:cs typeface="Arial"/>
                <a:sym typeface="Arial"/>
              </a:rPr>
              <a:t>Who will implement this practice – when and where?</a:t>
            </a:r>
            <a:endParaRPr/>
          </a:p>
          <a:p>
            <a:pPr marL="342900" marR="0" lvl="0" indent="-342900" algn="l" rtl="0">
              <a:spcBef>
                <a:spcPts val="0"/>
              </a:spcBef>
              <a:spcAft>
                <a:spcPts val="0"/>
              </a:spcAft>
              <a:buClr>
                <a:schemeClr val="dk1"/>
              </a:buClr>
              <a:buSzPts val="1900"/>
              <a:buFont typeface="Arial"/>
              <a:buChar char="•"/>
            </a:pPr>
            <a:r>
              <a:rPr lang="en-US" sz="1900">
                <a:solidFill>
                  <a:schemeClr val="dk1"/>
                </a:solidFill>
                <a:latin typeface="Arial"/>
                <a:ea typeface="Arial"/>
                <a:cs typeface="Arial"/>
                <a:sym typeface="Arial"/>
              </a:rPr>
              <a:t>Are there resources and professional development related to the practice/strategy readily available? 	 </a:t>
            </a:r>
            <a:endParaRPr/>
          </a:p>
        </p:txBody>
      </p:sp>
      <p:sp>
        <p:nvSpPr>
          <p:cNvPr id="1280" name="Google Shape;1280;gfa648fb4f4_0_50"/>
          <p:cNvSpPr txBox="1"/>
          <p:nvPr/>
        </p:nvSpPr>
        <p:spPr>
          <a:xfrm>
            <a:off x="3618474" y="3614925"/>
            <a:ext cx="48924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Resource to support:</a:t>
            </a:r>
            <a:endParaRPr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CSDE - Full, Equal and Equitable Partnerships with Families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Flamboyan Foundation Resources:</a:t>
            </a: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Strategy Guide for Educators</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School Leader Tool</a:t>
            </a: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Attendance Works Implementation Guide</a:t>
            </a:r>
            <a:endParaRPr sz="1800">
              <a:solidFill>
                <a:schemeClr val="dk1"/>
              </a:solidFill>
              <a:latin typeface="Calibri"/>
              <a:ea typeface="Calibri"/>
              <a:cs typeface="Calibri"/>
              <a:sym typeface="Calibri"/>
            </a:endParaRPr>
          </a:p>
        </p:txBody>
      </p:sp>
      <p:pic>
        <p:nvPicPr>
          <p:cNvPr id="1281" name="Google Shape;1281;gfa648fb4f4_0_50"/>
          <p:cNvPicPr preferRelativeResize="0"/>
          <p:nvPr/>
        </p:nvPicPr>
        <p:blipFill rotWithShape="1">
          <a:blip r:embed="rId8">
            <a:alphaModFix/>
          </a:blip>
          <a:srcRect/>
          <a:stretch/>
        </p:blipFill>
        <p:spPr>
          <a:xfrm>
            <a:off x="163811" y="553462"/>
            <a:ext cx="3321909" cy="3283506"/>
          </a:xfrm>
          <a:prstGeom prst="rect">
            <a:avLst/>
          </a:prstGeom>
          <a:noFill/>
          <a:ln>
            <a:noFill/>
          </a:ln>
        </p:spPr>
      </p:pic>
      <p:sp>
        <p:nvSpPr>
          <p:cNvPr id="1282" name="Google Shape;1282;gfa648fb4f4_0_50"/>
          <p:cNvSpPr txBox="1"/>
          <p:nvPr/>
        </p:nvSpPr>
        <p:spPr>
          <a:xfrm>
            <a:off x="2489575" y="107050"/>
            <a:ext cx="6504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t>Consider drawing upon resources from Aug COP</a:t>
            </a:r>
            <a:endParaRPr sz="17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graphicFrame>
        <p:nvGraphicFramePr>
          <p:cNvPr id="1288" name="Google Shape;1288;gfa648fb4f4_0_100"/>
          <p:cNvGraphicFramePr/>
          <p:nvPr/>
        </p:nvGraphicFramePr>
        <p:xfrm>
          <a:off x="0" y="69449"/>
          <a:ext cx="9144025" cy="4245435"/>
        </p:xfrm>
        <a:graphic>
          <a:graphicData uri="http://schemas.openxmlformats.org/drawingml/2006/table">
            <a:tbl>
              <a:tblPr firstRow="1" bandRow="1">
                <a:noFill/>
                <a:tableStyleId>{6147DAB0-C708-4761-9E70-2805F8845E76}</a:tableStyleId>
              </a:tblPr>
              <a:tblGrid>
                <a:gridCol w="2162200">
                  <a:extLst>
                    <a:ext uri="{9D8B030D-6E8A-4147-A177-3AD203B41FA5}">
                      <a16:colId xmlns:a16="http://schemas.microsoft.com/office/drawing/2014/main" val="20000"/>
                    </a:ext>
                  </a:extLst>
                </a:gridCol>
                <a:gridCol w="1495400">
                  <a:extLst>
                    <a:ext uri="{9D8B030D-6E8A-4147-A177-3AD203B41FA5}">
                      <a16:colId xmlns:a16="http://schemas.microsoft.com/office/drawing/2014/main" val="20001"/>
                    </a:ext>
                  </a:extLst>
                </a:gridCol>
                <a:gridCol w="1203775">
                  <a:extLst>
                    <a:ext uri="{9D8B030D-6E8A-4147-A177-3AD203B41FA5}">
                      <a16:colId xmlns:a16="http://schemas.microsoft.com/office/drawing/2014/main" val="20002"/>
                    </a:ext>
                  </a:extLst>
                </a:gridCol>
                <a:gridCol w="2164475">
                  <a:extLst>
                    <a:ext uri="{9D8B030D-6E8A-4147-A177-3AD203B41FA5}">
                      <a16:colId xmlns:a16="http://schemas.microsoft.com/office/drawing/2014/main" val="20003"/>
                    </a:ext>
                  </a:extLst>
                </a:gridCol>
                <a:gridCol w="2118175">
                  <a:extLst>
                    <a:ext uri="{9D8B030D-6E8A-4147-A177-3AD203B41FA5}">
                      <a16:colId xmlns:a16="http://schemas.microsoft.com/office/drawing/2014/main" val="20004"/>
                    </a:ext>
                  </a:extLst>
                </a:gridCol>
              </a:tblGrid>
              <a:tr h="1735850">
                <a:tc>
                  <a:txBody>
                    <a:bodyPr/>
                    <a:lstStyle/>
                    <a:p>
                      <a:pPr marL="0" marR="0" lvl="0" indent="0" algn="l" rtl="0">
                        <a:spcBef>
                          <a:spcPts val="0"/>
                        </a:spcBef>
                        <a:spcAft>
                          <a:spcPts val="0"/>
                        </a:spcAft>
                        <a:buNone/>
                      </a:pPr>
                      <a:r>
                        <a:rPr lang="en-US" sz="1600" u="none" strike="noStrike" cap="none"/>
                        <a:t>Support:</a:t>
                      </a:r>
                      <a:endParaRPr/>
                    </a:p>
                    <a:p>
                      <a:pPr marL="0" marR="0" lvl="0" indent="0" algn="l" rtl="0">
                        <a:spcBef>
                          <a:spcPts val="0"/>
                        </a:spcBef>
                        <a:spcAft>
                          <a:spcPts val="0"/>
                        </a:spcAft>
                        <a:buNone/>
                      </a:pPr>
                      <a:r>
                        <a:rPr lang="en-US" sz="1500" b="0" i="1"/>
                        <a:t>Describe the practice in your context</a:t>
                      </a:r>
                      <a:endParaRPr/>
                    </a:p>
                  </a:txBody>
                  <a:tcPr marL="91450" marR="91450" marT="45725" marB="45725"/>
                </a:tc>
                <a:tc>
                  <a:txBody>
                    <a:bodyPr/>
                    <a:lstStyle/>
                    <a:p>
                      <a:pPr marL="0" marR="0" lvl="0" indent="0" algn="l" rtl="0">
                        <a:spcBef>
                          <a:spcPts val="0"/>
                        </a:spcBef>
                        <a:spcAft>
                          <a:spcPts val="0"/>
                        </a:spcAft>
                        <a:buNone/>
                      </a:pPr>
                      <a:r>
                        <a:rPr lang="en-US" sz="1600"/>
                        <a:t>Description:</a:t>
                      </a:r>
                      <a:endParaRPr/>
                    </a:p>
                    <a:p>
                      <a:pPr marL="0" marR="0" lvl="0" indent="0" algn="l" rtl="0">
                        <a:spcBef>
                          <a:spcPts val="0"/>
                        </a:spcBef>
                        <a:spcAft>
                          <a:spcPts val="0"/>
                        </a:spcAft>
                        <a:buNone/>
                      </a:pPr>
                      <a:r>
                        <a:rPr lang="en-US" sz="1500" b="0" i="1"/>
                        <a:t>Describe who implements this practice and where</a:t>
                      </a:r>
                      <a:endParaRPr/>
                    </a:p>
                  </a:txBody>
                  <a:tcPr marL="91450" marR="91450" marT="45725" marB="45725"/>
                </a:tc>
                <a:tc>
                  <a:txBody>
                    <a:bodyPr/>
                    <a:lstStyle/>
                    <a:p>
                      <a:pPr marL="0" marR="0" lvl="0" indent="0" algn="l" rtl="0">
                        <a:spcBef>
                          <a:spcPts val="0"/>
                        </a:spcBef>
                        <a:spcAft>
                          <a:spcPts val="0"/>
                        </a:spcAft>
                        <a:buNone/>
                      </a:pPr>
                      <a:r>
                        <a:rPr lang="en-US" sz="1600"/>
                        <a:t>What Triggers this Practice:</a:t>
                      </a:r>
                      <a:endParaRPr/>
                    </a:p>
                    <a:p>
                      <a:pPr marL="0" marR="0" lvl="0" indent="0" algn="l" rtl="0">
                        <a:spcBef>
                          <a:spcPts val="0"/>
                        </a:spcBef>
                        <a:spcAft>
                          <a:spcPts val="0"/>
                        </a:spcAft>
                        <a:buNone/>
                      </a:pPr>
                      <a:r>
                        <a:rPr lang="en-US" sz="1300" b="0" i="1"/>
                        <a:t>Describe when this practice is employed (i.e. under what circumstances)</a:t>
                      </a:r>
                      <a:endParaRPr/>
                    </a:p>
                  </a:txBody>
                  <a:tcPr marL="91450" marR="91450" marT="45725" marB="45725"/>
                </a:tc>
                <a:tc>
                  <a:txBody>
                    <a:bodyPr/>
                    <a:lstStyle/>
                    <a:p>
                      <a:pPr marL="0" marR="0" lvl="0" indent="0" algn="l" rtl="0">
                        <a:spcBef>
                          <a:spcPts val="0"/>
                        </a:spcBef>
                        <a:spcAft>
                          <a:spcPts val="0"/>
                        </a:spcAft>
                        <a:buNone/>
                      </a:pPr>
                      <a:r>
                        <a:rPr lang="en-US" sz="1600"/>
                        <a:t>How do we know/Fidelity:</a:t>
                      </a:r>
                      <a:endParaRPr/>
                    </a:p>
                    <a:p>
                      <a:pPr marL="0" marR="0" lvl="0" indent="0" algn="l" rtl="0">
                        <a:spcBef>
                          <a:spcPts val="0"/>
                        </a:spcBef>
                        <a:spcAft>
                          <a:spcPts val="0"/>
                        </a:spcAft>
                        <a:buNone/>
                      </a:pPr>
                      <a:r>
                        <a:rPr lang="en-US" sz="1300" b="0" i="1"/>
                        <a:t>Describe what data we collect to determine that our staff is using the practice as indicated</a:t>
                      </a:r>
                      <a:endParaRPr/>
                    </a:p>
                  </a:txBody>
                  <a:tcPr marL="91450" marR="91450" marT="45725" marB="45725"/>
                </a:tc>
                <a:tc>
                  <a:txBody>
                    <a:bodyPr/>
                    <a:lstStyle/>
                    <a:p>
                      <a:pPr marL="0" marR="0" lvl="0" indent="0" algn="l" rtl="0">
                        <a:spcBef>
                          <a:spcPts val="0"/>
                        </a:spcBef>
                        <a:spcAft>
                          <a:spcPts val="0"/>
                        </a:spcAft>
                        <a:buNone/>
                      </a:pPr>
                      <a:r>
                        <a:rPr lang="en-US" sz="1600"/>
                        <a:t>How do we know it is working for Student/Outcomes:</a:t>
                      </a:r>
                      <a:endParaRPr/>
                    </a:p>
                    <a:p>
                      <a:pPr marL="0" marR="0" lvl="0" indent="0" algn="l" rtl="0">
                        <a:spcBef>
                          <a:spcPts val="0"/>
                        </a:spcBef>
                        <a:spcAft>
                          <a:spcPts val="0"/>
                        </a:spcAft>
                        <a:buNone/>
                      </a:pPr>
                      <a:r>
                        <a:rPr lang="en-US" sz="1300" b="0" i="1"/>
                        <a:t>Describe what data we collect to determine that students are benefiting from the use of the practice</a:t>
                      </a:r>
                      <a:endParaRPr/>
                    </a:p>
                  </a:txBody>
                  <a:tcPr marL="91450" marR="91450" marT="45725" marB="45725"/>
                </a:tc>
                <a:extLst>
                  <a:ext uri="{0D108BD9-81ED-4DB2-BD59-A6C34878D82A}">
                    <a16:rowId xmlns:a16="http://schemas.microsoft.com/office/drawing/2014/main" val="10000"/>
                  </a:ext>
                </a:extLst>
              </a:tr>
              <a:tr h="21880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1289" name="Google Shape;1289;gfa648fb4f4_0_100"/>
          <p:cNvSpPr txBox="1"/>
          <p:nvPr/>
        </p:nvSpPr>
        <p:spPr>
          <a:xfrm>
            <a:off x="28939" y="1895823"/>
            <a:ext cx="2112300" cy="189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Welcome Phone Calls:</a:t>
            </a:r>
            <a:endParaRPr sz="1300">
              <a:solidFill>
                <a:schemeClr val="dk1"/>
              </a:solidFill>
              <a:latin typeface="Calibri"/>
              <a:ea typeface="Calibri"/>
              <a:cs typeface="Calibri"/>
              <a:sym typeface="Calibri"/>
            </a:endParaRPr>
          </a:p>
          <a:p>
            <a:pPr marL="0" marR="0" lvl="0" indent="0" algn="l" rtl="0">
              <a:spcBef>
                <a:spcPts val="0"/>
              </a:spcBef>
              <a:spcAft>
                <a:spcPts val="0"/>
              </a:spcAft>
              <a:buNone/>
            </a:pPr>
            <a:r>
              <a:rPr lang="en-US" sz="1300">
                <a:solidFill>
                  <a:schemeClr val="dk1"/>
                </a:solidFill>
                <a:latin typeface="Calibri"/>
                <a:ea typeface="Calibri"/>
                <a:cs typeface="Calibri"/>
                <a:sym typeface="Calibri"/>
              </a:rPr>
              <a:t>Quick (5 min) communication (through phone call or zoom/google meet) to welcome families in, share excitement, and positive quality/skill of student that you have noticed.</a:t>
            </a:r>
            <a:endParaRPr/>
          </a:p>
        </p:txBody>
      </p:sp>
      <p:sp>
        <p:nvSpPr>
          <p:cNvPr id="1290" name="Google Shape;1290;gfa648fb4f4_0_100"/>
          <p:cNvSpPr txBox="1"/>
          <p:nvPr/>
        </p:nvSpPr>
        <p:spPr>
          <a:xfrm>
            <a:off x="2199187" y="1895823"/>
            <a:ext cx="14469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Calibri"/>
                <a:ea typeface="Calibri"/>
                <a:cs typeface="Calibri"/>
                <a:sym typeface="Calibri"/>
              </a:rPr>
              <a:t>Who Implements: Certified Teaching Staff</a:t>
            </a:r>
            <a:endParaRPr/>
          </a:p>
          <a:p>
            <a:pPr marL="0" marR="0" lvl="0" indent="0" algn="l" rtl="0">
              <a:spcBef>
                <a:spcPts val="0"/>
              </a:spcBef>
              <a:spcAft>
                <a:spcPts val="0"/>
              </a:spcAft>
              <a:buNone/>
            </a:pPr>
            <a:r>
              <a:rPr lang="en-US" sz="13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300">
                <a:solidFill>
                  <a:schemeClr val="dk1"/>
                </a:solidFill>
                <a:latin typeface="Calibri"/>
                <a:ea typeface="Calibri"/>
                <a:cs typeface="Calibri"/>
                <a:sym typeface="Calibri"/>
              </a:rPr>
              <a:t>Where:  Phone or virtual platform</a:t>
            </a:r>
            <a:endParaRPr/>
          </a:p>
        </p:txBody>
      </p:sp>
      <p:sp>
        <p:nvSpPr>
          <p:cNvPr id="1291" name="Google Shape;1291;gfa648fb4f4_0_100"/>
          <p:cNvSpPr txBox="1"/>
          <p:nvPr/>
        </p:nvSpPr>
        <p:spPr>
          <a:xfrm>
            <a:off x="3698111" y="1972125"/>
            <a:ext cx="1192200" cy="89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Calibri"/>
                <a:ea typeface="Calibri"/>
                <a:cs typeface="Calibri"/>
                <a:sym typeface="Calibri"/>
              </a:rPr>
              <a:t>When: within the first 2 weeks of school</a:t>
            </a:r>
            <a:endParaRPr/>
          </a:p>
        </p:txBody>
      </p:sp>
      <p:sp>
        <p:nvSpPr>
          <p:cNvPr id="1292" name="Google Shape;1292;gfa648fb4f4_0_100"/>
          <p:cNvSpPr txBox="1"/>
          <p:nvPr/>
        </p:nvSpPr>
        <p:spPr>
          <a:xfrm>
            <a:off x="4890303" y="1900443"/>
            <a:ext cx="2025600" cy="209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Calibri"/>
                <a:ea typeface="Calibri"/>
                <a:cs typeface="Calibri"/>
                <a:sym typeface="Calibri"/>
              </a:rPr>
              <a:t>Log phone contact into powerschool (date, who conversation was with, and platform used).</a:t>
            </a:r>
            <a:endParaRPr/>
          </a:p>
          <a:p>
            <a:pPr marL="0" marR="0" lvl="0" indent="0" algn="l" rtl="0">
              <a:spcBef>
                <a:spcPts val="0"/>
              </a:spcBef>
              <a:spcAft>
                <a:spcPts val="0"/>
              </a:spcAft>
              <a:buNone/>
            </a:pPr>
            <a:endParaRPr sz="1300">
              <a:solidFill>
                <a:schemeClr val="dk1"/>
              </a:solidFill>
              <a:latin typeface="Calibri"/>
              <a:ea typeface="Calibri"/>
              <a:cs typeface="Calibri"/>
              <a:sym typeface="Calibri"/>
            </a:endParaRPr>
          </a:p>
          <a:p>
            <a:pPr marL="0" marR="0" lvl="0" indent="0" algn="l" rtl="0">
              <a:spcBef>
                <a:spcPts val="0"/>
              </a:spcBef>
              <a:spcAft>
                <a:spcPts val="0"/>
              </a:spcAft>
              <a:buNone/>
            </a:pPr>
            <a:r>
              <a:rPr lang="en-US" sz="1300">
                <a:solidFill>
                  <a:schemeClr val="dk1"/>
                </a:solidFill>
                <a:latin typeface="Calibri"/>
                <a:ea typeface="Calibri"/>
                <a:cs typeface="Calibri"/>
                <a:sym typeface="Calibri"/>
              </a:rPr>
              <a:t>School Attendance team will review powerschool log entries on Sept 30th </a:t>
            </a:r>
            <a:endParaRPr/>
          </a:p>
          <a:p>
            <a:pPr marL="0" marR="0" lvl="0" indent="0" algn="l" rtl="0">
              <a:spcBef>
                <a:spcPts val="0"/>
              </a:spcBef>
              <a:spcAft>
                <a:spcPts val="0"/>
              </a:spcAft>
              <a:buNone/>
            </a:pPr>
            <a:endParaRPr sz="1300">
              <a:solidFill>
                <a:schemeClr val="dk1"/>
              </a:solidFill>
              <a:latin typeface="Calibri"/>
              <a:ea typeface="Calibri"/>
              <a:cs typeface="Calibri"/>
              <a:sym typeface="Calibri"/>
            </a:endParaRPr>
          </a:p>
          <a:p>
            <a:pPr marL="0" marR="0" lvl="0" indent="0" algn="l" rtl="0">
              <a:spcBef>
                <a:spcPts val="0"/>
              </a:spcBef>
              <a:spcAft>
                <a:spcPts val="0"/>
              </a:spcAft>
              <a:buNone/>
            </a:pPr>
            <a:r>
              <a:rPr lang="en-US" sz="1300">
                <a:solidFill>
                  <a:schemeClr val="dk1"/>
                </a:solidFill>
                <a:latin typeface="Calibri"/>
                <a:ea typeface="Calibri"/>
                <a:cs typeface="Calibri"/>
                <a:sym typeface="Calibri"/>
              </a:rPr>
              <a:t>Staff Feedback Survey</a:t>
            </a:r>
            <a:endParaRPr/>
          </a:p>
        </p:txBody>
      </p:sp>
      <p:sp>
        <p:nvSpPr>
          <p:cNvPr id="1293" name="Google Shape;1293;gfa648fb4f4_0_100"/>
          <p:cNvSpPr txBox="1"/>
          <p:nvPr/>
        </p:nvSpPr>
        <p:spPr>
          <a:xfrm>
            <a:off x="7031619" y="1895115"/>
            <a:ext cx="2083500" cy="189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Calibri"/>
                <a:ea typeface="Calibri"/>
                <a:cs typeface="Calibri"/>
                <a:sym typeface="Calibri"/>
              </a:rPr>
              <a:t>Baseline attendance data from 2020-2021 school year: </a:t>
            </a:r>
            <a:endParaRPr/>
          </a:p>
          <a:p>
            <a:pPr marL="0" marR="0" lvl="0" indent="0" algn="l" rtl="0">
              <a:spcBef>
                <a:spcPts val="0"/>
              </a:spcBef>
              <a:spcAft>
                <a:spcPts val="0"/>
              </a:spcAft>
              <a:buNone/>
            </a:pPr>
            <a:endParaRPr sz="1300">
              <a:solidFill>
                <a:schemeClr val="dk1"/>
              </a:solidFill>
              <a:latin typeface="Calibri"/>
              <a:ea typeface="Calibri"/>
              <a:cs typeface="Calibri"/>
              <a:sym typeface="Calibri"/>
            </a:endParaRPr>
          </a:p>
          <a:p>
            <a:pPr marL="0" marR="0" lvl="0" indent="0" algn="l" rtl="0">
              <a:spcBef>
                <a:spcPts val="0"/>
              </a:spcBef>
              <a:spcAft>
                <a:spcPts val="0"/>
              </a:spcAft>
              <a:buNone/>
            </a:pPr>
            <a:r>
              <a:rPr lang="en-US" sz="1300">
                <a:solidFill>
                  <a:schemeClr val="dk1"/>
                </a:solidFill>
                <a:latin typeface="Calibri"/>
                <a:ea typeface="Calibri"/>
                <a:cs typeface="Calibri"/>
                <a:sym typeface="Calibri"/>
              </a:rPr>
              <a:t>SMARTIE Goal: </a:t>
            </a:r>
            <a:r>
              <a:rPr lang="en-US" sz="13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100% of students will receive a phone call prior to Sept 30</a:t>
            </a:r>
            <a:r>
              <a:rPr lang="en-US" sz="13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300">
              <a:solidFill>
                <a:schemeClr val="dk1"/>
              </a:solidFill>
              <a:latin typeface="Calibri"/>
              <a:ea typeface="Calibri"/>
              <a:cs typeface="Calibri"/>
              <a:sym typeface="Calibri"/>
            </a:endParaRPr>
          </a:p>
          <a:p>
            <a:pPr marL="0" marR="0" lvl="0" indent="0" algn="l" rtl="0">
              <a:spcBef>
                <a:spcPts val="0"/>
              </a:spcBef>
              <a:spcAft>
                <a:spcPts val="0"/>
              </a:spcAft>
              <a:buNone/>
            </a:pPr>
            <a:r>
              <a:rPr lang="en-US" sz="1300">
                <a:solidFill>
                  <a:schemeClr val="dk1"/>
                </a:solidFill>
                <a:latin typeface="Calibri"/>
                <a:ea typeface="Calibri"/>
                <a:cs typeface="Calibri"/>
                <a:sym typeface="Calibri"/>
              </a:rPr>
              <a:t>*include targeted data</a:t>
            </a:r>
            <a:endParaRPr/>
          </a:p>
        </p:txBody>
      </p:sp>
      <p:graphicFrame>
        <p:nvGraphicFramePr>
          <p:cNvPr id="1294" name="Google Shape;1294;gfa648fb4f4_0_100"/>
          <p:cNvGraphicFramePr/>
          <p:nvPr/>
        </p:nvGraphicFramePr>
        <p:xfrm>
          <a:off x="28938" y="4161095"/>
          <a:ext cx="9115075" cy="2594045"/>
        </p:xfrm>
        <a:graphic>
          <a:graphicData uri="http://schemas.openxmlformats.org/drawingml/2006/table">
            <a:tbl>
              <a:tblPr firstRow="1" bandRow="1">
                <a:noFill/>
                <a:tableStyleId>{6147DAB0-C708-4761-9E70-2805F8845E76}</a:tableStyleId>
              </a:tblPr>
              <a:tblGrid>
                <a:gridCol w="4114800">
                  <a:extLst>
                    <a:ext uri="{9D8B030D-6E8A-4147-A177-3AD203B41FA5}">
                      <a16:colId xmlns:a16="http://schemas.microsoft.com/office/drawing/2014/main" val="20000"/>
                    </a:ext>
                  </a:extLst>
                </a:gridCol>
                <a:gridCol w="3148325">
                  <a:extLst>
                    <a:ext uri="{9D8B030D-6E8A-4147-A177-3AD203B41FA5}">
                      <a16:colId xmlns:a16="http://schemas.microsoft.com/office/drawing/2014/main" val="20001"/>
                    </a:ext>
                  </a:extLst>
                </a:gridCol>
                <a:gridCol w="1851950">
                  <a:extLst>
                    <a:ext uri="{9D8B030D-6E8A-4147-A177-3AD203B41FA5}">
                      <a16:colId xmlns:a16="http://schemas.microsoft.com/office/drawing/2014/main" val="20002"/>
                    </a:ext>
                  </a:extLst>
                </a:gridCol>
              </a:tblGrid>
              <a:tr h="287950">
                <a:tc>
                  <a:txBody>
                    <a:bodyPr/>
                    <a:lstStyle/>
                    <a:p>
                      <a:pPr marL="0" marR="0" lvl="0" indent="0" algn="l" rtl="0">
                        <a:spcBef>
                          <a:spcPts val="0"/>
                        </a:spcBef>
                        <a:spcAft>
                          <a:spcPts val="0"/>
                        </a:spcAft>
                        <a:buNone/>
                      </a:pPr>
                      <a:r>
                        <a:rPr lang="en-US" sz="1800"/>
                        <a:t>Action Steps:</a:t>
                      </a:r>
                      <a:endParaRPr/>
                    </a:p>
                  </a:txBody>
                  <a:tcPr marL="91450" marR="91450" marT="45725" marB="45725"/>
                </a:tc>
                <a:tc>
                  <a:txBody>
                    <a:bodyPr/>
                    <a:lstStyle/>
                    <a:p>
                      <a:pPr marL="0" marR="0" lvl="0" indent="0" algn="l" rtl="0">
                        <a:spcBef>
                          <a:spcPts val="0"/>
                        </a:spcBef>
                        <a:spcAft>
                          <a:spcPts val="0"/>
                        </a:spcAft>
                        <a:buNone/>
                      </a:pPr>
                      <a:r>
                        <a:rPr lang="en-US" sz="1800"/>
                        <a:t>By Whom?</a:t>
                      </a:r>
                      <a:endParaRPr/>
                    </a:p>
                  </a:txBody>
                  <a:tcPr marL="91450" marR="91450" marT="45725" marB="45725"/>
                </a:tc>
                <a:tc>
                  <a:txBody>
                    <a:bodyPr/>
                    <a:lstStyle/>
                    <a:p>
                      <a:pPr marL="0" marR="0" lvl="0" indent="0" algn="l" rtl="0">
                        <a:spcBef>
                          <a:spcPts val="0"/>
                        </a:spcBef>
                        <a:spcAft>
                          <a:spcPts val="0"/>
                        </a:spcAft>
                        <a:buNone/>
                      </a:pPr>
                      <a:r>
                        <a:rPr lang="en-US" sz="1800"/>
                        <a:t>By When?</a:t>
                      </a:r>
                      <a:endParaRPr/>
                    </a:p>
                  </a:txBody>
                  <a:tcPr marL="91450" marR="91450" marT="45725" marB="45725"/>
                </a:tc>
                <a:extLst>
                  <a:ext uri="{0D108BD9-81ED-4DB2-BD59-A6C34878D82A}">
                    <a16:rowId xmlns:a16="http://schemas.microsoft.com/office/drawing/2014/main" val="10000"/>
                  </a:ext>
                </a:extLst>
              </a:tr>
              <a:tr h="2228275">
                <a:tc>
                  <a:txBody>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Update Family Contact Info</a:t>
                      </a:r>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Sample script developed</a:t>
                      </a:r>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Inform Staff and train on how to log into powerschool</a:t>
                      </a:r>
                      <a:endParaRPr sz="15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Review Powershool entries and summarize data</a:t>
                      </a:r>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Gather staff feedback – develop brief survey, administer, and summarize results</a:t>
                      </a:r>
                      <a:endParaRPr sz="1800"/>
                    </a:p>
                  </a:txBody>
                  <a:tcPr marL="91450" marR="91450" marT="45725" marB="45725"/>
                </a:tc>
                <a:tc>
                  <a:txBody>
                    <a:bodyPr/>
                    <a:lstStyle/>
                    <a:p>
                      <a:pPr marL="342900" marR="0" lvl="0" indent="-247650" algn="l" rtl="0">
                        <a:lnSpc>
                          <a:spcPct val="100000"/>
                        </a:lnSpc>
                        <a:spcBef>
                          <a:spcPts val="0"/>
                        </a:spcBef>
                        <a:spcAft>
                          <a:spcPts val="0"/>
                        </a:spcAft>
                        <a:buClr>
                          <a:schemeClr val="dk1"/>
                        </a:buClr>
                        <a:buSzPts val="1500"/>
                        <a:buFont typeface="Noto Sans Symbols"/>
                        <a:buNone/>
                      </a:pPr>
                      <a:endParaRPr sz="15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Secretary </a:t>
                      </a:r>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Attendance Team</a:t>
                      </a:r>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PDAC </a:t>
                      </a:r>
                      <a:endParaRPr/>
                    </a:p>
                    <a:p>
                      <a:pPr marL="342900" marR="0" lvl="0" indent="-247650" algn="l" rtl="0">
                        <a:lnSpc>
                          <a:spcPct val="100000"/>
                        </a:lnSpc>
                        <a:spcBef>
                          <a:spcPts val="0"/>
                        </a:spcBef>
                        <a:spcAft>
                          <a:spcPts val="0"/>
                        </a:spcAft>
                        <a:buClr>
                          <a:schemeClr val="dk1"/>
                        </a:buClr>
                        <a:buSzPts val="1500"/>
                        <a:buFont typeface="Noto Sans Symbols"/>
                        <a:buNone/>
                      </a:pPr>
                      <a:endParaRPr sz="15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Attendance Lead</a:t>
                      </a:r>
                      <a:endParaRPr/>
                    </a:p>
                    <a:p>
                      <a:pPr marL="342900" marR="0" lvl="0" indent="-247650" algn="l" rtl="0">
                        <a:lnSpc>
                          <a:spcPct val="100000"/>
                        </a:lnSpc>
                        <a:spcBef>
                          <a:spcPts val="0"/>
                        </a:spcBef>
                        <a:spcAft>
                          <a:spcPts val="0"/>
                        </a:spcAft>
                        <a:buClr>
                          <a:schemeClr val="dk1"/>
                        </a:buClr>
                        <a:buSzPts val="1500"/>
                        <a:buFont typeface="Noto Sans Symbols"/>
                        <a:buNone/>
                      </a:pPr>
                      <a:endParaRPr sz="15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Attendance Team</a:t>
                      </a:r>
                      <a:endParaRPr sz="1500"/>
                    </a:p>
                  </a:txBody>
                  <a:tcPr marL="91450" marR="91450" marT="45725" marB="45725"/>
                </a:tc>
                <a:tc>
                  <a:txBody>
                    <a:bodyPr/>
                    <a:lstStyle/>
                    <a:p>
                      <a:pPr marL="342900" marR="0" lvl="0" indent="-260350" algn="l" rtl="0">
                        <a:lnSpc>
                          <a:spcPct val="100000"/>
                        </a:lnSpc>
                        <a:spcBef>
                          <a:spcPts val="0"/>
                        </a:spcBef>
                        <a:spcAft>
                          <a:spcPts val="0"/>
                        </a:spcAft>
                        <a:buClr>
                          <a:schemeClr val="dk1"/>
                        </a:buClr>
                        <a:buSzPts val="1300"/>
                        <a:buFont typeface="Noto Sans Symbols"/>
                        <a:buNone/>
                      </a:pPr>
                      <a:endParaRPr sz="13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Sept 2, 2021</a:t>
                      </a:r>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Aug 22, 2021</a:t>
                      </a:r>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Aug 24, 2021 </a:t>
                      </a:r>
                      <a:endParaRPr/>
                    </a:p>
                    <a:p>
                      <a:pPr marL="342900" marR="0" lvl="0" indent="-247650" algn="l" rtl="0">
                        <a:lnSpc>
                          <a:spcPct val="100000"/>
                        </a:lnSpc>
                        <a:spcBef>
                          <a:spcPts val="0"/>
                        </a:spcBef>
                        <a:spcAft>
                          <a:spcPts val="0"/>
                        </a:spcAft>
                        <a:buClr>
                          <a:schemeClr val="dk1"/>
                        </a:buClr>
                        <a:buSzPts val="1500"/>
                        <a:buFont typeface="Noto Sans Symbols"/>
                        <a:buNone/>
                      </a:pPr>
                      <a:endParaRPr sz="15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Sept 30, 2021</a:t>
                      </a:r>
                      <a:endParaRPr/>
                    </a:p>
                    <a:p>
                      <a:pPr marL="342900" marR="0" lvl="0" indent="-247650" algn="l" rtl="0">
                        <a:lnSpc>
                          <a:spcPct val="100000"/>
                        </a:lnSpc>
                        <a:spcBef>
                          <a:spcPts val="0"/>
                        </a:spcBef>
                        <a:spcAft>
                          <a:spcPts val="0"/>
                        </a:spcAft>
                        <a:buClr>
                          <a:schemeClr val="dk1"/>
                        </a:buClr>
                        <a:buSzPts val="1500"/>
                        <a:buFont typeface="Noto Sans Symbols"/>
                        <a:buNone/>
                      </a:pPr>
                      <a:endParaRPr sz="15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500"/>
                        <a:buFont typeface="Noto Sans Symbols"/>
                        <a:buChar char="∙"/>
                      </a:pPr>
                      <a:r>
                        <a:rPr lang="en-US" sz="1500" b="0" i="0" u="none" strike="noStrike" cap="none">
                          <a:solidFill>
                            <a:srgbClr val="000000"/>
                          </a:solidFill>
                          <a:latin typeface="Calibri"/>
                          <a:ea typeface="Calibri"/>
                          <a:cs typeface="Calibri"/>
                          <a:sym typeface="Calibri"/>
                        </a:rPr>
                        <a:t>Oct 7, 2021</a:t>
                      </a:r>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000"/>
              <a:buFont typeface="Calibri"/>
              <a:buNone/>
            </a:pPr>
            <a:r>
              <a:rPr lang="en-US" sz="3000" b="1">
                <a:solidFill>
                  <a:schemeClr val="dk2"/>
                </a:solidFill>
              </a:rPr>
              <a:t>Attendance &amp; Engagement Work Group</a:t>
            </a:r>
            <a:endParaRPr sz="3000" b="1" u="sng">
              <a:solidFill>
                <a:schemeClr val="dk2"/>
              </a:solidFill>
            </a:endParaRPr>
          </a:p>
        </p:txBody>
      </p:sp>
      <p:sp>
        <p:nvSpPr>
          <p:cNvPr id="1301" name="Google Shape;1301;p23"/>
          <p:cNvSpPr txBox="1">
            <a:spLocks noGrp="1"/>
          </p:cNvSpPr>
          <p:nvPr>
            <p:ph type="body" idx="1"/>
          </p:nvPr>
        </p:nvSpPr>
        <p:spPr>
          <a:xfrm>
            <a:off x="650217" y="1557592"/>
            <a:ext cx="4060099" cy="33944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ct val="95238"/>
              <a:buNone/>
            </a:pPr>
            <a:r>
              <a:rPr lang="en-US" b="1" u="sng">
                <a:solidFill>
                  <a:schemeClr val="dk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Jay Brown </a:t>
            </a:r>
            <a:r>
              <a:rPr lang="en-US">
                <a:solidFill>
                  <a:schemeClr val="dk2"/>
                </a:solidFill>
              </a:rPr>
              <a:t>Education Consultant</a:t>
            </a:r>
            <a:br>
              <a:rPr lang="en-US">
                <a:solidFill>
                  <a:schemeClr val="dk2"/>
                </a:solidFill>
              </a:rPr>
            </a:br>
            <a:r>
              <a:rPr lang="en-US" b="1">
                <a:solidFill>
                  <a:schemeClr val="dk2"/>
                </a:solidFill>
              </a:rPr>
              <a:t>Special Education, CSDE</a:t>
            </a:r>
            <a:endParaRPr/>
          </a:p>
          <a:p>
            <a:pPr marL="0" lvl="0" indent="0" algn="l" rtl="0">
              <a:spcBef>
                <a:spcPts val="1177"/>
              </a:spcBef>
              <a:spcAft>
                <a:spcPts val="0"/>
              </a:spcAft>
              <a:buClr>
                <a:schemeClr val="dk2"/>
              </a:buClr>
              <a:buSzPct val="95238"/>
              <a:buNone/>
            </a:pPr>
            <a:r>
              <a:rPr lang="en-US" b="1" u="sng">
                <a:solidFill>
                  <a:schemeClr val="dk2"/>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Judy Carson</a:t>
            </a:r>
            <a:r>
              <a:rPr lang="en-US" b="1">
                <a:solidFill>
                  <a:schemeClr val="dk2"/>
                </a:solidFill>
              </a:rPr>
              <a:t>, </a:t>
            </a:r>
            <a:r>
              <a:rPr lang="en-US">
                <a:solidFill>
                  <a:schemeClr val="dk2"/>
                </a:solidFill>
              </a:rPr>
              <a:t>Education Consultant</a:t>
            </a:r>
            <a:br>
              <a:rPr lang="en-US">
                <a:solidFill>
                  <a:schemeClr val="dk2"/>
                </a:solidFill>
              </a:rPr>
            </a:br>
            <a:r>
              <a:rPr lang="en-US" b="1">
                <a:solidFill>
                  <a:schemeClr val="dk2"/>
                </a:solidFill>
              </a:rPr>
              <a:t>Family Engagement</a:t>
            </a:r>
            <a:r>
              <a:rPr lang="en-US">
                <a:solidFill>
                  <a:schemeClr val="dk2"/>
                </a:solidFill>
              </a:rPr>
              <a:t>, </a:t>
            </a:r>
            <a:r>
              <a:rPr lang="en-US" b="1">
                <a:solidFill>
                  <a:schemeClr val="dk2"/>
                </a:solidFill>
              </a:rPr>
              <a:t>CSDE</a:t>
            </a:r>
            <a:endParaRPr b="1">
              <a:solidFill>
                <a:schemeClr val="dk2"/>
              </a:solidFill>
            </a:endParaRPr>
          </a:p>
          <a:p>
            <a:pPr marL="0" lvl="0" indent="0" algn="l" rtl="0">
              <a:spcBef>
                <a:spcPts val="1177"/>
              </a:spcBef>
              <a:spcAft>
                <a:spcPts val="0"/>
              </a:spcAft>
              <a:buClr>
                <a:schemeClr val="dk2"/>
              </a:buClr>
              <a:buSzPct val="95238"/>
              <a:buNone/>
            </a:pPr>
            <a:r>
              <a:rPr lang="en-US" b="1">
                <a:solidFill>
                  <a:schemeClr val="dk2"/>
                </a:solidFill>
              </a:rPr>
              <a:t>Kari </a:t>
            </a:r>
            <a:r>
              <a:rPr lang="en-US" b="1" u="sng">
                <a:solidFill>
                  <a:schemeClr val="dk2"/>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Sullivan Custer</a:t>
            </a:r>
            <a:r>
              <a:rPr lang="en-US">
                <a:solidFill>
                  <a:schemeClr val="dk2"/>
                </a:solidFill>
              </a:rPr>
              <a:t>, Education Consultant</a:t>
            </a:r>
            <a:r>
              <a:rPr lang="en-US" b="1">
                <a:solidFill>
                  <a:schemeClr val="dk2"/>
                </a:solidFill>
              </a:rPr>
              <a:t/>
            </a:r>
            <a:br>
              <a:rPr lang="en-US" b="1">
                <a:solidFill>
                  <a:schemeClr val="dk2"/>
                </a:solidFill>
              </a:rPr>
            </a:br>
            <a:r>
              <a:rPr lang="en-US" b="1">
                <a:solidFill>
                  <a:schemeClr val="dk2"/>
                </a:solidFill>
              </a:rPr>
              <a:t>Attendance &amp; Engagement, CSDE</a:t>
            </a:r>
            <a:endParaRPr/>
          </a:p>
          <a:p>
            <a:pPr marL="0" lvl="0" indent="0" algn="l" rtl="0">
              <a:spcBef>
                <a:spcPts val="1177"/>
              </a:spcBef>
              <a:spcAft>
                <a:spcPts val="0"/>
              </a:spcAft>
              <a:buClr>
                <a:schemeClr val="dk2"/>
              </a:buClr>
              <a:buSzPct val="95238"/>
              <a:buNone/>
            </a:pPr>
            <a:r>
              <a:rPr lang="en-US" b="1" u="sng">
                <a:solidFill>
                  <a:schemeClr val="dk2"/>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Megan Alubicki Flick</a:t>
            </a:r>
            <a:r>
              <a:rPr lang="en-US">
                <a:solidFill>
                  <a:schemeClr val="dk2"/>
                </a:solidFill>
              </a:rPr>
              <a:t>, Education Consultant</a:t>
            </a:r>
            <a:br>
              <a:rPr lang="en-US">
                <a:solidFill>
                  <a:schemeClr val="dk2"/>
                </a:solidFill>
              </a:rPr>
            </a:br>
            <a:r>
              <a:rPr lang="en-US" b="1">
                <a:solidFill>
                  <a:schemeClr val="dk2"/>
                </a:solidFill>
              </a:rPr>
              <a:t>English Learners, CSDE</a:t>
            </a:r>
            <a:endParaRPr/>
          </a:p>
          <a:p>
            <a:pPr marL="0" lvl="0" indent="0" algn="l" rtl="0">
              <a:spcBef>
                <a:spcPts val="1177"/>
              </a:spcBef>
              <a:spcAft>
                <a:spcPts val="0"/>
              </a:spcAft>
              <a:buClr>
                <a:schemeClr val="dk2"/>
              </a:buClr>
              <a:buSzPct val="95238"/>
              <a:buNone/>
            </a:pPr>
            <a:r>
              <a:rPr lang="en-US" b="1" u="sng">
                <a:solidFill>
                  <a:schemeClr val="dk2"/>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Lauren D. Johns</a:t>
            </a:r>
            <a:r>
              <a:rPr lang="en-US">
                <a:solidFill>
                  <a:schemeClr val="dk2"/>
                </a:solidFill>
              </a:rPr>
              <a:t>, Project Specialist</a:t>
            </a:r>
            <a:br>
              <a:rPr lang="en-US">
                <a:solidFill>
                  <a:schemeClr val="dk2"/>
                </a:solidFill>
              </a:rPr>
            </a:br>
            <a:r>
              <a:rPr lang="en-US" b="1">
                <a:solidFill>
                  <a:schemeClr val="dk2"/>
                </a:solidFill>
              </a:rPr>
              <a:t>SERC</a:t>
            </a:r>
            <a:endParaRPr b="1">
              <a:solidFill>
                <a:schemeClr val="accent2"/>
              </a:solidFill>
            </a:endParaRPr>
          </a:p>
          <a:p>
            <a:pPr marL="0" lvl="0" indent="0" algn="l" rtl="0">
              <a:spcBef>
                <a:spcPts val="1136"/>
              </a:spcBef>
              <a:spcAft>
                <a:spcPts val="0"/>
              </a:spcAft>
              <a:buClr>
                <a:schemeClr val="dk1"/>
              </a:buClr>
              <a:buSzPct val="100000"/>
              <a:buNone/>
            </a:pPr>
            <a:endParaRPr sz="1275" b="1">
              <a:solidFill>
                <a:schemeClr val="dk2"/>
              </a:solidFill>
            </a:endParaRPr>
          </a:p>
          <a:p>
            <a:pPr marL="192872" lvl="0" indent="-87144" algn="l" rtl="0">
              <a:spcBef>
                <a:spcPts val="1233"/>
              </a:spcBef>
              <a:spcAft>
                <a:spcPts val="0"/>
              </a:spcAft>
              <a:buClr>
                <a:schemeClr val="dk1"/>
              </a:buClr>
              <a:buSzPct val="100000"/>
              <a:buNone/>
            </a:pPr>
            <a:endParaRPr sz="1800" b="1">
              <a:solidFill>
                <a:schemeClr val="dk2"/>
              </a:solidFill>
            </a:endParaRPr>
          </a:p>
          <a:p>
            <a:pPr marL="192872" lvl="0" indent="-87144" algn="l" rtl="0">
              <a:spcBef>
                <a:spcPts val="1233"/>
              </a:spcBef>
              <a:spcAft>
                <a:spcPts val="0"/>
              </a:spcAft>
              <a:buClr>
                <a:schemeClr val="dk1"/>
              </a:buClr>
              <a:buSzPct val="100000"/>
              <a:buNone/>
            </a:pPr>
            <a:endParaRPr sz="1800">
              <a:solidFill>
                <a:schemeClr val="dk2"/>
              </a:solidFill>
            </a:endParaRPr>
          </a:p>
        </p:txBody>
      </p:sp>
      <p:sp>
        <p:nvSpPr>
          <p:cNvPr id="1302" name="Google Shape;1302;p23"/>
          <p:cNvSpPr txBox="1">
            <a:spLocks noGrp="1"/>
          </p:cNvSpPr>
          <p:nvPr>
            <p:ph type="body" idx="2"/>
          </p:nvPr>
        </p:nvSpPr>
        <p:spPr>
          <a:xfrm>
            <a:off x="4865650" y="1557595"/>
            <a:ext cx="3821153" cy="3321769"/>
          </a:xfrm>
          <a:prstGeom prst="rect">
            <a:avLst/>
          </a:prstGeom>
          <a:noFill/>
          <a:ln>
            <a:noFill/>
          </a:ln>
        </p:spPr>
        <p:txBody>
          <a:bodyPr spcFirstLastPara="1" wrap="square" lIns="91425" tIns="45700" rIns="91425" bIns="45700" anchor="t" anchorCtr="0">
            <a:normAutofit/>
          </a:bodyPr>
          <a:lstStyle/>
          <a:p>
            <a:pPr marL="0" lvl="0" indent="0" algn="l" rtl="0">
              <a:spcBef>
                <a:spcPts val="1177"/>
              </a:spcBef>
              <a:spcAft>
                <a:spcPts val="0"/>
              </a:spcAft>
              <a:buClr>
                <a:schemeClr val="dk2"/>
              </a:buClr>
              <a:buSzPts val="1500"/>
              <a:buNone/>
            </a:pPr>
            <a:r>
              <a:rPr lang="en-US" b="1" u="sng">
                <a:solidFill>
                  <a:schemeClr val="dk2"/>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Dr. Gladys Labas</a:t>
            </a:r>
            <a:r>
              <a:rPr lang="en-US" b="1">
                <a:solidFill>
                  <a:schemeClr val="dk2"/>
                </a:solidFill>
              </a:rPr>
              <a:t>, </a:t>
            </a:r>
            <a:r>
              <a:rPr lang="en-US">
                <a:solidFill>
                  <a:schemeClr val="dk2"/>
                </a:solidFill>
              </a:rPr>
              <a:t>Director</a:t>
            </a:r>
            <a:r>
              <a:rPr lang="en-US" b="1">
                <a:solidFill>
                  <a:schemeClr val="dk2"/>
                </a:solidFill>
              </a:rPr>
              <a:t/>
            </a:r>
            <a:br>
              <a:rPr lang="en-US" b="1">
                <a:solidFill>
                  <a:schemeClr val="dk2"/>
                </a:solidFill>
              </a:rPr>
            </a:br>
            <a:r>
              <a:rPr lang="en-US" b="1">
                <a:solidFill>
                  <a:schemeClr val="dk2"/>
                </a:solidFill>
              </a:rPr>
              <a:t>Language and Equity, CSDE</a:t>
            </a:r>
            <a:endParaRPr/>
          </a:p>
          <a:p>
            <a:pPr marL="0" lvl="0" indent="0" algn="l" rtl="0">
              <a:spcBef>
                <a:spcPts val="1177"/>
              </a:spcBef>
              <a:spcAft>
                <a:spcPts val="0"/>
              </a:spcAft>
              <a:buClr>
                <a:schemeClr val="dk2"/>
              </a:buClr>
              <a:buSzPts val="1500"/>
              <a:buNone/>
            </a:pPr>
            <a:r>
              <a:rPr lang="en-US" b="1" u="sng">
                <a:solidFill>
                  <a:schemeClr val="dk2"/>
                </a:solid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Amanda Pickett</a:t>
            </a:r>
            <a:r>
              <a:rPr lang="en-US">
                <a:solidFill>
                  <a:schemeClr val="dk2"/>
                </a:solidFill>
              </a:rPr>
              <a:t>,</a:t>
            </a:r>
            <a:r>
              <a:rPr lang="en-US" b="1">
                <a:solidFill>
                  <a:schemeClr val="dk2"/>
                </a:solidFill>
              </a:rPr>
              <a:t> </a:t>
            </a:r>
            <a:r>
              <a:rPr lang="en-US">
                <a:solidFill>
                  <a:schemeClr val="dk2"/>
                </a:solidFill>
              </a:rPr>
              <a:t>Education Consultant</a:t>
            </a:r>
            <a:r>
              <a:rPr lang="en-US" b="1">
                <a:solidFill>
                  <a:schemeClr val="dk2"/>
                </a:solidFill>
              </a:rPr>
              <a:t/>
            </a:r>
            <a:br>
              <a:rPr lang="en-US" b="1">
                <a:solidFill>
                  <a:schemeClr val="dk2"/>
                </a:solidFill>
              </a:rPr>
            </a:br>
            <a:r>
              <a:rPr lang="en-US" b="1">
                <a:solidFill>
                  <a:schemeClr val="dk2"/>
                </a:solidFill>
              </a:rPr>
              <a:t>School Climate, CSDE</a:t>
            </a:r>
            <a:endParaRPr/>
          </a:p>
          <a:p>
            <a:pPr marL="0" lvl="0" indent="0" algn="l" rtl="0">
              <a:spcBef>
                <a:spcPts val="1177"/>
              </a:spcBef>
              <a:spcAft>
                <a:spcPts val="0"/>
              </a:spcAft>
              <a:buClr>
                <a:schemeClr val="dk2"/>
              </a:buClr>
              <a:buSzPts val="1500"/>
              <a:buNone/>
            </a:pPr>
            <a:r>
              <a:rPr lang="en-US" b="1" u="sng">
                <a:solidFill>
                  <a:schemeClr val="dk2"/>
                </a:solid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Stephen Proffitt</a:t>
            </a:r>
            <a:r>
              <a:rPr lang="en-US" b="1">
                <a:solidFill>
                  <a:schemeClr val="dk2"/>
                </a:solidFill>
              </a:rPr>
              <a:t>, </a:t>
            </a:r>
            <a:r>
              <a:rPr lang="en-US">
                <a:solidFill>
                  <a:schemeClr val="dk2"/>
                </a:solidFill>
              </a:rPr>
              <a:t>Director for </a:t>
            </a:r>
            <a:r>
              <a:rPr lang="en-US" b="1">
                <a:solidFill>
                  <a:schemeClr val="dk2"/>
                </a:solidFill>
              </a:rPr>
              <a:t>Special Education Programs and Instructional Design</a:t>
            </a:r>
            <a:r>
              <a:rPr lang="en-US">
                <a:solidFill>
                  <a:schemeClr val="dk2"/>
                </a:solidFill>
              </a:rPr>
              <a:t>, </a:t>
            </a:r>
            <a:r>
              <a:rPr lang="en-US" b="1">
                <a:solidFill>
                  <a:schemeClr val="dk2"/>
                </a:solidFill>
              </a:rPr>
              <a:t>SERC</a:t>
            </a:r>
            <a:endParaRPr/>
          </a:p>
          <a:p>
            <a:pPr marL="0" lvl="0" indent="0" algn="l" rtl="0">
              <a:spcBef>
                <a:spcPts val="1177"/>
              </a:spcBef>
              <a:spcAft>
                <a:spcPts val="0"/>
              </a:spcAft>
              <a:buClr>
                <a:srgbClr val="1F497D"/>
              </a:buClr>
              <a:buSzPts val="1500"/>
              <a:buNone/>
            </a:pPr>
            <a:r>
              <a:rPr lang="en-US" b="1" u="sng">
                <a:solidFill>
                  <a:srgbClr val="1F497D"/>
                </a:solidFil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Louis Tallarita</a:t>
            </a:r>
            <a:r>
              <a:rPr lang="en-US" b="1">
                <a:solidFill>
                  <a:srgbClr val="1F497D"/>
                </a:solidFill>
              </a:rPr>
              <a:t>, </a:t>
            </a:r>
            <a:r>
              <a:rPr lang="en-US">
                <a:solidFill>
                  <a:srgbClr val="1F497D"/>
                </a:solidFill>
              </a:rPr>
              <a:t>Education Consultant </a:t>
            </a:r>
            <a:r>
              <a:rPr lang="en-US" b="1">
                <a:solidFill>
                  <a:srgbClr val="1F497D"/>
                </a:solidFill>
              </a:rPr>
              <a:t>Homeless Education and McKinney-Vento, CSDE</a:t>
            </a:r>
            <a:endParaRPr/>
          </a:p>
          <a:p>
            <a:pPr marL="0" lvl="0" indent="0" algn="l" rtl="0">
              <a:spcBef>
                <a:spcPts val="1094"/>
              </a:spcBef>
              <a:spcAft>
                <a:spcPts val="0"/>
              </a:spcAft>
              <a:buClr>
                <a:schemeClr val="dk1"/>
              </a:buClr>
              <a:buSzPts val="1051"/>
              <a:buNone/>
            </a:pPr>
            <a:endParaRPr sz="1051" b="1">
              <a:solidFill>
                <a:schemeClr val="dk2"/>
              </a:solidFill>
            </a:endParaRPr>
          </a:p>
        </p:txBody>
      </p:sp>
      <p:cxnSp>
        <p:nvCxnSpPr>
          <p:cNvPr id="1303" name="Google Shape;1303;p23"/>
          <p:cNvCxnSpPr/>
          <p:nvPr/>
        </p:nvCxnSpPr>
        <p:spPr>
          <a:xfrm>
            <a:off x="2094961" y="5852477"/>
            <a:ext cx="5672009" cy="0"/>
          </a:xfrm>
          <a:prstGeom prst="straightConnector1">
            <a:avLst/>
          </a:prstGeom>
          <a:noFill/>
          <a:ln w="9525" cap="flat" cmpd="sng">
            <a:solidFill>
              <a:srgbClr val="002D73"/>
            </a:solidFill>
            <a:prstDash val="solid"/>
            <a:round/>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g102641f0413_4_249"/>
          <p:cNvSpPr txBox="1">
            <a:spLocks noGrp="1"/>
          </p:cNvSpPr>
          <p:nvPr>
            <p:ph type="title" idx="4294967295"/>
          </p:nvPr>
        </p:nvSpPr>
        <p:spPr>
          <a:xfrm>
            <a:off x="457200" y="36666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US" sz="4000" b="1">
                <a:solidFill>
                  <a:schemeClr val="dk2"/>
                </a:solidFill>
              </a:rPr>
              <a:t>Attendance &amp; Engagement Community of Practice Schedule</a:t>
            </a:r>
            <a:endParaRPr sz="4000" b="1" u="sng">
              <a:solidFill>
                <a:schemeClr val="dk2"/>
              </a:solidFill>
            </a:endParaRPr>
          </a:p>
        </p:txBody>
      </p:sp>
      <p:sp>
        <p:nvSpPr>
          <p:cNvPr id="1310" name="Google Shape;1310;g102641f0413_4_249"/>
          <p:cNvSpPr txBox="1">
            <a:spLocks noGrp="1"/>
          </p:cNvSpPr>
          <p:nvPr>
            <p:ph type="body" idx="4294967295"/>
          </p:nvPr>
        </p:nvSpPr>
        <p:spPr>
          <a:xfrm>
            <a:off x="0" y="1761552"/>
            <a:ext cx="9144000" cy="45261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2"/>
              </a:buClr>
              <a:buSzPts val="2400"/>
              <a:buNone/>
            </a:pPr>
            <a:endParaRPr sz="2400">
              <a:solidFill>
                <a:schemeClr val="dk2"/>
              </a:solidFill>
            </a:endParaRPr>
          </a:p>
          <a:p>
            <a:pPr marL="0" lvl="0" indent="0" algn="ctr" rtl="0">
              <a:spcBef>
                <a:spcPts val="0"/>
              </a:spcBef>
              <a:spcAft>
                <a:spcPts val="0"/>
              </a:spcAft>
              <a:buClr>
                <a:schemeClr val="dk2"/>
              </a:buClr>
              <a:buSzPts val="2400"/>
              <a:buNone/>
            </a:pPr>
            <a:endParaRPr sz="2400">
              <a:solidFill>
                <a:schemeClr val="dk2"/>
              </a:solidFill>
            </a:endParaRPr>
          </a:p>
          <a:p>
            <a:pPr marL="0" lvl="0" indent="0" algn="ctr" rtl="0">
              <a:spcBef>
                <a:spcPts val="480"/>
              </a:spcBef>
              <a:spcAft>
                <a:spcPts val="0"/>
              </a:spcAft>
              <a:buClr>
                <a:schemeClr val="dk2"/>
              </a:buClr>
              <a:buSzPts val="2400"/>
              <a:buNone/>
            </a:pPr>
            <a:r>
              <a:rPr lang="en-US" sz="2400">
                <a:solidFill>
                  <a:schemeClr val="dk2"/>
                </a:solidFill>
              </a:rPr>
              <a:t>Upcoming 2021-22 Meeting Dates</a:t>
            </a:r>
            <a:endParaRPr/>
          </a:p>
          <a:p>
            <a:pPr marL="0" lvl="0" indent="0" algn="ctr" rtl="0">
              <a:spcBef>
                <a:spcPts val="480"/>
              </a:spcBef>
              <a:spcAft>
                <a:spcPts val="0"/>
              </a:spcAft>
              <a:buClr>
                <a:schemeClr val="dk2"/>
              </a:buClr>
              <a:buSzPts val="2400"/>
              <a:buNone/>
            </a:pPr>
            <a:r>
              <a:rPr lang="en-US" sz="2400" i="1">
                <a:solidFill>
                  <a:schemeClr val="accent2"/>
                </a:solidFill>
              </a:rPr>
              <a:t>12/16/2021 **Canceled</a:t>
            </a:r>
            <a:endParaRPr sz="2400" i="1">
              <a:solidFill>
                <a:schemeClr val="accent2"/>
              </a:solidFill>
            </a:endParaRPr>
          </a:p>
          <a:p>
            <a:pPr marL="2971800" lvl="6" indent="-254000" algn="l" rtl="0">
              <a:spcBef>
                <a:spcPts val="480"/>
              </a:spcBef>
              <a:spcAft>
                <a:spcPts val="0"/>
              </a:spcAft>
              <a:buClr>
                <a:schemeClr val="dk2"/>
              </a:buClr>
              <a:buSzPts val="2400"/>
              <a:buChar char="•"/>
            </a:pPr>
            <a:r>
              <a:rPr lang="en-US" sz="2400">
                <a:solidFill>
                  <a:schemeClr val="dk2"/>
                </a:solidFill>
              </a:rPr>
              <a:t>1/20/2022 </a:t>
            </a:r>
            <a:endParaRPr sz="2400">
              <a:solidFill>
                <a:schemeClr val="dk2"/>
              </a:solidFill>
            </a:endParaRPr>
          </a:p>
          <a:p>
            <a:pPr marL="2971800" lvl="6" indent="-254000" algn="l" rtl="0">
              <a:spcBef>
                <a:spcPts val="480"/>
              </a:spcBef>
              <a:spcAft>
                <a:spcPts val="0"/>
              </a:spcAft>
              <a:buClr>
                <a:schemeClr val="dk2"/>
              </a:buClr>
              <a:buSzPts val="2400"/>
              <a:buChar char="•"/>
            </a:pPr>
            <a:r>
              <a:rPr lang="en-US" sz="2400">
                <a:solidFill>
                  <a:schemeClr val="dk2"/>
                </a:solidFill>
              </a:rPr>
              <a:t>2/17/2022</a:t>
            </a:r>
            <a:endParaRPr/>
          </a:p>
          <a:p>
            <a:pPr marL="2971800" lvl="6" indent="-254000" algn="l" rtl="0">
              <a:spcBef>
                <a:spcPts val="480"/>
              </a:spcBef>
              <a:spcAft>
                <a:spcPts val="0"/>
              </a:spcAft>
              <a:buClr>
                <a:schemeClr val="dk2"/>
              </a:buClr>
              <a:buSzPts val="2400"/>
              <a:buChar char="•"/>
            </a:pPr>
            <a:r>
              <a:rPr lang="en-US" sz="2400">
                <a:solidFill>
                  <a:schemeClr val="dk2"/>
                </a:solidFill>
              </a:rPr>
              <a:t>3/17/2022</a:t>
            </a:r>
            <a:endParaRPr/>
          </a:p>
          <a:p>
            <a:pPr marL="2971800" lvl="6" indent="-254000" algn="l" rtl="0">
              <a:spcBef>
                <a:spcPts val="480"/>
              </a:spcBef>
              <a:spcAft>
                <a:spcPts val="0"/>
              </a:spcAft>
              <a:buClr>
                <a:schemeClr val="dk2"/>
              </a:buClr>
              <a:buSzPts val="2400"/>
              <a:buChar char="•"/>
            </a:pPr>
            <a:r>
              <a:rPr lang="en-US" sz="2400">
                <a:solidFill>
                  <a:schemeClr val="dk2"/>
                </a:solidFill>
              </a:rPr>
              <a:t>4/21/2022</a:t>
            </a:r>
            <a:endParaRPr/>
          </a:p>
          <a:p>
            <a:pPr marL="2971800" lvl="6" indent="-254000" algn="l" rtl="0">
              <a:spcBef>
                <a:spcPts val="480"/>
              </a:spcBef>
              <a:spcAft>
                <a:spcPts val="0"/>
              </a:spcAft>
              <a:buClr>
                <a:schemeClr val="dk2"/>
              </a:buClr>
              <a:buSzPts val="2400"/>
              <a:buChar char="•"/>
            </a:pPr>
            <a:r>
              <a:rPr lang="en-US" sz="2400">
                <a:solidFill>
                  <a:schemeClr val="dk2"/>
                </a:solidFill>
              </a:rPr>
              <a:t>5/19/2022</a:t>
            </a:r>
            <a:endParaRPr/>
          </a:p>
          <a:p>
            <a:pPr marL="2971800" lvl="6" indent="-254000" algn="l" rtl="0">
              <a:spcBef>
                <a:spcPts val="480"/>
              </a:spcBef>
              <a:spcAft>
                <a:spcPts val="0"/>
              </a:spcAft>
              <a:buClr>
                <a:schemeClr val="dk2"/>
              </a:buClr>
              <a:buSzPts val="2400"/>
              <a:buChar char="•"/>
            </a:pPr>
            <a:r>
              <a:rPr lang="en-US" sz="2400">
                <a:solidFill>
                  <a:schemeClr val="dk2"/>
                </a:solidFill>
              </a:rPr>
              <a:t>6/16/2022</a:t>
            </a:r>
            <a:endParaRPr/>
          </a:p>
          <a:p>
            <a:pPr marL="0" lvl="0" indent="0" algn="ctr" rtl="0">
              <a:spcBef>
                <a:spcPts val="320"/>
              </a:spcBef>
              <a:spcAft>
                <a:spcPts val="0"/>
              </a:spcAft>
              <a:buClr>
                <a:schemeClr val="dk1"/>
              </a:buClr>
              <a:buSzPts val="1600"/>
              <a:buNone/>
            </a:pPr>
            <a:endParaRPr sz="1600" i="1"/>
          </a:p>
          <a:p>
            <a:pPr marL="399415" lvl="1" indent="0" algn="ctr" rtl="0">
              <a:spcBef>
                <a:spcPts val="0"/>
              </a:spcBef>
              <a:spcAft>
                <a:spcPts val="0"/>
              </a:spcAft>
              <a:buClr>
                <a:schemeClr val="dk2"/>
              </a:buClr>
              <a:buSzPts val="1600"/>
              <a:buNone/>
            </a:pPr>
            <a:r>
              <a:rPr lang="en-US" sz="1600" i="1">
                <a:solidFill>
                  <a:schemeClr val="dk2"/>
                </a:solidFill>
              </a:rPr>
              <a:t>All CoPs will be held on the 3</a:t>
            </a:r>
            <a:r>
              <a:rPr lang="en-US" sz="1600" i="1" baseline="30000">
                <a:solidFill>
                  <a:schemeClr val="dk2"/>
                </a:solidFill>
              </a:rPr>
              <a:t>rd</a:t>
            </a:r>
            <a:r>
              <a:rPr lang="en-US" sz="1600" i="1">
                <a:solidFill>
                  <a:schemeClr val="dk2"/>
                </a:solidFill>
              </a:rPr>
              <a:t> Thursday of the month from 10 to 11:30 a.m.</a:t>
            </a:r>
            <a:endParaRPr sz="1600" i="1">
              <a:solidFill>
                <a:schemeClr val="dk2"/>
              </a:solidFill>
            </a:endParaRPr>
          </a:p>
          <a:p>
            <a:pPr marL="0" lvl="0" indent="0" algn="l" rtl="0">
              <a:spcBef>
                <a:spcPts val="1240"/>
              </a:spcBef>
              <a:spcAft>
                <a:spcPts val="0"/>
              </a:spcAft>
              <a:buClr>
                <a:schemeClr val="dk1"/>
              </a:buClr>
              <a:buSzPts val="3200"/>
              <a:buNone/>
            </a:pPr>
            <a:endParaRPr/>
          </a:p>
        </p:txBody>
      </p:sp>
      <p:pic>
        <p:nvPicPr>
          <p:cNvPr id="1311" name="Google Shape;1311;g102641f0413_4_249" descr="See the source image"/>
          <p:cNvPicPr preferRelativeResize="0"/>
          <p:nvPr/>
        </p:nvPicPr>
        <p:blipFill rotWithShape="1">
          <a:blip r:embed="rId3">
            <a:alphaModFix/>
          </a:blip>
          <a:srcRect/>
          <a:stretch/>
        </p:blipFill>
        <p:spPr>
          <a:xfrm>
            <a:off x="6448442" y="9950758"/>
            <a:ext cx="1272300" cy="12723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ct val="96969"/>
              <a:buFont typeface="Calibri"/>
              <a:buNone/>
            </a:pPr>
            <a:r>
              <a:rPr lang="en-US">
                <a:solidFill>
                  <a:srgbClr val="FF0000"/>
                </a:solidFill>
              </a:rPr>
              <a:t>Exit Slip--Mentimeter</a:t>
            </a:r>
            <a:endParaRPr>
              <a:solidFill>
                <a:srgbClr val="FF0000"/>
              </a:solidFill>
            </a:endParaRPr>
          </a:p>
          <a:p>
            <a:pPr marL="0" lvl="0" indent="0" algn="ctr" rtl="0">
              <a:spcBef>
                <a:spcPts val="0"/>
              </a:spcBef>
              <a:spcAft>
                <a:spcPts val="0"/>
              </a:spcAft>
              <a:buClr>
                <a:srgbClr val="FF0000"/>
              </a:buClr>
              <a:buSzPct val="88888"/>
              <a:buFont typeface="Calibri"/>
              <a:buNone/>
            </a:pPr>
            <a:r>
              <a:rPr lang="en-US"/>
              <a:t/>
            </a:r>
            <a:br>
              <a:rPr lang="en-US"/>
            </a:br>
            <a:r>
              <a:rPr lang="en-US"/>
              <a:t>“</a:t>
            </a:r>
            <a:r>
              <a:rPr lang="en-US" i="1"/>
              <a:t>What will be your next steps?</a:t>
            </a:r>
            <a:br>
              <a:rPr lang="en-US" i="1"/>
            </a:br>
            <a:r>
              <a:rPr lang="en-US" i="1">
                <a:solidFill>
                  <a:srgbClr val="FF0000"/>
                </a:solidFill>
              </a:rPr>
              <a:t/>
            </a:r>
            <a:br>
              <a:rPr lang="en-US" i="1">
                <a:solidFill>
                  <a:srgbClr val="FF0000"/>
                </a:solidFill>
              </a:rPr>
            </a:br>
            <a:endParaRPr sz="2700" b="1"/>
          </a:p>
        </p:txBody>
      </p:sp>
      <p:sp>
        <p:nvSpPr>
          <p:cNvPr id="1317" name="Google Shape;1317;p24"/>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1318" name="Google Shape;1318;p24"/>
          <p:cNvSpPr txBox="1"/>
          <p:nvPr/>
        </p:nvSpPr>
        <p:spPr>
          <a:xfrm>
            <a:off x="1453475" y="2579425"/>
            <a:ext cx="7353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r>
              <a:rPr lang="en-US" sz="2800" u="sng">
                <a:solidFill>
                  <a:schemeClr val="hlink"/>
                </a:solidFill>
                <a:latin typeface="Calibri"/>
                <a:ea typeface="Calibri"/>
                <a:cs typeface="Calibri"/>
                <a:sym typeface="Calibri"/>
                <a:hlinkClick r:id="rId3"/>
              </a:rPr>
              <a:t>https://www.menti.com/vfb9kwv2fj</a:t>
            </a:r>
            <a:endParaRPr sz="2800">
              <a:latin typeface="Calibri"/>
              <a:ea typeface="Calibri"/>
              <a:cs typeface="Calibri"/>
              <a:sym typeface="Calibri"/>
            </a:endParaRPr>
          </a:p>
          <a:p>
            <a:pPr marL="0" lvl="0" indent="0" algn="l" rtl="0">
              <a:spcBef>
                <a:spcPts val="0"/>
              </a:spcBef>
              <a:spcAft>
                <a:spcPts val="0"/>
              </a:spcAft>
              <a:buNone/>
            </a:pPr>
            <a:endParaRPr sz="2800">
              <a:latin typeface="Calibri"/>
              <a:ea typeface="Calibri"/>
              <a:cs typeface="Calibri"/>
              <a:sym typeface="Calibri"/>
            </a:endParaRPr>
          </a:p>
        </p:txBody>
      </p:sp>
      <p:pic>
        <p:nvPicPr>
          <p:cNvPr id="1319" name="Google Shape;1319;p24"/>
          <p:cNvPicPr preferRelativeResize="0"/>
          <p:nvPr/>
        </p:nvPicPr>
        <p:blipFill>
          <a:blip r:embed="rId4">
            <a:alphaModFix/>
          </a:blip>
          <a:stretch>
            <a:fillRect/>
          </a:stretch>
        </p:blipFill>
        <p:spPr>
          <a:xfrm>
            <a:off x="3634863" y="3275450"/>
            <a:ext cx="1874275" cy="208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000"/>
              <a:buFont typeface="Calibri"/>
              <a:buNone/>
            </a:pPr>
            <a:r>
              <a:rPr lang="en-US" sz="3000" b="1">
                <a:solidFill>
                  <a:schemeClr val="dk2"/>
                </a:solidFill>
              </a:rPr>
              <a:t>Attendance &amp; Engagement Work Group</a:t>
            </a:r>
            <a:endParaRPr sz="3000" b="1" u="sng">
              <a:solidFill>
                <a:schemeClr val="dk2"/>
              </a:solidFill>
            </a:endParaRPr>
          </a:p>
        </p:txBody>
      </p:sp>
      <p:sp>
        <p:nvSpPr>
          <p:cNvPr id="988" name="Google Shape;988;p4"/>
          <p:cNvSpPr txBox="1">
            <a:spLocks noGrp="1"/>
          </p:cNvSpPr>
          <p:nvPr>
            <p:ph type="body" idx="1"/>
          </p:nvPr>
        </p:nvSpPr>
        <p:spPr>
          <a:xfrm>
            <a:off x="650217" y="1557592"/>
            <a:ext cx="4060099" cy="339447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chemeClr val="dk2"/>
              </a:buClr>
              <a:buSzPct val="100000"/>
              <a:buNone/>
            </a:pPr>
            <a:r>
              <a:rPr lang="en-US" b="1" u="sng">
                <a:solidFill>
                  <a:schemeClr val="dk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Jay Brown </a:t>
            </a:r>
            <a:r>
              <a:rPr lang="en-US">
                <a:solidFill>
                  <a:schemeClr val="dk2"/>
                </a:solidFill>
              </a:rPr>
              <a:t>Education Consultant</a:t>
            </a:r>
            <a:br>
              <a:rPr lang="en-US">
                <a:solidFill>
                  <a:schemeClr val="dk2"/>
                </a:solidFill>
              </a:rPr>
            </a:br>
            <a:r>
              <a:rPr lang="en-US" b="1">
                <a:solidFill>
                  <a:schemeClr val="dk2"/>
                </a:solidFill>
              </a:rPr>
              <a:t>Special Education, CSDE</a:t>
            </a:r>
            <a:endParaRPr/>
          </a:p>
          <a:p>
            <a:pPr marL="0" lvl="0" indent="0" algn="l" rtl="0">
              <a:spcBef>
                <a:spcPts val="1225"/>
              </a:spcBef>
              <a:spcAft>
                <a:spcPts val="0"/>
              </a:spcAft>
              <a:buClr>
                <a:schemeClr val="dk2"/>
              </a:buClr>
              <a:buSzPct val="100000"/>
              <a:buNone/>
            </a:pPr>
            <a:r>
              <a:rPr lang="en-US" b="1" u="sng">
                <a:solidFill>
                  <a:schemeClr val="dk2"/>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Judy Carson</a:t>
            </a:r>
            <a:r>
              <a:rPr lang="en-US" b="1">
                <a:solidFill>
                  <a:schemeClr val="dk2"/>
                </a:solidFill>
              </a:rPr>
              <a:t>, </a:t>
            </a:r>
            <a:r>
              <a:rPr lang="en-US">
                <a:solidFill>
                  <a:schemeClr val="dk2"/>
                </a:solidFill>
              </a:rPr>
              <a:t>Education Consultant</a:t>
            </a:r>
            <a:br>
              <a:rPr lang="en-US">
                <a:solidFill>
                  <a:schemeClr val="dk2"/>
                </a:solidFill>
              </a:rPr>
            </a:br>
            <a:r>
              <a:rPr lang="en-US" b="1">
                <a:solidFill>
                  <a:schemeClr val="dk2"/>
                </a:solidFill>
              </a:rPr>
              <a:t>Family Engagement</a:t>
            </a:r>
            <a:r>
              <a:rPr lang="en-US">
                <a:solidFill>
                  <a:schemeClr val="dk2"/>
                </a:solidFill>
              </a:rPr>
              <a:t>, </a:t>
            </a:r>
            <a:r>
              <a:rPr lang="en-US" b="1">
                <a:solidFill>
                  <a:schemeClr val="dk2"/>
                </a:solidFill>
              </a:rPr>
              <a:t>CSDE</a:t>
            </a:r>
            <a:endParaRPr b="1">
              <a:solidFill>
                <a:schemeClr val="dk2"/>
              </a:solidFill>
            </a:endParaRPr>
          </a:p>
          <a:p>
            <a:pPr marL="0" lvl="0" indent="0" algn="l" rtl="0">
              <a:spcBef>
                <a:spcPts val="1225"/>
              </a:spcBef>
              <a:spcAft>
                <a:spcPts val="0"/>
              </a:spcAft>
              <a:buClr>
                <a:schemeClr val="dk2"/>
              </a:buClr>
              <a:buSzPct val="100000"/>
              <a:buNone/>
            </a:pPr>
            <a:r>
              <a:rPr lang="en-US" b="1">
                <a:solidFill>
                  <a:schemeClr val="dk2"/>
                </a:solidFill>
              </a:rPr>
              <a:t>Kari </a:t>
            </a:r>
            <a:r>
              <a:rPr lang="en-US" b="1" u="sng">
                <a:solidFill>
                  <a:schemeClr val="dk2"/>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Sullivan Custer</a:t>
            </a:r>
            <a:r>
              <a:rPr lang="en-US">
                <a:solidFill>
                  <a:schemeClr val="dk2"/>
                </a:solidFill>
              </a:rPr>
              <a:t>, Education Consultant</a:t>
            </a:r>
            <a:r>
              <a:rPr lang="en-US" b="1">
                <a:solidFill>
                  <a:schemeClr val="dk2"/>
                </a:solidFill>
              </a:rPr>
              <a:t/>
            </a:r>
            <a:br>
              <a:rPr lang="en-US" b="1">
                <a:solidFill>
                  <a:schemeClr val="dk2"/>
                </a:solidFill>
              </a:rPr>
            </a:br>
            <a:r>
              <a:rPr lang="en-US" b="1">
                <a:solidFill>
                  <a:schemeClr val="dk2"/>
                </a:solidFill>
              </a:rPr>
              <a:t>Attendance &amp; Engagement, CSDE</a:t>
            </a:r>
            <a:endParaRPr/>
          </a:p>
          <a:p>
            <a:pPr marL="0" lvl="0" indent="0" algn="l" rtl="0">
              <a:spcBef>
                <a:spcPts val="1225"/>
              </a:spcBef>
              <a:spcAft>
                <a:spcPts val="0"/>
              </a:spcAft>
              <a:buClr>
                <a:schemeClr val="dk2"/>
              </a:buClr>
              <a:buSzPct val="100000"/>
              <a:buNone/>
            </a:pPr>
            <a:r>
              <a:rPr lang="en-US" b="1" u="sng">
                <a:solidFill>
                  <a:schemeClr val="dk2"/>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Megan Alubicki Flick</a:t>
            </a:r>
            <a:r>
              <a:rPr lang="en-US">
                <a:solidFill>
                  <a:schemeClr val="dk2"/>
                </a:solidFill>
              </a:rPr>
              <a:t>, Education Consultant</a:t>
            </a:r>
            <a:br>
              <a:rPr lang="en-US">
                <a:solidFill>
                  <a:schemeClr val="dk2"/>
                </a:solidFill>
              </a:rPr>
            </a:br>
            <a:r>
              <a:rPr lang="en-US" b="1">
                <a:solidFill>
                  <a:schemeClr val="dk2"/>
                </a:solidFill>
              </a:rPr>
              <a:t>English Learners, CSDE</a:t>
            </a:r>
            <a:endParaRPr/>
          </a:p>
          <a:p>
            <a:pPr marL="0" lvl="0" indent="0" algn="l" rtl="0">
              <a:spcBef>
                <a:spcPts val="1225"/>
              </a:spcBef>
              <a:spcAft>
                <a:spcPts val="0"/>
              </a:spcAft>
              <a:buClr>
                <a:schemeClr val="dk2"/>
              </a:buClr>
              <a:buSzPct val="100000"/>
              <a:buNone/>
            </a:pPr>
            <a:r>
              <a:rPr lang="en-US" b="1" u="sng">
                <a:solidFill>
                  <a:schemeClr val="dk2"/>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Lauren D. Johns</a:t>
            </a:r>
            <a:r>
              <a:rPr lang="en-US">
                <a:solidFill>
                  <a:schemeClr val="dk2"/>
                </a:solidFill>
              </a:rPr>
              <a:t>, Project Specialist</a:t>
            </a:r>
            <a:br>
              <a:rPr lang="en-US">
                <a:solidFill>
                  <a:schemeClr val="dk2"/>
                </a:solidFill>
              </a:rPr>
            </a:br>
            <a:r>
              <a:rPr lang="en-US" b="1">
                <a:solidFill>
                  <a:schemeClr val="dk2"/>
                </a:solidFill>
              </a:rPr>
              <a:t>SERC</a:t>
            </a:r>
            <a:endParaRPr b="1">
              <a:solidFill>
                <a:schemeClr val="accent2"/>
              </a:solidFill>
            </a:endParaRPr>
          </a:p>
          <a:p>
            <a:pPr marL="0" lvl="0" indent="0" algn="l" rtl="0">
              <a:spcBef>
                <a:spcPts val="1098"/>
              </a:spcBef>
              <a:spcAft>
                <a:spcPts val="0"/>
              </a:spcAft>
              <a:buClr>
                <a:schemeClr val="dk1"/>
              </a:buClr>
              <a:buSzPct val="100000"/>
              <a:buNone/>
            </a:pPr>
            <a:endParaRPr sz="1275" b="1">
              <a:solidFill>
                <a:schemeClr val="dk2"/>
              </a:solidFill>
            </a:endParaRPr>
          </a:p>
          <a:p>
            <a:pPr marL="257156" lvl="0" indent="-168573" algn="l" rtl="0">
              <a:spcBef>
                <a:spcPts val="1179"/>
              </a:spcBef>
              <a:spcAft>
                <a:spcPts val="0"/>
              </a:spcAft>
              <a:buClr>
                <a:schemeClr val="dk1"/>
              </a:buClr>
              <a:buSzPct val="100000"/>
              <a:buNone/>
            </a:pPr>
            <a:endParaRPr sz="1800" b="1">
              <a:solidFill>
                <a:schemeClr val="dk2"/>
              </a:solidFill>
            </a:endParaRPr>
          </a:p>
          <a:p>
            <a:pPr marL="257156" lvl="0" indent="-168573" algn="l" rtl="0">
              <a:spcBef>
                <a:spcPts val="1179"/>
              </a:spcBef>
              <a:spcAft>
                <a:spcPts val="0"/>
              </a:spcAft>
              <a:buClr>
                <a:schemeClr val="dk1"/>
              </a:buClr>
              <a:buSzPct val="100000"/>
              <a:buNone/>
            </a:pPr>
            <a:endParaRPr sz="1800">
              <a:solidFill>
                <a:schemeClr val="dk2"/>
              </a:solidFill>
            </a:endParaRPr>
          </a:p>
        </p:txBody>
      </p:sp>
      <p:sp>
        <p:nvSpPr>
          <p:cNvPr id="989" name="Google Shape;989;p4"/>
          <p:cNvSpPr txBox="1">
            <a:spLocks noGrp="1"/>
          </p:cNvSpPr>
          <p:nvPr>
            <p:ph type="body" idx="2"/>
          </p:nvPr>
        </p:nvSpPr>
        <p:spPr>
          <a:xfrm>
            <a:off x="4865650" y="1557595"/>
            <a:ext cx="3821153" cy="332176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1225"/>
              </a:spcBef>
              <a:spcAft>
                <a:spcPts val="0"/>
              </a:spcAft>
              <a:buClr>
                <a:schemeClr val="dk2"/>
              </a:buClr>
              <a:buSzPct val="100000"/>
              <a:buNone/>
            </a:pPr>
            <a:r>
              <a:rPr lang="en-US" b="1" u="sng">
                <a:solidFill>
                  <a:schemeClr val="dk2"/>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Dr. Gladys Labas</a:t>
            </a:r>
            <a:r>
              <a:rPr lang="en-US" b="1">
                <a:solidFill>
                  <a:schemeClr val="dk2"/>
                </a:solidFill>
              </a:rPr>
              <a:t>, </a:t>
            </a:r>
            <a:r>
              <a:rPr lang="en-US">
                <a:solidFill>
                  <a:schemeClr val="dk2"/>
                </a:solidFill>
              </a:rPr>
              <a:t>Director</a:t>
            </a:r>
            <a:r>
              <a:rPr lang="en-US" b="1">
                <a:solidFill>
                  <a:schemeClr val="dk2"/>
                </a:solidFill>
              </a:rPr>
              <a:t/>
            </a:r>
            <a:br>
              <a:rPr lang="en-US" b="1">
                <a:solidFill>
                  <a:schemeClr val="dk2"/>
                </a:solidFill>
              </a:rPr>
            </a:br>
            <a:r>
              <a:rPr lang="en-US" b="1">
                <a:solidFill>
                  <a:schemeClr val="dk2"/>
                </a:solidFill>
              </a:rPr>
              <a:t>Language and Equity, CSDE</a:t>
            </a:r>
            <a:endParaRPr/>
          </a:p>
          <a:p>
            <a:pPr marL="0" lvl="0" indent="0" algn="l" rtl="0">
              <a:spcBef>
                <a:spcPts val="1225"/>
              </a:spcBef>
              <a:spcAft>
                <a:spcPts val="0"/>
              </a:spcAft>
              <a:buClr>
                <a:schemeClr val="dk2"/>
              </a:buClr>
              <a:buSzPct val="100000"/>
              <a:buNone/>
            </a:pPr>
            <a:r>
              <a:rPr lang="en-US" b="1" u="sng">
                <a:solidFill>
                  <a:schemeClr val="dk2"/>
                </a:solid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Amanda Pickett</a:t>
            </a:r>
            <a:r>
              <a:rPr lang="en-US">
                <a:solidFill>
                  <a:schemeClr val="dk2"/>
                </a:solidFill>
              </a:rPr>
              <a:t>,</a:t>
            </a:r>
            <a:r>
              <a:rPr lang="en-US" b="1">
                <a:solidFill>
                  <a:schemeClr val="dk2"/>
                </a:solidFill>
              </a:rPr>
              <a:t> </a:t>
            </a:r>
            <a:r>
              <a:rPr lang="en-US">
                <a:solidFill>
                  <a:schemeClr val="dk2"/>
                </a:solidFill>
              </a:rPr>
              <a:t>Education Consultant</a:t>
            </a:r>
            <a:r>
              <a:rPr lang="en-US" b="1">
                <a:solidFill>
                  <a:schemeClr val="dk2"/>
                </a:solidFill>
              </a:rPr>
              <a:t/>
            </a:r>
            <a:br>
              <a:rPr lang="en-US" b="1">
                <a:solidFill>
                  <a:schemeClr val="dk2"/>
                </a:solidFill>
              </a:rPr>
            </a:br>
            <a:r>
              <a:rPr lang="en-US" b="1">
                <a:solidFill>
                  <a:schemeClr val="dk2"/>
                </a:solidFill>
              </a:rPr>
              <a:t>School Climate, CSDE</a:t>
            </a:r>
            <a:endParaRPr/>
          </a:p>
          <a:p>
            <a:pPr marL="0" lvl="0" indent="0" algn="l" rtl="0">
              <a:spcBef>
                <a:spcPts val="1225"/>
              </a:spcBef>
              <a:spcAft>
                <a:spcPts val="0"/>
              </a:spcAft>
              <a:buClr>
                <a:schemeClr val="dk2"/>
              </a:buClr>
              <a:buSzPct val="100000"/>
              <a:buNone/>
            </a:pPr>
            <a:r>
              <a:rPr lang="en-US" b="1" u="sng">
                <a:solidFill>
                  <a:schemeClr val="dk2"/>
                </a:solid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Stephen Proffitt</a:t>
            </a:r>
            <a:r>
              <a:rPr lang="en-US" b="1">
                <a:solidFill>
                  <a:schemeClr val="dk2"/>
                </a:solidFill>
              </a:rPr>
              <a:t>, </a:t>
            </a:r>
            <a:r>
              <a:rPr lang="en-US">
                <a:solidFill>
                  <a:schemeClr val="dk2"/>
                </a:solidFill>
              </a:rPr>
              <a:t>Director for </a:t>
            </a:r>
            <a:r>
              <a:rPr lang="en-US" b="1">
                <a:solidFill>
                  <a:schemeClr val="dk2"/>
                </a:solidFill>
              </a:rPr>
              <a:t>Special Education Programs and Instructional Design</a:t>
            </a:r>
            <a:r>
              <a:rPr lang="en-US">
                <a:solidFill>
                  <a:schemeClr val="dk2"/>
                </a:solidFill>
              </a:rPr>
              <a:t>, </a:t>
            </a:r>
            <a:r>
              <a:rPr lang="en-US" b="1">
                <a:solidFill>
                  <a:schemeClr val="dk2"/>
                </a:solidFill>
              </a:rPr>
              <a:t>SERC</a:t>
            </a:r>
            <a:endParaRPr/>
          </a:p>
          <a:p>
            <a:pPr marL="0" lvl="0" indent="0" algn="l" rtl="0">
              <a:spcBef>
                <a:spcPts val="1225"/>
              </a:spcBef>
              <a:spcAft>
                <a:spcPts val="0"/>
              </a:spcAft>
              <a:buClr>
                <a:srgbClr val="1F497D"/>
              </a:buClr>
              <a:buSzPct val="100000"/>
              <a:buNone/>
            </a:pPr>
            <a:r>
              <a:rPr lang="en-US" b="1" u="sng">
                <a:solidFill>
                  <a:srgbClr val="1F497D"/>
                </a:solidFil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Louis Tallarita</a:t>
            </a:r>
            <a:r>
              <a:rPr lang="en-US" b="1">
                <a:solidFill>
                  <a:srgbClr val="1F497D"/>
                </a:solidFill>
              </a:rPr>
              <a:t>, </a:t>
            </a:r>
            <a:r>
              <a:rPr lang="en-US">
                <a:solidFill>
                  <a:srgbClr val="1F497D"/>
                </a:solidFill>
              </a:rPr>
              <a:t>Education Consultant </a:t>
            </a:r>
            <a:r>
              <a:rPr lang="en-US" b="1">
                <a:solidFill>
                  <a:srgbClr val="1F497D"/>
                </a:solidFill>
              </a:rPr>
              <a:t>Homeless Education and McKinney-Vento, CSDE</a:t>
            </a:r>
            <a:endParaRPr/>
          </a:p>
          <a:p>
            <a:pPr marL="0" lvl="0" indent="0" algn="l" rtl="0">
              <a:spcBef>
                <a:spcPts val="1063"/>
              </a:spcBef>
              <a:spcAft>
                <a:spcPts val="0"/>
              </a:spcAft>
              <a:buClr>
                <a:schemeClr val="dk1"/>
              </a:buClr>
              <a:buSzPct val="100000"/>
              <a:buNone/>
            </a:pPr>
            <a:endParaRPr sz="1051" b="1">
              <a:solidFill>
                <a:schemeClr val="dk2"/>
              </a:solidFill>
            </a:endParaRPr>
          </a:p>
        </p:txBody>
      </p:sp>
      <p:cxnSp>
        <p:nvCxnSpPr>
          <p:cNvPr id="990" name="Google Shape;990;p4"/>
          <p:cNvCxnSpPr/>
          <p:nvPr/>
        </p:nvCxnSpPr>
        <p:spPr>
          <a:xfrm>
            <a:off x="2094961" y="5852477"/>
            <a:ext cx="5672009" cy="0"/>
          </a:xfrm>
          <a:prstGeom prst="straightConnector1">
            <a:avLst/>
          </a:prstGeom>
          <a:noFill/>
          <a:ln w="9525" cap="flat" cmpd="sng">
            <a:solidFill>
              <a:srgbClr val="002D73"/>
            </a:solidFill>
            <a:prstDash val="solid"/>
            <a:round/>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995" name="Google Shape;995;p5" descr="What is a community of practice? - Community of Practice"/>
          <p:cNvPicPr preferRelativeResize="0"/>
          <p:nvPr/>
        </p:nvPicPr>
        <p:blipFill rotWithShape="1">
          <a:blip r:embed="rId3">
            <a:alphaModFix/>
          </a:blip>
          <a:srcRect/>
          <a:stretch/>
        </p:blipFill>
        <p:spPr>
          <a:xfrm>
            <a:off x="4588742" y="1526641"/>
            <a:ext cx="4125482" cy="3973797"/>
          </a:xfrm>
          <a:prstGeom prst="rect">
            <a:avLst/>
          </a:prstGeom>
          <a:noFill/>
          <a:ln>
            <a:noFill/>
          </a:ln>
        </p:spPr>
      </p:pic>
      <p:sp>
        <p:nvSpPr>
          <p:cNvPr id="996" name="Google Shape;996;p5"/>
          <p:cNvSpPr txBox="1"/>
          <p:nvPr/>
        </p:nvSpPr>
        <p:spPr>
          <a:xfrm>
            <a:off x="-214574" y="254618"/>
            <a:ext cx="979953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3000"/>
              <a:buFont typeface="Calibri"/>
              <a:buNone/>
            </a:pPr>
            <a:r>
              <a:rPr lang="en-US" sz="3000" b="1" i="0" u="none" strike="noStrike" cap="none">
                <a:solidFill>
                  <a:srgbClr val="1F497D"/>
                </a:solidFill>
                <a:latin typeface="Calibri"/>
                <a:ea typeface="Calibri"/>
                <a:cs typeface="Calibri"/>
                <a:sym typeface="Calibri"/>
              </a:rPr>
              <a:t>Student Attendance and Engagement </a:t>
            </a:r>
            <a:endParaRPr/>
          </a:p>
          <a:p>
            <a:pPr marL="0" marR="0" lvl="0" indent="0" algn="ctr" rtl="0">
              <a:lnSpc>
                <a:spcPct val="100000"/>
              </a:lnSpc>
              <a:spcBef>
                <a:spcPts val="0"/>
              </a:spcBef>
              <a:spcAft>
                <a:spcPts val="0"/>
              </a:spcAft>
              <a:buClr>
                <a:srgbClr val="1F497D"/>
              </a:buClr>
              <a:buSzPts val="3000"/>
              <a:buFont typeface="Calibri"/>
              <a:buNone/>
            </a:pPr>
            <a:r>
              <a:rPr lang="en-US" sz="3000" b="1" i="0" u="none" strike="noStrike" cap="none">
                <a:solidFill>
                  <a:srgbClr val="1F497D"/>
                </a:solidFill>
                <a:latin typeface="Calibri"/>
                <a:ea typeface="Calibri"/>
                <a:cs typeface="Calibri"/>
                <a:sym typeface="Calibri"/>
              </a:rPr>
              <a:t>Community of Practice</a:t>
            </a:r>
            <a:endParaRPr/>
          </a:p>
        </p:txBody>
      </p:sp>
      <p:pic>
        <p:nvPicPr>
          <p:cNvPr id="997" name="Google Shape;997;p5"/>
          <p:cNvPicPr preferRelativeResize="0"/>
          <p:nvPr/>
        </p:nvPicPr>
        <p:blipFill rotWithShape="1">
          <a:blip r:embed="rId4">
            <a:alphaModFix/>
          </a:blip>
          <a:srcRect/>
          <a:stretch/>
        </p:blipFill>
        <p:spPr>
          <a:xfrm>
            <a:off x="865775" y="1526650"/>
            <a:ext cx="3722975" cy="3973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6"/>
          <p:cNvSpPr txBox="1">
            <a:spLocks noGrp="1"/>
          </p:cNvSpPr>
          <p:nvPr>
            <p:ph type="title"/>
          </p:nvPr>
        </p:nvSpPr>
        <p:spPr>
          <a:xfrm>
            <a:off x="1377543" y="278300"/>
            <a:ext cx="6405751" cy="85725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000"/>
              <a:buFont typeface="Calibri"/>
              <a:buNone/>
            </a:pPr>
            <a:r>
              <a:rPr lang="en-US" sz="3000" b="1">
                <a:solidFill>
                  <a:schemeClr val="dk2"/>
                </a:solidFill>
              </a:rPr>
              <a:t>Today’s Agenda</a:t>
            </a:r>
            <a:endParaRPr sz="3000" b="1" u="sng">
              <a:solidFill>
                <a:schemeClr val="dk2"/>
              </a:solidFill>
            </a:endParaRPr>
          </a:p>
        </p:txBody>
      </p:sp>
      <p:sp>
        <p:nvSpPr>
          <p:cNvPr id="1004" name="Google Shape;1004;p6"/>
          <p:cNvSpPr txBox="1">
            <a:spLocks noGrp="1"/>
          </p:cNvSpPr>
          <p:nvPr>
            <p:ph type="body" idx="1"/>
          </p:nvPr>
        </p:nvSpPr>
        <p:spPr>
          <a:xfrm>
            <a:off x="527714" y="1013113"/>
            <a:ext cx="8397267" cy="3722915"/>
          </a:xfrm>
          <a:prstGeom prst="rect">
            <a:avLst/>
          </a:prstGeom>
          <a:noFill/>
          <a:ln>
            <a:noFill/>
          </a:ln>
        </p:spPr>
        <p:txBody>
          <a:bodyPr spcFirstLastPara="1" wrap="square" lIns="91425" tIns="45700" rIns="91425" bIns="45700" anchor="t" anchorCtr="0">
            <a:noAutofit/>
          </a:bodyPr>
          <a:lstStyle/>
          <a:p>
            <a:pPr marL="342875" lvl="0" indent="-342875" algn="l" rtl="0">
              <a:spcBef>
                <a:spcPts val="0"/>
              </a:spcBef>
              <a:spcAft>
                <a:spcPts val="0"/>
              </a:spcAft>
              <a:buClr>
                <a:schemeClr val="dk1"/>
              </a:buClr>
              <a:buSzPts val="1800"/>
              <a:buFont typeface="Calibri"/>
              <a:buAutoNum type="arabicPeriod"/>
            </a:pPr>
            <a:r>
              <a:rPr lang="en-US" sz="1800"/>
              <a:t>Welcome &amp; Introductions (5-10 min)</a:t>
            </a:r>
            <a:br>
              <a:rPr lang="en-US" sz="1800"/>
            </a:br>
            <a:r>
              <a:rPr lang="en-US" sz="1800" i="1"/>
              <a:t> </a:t>
            </a:r>
            <a:r>
              <a:rPr lang="en-US" sz="1800">
                <a:solidFill>
                  <a:schemeClr val="dk2"/>
                </a:solidFill>
              </a:rPr>
              <a:t>Kari Sullivan Custer, Education Consultant, Attendance &amp; Engagement, CSDE</a:t>
            </a:r>
            <a:endParaRPr sz="1800"/>
          </a:p>
          <a:p>
            <a:pPr marL="342875" lvl="0" indent="-342875" algn="l" rtl="0">
              <a:spcBef>
                <a:spcPts val="900"/>
              </a:spcBef>
              <a:spcAft>
                <a:spcPts val="0"/>
              </a:spcAft>
              <a:buClr>
                <a:schemeClr val="dk1"/>
              </a:buClr>
              <a:buSzPts val="1800"/>
              <a:buFont typeface="Calibri"/>
              <a:buAutoNum type="arabicPeriod"/>
            </a:pPr>
            <a:r>
              <a:rPr lang="en-US" sz="1800"/>
              <a:t>Updates from CSDE  (5 min)</a:t>
            </a:r>
            <a:endParaRPr sz="1800" i="1"/>
          </a:p>
          <a:p>
            <a:pPr marL="346446" lvl="1" indent="0" algn="l" rtl="0">
              <a:spcBef>
                <a:spcPts val="900"/>
              </a:spcBef>
              <a:spcAft>
                <a:spcPts val="0"/>
              </a:spcAft>
              <a:buClr>
                <a:schemeClr val="dk2"/>
              </a:buClr>
              <a:buSzPts val="1800"/>
              <a:buNone/>
            </a:pPr>
            <a:r>
              <a:rPr lang="en-US" sz="1800">
                <a:solidFill>
                  <a:schemeClr val="dk2"/>
                </a:solidFill>
              </a:rPr>
              <a:t>Kari Sullivan Custer, Education Consultant, Attendance &amp; Engagement, CSDE</a:t>
            </a:r>
            <a:endParaRPr sz="1800">
              <a:solidFill>
                <a:schemeClr val="dk2"/>
              </a:solidFill>
            </a:endParaRPr>
          </a:p>
          <a:p>
            <a:pPr marL="342875" lvl="0" indent="-342875" algn="l" rtl="0">
              <a:spcBef>
                <a:spcPts val="900"/>
              </a:spcBef>
              <a:spcAft>
                <a:spcPts val="0"/>
              </a:spcAft>
              <a:buClr>
                <a:schemeClr val="dk1"/>
              </a:buClr>
              <a:buSzPts val="1800"/>
              <a:buFont typeface="Calibri"/>
              <a:buAutoNum type="arabicPeriod"/>
            </a:pPr>
            <a:r>
              <a:rPr lang="en-US" sz="1800"/>
              <a:t>Why Tier 1 Relationship Building Continues to Matter (10 min) </a:t>
            </a:r>
            <a:endParaRPr/>
          </a:p>
          <a:p>
            <a:pPr marL="346446" lvl="1" indent="0" algn="l" rtl="0">
              <a:spcBef>
                <a:spcPts val="0"/>
              </a:spcBef>
              <a:spcAft>
                <a:spcPts val="0"/>
              </a:spcAft>
              <a:buClr>
                <a:schemeClr val="dk2"/>
              </a:buClr>
              <a:buSzPts val="1800"/>
              <a:buNone/>
            </a:pPr>
            <a:r>
              <a:rPr lang="en-US" sz="1800">
                <a:solidFill>
                  <a:schemeClr val="dk2"/>
                </a:solidFill>
              </a:rPr>
              <a:t>Hedy Chang, Attendance Works </a:t>
            </a:r>
            <a:endParaRPr/>
          </a:p>
          <a:p>
            <a:pPr marL="342875" lvl="0" indent="-342875" algn="l" rtl="0">
              <a:spcBef>
                <a:spcPts val="900"/>
              </a:spcBef>
              <a:spcAft>
                <a:spcPts val="0"/>
              </a:spcAft>
              <a:buClr>
                <a:schemeClr val="dk1"/>
              </a:buClr>
              <a:buSzPts val="1800"/>
              <a:buFont typeface="Calibri"/>
              <a:buAutoNum type="arabicPeriod"/>
            </a:pPr>
            <a:r>
              <a:rPr lang="en-US" sz="1800"/>
              <a:t>Characteristics of High Impact Engagement and Relationship Building  (10 min)</a:t>
            </a:r>
            <a:endParaRPr/>
          </a:p>
          <a:p>
            <a:pPr marL="0" lvl="0" indent="342900" algn="l" rtl="0">
              <a:spcBef>
                <a:spcPts val="0"/>
              </a:spcBef>
              <a:spcAft>
                <a:spcPts val="0"/>
              </a:spcAft>
              <a:buClr>
                <a:schemeClr val="dk2"/>
              </a:buClr>
              <a:buSzPts val="1800"/>
              <a:buNone/>
            </a:pPr>
            <a:r>
              <a:rPr lang="en-US" sz="1800">
                <a:solidFill>
                  <a:schemeClr val="dk2"/>
                </a:solidFill>
              </a:rPr>
              <a:t>Judy Carson, Education Consultant, Family Engagement, CSDE</a:t>
            </a:r>
            <a:endParaRPr/>
          </a:p>
          <a:p>
            <a:pPr marL="0" lvl="0" indent="0" algn="l" rtl="0">
              <a:spcBef>
                <a:spcPts val="0"/>
              </a:spcBef>
              <a:spcAft>
                <a:spcPts val="0"/>
              </a:spcAft>
              <a:buClr>
                <a:schemeClr val="dk1"/>
              </a:buClr>
              <a:buSzPts val="1800"/>
              <a:buNone/>
            </a:pPr>
            <a:endParaRPr sz="1800">
              <a:solidFill>
                <a:schemeClr val="dk2"/>
              </a:solidFill>
            </a:endParaRPr>
          </a:p>
          <a:p>
            <a:pPr marL="342900" lvl="0" indent="-342900" algn="l" rtl="0">
              <a:spcBef>
                <a:spcPts val="0"/>
              </a:spcBef>
              <a:spcAft>
                <a:spcPts val="0"/>
              </a:spcAft>
              <a:buClr>
                <a:schemeClr val="dk1"/>
              </a:buClr>
              <a:buSzPts val="1800"/>
              <a:buAutoNum type="arabicPeriod" startAt="5"/>
            </a:pPr>
            <a:r>
              <a:rPr lang="en-US" sz="1800"/>
              <a:t>Break Out:  What are promising and proven Tier 1 activities taking place in your schools and districts?  (20 minutes + 15 min  for report out)  </a:t>
            </a:r>
            <a:endParaRPr/>
          </a:p>
          <a:p>
            <a:pPr marL="300015" lvl="1" indent="0" algn="l" rtl="0">
              <a:spcBef>
                <a:spcPts val="0"/>
              </a:spcBef>
              <a:spcAft>
                <a:spcPts val="0"/>
              </a:spcAft>
              <a:buClr>
                <a:schemeClr val="dk1"/>
              </a:buClr>
              <a:buSzPts val="1500"/>
              <a:buNone/>
            </a:pPr>
            <a:r>
              <a:rPr lang="en-US" sz="1500"/>
              <a:t> </a:t>
            </a:r>
            <a:r>
              <a:rPr lang="en-US" sz="1600">
                <a:solidFill>
                  <a:schemeClr val="dk2"/>
                </a:solidFill>
              </a:rPr>
              <a:t>Hedy Chang, Attendance Works </a:t>
            </a:r>
            <a:endParaRPr/>
          </a:p>
          <a:p>
            <a:pPr marL="300015" lvl="1" indent="0" algn="l" rtl="0">
              <a:spcBef>
                <a:spcPts val="0"/>
              </a:spcBef>
              <a:spcAft>
                <a:spcPts val="0"/>
              </a:spcAft>
              <a:buClr>
                <a:schemeClr val="dk1"/>
              </a:buClr>
              <a:buSzPts val="1500"/>
              <a:buNone/>
            </a:pPr>
            <a:endParaRPr sz="1500"/>
          </a:p>
          <a:p>
            <a:pPr marL="365760" lvl="0" indent="-365760" algn="l" rtl="0">
              <a:spcBef>
                <a:spcPts val="0"/>
              </a:spcBef>
              <a:spcAft>
                <a:spcPts val="0"/>
              </a:spcAft>
              <a:buClr>
                <a:schemeClr val="dk1"/>
              </a:buClr>
              <a:buSzPts val="1800"/>
              <a:buNone/>
            </a:pPr>
            <a:r>
              <a:rPr lang="en-US" sz="1800"/>
              <a:t>6 .   Discussion:  How can Districts Build School Capacity for Relationship-Building and Engagement?  (20 Min) </a:t>
            </a:r>
            <a:endParaRPr/>
          </a:p>
          <a:p>
            <a:pPr marL="0" lvl="0" indent="400050" algn="l" rtl="0">
              <a:spcBef>
                <a:spcPts val="0"/>
              </a:spcBef>
              <a:spcAft>
                <a:spcPts val="0"/>
              </a:spcAft>
              <a:buClr>
                <a:schemeClr val="dk2"/>
              </a:buClr>
              <a:buSzPts val="1800"/>
              <a:buNone/>
            </a:pPr>
            <a:r>
              <a:rPr lang="en-US" sz="1800">
                <a:solidFill>
                  <a:schemeClr val="dk2"/>
                </a:solidFill>
              </a:rPr>
              <a:t>Hedy Chang &amp; Judy Carson facilitate</a:t>
            </a:r>
            <a:endParaRPr/>
          </a:p>
          <a:p>
            <a:pPr marL="0" lvl="0" indent="0" algn="l" rtl="0">
              <a:spcBef>
                <a:spcPts val="0"/>
              </a:spcBef>
              <a:spcAft>
                <a:spcPts val="0"/>
              </a:spcAft>
              <a:buClr>
                <a:schemeClr val="dk1"/>
              </a:buClr>
              <a:buSzPts val="1800"/>
              <a:buNone/>
            </a:pPr>
            <a:endParaRPr sz="1800">
              <a:solidFill>
                <a:schemeClr val="dk2"/>
              </a:solidFill>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g102641f0413_4_210"/>
          <p:cNvSpPr txBox="1">
            <a:spLocks noGrp="1"/>
          </p:cNvSpPr>
          <p:nvPr>
            <p:ph type="title"/>
          </p:nvPr>
        </p:nvSpPr>
        <p:spPr>
          <a:xfrm>
            <a:off x="796736" y="2462726"/>
            <a:ext cx="7772400" cy="1362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4000"/>
              <a:buFont typeface="Calibri"/>
              <a:buNone/>
            </a:pPr>
            <a:r>
              <a:rPr lang="en-US">
                <a:solidFill>
                  <a:schemeClr val="dk2"/>
                </a:solidFill>
              </a:rPr>
              <a:t>WHAT’S NEW AT </a:t>
            </a:r>
            <a:br>
              <a:rPr lang="en-US">
                <a:solidFill>
                  <a:schemeClr val="dk2"/>
                </a:solidFill>
              </a:rPr>
            </a:br>
            <a:r>
              <a:rPr lang="en-US">
                <a:solidFill>
                  <a:schemeClr val="dk2"/>
                </a:solidFill>
              </a:rPr>
              <a:t>CSDE AND PARTNERS</a:t>
            </a:r>
            <a:endParaRPr i="1">
              <a:solidFill>
                <a:schemeClr val="dk2"/>
              </a:solidFill>
            </a:endParaRPr>
          </a:p>
        </p:txBody>
      </p:sp>
      <p:pic>
        <p:nvPicPr>
          <p:cNvPr id="1011" name="Google Shape;1011;g102641f0413_4_210"/>
          <p:cNvPicPr preferRelativeResize="0"/>
          <p:nvPr/>
        </p:nvPicPr>
        <p:blipFill rotWithShape="1">
          <a:blip r:embed="rId3">
            <a:alphaModFix/>
          </a:blip>
          <a:srcRect/>
          <a:stretch/>
        </p:blipFill>
        <p:spPr>
          <a:xfrm>
            <a:off x="172310" y="5827667"/>
            <a:ext cx="1096964" cy="832417"/>
          </a:xfrm>
          <a:prstGeom prst="rect">
            <a:avLst/>
          </a:prstGeom>
          <a:noFill/>
          <a:ln>
            <a:noFill/>
          </a:ln>
        </p:spPr>
      </p:pic>
      <p:cxnSp>
        <p:nvCxnSpPr>
          <p:cNvPr id="1012" name="Google Shape;1012;g102641f0413_4_210"/>
          <p:cNvCxnSpPr/>
          <p:nvPr/>
        </p:nvCxnSpPr>
        <p:spPr>
          <a:xfrm>
            <a:off x="1269275" y="6660303"/>
            <a:ext cx="7562700" cy="0"/>
          </a:xfrm>
          <a:prstGeom prst="straightConnector1">
            <a:avLst/>
          </a:prstGeom>
          <a:noFill/>
          <a:ln w="9525" cap="flat" cmpd="sng">
            <a:solidFill>
              <a:srgbClr val="002D73"/>
            </a:solidFill>
            <a:prstDash val="solid"/>
            <a:round/>
            <a:headEnd type="none" w="sm" len="sm"/>
            <a:tailEnd type="none" w="sm" len="sm"/>
          </a:ln>
        </p:spPr>
      </p:cxnSp>
      <p:sp>
        <p:nvSpPr>
          <p:cNvPr id="1013" name="Google Shape;1013;g102641f0413_4_210"/>
          <p:cNvSpPr txBox="1"/>
          <p:nvPr/>
        </p:nvSpPr>
        <p:spPr>
          <a:xfrm>
            <a:off x="4682938" y="6384030"/>
            <a:ext cx="42201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2D73"/>
              </a:buClr>
              <a:buSzPts val="1200"/>
              <a:buFont typeface="Times New Roman"/>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g102641f0413_4_218"/>
          <p:cNvSpPr txBox="1"/>
          <p:nvPr/>
        </p:nvSpPr>
        <p:spPr>
          <a:xfrm>
            <a:off x="1287755" y="1203008"/>
            <a:ext cx="6776700" cy="4875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en-US" sz="20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2021 Performance Matters Forum – December 8 – Registration Open</a:t>
            </a:r>
            <a:endParaRPr sz="2000" b="1" i="0" u="none" strike="noStrike" cap="none">
              <a:solidFill>
                <a:schemeClr val="dk1"/>
              </a:solidFill>
              <a:latin typeface="Calibri"/>
              <a:ea typeface="Calibri"/>
              <a:cs typeface="Calibri"/>
              <a:sym typeface="Calibri"/>
            </a:endParaRPr>
          </a:p>
          <a:p>
            <a:pPr marL="285750" marR="0" lvl="0" indent="-285750" algn="l" rtl="0">
              <a:spcBef>
                <a:spcPts val="1200"/>
              </a:spcBef>
              <a:spcAft>
                <a:spcPts val="0"/>
              </a:spcAft>
              <a:buClr>
                <a:schemeClr val="dk1"/>
              </a:buClr>
              <a:buSzPts val="2000"/>
              <a:buFont typeface="Arial"/>
              <a:buChar char="•"/>
            </a:pPr>
            <a:r>
              <a:rPr lang="en-US" sz="20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Screen and Stay (Press Release)</a:t>
            </a:r>
            <a:r>
              <a:rPr lang="en-US" sz="2000" b="1" i="0" u="none" strike="noStrike" cap="none">
                <a:solidFill>
                  <a:schemeClr val="dk1"/>
                </a:solidFill>
                <a:latin typeface="Calibri"/>
                <a:ea typeface="Calibri"/>
                <a:cs typeface="Calibri"/>
                <a:sym typeface="Calibri"/>
              </a:rPr>
              <a:t> - </a:t>
            </a:r>
            <a:r>
              <a:rPr lang="en-US" sz="20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DPH/CSDE Screen and Stay Guidance</a:t>
            </a:r>
            <a:r>
              <a:rPr lang="en-US" sz="2000" b="1" i="0" u="none" strike="noStrike" cap="none">
                <a:solidFill>
                  <a:schemeClr val="dk1"/>
                </a:solidFill>
                <a:latin typeface="Calibri"/>
                <a:ea typeface="Calibri"/>
                <a:cs typeface="Calibri"/>
                <a:sym typeface="Calibri"/>
              </a:rPr>
              <a:t> - </a:t>
            </a:r>
            <a:r>
              <a:rPr lang="en-US" sz="20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Screen and Stay Supplementary PowerPoint slides</a:t>
            </a:r>
            <a:endParaRPr sz="2000" b="1" i="0" u="none" strike="noStrike" cap="none">
              <a:solidFill>
                <a:schemeClr val="dk1"/>
              </a:solidFill>
              <a:latin typeface="Calibri"/>
              <a:ea typeface="Calibri"/>
              <a:cs typeface="Calibri"/>
              <a:sym typeface="Calibri"/>
            </a:endParaRPr>
          </a:p>
          <a:p>
            <a:pPr marL="285750" marR="0" lvl="0" indent="-285750" algn="l" rtl="0">
              <a:spcBef>
                <a:spcPts val="1200"/>
              </a:spcBef>
              <a:spcAft>
                <a:spcPts val="0"/>
              </a:spcAft>
              <a:buClr>
                <a:schemeClr val="dk1"/>
              </a:buClr>
              <a:buSzPts val="2000"/>
              <a:buFont typeface="Arial"/>
              <a:buChar char="•"/>
            </a:pPr>
            <a:r>
              <a:rPr lang="en-US" sz="20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Remote Learning FAQ</a:t>
            </a:r>
            <a:endParaRPr sz="2000" b="1" i="0" u="none" strike="noStrike" cap="none">
              <a:solidFill>
                <a:schemeClr val="dk1"/>
              </a:solidFill>
              <a:latin typeface="Calibri"/>
              <a:ea typeface="Calibri"/>
              <a:cs typeface="Calibri"/>
              <a:sym typeface="Calibri"/>
            </a:endParaRPr>
          </a:p>
        </p:txBody>
      </p:sp>
      <p:sp>
        <p:nvSpPr>
          <p:cNvPr id="1020" name="Google Shape;1020;g102641f0413_4_218"/>
          <p:cNvSpPr txBox="1">
            <a:spLocks noGrp="1"/>
          </p:cNvSpPr>
          <p:nvPr>
            <p:ph type="title"/>
          </p:nvPr>
        </p:nvSpPr>
        <p:spPr>
          <a:xfrm>
            <a:off x="457200" y="6000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US" sz="4000" b="1">
                <a:solidFill>
                  <a:schemeClr val="dk2"/>
                </a:solidFill>
              </a:rPr>
              <a:t>What’s New at CSDE</a:t>
            </a:r>
            <a:endParaRPr sz="4000" b="1" u="sng">
              <a:solidFill>
                <a:schemeClr val="dk2"/>
              </a:solidFill>
            </a:endParaRPr>
          </a:p>
        </p:txBody>
      </p:sp>
      <p:pic>
        <p:nvPicPr>
          <p:cNvPr id="1021" name="Google Shape;1021;g102641f0413_4_218"/>
          <p:cNvPicPr preferRelativeResize="0"/>
          <p:nvPr/>
        </p:nvPicPr>
        <p:blipFill rotWithShape="1">
          <a:blip r:embed="rId8">
            <a:alphaModFix/>
          </a:blip>
          <a:srcRect/>
          <a:stretch/>
        </p:blipFill>
        <p:spPr>
          <a:xfrm>
            <a:off x="140496" y="5774606"/>
            <a:ext cx="1096964" cy="832417"/>
          </a:xfrm>
          <a:prstGeom prst="rect">
            <a:avLst/>
          </a:prstGeom>
          <a:noFill/>
          <a:ln>
            <a:noFill/>
          </a:ln>
        </p:spPr>
      </p:pic>
      <p:cxnSp>
        <p:nvCxnSpPr>
          <p:cNvPr id="1022" name="Google Shape;1022;g102641f0413_4_218"/>
          <p:cNvCxnSpPr/>
          <p:nvPr/>
        </p:nvCxnSpPr>
        <p:spPr>
          <a:xfrm>
            <a:off x="1237459" y="6523310"/>
            <a:ext cx="7562700" cy="0"/>
          </a:xfrm>
          <a:prstGeom prst="straightConnector1">
            <a:avLst/>
          </a:prstGeom>
          <a:noFill/>
          <a:ln w="9525" cap="flat" cmpd="sng">
            <a:solidFill>
              <a:srgbClr val="002D73"/>
            </a:solidFill>
            <a:prstDash val="solid"/>
            <a:round/>
            <a:headEnd type="none" w="sm" len="sm"/>
            <a:tailEnd type="none" w="sm" len="sm"/>
          </a:ln>
        </p:spPr>
      </p:cxnSp>
      <p:sp>
        <p:nvSpPr>
          <p:cNvPr id="1023" name="Google Shape;1023;g102641f0413_4_218"/>
          <p:cNvSpPr txBox="1"/>
          <p:nvPr/>
        </p:nvSpPr>
        <p:spPr>
          <a:xfrm>
            <a:off x="4751177" y="6523310"/>
            <a:ext cx="42201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
        <p:nvSpPr>
          <p:cNvPr id="1024" name="Google Shape;1024;g102641f0413_4_218"/>
          <p:cNvSpPr/>
          <p:nvPr/>
        </p:nvSpPr>
        <p:spPr>
          <a:xfrm rot="-401887">
            <a:off x="4029412" y="2946210"/>
            <a:ext cx="514411" cy="514411"/>
          </a:xfrm>
          <a:prstGeom prst="star5">
            <a:avLst>
              <a:gd name="adj" fmla="val 19098"/>
              <a:gd name="hf" fmla="val 105146"/>
              <a:gd name="vf" fmla="val 110557"/>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5" name="Google Shape;1025;g102641f0413_4_218"/>
          <p:cNvSpPr/>
          <p:nvPr/>
        </p:nvSpPr>
        <p:spPr>
          <a:xfrm rot="-401887">
            <a:off x="6951054" y="985244"/>
            <a:ext cx="514411" cy="514411"/>
          </a:xfrm>
          <a:prstGeom prst="star5">
            <a:avLst>
              <a:gd name="adj" fmla="val 19098"/>
              <a:gd name="hf" fmla="val 105146"/>
              <a:gd name="vf" fmla="val 110557"/>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6" name="Google Shape;1026;g102641f0413_4_218"/>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027" name="Google Shape;1027;g102641f0413_4_218"/>
          <p:cNvSpPr/>
          <p:nvPr/>
        </p:nvSpPr>
        <p:spPr>
          <a:xfrm rot="-401887">
            <a:off x="7648244" y="1803311"/>
            <a:ext cx="514411" cy="514411"/>
          </a:xfrm>
          <a:prstGeom prst="star5">
            <a:avLst>
              <a:gd name="adj" fmla="val 19098"/>
              <a:gd name="hf" fmla="val 105146"/>
              <a:gd name="vf" fmla="val 110557"/>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g102641f0413_4_231"/>
          <p:cNvSpPr txBox="1"/>
          <p:nvPr/>
        </p:nvSpPr>
        <p:spPr>
          <a:xfrm>
            <a:off x="1237459" y="1051097"/>
            <a:ext cx="6776700" cy="4875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Calibri"/>
                <a:ea typeface="Calibri"/>
                <a:cs typeface="Calibri"/>
                <a:sym typeface="Calibri"/>
              </a:rPr>
              <a:t>New on EdSight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2020-21 Chronic Absence Rates</a:t>
            </a: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State</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District</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School</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Student groups (Els, SWDs, Grade, F/R Meals)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September 2021 Attendance Data </a:t>
            </a: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Attendance by Student Group and District, 2021-2022 (.csv)</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Attendance by School, 2021-2022 (.csv)</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District Attendance Rates by High Needs category and by grade (.xlsx)</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District Attendance Rates for English learners and students with disabilities by grade band (.xlsx)</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Chronic Absence by District (.xlsx)</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District Chronic Absence and Attendance Rates for students wth disabilities by primary disability (.xlsx)</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34" name="Google Shape;1034;g102641f0413_4_231"/>
          <p:cNvSpPr txBox="1">
            <a:spLocks noGrp="1"/>
          </p:cNvSpPr>
          <p:nvPr>
            <p:ph type="title"/>
          </p:nvPr>
        </p:nvSpPr>
        <p:spPr>
          <a:xfrm>
            <a:off x="457200" y="6000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US" sz="4000" b="1">
                <a:solidFill>
                  <a:schemeClr val="dk2"/>
                </a:solidFill>
              </a:rPr>
              <a:t>Track Data Early and Often…</a:t>
            </a:r>
            <a:endParaRPr sz="4000" b="1" u="sng">
              <a:solidFill>
                <a:schemeClr val="dk2"/>
              </a:solidFill>
            </a:endParaRPr>
          </a:p>
        </p:txBody>
      </p:sp>
      <p:pic>
        <p:nvPicPr>
          <p:cNvPr id="1035" name="Google Shape;1035;g102641f0413_4_231"/>
          <p:cNvPicPr preferRelativeResize="0"/>
          <p:nvPr/>
        </p:nvPicPr>
        <p:blipFill rotWithShape="1">
          <a:blip r:embed="rId11">
            <a:alphaModFix/>
          </a:blip>
          <a:srcRect/>
          <a:stretch/>
        </p:blipFill>
        <p:spPr>
          <a:xfrm>
            <a:off x="140496" y="5774606"/>
            <a:ext cx="1096964" cy="832417"/>
          </a:xfrm>
          <a:prstGeom prst="rect">
            <a:avLst/>
          </a:prstGeom>
          <a:noFill/>
          <a:ln>
            <a:noFill/>
          </a:ln>
        </p:spPr>
      </p:pic>
      <p:cxnSp>
        <p:nvCxnSpPr>
          <p:cNvPr id="1036" name="Google Shape;1036;g102641f0413_4_231"/>
          <p:cNvCxnSpPr/>
          <p:nvPr/>
        </p:nvCxnSpPr>
        <p:spPr>
          <a:xfrm>
            <a:off x="1237459" y="6523310"/>
            <a:ext cx="7562700" cy="0"/>
          </a:xfrm>
          <a:prstGeom prst="straightConnector1">
            <a:avLst/>
          </a:prstGeom>
          <a:noFill/>
          <a:ln w="9525" cap="flat" cmpd="sng">
            <a:solidFill>
              <a:srgbClr val="002D73"/>
            </a:solidFill>
            <a:prstDash val="solid"/>
            <a:round/>
            <a:headEnd type="none" w="sm" len="sm"/>
            <a:tailEnd type="none" w="sm" len="sm"/>
          </a:ln>
        </p:spPr>
      </p:cxnSp>
      <p:sp>
        <p:nvSpPr>
          <p:cNvPr id="1037" name="Google Shape;1037;g102641f0413_4_231"/>
          <p:cNvSpPr txBox="1"/>
          <p:nvPr/>
        </p:nvSpPr>
        <p:spPr>
          <a:xfrm>
            <a:off x="4751177" y="6523310"/>
            <a:ext cx="42201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sp>
        <p:nvSpPr>
          <p:cNvPr id="1038" name="Google Shape;1038;g102641f0413_4_231"/>
          <p:cNvSpPr/>
          <p:nvPr/>
        </p:nvSpPr>
        <p:spPr>
          <a:xfrm rot="-401887">
            <a:off x="4322321" y="1610201"/>
            <a:ext cx="514411" cy="514411"/>
          </a:xfrm>
          <a:prstGeom prst="star5">
            <a:avLst>
              <a:gd name="adj" fmla="val 19098"/>
              <a:gd name="hf" fmla="val 105146"/>
              <a:gd name="vf" fmla="val 110557"/>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9" name="Google Shape;1039;g102641f0413_4_231"/>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040" name="Google Shape;1040;g102641f0413_4_231"/>
          <p:cNvSpPr/>
          <p:nvPr/>
        </p:nvSpPr>
        <p:spPr>
          <a:xfrm rot="-401887">
            <a:off x="858580" y="3237086"/>
            <a:ext cx="514411" cy="514411"/>
          </a:xfrm>
          <a:prstGeom prst="star5">
            <a:avLst>
              <a:gd name="adj" fmla="val 19098"/>
              <a:gd name="hf" fmla="val 105146"/>
              <a:gd name="vf" fmla="val 110557"/>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SDEppt_template_B">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AW PP">
  <a:themeElements>
    <a:clrScheme name="Custom 2">
      <a:dk1>
        <a:srgbClr val="40404F"/>
      </a:dk1>
      <a:lt1>
        <a:srgbClr val="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SDE_ppt_templat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SDEppt_template_B">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W PP">
  <a:themeElements>
    <a:clrScheme name="Custom 2">
      <a:dk1>
        <a:srgbClr val="40404F"/>
      </a:dk1>
      <a:lt1>
        <a:srgbClr val="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t">
  <a:themeElements>
    <a:clrScheme name="Everyone Graduates Center V1">
      <a:dk1>
        <a:srgbClr val="327A92"/>
      </a:dk1>
      <a:lt1>
        <a:srgbClr val="FFFFFF"/>
      </a:lt1>
      <a:dk2>
        <a:srgbClr val="255B6D"/>
      </a:dk2>
      <a:lt2>
        <a:srgbClr val="FFDEAF"/>
      </a:lt2>
      <a:accent1>
        <a:srgbClr val="30758C"/>
      </a:accent1>
      <a:accent2>
        <a:srgbClr val="FEA01A"/>
      </a:accent2>
      <a:accent3>
        <a:srgbClr val="FFD79E"/>
      </a:accent3>
      <a:accent4>
        <a:srgbClr val="FEA01A"/>
      </a:accent4>
      <a:accent5>
        <a:srgbClr val="AF6700"/>
      </a:accent5>
      <a:accent6>
        <a:srgbClr val="FFEACC"/>
      </a:accent6>
      <a:hlink>
        <a:srgbClr val="CC6600"/>
      </a:hlink>
      <a:folHlink>
        <a:srgbClr val="9CC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AW 2021">
  <a:themeElements>
    <a:clrScheme name="Custom 2">
      <a:dk1>
        <a:srgbClr val="40404F"/>
      </a:dk1>
      <a:lt1>
        <a:srgbClr val="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AW 2021">
  <a:themeElements>
    <a:clrScheme name="Custom 2">
      <a:dk1>
        <a:srgbClr val="40404F"/>
      </a:dk1>
      <a:lt1>
        <a:srgbClr val="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AW 2021">
  <a:themeElements>
    <a:clrScheme name="Custom 2">
      <a:dk1>
        <a:srgbClr val="40404F"/>
      </a:dk1>
      <a:lt1>
        <a:srgbClr val="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W 2021">
  <a:themeElements>
    <a:clrScheme name="Custom 2">
      <a:dk1>
        <a:srgbClr val="40404F"/>
      </a:dk1>
      <a:lt1>
        <a:srgbClr val="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3330</Words>
  <Application>Microsoft Office PowerPoint</Application>
  <PresentationFormat>On-screen Show (4:3)</PresentationFormat>
  <Paragraphs>438</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36</vt:i4>
      </vt:variant>
    </vt:vector>
  </HeadingPairs>
  <TitlesOfParts>
    <vt:vector size="60" baseType="lpstr">
      <vt:lpstr>Times New Roman</vt:lpstr>
      <vt:lpstr>Roboto</vt:lpstr>
      <vt:lpstr>Gill Sans</vt:lpstr>
      <vt:lpstr>Cambria</vt:lpstr>
      <vt:lpstr>Arial</vt:lpstr>
      <vt:lpstr>Roboto Slab</vt:lpstr>
      <vt:lpstr>Rockwell</vt:lpstr>
      <vt:lpstr>Calibri</vt:lpstr>
      <vt:lpstr>Noto Sans Symbols</vt:lpstr>
      <vt:lpstr>Quicksand</vt:lpstr>
      <vt:lpstr>1_SDEppt_template_B</vt:lpstr>
      <vt:lpstr>2_Office Theme</vt:lpstr>
      <vt:lpstr>3_AW PP</vt:lpstr>
      <vt:lpstr>Retrospect</vt:lpstr>
      <vt:lpstr>3_Office Theme</vt:lpstr>
      <vt:lpstr>4_AW 2021</vt:lpstr>
      <vt:lpstr>1_AW 2021</vt:lpstr>
      <vt:lpstr>6_AW 2021</vt:lpstr>
      <vt:lpstr>AW 2021</vt:lpstr>
      <vt:lpstr>9_AW PP</vt:lpstr>
      <vt:lpstr>Custom Design</vt:lpstr>
      <vt:lpstr>CSDE_ppt_template1</vt:lpstr>
      <vt:lpstr>SDEppt_template_B</vt:lpstr>
      <vt:lpstr>Custom Design</vt:lpstr>
      <vt:lpstr>PowerPoint Presentation</vt:lpstr>
      <vt:lpstr>WELCOME &amp; INTRODUCTIONS</vt:lpstr>
      <vt:lpstr>Introductions</vt:lpstr>
      <vt:lpstr>Attendance &amp; Engagement Work Group</vt:lpstr>
      <vt:lpstr>PowerPoint Presentation</vt:lpstr>
      <vt:lpstr>Today’s Agenda</vt:lpstr>
      <vt:lpstr>WHAT’S NEW AT  CSDE AND PARTNERS</vt:lpstr>
      <vt:lpstr>What’s New at CSDE</vt:lpstr>
      <vt:lpstr>Track Data Early and Often…</vt:lpstr>
      <vt:lpstr>WHY TIER 1 RELATIONSHIP BUILDING MATTERS</vt:lpstr>
      <vt:lpstr>PowerPoint Presentation</vt:lpstr>
      <vt:lpstr>Tier 1 Relationships are Key To Addressing the Growing Levels of Chronic Absence </vt:lpstr>
      <vt:lpstr>PowerPoint Presentation</vt:lpstr>
      <vt:lpstr>Key Success and Risk Indicators are the ABC’s:  Attendance, Behavior, Course Performance</vt:lpstr>
      <vt:lpstr>PowerPoint Presentation</vt:lpstr>
      <vt:lpstr>Take a Tiered Approach to Engagement</vt:lpstr>
      <vt:lpstr>PowerPoint Presentation</vt:lpstr>
      <vt:lpstr>Going to School Reflects When Families Have… </vt:lpstr>
      <vt:lpstr>PowerPoint Presentation</vt:lpstr>
      <vt:lpstr>WHAT ARE HIGH IMPACT RELATIONSHIP BUILDING AND ENGAGEMENT STRATEGIES? </vt:lpstr>
      <vt:lpstr>PowerPoint Presentation</vt:lpstr>
      <vt:lpstr>High-Impact Family Engagement</vt:lpstr>
      <vt:lpstr>Think back…</vt:lpstr>
      <vt:lpstr>What Would It Take?</vt:lpstr>
      <vt:lpstr>PowerPoint Presentation</vt:lpstr>
      <vt:lpstr>PowerPoint Presentation</vt:lpstr>
      <vt:lpstr>PowerPoint Presentation</vt:lpstr>
      <vt:lpstr>TIER 1 STUDENT AND FAMILY ENGAGEMENT / RELATIONSHIP BUILDING ACTIVITIES TAKING PLACE IN YOUR SCHOOLS AND DISTRICTS</vt:lpstr>
      <vt:lpstr>Break Outs </vt:lpstr>
      <vt:lpstr>Report Out</vt:lpstr>
      <vt:lpstr>Peer Sharing and Discussion</vt:lpstr>
      <vt:lpstr>PowerPoint Presentation</vt:lpstr>
      <vt:lpstr>PowerPoint Presentation</vt:lpstr>
      <vt:lpstr>Attendance &amp; Engagement Work Group</vt:lpstr>
      <vt:lpstr>Attendance &amp; Engagement Community of Practice Schedule</vt:lpstr>
      <vt:lpstr>Exit Slip--Mentimeter  “What will be your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Cecelia</dc:creator>
  <cp:lastModifiedBy>Sullivan, Kari</cp:lastModifiedBy>
  <cp:revision>3</cp:revision>
  <dcterms:created xsi:type="dcterms:W3CDTF">2021-04-19T22:23:51Z</dcterms:created>
  <dcterms:modified xsi:type="dcterms:W3CDTF">2021-11-18T20:15:33Z</dcterms:modified>
</cp:coreProperties>
</file>